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257" r:id="rId3"/>
    <p:sldId id="262" r:id="rId4"/>
    <p:sldId id="265" r:id="rId5"/>
    <p:sldId id="271" r:id="rId6"/>
    <p:sldId id="273" r:id="rId7"/>
    <p:sldId id="274" r:id="rId8"/>
    <p:sldId id="275" r:id="rId9"/>
    <p:sldId id="276" r:id="rId10"/>
    <p:sldId id="277" r:id="rId11"/>
    <p:sldId id="485" r:id="rId12"/>
    <p:sldId id="259" r:id="rId13"/>
    <p:sldId id="266" r:id="rId14"/>
    <p:sldId id="487" r:id="rId15"/>
    <p:sldId id="267" r:id="rId16"/>
    <p:sldId id="269" r:id="rId17"/>
    <p:sldId id="270" r:id="rId18"/>
    <p:sldId id="260" r:id="rId19"/>
    <p:sldId id="261" r:id="rId20"/>
    <p:sldId id="272" r:id="rId21"/>
    <p:sldId id="278"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184126-F622-50FE-45DD-A3986BCB2B0F}" v="19" dt="2023-10-26T07:38:45.859"/>
    <p1510:client id="{421454FA-1B78-4708-BF11-C3E20C533A2F}" v="615" dt="2023-10-26T09:40:56.80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29" autoAdjust="0"/>
    <p:restoredTop sz="89921" autoAdjust="0"/>
  </p:normalViewPr>
  <p:slideViewPr>
    <p:cSldViewPr snapToGrid="0">
      <p:cViewPr varScale="1">
        <p:scale>
          <a:sx n="63" d="100"/>
          <a:sy n="63" d="100"/>
        </p:scale>
        <p:origin x="97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_rels/data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CE28F65-8E8C-4492-B770-05F5A7502E53}"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97B3EB05-1381-4941-B804-08E776F1FF40}">
      <dgm:prSet/>
      <dgm:spPr/>
      <dgm:t>
        <a:bodyPr/>
        <a:lstStyle/>
        <a:p>
          <a:r>
            <a:rPr lang="en-GB" i="0"/>
            <a:t>In 2022 survey of legal professionals found that 56% had witnessed at least one judge acting in a racially biased way, with 52% witnessing discrimination in judicial decision-making, most frequently directed towards Asians and black people </a:t>
          </a:r>
          <a:endParaRPr lang="en-US"/>
        </a:p>
      </dgm:t>
    </dgm:pt>
    <dgm:pt modelId="{79902CE9-2D41-469F-95F0-4044EA7E70E0}" type="parTrans" cxnId="{32C9E750-7BD1-4D0C-AEEC-3331BCF69DB2}">
      <dgm:prSet/>
      <dgm:spPr/>
      <dgm:t>
        <a:bodyPr/>
        <a:lstStyle/>
        <a:p>
          <a:endParaRPr lang="en-US"/>
        </a:p>
      </dgm:t>
    </dgm:pt>
    <dgm:pt modelId="{9CCE4F0B-53CA-4FCE-8B17-EFAFC5CB7779}" type="sibTrans" cxnId="{32C9E750-7BD1-4D0C-AEEC-3331BCF69DB2}">
      <dgm:prSet/>
      <dgm:spPr/>
      <dgm:t>
        <a:bodyPr/>
        <a:lstStyle/>
        <a:p>
          <a:endParaRPr lang="en-US"/>
        </a:p>
      </dgm:t>
    </dgm:pt>
    <dgm:pt modelId="{84FFB482-0ABD-4459-9B2D-26C53B620C87}">
      <dgm:prSet/>
      <dgm:spPr/>
      <dgm:t>
        <a:bodyPr/>
        <a:lstStyle/>
        <a:p>
          <a:r>
            <a:rPr lang="en-GB" i="0"/>
            <a:t>2019 - 92.6% of judges in England and Wales were white and 7.4% were from a BME background. </a:t>
          </a:r>
          <a:endParaRPr lang="en-US"/>
        </a:p>
      </dgm:t>
    </dgm:pt>
    <dgm:pt modelId="{334C0EF8-08CE-42D6-9BDF-15A76B04F572}" type="parTrans" cxnId="{7A2CE415-02F1-45DB-8175-EA4E5D80F496}">
      <dgm:prSet/>
      <dgm:spPr/>
      <dgm:t>
        <a:bodyPr/>
        <a:lstStyle/>
        <a:p>
          <a:endParaRPr lang="en-US"/>
        </a:p>
      </dgm:t>
    </dgm:pt>
    <dgm:pt modelId="{1C1D4C5E-2BB6-4D07-9873-CDB38593EA2C}" type="sibTrans" cxnId="{7A2CE415-02F1-45DB-8175-EA4E5D80F496}">
      <dgm:prSet/>
      <dgm:spPr/>
      <dgm:t>
        <a:bodyPr/>
        <a:lstStyle/>
        <a:p>
          <a:endParaRPr lang="en-US"/>
        </a:p>
      </dgm:t>
    </dgm:pt>
    <dgm:pt modelId="{4C00015C-9160-46D8-A0EC-CF9985D52961}">
      <dgm:prSet/>
      <dgm:spPr/>
      <dgm:t>
        <a:bodyPr/>
        <a:lstStyle/>
        <a:p>
          <a:r>
            <a:rPr lang="en-GB"/>
            <a:t>2020</a:t>
          </a:r>
          <a:r>
            <a:rPr lang="en-GB" i="0"/>
            <a:t> 92.7% of police officers were white and 7.3% were from BME backgrounds. </a:t>
          </a:r>
          <a:endParaRPr lang="en-US"/>
        </a:p>
      </dgm:t>
    </dgm:pt>
    <dgm:pt modelId="{982B00F4-D4CF-46F6-94D0-F744EE375A3B}" type="parTrans" cxnId="{786FF103-6916-4989-A571-9730084884A1}">
      <dgm:prSet/>
      <dgm:spPr/>
      <dgm:t>
        <a:bodyPr/>
        <a:lstStyle/>
        <a:p>
          <a:endParaRPr lang="en-US"/>
        </a:p>
      </dgm:t>
    </dgm:pt>
    <dgm:pt modelId="{23B9130B-0E0D-472C-B335-EA6599BBE3ED}" type="sibTrans" cxnId="{786FF103-6916-4989-A571-9730084884A1}">
      <dgm:prSet/>
      <dgm:spPr/>
      <dgm:t>
        <a:bodyPr/>
        <a:lstStyle/>
        <a:p>
          <a:endParaRPr lang="en-US"/>
        </a:p>
      </dgm:t>
    </dgm:pt>
    <dgm:pt modelId="{0B20432D-B6AD-4BAC-BEEF-3B5ABC74663E}">
      <dgm:prSet/>
      <dgm:spPr/>
      <dgm:t>
        <a:bodyPr/>
        <a:lstStyle/>
        <a:p>
          <a:pPr algn="ctr"/>
          <a:r>
            <a:rPr lang="en-GB" b="1" dirty="0"/>
            <a:t>W</a:t>
          </a:r>
          <a:r>
            <a:rPr lang="en-GB" b="1" i="0" baseline="0" dirty="0"/>
            <a:t>hiteness as something that places white people in dominant positions</a:t>
          </a:r>
          <a:endParaRPr lang="en-US" dirty="0"/>
        </a:p>
      </dgm:t>
    </dgm:pt>
    <dgm:pt modelId="{4225A6E2-2B10-4566-AF62-B408EFC9EFC0}" type="parTrans" cxnId="{4B5B367F-038E-433F-94C4-16F5DE4D499D}">
      <dgm:prSet/>
      <dgm:spPr/>
      <dgm:t>
        <a:bodyPr/>
        <a:lstStyle/>
        <a:p>
          <a:endParaRPr lang="en-US"/>
        </a:p>
      </dgm:t>
    </dgm:pt>
    <dgm:pt modelId="{1E3A984B-A929-4FDB-953F-D8E1371AFEBC}" type="sibTrans" cxnId="{4B5B367F-038E-433F-94C4-16F5DE4D499D}">
      <dgm:prSet/>
      <dgm:spPr/>
      <dgm:t>
        <a:bodyPr/>
        <a:lstStyle/>
        <a:p>
          <a:endParaRPr lang="en-US"/>
        </a:p>
      </dgm:t>
    </dgm:pt>
    <dgm:pt modelId="{CC6A532F-CD0C-412F-8617-F4BE47BC9968}" type="pres">
      <dgm:prSet presAssocID="{FCE28F65-8E8C-4492-B770-05F5A7502E53}" presName="vert0" presStyleCnt="0">
        <dgm:presLayoutVars>
          <dgm:dir/>
          <dgm:animOne val="branch"/>
          <dgm:animLvl val="lvl"/>
        </dgm:presLayoutVars>
      </dgm:prSet>
      <dgm:spPr/>
    </dgm:pt>
    <dgm:pt modelId="{87E66B38-56BC-48A9-9CD5-234CE5B4CE1F}" type="pres">
      <dgm:prSet presAssocID="{97B3EB05-1381-4941-B804-08E776F1FF40}" presName="thickLine" presStyleLbl="alignNode1" presStyleIdx="0" presStyleCnt="4"/>
      <dgm:spPr/>
    </dgm:pt>
    <dgm:pt modelId="{E52FECF3-78DC-4E0F-B0B5-D7881BF67DDC}" type="pres">
      <dgm:prSet presAssocID="{97B3EB05-1381-4941-B804-08E776F1FF40}" presName="horz1" presStyleCnt="0"/>
      <dgm:spPr/>
    </dgm:pt>
    <dgm:pt modelId="{77D6A5B1-87B1-43F3-878E-5441A01356C6}" type="pres">
      <dgm:prSet presAssocID="{97B3EB05-1381-4941-B804-08E776F1FF40}" presName="tx1" presStyleLbl="revTx" presStyleIdx="0" presStyleCnt="4"/>
      <dgm:spPr/>
    </dgm:pt>
    <dgm:pt modelId="{3271B022-3389-45B9-8770-8E2E2B1179AA}" type="pres">
      <dgm:prSet presAssocID="{97B3EB05-1381-4941-B804-08E776F1FF40}" presName="vert1" presStyleCnt="0"/>
      <dgm:spPr/>
    </dgm:pt>
    <dgm:pt modelId="{7F016212-AD28-4E4E-8D2A-CD7202601913}" type="pres">
      <dgm:prSet presAssocID="{84FFB482-0ABD-4459-9B2D-26C53B620C87}" presName="thickLine" presStyleLbl="alignNode1" presStyleIdx="1" presStyleCnt="4"/>
      <dgm:spPr/>
    </dgm:pt>
    <dgm:pt modelId="{81182A1D-669E-454B-A2F6-3CC6A248733F}" type="pres">
      <dgm:prSet presAssocID="{84FFB482-0ABD-4459-9B2D-26C53B620C87}" presName="horz1" presStyleCnt="0"/>
      <dgm:spPr/>
    </dgm:pt>
    <dgm:pt modelId="{CD82D69D-1A8B-4C68-80BF-9D81C0F08C12}" type="pres">
      <dgm:prSet presAssocID="{84FFB482-0ABD-4459-9B2D-26C53B620C87}" presName="tx1" presStyleLbl="revTx" presStyleIdx="1" presStyleCnt="4"/>
      <dgm:spPr/>
    </dgm:pt>
    <dgm:pt modelId="{C123748C-4EE5-4F30-9D77-3E5B5A1DC3E2}" type="pres">
      <dgm:prSet presAssocID="{84FFB482-0ABD-4459-9B2D-26C53B620C87}" presName="vert1" presStyleCnt="0"/>
      <dgm:spPr/>
    </dgm:pt>
    <dgm:pt modelId="{662A251E-11FD-448F-B779-48F2B1D6D45A}" type="pres">
      <dgm:prSet presAssocID="{4C00015C-9160-46D8-A0EC-CF9985D52961}" presName="thickLine" presStyleLbl="alignNode1" presStyleIdx="2" presStyleCnt="4"/>
      <dgm:spPr/>
    </dgm:pt>
    <dgm:pt modelId="{9520691D-E3CC-4978-8BED-BAACA205EEF8}" type="pres">
      <dgm:prSet presAssocID="{4C00015C-9160-46D8-A0EC-CF9985D52961}" presName="horz1" presStyleCnt="0"/>
      <dgm:spPr/>
    </dgm:pt>
    <dgm:pt modelId="{2C61241C-E494-484B-B3CB-59E2A5FEE8D5}" type="pres">
      <dgm:prSet presAssocID="{4C00015C-9160-46D8-A0EC-CF9985D52961}" presName="tx1" presStyleLbl="revTx" presStyleIdx="2" presStyleCnt="4"/>
      <dgm:spPr/>
    </dgm:pt>
    <dgm:pt modelId="{1C094EFB-B392-4B8D-AA45-51F0D3EF9180}" type="pres">
      <dgm:prSet presAssocID="{4C00015C-9160-46D8-A0EC-CF9985D52961}" presName="vert1" presStyleCnt="0"/>
      <dgm:spPr/>
    </dgm:pt>
    <dgm:pt modelId="{BA940C85-6422-4865-9289-0A7B9D9782FC}" type="pres">
      <dgm:prSet presAssocID="{0B20432D-B6AD-4BAC-BEEF-3B5ABC74663E}" presName="thickLine" presStyleLbl="alignNode1" presStyleIdx="3" presStyleCnt="4"/>
      <dgm:spPr/>
    </dgm:pt>
    <dgm:pt modelId="{2AAC5B54-4BBE-43C9-88F2-B31FD95F4E33}" type="pres">
      <dgm:prSet presAssocID="{0B20432D-B6AD-4BAC-BEEF-3B5ABC74663E}" presName="horz1" presStyleCnt="0"/>
      <dgm:spPr/>
    </dgm:pt>
    <dgm:pt modelId="{1E57AFCB-9952-4F75-8EF2-18F4BCB2F8DB}" type="pres">
      <dgm:prSet presAssocID="{0B20432D-B6AD-4BAC-BEEF-3B5ABC74663E}" presName="tx1" presStyleLbl="revTx" presStyleIdx="3" presStyleCnt="4"/>
      <dgm:spPr/>
    </dgm:pt>
    <dgm:pt modelId="{4A98E951-BFFE-467C-8F29-3F0825CE00B3}" type="pres">
      <dgm:prSet presAssocID="{0B20432D-B6AD-4BAC-BEEF-3B5ABC74663E}" presName="vert1" presStyleCnt="0"/>
      <dgm:spPr/>
    </dgm:pt>
  </dgm:ptLst>
  <dgm:cxnLst>
    <dgm:cxn modelId="{786FF103-6916-4989-A571-9730084884A1}" srcId="{FCE28F65-8E8C-4492-B770-05F5A7502E53}" destId="{4C00015C-9160-46D8-A0EC-CF9985D52961}" srcOrd="2" destOrd="0" parTransId="{982B00F4-D4CF-46F6-94D0-F744EE375A3B}" sibTransId="{23B9130B-0E0D-472C-B335-EA6599BBE3ED}"/>
    <dgm:cxn modelId="{7A2CE415-02F1-45DB-8175-EA4E5D80F496}" srcId="{FCE28F65-8E8C-4492-B770-05F5A7502E53}" destId="{84FFB482-0ABD-4459-9B2D-26C53B620C87}" srcOrd="1" destOrd="0" parTransId="{334C0EF8-08CE-42D6-9BDF-15A76B04F572}" sibTransId="{1C1D4C5E-2BB6-4D07-9873-CDB38593EA2C}"/>
    <dgm:cxn modelId="{13DF583E-D736-44C2-A523-746543C32569}" type="presOf" srcId="{97B3EB05-1381-4941-B804-08E776F1FF40}" destId="{77D6A5B1-87B1-43F3-878E-5441A01356C6}" srcOrd="0" destOrd="0" presId="urn:microsoft.com/office/officeart/2008/layout/LinedList"/>
    <dgm:cxn modelId="{D1CAB24A-0E0A-40A8-8815-2FAE53ADC610}" type="presOf" srcId="{FCE28F65-8E8C-4492-B770-05F5A7502E53}" destId="{CC6A532F-CD0C-412F-8617-F4BE47BC9968}" srcOrd="0" destOrd="0" presId="urn:microsoft.com/office/officeart/2008/layout/LinedList"/>
    <dgm:cxn modelId="{32C9E750-7BD1-4D0C-AEEC-3331BCF69DB2}" srcId="{FCE28F65-8E8C-4492-B770-05F5A7502E53}" destId="{97B3EB05-1381-4941-B804-08E776F1FF40}" srcOrd="0" destOrd="0" parTransId="{79902CE9-2D41-469F-95F0-4044EA7E70E0}" sibTransId="{9CCE4F0B-53CA-4FCE-8B17-EFAFC5CB7779}"/>
    <dgm:cxn modelId="{4B5B367F-038E-433F-94C4-16F5DE4D499D}" srcId="{FCE28F65-8E8C-4492-B770-05F5A7502E53}" destId="{0B20432D-B6AD-4BAC-BEEF-3B5ABC74663E}" srcOrd="3" destOrd="0" parTransId="{4225A6E2-2B10-4566-AF62-B408EFC9EFC0}" sibTransId="{1E3A984B-A929-4FDB-953F-D8E1371AFEBC}"/>
    <dgm:cxn modelId="{1E6B1989-2386-4C0A-8E1C-67585230032C}" type="presOf" srcId="{84FFB482-0ABD-4459-9B2D-26C53B620C87}" destId="{CD82D69D-1A8B-4C68-80BF-9D81C0F08C12}" srcOrd="0" destOrd="0" presId="urn:microsoft.com/office/officeart/2008/layout/LinedList"/>
    <dgm:cxn modelId="{6C9EB98E-83FF-4A7F-A1B7-7FB742AED984}" type="presOf" srcId="{4C00015C-9160-46D8-A0EC-CF9985D52961}" destId="{2C61241C-E494-484B-B3CB-59E2A5FEE8D5}" srcOrd="0" destOrd="0" presId="urn:microsoft.com/office/officeart/2008/layout/LinedList"/>
    <dgm:cxn modelId="{DBA6A6C0-4A2C-4170-9F85-4ED6D9DE5CA5}" type="presOf" srcId="{0B20432D-B6AD-4BAC-BEEF-3B5ABC74663E}" destId="{1E57AFCB-9952-4F75-8EF2-18F4BCB2F8DB}" srcOrd="0" destOrd="0" presId="urn:microsoft.com/office/officeart/2008/layout/LinedList"/>
    <dgm:cxn modelId="{5ED73984-74DD-454C-9BA6-405F3E9CB4FE}" type="presParOf" srcId="{CC6A532F-CD0C-412F-8617-F4BE47BC9968}" destId="{87E66B38-56BC-48A9-9CD5-234CE5B4CE1F}" srcOrd="0" destOrd="0" presId="urn:microsoft.com/office/officeart/2008/layout/LinedList"/>
    <dgm:cxn modelId="{D98F73C7-C065-4B00-B1E6-F6A834982D52}" type="presParOf" srcId="{CC6A532F-CD0C-412F-8617-F4BE47BC9968}" destId="{E52FECF3-78DC-4E0F-B0B5-D7881BF67DDC}" srcOrd="1" destOrd="0" presId="urn:microsoft.com/office/officeart/2008/layout/LinedList"/>
    <dgm:cxn modelId="{98BFB2D9-AD46-4760-9213-6D6516BCD73D}" type="presParOf" srcId="{E52FECF3-78DC-4E0F-B0B5-D7881BF67DDC}" destId="{77D6A5B1-87B1-43F3-878E-5441A01356C6}" srcOrd="0" destOrd="0" presId="urn:microsoft.com/office/officeart/2008/layout/LinedList"/>
    <dgm:cxn modelId="{D44537DF-8B8B-4EF5-94F9-6BD4623CF00E}" type="presParOf" srcId="{E52FECF3-78DC-4E0F-B0B5-D7881BF67DDC}" destId="{3271B022-3389-45B9-8770-8E2E2B1179AA}" srcOrd="1" destOrd="0" presId="urn:microsoft.com/office/officeart/2008/layout/LinedList"/>
    <dgm:cxn modelId="{3AE65C05-AEA6-4DDB-B31E-9B9000E2D76A}" type="presParOf" srcId="{CC6A532F-CD0C-412F-8617-F4BE47BC9968}" destId="{7F016212-AD28-4E4E-8D2A-CD7202601913}" srcOrd="2" destOrd="0" presId="urn:microsoft.com/office/officeart/2008/layout/LinedList"/>
    <dgm:cxn modelId="{68048348-1FD0-4B3E-9FB4-2CD29D3283A8}" type="presParOf" srcId="{CC6A532F-CD0C-412F-8617-F4BE47BC9968}" destId="{81182A1D-669E-454B-A2F6-3CC6A248733F}" srcOrd="3" destOrd="0" presId="urn:microsoft.com/office/officeart/2008/layout/LinedList"/>
    <dgm:cxn modelId="{2881882C-6475-407D-9389-22F061AD47AE}" type="presParOf" srcId="{81182A1D-669E-454B-A2F6-3CC6A248733F}" destId="{CD82D69D-1A8B-4C68-80BF-9D81C0F08C12}" srcOrd="0" destOrd="0" presId="urn:microsoft.com/office/officeart/2008/layout/LinedList"/>
    <dgm:cxn modelId="{7AC30DD9-DEA8-4FA6-9252-61DD016B6AA4}" type="presParOf" srcId="{81182A1D-669E-454B-A2F6-3CC6A248733F}" destId="{C123748C-4EE5-4F30-9D77-3E5B5A1DC3E2}" srcOrd="1" destOrd="0" presId="urn:microsoft.com/office/officeart/2008/layout/LinedList"/>
    <dgm:cxn modelId="{01C342EA-1C7A-4750-BDAB-26620F6A5A9F}" type="presParOf" srcId="{CC6A532F-CD0C-412F-8617-F4BE47BC9968}" destId="{662A251E-11FD-448F-B779-48F2B1D6D45A}" srcOrd="4" destOrd="0" presId="urn:microsoft.com/office/officeart/2008/layout/LinedList"/>
    <dgm:cxn modelId="{35CFC2C0-8619-44FD-969C-56A68E5D86F1}" type="presParOf" srcId="{CC6A532F-CD0C-412F-8617-F4BE47BC9968}" destId="{9520691D-E3CC-4978-8BED-BAACA205EEF8}" srcOrd="5" destOrd="0" presId="urn:microsoft.com/office/officeart/2008/layout/LinedList"/>
    <dgm:cxn modelId="{1B6D2817-07B8-45E3-B452-70C08CE2219C}" type="presParOf" srcId="{9520691D-E3CC-4978-8BED-BAACA205EEF8}" destId="{2C61241C-E494-484B-B3CB-59E2A5FEE8D5}" srcOrd="0" destOrd="0" presId="urn:microsoft.com/office/officeart/2008/layout/LinedList"/>
    <dgm:cxn modelId="{48D855A7-D6F7-466C-9F0B-20E95B908C26}" type="presParOf" srcId="{9520691D-E3CC-4978-8BED-BAACA205EEF8}" destId="{1C094EFB-B392-4B8D-AA45-51F0D3EF9180}" srcOrd="1" destOrd="0" presId="urn:microsoft.com/office/officeart/2008/layout/LinedList"/>
    <dgm:cxn modelId="{F359C511-CD79-45B4-8E51-AEEDED111057}" type="presParOf" srcId="{CC6A532F-CD0C-412F-8617-F4BE47BC9968}" destId="{BA940C85-6422-4865-9289-0A7B9D9782FC}" srcOrd="6" destOrd="0" presId="urn:microsoft.com/office/officeart/2008/layout/LinedList"/>
    <dgm:cxn modelId="{3FEA9CF3-A6B0-4A04-B7EE-EAEF142CCD1C}" type="presParOf" srcId="{CC6A532F-CD0C-412F-8617-F4BE47BC9968}" destId="{2AAC5B54-4BBE-43C9-88F2-B31FD95F4E33}" srcOrd="7" destOrd="0" presId="urn:microsoft.com/office/officeart/2008/layout/LinedList"/>
    <dgm:cxn modelId="{AD3D00DC-C824-4626-9BE8-03102B114AC8}" type="presParOf" srcId="{2AAC5B54-4BBE-43C9-88F2-B31FD95F4E33}" destId="{1E57AFCB-9952-4F75-8EF2-18F4BCB2F8DB}" srcOrd="0" destOrd="0" presId="urn:microsoft.com/office/officeart/2008/layout/LinedList"/>
    <dgm:cxn modelId="{50FC8314-58F9-47E2-88F0-506FAA17AE8D}" type="presParOf" srcId="{2AAC5B54-4BBE-43C9-88F2-B31FD95F4E33}" destId="{4A98E951-BFFE-467C-8F29-3F0825CE00B3}"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A433220-E6CE-475A-88C5-307793844A01}"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D5E9A866-2D94-40B1-8C90-03F4E1D3FB34}">
      <dgm:prSet/>
      <dgm:spPr/>
      <dgm:t>
        <a:bodyPr/>
        <a:lstStyle/>
        <a:p>
          <a:r>
            <a:rPr lang="en-GB" dirty="0"/>
            <a:t>Thanks for coming</a:t>
          </a:r>
          <a:endParaRPr lang="en-US" dirty="0"/>
        </a:p>
      </dgm:t>
    </dgm:pt>
    <dgm:pt modelId="{88FEDC65-6796-4BA9-BEC5-365B49FA2EF1}" type="parTrans" cxnId="{C50BDC2F-F4EA-40ED-84E1-7058293D2D57}">
      <dgm:prSet/>
      <dgm:spPr/>
      <dgm:t>
        <a:bodyPr/>
        <a:lstStyle/>
        <a:p>
          <a:endParaRPr lang="en-US"/>
        </a:p>
      </dgm:t>
    </dgm:pt>
    <dgm:pt modelId="{6A36B12E-F017-4650-86B3-0CDE3604F981}" type="sibTrans" cxnId="{C50BDC2F-F4EA-40ED-84E1-7058293D2D57}">
      <dgm:prSet/>
      <dgm:spPr/>
      <dgm:t>
        <a:bodyPr/>
        <a:lstStyle/>
        <a:p>
          <a:endParaRPr lang="en-US"/>
        </a:p>
      </dgm:t>
    </dgm:pt>
    <dgm:pt modelId="{890FDF30-6D99-4C0C-99E9-4E8ED17323DD}">
      <dgm:prSet/>
      <dgm:spPr/>
      <dgm:t>
        <a:bodyPr/>
        <a:lstStyle/>
        <a:p>
          <a:r>
            <a:rPr lang="en-US" dirty="0"/>
            <a:t>Assignment submission 7</a:t>
          </a:r>
          <a:r>
            <a:rPr lang="en-US" baseline="30000" dirty="0"/>
            <a:t>th</a:t>
          </a:r>
          <a:r>
            <a:rPr lang="en-US" dirty="0"/>
            <a:t> March 2025</a:t>
          </a:r>
        </a:p>
      </dgm:t>
    </dgm:pt>
    <dgm:pt modelId="{E33AD5CA-E055-4F54-BB53-E1FC2F58EC4C}" type="parTrans" cxnId="{230970D4-DB11-4743-B43D-C9691FE290B9}">
      <dgm:prSet/>
      <dgm:spPr/>
      <dgm:t>
        <a:bodyPr/>
        <a:lstStyle/>
        <a:p>
          <a:endParaRPr lang="en-US"/>
        </a:p>
      </dgm:t>
    </dgm:pt>
    <dgm:pt modelId="{87A47930-3BBD-4E4C-AF4C-3AD8487A26D4}" type="sibTrans" cxnId="{230970D4-DB11-4743-B43D-C9691FE290B9}">
      <dgm:prSet/>
      <dgm:spPr/>
      <dgm:t>
        <a:bodyPr/>
        <a:lstStyle/>
        <a:p>
          <a:endParaRPr lang="en-US"/>
        </a:p>
      </dgm:t>
    </dgm:pt>
    <dgm:pt modelId="{78A094A8-D320-482F-BF4F-BDB3B4274789}">
      <dgm:prSet/>
      <dgm:spPr/>
      <dgm:t>
        <a:bodyPr/>
        <a:lstStyle/>
        <a:p>
          <a:endParaRPr lang="en-US" dirty="0"/>
        </a:p>
      </dgm:t>
    </dgm:pt>
    <dgm:pt modelId="{08E71760-06E6-4AED-A06E-A404D621F1CF}" type="parTrans" cxnId="{94DFE31A-D63E-41A6-AA88-CF0333DD359E}">
      <dgm:prSet/>
      <dgm:spPr/>
      <dgm:t>
        <a:bodyPr/>
        <a:lstStyle/>
        <a:p>
          <a:endParaRPr lang="en-US"/>
        </a:p>
      </dgm:t>
    </dgm:pt>
    <dgm:pt modelId="{75CB68B3-A4CC-41B6-9958-12CDB041A09A}" type="sibTrans" cxnId="{94DFE31A-D63E-41A6-AA88-CF0333DD359E}">
      <dgm:prSet/>
      <dgm:spPr/>
      <dgm:t>
        <a:bodyPr/>
        <a:lstStyle/>
        <a:p>
          <a:endParaRPr lang="en-US"/>
        </a:p>
      </dgm:t>
    </dgm:pt>
    <dgm:pt modelId="{86300742-50C6-43F7-B247-AF8E1361E05B}" type="pres">
      <dgm:prSet presAssocID="{3A433220-E6CE-475A-88C5-307793844A01}" presName="root" presStyleCnt="0">
        <dgm:presLayoutVars>
          <dgm:dir/>
          <dgm:resizeHandles val="exact"/>
        </dgm:presLayoutVars>
      </dgm:prSet>
      <dgm:spPr/>
    </dgm:pt>
    <dgm:pt modelId="{264015F4-5D5F-4706-98B9-4691CE09ADE3}" type="pres">
      <dgm:prSet presAssocID="{D5E9A866-2D94-40B1-8C90-03F4E1D3FB34}" presName="compNode" presStyleCnt="0"/>
      <dgm:spPr/>
    </dgm:pt>
    <dgm:pt modelId="{77BFBAB7-9F0A-41B9-B06E-A6D9FE6976DC}" type="pres">
      <dgm:prSet presAssocID="{D5E9A866-2D94-40B1-8C90-03F4E1D3FB34}" presName="bgRect" presStyleLbl="bgShp" presStyleIdx="0" presStyleCnt="3"/>
      <dgm:spPr/>
    </dgm:pt>
    <dgm:pt modelId="{0A499538-B162-4DAB-87C6-62FBC247ED6F}" type="pres">
      <dgm:prSet presAssocID="{D5E9A866-2D94-40B1-8C90-03F4E1D3FB34}"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miling Face with No Fill"/>
        </a:ext>
      </dgm:extLst>
    </dgm:pt>
    <dgm:pt modelId="{88EE80E0-1E4C-402F-BFB6-3B42F0AE0E38}" type="pres">
      <dgm:prSet presAssocID="{D5E9A866-2D94-40B1-8C90-03F4E1D3FB34}" presName="spaceRect" presStyleCnt="0"/>
      <dgm:spPr/>
    </dgm:pt>
    <dgm:pt modelId="{249E208A-2265-4095-B784-67D960F2C4B6}" type="pres">
      <dgm:prSet presAssocID="{D5E9A866-2D94-40B1-8C90-03F4E1D3FB34}" presName="parTx" presStyleLbl="revTx" presStyleIdx="0" presStyleCnt="3">
        <dgm:presLayoutVars>
          <dgm:chMax val="0"/>
          <dgm:chPref val="0"/>
        </dgm:presLayoutVars>
      </dgm:prSet>
      <dgm:spPr/>
    </dgm:pt>
    <dgm:pt modelId="{AD74D0A3-27D7-49DA-BDAB-2A90760773B7}" type="pres">
      <dgm:prSet presAssocID="{6A36B12E-F017-4650-86B3-0CDE3604F981}" presName="sibTrans" presStyleCnt="0"/>
      <dgm:spPr/>
    </dgm:pt>
    <dgm:pt modelId="{14B4B22A-D879-4BA4-8A14-9E4FFEE468F3}" type="pres">
      <dgm:prSet presAssocID="{890FDF30-6D99-4C0C-99E9-4E8ED17323DD}" presName="compNode" presStyleCnt="0"/>
      <dgm:spPr/>
    </dgm:pt>
    <dgm:pt modelId="{B1DD8587-0790-4105-BF15-533756418593}" type="pres">
      <dgm:prSet presAssocID="{890FDF30-6D99-4C0C-99E9-4E8ED17323DD}" presName="bgRect" presStyleLbl="bgShp" presStyleIdx="1" presStyleCnt="3"/>
      <dgm:spPr/>
    </dgm:pt>
    <dgm:pt modelId="{DB3CFA7C-A2C0-44A7-8A16-5AAEDF644649}" type="pres">
      <dgm:prSet presAssocID="{890FDF30-6D99-4C0C-99E9-4E8ED17323DD}"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ell"/>
        </a:ext>
      </dgm:extLst>
    </dgm:pt>
    <dgm:pt modelId="{2AFD88AE-6F2F-411B-8EF4-17C99AF4F8B7}" type="pres">
      <dgm:prSet presAssocID="{890FDF30-6D99-4C0C-99E9-4E8ED17323DD}" presName="spaceRect" presStyleCnt="0"/>
      <dgm:spPr/>
    </dgm:pt>
    <dgm:pt modelId="{656CAA87-15AB-48A6-AF13-46AA6434CC35}" type="pres">
      <dgm:prSet presAssocID="{890FDF30-6D99-4C0C-99E9-4E8ED17323DD}" presName="parTx" presStyleLbl="revTx" presStyleIdx="1" presStyleCnt="3">
        <dgm:presLayoutVars>
          <dgm:chMax val="0"/>
          <dgm:chPref val="0"/>
        </dgm:presLayoutVars>
      </dgm:prSet>
      <dgm:spPr/>
    </dgm:pt>
    <dgm:pt modelId="{F8A51A01-0614-49FF-841C-126CBA789F42}" type="pres">
      <dgm:prSet presAssocID="{87A47930-3BBD-4E4C-AF4C-3AD8487A26D4}" presName="sibTrans" presStyleCnt="0"/>
      <dgm:spPr/>
    </dgm:pt>
    <dgm:pt modelId="{CD9B3517-4B92-42EC-B61F-1D1F0BD198C3}" type="pres">
      <dgm:prSet presAssocID="{78A094A8-D320-482F-BF4F-BDB3B4274789}" presName="compNode" presStyleCnt="0"/>
      <dgm:spPr/>
    </dgm:pt>
    <dgm:pt modelId="{AFAD78F0-6826-4C31-B983-36C418D0B079}" type="pres">
      <dgm:prSet presAssocID="{78A094A8-D320-482F-BF4F-BDB3B4274789}" presName="bgRect" presStyleLbl="bgShp" presStyleIdx="2" presStyleCnt="3"/>
      <dgm:spPr/>
    </dgm:pt>
    <dgm:pt modelId="{C5EC51CA-7565-448F-B7EF-7F671645E7B8}" type="pres">
      <dgm:prSet presAssocID="{78A094A8-D320-482F-BF4F-BDB3B4274789}"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Envelope"/>
        </a:ext>
      </dgm:extLst>
    </dgm:pt>
    <dgm:pt modelId="{FC8A1D7D-544E-49F3-B80E-8439FDC80A08}" type="pres">
      <dgm:prSet presAssocID="{78A094A8-D320-482F-BF4F-BDB3B4274789}" presName="spaceRect" presStyleCnt="0"/>
      <dgm:spPr/>
    </dgm:pt>
    <dgm:pt modelId="{790BAB48-3C3C-452A-B617-0109102A771F}" type="pres">
      <dgm:prSet presAssocID="{78A094A8-D320-482F-BF4F-BDB3B4274789}" presName="parTx" presStyleLbl="revTx" presStyleIdx="2" presStyleCnt="3">
        <dgm:presLayoutVars>
          <dgm:chMax val="0"/>
          <dgm:chPref val="0"/>
        </dgm:presLayoutVars>
      </dgm:prSet>
      <dgm:spPr/>
    </dgm:pt>
  </dgm:ptLst>
  <dgm:cxnLst>
    <dgm:cxn modelId="{94DFE31A-D63E-41A6-AA88-CF0333DD359E}" srcId="{3A433220-E6CE-475A-88C5-307793844A01}" destId="{78A094A8-D320-482F-BF4F-BDB3B4274789}" srcOrd="2" destOrd="0" parTransId="{08E71760-06E6-4AED-A06E-A404D621F1CF}" sibTransId="{75CB68B3-A4CC-41B6-9958-12CDB041A09A}"/>
    <dgm:cxn modelId="{C50BDC2F-F4EA-40ED-84E1-7058293D2D57}" srcId="{3A433220-E6CE-475A-88C5-307793844A01}" destId="{D5E9A866-2D94-40B1-8C90-03F4E1D3FB34}" srcOrd="0" destOrd="0" parTransId="{88FEDC65-6796-4BA9-BEC5-365B49FA2EF1}" sibTransId="{6A36B12E-F017-4650-86B3-0CDE3604F981}"/>
    <dgm:cxn modelId="{11D87553-AA61-4AA1-84A1-20324DA8EDA9}" type="presOf" srcId="{3A433220-E6CE-475A-88C5-307793844A01}" destId="{86300742-50C6-43F7-B247-AF8E1361E05B}" srcOrd="0" destOrd="0" presId="urn:microsoft.com/office/officeart/2018/2/layout/IconVerticalSolidList"/>
    <dgm:cxn modelId="{DF99D1A2-70C1-4A06-A31D-E054B16C74B2}" type="presOf" srcId="{D5E9A866-2D94-40B1-8C90-03F4E1D3FB34}" destId="{249E208A-2265-4095-B784-67D960F2C4B6}" srcOrd="0" destOrd="0" presId="urn:microsoft.com/office/officeart/2018/2/layout/IconVerticalSolidList"/>
    <dgm:cxn modelId="{85905EB4-B70F-4B46-92F3-816B346EF72F}" type="presOf" srcId="{78A094A8-D320-482F-BF4F-BDB3B4274789}" destId="{790BAB48-3C3C-452A-B617-0109102A771F}" srcOrd="0" destOrd="0" presId="urn:microsoft.com/office/officeart/2018/2/layout/IconVerticalSolidList"/>
    <dgm:cxn modelId="{230970D4-DB11-4743-B43D-C9691FE290B9}" srcId="{3A433220-E6CE-475A-88C5-307793844A01}" destId="{890FDF30-6D99-4C0C-99E9-4E8ED17323DD}" srcOrd="1" destOrd="0" parTransId="{E33AD5CA-E055-4F54-BB53-E1FC2F58EC4C}" sibTransId="{87A47930-3BBD-4E4C-AF4C-3AD8487A26D4}"/>
    <dgm:cxn modelId="{9C0444F5-055B-421E-B045-68B4B04F211F}" type="presOf" srcId="{890FDF30-6D99-4C0C-99E9-4E8ED17323DD}" destId="{656CAA87-15AB-48A6-AF13-46AA6434CC35}" srcOrd="0" destOrd="0" presId="urn:microsoft.com/office/officeart/2018/2/layout/IconVerticalSolidList"/>
    <dgm:cxn modelId="{E3EA70F8-DFD9-45A6-BAB7-0DEB01185B19}" type="presParOf" srcId="{86300742-50C6-43F7-B247-AF8E1361E05B}" destId="{264015F4-5D5F-4706-98B9-4691CE09ADE3}" srcOrd="0" destOrd="0" presId="urn:microsoft.com/office/officeart/2018/2/layout/IconVerticalSolidList"/>
    <dgm:cxn modelId="{53B162EF-CF21-420D-A14A-4BDBC304DD7A}" type="presParOf" srcId="{264015F4-5D5F-4706-98B9-4691CE09ADE3}" destId="{77BFBAB7-9F0A-41B9-B06E-A6D9FE6976DC}" srcOrd="0" destOrd="0" presId="urn:microsoft.com/office/officeart/2018/2/layout/IconVerticalSolidList"/>
    <dgm:cxn modelId="{2EACD69E-ED4E-488A-B34E-38CB07FAE83E}" type="presParOf" srcId="{264015F4-5D5F-4706-98B9-4691CE09ADE3}" destId="{0A499538-B162-4DAB-87C6-62FBC247ED6F}" srcOrd="1" destOrd="0" presId="urn:microsoft.com/office/officeart/2018/2/layout/IconVerticalSolidList"/>
    <dgm:cxn modelId="{D26F4098-4FEF-401B-8998-669DDEB91910}" type="presParOf" srcId="{264015F4-5D5F-4706-98B9-4691CE09ADE3}" destId="{88EE80E0-1E4C-402F-BFB6-3B42F0AE0E38}" srcOrd="2" destOrd="0" presId="urn:microsoft.com/office/officeart/2018/2/layout/IconVerticalSolidList"/>
    <dgm:cxn modelId="{1D172799-4C6A-4BA4-8671-710AE8263FC2}" type="presParOf" srcId="{264015F4-5D5F-4706-98B9-4691CE09ADE3}" destId="{249E208A-2265-4095-B784-67D960F2C4B6}" srcOrd="3" destOrd="0" presId="urn:microsoft.com/office/officeart/2018/2/layout/IconVerticalSolidList"/>
    <dgm:cxn modelId="{C1FA000C-B6D2-42A0-8CCF-627EABB53581}" type="presParOf" srcId="{86300742-50C6-43F7-B247-AF8E1361E05B}" destId="{AD74D0A3-27D7-49DA-BDAB-2A90760773B7}" srcOrd="1" destOrd="0" presId="urn:microsoft.com/office/officeart/2018/2/layout/IconVerticalSolidList"/>
    <dgm:cxn modelId="{931ABBB7-853C-4533-BDE6-CEDD1D863B20}" type="presParOf" srcId="{86300742-50C6-43F7-B247-AF8E1361E05B}" destId="{14B4B22A-D879-4BA4-8A14-9E4FFEE468F3}" srcOrd="2" destOrd="0" presId="urn:microsoft.com/office/officeart/2018/2/layout/IconVerticalSolidList"/>
    <dgm:cxn modelId="{6FA66EAA-DD70-425A-B2A2-8B9B1BD90108}" type="presParOf" srcId="{14B4B22A-D879-4BA4-8A14-9E4FFEE468F3}" destId="{B1DD8587-0790-4105-BF15-533756418593}" srcOrd="0" destOrd="0" presId="urn:microsoft.com/office/officeart/2018/2/layout/IconVerticalSolidList"/>
    <dgm:cxn modelId="{2F01EA46-0517-46CA-AC74-10C2636EF90C}" type="presParOf" srcId="{14B4B22A-D879-4BA4-8A14-9E4FFEE468F3}" destId="{DB3CFA7C-A2C0-44A7-8A16-5AAEDF644649}" srcOrd="1" destOrd="0" presId="urn:microsoft.com/office/officeart/2018/2/layout/IconVerticalSolidList"/>
    <dgm:cxn modelId="{1F53D602-DBBC-40AC-AE2F-E74D6A938A6D}" type="presParOf" srcId="{14B4B22A-D879-4BA4-8A14-9E4FFEE468F3}" destId="{2AFD88AE-6F2F-411B-8EF4-17C99AF4F8B7}" srcOrd="2" destOrd="0" presId="urn:microsoft.com/office/officeart/2018/2/layout/IconVerticalSolidList"/>
    <dgm:cxn modelId="{296A5175-16AF-46F7-B7D9-4D81B51DA081}" type="presParOf" srcId="{14B4B22A-D879-4BA4-8A14-9E4FFEE468F3}" destId="{656CAA87-15AB-48A6-AF13-46AA6434CC35}" srcOrd="3" destOrd="0" presId="urn:microsoft.com/office/officeart/2018/2/layout/IconVerticalSolidList"/>
    <dgm:cxn modelId="{54933B5A-52FF-4A60-9D3A-0E6A5CE313E1}" type="presParOf" srcId="{86300742-50C6-43F7-B247-AF8E1361E05B}" destId="{F8A51A01-0614-49FF-841C-126CBA789F42}" srcOrd="3" destOrd="0" presId="urn:microsoft.com/office/officeart/2018/2/layout/IconVerticalSolidList"/>
    <dgm:cxn modelId="{4107ED36-6042-4DAF-A5B6-3BF6F90E320E}" type="presParOf" srcId="{86300742-50C6-43F7-B247-AF8E1361E05B}" destId="{CD9B3517-4B92-42EC-B61F-1D1F0BD198C3}" srcOrd="4" destOrd="0" presId="urn:microsoft.com/office/officeart/2018/2/layout/IconVerticalSolidList"/>
    <dgm:cxn modelId="{2219948A-72D3-4AD6-9590-EC1D0DD725A1}" type="presParOf" srcId="{CD9B3517-4B92-42EC-B61F-1D1F0BD198C3}" destId="{AFAD78F0-6826-4C31-B983-36C418D0B079}" srcOrd="0" destOrd="0" presId="urn:microsoft.com/office/officeart/2018/2/layout/IconVerticalSolidList"/>
    <dgm:cxn modelId="{E2D04A10-542C-42B3-9288-EE49ABAFD336}" type="presParOf" srcId="{CD9B3517-4B92-42EC-B61F-1D1F0BD198C3}" destId="{C5EC51CA-7565-448F-B7EF-7F671645E7B8}" srcOrd="1" destOrd="0" presId="urn:microsoft.com/office/officeart/2018/2/layout/IconVerticalSolidList"/>
    <dgm:cxn modelId="{0D2B2BDE-02FD-4460-993A-324C38FFF7DD}" type="presParOf" srcId="{CD9B3517-4B92-42EC-B61F-1D1F0BD198C3}" destId="{FC8A1D7D-544E-49F3-B80E-8439FDC80A08}" srcOrd="2" destOrd="0" presId="urn:microsoft.com/office/officeart/2018/2/layout/IconVerticalSolidList"/>
    <dgm:cxn modelId="{88B8F0F0-E885-47D8-8B8B-C9CBEAA8EE5A}" type="presParOf" srcId="{CD9B3517-4B92-42EC-B61F-1D1F0BD198C3}" destId="{790BAB48-3C3C-452A-B617-0109102A771F}"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E66B38-56BC-48A9-9CD5-234CE5B4CE1F}">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D6A5B1-87B1-43F3-878E-5441A01356C6}">
      <dsp:nvSpPr>
        <dsp:cNvPr id="0" name=""/>
        <dsp:cNvSpPr/>
      </dsp:nvSpPr>
      <dsp:spPr>
        <a:xfrm>
          <a:off x="0" y="0"/>
          <a:ext cx="10515600" cy="12394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i="0" kern="1200"/>
            <a:t>In 2022 survey of legal professionals found that 56% had witnessed at least one judge acting in a racially biased way, with 52% witnessing discrimination in judicial decision-making, most frequently directed towards Asians and black people </a:t>
          </a:r>
          <a:endParaRPr lang="en-US" sz="2400" kern="1200"/>
        </a:p>
      </dsp:txBody>
      <dsp:txXfrm>
        <a:off x="0" y="0"/>
        <a:ext cx="10515600" cy="1239440"/>
      </dsp:txXfrm>
    </dsp:sp>
    <dsp:sp modelId="{7F016212-AD28-4E4E-8D2A-CD7202601913}">
      <dsp:nvSpPr>
        <dsp:cNvPr id="0" name=""/>
        <dsp:cNvSpPr/>
      </dsp:nvSpPr>
      <dsp:spPr>
        <a:xfrm>
          <a:off x="0" y="123944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82D69D-1A8B-4C68-80BF-9D81C0F08C12}">
      <dsp:nvSpPr>
        <dsp:cNvPr id="0" name=""/>
        <dsp:cNvSpPr/>
      </dsp:nvSpPr>
      <dsp:spPr>
        <a:xfrm>
          <a:off x="0" y="1239440"/>
          <a:ext cx="10515600" cy="12394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i="0" kern="1200"/>
            <a:t>2019 - 92.6% of judges in England and Wales were white and 7.4% were from a BME background. </a:t>
          </a:r>
          <a:endParaRPr lang="en-US" sz="2400" kern="1200"/>
        </a:p>
      </dsp:txBody>
      <dsp:txXfrm>
        <a:off x="0" y="1239440"/>
        <a:ext cx="10515600" cy="1239440"/>
      </dsp:txXfrm>
    </dsp:sp>
    <dsp:sp modelId="{662A251E-11FD-448F-B779-48F2B1D6D45A}">
      <dsp:nvSpPr>
        <dsp:cNvPr id="0" name=""/>
        <dsp:cNvSpPr/>
      </dsp:nvSpPr>
      <dsp:spPr>
        <a:xfrm>
          <a:off x="0" y="2478881"/>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C61241C-E494-484B-B3CB-59E2A5FEE8D5}">
      <dsp:nvSpPr>
        <dsp:cNvPr id="0" name=""/>
        <dsp:cNvSpPr/>
      </dsp:nvSpPr>
      <dsp:spPr>
        <a:xfrm>
          <a:off x="0" y="2478881"/>
          <a:ext cx="10515600" cy="12394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2020</a:t>
          </a:r>
          <a:r>
            <a:rPr lang="en-GB" sz="2400" i="0" kern="1200"/>
            <a:t> 92.7% of police officers were white and 7.3% were from BME backgrounds. </a:t>
          </a:r>
          <a:endParaRPr lang="en-US" sz="2400" kern="1200"/>
        </a:p>
      </dsp:txBody>
      <dsp:txXfrm>
        <a:off x="0" y="2478881"/>
        <a:ext cx="10515600" cy="1239440"/>
      </dsp:txXfrm>
    </dsp:sp>
    <dsp:sp modelId="{BA940C85-6422-4865-9289-0A7B9D9782FC}">
      <dsp:nvSpPr>
        <dsp:cNvPr id="0" name=""/>
        <dsp:cNvSpPr/>
      </dsp:nvSpPr>
      <dsp:spPr>
        <a:xfrm>
          <a:off x="0" y="3718322"/>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E57AFCB-9952-4F75-8EF2-18F4BCB2F8DB}">
      <dsp:nvSpPr>
        <dsp:cNvPr id="0" name=""/>
        <dsp:cNvSpPr/>
      </dsp:nvSpPr>
      <dsp:spPr>
        <a:xfrm>
          <a:off x="0" y="3718322"/>
          <a:ext cx="10515600" cy="12394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ctr" defTabSz="1066800">
            <a:lnSpc>
              <a:spcPct val="90000"/>
            </a:lnSpc>
            <a:spcBef>
              <a:spcPct val="0"/>
            </a:spcBef>
            <a:spcAft>
              <a:spcPct val="35000"/>
            </a:spcAft>
            <a:buNone/>
          </a:pPr>
          <a:r>
            <a:rPr lang="en-GB" sz="2400" b="1" kern="1200" dirty="0"/>
            <a:t>W</a:t>
          </a:r>
          <a:r>
            <a:rPr lang="en-GB" sz="2400" b="1" i="0" kern="1200" baseline="0" dirty="0"/>
            <a:t>hiteness as something that places white people in dominant positions</a:t>
          </a:r>
          <a:endParaRPr lang="en-US" sz="2400" kern="1200" dirty="0"/>
        </a:p>
      </dsp:txBody>
      <dsp:txXfrm>
        <a:off x="0" y="3718322"/>
        <a:ext cx="10515600" cy="12394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BFBAB7-9F0A-41B9-B06E-A6D9FE6976DC}">
      <dsp:nvSpPr>
        <dsp:cNvPr id="0" name=""/>
        <dsp:cNvSpPr/>
      </dsp:nvSpPr>
      <dsp:spPr>
        <a:xfrm>
          <a:off x="0" y="717"/>
          <a:ext cx="6301601" cy="167924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A499538-B162-4DAB-87C6-62FBC247ED6F}">
      <dsp:nvSpPr>
        <dsp:cNvPr id="0" name=""/>
        <dsp:cNvSpPr/>
      </dsp:nvSpPr>
      <dsp:spPr>
        <a:xfrm>
          <a:off x="507973" y="378548"/>
          <a:ext cx="923587" cy="92358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49E208A-2265-4095-B784-67D960F2C4B6}">
      <dsp:nvSpPr>
        <dsp:cNvPr id="0" name=""/>
        <dsp:cNvSpPr/>
      </dsp:nvSpPr>
      <dsp:spPr>
        <a:xfrm>
          <a:off x="1939533" y="717"/>
          <a:ext cx="4362067" cy="16792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721" tIns="177721" rIns="177721" bIns="177721" numCol="1" spcCol="1270" anchor="ctr" anchorCtr="0">
          <a:noAutofit/>
        </a:bodyPr>
        <a:lstStyle/>
        <a:p>
          <a:pPr marL="0" lvl="0" indent="0" algn="l" defTabSz="1111250">
            <a:lnSpc>
              <a:spcPct val="90000"/>
            </a:lnSpc>
            <a:spcBef>
              <a:spcPct val="0"/>
            </a:spcBef>
            <a:spcAft>
              <a:spcPct val="35000"/>
            </a:spcAft>
            <a:buNone/>
          </a:pPr>
          <a:r>
            <a:rPr lang="en-GB" sz="2500" kern="1200" dirty="0"/>
            <a:t>Thanks for coming</a:t>
          </a:r>
          <a:endParaRPr lang="en-US" sz="2500" kern="1200" dirty="0"/>
        </a:p>
      </dsp:txBody>
      <dsp:txXfrm>
        <a:off x="1939533" y="717"/>
        <a:ext cx="4362067" cy="1679249"/>
      </dsp:txXfrm>
    </dsp:sp>
    <dsp:sp modelId="{B1DD8587-0790-4105-BF15-533756418593}">
      <dsp:nvSpPr>
        <dsp:cNvPr id="0" name=""/>
        <dsp:cNvSpPr/>
      </dsp:nvSpPr>
      <dsp:spPr>
        <a:xfrm>
          <a:off x="0" y="2099779"/>
          <a:ext cx="6301601" cy="167924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B3CFA7C-A2C0-44A7-8A16-5AAEDF644649}">
      <dsp:nvSpPr>
        <dsp:cNvPr id="0" name=""/>
        <dsp:cNvSpPr/>
      </dsp:nvSpPr>
      <dsp:spPr>
        <a:xfrm>
          <a:off x="507973" y="2477610"/>
          <a:ext cx="923587" cy="92358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56CAA87-15AB-48A6-AF13-46AA6434CC35}">
      <dsp:nvSpPr>
        <dsp:cNvPr id="0" name=""/>
        <dsp:cNvSpPr/>
      </dsp:nvSpPr>
      <dsp:spPr>
        <a:xfrm>
          <a:off x="1939533" y="2099779"/>
          <a:ext cx="4362067" cy="16792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721" tIns="177721" rIns="177721" bIns="177721" numCol="1" spcCol="1270" anchor="ctr" anchorCtr="0">
          <a:noAutofit/>
        </a:bodyPr>
        <a:lstStyle/>
        <a:p>
          <a:pPr marL="0" lvl="0" indent="0" algn="l" defTabSz="1111250">
            <a:lnSpc>
              <a:spcPct val="90000"/>
            </a:lnSpc>
            <a:spcBef>
              <a:spcPct val="0"/>
            </a:spcBef>
            <a:spcAft>
              <a:spcPct val="35000"/>
            </a:spcAft>
            <a:buNone/>
          </a:pPr>
          <a:r>
            <a:rPr lang="en-US" sz="2500" kern="1200" dirty="0"/>
            <a:t>Assignment submission 7</a:t>
          </a:r>
          <a:r>
            <a:rPr lang="en-US" sz="2500" kern="1200" baseline="30000" dirty="0"/>
            <a:t>th</a:t>
          </a:r>
          <a:r>
            <a:rPr lang="en-US" sz="2500" kern="1200" dirty="0"/>
            <a:t> March 2025</a:t>
          </a:r>
        </a:p>
      </dsp:txBody>
      <dsp:txXfrm>
        <a:off x="1939533" y="2099779"/>
        <a:ext cx="4362067" cy="1679249"/>
      </dsp:txXfrm>
    </dsp:sp>
    <dsp:sp modelId="{AFAD78F0-6826-4C31-B983-36C418D0B079}">
      <dsp:nvSpPr>
        <dsp:cNvPr id="0" name=""/>
        <dsp:cNvSpPr/>
      </dsp:nvSpPr>
      <dsp:spPr>
        <a:xfrm>
          <a:off x="0" y="4198841"/>
          <a:ext cx="6301601" cy="167924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5EC51CA-7565-448F-B7EF-7F671645E7B8}">
      <dsp:nvSpPr>
        <dsp:cNvPr id="0" name=""/>
        <dsp:cNvSpPr/>
      </dsp:nvSpPr>
      <dsp:spPr>
        <a:xfrm>
          <a:off x="507973" y="4576672"/>
          <a:ext cx="923587" cy="92358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90BAB48-3C3C-452A-B617-0109102A771F}">
      <dsp:nvSpPr>
        <dsp:cNvPr id="0" name=""/>
        <dsp:cNvSpPr/>
      </dsp:nvSpPr>
      <dsp:spPr>
        <a:xfrm>
          <a:off x="1939533" y="4198841"/>
          <a:ext cx="4362067" cy="16792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721" tIns="177721" rIns="177721" bIns="177721" numCol="1" spcCol="1270" anchor="ctr" anchorCtr="0">
          <a:noAutofit/>
        </a:bodyPr>
        <a:lstStyle/>
        <a:p>
          <a:pPr marL="0" lvl="0" indent="0" algn="l" defTabSz="1111250">
            <a:lnSpc>
              <a:spcPct val="90000"/>
            </a:lnSpc>
            <a:spcBef>
              <a:spcPct val="0"/>
            </a:spcBef>
            <a:spcAft>
              <a:spcPct val="35000"/>
            </a:spcAft>
            <a:buNone/>
          </a:pPr>
          <a:endParaRPr lang="en-US" sz="2500" kern="1200" dirty="0"/>
        </a:p>
      </dsp:txBody>
      <dsp:txXfrm>
        <a:off x="1939533" y="4198841"/>
        <a:ext cx="4362067" cy="1679249"/>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CDFFFD9-29F9-4745-8239-0B9F0333F3E7}" type="datetimeFigureOut">
              <a:rPr lang="en-GB" smtClean="0"/>
              <a:t>27/02/2025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E55360-A315-4210-922F-9C33DB602C74}" type="slidenum">
              <a:rPr lang="en-GB" smtClean="0"/>
              <a:t>‹#›</a:t>
            </a:fld>
            <a:endParaRPr lang="en-GB"/>
          </a:p>
        </p:txBody>
      </p:sp>
    </p:spTree>
    <p:extLst>
      <p:ext uri="{BB962C8B-B14F-4D97-AF65-F5344CB8AC3E}">
        <p14:creationId xmlns:p14="http://schemas.microsoft.com/office/powerpoint/2010/main" val="37539004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gov.uk/government/statistics/hate-crime-england-and-wales-year-ending-march-2024/hate-crime-england-and-wales-year-ending-march-2024#:~:text=In%20the%20year%20ending%20March%202024%2C%203%25%20of%20such%20offences,improved%20their%20crime%20recording%20practices."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gov.uk/government/statistics/ethnicity-and-the-criminal-justice-system-2022/statistics-on-ethnicity-and-the-criminal-justice-system-2022-html"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gov.uk/government/statistics/ethnicity-and-the-criminal-justice-system-2022/statistics-on-ethnicity-and-the-criminal-justice-system-2022-html"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documents.manchester.ac.uk/display.aspx?DocID=64125"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https://www.bbc.co.uk/news/uk-16438933</a:t>
            </a:r>
          </a:p>
          <a:p>
            <a:r>
              <a:rPr lang="en-GB" dirty="0"/>
              <a:t>https://www.standard.co.uk/hp/front/jailed-for-life-boy-16-who-stabbed-14yearold-to-death-over-a-dirty-look-6935304.html</a:t>
            </a:r>
          </a:p>
        </p:txBody>
      </p:sp>
      <p:sp>
        <p:nvSpPr>
          <p:cNvPr id="4" name="Slide Number Placeholder 3"/>
          <p:cNvSpPr>
            <a:spLocks noGrp="1"/>
          </p:cNvSpPr>
          <p:nvPr>
            <p:ph type="sldNum" sz="quarter" idx="5"/>
          </p:nvPr>
        </p:nvSpPr>
        <p:spPr/>
        <p:txBody>
          <a:bodyPr/>
          <a:lstStyle/>
          <a:p>
            <a:fld id="{4FE55360-A315-4210-922F-9C33DB602C74}" type="slidenum">
              <a:rPr lang="en-GB" smtClean="0"/>
              <a:t>5</a:t>
            </a:fld>
            <a:endParaRPr lang="en-GB"/>
          </a:p>
        </p:txBody>
      </p:sp>
    </p:spTree>
    <p:extLst>
      <p:ext uri="{BB962C8B-B14F-4D97-AF65-F5344CB8AC3E}">
        <p14:creationId xmlns:p14="http://schemas.microsoft.com/office/powerpoint/2010/main" val="2087655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Notting Hill, London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Joseph Arthur de </a:t>
            </a:r>
            <a:r>
              <a:rPr lang="en-GB" sz="1200" dirty="0" err="1"/>
              <a:t>Gobineau</a:t>
            </a:r>
            <a:r>
              <a:rPr lang="en-GB" sz="1200" dirty="0"/>
              <a:t> (1816 – 1882 – Father of modern racism - white people possessed superior intelligence, morality and will power, while black people were the least capable, had “animal” nature, no morality and emotional instability.</a:t>
            </a:r>
          </a:p>
          <a:p>
            <a:endParaRPr lang="en-GB" dirty="0"/>
          </a:p>
          <a:p>
            <a:endParaRPr lang="en-GB" dirty="0"/>
          </a:p>
        </p:txBody>
      </p:sp>
      <p:sp>
        <p:nvSpPr>
          <p:cNvPr id="4" name="Slide Number Placeholder 3"/>
          <p:cNvSpPr>
            <a:spLocks noGrp="1"/>
          </p:cNvSpPr>
          <p:nvPr>
            <p:ph type="sldNum" sz="quarter" idx="5"/>
          </p:nvPr>
        </p:nvSpPr>
        <p:spPr/>
        <p:txBody>
          <a:bodyPr/>
          <a:lstStyle/>
          <a:p>
            <a:fld id="{4FE55360-A315-4210-922F-9C33DB602C74}" type="slidenum">
              <a:rPr lang="en-GB" smtClean="0"/>
              <a:t>6</a:t>
            </a:fld>
            <a:endParaRPr lang="en-GB"/>
          </a:p>
        </p:txBody>
      </p:sp>
    </p:spTree>
    <p:extLst>
      <p:ext uri="{BB962C8B-B14F-4D97-AF65-F5344CB8AC3E}">
        <p14:creationId xmlns:p14="http://schemas.microsoft.com/office/powerpoint/2010/main" val="23759398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Hate crime, England and Wales, year ending March 2024 - GOV.UK</a:t>
            </a:r>
            <a:endParaRPr lang="en-US" dirty="0"/>
          </a:p>
        </p:txBody>
      </p:sp>
      <p:sp>
        <p:nvSpPr>
          <p:cNvPr id="4" name="Slide Number Placeholder 3"/>
          <p:cNvSpPr>
            <a:spLocks noGrp="1"/>
          </p:cNvSpPr>
          <p:nvPr>
            <p:ph type="sldNum" sz="quarter" idx="5"/>
          </p:nvPr>
        </p:nvSpPr>
        <p:spPr/>
        <p:txBody>
          <a:bodyPr/>
          <a:lstStyle/>
          <a:p>
            <a:fld id="{4DE0FC52-B713-423C-9F36-BA4B041A2061}" type="slidenum">
              <a:rPr lang="en-GB" smtClean="0"/>
              <a:t>11</a:t>
            </a:fld>
            <a:endParaRPr lang="en-GB" dirty="0"/>
          </a:p>
        </p:txBody>
      </p:sp>
    </p:spTree>
    <p:extLst>
      <p:ext uri="{BB962C8B-B14F-4D97-AF65-F5344CB8AC3E}">
        <p14:creationId xmlns:p14="http://schemas.microsoft.com/office/powerpoint/2010/main" val="2497858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Statistics on Ethnicity and the Criminal Justice System, 2022 (HTML) - GOV.UK</a:t>
            </a:r>
            <a:endParaRPr lang="en-GB" dirty="0"/>
          </a:p>
        </p:txBody>
      </p:sp>
      <p:sp>
        <p:nvSpPr>
          <p:cNvPr id="4" name="Slide Number Placeholder 3"/>
          <p:cNvSpPr>
            <a:spLocks noGrp="1"/>
          </p:cNvSpPr>
          <p:nvPr>
            <p:ph type="sldNum" sz="quarter" idx="5"/>
          </p:nvPr>
        </p:nvSpPr>
        <p:spPr/>
        <p:txBody>
          <a:bodyPr/>
          <a:lstStyle/>
          <a:p>
            <a:fld id="{4FE55360-A315-4210-922F-9C33DB602C74}" type="slidenum">
              <a:rPr lang="en-GB" smtClean="0"/>
              <a:t>13</a:t>
            </a:fld>
            <a:endParaRPr lang="en-GB"/>
          </a:p>
        </p:txBody>
      </p:sp>
    </p:spTree>
    <p:extLst>
      <p:ext uri="{BB962C8B-B14F-4D97-AF65-F5344CB8AC3E}">
        <p14:creationId xmlns:p14="http://schemas.microsoft.com/office/powerpoint/2010/main" val="7921974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Statistics on Ethnicity and the Criminal Justice System, 2022 (HTML) - GOV.UK</a:t>
            </a:r>
            <a:endParaRPr lang="en-GB" dirty="0"/>
          </a:p>
        </p:txBody>
      </p:sp>
      <p:sp>
        <p:nvSpPr>
          <p:cNvPr id="4" name="Slide Number Placeholder 3"/>
          <p:cNvSpPr>
            <a:spLocks noGrp="1"/>
          </p:cNvSpPr>
          <p:nvPr>
            <p:ph type="sldNum" sz="quarter" idx="5"/>
          </p:nvPr>
        </p:nvSpPr>
        <p:spPr/>
        <p:txBody>
          <a:bodyPr/>
          <a:lstStyle/>
          <a:p>
            <a:fld id="{4FE55360-A315-4210-922F-9C33DB602C74}" type="slidenum">
              <a:rPr lang="en-GB" smtClean="0"/>
              <a:t>14</a:t>
            </a:fld>
            <a:endParaRPr lang="en-GB"/>
          </a:p>
        </p:txBody>
      </p:sp>
    </p:spTree>
    <p:extLst>
      <p:ext uri="{BB962C8B-B14F-4D97-AF65-F5344CB8AC3E}">
        <p14:creationId xmlns:p14="http://schemas.microsoft.com/office/powerpoint/2010/main" val="36508850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https://www.gov.uk/government/statistics/ethnicity-and-the-criminal-justice-system-statistics-2020/ethnicity-and-the-criminal-justice-system-2020</a:t>
            </a:r>
          </a:p>
          <a:p>
            <a:r>
              <a:rPr lang="en-GB" b="1" i="0" dirty="0">
                <a:solidFill>
                  <a:srgbClr val="0B0C0C"/>
                </a:solidFill>
                <a:effectLst/>
                <a:latin typeface="GDS Transport"/>
              </a:rPr>
              <a:t>Average Custodial Sentence Lengths</a:t>
            </a:r>
            <a:endParaRPr lang="en-GB" dirty="0"/>
          </a:p>
        </p:txBody>
      </p:sp>
      <p:sp>
        <p:nvSpPr>
          <p:cNvPr id="4" name="Slide Number Placeholder 3"/>
          <p:cNvSpPr>
            <a:spLocks noGrp="1"/>
          </p:cNvSpPr>
          <p:nvPr>
            <p:ph type="sldNum" sz="quarter" idx="5"/>
          </p:nvPr>
        </p:nvSpPr>
        <p:spPr/>
        <p:txBody>
          <a:bodyPr/>
          <a:lstStyle/>
          <a:p>
            <a:fld id="{4FE55360-A315-4210-922F-9C33DB602C74}" type="slidenum">
              <a:rPr lang="en-GB" smtClean="0"/>
              <a:t>15</a:t>
            </a:fld>
            <a:endParaRPr lang="en-GB"/>
          </a:p>
        </p:txBody>
      </p:sp>
    </p:spTree>
    <p:extLst>
      <p:ext uri="{BB962C8B-B14F-4D97-AF65-F5344CB8AC3E}">
        <p14:creationId xmlns:p14="http://schemas.microsoft.com/office/powerpoint/2010/main" val="8144022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display.aspx (manchester.ac.uk)</a:t>
            </a:r>
            <a:endParaRPr lang="en-GB" dirty="0"/>
          </a:p>
        </p:txBody>
      </p:sp>
      <p:sp>
        <p:nvSpPr>
          <p:cNvPr id="4" name="Slide Number Placeholder 3"/>
          <p:cNvSpPr>
            <a:spLocks noGrp="1"/>
          </p:cNvSpPr>
          <p:nvPr>
            <p:ph type="sldNum" sz="quarter" idx="5"/>
          </p:nvPr>
        </p:nvSpPr>
        <p:spPr/>
        <p:txBody>
          <a:bodyPr/>
          <a:lstStyle/>
          <a:p>
            <a:fld id="{4FE55360-A315-4210-922F-9C33DB602C74}" type="slidenum">
              <a:rPr lang="en-GB" smtClean="0"/>
              <a:t>18</a:t>
            </a:fld>
            <a:endParaRPr lang="en-GB"/>
          </a:p>
        </p:txBody>
      </p:sp>
    </p:spTree>
    <p:extLst>
      <p:ext uri="{BB962C8B-B14F-4D97-AF65-F5344CB8AC3E}">
        <p14:creationId xmlns:p14="http://schemas.microsoft.com/office/powerpoint/2010/main" val="19982664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https://www.theguardian.com/uk-news/2023/oct/25/met-officers-guilty-of-gross-misconduct-over-stop-and-search-of-black-athletes</a:t>
            </a:r>
          </a:p>
          <a:p>
            <a:r>
              <a:rPr lang="en-GB" dirty="0"/>
              <a:t>https://www.bbc.co.uk/news/av/uk-67221218</a:t>
            </a:r>
          </a:p>
          <a:p>
            <a:endParaRPr lang="en-GB" dirty="0"/>
          </a:p>
          <a:p>
            <a:endParaRPr lang="en-GB" dirty="0"/>
          </a:p>
        </p:txBody>
      </p:sp>
      <p:sp>
        <p:nvSpPr>
          <p:cNvPr id="4" name="Slide Number Placeholder 3"/>
          <p:cNvSpPr>
            <a:spLocks noGrp="1"/>
          </p:cNvSpPr>
          <p:nvPr>
            <p:ph type="sldNum" sz="quarter" idx="5"/>
          </p:nvPr>
        </p:nvSpPr>
        <p:spPr/>
        <p:txBody>
          <a:bodyPr/>
          <a:lstStyle/>
          <a:p>
            <a:fld id="{4FE55360-A315-4210-922F-9C33DB602C74}" type="slidenum">
              <a:rPr lang="en-GB" smtClean="0"/>
              <a:t>20</a:t>
            </a:fld>
            <a:endParaRPr lang="en-GB"/>
          </a:p>
        </p:txBody>
      </p:sp>
    </p:spTree>
    <p:extLst>
      <p:ext uri="{BB962C8B-B14F-4D97-AF65-F5344CB8AC3E}">
        <p14:creationId xmlns:p14="http://schemas.microsoft.com/office/powerpoint/2010/main" val="30767269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55360-A315-4210-922F-9C33DB602C74}" type="slidenum">
              <a:rPr lang="en-GB" smtClean="0"/>
              <a:t>21</a:t>
            </a:fld>
            <a:endParaRPr lang="en-GB"/>
          </a:p>
        </p:txBody>
      </p:sp>
    </p:spTree>
    <p:extLst>
      <p:ext uri="{BB962C8B-B14F-4D97-AF65-F5344CB8AC3E}">
        <p14:creationId xmlns:p14="http://schemas.microsoft.com/office/powerpoint/2010/main" val="37125839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0E0E5B-8D91-C4DF-C2C0-E511D4A6F19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2516661-2E13-F24D-BEF4-E7B0F655625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7250049-602D-78C3-D74C-50BA551F809F}"/>
              </a:ext>
            </a:extLst>
          </p:cNvPr>
          <p:cNvSpPr>
            <a:spLocks noGrp="1"/>
          </p:cNvSpPr>
          <p:nvPr>
            <p:ph type="dt" sz="half" idx="10"/>
          </p:nvPr>
        </p:nvSpPr>
        <p:spPr/>
        <p:txBody>
          <a:bodyPr/>
          <a:lstStyle/>
          <a:p>
            <a:fld id="{6891D0E7-A7E9-46F4-B5E6-12F632DF60B9}" type="datetimeFigureOut">
              <a:rPr lang="en-GB" smtClean="0"/>
              <a:t>27/02/2025</a:t>
            </a:fld>
            <a:endParaRPr lang="en-GB"/>
          </a:p>
        </p:txBody>
      </p:sp>
      <p:sp>
        <p:nvSpPr>
          <p:cNvPr id="5" name="Footer Placeholder 4">
            <a:extLst>
              <a:ext uri="{FF2B5EF4-FFF2-40B4-BE49-F238E27FC236}">
                <a16:creationId xmlns:a16="http://schemas.microsoft.com/office/drawing/2014/main" id="{3CE1C57F-D2A2-D2C0-6E07-B937AA0C457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1B666F9-CAB6-A620-1224-FD74B2DB4455}"/>
              </a:ext>
            </a:extLst>
          </p:cNvPr>
          <p:cNvSpPr>
            <a:spLocks noGrp="1"/>
          </p:cNvSpPr>
          <p:nvPr>
            <p:ph type="sldNum" sz="quarter" idx="12"/>
          </p:nvPr>
        </p:nvSpPr>
        <p:spPr/>
        <p:txBody>
          <a:bodyPr/>
          <a:lstStyle/>
          <a:p>
            <a:fld id="{23789B46-BB56-4E75-A54F-9C4DD242C413}" type="slidenum">
              <a:rPr lang="en-GB" smtClean="0"/>
              <a:t>‹#›</a:t>
            </a:fld>
            <a:endParaRPr lang="en-GB"/>
          </a:p>
        </p:txBody>
      </p:sp>
    </p:spTree>
    <p:extLst>
      <p:ext uri="{BB962C8B-B14F-4D97-AF65-F5344CB8AC3E}">
        <p14:creationId xmlns:p14="http://schemas.microsoft.com/office/powerpoint/2010/main" val="594108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1DBD5F-A757-43D8-C381-6320F03908F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9617235-417C-FC3A-3393-E8CEA0AB049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138E15E-5F84-EE26-2CB9-362DE0344CFB}"/>
              </a:ext>
            </a:extLst>
          </p:cNvPr>
          <p:cNvSpPr>
            <a:spLocks noGrp="1"/>
          </p:cNvSpPr>
          <p:nvPr>
            <p:ph type="dt" sz="half" idx="10"/>
          </p:nvPr>
        </p:nvSpPr>
        <p:spPr/>
        <p:txBody>
          <a:bodyPr/>
          <a:lstStyle/>
          <a:p>
            <a:fld id="{6891D0E7-A7E9-46F4-B5E6-12F632DF60B9}" type="datetimeFigureOut">
              <a:rPr lang="en-GB" smtClean="0"/>
              <a:t>27/02/2025</a:t>
            </a:fld>
            <a:endParaRPr lang="en-GB"/>
          </a:p>
        </p:txBody>
      </p:sp>
      <p:sp>
        <p:nvSpPr>
          <p:cNvPr id="5" name="Footer Placeholder 4">
            <a:extLst>
              <a:ext uri="{FF2B5EF4-FFF2-40B4-BE49-F238E27FC236}">
                <a16:creationId xmlns:a16="http://schemas.microsoft.com/office/drawing/2014/main" id="{8AF340D0-3089-292B-3653-1CDFC444605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5CB1E1F-ADDB-D38A-8C77-8FA9535ACD80}"/>
              </a:ext>
            </a:extLst>
          </p:cNvPr>
          <p:cNvSpPr>
            <a:spLocks noGrp="1"/>
          </p:cNvSpPr>
          <p:nvPr>
            <p:ph type="sldNum" sz="quarter" idx="12"/>
          </p:nvPr>
        </p:nvSpPr>
        <p:spPr/>
        <p:txBody>
          <a:bodyPr/>
          <a:lstStyle/>
          <a:p>
            <a:fld id="{23789B46-BB56-4E75-A54F-9C4DD242C413}" type="slidenum">
              <a:rPr lang="en-GB" smtClean="0"/>
              <a:t>‹#›</a:t>
            </a:fld>
            <a:endParaRPr lang="en-GB"/>
          </a:p>
        </p:txBody>
      </p:sp>
    </p:spTree>
    <p:extLst>
      <p:ext uri="{BB962C8B-B14F-4D97-AF65-F5344CB8AC3E}">
        <p14:creationId xmlns:p14="http://schemas.microsoft.com/office/powerpoint/2010/main" val="41298114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9D90D-BE60-5EC0-BCC0-40454806CE8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BD7EBEE-52FD-6DC9-3573-54B2B8D6F78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7FD4BE5-385D-B61E-D237-9A9FBA245EE1}"/>
              </a:ext>
            </a:extLst>
          </p:cNvPr>
          <p:cNvSpPr>
            <a:spLocks noGrp="1"/>
          </p:cNvSpPr>
          <p:nvPr>
            <p:ph type="dt" sz="half" idx="10"/>
          </p:nvPr>
        </p:nvSpPr>
        <p:spPr/>
        <p:txBody>
          <a:bodyPr/>
          <a:lstStyle/>
          <a:p>
            <a:fld id="{6891D0E7-A7E9-46F4-B5E6-12F632DF60B9}" type="datetimeFigureOut">
              <a:rPr lang="en-GB" smtClean="0"/>
              <a:t>27/02/2025</a:t>
            </a:fld>
            <a:endParaRPr lang="en-GB"/>
          </a:p>
        </p:txBody>
      </p:sp>
      <p:sp>
        <p:nvSpPr>
          <p:cNvPr id="5" name="Footer Placeholder 4">
            <a:extLst>
              <a:ext uri="{FF2B5EF4-FFF2-40B4-BE49-F238E27FC236}">
                <a16:creationId xmlns:a16="http://schemas.microsoft.com/office/drawing/2014/main" id="{10292C95-29AF-23DA-8BF2-F51EBAF658F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4DBC01D-9FEB-CF0F-9460-6DF27F70554F}"/>
              </a:ext>
            </a:extLst>
          </p:cNvPr>
          <p:cNvSpPr>
            <a:spLocks noGrp="1"/>
          </p:cNvSpPr>
          <p:nvPr>
            <p:ph type="sldNum" sz="quarter" idx="12"/>
          </p:nvPr>
        </p:nvSpPr>
        <p:spPr/>
        <p:txBody>
          <a:bodyPr/>
          <a:lstStyle/>
          <a:p>
            <a:fld id="{23789B46-BB56-4E75-A54F-9C4DD242C413}" type="slidenum">
              <a:rPr lang="en-GB" smtClean="0"/>
              <a:t>‹#›</a:t>
            </a:fld>
            <a:endParaRPr lang="en-GB"/>
          </a:p>
        </p:txBody>
      </p:sp>
    </p:spTree>
    <p:extLst>
      <p:ext uri="{BB962C8B-B14F-4D97-AF65-F5344CB8AC3E}">
        <p14:creationId xmlns:p14="http://schemas.microsoft.com/office/powerpoint/2010/main" val="24056598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91B14D-86E0-D11A-84B1-CA8A2F124FC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40EF4B9-D68C-3513-2FE2-E5968D86744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054F202-F4BA-BEE6-BB49-41E10C2C2CA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29D9F08-081B-1365-51D5-2508AD72FF40}"/>
              </a:ext>
            </a:extLst>
          </p:cNvPr>
          <p:cNvSpPr>
            <a:spLocks noGrp="1"/>
          </p:cNvSpPr>
          <p:nvPr>
            <p:ph type="dt" sz="half" idx="10"/>
          </p:nvPr>
        </p:nvSpPr>
        <p:spPr/>
        <p:txBody>
          <a:bodyPr/>
          <a:lstStyle/>
          <a:p>
            <a:fld id="{6891D0E7-A7E9-46F4-B5E6-12F632DF60B9}" type="datetimeFigureOut">
              <a:rPr lang="en-GB" smtClean="0"/>
              <a:t>27/02/2025</a:t>
            </a:fld>
            <a:endParaRPr lang="en-GB"/>
          </a:p>
        </p:txBody>
      </p:sp>
      <p:sp>
        <p:nvSpPr>
          <p:cNvPr id="6" name="Footer Placeholder 5">
            <a:extLst>
              <a:ext uri="{FF2B5EF4-FFF2-40B4-BE49-F238E27FC236}">
                <a16:creationId xmlns:a16="http://schemas.microsoft.com/office/drawing/2014/main" id="{010E7E14-09B8-8AE6-4BB0-775B0CC49E3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72283D8-F949-E08A-588B-0750027E43D8}"/>
              </a:ext>
            </a:extLst>
          </p:cNvPr>
          <p:cNvSpPr>
            <a:spLocks noGrp="1"/>
          </p:cNvSpPr>
          <p:nvPr>
            <p:ph type="sldNum" sz="quarter" idx="12"/>
          </p:nvPr>
        </p:nvSpPr>
        <p:spPr/>
        <p:txBody>
          <a:bodyPr/>
          <a:lstStyle/>
          <a:p>
            <a:fld id="{23789B46-BB56-4E75-A54F-9C4DD242C413}" type="slidenum">
              <a:rPr lang="en-GB" smtClean="0"/>
              <a:t>‹#›</a:t>
            </a:fld>
            <a:endParaRPr lang="en-GB"/>
          </a:p>
        </p:txBody>
      </p:sp>
    </p:spTree>
    <p:extLst>
      <p:ext uri="{BB962C8B-B14F-4D97-AF65-F5344CB8AC3E}">
        <p14:creationId xmlns:p14="http://schemas.microsoft.com/office/powerpoint/2010/main" val="17575639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29113-639D-D7A6-5EDA-D345FCB13F2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00A6FB7-76BD-ACB0-2D4C-A164EFD6F2A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541CBD5-0D10-5E11-215A-394FF4502FE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F4000A9-97BB-2477-DD99-E0E3B50D756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0A531E2-60D9-3848-3B7B-4FFC7A21A1E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3B76C12-A9DF-BC93-87B7-8BE84F1D4FF5}"/>
              </a:ext>
            </a:extLst>
          </p:cNvPr>
          <p:cNvSpPr>
            <a:spLocks noGrp="1"/>
          </p:cNvSpPr>
          <p:nvPr>
            <p:ph type="dt" sz="half" idx="10"/>
          </p:nvPr>
        </p:nvSpPr>
        <p:spPr/>
        <p:txBody>
          <a:bodyPr/>
          <a:lstStyle/>
          <a:p>
            <a:fld id="{6891D0E7-A7E9-46F4-B5E6-12F632DF60B9}" type="datetimeFigureOut">
              <a:rPr lang="en-GB" smtClean="0"/>
              <a:t>27/02/2025</a:t>
            </a:fld>
            <a:endParaRPr lang="en-GB"/>
          </a:p>
        </p:txBody>
      </p:sp>
      <p:sp>
        <p:nvSpPr>
          <p:cNvPr id="8" name="Footer Placeholder 7">
            <a:extLst>
              <a:ext uri="{FF2B5EF4-FFF2-40B4-BE49-F238E27FC236}">
                <a16:creationId xmlns:a16="http://schemas.microsoft.com/office/drawing/2014/main" id="{9EDD6615-356D-CD8A-2900-79FF4997B45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D7B6D07-3F0B-617C-AFAE-001A1E6F3693}"/>
              </a:ext>
            </a:extLst>
          </p:cNvPr>
          <p:cNvSpPr>
            <a:spLocks noGrp="1"/>
          </p:cNvSpPr>
          <p:nvPr>
            <p:ph type="sldNum" sz="quarter" idx="12"/>
          </p:nvPr>
        </p:nvSpPr>
        <p:spPr/>
        <p:txBody>
          <a:bodyPr/>
          <a:lstStyle/>
          <a:p>
            <a:fld id="{23789B46-BB56-4E75-A54F-9C4DD242C413}" type="slidenum">
              <a:rPr lang="en-GB" smtClean="0"/>
              <a:t>‹#›</a:t>
            </a:fld>
            <a:endParaRPr lang="en-GB"/>
          </a:p>
        </p:txBody>
      </p:sp>
    </p:spTree>
    <p:extLst>
      <p:ext uri="{BB962C8B-B14F-4D97-AF65-F5344CB8AC3E}">
        <p14:creationId xmlns:p14="http://schemas.microsoft.com/office/powerpoint/2010/main" val="275210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FA7485-251C-B34A-4586-1BABD369E5F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F9B61C3-04EE-A082-BD19-B76724B8F452}"/>
              </a:ext>
            </a:extLst>
          </p:cNvPr>
          <p:cNvSpPr>
            <a:spLocks noGrp="1"/>
          </p:cNvSpPr>
          <p:nvPr>
            <p:ph type="dt" sz="half" idx="10"/>
          </p:nvPr>
        </p:nvSpPr>
        <p:spPr/>
        <p:txBody>
          <a:bodyPr/>
          <a:lstStyle/>
          <a:p>
            <a:fld id="{6891D0E7-A7E9-46F4-B5E6-12F632DF60B9}" type="datetimeFigureOut">
              <a:rPr lang="en-GB" smtClean="0"/>
              <a:t>27/02/2025</a:t>
            </a:fld>
            <a:endParaRPr lang="en-GB"/>
          </a:p>
        </p:txBody>
      </p:sp>
      <p:sp>
        <p:nvSpPr>
          <p:cNvPr id="4" name="Footer Placeholder 3">
            <a:extLst>
              <a:ext uri="{FF2B5EF4-FFF2-40B4-BE49-F238E27FC236}">
                <a16:creationId xmlns:a16="http://schemas.microsoft.com/office/drawing/2014/main" id="{D1C65C6A-E7D2-C323-78B4-D794D095402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9D4C51B-57C9-0EFE-3B8E-375E73AF1340}"/>
              </a:ext>
            </a:extLst>
          </p:cNvPr>
          <p:cNvSpPr>
            <a:spLocks noGrp="1"/>
          </p:cNvSpPr>
          <p:nvPr>
            <p:ph type="sldNum" sz="quarter" idx="12"/>
          </p:nvPr>
        </p:nvSpPr>
        <p:spPr/>
        <p:txBody>
          <a:bodyPr/>
          <a:lstStyle/>
          <a:p>
            <a:fld id="{23789B46-BB56-4E75-A54F-9C4DD242C413}" type="slidenum">
              <a:rPr lang="en-GB" smtClean="0"/>
              <a:t>‹#›</a:t>
            </a:fld>
            <a:endParaRPr lang="en-GB"/>
          </a:p>
        </p:txBody>
      </p:sp>
    </p:spTree>
    <p:extLst>
      <p:ext uri="{BB962C8B-B14F-4D97-AF65-F5344CB8AC3E}">
        <p14:creationId xmlns:p14="http://schemas.microsoft.com/office/powerpoint/2010/main" val="26607660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4D4AE89-2C54-99A5-F9C3-7DB6DBB2421E}"/>
              </a:ext>
            </a:extLst>
          </p:cNvPr>
          <p:cNvSpPr>
            <a:spLocks noGrp="1"/>
          </p:cNvSpPr>
          <p:nvPr>
            <p:ph type="dt" sz="half" idx="10"/>
          </p:nvPr>
        </p:nvSpPr>
        <p:spPr/>
        <p:txBody>
          <a:bodyPr/>
          <a:lstStyle/>
          <a:p>
            <a:fld id="{6891D0E7-A7E9-46F4-B5E6-12F632DF60B9}" type="datetimeFigureOut">
              <a:rPr lang="en-GB" smtClean="0"/>
              <a:t>27/02/2025</a:t>
            </a:fld>
            <a:endParaRPr lang="en-GB"/>
          </a:p>
        </p:txBody>
      </p:sp>
      <p:sp>
        <p:nvSpPr>
          <p:cNvPr id="3" name="Footer Placeholder 2">
            <a:extLst>
              <a:ext uri="{FF2B5EF4-FFF2-40B4-BE49-F238E27FC236}">
                <a16:creationId xmlns:a16="http://schemas.microsoft.com/office/drawing/2014/main" id="{01C398C6-E02A-CB88-5E7F-BEA7361E1A5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8DF51C8-B528-5C4B-85DF-1CE73F42DE7F}"/>
              </a:ext>
            </a:extLst>
          </p:cNvPr>
          <p:cNvSpPr>
            <a:spLocks noGrp="1"/>
          </p:cNvSpPr>
          <p:nvPr>
            <p:ph type="sldNum" sz="quarter" idx="12"/>
          </p:nvPr>
        </p:nvSpPr>
        <p:spPr/>
        <p:txBody>
          <a:bodyPr/>
          <a:lstStyle/>
          <a:p>
            <a:fld id="{23789B46-BB56-4E75-A54F-9C4DD242C413}" type="slidenum">
              <a:rPr lang="en-GB" smtClean="0"/>
              <a:t>‹#›</a:t>
            </a:fld>
            <a:endParaRPr lang="en-GB"/>
          </a:p>
        </p:txBody>
      </p:sp>
    </p:spTree>
    <p:extLst>
      <p:ext uri="{BB962C8B-B14F-4D97-AF65-F5344CB8AC3E}">
        <p14:creationId xmlns:p14="http://schemas.microsoft.com/office/powerpoint/2010/main" val="1025063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D01B05-F3C0-15D2-0DED-CCDFF628AE3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9762E6D-880C-2289-BBC7-C78AD26B67B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1C1E813-76D4-02F4-A8D8-54B5E8E372B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42A711-4E9A-D1BB-1387-B6E8E4E47E0F}"/>
              </a:ext>
            </a:extLst>
          </p:cNvPr>
          <p:cNvSpPr>
            <a:spLocks noGrp="1"/>
          </p:cNvSpPr>
          <p:nvPr>
            <p:ph type="dt" sz="half" idx="10"/>
          </p:nvPr>
        </p:nvSpPr>
        <p:spPr/>
        <p:txBody>
          <a:bodyPr/>
          <a:lstStyle/>
          <a:p>
            <a:fld id="{6891D0E7-A7E9-46F4-B5E6-12F632DF60B9}" type="datetimeFigureOut">
              <a:rPr lang="en-GB" smtClean="0"/>
              <a:t>27/02/2025</a:t>
            </a:fld>
            <a:endParaRPr lang="en-GB"/>
          </a:p>
        </p:txBody>
      </p:sp>
      <p:sp>
        <p:nvSpPr>
          <p:cNvPr id="6" name="Footer Placeholder 5">
            <a:extLst>
              <a:ext uri="{FF2B5EF4-FFF2-40B4-BE49-F238E27FC236}">
                <a16:creationId xmlns:a16="http://schemas.microsoft.com/office/drawing/2014/main" id="{A40D3CD5-E4AE-B7D6-194B-224C1836349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A46F98E-F80E-4ADC-8D7D-D44FE7A058AD}"/>
              </a:ext>
            </a:extLst>
          </p:cNvPr>
          <p:cNvSpPr>
            <a:spLocks noGrp="1"/>
          </p:cNvSpPr>
          <p:nvPr>
            <p:ph type="sldNum" sz="quarter" idx="12"/>
          </p:nvPr>
        </p:nvSpPr>
        <p:spPr/>
        <p:txBody>
          <a:bodyPr/>
          <a:lstStyle/>
          <a:p>
            <a:fld id="{23789B46-BB56-4E75-A54F-9C4DD242C413}" type="slidenum">
              <a:rPr lang="en-GB" smtClean="0"/>
              <a:t>‹#›</a:t>
            </a:fld>
            <a:endParaRPr lang="en-GB"/>
          </a:p>
        </p:txBody>
      </p:sp>
    </p:spTree>
    <p:extLst>
      <p:ext uri="{BB962C8B-B14F-4D97-AF65-F5344CB8AC3E}">
        <p14:creationId xmlns:p14="http://schemas.microsoft.com/office/powerpoint/2010/main" val="1072511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37089-3223-DD98-D892-A83CCD1899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84F1A41-92A2-8B27-5DDD-0BA7B701BCE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52AFBBC-3709-C68C-9EEE-564E480E569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EA26EEF-6462-3402-7071-62DD786DA074}"/>
              </a:ext>
            </a:extLst>
          </p:cNvPr>
          <p:cNvSpPr>
            <a:spLocks noGrp="1"/>
          </p:cNvSpPr>
          <p:nvPr>
            <p:ph type="dt" sz="half" idx="10"/>
          </p:nvPr>
        </p:nvSpPr>
        <p:spPr/>
        <p:txBody>
          <a:bodyPr/>
          <a:lstStyle/>
          <a:p>
            <a:fld id="{6891D0E7-A7E9-46F4-B5E6-12F632DF60B9}" type="datetimeFigureOut">
              <a:rPr lang="en-GB" smtClean="0"/>
              <a:t>27/02/2025</a:t>
            </a:fld>
            <a:endParaRPr lang="en-GB"/>
          </a:p>
        </p:txBody>
      </p:sp>
      <p:sp>
        <p:nvSpPr>
          <p:cNvPr id="6" name="Footer Placeholder 5">
            <a:extLst>
              <a:ext uri="{FF2B5EF4-FFF2-40B4-BE49-F238E27FC236}">
                <a16:creationId xmlns:a16="http://schemas.microsoft.com/office/drawing/2014/main" id="{4256B09A-5203-BFFB-E834-005E2E8353C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959A24F-BB75-DE8D-CC3F-BC8C25F2E591}"/>
              </a:ext>
            </a:extLst>
          </p:cNvPr>
          <p:cNvSpPr>
            <a:spLocks noGrp="1"/>
          </p:cNvSpPr>
          <p:nvPr>
            <p:ph type="sldNum" sz="quarter" idx="12"/>
          </p:nvPr>
        </p:nvSpPr>
        <p:spPr/>
        <p:txBody>
          <a:bodyPr/>
          <a:lstStyle/>
          <a:p>
            <a:fld id="{23789B46-BB56-4E75-A54F-9C4DD242C413}" type="slidenum">
              <a:rPr lang="en-GB" smtClean="0"/>
              <a:t>‹#›</a:t>
            </a:fld>
            <a:endParaRPr lang="en-GB"/>
          </a:p>
        </p:txBody>
      </p:sp>
    </p:spTree>
    <p:extLst>
      <p:ext uri="{BB962C8B-B14F-4D97-AF65-F5344CB8AC3E}">
        <p14:creationId xmlns:p14="http://schemas.microsoft.com/office/powerpoint/2010/main" val="41654737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E285AA-8FAE-D135-9D98-07E83E93E79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8D4200-1931-3B35-ECC9-55CFA114A0B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EAE9E9B-B124-9794-478C-5585F56C961A}"/>
              </a:ext>
            </a:extLst>
          </p:cNvPr>
          <p:cNvSpPr>
            <a:spLocks noGrp="1"/>
          </p:cNvSpPr>
          <p:nvPr>
            <p:ph type="dt" sz="half" idx="10"/>
          </p:nvPr>
        </p:nvSpPr>
        <p:spPr/>
        <p:txBody>
          <a:bodyPr/>
          <a:lstStyle/>
          <a:p>
            <a:fld id="{6891D0E7-A7E9-46F4-B5E6-12F632DF60B9}" type="datetimeFigureOut">
              <a:rPr lang="en-GB" smtClean="0"/>
              <a:t>27/02/2025</a:t>
            </a:fld>
            <a:endParaRPr lang="en-GB"/>
          </a:p>
        </p:txBody>
      </p:sp>
      <p:sp>
        <p:nvSpPr>
          <p:cNvPr id="5" name="Footer Placeholder 4">
            <a:extLst>
              <a:ext uri="{FF2B5EF4-FFF2-40B4-BE49-F238E27FC236}">
                <a16:creationId xmlns:a16="http://schemas.microsoft.com/office/drawing/2014/main" id="{2CBF494E-E038-735E-758A-E35E0BE25B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3C64A34-B1DB-5104-66CA-21128E27758B}"/>
              </a:ext>
            </a:extLst>
          </p:cNvPr>
          <p:cNvSpPr>
            <a:spLocks noGrp="1"/>
          </p:cNvSpPr>
          <p:nvPr>
            <p:ph type="sldNum" sz="quarter" idx="12"/>
          </p:nvPr>
        </p:nvSpPr>
        <p:spPr/>
        <p:txBody>
          <a:bodyPr/>
          <a:lstStyle/>
          <a:p>
            <a:fld id="{23789B46-BB56-4E75-A54F-9C4DD242C413}" type="slidenum">
              <a:rPr lang="en-GB" smtClean="0"/>
              <a:t>‹#›</a:t>
            </a:fld>
            <a:endParaRPr lang="en-GB"/>
          </a:p>
        </p:txBody>
      </p:sp>
    </p:spTree>
    <p:extLst>
      <p:ext uri="{BB962C8B-B14F-4D97-AF65-F5344CB8AC3E}">
        <p14:creationId xmlns:p14="http://schemas.microsoft.com/office/powerpoint/2010/main" val="12620671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48A37E0-ECE7-F0F1-7F17-9E35FFDFFA6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D768108-72BF-0B2A-42CF-46E498EA3AF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3F9BA57-DE66-3405-8974-F351ABB97FB2}"/>
              </a:ext>
            </a:extLst>
          </p:cNvPr>
          <p:cNvSpPr>
            <a:spLocks noGrp="1"/>
          </p:cNvSpPr>
          <p:nvPr>
            <p:ph type="dt" sz="half" idx="10"/>
          </p:nvPr>
        </p:nvSpPr>
        <p:spPr/>
        <p:txBody>
          <a:bodyPr/>
          <a:lstStyle/>
          <a:p>
            <a:fld id="{6891D0E7-A7E9-46F4-B5E6-12F632DF60B9}" type="datetimeFigureOut">
              <a:rPr lang="en-GB" smtClean="0"/>
              <a:t>27/02/2025</a:t>
            </a:fld>
            <a:endParaRPr lang="en-GB"/>
          </a:p>
        </p:txBody>
      </p:sp>
      <p:sp>
        <p:nvSpPr>
          <p:cNvPr id="5" name="Footer Placeholder 4">
            <a:extLst>
              <a:ext uri="{FF2B5EF4-FFF2-40B4-BE49-F238E27FC236}">
                <a16:creationId xmlns:a16="http://schemas.microsoft.com/office/drawing/2014/main" id="{A80DA3BC-68F7-347A-A202-4BD88A01B82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2C692E-3C1D-6A6B-C00A-D27F1EFAEA3C}"/>
              </a:ext>
            </a:extLst>
          </p:cNvPr>
          <p:cNvSpPr>
            <a:spLocks noGrp="1"/>
          </p:cNvSpPr>
          <p:nvPr>
            <p:ph type="sldNum" sz="quarter" idx="12"/>
          </p:nvPr>
        </p:nvSpPr>
        <p:spPr/>
        <p:txBody>
          <a:bodyPr/>
          <a:lstStyle/>
          <a:p>
            <a:fld id="{23789B46-BB56-4E75-A54F-9C4DD242C413}" type="slidenum">
              <a:rPr lang="en-GB" smtClean="0"/>
              <a:t>‹#›</a:t>
            </a:fld>
            <a:endParaRPr lang="en-GB"/>
          </a:p>
        </p:txBody>
      </p:sp>
    </p:spTree>
    <p:extLst>
      <p:ext uri="{BB962C8B-B14F-4D97-AF65-F5344CB8AC3E}">
        <p14:creationId xmlns:p14="http://schemas.microsoft.com/office/powerpoint/2010/main" val="14776557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96BD38B-CB6D-5846-432C-F2A33583D05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9D7F4AF-D128-3AA7-6091-4D0AEB1411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B83B9B-3C46-ECD0-51DE-E78F4BD8594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91D0E7-A7E9-46F4-B5E6-12F632DF60B9}" type="datetimeFigureOut">
              <a:rPr lang="en-GB" smtClean="0"/>
              <a:t>27/02/2025</a:t>
            </a:fld>
            <a:endParaRPr lang="en-GB"/>
          </a:p>
        </p:txBody>
      </p:sp>
      <p:sp>
        <p:nvSpPr>
          <p:cNvPr id="5" name="Footer Placeholder 4">
            <a:extLst>
              <a:ext uri="{FF2B5EF4-FFF2-40B4-BE49-F238E27FC236}">
                <a16:creationId xmlns:a16="http://schemas.microsoft.com/office/drawing/2014/main" id="{AE0F3C38-234E-213C-3569-CAC9A87DA7C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A7BCD61-FDDB-7636-38CB-7FE7302C896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789B46-BB56-4E75-A54F-9C4DD242C413}" type="slidenum">
              <a:rPr lang="en-GB" smtClean="0"/>
              <a:t>‹#›</a:t>
            </a:fld>
            <a:endParaRPr lang="en-GB"/>
          </a:p>
        </p:txBody>
      </p:sp>
    </p:spTree>
    <p:extLst>
      <p:ext uri="{BB962C8B-B14F-4D97-AF65-F5344CB8AC3E}">
        <p14:creationId xmlns:p14="http://schemas.microsoft.com/office/powerpoint/2010/main" val="35930868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drive.google.com/file/d/175I90Q1HAkWJ0rD9idt8XnA2FuXlO62G/view"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alpha val="96000"/>
          </a:schemeClr>
        </a:solidFill>
        <a:effectLst/>
      </p:bgPr>
    </p:bg>
    <p:spTree>
      <p:nvGrpSpPr>
        <p:cNvPr id="1" name=""/>
        <p:cNvGrpSpPr/>
        <p:nvPr/>
      </p:nvGrpSpPr>
      <p:grpSpPr>
        <a:xfrm>
          <a:off x="0" y="0"/>
          <a:ext cx="0" cy="0"/>
          <a:chOff x="0" y="0"/>
          <a:chExt cx="0" cy="0"/>
        </a:xfrm>
      </p:grpSpPr>
      <p:sp>
        <p:nvSpPr>
          <p:cNvPr id="5127" name="Rectangle 5126">
            <a:extLst>
              <a:ext uri="{FF2B5EF4-FFF2-40B4-BE49-F238E27FC236}">
                <a16:creationId xmlns:a16="http://schemas.microsoft.com/office/drawing/2014/main" id="{27427488-068E-4B55-AC8D-CD070B8CD4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5129" name="Group 5128">
            <a:extLst>
              <a:ext uri="{FF2B5EF4-FFF2-40B4-BE49-F238E27FC236}">
                <a16:creationId xmlns:a16="http://schemas.microsoft.com/office/drawing/2014/main" id="{6CEC401A-BC46-41FC-AD55-F7810C3CFA9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4267200"/>
            <a:chOff x="7467600" y="0"/>
            <a:chExt cx="4724400" cy="6858000"/>
          </a:xfrm>
        </p:grpSpPr>
        <p:sp>
          <p:nvSpPr>
            <p:cNvPr id="5130" name="Rectangle 5129">
              <a:extLst>
                <a:ext uri="{FF2B5EF4-FFF2-40B4-BE49-F238E27FC236}">
                  <a16:creationId xmlns:a16="http://schemas.microsoft.com/office/drawing/2014/main" id="{A287F808-5648-477A-80D6-A0F3BF6DF3C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131" name="Rectangle 5130">
              <a:extLst>
                <a:ext uri="{FF2B5EF4-FFF2-40B4-BE49-F238E27FC236}">
                  <a16:creationId xmlns:a16="http://schemas.microsoft.com/office/drawing/2014/main" id="{0A116CF9-DCF6-4F08-B01A-D5F353F83B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5133" name="Freeform: Shape 5132">
            <a:extLst>
              <a:ext uri="{FF2B5EF4-FFF2-40B4-BE49-F238E27FC236}">
                <a16:creationId xmlns:a16="http://schemas.microsoft.com/office/drawing/2014/main" id="{44D26783-C1CA-4BE1-9D40-3EA516AE3E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267200"/>
          </a:xfrm>
          <a:custGeom>
            <a:avLst/>
            <a:gdLst>
              <a:gd name="connsiteX0" fmla="*/ 2537169 w 12192000"/>
              <a:gd name="connsiteY0" fmla="*/ 4125568 h 4267200"/>
              <a:gd name="connsiteX1" fmla="*/ 3246267 w 12192000"/>
              <a:gd name="connsiteY1" fmla="*/ 4262961 h 4267200"/>
              <a:gd name="connsiteX2" fmla="*/ 3253970 w 12192000"/>
              <a:gd name="connsiteY2" fmla="*/ 4267200 h 4267200"/>
              <a:gd name="connsiteX3" fmla="*/ 3071791 w 12192000"/>
              <a:gd name="connsiteY3" fmla="*/ 4267200 h 4267200"/>
              <a:gd name="connsiteX4" fmla="*/ 2975095 w 12192000"/>
              <a:gd name="connsiteY4" fmla="*/ 4243356 h 4267200"/>
              <a:gd name="connsiteX5" fmla="*/ 2626982 w 12192000"/>
              <a:gd name="connsiteY5" fmla="*/ 4206450 h 4267200"/>
              <a:gd name="connsiteX6" fmla="*/ 2490617 w 12192000"/>
              <a:gd name="connsiteY6" fmla="*/ 4206951 h 4267200"/>
              <a:gd name="connsiteX7" fmla="*/ 2819869 w 12192000"/>
              <a:gd name="connsiteY7" fmla="*/ 4252936 h 4267200"/>
              <a:gd name="connsiteX8" fmla="*/ 2900997 w 12192000"/>
              <a:gd name="connsiteY8" fmla="*/ 4267200 h 4267200"/>
              <a:gd name="connsiteX9" fmla="*/ 2705858 w 12192000"/>
              <a:gd name="connsiteY9" fmla="*/ 4267200 h 4267200"/>
              <a:gd name="connsiteX10" fmla="*/ 2561467 w 12192000"/>
              <a:gd name="connsiteY10" fmla="*/ 4246270 h 4267200"/>
              <a:gd name="connsiteX11" fmla="*/ 2305292 w 12192000"/>
              <a:gd name="connsiteY11" fmla="*/ 4219492 h 4267200"/>
              <a:gd name="connsiteX12" fmla="*/ 2409349 w 12192000"/>
              <a:gd name="connsiteY12" fmla="*/ 4267200 h 4267200"/>
              <a:gd name="connsiteX13" fmla="*/ 2266705 w 12192000"/>
              <a:gd name="connsiteY13" fmla="*/ 4267200 h 4267200"/>
              <a:gd name="connsiteX14" fmla="*/ 2183576 w 12192000"/>
              <a:gd name="connsiteY14" fmla="*/ 4227150 h 4267200"/>
              <a:gd name="connsiteX15" fmla="*/ 2151029 w 12192000"/>
              <a:gd name="connsiteY15" fmla="*/ 4146947 h 4267200"/>
              <a:gd name="connsiteX16" fmla="*/ 2537169 w 12192000"/>
              <a:gd name="connsiteY16" fmla="*/ 4125568 h 4267200"/>
              <a:gd name="connsiteX17" fmla="*/ 9258094 w 12192000"/>
              <a:gd name="connsiteY17" fmla="*/ 3958602 h 4267200"/>
              <a:gd name="connsiteX18" fmla="*/ 8526712 w 12192000"/>
              <a:gd name="connsiteY18" fmla="*/ 4119804 h 4267200"/>
              <a:gd name="connsiteX19" fmla="*/ 9258094 w 12192000"/>
              <a:gd name="connsiteY19" fmla="*/ 3958602 h 4267200"/>
              <a:gd name="connsiteX20" fmla="*/ 9168987 w 12192000"/>
              <a:gd name="connsiteY20" fmla="*/ 3919232 h 4267200"/>
              <a:gd name="connsiteX21" fmla="*/ 8603910 w 12192000"/>
              <a:gd name="connsiteY21" fmla="*/ 4068895 h 4267200"/>
              <a:gd name="connsiteX22" fmla="*/ 9252382 w 12192000"/>
              <a:gd name="connsiteY22" fmla="*/ 3927759 h 4267200"/>
              <a:gd name="connsiteX23" fmla="*/ 9168987 w 12192000"/>
              <a:gd name="connsiteY23" fmla="*/ 3919232 h 4267200"/>
              <a:gd name="connsiteX24" fmla="*/ 1635889 w 12192000"/>
              <a:gd name="connsiteY24" fmla="*/ 3709494 h 4267200"/>
              <a:gd name="connsiteX25" fmla="*/ 1634800 w 12192000"/>
              <a:gd name="connsiteY25" fmla="*/ 3731111 h 4267200"/>
              <a:gd name="connsiteX26" fmla="*/ 1635889 w 12192000"/>
              <a:gd name="connsiteY26" fmla="*/ 3709494 h 4267200"/>
              <a:gd name="connsiteX27" fmla="*/ 3174829 w 12192000"/>
              <a:gd name="connsiteY27" fmla="*/ 3620110 h 4267200"/>
              <a:gd name="connsiteX28" fmla="*/ 3189263 w 12192000"/>
              <a:gd name="connsiteY28" fmla="*/ 3625726 h 4267200"/>
              <a:gd name="connsiteX29" fmla="*/ 3560912 w 12192000"/>
              <a:gd name="connsiteY29" fmla="*/ 4079863 h 4267200"/>
              <a:gd name="connsiteX30" fmla="*/ 3611854 w 12192000"/>
              <a:gd name="connsiteY30" fmla="*/ 4188366 h 4267200"/>
              <a:gd name="connsiteX31" fmla="*/ 3631583 w 12192000"/>
              <a:gd name="connsiteY31" fmla="*/ 4267200 h 4267200"/>
              <a:gd name="connsiteX32" fmla="*/ 3575699 w 12192000"/>
              <a:gd name="connsiteY32" fmla="*/ 4267200 h 4267200"/>
              <a:gd name="connsiteX33" fmla="*/ 3575567 w 12192000"/>
              <a:gd name="connsiteY33" fmla="*/ 4263588 h 4267200"/>
              <a:gd name="connsiteX34" fmla="*/ 3467355 w 12192000"/>
              <a:gd name="connsiteY34" fmla="*/ 3988130 h 4267200"/>
              <a:gd name="connsiteX35" fmla="*/ 3310753 w 12192000"/>
              <a:gd name="connsiteY35" fmla="*/ 3787140 h 4267200"/>
              <a:gd name="connsiteX36" fmla="*/ 3291335 w 12192000"/>
              <a:gd name="connsiteY36" fmla="*/ 3767420 h 4267200"/>
              <a:gd name="connsiteX37" fmla="*/ 3390805 w 12192000"/>
              <a:gd name="connsiteY37" fmla="*/ 3937163 h 4267200"/>
              <a:gd name="connsiteX38" fmla="*/ 3545740 w 12192000"/>
              <a:gd name="connsiteY38" fmla="*/ 4251102 h 4267200"/>
              <a:gd name="connsiteX39" fmla="*/ 3550709 w 12192000"/>
              <a:gd name="connsiteY39" fmla="*/ 4267200 h 4267200"/>
              <a:gd name="connsiteX40" fmla="*/ 3513586 w 12192000"/>
              <a:gd name="connsiteY40" fmla="*/ 4267200 h 4267200"/>
              <a:gd name="connsiteX41" fmla="*/ 3470728 w 12192000"/>
              <a:gd name="connsiteY41" fmla="*/ 4152456 h 4267200"/>
              <a:gd name="connsiteX42" fmla="*/ 3364433 w 12192000"/>
              <a:gd name="connsiteY42" fmla="*/ 3953121 h 4267200"/>
              <a:gd name="connsiteX43" fmla="*/ 3316479 w 12192000"/>
              <a:gd name="connsiteY43" fmla="*/ 3872136 h 4267200"/>
              <a:gd name="connsiteX44" fmla="*/ 3504482 w 12192000"/>
              <a:gd name="connsiteY44" fmla="*/ 4267200 h 4267200"/>
              <a:gd name="connsiteX45" fmla="*/ 3467547 w 12192000"/>
              <a:gd name="connsiteY45" fmla="*/ 4267200 h 4267200"/>
              <a:gd name="connsiteX46" fmla="*/ 3177952 w 12192000"/>
              <a:gd name="connsiteY46" fmla="*/ 3657386 h 4267200"/>
              <a:gd name="connsiteX47" fmla="*/ 3174829 w 12192000"/>
              <a:gd name="connsiteY47" fmla="*/ 3620110 h 4267200"/>
              <a:gd name="connsiteX48" fmla="*/ 11279315 w 12192000"/>
              <a:gd name="connsiteY48" fmla="*/ 3618448 h 4267200"/>
              <a:gd name="connsiteX49" fmla="*/ 11317765 w 12192000"/>
              <a:gd name="connsiteY49" fmla="*/ 3638405 h 4267200"/>
              <a:gd name="connsiteX50" fmla="*/ 11304886 w 12192000"/>
              <a:gd name="connsiteY50" fmla="*/ 4200582 h 4267200"/>
              <a:gd name="connsiteX51" fmla="*/ 11298904 w 12192000"/>
              <a:gd name="connsiteY51" fmla="*/ 4267200 h 4267200"/>
              <a:gd name="connsiteX52" fmla="*/ 11213088 w 12192000"/>
              <a:gd name="connsiteY52" fmla="*/ 4267200 h 4267200"/>
              <a:gd name="connsiteX53" fmla="*/ 11219157 w 12192000"/>
              <a:gd name="connsiteY53" fmla="*/ 4210725 h 4267200"/>
              <a:gd name="connsiteX54" fmla="*/ 11225213 w 12192000"/>
              <a:gd name="connsiteY54" fmla="*/ 3936722 h 4267200"/>
              <a:gd name="connsiteX55" fmla="*/ 11182914 w 12192000"/>
              <a:gd name="connsiteY55" fmla="*/ 4196771 h 4267200"/>
              <a:gd name="connsiteX56" fmla="*/ 11172266 w 12192000"/>
              <a:gd name="connsiteY56" fmla="*/ 4267200 h 4267200"/>
              <a:gd name="connsiteX57" fmla="*/ 11140975 w 12192000"/>
              <a:gd name="connsiteY57" fmla="*/ 4267200 h 4267200"/>
              <a:gd name="connsiteX58" fmla="*/ 11152239 w 12192000"/>
              <a:gd name="connsiteY58" fmla="*/ 4192628 h 4267200"/>
              <a:gd name="connsiteX59" fmla="*/ 11201005 w 12192000"/>
              <a:gd name="connsiteY59" fmla="*/ 3900089 h 4267200"/>
              <a:gd name="connsiteX60" fmla="*/ 11105754 w 12192000"/>
              <a:gd name="connsiteY60" fmla="*/ 4139192 h 4267200"/>
              <a:gd name="connsiteX61" fmla="*/ 11065821 w 12192000"/>
              <a:gd name="connsiteY61" fmla="*/ 4267200 h 4267200"/>
              <a:gd name="connsiteX62" fmla="*/ 10978133 w 12192000"/>
              <a:gd name="connsiteY62" fmla="*/ 4267200 h 4267200"/>
              <a:gd name="connsiteX63" fmla="*/ 11088889 w 12192000"/>
              <a:gd name="connsiteY63" fmla="*/ 3963916 h 4267200"/>
              <a:gd name="connsiteX64" fmla="*/ 11231212 w 12192000"/>
              <a:gd name="connsiteY64" fmla="*/ 3645474 h 4267200"/>
              <a:gd name="connsiteX65" fmla="*/ 11279315 w 12192000"/>
              <a:gd name="connsiteY65" fmla="*/ 3618448 h 4267200"/>
              <a:gd name="connsiteX66" fmla="*/ 10296877 w 12192000"/>
              <a:gd name="connsiteY66" fmla="*/ 3526602 h 4267200"/>
              <a:gd name="connsiteX67" fmla="*/ 10314210 w 12192000"/>
              <a:gd name="connsiteY67" fmla="*/ 3538353 h 4267200"/>
              <a:gd name="connsiteX68" fmla="*/ 10450858 w 12192000"/>
              <a:gd name="connsiteY68" fmla="*/ 3902477 h 4267200"/>
              <a:gd name="connsiteX69" fmla="*/ 10572255 w 12192000"/>
              <a:gd name="connsiteY69" fmla="*/ 4267200 h 4267200"/>
              <a:gd name="connsiteX70" fmla="*/ 10477642 w 12192000"/>
              <a:gd name="connsiteY70" fmla="*/ 4267200 h 4267200"/>
              <a:gd name="connsiteX71" fmla="*/ 10436479 w 12192000"/>
              <a:gd name="connsiteY71" fmla="*/ 4144570 h 4267200"/>
              <a:gd name="connsiteX72" fmla="*/ 10277529 w 12192000"/>
              <a:gd name="connsiteY72" fmla="*/ 3701307 h 4267200"/>
              <a:gd name="connsiteX73" fmla="*/ 10276797 w 12192000"/>
              <a:gd name="connsiteY73" fmla="*/ 3708672 h 4267200"/>
              <a:gd name="connsiteX74" fmla="*/ 10385906 w 12192000"/>
              <a:gd name="connsiteY74" fmla="*/ 4147031 h 4267200"/>
              <a:gd name="connsiteX75" fmla="*/ 10431445 w 12192000"/>
              <a:gd name="connsiteY75" fmla="*/ 4267200 h 4267200"/>
              <a:gd name="connsiteX76" fmla="*/ 10398237 w 12192000"/>
              <a:gd name="connsiteY76" fmla="*/ 4267200 h 4267200"/>
              <a:gd name="connsiteX77" fmla="*/ 10356661 w 12192000"/>
              <a:gd name="connsiteY77" fmla="*/ 4157302 h 4267200"/>
              <a:gd name="connsiteX78" fmla="*/ 10268559 w 12192000"/>
              <a:gd name="connsiteY78" fmla="*/ 3871054 h 4267200"/>
              <a:gd name="connsiteX79" fmla="*/ 10340065 w 12192000"/>
              <a:gd name="connsiteY79" fmla="*/ 4201637 h 4267200"/>
              <a:gd name="connsiteX80" fmla="*/ 10368861 w 12192000"/>
              <a:gd name="connsiteY80" fmla="*/ 4267200 h 4267200"/>
              <a:gd name="connsiteX81" fmla="*/ 10267862 w 12192000"/>
              <a:gd name="connsiteY81" fmla="*/ 4267200 h 4267200"/>
              <a:gd name="connsiteX82" fmla="*/ 10236210 w 12192000"/>
              <a:gd name="connsiteY82" fmla="*/ 4185635 h 4267200"/>
              <a:gd name="connsiteX83" fmla="*/ 10225980 w 12192000"/>
              <a:gd name="connsiteY83" fmla="*/ 3561061 h 4267200"/>
              <a:gd name="connsiteX84" fmla="*/ 10296877 w 12192000"/>
              <a:gd name="connsiteY84" fmla="*/ 3526602 h 4267200"/>
              <a:gd name="connsiteX85" fmla="*/ 3429186 w 12192000"/>
              <a:gd name="connsiteY85" fmla="*/ 3458784 h 4267200"/>
              <a:gd name="connsiteX86" fmla="*/ 3446761 w 12192000"/>
              <a:gd name="connsiteY86" fmla="*/ 3461278 h 4267200"/>
              <a:gd name="connsiteX87" fmla="*/ 4419733 w 12192000"/>
              <a:gd name="connsiteY87" fmla="*/ 3963555 h 4267200"/>
              <a:gd name="connsiteX88" fmla="*/ 4659448 w 12192000"/>
              <a:gd name="connsiteY88" fmla="*/ 4172746 h 4267200"/>
              <a:gd name="connsiteX89" fmla="*/ 4719140 w 12192000"/>
              <a:gd name="connsiteY89" fmla="*/ 4267200 h 4267200"/>
              <a:gd name="connsiteX90" fmla="*/ 4641222 w 12192000"/>
              <a:gd name="connsiteY90" fmla="*/ 4267200 h 4267200"/>
              <a:gd name="connsiteX91" fmla="*/ 4599968 w 12192000"/>
              <a:gd name="connsiteY91" fmla="*/ 4207074 h 4267200"/>
              <a:gd name="connsiteX92" fmla="*/ 4136093 w 12192000"/>
              <a:gd name="connsiteY92" fmla="*/ 3858466 h 4267200"/>
              <a:gd name="connsiteX93" fmla="*/ 3670252 w 12192000"/>
              <a:gd name="connsiteY93" fmla="*/ 3622798 h 4267200"/>
              <a:gd name="connsiteX94" fmla="*/ 3817258 w 12192000"/>
              <a:gd name="connsiteY94" fmla="*/ 3723577 h 4267200"/>
              <a:gd name="connsiteX95" fmla="*/ 4000461 w 12192000"/>
              <a:gd name="connsiteY95" fmla="*/ 3855966 h 4267200"/>
              <a:gd name="connsiteX96" fmla="*/ 4088180 w 12192000"/>
              <a:gd name="connsiteY96" fmla="*/ 3929774 h 4267200"/>
              <a:gd name="connsiteX97" fmla="*/ 4184555 w 12192000"/>
              <a:gd name="connsiteY97" fmla="*/ 4010683 h 4267200"/>
              <a:gd name="connsiteX98" fmla="*/ 4399563 w 12192000"/>
              <a:gd name="connsiteY98" fmla="*/ 4158106 h 4267200"/>
              <a:gd name="connsiteX99" fmla="*/ 4546299 w 12192000"/>
              <a:gd name="connsiteY99" fmla="*/ 4254934 h 4267200"/>
              <a:gd name="connsiteX100" fmla="*/ 4561743 w 12192000"/>
              <a:gd name="connsiteY100" fmla="*/ 4267200 h 4267200"/>
              <a:gd name="connsiteX101" fmla="*/ 4509274 w 12192000"/>
              <a:gd name="connsiteY101" fmla="*/ 4267200 h 4267200"/>
              <a:gd name="connsiteX102" fmla="*/ 4383389 w 12192000"/>
              <a:gd name="connsiteY102" fmla="*/ 4184369 h 4267200"/>
              <a:gd name="connsiteX103" fmla="*/ 4165508 w 12192000"/>
              <a:gd name="connsiteY103" fmla="*/ 4035196 h 4267200"/>
              <a:gd name="connsiteX104" fmla="*/ 4068162 w 12192000"/>
              <a:gd name="connsiteY104" fmla="*/ 3953394 h 4267200"/>
              <a:gd name="connsiteX105" fmla="*/ 3981416 w 12192000"/>
              <a:gd name="connsiteY105" fmla="*/ 3880482 h 4267200"/>
              <a:gd name="connsiteX106" fmla="*/ 3800147 w 12192000"/>
              <a:gd name="connsiteY106" fmla="*/ 3749872 h 4267200"/>
              <a:gd name="connsiteX107" fmla="*/ 3655073 w 12192000"/>
              <a:gd name="connsiteY107" fmla="*/ 3650884 h 4267200"/>
              <a:gd name="connsiteX108" fmla="*/ 3989938 w 12192000"/>
              <a:gd name="connsiteY108" fmla="*/ 3991685 h 4267200"/>
              <a:gd name="connsiteX109" fmla="*/ 4393907 w 12192000"/>
              <a:gd name="connsiteY109" fmla="*/ 4261258 h 4267200"/>
              <a:gd name="connsiteX110" fmla="*/ 4408201 w 12192000"/>
              <a:gd name="connsiteY110" fmla="*/ 4267200 h 4267200"/>
              <a:gd name="connsiteX111" fmla="*/ 4250346 w 12192000"/>
              <a:gd name="connsiteY111" fmla="*/ 4267200 h 4267200"/>
              <a:gd name="connsiteX112" fmla="*/ 4245269 w 12192000"/>
              <a:gd name="connsiteY112" fmla="*/ 4265040 h 4267200"/>
              <a:gd name="connsiteX113" fmla="*/ 4036318 w 12192000"/>
              <a:gd name="connsiteY113" fmla="*/ 4147013 h 4267200"/>
              <a:gd name="connsiteX114" fmla="*/ 3432098 w 12192000"/>
              <a:gd name="connsiteY114" fmla="*/ 3537312 h 4267200"/>
              <a:gd name="connsiteX115" fmla="*/ 3429186 w 12192000"/>
              <a:gd name="connsiteY115" fmla="*/ 3458784 h 4267200"/>
              <a:gd name="connsiteX116" fmla="*/ 9334796 w 12192000"/>
              <a:gd name="connsiteY116" fmla="*/ 3456584 h 4267200"/>
              <a:gd name="connsiteX117" fmla="*/ 9651570 w 12192000"/>
              <a:gd name="connsiteY117" fmla="*/ 3826505 h 4267200"/>
              <a:gd name="connsiteX118" fmla="*/ 9334796 w 12192000"/>
              <a:gd name="connsiteY118" fmla="*/ 3456584 h 4267200"/>
              <a:gd name="connsiteX119" fmla="*/ 4440129 w 12192000"/>
              <a:gd name="connsiteY119" fmla="*/ 3448571 h 4267200"/>
              <a:gd name="connsiteX120" fmla="*/ 4856525 w 12192000"/>
              <a:gd name="connsiteY120" fmla="*/ 3915351 h 4267200"/>
              <a:gd name="connsiteX121" fmla="*/ 5059055 w 12192000"/>
              <a:gd name="connsiteY121" fmla="*/ 4108918 h 4267200"/>
              <a:gd name="connsiteX122" fmla="*/ 5290070 w 12192000"/>
              <a:gd name="connsiteY122" fmla="*/ 4263619 h 4267200"/>
              <a:gd name="connsiteX123" fmla="*/ 4834991 w 12192000"/>
              <a:gd name="connsiteY123" fmla="*/ 3830985 h 4267200"/>
              <a:gd name="connsiteX124" fmla="*/ 4440129 w 12192000"/>
              <a:gd name="connsiteY124" fmla="*/ 3448571 h 4267200"/>
              <a:gd name="connsiteX125" fmla="*/ 5425834 w 12192000"/>
              <a:gd name="connsiteY125" fmla="*/ 3162785 h 4267200"/>
              <a:gd name="connsiteX126" fmla="*/ 5401644 w 12192000"/>
              <a:gd name="connsiteY126" fmla="*/ 3617847 h 4267200"/>
              <a:gd name="connsiteX127" fmla="*/ 5467256 w 12192000"/>
              <a:gd name="connsiteY127" fmla="*/ 4175494 h 4267200"/>
              <a:gd name="connsiteX128" fmla="*/ 5448069 w 12192000"/>
              <a:gd name="connsiteY128" fmla="*/ 3567554 h 4267200"/>
              <a:gd name="connsiteX129" fmla="*/ 1318687 w 12192000"/>
              <a:gd name="connsiteY129" fmla="*/ 3113840 h 4267200"/>
              <a:gd name="connsiteX130" fmla="*/ 1066793 w 12192000"/>
              <a:gd name="connsiteY130" fmla="*/ 3212171 h 4267200"/>
              <a:gd name="connsiteX131" fmla="*/ 993319 w 12192000"/>
              <a:gd name="connsiteY131" fmla="*/ 3247648 h 4267200"/>
              <a:gd name="connsiteX132" fmla="*/ 853081 w 12192000"/>
              <a:gd name="connsiteY132" fmla="*/ 3312410 h 4267200"/>
              <a:gd name="connsiteX133" fmla="*/ 805957 w 12192000"/>
              <a:gd name="connsiteY133" fmla="*/ 3330443 h 4267200"/>
              <a:gd name="connsiteX134" fmla="*/ 1318687 w 12192000"/>
              <a:gd name="connsiteY134" fmla="*/ 3113840 h 4267200"/>
              <a:gd name="connsiteX135" fmla="*/ 5453702 w 12192000"/>
              <a:gd name="connsiteY135" fmla="*/ 3090882 h 4267200"/>
              <a:gd name="connsiteX136" fmla="*/ 5480135 w 12192000"/>
              <a:gd name="connsiteY136" fmla="*/ 3565802 h 4267200"/>
              <a:gd name="connsiteX137" fmla="*/ 5499023 w 12192000"/>
              <a:gd name="connsiteY137" fmla="*/ 4166310 h 4267200"/>
              <a:gd name="connsiteX138" fmla="*/ 5547022 w 12192000"/>
              <a:gd name="connsiteY138" fmla="*/ 3607838 h 4267200"/>
              <a:gd name="connsiteX139" fmla="*/ 5515964 w 12192000"/>
              <a:gd name="connsiteY139" fmla="*/ 3378541 h 4267200"/>
              <a:gd name="connsiteX140" fmla="*/ 5453702 w 12192000"/>
              <a:gd name="connsiteY140" fmla="*/ 3090882 h 4267200"/>
              <a:gd name="connsiteX141" fmla="*/ 9790480 w 12192000"/>
              <a:gd name="connsiteY141" fmla="*/ 3078533 h 4267200"/>
              <a:gd name="connsiteX142" fmla="*/ 9763295 w 12192000"/>
              <a:gd name="connsiteY142" fmla="*/ 3245370 h 4267200"/>
              <a:gd name="connsiteX143" fmla="*/ 9736458 w 12192000"/>
              <a:gd name="connsiteY143" fmla="*/ 3758413 h 4267200"/>
              <a:gd name="connsiteX144" fmla="*/ 9763499 w 12192000"/>
              <a:gd name="connsiteY144" fmla="*/ 3528057 h 4267200"/>
              <a:gd name="connsiteX145" fmla="*/ 9793906 w 12192000"/>
              <a:gd name="connsiteY145" fmla="*/ 3231157 h 4267200"/>
              <a:gd name="connsiteX146" fmla="*/ 9791874 w 12192000"/>
              <a:gd name="connsiteY146" fmla="*/ 3142788 h 4267200"/>
              <a:gd name="connsiteX147" fmla="*/ 9790480 w 12192000"/>
              <a:gd name="connsiteY147" fmla="*/ 3078533 h 4267200"/>
              <a:gd name="connsiteX148" fmla="*/ 1238695 w 12192000"/>
              <a:gd name="connsiteY148" fmla="*/ 3076820 h 4267200"/>
              <a:gd name="connsiteX149" fmla="*/ 716371 w 12192000"/>
              <a:gd name="connsiteY149" fmla="*/ 3293249 h 4267200"/>
              <a:gd name="connsiteX150" fmla="*/ 579522 w 12192000"/>
              <a:gd name="connsiteY150" fmla="*/ 3371759 h 4267200"/>
              <a:gd name="connsiteX151" fmla="*/ 600288 w 12192000"/>
              <a:gd name="connsiteY151" fmla="*/ 3365555 h 4267200"/>
              <a:gd name="connsiteX152" fmla="*/ 840692 w 12192000"/>
              <a:gd name="connsiteY152" fmla="*/ 3284921 h 4267200"/>
              <a:gd name="connsiteX153" fmla="*/ 979248 w 12192000"/>
              <a:gd name="connsiteY153" fmla="*/ 3221003 h 4267200"/>
              <a:gd name="connsiteX154" fmla="*/ 1053282 w 12192000"/>
              <a:gd name="connsiteY154" fmla="*/ 3185247 h 4267200"/>
              <a:gd name="connsiteX155" fmla="*/ 1320603 w 12192000"/>
              <a:gd name="connsiteY155" fmla="*/ 3081281 h 4267200"/>
              <a:gd name="connsiteX156" fmla="*/ 1238695 w 12192000"/>
              <a:gd name="connsiteY156" fmla="*/ 3076820 h 4267200"/>
              <a:gd name="connsiteX157" fmla="*/ 5425627 w 12192000"/>
              <a:gd name="connsiteY157" fmla="*/ 2954192 h 4267200"/>
              <a:gd name="connsiteX158" fmla="*/ 5470770 w 12192000"/>
              <a:gd name="connsiteY158" fmla="*/ 3005435 h 4267200"/>
              <a:gd name="connsiteX159" fmla="*/ 5567647 w 12192000"/>
              <a:gd name="connsiteY159" fmla="*/ 4190286 h 4267200"/>
              <a:gd name="connsiteX160" fmla="*/ 5545854 w 12192000"/>
              <a:gd name="connsiteY160" fmla="*/ 4267200 h 4267200"/>
              <a:gd name="connsiteX161" fmla="*/ 5391871 w 12192000"/>
              <a:gd name="connsiteY161" fmla="*/ 4267200 h 4267200"/>
              <a:gd name="connsiteX162" fmla="*/ 5318171 w 12192000"/>
              <a:gd name="connsiteY162" fmla="*/ 4175818 h 4267200"/>
              <a:gd name="connsiteX163" fmla="*/ 4943646 w 12192000"/>
              <a:gd name="connsiteY163" fmla="*/ 3822916 h 4267200"/>
              <a:gd name="connsiteX164" fmla="*/ 4594837 w 12192000"/>
              <a:gd name="connsiteY164" fmla="*/ 3532274 h 4267200"/>
              <a:gd name="connsiteX165" fmla="*/ 4441737 w 12192000"/>
              <a:gd name="connsiteY165" fmla="*/ 3399734 h 4267200"/>
              <a:gd name="connsiteX166" fmla="*/ 4431236 w 12192000"/>
              <a:gd name="connsiteY166" fmla="*/ 3400954 h 4267200"/>
              <a:gd name="connsiteX167" fmla="*/ 4557150 w 12192000"/>
              <a:gd name="connsiteY167" fmla="*/ 3510023 h 4267200"/>
              <a:gd name="connsiteX168" fmla="*/ 4856936 w 12192000"/>
              <a:gd name="connsiteY168" fmla="*/ 3809146 h 4267200"/>
              <a:gd name="connsiteX169" fmla="*/ 5111996 w 12192000"/>
              <a:gd name="connsiteY169" fmla="*/ 4065759 h 4267200"/>
              <a:gd name="connsiteX170" fmla="*/ 5246890 w 12192000"/>
              <a:gd name="connsiteY170" fmla="*/ 4187633 h 4267200"/>
              <a:gd name="connsiteX171" fmla="*/ 5347266 w 12192000"/>
              <a:gd name="connsiteY171" fmla="*/ 4267200 h 4267200"/>
              <a:gd name="connsiteX172" fmla="*/ 5164092 w 12192000"/>
              <a:gd name="connsiteY172" fmla="*/ 4267200 h 4267200"/>
              <a:gd name="connsiteX173" fmla="*/ 5108945 w 12192000"/>
              <a:gd name="connsiteY173" fmla="*/ 4232176 h 4267200"/>
              <a:gd name="connsiteX174" fmla="*/ 4294126 w 12192000"/>
              <a:gd name="connsiteY174" fmla="*/ 3303048 h 4267200"/>
              <a:gd name="connsiteX175" fmla="*/ 4305321 w 12192000"/>
              <a:gd name="connsiteY175" fmla="*/ 3256953 h 4267200"/>
              <a:gd name="connsiteX176" fmla="*/ 4949299 w 12192000"/>
              <a:gd name="connsiteY176" fmla="*/ 3766336 h 4267200"/>
              <a:gd name="connsiteX177" fmla="*/ 5291452 w 12192000"/>
              <a:gd name="connsiteY177" fmla="*/ 4076801 h 4267200"/>
              <a:gd name="connsiteX178" fmla="*/ 5434998 w 12192000"/>
              <a:gd name="connsiteY178" fmla="*/ 4254100 h 4267200"/>
              <a:gd name="connsiteX179" fmla="*/ 5351015 w 12192000"/>
              <a:gd name="connsiteY179" fmla="*/ 3760989 h 4267200"/>
              <a:gd name="connsiteX180" fmla="*/ 5413780 w 12192000"/>
              <a:gd name="connsiteY180" fmla="*/ 2966265 h 4267200"/>
              <a:gd name="connsiteX181" fmla="*/ 5425627 w 12192000"/>
              <a:gd name="connsiteY181" fmla="*/ 2954192 h 4267200"/>
              <a:gd name="connsiteX182" fmla="*/ 8380397 w 12192000"/>
              <a:gd name="connsiteY182" fmla="*/ 2896659 h 4267200"/>
              <a:gd name="connsiteX183" fmla="*/ 8634801 w 12192000"/>
              <a:gd name="connsiteY183" fmla="*/ 3304169 h 4267200"/>
              <a:gd name="connsiteX184" fmla="*/ 8971448 w 12192000"/>
              <a:gd name="connsiteY184" fmla="*/ 3675946 h 4267200"/>
              <a:gd name="connsiteX185" fmla="*/ 8820691 w 12192000"/>
              <a:gd name="connsiteY185" fmla="*/ 3486482 h 4267200"/>
              <a:gd name="connsiteX186" fmla="*/ 8807612 w 12192000"/>
              <a:gd name="connsiteY186" fmla="*/ 3467256 h 4267200"/>
              <a:gd name="connsiteX187" fmla="*/ 8556796 w 12192000"/>
              <a:gd name="connsiteY187" fmla="*/ 3116474 h 4267200"/>
              <a:gd name="connsiteX188" fmla="*/ 8427018 w 12192000"/>
              <a:gd name="connsiteY188" fmla="*/ 2948853 h 4267200"/>
              <a:gd name="connsiteX189" fmla="*/ 8380397 w 12192000"/>
              <a:gd name="connsiteY189" fmla="*/ 2896659 h 4267200"/>
              <a:gd name="connsiteX190" fmla="*/ 9831020 w 12192000"/>
              <a:gd name="connsiteY190" fmla="*/ 2871730 h 4267200"/>
              <a:gd name="connsiteX191" fmla="*/ 9827707 w 12192000"/>
              <a:gd name="connsiteY191" fmla="*/ 2915231 h 4267200"/>
              <a:gd name="connsiteX192" fmla="*/ 9820699 w 12192000"/>
              <a:gd name="connsiteY192" fmla="*/ 3051540 h 4267200"/>
              <a:gd name="connsiteX193" fmla="*/ 9822525 w 12192000"/>
              <a:gd name="connsiteY193" fmla="*/ 3140814 h 4267200"/>
              <a:gd name="connsiteX194" fmla="*/ 9824704 w 12192000"/>
              <a:gd name="connsiteY194" fmla="*/ 3230628 h 4267200"/>
              <a:gd name="connsiteX195" fmla="*/ 9793821 w 12192000"/>
              <a:gd name="connsiteY195" fmla="*/ 3531652 h 4267200"/>
              <a:gd name="connsiteX196" fmla="*/ 9767436 w 12192000"/>
              <a:gd name="connsiteY196" fmla="*/ 3750864 h 4267200"/>
              <a:gd name="connsiteX197" fmla="*/ 9814477 w 12192000"/>
              <a:gd name="connsiteY197" fmla="*/ 3662531 h 4267200"/>
              <a:gd name="connsiteX198" fmla="*/ 9831020 w 12192000"/>
              <a:gd name="connsiteY198" fmla="*/ 2871730 h 4267200"/>
              <a:gd name="connsiteX199" fmla="*/ 8380521 w 12192000"/>
              <a:gd name="connsiteY199" fmla="*/ 2850596 h 4267200"/>
              <a:gd name="connsiteX200" fmla="*/ 8451446 w 12192000"/>
              <a:gd name="connsiteY200" fmla="*/ 2928627 h 4267200"/>
              <a:gd name="connsiteX201" fmla="*/ 8582269 w 12192000"/>
              <a:gd name="connsiteY201" fmla="*/ 3097880 h 4267200"/>
              <a:gd name="connsiteX202" fmla="*/ 8833783 w 12192000"/>
              <a:gd name="connsiteY202" fmla="*/ 3449753 h 4267200"/>
              <a:gd name="connsiteX203" fmla="*/ 8846863 w 12192000"/>
              <a:gd name="connsiteY203" fmla="*/ 3468981 h 4267200"/>
              <a:gd name="connsiteX204" fmla="*/ 8960046 w 12192000"/>
              <a:gd name="connsiteY204" fmla="*/ 3620389 h 4267200"/>
              <a:gd name="connsiteX205" fmla="*/ 8380521 w 12192000"/>
              <a:gd name="connsiteY205" fmla="*/ 2850596 h 4267200"/>
              <a:gd name="connsiteX206" fmla="*/ 9854151 w 12192000"/>
              <a:gd name="connsiteY206" fmla="*/ 2642862 h 4267200"/>
              <a:gd name="connsiteX207" fmla="*/ 9871341 w 12192000"/>
              <a:gd name="connsiteY207" fmla="*/ 2659697 h 4267200"/>
              <a:gd name="connsiteX208" fmla="*/ 9966678 w 12192000"/>
              <a:gd name="connsiteY208" fmla="*/ 3423399 h 4267200"/>
              <a:gd name="connsiteX209" fmla="*/ 9880832 w 12192000"/>
              <a:gd name="connsiteY209" fmla="*/ 3700562 h 4267200"/>
              <a:gd name="connsiteX210" fmla="*/ 9896024 w 12192000"/>
              <a:gd name="connsiteY210" fmla="*/ 4178295 h 4267200"/>
              <a:gd name="connsiteX211" fmla="*/ 10028060 w 12192000"/>
              <a:gd name="connsiteY211" fmla="*/ 4267200 h 4267200"/>
              <a:gd name="connsiteX212" fmla="*/ 9651813 w 12192000"/>
              <a:gd name="connsiteY212" fmla="*/ 4267200 h 4267200"/>
              <a:gd name="connsiteX213" fmla="*/ 9814527 w 12192000"/>
              <a:gd name="connsiteY213" fmla="*/ 4248048 h 4267200"/>
              <a:gd name="connsiteX214" fmla="*/ 9615182 w 12192000"/>
              <a:gd name="connsiteY214" fmla="*/ 4220499 h 4267200"/>
              <a:gd name="connsiteX215" fmla="*/ 9465210 w 12192000"/>
              <a:gd name="connsiteY215" fmla="*/ 4242240 h 4267200"/>
              <a:gd name="connsiteX216" fmla="*/ 9387108 w 12192000"/>
              <a:gd name="connsiteY216" fmla="*/ 4267200 h 4267200"/>
              <a:gd name="connsiteX217" fmla="*/ 9268441 w 12192000"/>
              <a:gd name="connsiteY217" fmla="*/ 4267200 h 4267200"/>
              <a:gd name="connsiteX218" fmla="*/ 9307676 w 12192000"/>
              <a:gd name="connsiteY218" fmla="*/ 4251276 h 4267200"/>
              <a:gd name="connsiteX219" fmla="*/ 9761570 w 12192000"/>
              <a:gd name="connsiteY219" fmla="*/ 4182283 h 4267200"/>
              <a:gd name="connsiteX220" fmla="*/ 9368237 w 12192000"/>
              <a:gd name="connsiteY220" fmla="*/ 3949470 h 4267200"/>
              <a:gd name="connsiteX221" fmla="*/ 9354614 w 12192000"/>
              <a:gd name="connsiteY221" fmla="*/ 3951288 h 4267200"/>
              <a:gd name="connsiteX222" fmla="*/ 8364351 w 12192000"/>
              <a:gd name="connsiteY222" fmla="*/ 4159267 h 4267200"/>
              <a:gd name="connsiteX223" fmla="*/ 8386567 w 12192000"/>
              <a:gd name="connsiteY223" fmla="*/ 4119760 h 4267200"/>
              <a:gd name="connsiteX224" fmla="*/ 9231713 w 12192000"/>
              <a:gd name="connsiteY224" fmla="*/ 3873539 h 4267200"/>
              <a:gd name="connsiteX225" fmla="*/ 9023301 w 12192000"/>
              <a:gd name="connsiteY225" fmla="*/ 3763109 h 4267200"/>
              <a:gd name="connsiteX226" fmla="*/ 9010556 w 12192000"/>
              <a:gd name="connsiteY226" fmla="*/ 3758998 h 4267200"/>
              <a:gd name="connsiteX227" fmla="*/ 8604324 w 12192000"/>
              <a:gd name="connsiteY227" fmla="*/ 3417171 h 4267200"/>
              <a:gd name="connsiteX228" fmla="*/ 8218577 w 12192000"/>
              <a:gd name="connsiteY228" fmla="*/ 2770227 h 4267200"/>
              <a:gd name="connsiteX229" fmla="*/ 8222774 w 12192000"/>
              <a:gd name="connsiteY229" fmla="*/ 2749954 h 4267200"/>
              <a:gd name="connsiteX230" fmla="*/ 8297623 w 12192000"/>
              <a:gd name="connsiteY230" fmla="*/ 2731935 h 4267200"/>
              <a:gd name="connsiteX231" fmla="*/ 9090618 w 12192000"/>
              <a:gd name="connsiteY231" fmla="*/ 3716225 h 4267200"/>
              <a:gd name="connsiteX232" fmla="*/ 9762441 w 12192000"/>
              <a:gd name="connsiteY232" fmla="*/ 4093587 h 4267200"/>
              <a:gd name="connsiteX233" fmla="*/ 9717826 w 12192000"/>
              <a:gd name="connsiteY233" fmla="*/ 3916719 h 4267200"/>
              <a:gd name="connsiteX234" fmla="*/ 9713123 w 12192000"/>
              <a:gd name="connsiteY234" fmla="*/ 3916663 h 4267200"/>
              <a:gd name="connsiteX235" fmla="*/ 9175594 w 12192000"/>
              <a:gd name="connsiteY235" fmla="*/ 3326950 h 4267200"/>
              <a:gd name="connsiteX236" fmla="*/ 9253941 w 12192000"/>
              <a:gd name="connsiteY236" fmla="*/ 3287566 h 4267200"/>
              <a:gd name="connsiteX237" fmla="*/ 9625671 w 12192000"/>
              <a:gd name="connsiteY237" fmla="*/ 3639960 h 4267200"/>
              <a:gd name="connsiteX238" fmla="*/ 9656881 w 12192000"/>
              <a:gd name="connsiteY238" fmla="*/ 3333361 h 4267200"/>
              <a:gd name="connsiteX239" fmla="*/ 9782066 w 12192000"/>
              <a:gd name="connsiteY239" fmla="*/ 2680771 h 4267200"/>
              <a:gd name="connsiteX240" fmla="*/ 9854151 w 12192000"/>
              <a:gd name="connsiteY240" fmla="*/ 2642862 h 4267200"/>
              <a:gd name="connsiteX241" fmla="*/ 11114299 w 12192000"/>
              <a:gd name="connsiteY241" fmla="*/ 2390555 h 4267200"/>
              <a:gd name="connsiteX242" fmla="*/ 11113373 w 12192000"/>
              <a:gd name="connsiteY242" fmla="*/ 2392739 h 4267200"/>
              <a:gd name="connsiteX243" fmla="*/ 11117197 w 12192000"/>
              <a:gd name="connsiteY243" fmla="*/ 2394358 h 4267200"/>
              <a:gd name="connsiteX244" fmla="*/ 11114299 w 12192000"/>
              <a:gd name="connsiteY244" fmla="*/ 2390555 h 4267200"/>
              <a:gd name="connsiteX245" fmla="*/ 10506276 w 12192000"/>
              <a:gd name="connsiteY245" fmla="*/ 2118977 h 4267200"/>
              <a:gd name="connsiteX246" fmla="*/ 10431542 w 12192000"/>
              <a:gd name="connsiteY246" fmla="*/ 2525128 h 4267200"/>
              <a:gd name="connsiteX247" fmla="*/ 10391375 w 12192000"/>
              <a:gd name="connsiteY247" fmla="*/ 2667145 h 4267200"/>
              <a:gd name="connsiteX248" fmla="*/ 10355047 w 12192000"/>
              <a:gd name="connsiteY248" fmla="*/ 2832031 h 4267200"/>
              <a:gd name="connsiteX249" fmla="*/ 10336080 w 12192000"/>
              <a:gd name="connsiteY249" fmla="*/ 2927011 h 4267200"/>
              <a:gd name="connsiteX250" fmla="*/ 10389394 w 12192000"/>
              <a:gd name="connsiteY250" fmla="*/ 2782834 h 4267200"/>
              <a:gd name="connsiteX251" fmla="*/ 10506276 w 12192000"/>
              <a:gd name="connsiteY251" fmla="*/ 2118977 h 4267200"/>
              <a:gd name="connsiteX252" fmla="*/ 11538179 w 12192000"/>
              <a:gd name="connsiteY252" fmla="*/ 2090376 h 4267200"/>
              <a:gd name="connsiteX253" fmla="*/ 11577479 w 12192000"/>
              <a:gd name="connsiteY253" fmla="*/ 2228695 h 4267200"/>
              <a:gd name="connsiteX254" fmla="*/ 11586754 w 12192000"/>
              <a:gd name="connsiteY254" fmla="*/ 2266098 h 4267200"/>
              <a:gd name="connsiteX255" fmla="*/ 11609011 w 12192000"/>
              <a:gd name="connsiteY255" fmla="*/ 2353427 h 4267200"/>
              <a:gd name="connsiteX256" fmla="*/ 11761579 w 12192000"/>
              <a:gd name="connsiteY256" fmla="*/ 2703223 h 4267200"/>
              <a:gd name="connsiteX257" fmla="*/ 11877711 w 12192000"/>
              <a:gd name="connsiteY257" fmla="*/ 2947465 h 4267200"/>
              <a:gd name="connsiteX258" fmla="*/ 11538179 w 12192000"/>
              <a:gd name="connsiteY258" fmla="*/ 2090376 h 4267200"/>
              <a:gd name="connsiteX259" fmla="*/ 6604735 w 12192000"/>
              <a:gd name="connsiteY259" fmla="*/ 2041381 h 4267200"/>
              <a:gd name="connsiteX260" fmla="*/ 7204487 w 12192000"/>
              <a:gd name="connsiteY260" fmla="*/ 2742112 h 4267200"/>
              <a:gd name="connsiteX261" fmla="*/ 7131592 w 12192000"/>
              <a:gd name="connsiteY261" fmla="*/ 2672096 h 4267200"/>
              <a:gd name="connsiteX262" fmla="*/ 6996344 w 12192000"/>
              <a:gd name="connsiteY262" fmla="*/ 2518310 h 4267200"/>
              <a:gd name="connsiteX263" fmla="*/ 6735495 w 12192000"/>
              <a:gd name="connsiteY263" fmla="*/ 2196890 h 4267200"/>
              <a:gd name="connsiteX264" fmla="*/ 6721901 w 12192000"/>
              <a:gd name="connsiteY264" fmla="*/ 2179274 h 4267200"/>
              <a:gd name="connsiteX265" fmla="*/ 6604735 w 12192000"/>
              <a:gd name="connsiteY265" fmla="*/ 2041381 h 4267200"/>
              <a:gd name="connsiteX266" fmla="*/ 11488421 w 12192000"/>
              <a:gd name="connsiteY266" fmla="*/ 2034549 h 4267200"/>
              <a:gd name="connsiteX267" fmla="*/ 11840356 w 12192000"/>
              <a:gd name="connsiteY267" fmla="*/ 2932293 h 4267200"/>
              <a:gd name="connsiteX268" fmla="*/ 11736331 w 12192000"/>
              <a:gd name="connsiteY268" fmla="*/ 2715710 h 4267200"/>
              <a:gd name="connsiteX269" fmla="*/ 11581560 w 12192000"/>
              <a:gd name="connsiteY269" fmla="*/ 2360474 h 4267200"/>
              <a:gd name="connsiteX270" fmla="*/ 11558442 w 12192000"/>
              <a:gd name="connsiteY270" fmla="*/ 2272139 h 4267200"/>
              <a:gd name="connsiteX271" fmla="*/ 11549169 w 12192000"/>
              <a:gd name="connsiteY271" fmla="*/ 2234734 h 4267200"/>
              <a:gd name="connsiteX272" fmla="*/ 11488421 w 12192000"/>
              <a:gd name="connsiteY272" fmla="*/ 2034549 h 4267200"/>
              <a:gd name="connsiteX273" fmla="*/ 10468916 w 12192000"/>
              <a:gd name="connsiteY273" fmla="*/ 2032338 h 4267200"/>
              <a:gd name="connsiteX274" fmla="*/ 10421480 w 12192000"/>
              <a:gd name="connsiteY274" fmla="*/ 2185446 h 4267200"/>
              <a:gd name="connsiteX275" fmla="*/ 10351264 w 12192000"/>
              <a:gd name="connsiteY275" fmla="*/ 2591574 h 4267200"/>
              <a:gd name="connsiteX276" fmla="*/ 10294485 w 12192000"/>
              <a:gd name="connsiteY276" fmla="*/ 2991809 h 4267200"/>
              <a:gd name="connsiteX277" fmla="*/ 10327850 w 12192000"/>
              <a:gd name="connsiteY277" fmla="*/ 2826310 h 4267200"/>
              <a:gd name="connsiteX278" fmla="*/ 10364099 w 12192000"/>
              <a:gd name="connsiteY278" fmla="*/ 2660098 h 4267200"/>
              <a:gd name="connsiteX279" fmla="*/ 10404725 w 12192000"/>
              <a:gd name="connsiteY279" fmla="*/ 2516991 h 4267200"/>
              <a:gd name="connsiteX280" fmla="*/ 10478071 w 12192000"/>
              <a:gd name="connsiteY280" fmla="*/ 2114122 h 4267200"/>
              <a:gd name="connsiteX281" fmla="*/ 10468916 w 12192000"/>
              <a:gd name="connsiteY281" fmla="*/ 2032338 h 4267200"/>
              <a:gd name="connsiteX282" fmla="*/ 10573132 w 12192000"/>
              <a:gd name="connsiteY282" fmla="*/ 1991479 h 4267200"/>
              <a:gd name="connsiteX283" fmla="*/ 11066880 w 12192000"/>
              <a:gd name="connsiteY283" fmla="*/ 2371770 h 4267200"/>
              <a:gd name="connsiteX284" fmla="*/ 10573132 w 12192000"/>
              <a:gd name="connsiteY284" fmla="*/ 1991479 h 4267200"/>
              <a:gd name="connsiteX285" fmla="*/ 6591670 w 12192000"/>
              <a:gd name="connsiteY285" fmla="*/ 1988277 h 4267200"/>
              <a:gd name="connsiteX286" fmla="*/ 6747349 w 12192000"/>
              <a:gd name="connsiteY286" fmla="*/ 2160069 h 4267200"/>
              <a:gd name="connsiteX287" fmla="*/ 6760943 w 12192000"/>
              <a:gd name="connsiteY287" fmla="*/ 2177686 h 4267200"/>
              <a:gd name="connsiteX288" fmla="*/ 7021065 w 12192000"/>
              <a:gd name="connsiteY288" fmla="*/ 2498102 h 4267200"/>
              <a:gd name="connsiteX289" fmla="*/ 7155223 w 12192000"/>
              <a:gd name="connsiteY289" fmla="*/ 2650386 h 4267200"/>
              <a:gd name="connsiteX290" fmla="*/ 7203167 w 12192000"/>
              <a:gd name="connsiteY290" fmla="*/ 2697288 h 4267200"/>
              <a:gd name="connsiteX291" fmla="*/ 6937703 w 12192000"/>
              <a:gd name="connsiteY291" fmla="*/ 2321981 h 4267200"/>
              <a:gd name="connsiteX292" fmla="*/ 6591670 w 12192000"/>
              <a:gd name="connsiteY292" fmla="*/ 1988277 h 4267200"/>
              <a:gd name="connsiteX293" fmla="*/ 5798671 w 12192000"/>
              <a:gd name="connsiteY293" fmla="*/ 1981601 h 4267200"/>
              <a:gd name="connsiteX294" fmla="*/ 5754709 w 12192000"/>
              <a:gd name="connsiteY294" fmla="*/ 2071454 h 4267200"/>
              <a:gd name="connsiteX295" fmla="*/ 5763044 w 12192000"/>
              <a:gd name="connsiteY295" fmla="*/ 2842206 h 4267200"/>
              <a:gd name="connsiteX296" fmla="*/ 5764974 w 12192000"/>
              <a:gd name="connsiteY296" fmla="*/ 2799609 h 4267200"/>
              <a:gd name="connsiteX297" fmla="*/ 5767665 w 12192000"/>
              <a:gd name="connsiteY297" fmla="*/ 2666409 h 4267200"/>
              <a:gd name="connsiteX298" fmla="*/ 5763055 w 12192000"/>
              <a:gd name="connsiteY298" fmla="*/ 2579705 h 4267200"/>
              <a:gd name="connsiteX299" fmla="*/ 5758079 w 12192000"/>
              <a:gd name="connsiteY299" fmla="*/ 2492508 h 4267200"/>
              <a:gd name="connsiteX300" fmla="*/ 5779325 w 12192000"/>
              <a:gd name="connsiteY300" fmla="*/ 2197069 h 4267200"/>
              <a:gd name="connsiteX301" fmla="*/ 5798671 w 12192000"/>
              <a:gd name="connsiteY301" fmla="*/ 1981601 h 4267200"/>
              <a:gd name="connsiteX302" fmla="*/ 5829202 w 12192000"/>
              <a:gd name="connsiteY302" fmla="*/ 1971679 h 4267200"/>
              <a:gd name="connsiteX303" fmla="*/ 5809558 w 12192000"/>
              <a:gd name="connsiteY303" fmla="*/ 2198043 h 4267200"/>
              <a:gd name="connsiteX304" fmla="*/ 5788653 w 12192000"/>
              <a:gd name="connsiteY304" fmla="*/ 2489430 h 4267200"/>
              <a:gd name="connsiteX305" fmla="*/ 5793439 w 12192000"/>
              <a:gd name="connsiteY305" fmla="*/ 2575235 h 4267200"/>
              <a:gd name="connsiteX306" fmla="*/ 5796837 w 12192000"/>
              <a:gd name="connsiteY306" fmla="*/ 2637633 h 4267200"/>
              <a:gd name="connsiteX307" fmla="*/ 5818614 w 12192000"/>
              <a:gd name="connsiteY307" fmla="*/ 2473055 h 4267200"/>
              <a:gd name="connsiteX308" fmla="*/ 5829202 w 12192000"/>
              <a:gd name="connsiteY308" fmla="*/ 1971679 h 4267200"/>
              <a:gd name="connsiteX309" fmla="*/ 10578769 w 12192000"/>
              <a:gd name="connsiteY309" fmla="*/ 1962963 h 4267200"/>
              <a:gd name="connsiteX310" fmla="*/ 11073823 w 12192000"/>
              <a:gd name="connsiteY310" fmla="*/ 2338658 h 4267200"/>
              <a:gd name="connsiteX311" fmla="*/ 10578769 w 12192000"/>
              <a:gd name="connsiteY311" fmla="*/ 1962963 h 4267200"/>
              <a:gd name="connsiteX312" fmla="*/ 5911389 w 12192000"/>
              <a:gd name="connsiteY312" fmla="*/ 1898371 h 4267200"/>
              <a:gd name="connsiteX313" fmla="*/ 6237627 w 12192000"/>
              <a:gd name="connsiteY313" fmla="*/ 2231921 h 4267200"/>
              <a:gd name="connsiteX314" fmla="*/ 5911389 w 12192000"/>
              <a:gd name="connsiteY314" fmla="*/ 1898371 h 4267200"/>
              <a:gd name="connsiteX315" fmla="*/ 6944437 w 12192000"/>
              <a:gd name="connsiteY315" fmla="*/ 1575402 h 4267200"/>
              <a:gd name="connsiteX316" fmla="*/ 6304730 w 12192000"/>
              <a:gd name="connsiteY316" fmla="*/ 1766654 h 4267200"/>
              <a:gd name="connsiteX317" fmla="*/ 6944437 w 12192000"/>
              <a:gd name="connsiteY317" fmla="*/ 1575402 h 4267200"/>
              <a:gd name="connsiteX318" fmla="*/ 7019523 w 12192000"/>
              <a:gd name="connsiteY318" fmla="*/ 1519450 h 4267200"/>
              <a:gd name="connsiteX319" fmla="*/ 6298091 w 12192000"/>
              <a:gd name="connsiteY319" fmla="*/ 1737122 h 4267200"/>
              <a:gd name="connsiteX320" fmla="*/ 7019523 w 12192000"/>
              <a:gd name="connsiteY320" fmla="*/ 1519450 h 4267200"/>
              <a:gd name="connsiteX321" fmla="*/ 2399523 w 12192000"/>
              <a:gd name="connsiteY321" fmla="*/ 1428234 h 4267200"/>
              <a:gd name="connsiteX322" fmla="*/ 2224982 w 12192000"/>
              <a:gd name="connsiteY322" fmla="*/ 1826201 h 4267200"/>
              <a:gd name="connsiteX323" fmla="*/ 2096099 w 12192000"/>
              <a:gd name="connsiteY323" fmla="*/ 2345900 h 4267200"/>
              <a:gd name="connsiteX324" fmla="*/ 2283317 w 12192000"/>
              <a:gd name="connsiteY324" fmla="*/ 1796925 h 4267200"/>
              <a:gd name="connsiteX325" fmla="*/ 2448558 w 12192000"/>
              <a:gd name="connsiteY325" fmla="*/ 1373435 h 4267200"/>
              <a:gd name="connsiteX326" fmla="*/ 2312521 w 12192000"/>
              <a:gd name="connsiteY326" fmla="*/ 1806140 h 4267200"/>
              <a:gd name="connsiteX327" fmla="*/ 2127533 w 12192000"/>
              <a:gd name="connsiteY327" fmla="*/ 2348380 h 4267200"/>
              <a:gd name="connsiteX328" fmla="*/ 2358080 w 12192000"/>
              <a:gd name="connsiteY328" fmla="*/ 1866134 h 4267200"/>
              <a:gd name="connsiteX329" fmla="*/ 2407436 w 12192000"/>
              <a:gd name="connsiteY329" fmla="*/ 1651070 h 4267200"/>
              <a:gd name="connsiteX330" fmla="*/ 2448558 w 12192000"/>
              <a:gd name="connsiteY330" fmla="*/ 1373435 h 4267200"/>
              <a:gd name="connsiteX331" fmla="*/ 278707 w 12192000"/>
              <a:gd name="connsiteY331" fmla="*/ 1352270 h 4267200"/>
              <a:gd name="connsiteX332" fmla="*/ 321570 w 12192000"/>
              <a:gd name="connsiteY332" fmla="*/ 1861610 h 4267200"/>
              <a:gd name="connsiteX333" fmla="*/ 294281 w 12192000"/>
              <a:gd name="connsiteY333" fmla="*/ 1440658 h 4267200"/>
              <a:gd name="connsiteX334" fmla="*/ 1423821 w 12192000"/>
              <a:gd name="connsiteY334" fmla="*/ 1351958 h 4267200"/>
              <a:gd name="connsiteX335" fmla="*/ 1638521 w 12192000"/>
              <a:gd name="connsiteY335" fmla="*/ 1908470 h 4267200"/>
              <a:gd name="connsiteX336" fmla="*/ 1754199 w 12192000"/>
              <a:gd name="connsiteY336" fmla="*/ 2149284 h 4267200"/>
              <a:gd name="connsiteX337" fmla="*/ 1908359 w 12192000"/>
              <a:gd name="connsiteY337" fmla="*/ 2364988 h 4267200"/>
              <a:gd name="connsiteX338" fmla="*/ 1647661 w 12192000"/>
              <a:gd name="connsiteY338" fmla="*/ 1825945 h 4267200"/>
              <a:gd name="connsiteX339" fmla="*/ 1423821 w 12192000"/>
              <a:gd name="connsiteY339" fmla="*/ 1351958 h 4267200"/>
              <a:gd name="connsiteX340" fmla="*/ 9518298 w 12192000"/>
              <a:gd name="connsiteY340" fmla="*/ 1338235 h 4267200"/>
              <a:gd name="connsiteX341" fmla="*/ 9838009 w 12192000"/>
              <a:gd name="connsiteY341" fmla="*/ 2272553 h 4267200"/>
              <a:gd name="connsiteX342" fmla="*/ 9805906 w 12192000"/>
              <a:gd name="connsiteY342" fmla="*/ 2159819 h 4267200"/>
              <a:gd name="connsiteX343" fmla="*/ 9801623 w 12192000"/>
              <a:gd name="connsiteY343" fmla="*/ 2142555 h 4267200"/>
              <a:gd name="connsiteX344" fmla="*/ 9628671 w 12192000"/>
              <a:gd name="connsiteY344" fmla="*/ 1617375 h 4267200"/>
              <a:gd name="connsiteX345" fmla="*/ 9598299 w 12192000"/>
              <a:gd name="connsiteY345" fmla="*/ 1544643 h 4267200"/>
              <a:gd name="connsiteX346" fmla="*/ 9518298 w 12192000"/>
              <a:gd name="connsiteY346" fmla="*/ 1338235 h 4267200"/>
              <a:gd name="connsiteX347" fmla="*/ 1431890 w 12192000"/>
              <a:gd name="connsiteY347" fmla="*/ 1306475 h 4267200"/>
              <a:gd name="connsiteX348" fmla="*/ 1507597 w 12192000"/>
              <a:gd name="connsiteY348" fmla="*/ 1446132 h 4267200"/>
              <a:gd name="connsiteX349" fmla="*/ 1674586 w 12192000"/>
              <a:gd name="connsiteY349" fmla="*/ 1813832 h 4267200"/>
              <a:gd name="connsiteX350" fmla="*/ 1815950 w 12192000"/>
              <a:gd name="connsiteY350" fmla="*/ 2128564 h 4267200"/>
              <a:gd name="connsiteX351" fmla="*/ 1984242 w 12192000"/>
              <a:gd name="connsiteY351" fmla="*/ 2430829 h 4267200"/>
              <a:gd name="connsiteX352" fmla="*/ 2014023 w 12192000"/>
              <a:gd name="connsiteY352" fmla="*/ 2450995 h 4267200"/>
              <a:gd name="connsiteX353" fmla="*/ 1747337 w 12192000"/>
              <a:gd name="connsiteY353" fmla="*/ 1855264 h 4267200"/>
              <a:gd name="connsiteX354" fmla="*/ 1533749 w 12192000"/>
              <a:gd name="connsiteY354" fmla="*/ 1478656 h 4267200"/>
              <a:gd name="connsiteX355" fmla="*/ 1431890 w 12192000"/>
              <a:gd name="connsiteY355" fmla="*/ 1306475 h 4267200"/>
              <a:gd name="connsiteX356" fmla="*/ 5052692 w 12192000"/>
              <a:gd name="connsiteY356" fmla="*/ 1292994 h 4267200"/>
              <a:gd name="connsiteX357" fmla="*/ 5200661 w 12192000"/>
              <a:gd name="connsiteY357" fmla="*/ 1635186 h 4267200"/>
              <a:gd name="connsiteX358" fmla="*/ 5297138 w 12192000"/>
              <a:gd name="connsiteY358" fmla="*/ 1906351 h 4267200"/>
              <a:gd name="connsiteX359" fmla="*/ 5052692 w 12192000"/>
              <a:gd name="connsiteY359" fmla="*/ 1292994 h 4267200"/>
              <a:gd name="connsiteX360" fmla="*/ 9528078 w 12192000"/>
              <a:gd name="connsiteY360" fmla="*/ 1278636 h 4267200"/>
              <a:gd name="connsiteX361" fmla="*/ 9623946 w 12192000"/>
              <a:gd name="connsiteY361" fmla="*/ 1534260 h 4267200"/>
              <a:gd name="connsiteX362" fmla="*/ 9654858 w 12192000"/>
              <a:gd name="connsiteY362" fmla="*/ 1607218 h 4267200"/>
              <a:gd name="connsiteX363" fmla="*/ 9826304 w 12192000"/>
              <a:gd name="connsiteY363" fmla="*/ 2125320 h 4267200"/>
              <a:gd name="connsiteX364" fmla="*/ 9701198 w 12192000"/>
              <a:gd name="connsiteY364" fmla="*/ 1646797 h 4267200"/>
              <a:gd name="connsiteX365" fmla="*/ 9528078 w 12192000"/>
              <a:gd name="connsiteY365" fmla="*/ 1278636 h 4267200"/>
              <a:gd name="connsiteX366" fmla="*/ 5009948 w 12192000"/>
              <a:gd name="connsiteY366" fmla="*/ 1273619 h 4267200"/>
              <a:gd name="connsiteX367" fmla="*/ 5121777 w 12192000"/>
              <a:gd name="connsiteY367" fmla="*/ 1654213 h 4267200"/>
              <a:gd name="connsiteX368" fmla="*/ 5293545 w 12192000"/>
              <a:gd name="connsiteY368" fmla="*/ 2072247 h 4267200"/>
              <a:gd name="connsiteX369" fmla="*/ 5294042 w 12192000"/>
              <a:gd name="connsiteY369" fmla="*/ 2065019 h 4267200"/>
              <a:gd name="connsiteX370" fmla="*/ 5171936 w 12192000"/>
              <a:gd name="connsiteY370" fmla="*/ 1647613 h 4267200"/>
              <a:gd name="connsiteX371" fmla="*/ 5009948 w 12192000"/>
              <a:gd name="connsiteY371" fmla="*/ 1273619 h 4267200"/>
              <a:gd name="connsiteX372" fmla="*/ 655236 w 12192000"/>
              <a:gd name="connsiteY372" fmla="*/ 1268632 h 4267200"/>
              <a:gd name="connsiteX373" fmla="*/ 839521 w 12192000"/>
              <a:gd name="connsiteY373" fmla="*/ 1685315 h 4267200"/>
              <a:gd name="connsiteX374" fmla="*/ 1109416 w 12192000"/>
              <a:gd name="connsiteY374" fmla="*/ 2061663 h 4267200"/>
              <a:gd name="connsiteX375" fmla="*/ 1298300 w 12192000"/>
              <a:gd name="connsiteY375" fmla="*/ 2247742 h 4267200"/>
              <a:gd name="connsiteX376" fmla="*/ 1125871 w 12192000"/>
              <a:gd name="connsiteY376" fmla="*/ 1989513 h 4267200"/>
              <a:gd name="connsiteX377" fmla="*/ 981574 w 12192000"/>
              <a:gd name="connsiteY377" fmla="*/ 1783157 h 4267200"/>
              <a:gd name="connsiteX378" fmla="*/ 922198 w 12192000"/>
              <a:gd name="connsiteY378" fmla="*/ 1677437 h 4267200"/>
              <a:gd name="connsiteX379" fmla="*/ 869293 w 12192000"/>
              <a:gd name="connsiteY379" fmla="*/ 1583214 h 4267200"/>
              <a:gd name="connsiteX380" fmla="*/ 751431 w 12192000"/>
              <a:gd name="connsiteY380" fmla="*/ 1405731 h 4267200"/>
              <a:gd name="connsiteX381" fmla="*/ 6516292 w 12192000"/>
              <a:gd name="connsiteY381" fmla="*/ 1263064 h 4267200"/>
              <a:gd name="connsiteX382" fmla="*/ 5736320 w 12192000"/>
              <a:gd name="connsiteY382" fmla="*/ 1501803 h 4267200"/>
              <a:gd name="connsiteX383" fmla="*/ 6516292 w 12192000"/>
              <a:gd name="connsiteY383" fmla="*/ 1263064 h 4267200"/>
              <a:gd name="connsiteX384" fmla="*/ 291466 w 12192000"/>
              <a:gd name="connsiteY384" fmla="*/ 1250369 h 4267200"/>
              <a:gd name="connsiteX385" fmla="*/ 323180 w 12192000"/>
              <a:gd name="connsiteY385" fmla="*/ 1435283 h 4267200"/>
              <a:gd name="connsiteX386" fmla="*/ 349381 w 12192000"/>
              <a:gd name="connsiteY386" fmla="*/ 1875041 h 4267200"/>
              <a:gd name="connsiteX387" fmla="*/ 374363 w 12192000"/>
              <a:gd name="connsiteY387" fmla="*/ 1506494 h 4267200"/>
              <a:gd name="connsiteX388" fmla="*/ 302168 w 12192000"/>
              <a:gd name="connsiteY388" fmla="*/ 1274495 h 4267200"/>
              <a:gd name="connsiteX389" fmla="*/ 291466 w 12192000"/>
              <a:gd name="connsiteY389" fmla="*/ 1250369 h 4267200"/>
              <a:gd name="connsiteX390" fmla="*/ 678222 w 12192000"/>
              <a:gd name="connsiteY390" fmla="*/ 1248670 h 4267200"/>
              <a:gd name="connsiteX391" fmla="*/ 775536 w 12192000"/>
              <a:gd name="connsiteY391" fmla="*/ 1388015 h 4267200"/>
              <a:gd name="connsiteX392" fmla="*/ 894529 w 12192000"/>
              <a:gd name="connsiteY392" fmla="*/ 1567739 h 4267200"/>
              <a:gd name="connsiteX393" fmla="*/ 948000 w 12192000"/>
              <a:gd name="connsiteY393" fmla="*/ 1663088 h 4267200"/>
              <a:gd name="connsiteX394" fmla="*/ 1006812 w 12192000"/>
              <a:gd name="connsiteY394" fmla="*/ 1767683 h 4267200"/>
              <a:gd name="connsiteX395" fmla="*/ 1149133 w 12192000"/>
              <a:gd name="connsiteY395" fmla="*/ 1971513 h 4267200"/>
              <a:gd name="connsiteX396" fmla="*/ 1333952 w 12192000"/>
              <a:gd name="connsiteY396" fmla="*/ 2251620 h 4267200"/>
              <a:gd name="connsiteX397" fmla="*/ 1337329 w 12192000"/>
              <a:gd name="connsiteY397" fmla="*/ 2258350 h 4267200"/>
              <a:gd name="connsiteX398" fmla="*/ 1014726 w 12192000"/>
              <a:gd name="connsiteY398" fmla="*/ 1615556 h 4267200"/>
              <a:gd name="connsiteX399" fmla="*/ 678222 w 12192000"/>
              <a:gd name="connsiteY399" fmla="*/ 1248670 h 4267200"/>
              <a:gd name="connsiteX400" fmla="*/ 9441752 w 12192000"/>
              <a:gd name="connsiteY400" fmla="*/ 1245311 h 4267200"/>
              <a:gd name="connsiteX401" fmla="*/ 9278979 w 12192000"/>
              <a:gd name="connsiteY401" fmla="*/ 1406236 h 4267200"/>
              <a:gd name="connsiteX402" fmla="*/ 9235540 w 12192000"/>
              <a:gd name="connsiteY402" fmla="*/ 1546869 h 4267200"/>
              <a:gd name="connsiteX403" fmla="*/ 9264074 w 12192000"/>
              <a:gd name="connsiteY403" fmla="*/ 1557016 h 4267200"/>
              <a:gd name="connsiteX404" fmla="*/ 9441752 w 12192000"/>
              <a:gd name="connsiteY404" fmla="*/ 1245311 h 4267200"/>
              <a:gd name="connsiteX405" fmla="*/ 6691602 w 12192000"/>
              <a:gd name="connsiteY405" fmla="*/ 1140573 h 4267200"/>
              <a:gd name="connsiteX406" fmla="*/ 6571100 w 12192000"/>
              <a:gd name="connsiteY406" fmla="*/ 1183662 h 4267200"/>
              <a:gd name="connsiteX407" fmla="*/ 6241687 w 12192000"/>
              <a:gd name="connsiteY407" fmla="*/ 1257600 h 4267200"/>
              <a:gd name="connsiteX408" fmla="*/ 5693009 w 12192000"/>
              <a:gd name="connsiteY408" fmla="*/ 1478256 h 4267200"/>
              <a:gd name="connsiteX409" fmla="*/ 6548420 w 12192000"/>
              <a:gd name="connsiteY409" fmla="*/ 1214599 h 4267200"/>
              <a:gd name="connsiteX410" fmla="*/ 6605473 w 12192000"/>
              <a:gd name="connsiteY410" fmla="*/ 1184686 h 4267200"/>
              <a:gd name="connsiteX411" fmla="*/ 6691602 w 12192000"/>
              <a:gd name="connsiteY411" fmla="*/ 1140573 h 4267200"/>
              <a:gd name="connsiteX412" fmla="*/ 4002475 w 12192000"/>
              <a:gd name="connsiteY412" fmla="*/ 1037802 h 4267200"/>
              <a:gd name="connsiteX413" fmla="*/ 4000324 w 12192000"/>
              <a:gd name="connsiteY413" fmla="*/ 1039362 h 4267200"/>
              <a:gd name="connsiteX414" fmla="*/ 4002862 w 12192000"/>
              <a:gd name="connsiteY414" fmla="*/ 1042866 h 4267200"/>
              <a:gd name="connsiteX415" fmla="*/ 4002475 w 12192000"/>
              <a:gd name="connsiteY415" fmla="*/ 1037802 h 4267200"/>
              <a:gd name="connsiteX416" fmla="*/ 506322 w 12192000"/>
              <a:gd name="connsiteY416" fmla="*/ 1020997 h 4267200"/>
              <a:gd name="connsiteX417" fmla="*/ 533068 w 12192000"/>
              <a:gd name="connsiteY417" fmla="*/ 1029409 h 4267200"/>
              <a:gd name="connsiteX418" fmla="*/ 1232525 w 12192000"/>
              <a:gd name="connsiteY418" fmla="*/ 1804675 h 4267200"/>
              <a:gd name="connsiteX419" fmla="*/ 1388858 w 12192000"/>
              <a:gd name="connsiteY419" fmla="*/ 2368011 h 4267200"/>
              <a:gd name="connsiteX420" fmla="*/ 1384098 w 12192000"/>
              <a:gd name="connsiteY420" fmla="*/ 2378125 h 4267200"/>
              <a:gd name="connsiteX421" fmla="*/ 1425393 w 12192000"/>
              <a:gd name="connsiteY421" fmla="*/ 2589124 h 4267200"/>
              <a:gd name="connsiteX422" fmla="*/ 1424001 w 12192000"/>
              <a:gd name="connsiteY422" fmla="*/ 2597541 h 4267200"/>
              <a:gd name="connsiteX423" fmla="*/ 2152729 w 12192000"/>
              <a:gd name="connsiteY423" fmla="*/ 2864487 h 4267200"/>
              <a:gd name="connsiteX424" fmla="*/ 2020609 w 12192000"/>
              <a:gd name="connsiteY424" fmla="*/ 2539671 h 4267200"/>
              <a:gd name="connsiteX425" fmla="*/ 2018920 w 12192000"/>
              <a:gd name="connsiteY425" fmla="*/ 2536309 h 4267200"/>
              <a:gd name="connsiteX426" fmla="*/ 1342441 w 12192000"/>
              <a:gd name="connsiteY426" fmla="*/ 1173017 h 4267200"/>
              <a:gd name="connsiteX427" fmla="*/ 1367925 w 12192000"/>
              <a:gd name="connsiteY427" fmla="*/ 1135648 h 4267200"/>
              <a:gd name="connsiteX428" fmla="*/ 1771401 w 12192000"/>
              <a:gd name="connsiteY428" fmla="*/ 1806673 h 4267200"/>
              <a:gd name="connsiteX429" fmla="*/ 1972385 w 12192000"/>
              <a:gd name="connsiteY429" fmla="*/ 2198735 h 4267200"/>
              <a:gd name="connsiteX430" fmla="*/ 2040892 w 12192000"/>
              <a:gd name="connsiteY430" fmla="*/ 2405205 h 4267200"/>
              <a:gd name="connsiteX431" fmla="*/ 2131689 w 12192000"/>
              <a:gd name="connsiteY431" fmla="*/ 1936926 h 4267200"/>
              <a:gd name="connsiteX432" fmla="*/ 2454820 w 12192000"/>
              <a:gd name="connsiteY432" fmla="*/ 1248808 h 4267200"/>
              <a:gd name="connsiteX433" fmla="*/ 2492512 w 12192000"/>
              <a:gd name="connsiteY433" fmla="*/ 1302920 h 4267200"/>
              <a:gd name="connsiteX434" fmla="*/ 2081216 w 12192000"/>
              <a:gd name="connsiteY434" fmla="*/ 2527513 h 4267200"/>
              <a:gd name="connsiteX435" fmla="*/ 2081211 w 12192000"/>
              <a:gd name="connsiteY435" fmla="*/ 2528916 h 4267200"/>
              <a:gd name="connsiteX436" fmla="*/ 2199067 w 12192000"/>
              <a:gd name="connsiteY436" fmla="*/ 2884061 h 4267200"/>
              <a:gd name="connsiteX437" fmla="*/ 3192586 w 12192000"/>
              <a:gd name="connsiteY437" fmla="*/ 3411496 h 4267200"/>
              <a:gd name="connsiteX438" fmla="*/ 3182620 w 12192000"/>
              <a:gd name="connsiteY438" fmla="*/ 3483279 h 4267200"/>
              <a:gd name="connsiteX439" fmla="*/ 2435119 w 12192000"/>
              <a:gd name="connsiteY439" fmla="*/ 3080173 h 4267200"/>
              <a:gd name="connsiteX440" fmla="*/ 2410152 w 12192000"/>
              <a:gd name="connsiteY440" fmla="*/ 3063751 h 4267200"/>
              <a:gd name="connsiteX441" fmla="*/ 2408099 w 12192000"/>
              <a:gd name="connsiteY441" fmla="*/ 3064403 h 4267200"/>
              <a:gd name="connsiteX442" fmla="*/ 2407218 w 12192000"/>
              <a:gd name="connsiteY442" fmla="*/ 3070324 h 4267200"/>
              <a:gd name="connsiteX443" fmla="*/ 2380138 w 12192000"/>
              <a:gd name="connsiteY443" fmla="*/ 3099341 h 4267200"/>
              <a:gd name="connsiteX444" fmla="*/ 1765923 w 12192000"/>
              <a:gd name="connsiteY444" fmla="*/ 3581043 h 4267200"/>
              <a:gd name="connsiteX445" fmla="*/ 1702258 w 12192000"/>
              <a:gd name="connsiteY445" fmla="*/ 3612286 h 4267200"/>
              <a:gd name="connsiteX446" fmla="*/ 1538370 w 12192000"/>
              <a:gd name="connsiteY446" fmla="*/ 3811804 h 4267200"/>
              <a:gd name="connsiteX447" fmla="*/ 1325720 w 12192000"/>
              <a:gd name="connsiteY447" fmla="*/ 4125411 h 4267200"/>
              <a:gd name="connsiteX448" fmla="*/ 1206279 w 12192000"/>
              <a:gd name="connsiteY448" fmla="*/ 4267200 h 4267200"/>
              <a:gd name="connsiteX449" fmla="*/ 1115040 w 12192000"/>
              <a:gd name="connsiteY449" fmla="*/ 4267200 h 4267200"/>
              <a:gd name="connsiteX450" fmla="*/ 1258195 w 12192000"/>
              <a:gd name="connsiteY450" fmla="*/ 4099624 h 4267200"/>
              <a:gd name="connsiteX451" fmla="*/ 1423113 w 12192000"/>
              <a:gd name="connsiteY451" fmla="*/ 3874565 h 4267200"/>
              <a:gd name="connsiteX452" fmla="*/ 1260565 w 12192000"/>
              <a:gd name="connsiteY452" fmla="*/ 4031982 h 4267200"/>
              <a:gd name="connsiteX453" fmla="*/ 1073327 w 12192000"/>
              <a:gd name="connsiteY453" fmla="*/ 4218727 h 4267200"/>
              <a:gd name="connsiteX454" fmla="*/ 1032294 w 12192000"/>
              <a:gd name="connsiteY454" fmla="*/ 4267200 h 4267200"/>
              <a:gd name="connsiteX455" fmla="*/ 993830 w 12192000"/>
              <a:gd name="connsiteY455" fmla="*/ 4267200 h 4267200"/>
              <a:gd name="connsiteX456" fmla="*/ 1051860 w 12192000"/>
              <a:gd name="connsiteY456" fmla="*/ 4198693 h 4267200"/>
              <a:gd name="connsiteX457" fmla="*/ 1240607 w 12192000"/>
              <a:gd name="connsiteY457" fmla="*/ 4010401 h 4267200"/>
              <a:gd name="connsiteX458" fmla="*/ 1310106 w 12192000"/>
              <a:gd name="connsiteY458" fmla="*/ 3943217 h 4267200"/>
              <a:gd name="connsiteX459" fmla="*/ 952103 w 12192000"/>
              <a:gd name="connsiteY459" fmla="*/ 4265972 h 4267200"/>
              <a:gd name="connsiteX460" fmla="*/ 951207 w 12192000"/>
              <a:gd name="connsiteY460" fmla="*/ 4267200 h 4267200"/>
              <a:gd name="connsiteX461" fmla="*/ 862760 w 12192000"/>
              <a:gd name="connsiteY461" fmla="*/ 4267200 h 4267200"/>
              <a:gd name="connsiteX462" fmla="*/ 909145 w 12192000"/>
              <a:gd name="connsiteY462" fmla="*/ 4199225 h 4267200"/>
              <a:gd name="connsiteX463" fmla="*/ 1214067 w 12192000"/>
              <a:gd name="connsiteY463" fmla="*/ 3908561 h 4267200"/>
              <a:gd name="connsiteX464" fmla="*/ 640967 w 12192000"/>
              <a:gd name="connsiteY464" fmla="*/ 4105601 h 4267200"/>
              <a:gd name="connsiteX465" fmla="*/ 372807 w 12192000"/>
              <a:gd name="connsiteY465" fmla="*/ 4243651 h 4267200"/>
              <a:gd name="connsiteX466" fmla="*/ 332830 w 12192000"/>
              <a:gd name="connsiteY466" fmla="*/ 4267200 h 4267200"/>
              <a:gd name="connsiteX467" fmla="*/ 168301 w 12192000"/>
              <a:gd name="connsiteY467" fmla="*/ 4267200 h 4267200"/>
              <a:gd name="connsiteX468" fmla="*/ 278002 w 12192000"/>
              <a:gd name="connsiteY468" fmla="*/ 4201399 h 4267200"/>
              <a:gd name="connsiteX469" fmla="*/ 527241 w 12192000"/>
              <a:gd name="connsiteY469" fmla="*/ 4065078 h 4267200"/>
              <a:gd name="connsiteX470" fmla="*/ 1510397 w 12192000"/>
              <a:gd name="connsiteY470" fmla="*/ 3684705 h 4267200"/>
              <a:gd name="connsiteX471" fmla="*/ 1146550 w 12192000"/>
              <a:gd name="connsiteY471" fmla="*/ 3802012 h 4267200"/>
              <a:gd name="connsiteX472" fmla="*/ 698834 w 12192000"/>
              <a:gd name="connsiteY472" fmla="*/ 3952272 h 4267200"/>
              <a:gd name="connsiteX473" fmla="*/ 192528 w 12192000"/>
              <a:gd name="connsiteY473" fmla="*/ 4236299 h 4267200"/>
              <a:gd name="connsiteX474" fmla="*/ 148586 w 12192000"/>
              <a:gd name="connsiteY474" fmla="*/ 4267200 h 4267200"/>
              <a:gd name="connsiteX475" fmla="*/ 98116 w 12192000"/>
              <a:gd name="connsiteY475" fmla="*/ 4267200 h 4267200"/>
              <a:gd name="connsiteX476" fmla="*/ 169669 w 12192000"/>
              <a:gd name="connsiteY476" fmla="*/ 4216852 h 4267200"/>
              <a:gd name="connsiteX477" fmla="*/ 687572 w 12192000"/>
              <a:gd name="connsiteY477" fmla="*/ 3925629 h 4267200"/>
              <a:gd name="connsiteX478" fmla="*/ 1138365 w 12192000"/>
              <a:gd name="connsiteY478" fmla="*/ 3774515 h 4267200"/>
              <a:gd name="connsiteX479" fmla="*/ 1505579 w 12192000"/>
              <a:gd name="connsiteY479" fmla="*/ 3655526 h 4267200"/>
              <a:gd name="connsiteX480" fmla="*/ 1313114 w 12192000"/>
              <a:gd name="connsiteY480" fmla="*/ 3655216 h 4267200"/>
              <a:gd name="connsiteX481" fmla="*/ 1109304 w 12192000"/>
              <a:gd name="connsiteY481" fmla="*/ 3669030 h 4267200"/>
              <a:gd name="connsiteX482" fmla="*/ 258951 w 12192000"/>
              <a:gd name="connsiteY482" fmla="*/ 4111994 h 4267200"/>
              <a:gd name="connsiteX483" fmla="*/ 80807 w 12192000"/>
              <a:gd name="connsiteY483" fmla="*/ 4267200 h 4267200"/>
              <a:gd name="connsiteX484" fmla="*/ 0 w 12192000"/>
              <a:gd name="connsiteY484" fmla="*/ 4267200 h 4267200"/>
              <a:gd name="connsiteX485" fmla="*/ 0 w 12192000"/>
              <a:gd name="connsiteY485" fmla="*/ 4233763 h 4267200"/>
              <a:gd name="connsiteX486" fmla="*/ 36881 w 12192000"/>
              <a:gd name="connsiteY486" fmla="*/ 4200118 h 4267200"/>
              <a:gd name="connsiteX487" fmla="*/ 910534 w 12192000"/>
              <a:gd name="connsiteY487" fmla="*/ 3629753 h 4267200"/>
              <a:gd name="connsiteX488" fmla="*/ 1578717 w 12192000"/>
              <a:gd name="connsiteY488" fmla="*/ 3575982 h 4267200"/>
              <a:gd name="connsiteX489" fmla="*/ 2338780 w 12192000"/>
              <a:gd name="connsiteY489" fmla="*/ 3033725 h 4267200"/>
              <a:gd name="connsiteX490" fmla="*/ 1807991 w 12192000"/>
              <a:gd name="connsiteY490" fmla="*/ 2807184 h 4267200"/>
              <a:gd name="connsiteX491" fmla="*/ 1416358 w 12192000"/>
              <a:gd name="connsiteY491" fmla="*/ 3112571 h 4267200"/>
              <a:gd name="connsiteX492" fmla="*/ 939066 w 12192000"/>
              <a:gd name="connsiteY492" fmla="*/ 3378798 h 4267200"/>
              <a:gd name="connsiteX493" fmla="*/ 115099 w 12192000"/>
              <a:gd name="connsiteY493" fmla="*/ 3607650 h 4267200"/>
              <a:gd name="connsiteX494" fmla="*/ 97284 w 12192000"/>
              <a:gd name="connsiteY494" fmla="*/ 3520393 h 4267200"/>
              <a:gd name="connsiteX495" fmla="*/ 922050 w 12192000"/>
              <a:gd name="connsiteY495" fmla="*/ 3074867 h 4267200"/>
              <a:gd name="connsiteX496" fmla="*/ 1405265 w 12192000"/>
              <a:gd name="connsiteY496" fmla="*/ 3016319 h 4267200"/>
              <a:gd name="connsiteX497" fmla="*/ 1407512 w 12192000"/>
              <a:gd name="connsiteY497" fmla="*/ 3018001 h 4267200"/>
              <a:gd name="connsiteX498" fmla="*/ 1726266 w 12192000"/>
              <a:gd name="connsiteY498" fmla="*/ 2777274 h 4267200"/>
              <a:gd name="connsiteX499" fmla="*/ 625390 w 12192000"/>
              <a:gd name="connsiteY499" fmla="*/ 2514541 h 4267200"/>
              <a:gd name="connsiteX500" fmla="*/ 619799 w 12192000"/>
              <a:gd name="connsiteY500" fmla="*/ 2527180 h 4267200"/>
              <a:gd name="connsiteX501" fmla="*/ 310030 w 12192000"/>
              <a:gd name="connsiteY501" fmla="*/ 2771818 h 4267200"/>
              <a:gd name="connsiteX502" fmla="*/ 173877 w 12192000"/>
              <a:gd name="connsiteY502" fmla="*/ 2937056 h 4267200"/>
              <a:gd name="connsiteX503" fmla="*/ 77889 w 12192000"/>
              <a:gd name="connsiteY503" fmla="*/ 3138440 h 4267200"/>
              <a:gd name="connsiteX504" fmla="*/ 0 w 12192000"/>
              <a:gd name="connsiteY504" fmla="*/ 3271395 h 4267200"/>
              <a:gd name="connsiteX505" fmla="*/ 0 w 12192000"/>
              <a:gd name="connsiteY505" fmla="*/ 3153002 h 4267200"/>
              <a:gd name="connsiteX506" fmla="*/ 2386 w 12192000"/>
              <a:gd name="connsiteY506" fmla="*/ 3149203 h 4267200"/>
              <a:gd name="connsiteX507" fmla="*/ 89753 w 12192000"/>
              <a:gd name="connsiteY507" fmla="*/ 2987702 h 4267200"/>
              <a:gd name="connsiteX508" fmla="*/ 76869 w 12192000"/>
              <a:gd name="connsiteY508" fmla="*/ 3005404 h 4267200"/>
              <a:gd name="connsiteX509" fmla="*/ 32049 w 12192000"/>
              <a:gd name="connsiteY509" fmla="*/ 3065814 h 4267200"/>
              <a:gd name="connsiteX510" fmla="*/ 0 w 12192000"/>
              <a:gd name="connsiteY510" fmla="*/ 3108744 h 4267200"/>
              <a:gd name="connsiteX511" fmla="*/ 0 w 12192000"/>
              <a:gd name="connsiteY511" fmla="*/ 3058059 h 4267200"/>
              <a:gd name="connsiteX512" fmla="*/ 7610 w 12192000"/>
              <a:gd name="connsiteY512" fmla="*/ 3047889 h 4267200"/>
              <a:gd name="connsiteX513" fmla="*/ 52419 w 12192000"/>
              <a:gd name="connsiteY513" fmla="*/ 2987479 h 4267200"/>
              <a:gd name="connsiteX514" fmla="*/ 59142 w 12192000"/>
              <a:gd name="connsiteY514" fmla="*/ 2978488 h 4267200"/>
              <a:gd name="connsiteX515" fmla="*/ 0 w 12192000"/>
              <a:gd name="connsiteY515" fmla="*/ 3015334 h 4267200"/>
              <a:gd name="connsiteX516" fmla="*/ 0 w 12192000"/>
              <a:gd name="connsiteY516" fmla="*/ 2914286 h 4267200"/>
              <a:gd name="connsiteX517" fmla="*/ 36383 w 12192000"/>
              <a:gd name="connsiteY517" fmla="*/ 2901128 h 4267200"/>
              <a:gd name="connsiteX518" fmla="*/ 156329 w 12192000"/>
              <a:gd name="connsiteY518" fmla="*/ 2840533 h 4267200"/>
              <a:gd name="connsiteX519" fmla="*/ 358355 w 12192000"/>
              <a:gd name="connsiteY519" fmla="*/ 2620471 h 4267200"/>
              <a:gd name="connsiteX520" fmla="*/ 510577 w 12192000"/>
              <a:gd name="connsiteY520" fmla="*/ 2501244 h 4267200"/>
              <a:gd name="connsiteX521" fmla="*/ 211967 w 12192000"/>
              <a:gd name="connsiteY521" fmla="*/ 2479171 h 4267200"/>
              <a:gd name="connsiteX522" fmla="*/ 0 w 12192000"/>
              <a:gd name="connsiteY522" fmla="*/ 2476398 h 4267200"/>
              <a:gd name="connsiteX523" fmla="*/ 0 w 12192000"/>
              <a:gd name="connsiteY523" fmla="*/ 2389189 h 4267200"/>
              <a:gd name="connsiteX524" fmla="*/ 103062 w 12192000"/>
              <a:gd name="connsiteY524" fmla="*/ 2389518 h 4267200"/>
              <a:gd name="connsiteX525" fmla="*/ 510734 w 12192000"/>
              <a:gd name="connsiteY525" fmla="*/ 2416201 h 4267200"/>
              <a:gd name="connsiteX526" fmla="*/ 279257 w 12192000"/>
              <a:gd name="connsiteY526" fmla="*/ 2092102 h 4267200"/>
              <a:gd name="connsiteX527" fmla="*/ 65265 w 12192000"/>
              <a:gd name="connsiteY527" fmla="*/ 2006049 h 4267200"/>
              <a:gd name="connsiteX528" fmla="*/ 0 w 12192000"/>
              <a:gd name="connsiteY528" fmla="*/ 1982532 h 4267200"/>
              <a:gd name="connsiteX529" fmla="*/ 0 w 12192000"/>
              <a:gd name="connsiteY529" fmla="*/ 1912789 h 4267200"/>
              <a:gd name="connsiteX530" fmla="*/ 97460 w 12192000"/>
              <a:gd name="connsiteY530" fmla="*/ 1953725 h 4267200"/>
              <a:gd name="connsiteX531" fmla="*/ 221272 w 12192000"/>
              <a:gd name="connsiteY531" fmla="*/ 1980766 h 4267200"/>
              <a:gd name="connsiteX532" fmla="*/ 116765 w 12192000"/>
              <a:gd name="connsiteY532" fmla="*/ 1911033 h 4267200"/>
              <a:gd name="connsiteX533" fmla="*/ 16405 w 12192000"/>
              <a:gd name="connsiteY533" fmla="*/ 1803412 h 4267200"/>
              <a:gd name="connsiteX534" fmla="*/ 0 w 12192000"/>
              <a:gd name="connsiteY534" fmla="*/ 1784777 h 4267200"/>
              <a:gd name="connsiteX535" fmla="*/ 0 w 12192000"/>
              <a:gd name="connsiteY535" fmla="*/ 1740082 h 4267200"/>
              <a:gd name="connsiteX536" fmla="*/ 39394 w 12192000"/>
              <a:gd name="connsiteY536" fmla="*/ 1784856 h 4267200"/>
              <a:gd name="connsiteX537" fmla="*/ 135813 w 12192000"/>
              <a:gd name="connsiteY537" fmla="*/ 1888838 h 4267200"/>
              <a:gd name="connsiteX538" fmla="*/ 242575 w 12192000"/>
              <a:gd name="connsiteY538" fmla="*/ 1958841 h 4267200"/>
              <a:gd name="connsiteX539" fmla="*/ 82197 w 12192000"/>
              <a:gd name="connsiteY539" fmla="*/ 1754826 h 4267200"/>
              <a:gd name="connsiteX540" fmla="*/ 0 w 12192000"/>
              <a:gd name="connsiteY540" fmla="*/ 1679650 h 4267200"/>
              <a:gd name="connsiteX541" fmla="*/ 0 w 12192000"/>
              <a:gd name="connsiteY541" fmla="*/ 1602463 h 4267200"/>
              <a:gd name="connsiteX542" fmla="*/ 84689 w 12192000"/>
              <a:gd name="connsiteY542" fmla="*/ 1677442 h 4267200"/>
              <a:gd name="connsiteX543" fmla="*/ 298437 w 12192000"/>
              <a:gd name="connsiteY543" fmla="*/ 1968019 h 4267200"/>
              <a:gd name="connsiteX544" fmla="*/ 227269 w 12192000"/>
              <a:gd name="connsiteY544" fmla="*/ 1114064 h 4267200"/>
              <a:gd name="connsiteX545" fmla="*/ 248003 w 12192000"/>
              <a:gd name="connsiteY545" fmla="*/ 1089613 h 4267200"/>
              <a:gd name="connsiteX546" fmla="*/ 427020 w 12192000"/>
              <a:gd name="connsiteY546" fmla="*/ 1619803 h 4267200"/>
              <a:gd name="connsiteX547" fmla="*/ 340345 w 12192000"/>
              <a:gd name="connsiteY547" fmla="*/ 2027739 h 4267200"/>
              <a:gd name="connsiteX548" fmla="*/ 360865 w 12192000"/>
              <a:gd name="connsiteY548" fmla="*/ 2044827 h 4267200"/>
              <a:gd name="connsiteX549" fmla="*/ 560414 w 12192000"/>
              <a:gd name="connsiteY549" fmla="*/ 2421457 h 4267200"/>
              <a:gd name="connsiteX550" fmla="*/ 1359703 w 12192000"/>
              <a:gd name="connsiteY550" fmla="*/ 2578554 h 4267200"/>
              <a:gd name="connsiteX551" fmla="*/ 1359422 w 12192000"/>
              <a:gd name="connsiteY551" fmla="*/ 2577994 h 4267200"/>
              <a:gd name="connsiteX552" fmla="*/ 828701 w 12192000"/>
              <a:gd name="connsiteY552" fmla="*/ 1839520 h 4267200"/>
              <a:gd name="connsiteX553" fmla="*/ 494427 w 12192000"/>
              <a:gd name="connsiteY553" fmla="*/ 1092333 h 4267200"/>
              <a:gd name="connsiteX554" fmla="*/ 506322 w 12192000"/>
              <a:gd name="connsiteY554" fmla="*/ 1020997 h 4267200"/>
              <a:gd name="connsiteX555" fmla="*/ 4570198 w 12192000"/>
              <a:gd name="connsiteY555" fmla="*/ 978081 h 4267200"/>
              <a:gd name="connsiteX556" fmla="*/ 4523691 w 12192000"/>
              <a:gd name="connsiteY556" fmla="*/ 1127776 h 4267200"/>
              <a:gd name="connsiteX557" fmla="*/ 4509875 w 12192000"/>
              <a:gd name="connsiteY557" fmla="*/ 1167552 h 4267200"/>
              <a:gd name="connsiteX558" fmla="*/ 4478168 w 12192000"/>
              <a:gd name="connsiteY558" fmla="*/ 1260735 h 4267200"/>
              <a:gd name="connsiteX559" fmla="*/ 4409309 w 12192000"/>
              <a:gd name="connsiteY559" fmla="*/ 1666996 h 4267200"/>
              <a:gd name="connsiteX560" fmla="*/ 4370031 w 12192000"/>
              <a:gd name="connsiteY560" fmla="*/ 1955666 h 4267200"/>
              <a:gd name="connsiteX561" fmla="*/ 4570198 w 12192000"/>
              <a:gd name="connsiteY561" fmla="*/ 978081 h 4267200"/>
              <a:gd name="connsiteX562" fmla="*/ 12149131 w 12192000"/>
              <a:gd name="connsiteY562" fmla="*/ 959050 h 4267200"/>
              <a:gd name="connsiteX563" fmla="*/ 12105664 w 12192000"/>
              <a:gd name="connsiteY563" fmla="*/ 1006960 h 4267200"/>
              <a:gd name="connsiteX564" fmla="*/ 11883102 w 12192000"/>
              <a:gd name="connsiteY564" fmla="*/ 1184424 h 4267200"/>
              <a:gd name="connsiteX565" fmla="*/ 11665174 w 12192000"/>
              <a:gd name="connsiteY565" fmla="*/ 1317493 h 4267200"/>
              <a:gd name="connsiteX566" fmla="*/ 11590337 w 12192000"/>
              <a:gd name="connsiteY566" fmla="*/ 1348256 h 4267200"/>
              <a:gd name="connsiteX567" fmla="*/ 11492588 w 12192000"/>
              <a:gd name="connsiteY567" fmla="*/ 1390573 h 4267200"/>
              <a:gd name="connsiteX568" fmla="*/ 11888865 w 12192000"/>
              <a:gd name="connsiteY568" fmla="*/ 1220988 h 4267200"/>
              <a:gd name="connsiteX569" fmla="*/ 12149131 w 12192000"/>
              <a:gd name="connsiteY569" fmla="*/ 959050 h 4267200"/>
              <a:gd name="connsiteX570" fmla="*/ 4557898 w 12192000"/>
              <a:gd name="connsiteY570" fmla="*/ 900011 h 4267200"/>
              <a:gd name="connsiteX571" fmla="*/ 4344840 w 12192000"/>
              <a:gd name="connsiteY571" fmla="*/ 1922038 h 4267200"/>
              <a:gd name="connsiteX572" fmla="*/ 4378710 w 12192000"/>
              <a:gd name="connsiteY572" fmla="*/ 1665516 h 4267200"/>
              <a:gd name="connsiteX573" fmla="*/ 4448798 w 12192000"/>
              <a:gd name="connsiteY573" fmla="*/ 1253024 h 4267200"/>
              <a:gd name="connsiteX574" fmla="*/ 4480315 w 12192000"/>
              <a:gd name="connsiteY574" fmla="*/ 1158454 h 4267200"/>
              <a:gd name="connsiteX575" fmla="*/ 4494133 w 12192000"/>
              <a:gd name="connsiteY575" fmla="*/ 1118676 h 4267200"/>
              <a:gd name="connsiteX576" fmla="*/ 4557898 w 12192000"/>
              <a:gd name="connsiteY576" fmla="*/ 900011 h 4267200"/>
              <a:gd name="connsiteX577" fmla="*/ 5870151 w 12192000"/>
              <a:gd name="connsiteY577" fmla="*/ 898890 h 4267200"/>
              <a:gd name="connsiteX578" fmla="*/ 5861335 w 12192000"/>
              <a:gd name="connsiteY578" fmla="*/ 899177 h 4267200"/>
              <a:gd name="connsiteX579" fmla="*/ 5843702 w 12192000"/>
              <a:gd name="connsiteY579" fmla="*/ 899748 h 4267200"/>
              <a:gd name="connsiteX580" fmla="*/ 5651107 w 12192000"/>
              <a:gd name="connsiteY580" fmla="*/ 920306 h 4267200"/>
              <a:gd name="connsiteX581" fmla="*/ 5459407 w 12192000"/>
              <a:gd name="connsiteY581" fmla="*/ 940975 h 4267200"/>
              <a:gd name="connsiteX582" fmla="*/ 5374846 w 12192000"/>
              <a:gd name="connsiteY582" fmla="*/ 941988 h 4267200"/>
              <a:gd name="connsiteX583" fmla="*/ 5256105 w 12192000"/>
              <a:gd name="connsiteY583" fmla="*/ 945632 h 4267200"/>
              <a:gd name="connsiteX584" fmla="*/ 5107071 w 12192000"/>
              <a:gd name="connsiteY584" fmla="*/ 969720 h 4267200"/>
              <a:gd name="connsiteX585" fmla="*/ 4998681 w 12192000"/>
              <a:gd name="connsiteY585" fmla="*/ 988771 h 4267200"/>
              <a:gd name="connsiteX586" fmla="*/ 5870151 w 12192000"/>
              <a:gd name="connsiteY586" fmla="*/ 898890 h 4267200"/>
              <a:gd name="connsiteX587" fmla="*/ 12190084 w 12192000"/>
              <a:gd name="connsiteY587" fmla="*/ 854709 h 4267200"/>
              <a:gd name="connsiteX588" fmla="*/ 12162947 w 12192000"/>
              <a:gd name="connsiteY588" fmla="*/ 879275 h 4267200"/>
              <a:gd name="connsiteX589" fmla="*/ 11721478 w 12192000"/>
              <a:gd name="connsiteY589" fmla="*/ 1216434 h 4267200"/>
              <a:gd name="connsiteX590" fmla="*/ 11680712 w 12192000"/>
              <a:gd name="connsiteY590" fmla="*/ 1239730 h 4267200"/>
              <a:gd name="connsiteX591" fmla="*/ 11505347 w 12192000"/>
              <a:gd name="connsiteY591" fmla="*/ 1352837 h 4267200"/>
              <a:gd name="connsiteX592" fmla="*/ 11580962 w 12192000"/>
              <a:gd name="connsiteY592" fmla="*/ 1321759 h 4267200"/>
              <a:gd name="connsiteX593" fmla="*/ 11654234 w 12192000"/>
              <a:gd name="connsiteY593" fmla="*/ 1291618 h 4267200"/>
              <a:gd name="connsiteX594" fmla="*/ 11867274 w 12192000"/>
              <a:gd name="connsiteY594" fmla="*/ 1160983 h 4267200"/>
              <a:gd name="connsiteX595" fmla="*/ 12086035 w 12192000"/>
              <a:gd name="connsiteY595" fmla="*/ 986418 h 4267200"/>
              <a:gd name="connsiteX596" fmla="*/ 12190084 w 12192000"/>
              <a:gd name="connsiteY596" fmla="*/ 854709 h 4267200"/>
              <a:gd name="connsiteX597" fmla="*/ 5504425 w 12192000"/>
              <a:gd name="connsiteY597" fmla="*/ 848067 h 4267200"/>
              <a:gd name="connsiteX598" fmla="*/ 4968849 w 12192000"/>
              <a:gd name="connsiteY598" fmla="*/ 962318 h 4267200"/>
              <a:gd name="connsiteX599" fmla="*/ 5104039 w 12192000"/>
              <a:gd name="connsiteY599" fmla="*/ 940634 h 4267200"/>
              <a:gd name="connsiteX600" fmla="*/ 5256311 w 12192000"/>
              <a:gd name="connsiteY600" fmla="*/ 916490 h 4267200"/>
              <a:gd name="connsiteX601" fmla="*/ 5377381 w 12192000"/>
              <a:gd name="connsiteY601" fmla="*/ 912671 h 4267200"/>
              <a:gd name="connsiteX602" fmla="*/ 5460148 w 12192000"/>
              <a:gd name="connsiteY602" fmla="*/ 911442 h 4267200"/>
              <a:gd name="connsiteX603" fmla="*/ 5648971 w 12192000"/>
              <a:gd name="connsiteY603" fmla="*/ 891331 h 4267200"/>
              <a:gd name="connsiteX604" fmla="*/ 5844807 w 12192000"/>
              <a:gd name="connsiteY604" fmla="*/ 870718 h 4267200"/>
              <a:gd name="connsiteX605" fmla="*/ 5862975 w 12192000"/>
              <a:gd name="connsiteY605" fmla="*/ 869756 h 4267200"/>
              <a:gd name="connsiteX606" fmla="*/ 5920887 w 12192000"/>
              <a:gd name="connsiteY606" fmla="*/ 865929 h 4267200"/>
              <a:gd name="connsiteX607" fmla="*/ 5504425 w 12192000"/>
              <a:gd name="connsiteY607" fmla="*/ 848067 h 4267200"/>
              <a:gd name="connsiteX608" fmla="*/ 8924104 w 12192000"/>
              <a:gd name="connsiteY608" fmla="*/ 777000 h 4267200"/>
              <a:gd name="connsiteX609" fmla="*/ 8921999 w 12192000"/>
              <a:gd name="connsiteY609" fmla="*/ 794136 h 4267200"/>
              <a:gd name="connsiteX610" fmla="*/ 8916066 w 12192000"/>
              <a:gd name="connsiteY610" fmla="*/ 843129 h 4267200"/>
              <a:gd name="connsiteX611" fmla="*/ 8909852 w 12192000"/>
              <a:gd name="connsiteY611" fmla="*/ 1005313 h 4267200"/>
              <a:gd name="connsiteX612" fmla="*/ 8936982 w 12192000"/>
              <a:gd name="connsiteY612" fmla="*/ 1614896 h 4267200"/>
              <a:gd name="connsiteX613" fmla="*/ 8939706 w 12192000"/>
              <a:gd name="connsiteY613" fmla="*/ 1632791 h 4267200"/>
              <a:gd name="connsiteX614" fmla="*/ 8946691 w 12192000"/>
              <a:gd name="connsiteY614" fmla="*/ 1680170 h 4267200"/>
              <a:gd name="connsiteX615" fmla="*/ 8947643 w 12192000"/>
              <a:gd name="connsiteY615" fmla="*/ 1649028 h 4267200"/>
              <a:gd name="connsiteX616" fmla="*/ 8931687 w 12192000"/>
              <a:gd name="connsiteY616" fmla="*/ 871628 h 4267200"/>
              <a:gd name="connsiteX617" fmla="*/ 8929804 w 12192000"/>
              <a:gd name="connsiteY617" fmla="*/ 850229 h 4267200"/>
              <a:gd name="connsiteX618" fmla="*/ 8924104 w 12192000"/>
              <a:gd name="connsiteY618" fmla="*/ 777000 h 4267200"/>
              <a:gd name="connsiteX619" fmla="*/ 8951219 w 12192000"/>
              <a:gd name="connsiteY619" fmla="*/ 764662 h 4267200"/>
              <a:gd name="connsiteX620" fmla="*/ 8957270 w 12192000"/>
              <a:gd name="connsiteY620" fmla="*/ 847698 h 4267200"/>
              <a:gd name="connsiteX621" fmla="*/ 8959153 w 12192000"/>
              <a:gd name="connsiteY621" fmla="*/ 869097 h 4267200"/>
              <a:gd name="connsiteX622" fmla="*/ 8976081 w 12192000"/>
              <a:gd name="connsiteY622" fmla="*/ 1619865 h 4267200"/>
              <a:gd name="connsiteX623" fmla="*/ 8951219 w 12192000"/>
              <a:gd name="connsiteY623" fmla="*/ 764662 h 4267200"/>
              <a:gd name="connsiteX624" fmla="*/ 8898081 w 12192000"/>
              <a:gd name="connsiteY624" fmla="*/ 630137 h 4267200"/>
              <a:gd name="connsiteX625" fmla="*/ 8910095 w 12192000"/>
              <a:gd name="connsiteY625" fmla="*/ 1626691 h 4267200"/>
              <a:gd name="connsiteX626" fmla="*/ 8908822 w 12192000"/>
              <a:gd name="connsiteY626" fmla="*/ 1619067 h 4267200"/>
              <a:gd name="connsiteX627" fmla="*/ 8881669 w 12192000"/>
              <a:gd name="connsiteY627" fmla="*/ 1004967 h 4267200"/>
              <a:gd name="connsiteX628" fmla="*/ 8888265 w 12192000"/>
              <a:gd name="connsiteY628" fmla="*/ 840369 h 4267200"/>
              <a:gd name="connsiteX629" fmla="*/ 8894429 w 12192000"/>
              <a:gd name="connsiteY629" fmla="*/ 790831 h 4267200"/>
              <a:gd name="connsiteX630" fmla="*/ 8898081 w 12192000"/>
              <a:gd name="connsiteY630" fmla="*/ 630137 h 4267200"/>
              <a:gd name="connsiteX631" fmla="*/ 11491396 w 12192000"/>
              <a:gd name="connsiteY631" fmla="*/ 623931 h 4267200"/>
              <a:gd name="connsiteX632" fmla="*/ 11413329 w 12192000"/>
              <a:gd name="connsiteY632" fmla="*/ 662344 h 4267200"/>
              <a:gd name="connsiteX633" fmla="*/ 10966547 w 12192000"/>
              <a:gd name="connsiteY633" fmla="*/ 818916 h 4267200"/>
              <a:gd name="connsiteX634" fmla="*/ 10498883 w 12192000"/>
              <a:gd name="connsiteY634" fmla="*/ 1111507 h 4267200"/>
              <a:gd name="connsiteX635" fmla="*/ 10671292 w 12192000"/>
              <a:gd name="connsiteY635" fmla="*/ 1035777 h 4267200"/>
              <a:gd name="connsiteX636" fmla="*/ 10685894 w 12192000"/>
              <a:gd name="connsiteY636" fmla="*/ 1027151 h 4267200"/>
              <a:gd name="connsiteX637" fmla="*/ 11104337 w 12192000"/>
              <a:gd name="connsiteY637" fmla="*/ 817377 h 4267200"/>
              <a:gd name="connsiteX638" fmla="*/ 11491396 w 12192000"/>
              <a:gd name="connsiteY638" fmla="*/ 623931 h 4267200"/>
              <a:gd name="connsiteX639" fmla="*/ 10779304 w 12192000"/>
              <a:gd name="connsiteY639" fmla="*/ 584486 h 4267200"/>
              <a:gd name="connsiteX640" fmla="*/ 10658378 w 12192000"/>
              <a:gd name="connsiteY640" fmla="*/ 772788 h 4267200"/>
              <a:gd name="connsiteX641" fmla="*/ 10475581 w 12192000"/>
              <a:gd name="connsiteY641" fmla="*/ 1070739 h 4267200"/>
              <a:gd name="connsiteX642" fmla="*/ 10735178 w 12192000"/>
              <a:gd name="connsiteY642" fmla="*/ 693281 h 4267200"/>
              <a:gd name="connsiteX643" fmla="*/ 10132488 w 12192000"/>
              <a:gd name="connsiteY643" fmla="*/ 518596 h 4267200"/>
              <a:gd name="connsiteX644" fmla="*/ 9879465 w 12192000"/>
              <a:gd name="connsiteY644" fmla="*/ 567273 h 4267200"/>
              <a:gd name="connsiteX645" fmla="*/ 9364243 w 12192000"/>
              <a:gd name="connsiteY645" fmla="*/ 809468 h 4267200"/>
              <a:gd name="connsiteX646" fmla="*/ 9366655 w 12192000"/>
              <a:gd name="connsiteY646" fmla="*/ 809848 h 4267200"/>
              <a:gd name="connsiteX647" fmla="*/ 9914233 w 12192000"/>
              <a:gd name="connsiteY647" fmla="*/ 596159 h 4267200"/>
              <a:gd name="connsiteX648" fmla="*/ 10264524 w 12192000"/>
              <a:gd name="connsiteY648" fmla="*/ 501747 h 4267200"/>
              <a:gd name="connsiteX649" fmla="*/ 9922837 w 12192000"/>
              <a:gd name="connsiteY649" fmla="*/ 622979 h 4267200"/>
              <a:gd name="connsiteX650" fmla="*/ 9416908 w 12192000"/>
              <a:gd name="connsiteY650" fmla="*/ 818889 h 4267200"/>
              <a:gd name="connsiteX651" fmla="*/ 9418234 w 12192000"/>
              <a:gd name="connsiteY651" fmla="*/ 818810 h 4267200"/>
              <a:gd name="connsiteX652" fmla="*/ 10264524 w 12192000"/>
              <a:gd name="connsiteY652" fmla="*/ 501747 h 4267200"/>
              <a:gd name="connsiteX653" fmla="*/ 10802699 w 12192000"/>
              <a:gd name="connsiteY653" fmla="*/ 488163 h 4267200"/>
              <a:gd name="connsiteX654" fmla="*/ 10618739 w 12192000"/>
              <a:gd name="connsiteY654" fmla="*/ 734118 h 4267200"/>
              <a:gd name="connsiteX655" fmla="*/ 10604580 w 12192000"/>
              <a:gd name="connsiteY655" fmla="*/ 753877 h 4267200"/>
              <a:gd name="connsiteX656" fmla="*/ 10529643 w 12192000"/>
              <a:gd name="connsiteY656" fmla="*/ 867004 h 4267200"/>
              <a:gd name="connsiteX657" fmla="*/ 10462194 w 12192000"/>
              <a:gd name="connsiteY657" fmla="*/ 1035452 h 4267200"/>
              <a:gd name="connsiteX658" fmla="*/ 10635117 w 12192000"/>
              <a:gd name="connsiteY658" fmla="*/ 757788 h 4267200"/>
              <a:gd name="connsiteX659" fmla="*/ 10802699 w 12192000"/>
              <a:gd name="connsiteY659" fmla="*/ 488163 h 4267200"/>
              <a:gd name="connsiteX660" fmla="*/ 10359107 w 12192000"/>
              <a:gd name="connsiteY660" fmla="*/ 485136 h 4267200"/>
              <a:gd name="connsiteX661" fmla="*/ 9515108 w 12192000"/>
              <a:gd name="connsiteY661" fmla="*/ 825701 h 4267200"/>
              <a:gd name="connsiteX662" fmla="*/ 10359107 w 12192000"/>
              <a:gd name="connsiteY662" fmla="*/ 485136 h 4267200"/>
              <a:gd name="connsiteX663" fmla="*/ 11886089 w 12192000"/>
              <a:gd name="connsiteY663" fmla="*/ 483936 h 4267200"/>
              <a:gd name="connsiteX664" fmla="*/ 11622890 w 12192000"/>
              <a:gd name="connsiteY664" fmla="*/ 661575 h 4267200"/>
              <a:gd name="connsiteX665" fmla="*/ 11038640 w 12192000"/>
              <a:gd name="connsiteY665" fmla="*/ 996875 h 4267200"/>
              <a:gd name="connsiteX666" fmla="*/ 10561310 w 12192000"/>
              <a:gd name="connsiteY666" fmla="*/ 1145020 h 4267200"/>
              <a:gd name="connsiteX667" fmla="*/ 10675127 w 12192000"/>
              <a:gd name="connsiteY667" fmla="*/ 1163586 h 4267200"/>
              <a:gd name="connsiteX668" fmla="*/ 11120351 w 12192000"/>
              <a:gd name="connsiteY668" fmla="*/ 990907 h 4267200"/>
              <a:gd name="connsiteX669" fmla="*/ 11648506 w 12192000"/>
              <a:gd name="connsiteY669" fmla="*/ 680145 h 4267200"/>
              <a:gd name="connsiteX670" fmla="*/ 11886089 w 12192000"/>
              <a:gd name="connsiteY670" fmla="*/ 483936 h 4267200"/>
              <a:gd name="connsiteX671" fmla="*/ 3607114 w 12192000"/>
              <a:gd name="connsiteY671" fmla="*/ 467441 h 4267200"/>
              <a:gd name="connsiteX672" fmla="*/ 3296242 w 12192000"/>
              <a:gd name="connsiteY672" fmla="*/ 807991 h 4267200"/>
              <a:gd name="connsiteX673" fmla="*/ 3174674 w 12192000"/>
              <a:gd name="connsiteY673" fmla="*/ 919759 h 4267200"/>
              <a:gd name="connsiteX674" fmla="*/ 3042978 w 12192000"/>
              <a:gd name="connsiteY674" fmla="*/ 1054894 h 4267200"/>
              <a:gd name="connsiteX675" fmla="*/ 2968914 w 12192000"/>
              <a:gd name="connsiteY675" fmla="*/ 1133756 h 4267200"/>
              <a:gd name="connsiteX676" fmla="*/ 3103823 w 12192000"/>
              <a:gd name="connsiteY676" fmla="*/ 1026814 h 4267200"/>
              <a:gd name="connsiteX677" fmla="*/ 3607114 w 12192000"/>
              <a:gd name="connsiteY677" fmla="*/ 467441 h 4267200"/>
              <a:gd name="connsiteX678" fmla="*/ 10784544 w 12192000"/>
              <a:gd name="connsiteY678" fmla="*/ 465669 h 4267200"/>
              <a:gd name="connsiteX679" fmla="*/ 10426419 w 12192000"/>
              <a:gd name="connsiteY679" fmla="*/ 1062158 h 4267200"/>
              <a:gd name="connsiteX680" fmla="*/ 10471732 w 12192000"/>
              <a:gd name="connsiteY680" fmla="*/ 921679 h 4267200"/>
              <a:gd name="connsiteX681" fmla="*/ 10504824 w 12192000"/>
              <a:gd name="connsiteY681" fmla="*/ 852631 h 4267200"/>
              <a:gd name="connsiteX682" fmla="*/ 10582237 w 12192000"/>
              <a:gd name="connsiteY682" fmla="*/ 736692 h 4267200"/>
              <a:gd name="connsiteX683" fmla="*/ 10596401 w 12192000"/>
              <a:gd name="connsiteY683" fmla="*/ 716935 h 4267200"/>
              <a:gd name="connsiteX684" fmla="*/ 10784544 w 12192000"/>
              <a:gd name="connsiteY684" fmla="*/ 465669 h 4267200"/>
              <a:gd name="connsiteX685" fmla="*/ 11916494 w 12192000"/>
              <a:gd name="connsiteY685" fmla="*/ 422768 h 4267200"/>
              <a:gd name="connsiteX686" fmla="*/ 11703185 w 12192000"/>
              <a:gd name="connsiteY686" fmla="*/ 528178 h 4267200"/>
              <a:gd name="connsiteX687" fmla="*/ 11680755 w 12192000"/>
              <a:gd name="connsiteY687" fmla="*/ 543149 h 4267200"/>
              <a:gd name="connsiteX688" fmla="*/ 11116818 w 12192000"/>
              <a:gd name="connsiteY688" fmla="*/ 842623 h 4267200"/>
              <a:gd name="connsiteX689" fmla="*/ 10700164 w 12192000"/>
              <a:gd name="connsiteY689" fmla="*/ 1051220 h 4267200"/>
              <a:gd name="connsiteX690" fmla="*/ 10685570 w 12192000"/>
              <a:gd name="connsiteY690" fmla="*/ 1059849 h 4267200"/>
              <a:gd name="connsiteX691" fmla="*/ 10584288 w 12192000"/>
              <a:gd name="connsiteY691" fmla="*/ 1113543 h 4267200"/>
              <a:gd name="connsiteX692" fmla="*/ 11026698 w 12192000"/>
              <a:gd name="connsiteY692" fmla="*/ 971858 h 4267200"/>
              <a:gd name="connsiteX693" fmla="*/ 11607604 w 12192000"/>
              <a:gd name="connsiteY693" fmla="*/ 638368 h 4267200"/>
              <a:gd name="connsiteX694" fmla="*/ 11919452 w 12192000"/>
              <a:gd name="connsiteY694" fmla="*/ 423380 h 4267200"/>
              <a:gd name="connsiteX695" fmla="*/ 11916494 w 12192000"/>
              <a:gd name="connsiteY695" fmla="*/ 422768 h 4267200"/>
              <a:gd name="connsiteX696" fmla="*/ 8148168 w 12192000"/>
              <a:gd name="connsiteY696" fmla="*/ 416949 h 4267200"/>
              <a:gd name="connsiteX697" fmla="*/ 7862052 w 12192000"/>
              <a:gd name="connsiteY697" fmla="*/ 694330 h 4267200"/>
              <a:gd name="connsiteX698" fmla="*/ 7808002 w 12192000"/>
              <a:gd name="connsiteY698" fmla="*/ 759654 h 4267200"/>
              <a:gd name="connsiteX699" fmla="*/ 8295299 w 12192000"/>
              <a:gd name="connsiteY699" fmla="*/ 416143 h 4267200"/>
              <a:gd name="connsiteX700" fmla="*/ 8309124 w 12192000"/>
              <a:gd name="connsiteY700" fmla="*/ 534021 h 4267200"/>
              <a:gd name="connsiteX701" fmla="*/ 8293154 w 12192000"/>
              <a:gd name="connsiteY701" fmla="*/ 672115 h 4267200"/>
              <a:gd name="connsiteX702" fmla="*/ 8279099 w 12192000"/>
              <a:gd name="connsiteY702" fmla="*/ 769176 h 4267200"/>
              <a:gd name="connsiteX703" fmla="*/ 8309186 w 12192000"/>
              <a:gd name="connsiteY703" fmla="*/ 1060039 h 4267200"/>
              <a:gd name="connsiteX704" fmla="*/ 8410512 w 12192000"/>
              <a:gd name="connsiteY704" fmla="*/ 1511108 h 4267200"/>
              <a:gd name="connsiteX705" fmla="*/ 8351657 w 12192000"/>
              <a:gd name="connsiteY705" fmla="*/ 521768 h 4267200"/>
              <a:gd name="connsiteX706" fmla="*/ 8295299 w 12192000"/>
              <a:gd name="connsiteY706" fmla="*/ 416143 h 4267200"/>
              <a:gd name="connsiteX707" fmla="*/ 8266483 w 12192000"/>
              <a:gd name="connsiteY707" fmla="*/ 414244 h 4267200"/>
              <a:gd name="connsiteX708" fmla="*/ 8343425 w 12192000"/>
              <a:gd name="connsiteY708" fmla="*/ 1357811 h 4267200"/>
              <a:gd name="connsiteX709" fmla="*/ 8282114 w 12192000"/>
              <a:gd name="connsiteY709" fmla="*/ 1064671 h 4267200"/>
              <a:gd name="connsiteX710" fmla="*/ 8251298 w 12192000"/>
              <a:gd name="connsiteY710" fmla="*/ 766414 h 4267200"/>
              <a:gd name="connsiteX711" fmla="*/ 8265729 w 12192000"/>
              <a:gd name="connsiteY711" fmla="*/ 666939 h 4267200"/>
              <a:gd name="connsiteX712" fmla="*/ 8281494 w 12192000"/>
              <a:gd name="connsiteY712" fmla="*/ 533909 h 4267200"/>
              <a:gd name="connsiteX713" fmla="*/ 8266483 w 12192000"/>
              <a:gd name="connsiteY713" fmla="*/ 414244 h 4267200"/>
              <a:gd name="connsiteX714" fmla="*/ 8140802 w 12192000"/>
              <a:gd name="connsiteY714" fmla="*/ 388720 h 4267200"/>
              <a:gd name="connsiteX715" fmla="*/ 7860379 w 12192000"/>
              <a:gd name="connsiteY715" fmla="*/ 596411 h 4267200"/>
              <a:gd name="connsiteX716" fmla="*/ 7737688 w 12192000"/>
              <a:gd name="connsiteY716" fmla="*/ 790400 h 4267200"/>
              <a:gd name="connsiteX717" fmla="*/ 7726885 w 12192000"/>
              <a:gd name="connsiteY717" fmla="*/ 812869 h 4267200"/>
              <a:gd name="connsiteX718" fmla="*/ 7840490 w 12192000"/>
              <a:gd name="connsiteY718" fmla="*/ 676832 h 4267200"/>
              <a:gd name="connsiteX719" fmla="*/ 8140802 w 12192000"/>
              <a:gd name="connsiteY719" fmla="*/ 388720 h 4267200"/>
              <a:gd name="connsiteX720" fmla="*/ 3744487 w 12192000"/>
              <a:gd name="connsiteY720" fmla="*/ 383136 h 4267200"/>
              <a:gd name="connsiteX721" fmla="*/ 3970213 w 12192000"/>
              <a:gd name="connsiteY721" fmla="*/ 995559 h 4267200"/>
              <a:gd name="connsiteX722" fmla="*/ 3744487 w 12192000"/>
              <a:gd name="connsiteY722" fmla="*/ 383136 h 4267200"/>
              <a:gd name="connsiteX723" fmla="*/ 3624562 w 12192000"/>
              <a:gd name="connsiteY723" fmla="*/ 367041 h 4267200"/>
              <a:gd name="connsiteX724" fmla="*/ 3489712 w 12192000"/>
              <a:gd name="connsiteY724" fmla="*/ 485386 h 4267200"/>
              <a:gd name="connsiteX725" fmla="*/ 3182994 w 12192000"/>
              <a:gd name="connsiteY725" fmla="*/ 828265 h 4267200"/>
              <a:gd name="connsiteX726" fmla="*/ 2892114 w 12192000"/>
              <a:gd name="connsiteY726" fmla="*/ 1172635 h 4267200"/>
              <a:gd name="connsiteX727" fmla="*/ 3021459 w 12192000"/>
              <a:gd name="connsiteY727" fmla="*/ 1035385 h 4267200"/>
              <a:gd name="connsiteX728" fmla="*/ 3153873 w 12192000"/>
              <a:gd name="connsiteY728" fmla="*/ 898971 h 4267200"/>
              <a:gd name="connsiteX729" fmla="*/ 3276511 w 12192000"/>
              <a:gd name="connsiteY729" fmla="*/ 786423 h 4267200"/>
              <a:gd name="connsiteX730" fmla="*/ 3584154 w 12192000"/>
              <a:gd name="connsiteY730" fmla="*/ 448218 h 4267200"/>
              <a:gd name="connsiteX731" fmla="*/ 3624562 w 12192000"/>
              <a:gd name="connsiteY731" fmla="*/ 367041 h 4267200"/>
              <a:gd name="connsiteX732" fmla="*/ 3766672 w 12192000"/>
              <a:gd name="connsiteY732" fmla="*/ 359429 h 4267200"/>
              <a:gd name="connsiteX733" fmla="*/ 3996338 w 12192000"/>
              <a:gd name="connsiteY733" fmla="*/ 968237 h 4267200"/>
              <a:gd name="connsiteX734" fmla="*/ 3766672 w 12192000"/>
              <a:gd name="connsiteY734" fmla="*/ 359429 h 4267200"/>
              <a:gd name="connsiteX735" fmla="*/ 5805386 w 12192000"/>
              <a:gd name="connsiteY735" fmla="*/ 239240 h 4267200"/>
              <a:gd name="connsiteX736" fmla="*/ 5736947 w 12192000"/>
              <a:gd name="connsiteY736" fmla="*/ 261367 h 4267200"/>
              <a:gd name="connsiteX737" fmla="*/ 5427012 w 12192000"/>
              <a:gd name="connsiteY737" fmla="*/ 311272 h 4267200"/>
              <a:gd name="connsiteX738" fmla="*/ 5147818 w 12192000"/>
              <a:gd name="connsiteY738" fmla="*/ 322112 h 4267200"/>
              <a:gd name="connsiteX739" fmla="*/ 5060854 w 12192000"/>
              <a:gd name="connsiteY739" fmla="*/ 311882 h 4267200"/>
              <a:gd name="connsiteX740" fmla="*/ 4945989 w 12192000"/>
              <a:gd name="connsiteY740" fmla="*/ 300516 h 4267200"/>
              <a:gd name="connsiteX741" fmla="*/ 5410479 w 12192000"/>
              <a:gd name="connsiteY741" fmla="*/ 348434 h 4267200"/>
              <a:gd name="connsiteX742" fmla="*/ 5805386 w 12192000"/>
              <a:gd name="connsiteY742" fmla="*/ 239240 h 4267200"/>
              <a:gd name="connsiteX743" fmla="*/ 5905192 w 12192000"/>
              <a:gd name="connsiteY743" fmla="*/ 163079 h 4267200"/>
              <a:gd name="connsiteX744" fmla="*/ 5865655 w 12192000"/>
              <a:gd name="connsiteY744" fmla="*/ 171901 h 4267200"/>
              <a:gd name="connsiteX745" fmla="*/ 5259740 w 12192000"/>
              <a:gd name="connsiteY745" fmla="*/ 257013 h 4267200"/>
              <a:gd name="connsiteX746" fmla="*/ 5208466 w 12192000"/>
              <a:gd name="connsiteY746" fmla="*/ 257550 h 4267200"/>
              <a:gd name="connsiteX747" fmla="*/ 4980204 w 12192000"/>
              <a:gd name="connsiteY747" fmla="*/ 271903 h 4267200"/>
              <a:gd name="connsiteX748" fmla="*/ 5068068 w 12192000"/>
              <a:gd name="connsiteY748" fmla="*/ 282244 h 4267200"/>
              <a:gd name="connsiteX749" fmla="*/ 5153231 w 12192000"/>
              <a:gd name="connsiteY749" fmla="*/ 292240 h 4267200"/>
              <a:gd name="connsiteX750" fmla="*/ 5426491 w 12192000"/>
              <a:gd name="connsiteY750" fmla="*/ 281128 h 4267200"/>
              <a:gd name="connsiteX751" fmla="*/ 5731212 w 12192000"/>
              <a:gd name="connsiteY751" fmla="*/ 231951 h 4267200"/>
              <a:gd name="connsiteX752" fmla="*/ 5905192 w 12192000"/>
              <a:gd name="connsiteY752" fmla="*/ 163079 h 4267200"/>
              <a:gd name="connsiteX753" fmla="*/ 5944437 w 12192000"/>
              <a:gd name="connsiteY753" fmla="*/ 113829 h 4267200"/>
              <a:gd name="connsiteX754" fmla="*/ 5825032 w 12192000"/>
              <a:gd name="connsiteY754" fmla="*/ 146405 h 4267200"/>
              <a:gd name="connsiteX755" fmla="*/ 4955599 w 12192000"/>
              <a:gd name="connsiteY755" fmla="*/ 247008 h 4267200"/>
              <a:gd name="connsiteX756" fmla="*/ 5210104 w 12192000"/>
              <a:gd name="connsiteY756" fmla="*/ 228123 h 4267200"/>
              <a:gd name="connsiteX757" fmla="*/ 5261015 w 12192000"/>
              <a:gd name="connsiteY757" fmla="*/ 227087 h 4267200"/>
              <a:gd name="connsiteX758" fmla="*/ 5861181 w 12192000"/>
              <a:gd name="connsiteY758" fmla="*/ 143093 h 4267200"/>
              <a:gd name="connsiteX759" fmla="*/ 5961252 w 12192000"/>
              <a:gd name="connsiteY759" fmla="*/ 114820 h 4267200"/>
              <a:gd name="connsiteX760" fmla="*/ 5944437 w 12192000"/>
              <a:gd name="connsiteY760" fmla="*/ 113829 h 4267200"/>
              <a:gd name="connsiteX761" fmla="*/ 9095810 w 12192000"/>
              <a:gd name="connsiteY761" fmla="*/ 0 h 4267200"/>
              <a:gd name="connsiteX762" fmla="*/ 9215999 w 12192000"/>
              <a:gd name="connsiteY762" fmla="*/ 0 h 4267200"/>
              <a:gd name="connsiteX763" fmla="*/ 9250991 w 12192000"/>
              <a:gd name="connsiteY763" fmla="*/ 17650 h 4267200"/>
              <a:gd name="connsiteX764" fmla="*/ 9551793 w 12192000"/>
              <a:gd name="connsiteY764" fmla="*/ 69947 h 4267200"/>
              <a:gd name="connsiteX765" fmla="*/ 10211701 w 12192000"/>
              <a:gd name="connsiteY765" fmla="*/ 15192 h 4267200"/>
              <a:gd name="connsiteX766" fmla="*/ 9665014 w 12192000"/>
              <a:gd name="connsiteY766" fmla="*/ 41266 h 4267200"/>
              <a:gd name="connsiteX767" fmla="*/ 9382567 w 12192000"/>
              <a:gd name="connsiteY767" fmla="*/ 18583 h 4267200"/>
              <a:gd name="connsiteX768" fmla="*/ 9283159 w 12192000"/>
              <a:gd name="connsiteY768" fmla="*/ 0 h 4267200"/>
              <a:gd name="connsiteX769" fmla="*/ 9469266 w 12192000"/>
              <a:gd name="connsiteY769" fmla="*/ 0 h 4267200"/>
              <a:gd name="connsiteX770" fmla="*/ 9504117 w 12192000"/>
              <a:gd name="connsiteY770" fmla="*/ 4274 h 4267200"/>
              <a:gd name="connsiteX771" fmla="*/ 9667223 w 12192000"/>
              <a:gd name="connsiteY771" fmla="*/ 13232 h 4267200"/>
              <a:gd name="connsiteX772" fmla="*/ 9887703 w 12192000"/>
              <a:gd name="connsiteY772" fmla="*/ 12601 h 4267200"/>
              <a:gd name="connsiteX773" fmla="*/ 10088930 w 12192000"/>
              <a:gd name="connsiteY773" fmla="*/ 0 h 4267200"/>
              <a:gd name="connsiteX774" fmla="*/ 10544171 w 12192000"/>
              <a:gd name="connsiteY774" fmla="*/ 0 h 4267200"/>
              <a:gd name="connsiteX775" fmla="*/ 10392396 w 12192000"/>
              <a:gd name="connsiteY775" fmla="*/ 36772 h 4267200"/>
              <a:gd name="connsiteX776" fmla="*/ 9413803 w 12192000"/>
              <a:gd name="connsiteY776" fmla="*/ 131277 h 4267200"/>
              <a:gd name="connsiteX777" fmla="*/ 9174626 w 12192000"/>
              <a:gd name="connsiteY777" fmla="*/ 44983 h 4267200"/>
              <a:gd name="connsiteX778" fmla="*/ 8474998 w 12192000"/>
              <a:gd name="connsiteY778" fmla="*/ 0 h 4267200"/>
              <a:gd name="connsiteX779" fmla="*/ 8573502 w 12192000"/>
              <a:gd name="connsiteY779" fmla="*/ 0 h 4267200"/>
              <a:gd name="connsiteX780" fmla="*/ 8659539 w 12192000"/>
              <a:gd name="connsiteY780" fmla="*/ 117664 h 4267200"/>
              <a:gd name="connsiteX781" fmla="*/ 9248507 w 12192000"/>
              <a:gd name="connsiteY781" fmla="*/ 743734 h 4267200"/>
              <a:gd name="connsiteX782" fmla="*/ 9309457 w 12192000"/>
              <a:gd name="connsiteY782" fmla="*/ 795932 h 4267200"/>
              <a:gd name="connsiteX783" fmla="*/ 9785496 w 12192000"/>
              <a:gd name="connsiteY783" fmla="*/ 530713 h 4267200"/>
              <a:gd name="connsiteX784" fmla="*/ 10482828 w 12192000"/>
              <a:gd name="connsiteY784" fmla="*/ 399738 h 4267200"/>
              <a:gd name="connsiteX785" fmla="*/ 10468382 w 12192000"/>
              <a:gd name="connsiteY785" fmla="*/ 461219 h 4267200"/>
              <a:gd name="connsiteX786" fmla="*/ 9430790 w 12192000"/>
              <a:gd name="connsiteY786" fmla="*/ 895589 h 4267200"/>
              <a:gd name="connsiteX787" fmla="*/ 10019780 w 12192000"/>
              <a:gd name="connsiteY787" fmla="*/ 1298815 h 4267200"/>
              <a:gd name="connsiteX788" fmla="*/ 10372218 w 12192000"/>
              <a:gd name="connsiteY788" fmla="*/ 1146081 h 4267200"/>
              <a:gd name="connsiteX789" fmla="*/ 10896429 w 12192000"/>
              <a:gd name="connsiteY789" fmla="*/ 310883 h 4267200"/>
              <a:gd name="connsiteX790" fmla="*/ 10919735 w 12192000"/>
              <a:gd name="connsiteY790" fmla="*/ 318176 h 4267200"/>
              <a:gd name="connsiteX791" fmla="*/ 10637064 w 12192000"/>
              <a:gd name="connsiteY791" fmla="*/ 935661 h 4267200"/>
              <a:gd name="connsiteX792" fmla="*/ 10516995 w 12192000"/>
              <a:gd name="connsiteY792" fmla="*/ 1070245 h 4267200"/>
              <a:gd name="connsiteX793" fmla="*/ 10868835 w 12192000"/>
              <a:gd name="connsiteY793" fmla="*/ 815534 h 4267200"/>
              <a:gd name="connsiteX794" fmla="*/ 11704547 w 12192000"/>
              <a:gd name="connsiteY794" fmla="*/ 465665 h 4267200"/>
              <a:gd name="connsiteX795" fmla="*/ 12033562 w 12192000"/>
              <a:gd name="connsiteY795" fmla="*/ 350012 h 4267200"/>
              <a:gd name="connsiteX796" fmla="*/ 12025537 w 12192000"/>
              <a:gd name="connsiteY796" fmla="*/ 382666 h 4267200"/>
              <a:gd name="connsiteX797" fmla="*/ 11088649 w 12192000"/>
              <a:gd name="connsiteY797" fmla="*/ 1056676 h 4267200"/>
              <a:gd name="connsiteX798" fmla="*/ 10561600 w 12192000"/>
              <a:gd name="connsiteY798" fmla="*/ 1229477 h 4267200"/>
              <a:gd name="connsiteX799" fmla="*/ 10280797 w 12192000"/>
              <a:gd name="connsiteY799" fmla="*/ 1263181 h 4267200"/>
              <a:gd name="connsiteX800" fmla="*/ 10083376 w 12192000"/>
              <a:gd name="connsiteY800" fmla="*/ 1334114 h 4267200"/>
              <a:gd name="connsiteX801" fmla="*/ 10832582 w 12192000"/>
              <a:gd name="connsiteY801" fmla="*/ 1687356 h 4267200"/>
              <a:gd name="connsiteX802" fmla="*/ 10839263 w 12192000"/>
              <a:gd name="connsiteY802" fmla="*/ 1683743 h 4267200"/>
              <a:gd name="connsiteX803" fmla="*/ 11350910 w 12192000"/>
              <a:gd name="connsiteY803" fmla="*/ 1443899 h 4267200"/>
              <a:gd name="connsiteX804" fmla="*/ 11360346 w 12192000"/>
              <a:gd name="connsiteY804" fmla="*/ 1429225 h 4267200"/>
              <a:gd name="connsiteX805" fmla="*/ 12167580 w 12192000"/>
              <a:gd name="connsiteY805" fmla="*/ 789523 h 4267200"/>
              <a:gd name="connsiteX806" fmla="*/ 12192000 w 12192000"/>
              <a:gd name="connsiteY806" fmla="*/ 769876 h 4267200"/>
              <a:gd name="connsiteX807" fmla="*/ 12192000 w 12192000"/>
              <a:gd name="connsiteY807" fmla="*/ 802845 h 4267200"/>
              <a:gd name="connsiteX808" fmla="*/ 12173558 w 12192000"/>
              <a:gd name="connsiteY808" fmla="*/ 821317 h 4267200"/>
              <a:gd name="connsiteX809" fmla="*/ 12117398 w 12192000"/>
              <a:gd name="connsiteY809" fmla="*/ 877374 h 4267200"/>
              <a:gd name="connsiteX810" fmla="*/ 11472926 w 12192000"/>
              <a:gd name="connsiteY810" fmla="*/ 1344259 h 4267200"/>
              <a:gd name="connsiteX811" fmla="*/ 11666978 w 12192000"/>
              <a:gd name="connsiteY811" fmla="*/ 1215889 h 4267200"/>
              <a:gd name="connsiteX812" fmla="*/ 11707200 w 12192000"/>
              <a:gd name="connsiteY812" fmla="*/ 1192361 h 4267200"/>
              <a:gd name="connsiteX813" fmla="*/ 12144637 w 12192000"/>
              <a:gd name="connsiteY813" fmla="*/ 858646 h 4267200"/>
              <a:gd name="connsiteX814" fmla="*/ 12192000 w 12192000"/>
              <a:gd name="connsiteY814" fmla="*/ 810414 h 4267200"/>
              <a:gd name="connsiteX815" fmla="*/ 12192000 w 12192000"/>
              <a:gd name="connsiteY815" fmla="*/ 916439 h 4267200"/>
              <a:gd name="connsiteX816" fmla="*/ 12150630 w 12192000"/>
              <a:gd name="connsiteY816" fmla="*/ 982925 h 4267200"/>
              <a:gd name="connsiteX817" fmla="*/ 11389484 w 12192000"/>
              <a:gd name="connsiteY817" fmla="*/ 1469889 h 4267200"/>
              <a:gd name="connsiteX818" fmla="*/ 10923736 w 12192000"/>
              <a:gd name="connsiteY818" fmla="*/ 1721439 h 4267200"/>
              <a:gd name="connsiteX819" fmla="*/ 11091913 w 12192000"/>
              <a:gd name="connsiteY819" fmla="*/ 1780406 h 4267200"/>
              <a:gd name="connsiteX820" fmla="*/ 11771238 w 12192000"/>
              <a:gd name="connsiteY820" fmla="*/ 1944400 h 4267200"/>
              <a:gd name="connsiteX821" fmla="*/ 11783166 w 12192000"/>
              <a:gd name="connsiteY821" fmla="*/ 1931422 h 4267200"/>
              <a:gd name="connsiteX822" fmla="*/ 12131988 w 12192000"/>
              <a:gd name="connsiteY822" fmla="*/ 1574357 h 4267200"/>
              <a:gd name="connsiteX823" fmla="*/ 12192000 w 12192000"/>
              <a:gd name="connsiteY823" fmla="*/ 1537429 h 4267200"/>
              <a:gd name="connsiteX824" fmla="*/ 12192000 w 12192000"/>
              <a:gd name="connsiteY824" fmla="*/ 1589108 h 4267200"/>
              <a:gd name="connsiteX825" fmla="*/ 12112105 w 12192000"/>
              <a:gd name="connsiteY825" fmla="*/ 1640352 h 4267200"/>
              <a:gd name="connsiteX826" fmla="*/ 11849203 w 12192000"/>
              <a:gd name="connsiteY826" fmla="*/ 1900149 h 4267200"/>
              <a:gd name="connsiteX827" fmla="*/ 11946326 w 12192000"/>
              <a:gd name="connsiteY827" fmla="*/ 1822808 h 4267200"/>
              <a:gd name="connsiteX828" fmla="*/ 12055863 w 12192000"/>
              <a:gd name="connsiteY828" fmla="*/ 1735914 h 4267200"/>
              <a:gd name="connsiteX829" fmla="*/ 12150816 w 12192000"/>
              <a:gd name="connsiteY829" fmla="*/ 1678902 h 4267200"/>
              <a:gd name="connsiteX830" fmla="*/ 12192000 w 12192000"/>
              <a:gd name="connsiteY830" fmla="*/ 1655121 h 4267200"/>
              <a:gd name="connsiteX831" fmla="*/ 12192000 w 12192000"/>
              <a:gd name="connsiteY831" fmla="*/ 1686869 h 4267200"/>
              <a:gd name="connsiteX832" fmla="*/ 12163772 w 12192000"/>
              <a:gd name="connsiteY832" fmla="*/ 1703058 h 4267200"/>
              <a:gd name="connsiteX833" fmla="*/ 12070597 w 12192000"/>
              <a:gd name="connsiteY833" fmla="*/ 1758893 h 4267200"/>
              <a:gd name="connsiteX834" fmla="*/ 11963621 w 12192000"/>
              <a:gd name="connsiteY834" fmla="*/ 1844299 h 4267200"/>
              <a:gd name="connsiteX835" fmla="*/ 11886604 w 12192000"/>
              <a:gd name="connsiteY835" fmla="*/ 1907617 h 4267200"/>
              <a:gd name="connsiteX836" fmla="*/ 12153575 w 12192000"/>
              <a:gd name="connsiteY836" fmla="*/ 1786372 h 4267200"/>
              <a:gd name="connsiteX837" fmla="*/ 12192000 w 12192000"/>
              <a:gd name="connsiteY837" fmla="*/ 1759693 h 4267200"/>
              <a:gd name="connsiteX838" fmla="*/ 12192000 w 12192000"/>
              <a:gd name="connsiteY838" fmla="*/ 1809459 h 4267200"/>
              <a:gd name="connsiteX839" fmla="*/ 12121362 w 12192000"/>
              <a:gd name="connsiteY839" fmla="*/ 1857561 h 4267200"/>
              <a:gd name="connsiteX840" fmla="*/ 11895949 w 12192000"/>
              <a:gd name="connsiteY840" fmla="*/ 1963079 h 4267200"/>
              <a:gd name="connsiteX841" fmla="*/ 12192000 w 12192000"/>
              <a:gd name="connsiteY841" fmla="*/ 1990579 h 4267200"/>
              <a:gd name="connsiteX842" fmla="*/ 12192000 w 12192000"/>
              <a:gd name="connsiteY842" fmla="*/ 2065582 h 4267200"/>
              <a:gd name="connsiteX843" fmla="*/ 12153918 w 12192000"/>
              <a:gd name="connsiteY843" fmla="*/ 2063926 h 4267200"/>
              <a:gd name="connsiteX844" fmla="*/ 12192000 w 12192000"/>
              <a:gd name="connsiteY844" fmla="*/ 2085104 h 4267200"/>
              <a:gd name="connsiteX845" fmla="*/ 12192000 w 12192000"/>
              <a:gd name="connsiteY845" fmla="*/ 2178471 h 4267200"/>
              <a:gd name="connsiteX846" fmla="*/ 12085355 w 12192000"/>
              <a:gd name="connsiteY846" fmla="*/ 2122457 h 4267200"/>
              <a:gd name="connsiteX847" fmla="*/ 12192000 w 12192000"/>
              <a:gd name="connsiteY847" fmla="*/ 2196158 h 4267200"/>
              <a:gd name="connsiteX848" fmla="*/ 12192000 w 12192000"/>
              <a:gd name="connsiteY848" fmla="*/ 2230374 h 4267200"/>
              <a:gd name="connsiteX849" fmla="*/ 12041237 w 12192000"/>
              <a:gd name="connsiteY849" fmla="*/ 2126309 h 4267200"/>
              <a:gd name="connsiteX850" fmla="*/ 12174450 w 12192000"/>
              <a:gd name="connsiteY850" fmla="*/ 2262541 h 4267200"/>
              <a:gd name="connsiteX851" fmla="*/ 12192000 w 12192000"/>
              <a:gd name="connsiteY851" fmla="*/ 2275857 h 4267200"/>
              <a:gd name="connsiteX852" fmla="*/ 12192000 w 12192000"/>
              <a:gd name="connsiteY852" fmla="*/ 2377131 h 4267200"/>
              <a:gd name="connsiteX853" fmla="*/ 12155801 w 12192000"/>
              <a:gd name="connsiteY853" fmla="*/ 2349925 h 4267200"/>
              <a:gd name="connsiteX854" fmla="*/ 11930164 w 12192000"/>
              <a:gd name="connsiteY854" fmla="*/ 2041945 h 4267200"/>
              <a:gd name="connsiteX855" fmla="*/ 11561767 w 12192000"/>
              <a:gd name="connsiteY855" fmla="*/ 1984479 h 4267200"/>
              <a:gd name="connsiteX856" fmla="*/ 11987997 w 12192000"/>
              <a:gd name="connsiteY856" fmla="*/ 3153822 h 4267200"/>
              <a:gd name="connsiteX857" fmla="*/ 11926558 w 12192000"/>
              <a:gd name="connsiteY857" fmla="*/ 3203134 h 4267200"/>
              <a:gd name="connsiteX858" fmla="*/ 11440430 w 12192000"/>
              <a:gd name="connsiteY858" fmla="*/ 1973028 h 4267200"/>
              <a:gd name="connsiteX859" fmla="*/ 11446754 w 12192000"/>
              <a:gd name="connsiteY859" fmla="*/ 1959605 h 4267200"/>
              <a:gd name="connsiteX860" fmla="*/ 11050651 w 12192000"/>
              <a:gd name="connsiteY860" fmla="*/ 1850495 h 4267200"/>
              <a:gd name="connsiteX861" fmla="*/ 10389960 w 12192000"/>
              <a:gd name="connsiteY861" fmla="*/ 1586232 h 4267200"/>
              <a:gd name="connsiteX862" fmla="*/ 10500699 w 12192000"/>
              <a:gd name="connsiteY862" fmla="*/ 1913175 h 4267200"/>
              <a:gd name="connsiteX863" fmla="*/ 10507814 w 12192000"/>
              <a:gd name="connsiteY863" fmla="*/ 1920694 h 4267200"/>
              <a:gd name="connsiteX864" fmla="*/ 10518908 w 12192000"/>
              <a:gd name="connsiteY864" fmla="*/ 1911226 h 4267200"/>
              <a:gd name="connsiteX865" fmla="*/ 11258935 w 12192000"/>
              <a:gd name="connsiteY865" fmla="*/ 2442781 h 4267200"/>
              <a:gd name="connsiteX866" fmla="*/ 11211663 w 12192000"/>
              <a:gd name="connsiteY866" fmla="*/ 2510325 h 4267200"/>
              <a:gd name="connsiteX867" fmla="*/ 10571295 w 12192000"/>
              <a:gd name="connsiteY867" fmla="*/ 2105302 h 4267200"/>
              <a:gd name="connsiteX868" fmla="*/ 10435737 w 12192000"/>
              <a:gd name="connsiteY868" fmla="*/ 2805672 h 4267200"/>
              <a:gd name="connsiteX869" fmla="*/ 10206831 w 12192000"/>
              <a:gd name="connsiteY869" fmla="*/ 3151701 h 4267200"/>
              <a:gd name="connsiteX870" fmla="*/ 10196482 w 12192000"/>
              <a:gd name="connsiteY870" fmla="*/ 3135084 h 4267200"/>
              <a:gd name="connsiteX871" fmla="*/ 10381882 w 12192000"/>
              <a:gd name="connsiteY871" fmla="*/ 2155807 h 4267200"/>
              <a:gd name="connsiteX872" fmla="*/ 10439260 w 12192000"/>
              <a:gd name="connsiteY872" fmla="*/ 1962486 h 4267200"/>
              <a:gd name="connsiteX873" fmla="*/ 10439409 w 12192000"/>
              <a:gd name="connsiteY873" fmla="*/ 1960615 h 4267200"/>
              <a:gd name="connsiteX874" fmla="*/ 10439915 w 12192000"/>
              <a:gd name="connsiteY874" fmla="*/ 1951821 h 4267200"/>
              <a:gd name="connsiteX875" fmla="*/ 10314241 w 12192000"/>
              <a:gd name="connsiteY875" fmla="*/ 1556749 h 4267200"/>
              <a:gd name="connsiteX876" fmla="*/ 10315061 w 12192000"/>
              <a:gd name="connsiteY876" fmla="*/ 1548729 h 4267200"/>
              <a:gd name="connsiteX877" fmla="*/ 9526158 w 12192000"/>
              <a:gd name="connsiteY877" fmla="*/ 1071804 h 4267200"/>
              <a:gd name="connsiteX878" fmla="*/ 9758689 w 12192000"/>
              <a:gd name="connsiteY878" fmla="*/ 1585512 h 4267200"/>
              <a:gd name="connsiteX879" fmla="*/ 9941392 w 12192000"/>
              <a:gd name="connsiteY879" fmla="*/ 2432858 h 4267200"/>
              <a:gd name="connsiteX880" fmla="*/ 9887724 w 12192000"/>
              <a:gd name="connsiteY880" fmla="*/ 2495762 h 4267200"/>
              <a:gd name="connsiteX881" fmla="*/ 9587446 w 12192000"/>
              <a:gd name="connsiteY881" fmla="*/ 1872898 h 4267200"/>
              <a:gd name="connsiteX882" fmla="*/ 9462810 w 12192000"/>
              <a:gd name="connsiteY882" fmla="*/ 1288346 h 4267200"/>
              <a:gd name="connsiteX883" fmla="*/ 9318575 w 12192000"/>
              <a:gd name="connsiteY883" fmla="*/ 1540820 h 4267200"/>
              <a:gd name="connsiteX884" fmla="*/ 9191090 w 12192000"/>
              <a:gd name="connsiteY884" fmla="*/ 1688355 h 4267200"/>
              <a:gd name="connsiteX885" fmla="*/ 9177757 w 12192000"/>
              <a:gd name="connsiteY885" fmla="*/ 1683354 h 4267200"/>
              <a:gd name="connsiteX886" fmla="*/ 9274865 w 12192000"/>
              <a:gd name="connsiteY886" fmla="*/ 1336896 h 4267200"/>
              <a:gd name="connsiteX887" fmla="*/ 9478649 w 12192000"/>
              <a:gd name="connsiteY887" fmla="*/ 1173376 h 4267200"/>
              <a:gd name="connsiteX888" fmla="*/ 9482281 w 12192000"/>
              <a:gd name="connsiteY888" fmla="*/ 1167830 h 4267200"/>
              <a:gd name="connsiteX889" fmla="*/ 9438637 w 12192000"/>
              <a:gd name="connsiteY889" fmla="*/ 1015438 h 4267200"/>
              <a:gd name="connsiteX890" fmla="*/ 9439458 w 12192000"/>
              <a:gd name="connsiteY890" fmla="*/ 1007420 h 4267200"/>
              <a:gd name="connsiteX891" fmla="*/ 9197105 w 12192000"/>
              <a:gd name="connsiteY891" fmla="*/ 808882 h 4267200"/>
              <a:gd name="connsiteX892" fmla="*/ 8973607 w 12192000"/>
              <a:gd name="connsiteY892" fmla="*/ 597733 h 4267200"/>
              <a:gd name="connsiteX893" fmla="*/ 8967512 w 12192000"/>
              <a:gd name="connsiteY893" fmla="*/ 1795211 h 4267200"/>
              <a:gd name="connsiteX894" fmla="*/ 8912526 w 12192000"/>
              <a:gd name="connsiteY894" fmla="*/ 1841464 h 4267200"/>
              <a:gd name="connsiteX895" fmla="*/ 8893391 w 12192000"/>
              <a:gd name="connsiteY895" fmla="*/ 572788 h 4267200"/>
              <a:gd name="connsiteX896" fmla="*/ 8902990 w 12192000"/>
              <a:gd name="connsiteY896" fmla="*/ 560750 h 4267200"/>
              <a:gd name="connsiteX897" fmla="*/ 8919102 w 12192000"/>
              <a:gd name="connsiteY897" fmla="*/ 542471 h 4267200"/>
              <a:gd name="connsiteX898" fmla="*/ 8661728 w 12192000"/>
              <a:gd name="connsiteY898" fmla="*/ 250903 h 4267200"/>
              <a:gd name="connsiteX899" fmla="*/ 8357758 w 12192000"/>
              <a:gd name="connsiteY899" fmla="*/ 0 h 4267200"/>
              <a:gd name="connsiteX900" fmla="*/ 8405492 w 12192000"/>
              <a:gd name="connsiteY900" fmla="*/ 0 h 4267200"/>
              <a:gd name="connsiteX901" fmla="*/ 8392083 w 12192000"/>
              <a:gd name="connsiteY901" fmla="*/ 30495 h 4267200"/>
              <a:gd name="connsiteX902" fmla="*/ 8339888 w 12192000"/>
              <a:gd name="connsiteY902" fmla="*/ 306259 h 4267200"/>
              <a:gd name="connsiteX903" fmla="*/ 8473847 w 12192000"/>
              <a:gd name="connsiteY903" fmla="*/ 727373 h 4267200"/>
              <a:gd name="connsiteX904" fmla="*/ 8454081 w 12192000"/>
              <a:gd name="connsiteY904" fmla="*/ 1611960 h 4267200"/>
              <a:gd name="connsiteX905" fmla="*/ 8396000 w 12192000"/>
              <a:gd name="connsiteY905" fmla="*/ 1663986 h 4267200"/>
              <a:gd name="connsiteX906" fmla="*/ 8238881 w 12192000"/>
              <a:gd name="connsiteY906" fmla="*/ 368438 h 4267200"/>
              <a:gd name="connsiteX907" fmla="*/ 7668140 w 12192000"/>
              <a:gd name="connsiteY907" fmla="*/ 942511 h 4267200"/>
              <a:gd name="connsiteX908" fmla="*/ 7637853 w 12192000"/>
              <a:gd name="connsiteY908" fmla="*/ 942567 h 4267200"/>
              <a:gd name="connsiteX909" fmla="*/ 7909649 w 12192000"/>
              <a:gd name="connsiteY909" fmla="*/ 489150 h 4267200"/>
              <a:gd name="connsiteX910" fmla="*/ 8256182 w 12192000"/>
              <a:gd name="connsiteY910" fmla="*/ 301724 h 4267200"/>
              <a:gd name="connsiteX911" fmla="*/ 8255912 w 12192000"/>
              <a:gd name="connsiteY911" fmla="*/ 276498 h 4267200"/>
              <a:gd name="connsiteX912" fmla="*/ 8315225 w 12192000"/>
              <a:gd name="connsiteY912" fmla="*/ 89075 h 4267200"/>
              <a:gd name="connsiteX913" fmla="*/ 7497388 w 12192000"/>
              <a:gd name="connsiteY913" fmla="*/ 0 h 4267200"/>
              <a:gd name="connsiteX914" fmla="*/ 7560921 w 12192000"/>
              <a:gd name="connsiteY914" fmla="*/ 0 h 4267200"/>
              <a:gd name="connsiteX915" fmla="*/ 7546742 w 12192000"/>
              <a:gd name="connsiteY915" fmla="*/ 68966 h 4267200"/>
              <a:gd name="connsiteX916" fmla="*/ 7488853 w 12192000"/>
              <a:gd name="connsiteY916" fmla="*/ 535687 h 4267200"/>
              <a:gd name="connsiteX917" fmla="*/ 7529509 w 12192000"/>
              <a:gd name="connsiteY917" fmla="*/ 380358 h 4267200"/>
              <a:gd name="connsiteX918" fmla="*/ 7585939 w 12192000"/>
              <a:gd name="connsiteY918" fmla="*/ 184712 h 4267200"/>
              <a:gd name="connsiteX919" fmla="*/ 7621792 w 12192000"/>
              <a:gd name="connsiteY919" fmla="*/ 87864 h 4267200"/>
              <a:gd name="connsiteX920" fmla="*/ 7654204 w 12192000"/>
              <a:gd name="connsiteY920" fmla="*/ 0 h 4267200"/>
              <a:gd name="connsiteX921" fmla="*/ 7683986 w 12192000"/>
              <a:gd name="connsiteY921" fmla="*/ 0 h 4267200"/>
              <a:gd name="connsiteX922" fmla="*/ 7647914 w 12192000"/>
              <a:gd name="connsiteY922" fmla="*/ 97640 h 4267200"/>
              <a:gd name="connsiteX923" fmla="*/ 7612524 w 12192000"/>
              <a:gd name="connsiteY923" fmla="*/ 193392 h 4267200"/>
              <a:gd name="connsiteX924" fmla="*/ 7557013 w 12192000"/>
              <a:gd name="connsiteY924" fmla="*/ 386853 h 4267200"/>
              <a:gd name="connsiteX925" fmla="*/ 7517286 w 12192000"/>
              <a:gd name="connsiteY925" fmla="*/ 539999 h 4267200"/>
              <a:gd name="connsiteX926" fmla="*/ 7704204 w 12192000"/>
              <a:gd name="connsiteY926" fmla="*/ 152292 h 4267200"/>
              <a:gd name="connsiteX927" fmla="*/ 7756975 w 12192000"/>
              <a:gd name="connsiteY927" fmla="*/ 0 h 4267200"/>
              <a:gd name="connsiteX928" fmla="*/ 7837329 w 12192000"/>
              <a:gd name="connsiteY928" fmla="*/ 0 h 4267200"/>
              <a:gd name="connsiteX929" fmla="*/ 7821760 w 12192000"/>
              <a:gd name="connsiteY929" fmla="*/ 65656 h 4267200"/>
              <a:gd name="connsiteX930" fmla="*/ 7488925 w 12192000"/>
              <a:gd name="connsiteY930" fmla="*/ 763628 h 4267200"/>
              <a:gd name="connsiteX931" fmla="*/ 7419999 w 12192000"/>
              <a:gd name="connsiteY931" fmla="*/ 774360 h 4267200"/>
              <a:gd name="connsiteX932" fmla="*/ 7487820 w 12192000"/>
              <a:gd name="connsiteY932" fmla="*/ 37416 h 4267200"/>
              <a:gd name="connsiteX933" fmla="*/ 3882765 w 12192000"/>
              <a:gd name="connsiteY933" fmla="*/ 0 h 4267200"/>
              <a:gd name="connsiteX934" fmla="*/ 3995099 w 12192000"/>
              <a:gd name="connsiteY934" fmla="*/ 0 h 4267200"/>
              <a:gd name="connsiteX935" fmla="*/ 4163818 w 12192000"/>
              <a:gd name="connsiteY935" fmla="*/ 234104 h 4267200"/>
              <a:gd name="connsiteX936" fmla="*/ 4172099 w 12192000"/>
              <a:gd name="connsiteY936" fmla="*/ 234207 h 4267200"/>
              <a:gd name="connsiteX937" fmla="*/ 4784282 w 12192000"/>
              <a:gd name="connsiteY937" fmla="*/ 276561 h 4267200"/>
              <a:gd name="connsiteX938" fmla="*/ 4801687 w 12192000"/>
              <a:gd name="connsiteY938" fmla="*/ 267764 h 4267200"/>
              <a:gd name="connsiteX939" fmla="*/ 6082788 w 12192000"/>
              <a:gd name="connsiteY939" fmla="*/ 64119 h 4267200"/>
              <a:gd name="connsiteX940" fmla="*/ 6099442 w 12192000"/>
              <a:gd name="connsiteY940" fmla="*/ 82568 h 4267200"/>
              <a:gd name="connsiteX941" fmla="*/ 4804137 w 12192000"/>
              <a:gd name="connsiteY941" fmla="*/ 320931 h 4267200"/>
              <a:gd name="connsiteX942" fmla="*/ 4227047 w 12192000"/>
              <a:gd name="connsiteY942" fmla="*/ 313415 h 4267200"/>
              <a:gd name="connsiteX943" fmla="*/ 4346041 w 12192000"/>
              <a:gd name="connsiteY943" fmla="*/ 456086 h 4267200"/>
              <a:gd name="connsiteX944" fmla="*/ 4870967 w 12192000"/>
              <a:gd name="connsiteY944" fmla="*/ 963061 h 4267200"/>
              <a:gd name="connsiteX945" fmla="*/ 4889647 w 12192000"/>
              <a:gd name="connsiteY945" fmla="*/ 957147 h 4267200"/>
              <a:gd name="connsiteX946" fmla="*/ 5422504 w 12192000"/>
              <a:gd name="connsiteY946" fmla="*/ 805191 h 4267200"/>
              <a:gd name="connsiteX947" fmla="*/ 6087656 w 12192000"/>
              <a:gd name="connsiteY947" fmla="*/ 826703 h 4267200"/>
              <a:gd name="connsiteX948" fmla="*/ 6058717 w 12192000"/>
              <a:gd name="connsiteY948" fmla="*/ 865992 h 4267200"/>
              <a:gd name="connsiteX949" fmla="*/ 4974153 w 12192000"/>
              <a:gd name="connsiteY949" fmla="*/ 1045456 h 4267200"/>
              <a:gd name="connsiteX950" fmla="*/ 5627835 w 12192000"/>
              <a:gd name="connsiteY950" fmla="*/ 1472077 h 4267200"/>
              <a:gd name="connsiteX951" fmla="*/ 5629817 w 12192000"/>
              <a:gd name="connsiteY951" fmla="*/ 1471412 h 4267200"/>
              <a:gd name="connsiteX952" fmla="*/ 5634124 w 12192000"/>
              <a:gd name="connsiteY952" fmla="*/ 1470572 h 4267200"/>
              <a:gd name="connsiteX953" fmla="*/ 5755832 w 12192000"/>
              <a:gd name="connsiteY953" fmla="*/ 1383886 h 4267200"/>
              <a:gd name="connsiteX954" fmla="*/ 6014186 w 12192000"/>
              <a:gd name="connsiteY954" fmla="*/ 1279799 h 4267200"/>
              <a:gd name="connsiteX955" fmla="*/ 6901619 w 12192000"/>
              <a:gd name="connsiteY955" fmla="*/ 1047874 h 4267200"/>
              <a:gd name="connsiteX956" fmla="*/ 6931566 w 12192000"/>
              <a:gd name="connsiteY956" fmla="*/ 1062034 h 4267200"/>
              <a:gd name="connsiteX957" fmla="*/ 5790982 w 12192000"/>
              <a:gd name="connsiteY957" fmla="*/ 1561380 h 4267200"/>
              <a:gd name="connsiteX958" fmla="*/ 6188971 w 12192000"/>
              <a:gd name="connsiteY958" fmla="*/ 1755168 h 4267200"/>
              <a:gd name="connsiteX959" fmla="*/ 6202446 w 12192000"/>
              <a:gd name="connsiteY959" fmla="*/ 1752268 h 4267200"/>
              <a:gd name="connsiteX960" fmla="*/ 7179560 w 12192000"/>
              <a:gd name="connsiteY960" fmla="*/ 1467551 h 4267200"/>
              <a:gd name="connsiteX961" fmla="*/ 7158730 w 12192000"/>
              <a:gd name="connsiteY961" fmla="*/ 1507835 h 4267200"/>
              <a:gd name="connsiteX962" fmla="*/ 6326959 w 12192000"/>
              <a:gd name="connsiteY962" fmla="*/ 1817686 h 4267200"/>
              <a:gd name="connsiteX963" fmla="*/ 6537433 w 12192000"/>
              <a:gd name="connsiteY963" fmla="*/ 1907790 h 4267200"/>
              <a:gd name="connsiteX964" fmla="*/ 6550221 w 12192000"/>
              <a:gd name="connsiteY964" fmla="*/ 1910729 h 4267200"/>
              <a:gd name="connsiteX965" fmla="*/ 6964438 w 12192000"/>
              <a:gd name="connsiteY965" fmla="*/ 2209505 h 4267200"/>
              <a:gd name="connsiteX966" fmla="*/ 7367862 w 12192000"/>
              <a:gd name="connsiteY966" fmla="*/ 2806833 h 4267200"/>
              <a:gd name="connsiteX967" fmla="*/ 7364329 w 12192000"/>
              <a:gd name="connsiteY967" fmla="*/ 2826907 h 4267200"/>
              <a:gd name="connsiteX968" fmla="*/ 7290545 w 12192000"/>
              <a:gd name="connsiteY968" fmla="*/ 2850663 h 4267200"/>
              <a:gd name="connsiteX969" fmla="*/ 6472036 w 12192000"/>
              <a:gd name="connsiteY969" fmla="*/ 1959003 h 4267200"/>
              <a:gd name="connsiteX970" fmla="*/ 5792897 w 12192000"/>
              <a:gd name="connsiteY970" fmla="*/ 1647747 h 4267200"/>
              <a:gd name="connsiteX971" fmla="*/ 5842751 w 12192000"/>
              <a:gd name="connsiteY971" fmla="*/ 1816112 h 4267200"/>
              <a:gd name="connsiteX972" fmla="*/ 5847424 w 12192000"/>
              <a:gd name="connsiteY972" fmla="*/ 1815776 h 4267200"/>
              <a:gd name="connsiteX973" fmla="*/ 6399821 w 12192000"/>
              <a:gd name="connsiteY973" fmla="*/ 2344799 h 4267200"/>
              <a:gd name="connsiteX974" fmla="*/ 6323232 w 12192000"/>
              <a:gd name="connsiteY974" fmla="*/ 2389634 h 4267200"/>
              <a:gd name="connsiteX975" fmla="*/ 5942958 w 12192000"/>
              <a:gd name="connsiteY975" fmla="*/ 2077708 h 4267200"/>
              <a:gd name="connsiteX976" fmla="*/ 5921559 w 12192000"/>
              <a:gd name="connsiteY976" fmla="*/ 2378596 h 4267200"/>
              <a:gd name="connsiteX977" fmla="*/ 5817651 w 12192000"/>
              <a:gd name="connsiteY977" fmla="*/ 3023919 h 4267200"/>
              <a:gd name="connsiteX978" fmla="*/ 5729634 w 12192000"/>
              <a:gd name="connsiteY978" fmla="*/ 3051849 h 4267200"/>
              <a:gd name="connsiteX979" fmla="*/ 5611018 w 12192000"/>
              <a:gd name="connsiteY979" fmla="*/ 2316769 h 4267200"/>
              <a:gd name="connsiteX980" fmla="*/ 5687608 w 12192000"/>
              <a:gd name="connsiteY980" fmla="*/ 2039972 h 4267200"/>
              <a:gd name="connsiteX981" fmla="*/ 5657554 w 12192000"/>
              <a:gd name="connsiteY981" fmla="*/ 1576445 h 4267200"/>
              <a:gd name="connsiteX982" fmla="*/ 5150475 w 12192000"/>
              <a:gd name="connsiteY982" fmla="*/ 1274012 h 4267200"/>
              <a:gd name="connsiteX983" fmla="*/ 5349142 w 12192000"/>
              <a:gd name="connsiteY983" fmla="*/ 2204405 h 4267200"/>
              <a:gd name="connsiteX984" fmla="*/ 5262214 w 12192000"/>
              <a:gd name="connsiteY984" fmla="*/ 2233836 h 4267200"/>
              <a:gd name="connsiteX985" fmla="*/ 4981539 w 12192000"/>
              <a:gd name="connsiteY985" fmla="*/ 1542201 h 4267200"/>
              <a:gd name="connsiteX986" fmla="*/ 4958461 w 12192000"/>
              <a:gd name="connsiteY986" fmla="*/ 1136957 h 4267200"/>
              <a:gd name="connsiteX987" fmla="*/ 4655015 w 12192000"/>
              <a:gd name="connsiteY987" fmla="*/ 891426 h 4267200"/>
              <a:gd name="connsiteX988" fmla="*/ 4348002 w 12192000"/>
              <a:gd name="connsiteY988" fmla="*/ 2205895 h 4267200"/>
              <a:gd name="connsiteX989" fmla="*/ 4262250 w 12192000"/>
              <a:gd name="connsiteY989" fmla="*/ 2219972 h 4267200"/>
              <a:gd name="connsiteX990" fmla="*/ 4550611 w 12192000"/>
              <a:gd name="connsiteY990" fmla="*/ 817540 h 4267200"/>
              <a:gd name="connsiteX991" fmla="*/ 4564418 w 12192000"/>
              <a:gd name="connsiteY991" fmla="*/ 808293 h 4267200"/>
              <a:gd name="connsiteX992" fmla="*/ 4266388 w 12192000"/>
              <a:gd name="connsiteY992" fmla="*/ 500083 h 4267200"/>
              <a:gd name="connsiteX993" fmla="*/ 4032842 w 12192000"/>
              <a:gd name="connsiteY993" fmla="*/ 211809 h 4267200"/>
              <a:gd name="connsiteX994" fmla="*/ 3721337 w 12192000"/>
              <a:gd name="connsiteY994" fmla="*/ 0 h 4267200"/>
              <a:gd name="connsiteX995" fmla="*/ 3797544 w 12192000"/>
              <a:gd name="connsiteY995" fmla="*/ 0 h 4267200"/>
              <a:gd name="connsiteX996" fmla="*/ 3775734 w 12192000"/>
              <a:gd name="connsiteY996" fmla="*/ 95131 h 4267200"/>
              <a:gd name="connsiteX997" fmla="*/ 3724807 w 12192000"/>
              <a:gd name="connsiteY997" fmla="*/ 272257 h 4267200"/>
              <a:gd name="connsiteX998" fmla="*/ 3726844 w 12192000"/>
              <a:gd name="connsiteY998" fmla="*/ 282988 h 4267200"/>
              <a:gd name="connsiteX999" fmla="*/ 3742664 w 12192000"/>
              <a:gd name="connsiteY999" fmla="*/ 279918 h 4267200"/>
              <a:gd name="connsiteX1000" fmla="*/ 4103910 w 12192000"/>
              <a:gd name="connsiteY1000" fmla="*/ 1161917 h 4267200"/>
              <a:gd name="connsiteX1001" fmla="*/ 4020269 w 12192000"/>
              <a:gd name="connsiteY1001" fmla="*/ 1200406 h 4267200"/>
              <a:gd name="connsiteX1002" fmla="*/ 3674882 w 12192000"/>
              <a:gd name="connsiteY1002" fmla="*/ 488524 h 4267200"/>
              <a:gd name="connsiteX1003" fmla="*/ 3132682 w 12192000"/>
              <a:gd name="connsiteY1003" fmla="*/ 1072284 h 4267200"/>
              <a:gd name="connsiteX1004" fmla="*/ 2716346 w 12192000"/>
              <a:gd name="connsiteY1004" fmla="*/ 1276376 h 4267200"/>
              <a:gd name="connsiteX1005" fmla="*/ 2716772 w 12192000"/>
              <a:gd name="connsiteY1005" fmla="*/ 1255462 h 4267200"/>
              <a:gd name="connsiteX1006" fmla="*/ 3471096 w 12192000"/>
              <a:gd name="connsiteY1006" fmla="*/ 437072 h 4267200"/>
              <a:gd name="connsiteX1007" fmla="*/ 3639057 w 12192000"/>
              <a:gd name="connsiteY1007" fmla="*/ 286334 h 4267200"/>
              <a:gd name="connsiteX1008" fmla="*/ 3640309 w 12192000"/>
              <a:gd name="connsiteY1008" fmla="*/ 284664 h 4267200"/>
              <a:gd name="connsiteX1009" fmla="*/ 3646022 w 12192000"/>
              <a:gd name="connsiteY1009" fmla="*/ 276711 h 4267200"/>
              <a:gd name="connsiteX1010" fmla="*/ 3707943 w 12192000"/>
              <a:gd name="connsiteY1010" fmla="*/ 65958 h 4267200"/>
              <a:gd name="connsiteX1011" fmla="*/ 2867960 w 12192000"/>
              <a:gd name="connsiteY1011" fmla="*/ 0 h 4267200"/>
              <a:gd name="connsiteX1012" fmla="*/ 2926351 w 12192000"/>
              <a:gd name="connsiteY1012" fmla="*/ 0 h 4267200"/>
              <a:gd name="connsiteX1013" fmla="*/ 2902823 w 12192000"/>
              <a:gd name="connsiteY1013" fmla="*/ 262929 h 4267200"/>
              <a:gd name="connsiteX1014" fmla="*/ 2940663 w 12192000"/>
              <a:gd name="connsiteY1014" fmla="*/ 140884 h 4267200"/>
              <a:gd name="connsiteX1015" fmla="*/ 2947039 w 12192000"/>
              <a:gd name="connsiteY1015" fmla="*/ 122524 h 4267200"/>
              <a:gd name="connsiteX1016" fmla="*/ 2984316 w 12192000"/>
              <a:gd name="connsiteY1016" fmla="*/ 0 h 4267200"/>
              <a:gd name="connsiteX1017" fmla="*/ 3016114 w 12192000"/>
              <a:gd name="connsiteY1017" fmla="*/ 0 h 4267200"/>
              <a:gd name="connsiteX1018" fmla="*/ 2979949 w 12192000"/>
              <a:gd name="connsiteY1018" fmla="*/ 119274 h 4267200"/>
              <a:gd name="connsiteX1019" fmla="*/ 3023879 w 12192000"/>
              <a:gd name="connsiteY1019" fmla="*/ 0 h 4267200"/>
              <a:gd name="connsiteX1020" fmla="*/ 3105400 w 12192000"/>
              <a:gd name="connsiteY1020" fmla="*/ 0 h 4267200"/>
              <a:gd name="connsiteX1021" fmla="*/ 3094669 w 12192000"/>
              <a:gd name="connsiteY1021" fmla="*/ 30308 h 4267200"/>
              <a:gd name="connsiteX1022" fmla="*/ 2901945 w 12192000"/>
              <a:gd name="connsiteY1022" fmla="*/ 466538 h 4267200"/>
              <a:gd name="connsiteX1023" fmla="*/ 2815209 w 12192000"/>
              <a:gd name="connsiteY1023" fmla="*/ 497361 h 4267200"/>
              <a:gd name="connsiteX1024" fmla="*/ 2844845 w 12192000"/>
              <a:gd name="connsiteY1024" fmla="*/ 127638 h 4267200"/>
              <a:gd name="connsiteX1025" fmla="*/ 1057230 w 12192000"/>
              <a:gd name="connsiteY1025" fmla="*/ 0 h 4267200"/>
              <a:gd name="connsiteX1026" fmla="*/ 1111003 w 12192000"/>
              <a:gd name="connsiteY1026" fmla="*/ 0 h 4267200"/>
              <a:gd name="connsiteX1027" fmla="*/ 1125553 w 12192000"/>
              <a:gd name="connsiteY1027" fmla="*/ 52588 h 4267200"/>
              <a:gd name="connsiteX1028" fmla="*/ 1304276 w 12192000"/>
              <a:gd name="connsiteY1028" fmla="*/ 476275 h 4267200"/>
              <a:gd name="connsiteX1029" fmla="*/ 1492066 w 12192000"/>
              <a:gd name="connsiteY1029" fmla="*/ 886333 h 4267200"/>
              <a:gd name="connsiteX1030" fmla="*/ 1423698 w 12192000"/>
              <a:gd name="connsiteY1030" fmla="*/ 710817 h 4267200"/>
              <a:gd name="connsiteX1031" fmla="*/ 1357609 w 12192000"/>
              <a:gd name="connsiteY1031" fmla="*/ 532892 h 4267200"/>
              <a:gd name="connsiteX1032" fmla="*/ 1309550 w 12192000"/>
              <a:gd name="connsiteY1032" fmla="*/ 374031 h 4267200"/>
              <a:gd name="connsiteX1033" fmla="*/ 1193673 w 12192000"/>
              <a:gd name="connsiteY1033" fmla="*/ 49533 h 4267200"/>
              <a:gd name="connsiteX1034" fmla="*/ 1164391 w 12192000"/>
              <a:gd name="connsiteY1034" fmla="*/ 0 h 4267200"/>
              <a:gd name="connsiteX1035" fmla="*/ 1200666 w 12192000"/>
              <a:gd name="connsiteY1035" fmla="*/ 0 h 4267200"/>
              <a:gd name="connsiteX1036" fmla="*/ 1223408 w 12192000"/>
              <a:gd name="connsiteY1036" fmla="*/ 38996 h 4267200"/>
              <a:gd name="connsiteX1037" fmla="*/ 1339635 w 12192000"/>
              <a:gd name="connsiteY1037" fmla="*/ 365517 h 4267200"/>
              <a:gd name="connsiteX1038" fmla="*/ 1387469 w 12192000"/>
              <a:gd name="connsiteY1038" fmla="*/ 523079 h 4267200"/>
              <a:gd name="connsiteX1039" fmla="*/ 1452685 w 12192000"/>
              <a:gd name="connsiteY1039" fmla="*/ 699806 h 4267200"/>
              <a:gd name="connsiteX1040" fmla="*/ 1492092 w 12192000"/>
              <a:gd name="connsiteY1040" fmla="*/ 800424 h 4267200"/>
              <a:gd name="connsiteX1041" fmla="*/ 1455302 w 12192000"/>
              <a:gd name="connsiteY1041" fmla="*/ 632913 h 4267200"/>
              <a:gd name="connsiteX1042" fmla="*/ 1222336 w 12192000"/>
              <a:gd name="connsiteY1042" fmla="*/ 9480 h 4267200"/>
              <a:gd name="connsiteX1043" fmla="*/ 1214634 w 12192000"/>
              <a:gd name="connsiteY1043" fmla="*/ 0 h 4267200"/>
              <a:gd name="connsiteX1044" fmla="*/ 1289827 w 12192000"/>
              <a:gd name="connsiteY1044" fmla="*/ 0 h 4267200"/>
              <a:gd name="connsiteX1045" fmla="*/ 1321076 w 12192000"/>
              <a:gd name="connsiteY1045" fmla="*/ 59722 h 4267200"/>
              <a:gd name="connsiteX1046" fmla="*/ 1512579 w 12192000"/>
              <a:gd name="connsiteY1046" fmla="*/ 626441 h 4267200"/>
              <a:gd name="connsiteX1047" fmla="*/ 1506076 w 12192000"/>
              <a:gd name="connsiteY1047" fmla="*/ 1089289 h 4267200"/>
              <a:gd name="connsiteX1048" fmla="*/ 1486346 w 12192000"/>
              <a:gd name="connsiteY1048" fmla="*/ 1079919 h 4267200"/>
              <a:gd name="connsiteX1049" fmla="*/ 1070511 w 12192000"/>
              <a:gd name="connsiteY1049" fmla="*/ 48609 h 4267200"/>
              <a:gd name="connsiteX1050" fmla="*/ 43151 w 12192000"/>
              <a:gd name="connsiteY1050" fmla="*/ 0 h 4267200"/>
              <a:gd name="connsiteX1051" fmla="*/ 95283 w 12192000"/>
              <a:gd name="connsiteY1051" fmla="*/ 0 h 4267200"/>
              <a:gd name="connsiteX1052" fmla="*/ 300708 w 12192000"/>
              <a:gd name="connsiteY1052" fmla="*/ 154571 h 4267200"/>
              <a:gd name="connsiteX1053" fmla="*/ 530414 w 12192000"/>
              <a:gd name="connsiteY1053" fmla="*/ 354673 h 4267200"/>
              <a:gd name="connsiteX1054" fmla="*/ 333785 w 12192000"/>
              <a:gd name="connsiteY1054" fmla="*/ 161564 h 4267200"/>
              <a:gd name="connsiteX1055" fmla="*/ 147005 w 12192000"/>
              <a:gd name="connsiteY1055" fmla="*/ 0 h 4267200"/>
              <a:gd name="connsiteX1056" fmla="*/ 272509 w 12192000"/>
              <a:gd name="connsiteY1056" fmla="*/ 0 h 4267200"/>
              <a:gd name="connsiteX1057" fmla="*/ 326276 w 12192000"/>
              <a:gd name="connsiteY1057" fmla="*/ 45847 h 4267200"/>
              <a:gd name="connsiteX1058" fmla="*/ 823759 w 12192000"/>
              <a:gd name="connsiteY1058" fmla="*/ 574145 h 4267200"/>
              <a:gd name="connsiteX1059" fmla="*/ 811254 w 12192000"/>
              <a:gd name="connsiteY1059" fmla="*/ 665546 h 4267200"/>
              <a:gd name="connsiteX1060" fmla="*/ 154042 w 12192000"/>
              <a:gd name="connsiteY1060" fmla="*/ 261522 h 4267200"/>
              <a:gd name="connsiteX1061" fmla="*/ 13550 w 12192000"/>
              <a:gd name="connsiteY1061" fmla="*/ 158423 h 4267200"/>
              <a:gd name="connsiteX1062" fmla="*/ 0 w 12192000"/>
              <a:gd name="connsiteY1062" fmla="*/ 146618 h 4267200"/>
              <a:gd name="connsiteX1063" fmla="*/ 0 w 12192000"/>
              <a:gd name="connsiteY1063" fmla="*/ 59161 h 4267200"/>
              <a:gd name="connsiteX1064" fmla="*/ 45427 w 12192000"/>
              <a:gd name="connsiteY1064" fmla="*/ 101078 h 4267200"/>
              <a:gd name="connsiteX1065" fmla="*/ 630103 w 12192000"/>
              <a:gd name="connsiteY1065" fmla="*/ 485885 h 4267200"/>
              <a:gd name="connsiteX1066" fmla="*/ 532040 w 12192000"/>
              <a:gd name="connsiteY1066" fmla="*/ 399359 h 4267200"/>
              <a:gd name="connsiteX1067" fmla="*/ 517618 w 12192000"/>
              <a:gd name="connsiteY1067" fmla="*/ 385726 h 4267200"/>
              <a:gd name="connsiteX1068" fmla="*/ 285074 w 12192000"/>
              <a:gd name="connsiteY1068" fmla="*/ 182755 h 426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Lst>
            <a:rect l="l" t="t" r="r" b="b"/>
            <a:pathLst>
              <a:path w="12192000" h="42672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5135" name="Rectangle 5134">
            <a:extLst>
              <a:ext uri="{FF2B5EF4-FFF2-40B4-BE49-F238E27FC236}">
                <a16:creationId xmlns:a16="http://schemas.microsoft.com/office/drawing/2014/main" id="{A20AF199-99C2-4569-9CAF-24514AE5E8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7199"/>
            <a:ext cx="11277600" cy="5943602"/>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8013EC9C-689D-EAD2-A0F0-0B91EFC0BE54}"/>
              </a:ext>
            </a:extLst>
          </p:cNvPr>
          <p:cNvSpPr>
            <a:spLocks noGrp="1"/>
          </p:cNvSpPr>
          <p:nvPr>
            <p:ph type="ctrTitle"/>
          </p:nvPr>
        </p:nvSpPr>
        <p:spPr>
          <a:xfrm>
            <a:off x="1142999" y="1676401"/>
            <a:ext cx="4495801" cy="2286002"/>
          </a:xfrm>
        </p:spPr>
        <p:txBody>
          <a:bodyPr anchor="t">
            <a:normAutofit/>
          </a:bodyPr>
          <a:lstStyle/>
          <a:p>
            <a:pPr algn="l"/>
            <a:r>
              <a:rPr lang="en-GB" sz="4800"/>
              <a:t>Understanding Race</a:t>
            </a:r>
          </a:p>
        </p:txBody>
      </p:sp>
      <p:sp>
        <p:nvSpPr>
          <p:cNvPr id="3" name="Subtitle 2">
            <a:extLst>
              <a:ext uri="{FF2B5EF4-FFF2-40B4-BE49-F238E27FC236}">
                <a16:creationId xmlns:a16="http://schemas.microsoft.com/office/drawing/2014/main" id="{8F79D94F-2A7C-4C7E-E2C4-E7332608F78E}"/>
              </a:ext>
            </a:extLst>
          </p:cNvPr>
          <p:cNvSpPr>
            <a:spLocks noGrp="1"/>
          </p:cNvSpPr>
          <p:nvPr>
            <p:ph type="subTitle" idx="1"/>
          </p:nvPr>
        </p:nvSpPr>
        <p:spPr>
          <a:xfrm>
            <a:off x="1142999" y="4267200"/>
            <a:ext cx="4495801" cy="914400"/>
          </a:xfrm>
        </p:spPr>
        <p:txBody>
          <a:bodyPr>
            <a:normAutofit/>
          </a:bodyPr>
          <a:lstStyle/>
          <a:p>
            <a:pPr algn="l"/>
            <a:r>
              <a:rPr lang="en-GB" sz="3200" dirty="0">
                <a:solidFill>
                  <a:schemeClr val="tx1">
                    <a:alpha val="55000"/>
                  </a:schemeClr>
                </a:solidFill>
              </a:rPr>
              <a:t>Workshop </a:t>
            </a:r>
            <a:r>
              <a:rPr lang="en-GB" sz="3200">
                <a:solidFill>
                  <a:schemeClr val="tx1">
                    <a:alpha val="55000"/>
                  </a:schemeClr>
                </a:solidFill>
              </a:rPr>
              <a:t>Week 5</a:t>
            </a:r>
            <a:endParaRPr lang="en-GB" sz="3200" dirty="0">
              <a:solidFill>
                <a:schemeClr val="tx1">
                  <a:alpha val="55000"/>
                </a:schemeClr>
              </a:solidFill>
            </a:endParaRPr>
          </a:p>
        </p:txBody>
      </p:sp>
      <p:pic>
        <p:nvPicPr>
          <p:cNvPr id="5122" name="Picture 2" descr="Understanding race and racism | Ambitious about Autism">
            <a:extLst>
              <a:ext uri="{FF2B5EF4-FFF2-40B4-BE49-F238E27FC236}">
                <a16:creationId xmlns:a16="http://schemas.microsoft.com/office/drawing/2014/main" id="{B7927DDB-7DA2-1D6A-B967-0DF45EF7017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537" r="32472" b="-1"/>
          <a:stretch/>
        </p:blipFill>
        <p:spPr bwMode="auto">
          <a:xfrm>
            <a:off x="6619874" y="990598"/>
            <a:ext cx="4657726" cy="487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9007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E89EE0-DA09-1855-CB60-DFA74EAFF42E}"/>
              </a:ext>
            </a:extLst>
          </p:cNvPr>
          <p:cNvSpPr>
            <a:spLocks noGrp="1"/>
          </p:cNvSpPr>
          <p:nvPr>
            <p:ph type="title"/>
          </p:nvPr>
        </p:nvSpPr>
        <p:spPr>
          <a:xfrm>
            <a:off x="838200" y="365125"/>
            <a:ext cx="10515600" cy="1915231"/>
          </a:xfrm>
        </p:spPr>
        <p:txBody>
          <a:bodyPr>
            <a:normAutofit fontScale="90000"/>
          </a:bodyPr>
          <a:lstStyle/>
          <a:p>
            <a:r>
              <a:rPr lang="en-GB" dirty="0"/>
              <a:t>Class Discussion - LBC Video: </a:t>
            </a:r>
            <a:r>
              <a:rPr lang="en-GB" dirty="0">
                <a:hlinkClick r:id="rId2"/>
              </a:rPr>
              <a:t>RPReplay_Final1666537625.mov - Google Drive</a:t>
            </a:r>
            <a:br>
              <a:rPr lang="en-GB" dirty="0"/>
            </a:br>
            <a:endParaRPr lang="en-GB" dirty="0"/>
          </a:p>
        </p:txBody>
      </p:sp>
      <p:sp>
        <p:nvSpPr>
          <p:cNvPr id="3" name="Content Placeholder 2">
            <a:extLst>
              <a:ext uri="{FF2B5EF4-FFF2-40B4-BE49-F238E27FC236}">
                <a16:creationId xmlns:a16="http://schemas.microsoft.com/office/drawing/2014/main" id="{0698DF7F-330B-58D7-AB2E-48F32E39CD2D}"/>
              </a:ext>
            </a:extLst>
          </p:cNvPr>
          <p:cNvSpPr>
            <a:spLocks noGrp="1"/>
          </p:cNvSpPr>
          <p:nvPr>
            <p:ph idx="1"/>
          </p:nvPr>
        </p:nvSpPr>
        <p:spPr>
          <a:xfrm>
            <a:off x="838200" y="2596443"/>
            <a:ext cx="10515600" cy="3580519"/>
          </a:xfrm>
        </p:spPr>
        <p:txBody>
          <a:bodyPr/>
          <a:lstStyle/>
          <a:p>
            <a:r>
              <a:rPr lang="en-GB" dirty="0">
                <a:latin typeface="Arial" panose="020B0604020202020204" pitchFamily="34" charset="0"/>
                <a:cs typeface="Arial" panose="020B0604020202020204" pitchFamily="34" charset="0"/>
              </a:rPr>
              <a:t>What can you see going on here?</a:t>
            </a:r>
          </a:p>
          <a:p>
            <a:r>
              <a:rPr lang="en-GB" dirty="0">
                <a:latin typeface="Arial" panose="020B0604020202020204" pitchFamily="34" charset="0"/>
                <a:cs typeface="Arial" panose="020B0604020202020204" pitchFamily="34" charset="0"/>
              </a:rPr>
              <a:t>Do you agree that the comments made are racist?</a:t>
            </a:r>
          </a:p>
          <a:p>
            <a:r>
              <a:rPr lang="en-GB" dirty="0">
                <a:latin typeface="Arial" panose="020B0604020202020204" pitchFamily="34" charset="0"/>
                <a:cs typeface="Arial" panose="020B0604020202020204" pitchFamily="34" charset="0"/>
              </a:rPr>
              <a:t>What connections does this person make between race, nationality, ethnicity?</a:t>
            </a:r>
          </a:p>
          <a:p>
            <a:r>
              <a:rPr lang="en-GB" dirty="0">
                <a:latin typeface="Arial" panose="020B0604020202020204" pitchFamily="34" charset="0"/>
                <a:cs typeface="Arial" panose="020B0604020202020204" pitchFamily="34" charset="0"/>
              </a:rPr>
              <a:t>How are we seeing him </a:t>
            </a:r>
            <a:r>
              <a:rPr lang="en-GB" i="1" dirty="0">
                <a:latin typeface="Arial" panose="020B0604020202020204" pitchFamily="34" charset="0"/>
                <a:cs typeface="Arial" panose="020B0604020202020204" pitchFamily="34" charset="0"/>
              </a:rPr>
              <a:t>construct</a:t>
            </a:r>
            <a:r>
              <a:rPr lang="en-GB" dirty="0">
                <a:latin typeface="Arial" panose="020B0604020202020204" pitchFamily="34" charset="0"/>
                <a:cs typeface="Arial" panose="020B0604020202020204" pitchFamily="34" charset="0"/>
              </a:rPr>
              <a:t> a version of race and identity?</a:t>
            </a:r>
          </a:p>
          <a:p>
            <a:r>
              <a:rPr lang="en-GB" dirty="0">
                <a:latin typeface="Arial" panose="020B0604020202020204" pitchFamily="34" charset="0"/>
                <a:cs typeface="Arial" panose="020B0604020202020204" pitchFamily="34" charset="0"/>
              </a:rPr>
              <a:t>What theories we have discussed before can you see being demonstrated here?</a:t>
            </a:r>
          </a:p>
          <a:p>
            <a:endParaRPr lang="en-GB" dirty="0"/>
          </a:p>
        </p:txBody>
      </p:sp>
    </p:spTree>
    <p:extLst>
      <p:ext uri="{BB962C8B-B14F-4D97-AF65-F5344CB8AC3E}">
        <p14:creationId xmlns:p14="http://schemas.microsoft.com/office/powerpoint/2010/main" val="6593106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66E48AFA-8884-4F68-A44F-D2C1E8609C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BA5BBE59-667A-2B2E-49B5-A17C351CB51C}"/>
              </a:ext>
            </a:extLst>
          </p:cNvPr>
          <p:cNvSpPr>
            <a:spLocks noGrp="1"/>
          </p:cNvSpPr>
          <p:nvPr>
            <p:ph type="title"/>
          </p:nvPr>
        </p:nvSpPr>
        <p:spPr>
          <a:xfrm>
            <a:off x="550045" y="3998019"/>
            <a:ext cx="3393306" cy="1401321"/>
          </a:xfrm>
        </p:spPr>
        <p:txBody>
          <a:bodyPr>
            <a:normAutofit/>
          </a:bodyPr>
          <a:lstStyle/>
          <a:p>
            <a:r>
              <a:rPr lang="en-GB" dirty="0"/>
              <a:t>Hate Crime </a:t>
            </a:r>
          </a:p>
        </p:txBody>
      </p:sp>
      <p:sp>
        <p:nvSpPr>
          <p:cNvPr id="1033" name="Arc 1032">
            <a:extLst>
              <a:ext uri="{FF2B5EF4-FFF2-40B4-BE49-F238E27FC236}">
                <a16:creationId xmlns:a16="http://schemas.microsoft.com/office/drawing/2014/main" id="{969D19A6-08CB-498C-93EC-3FFB021FC6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269068">
            <a:off x="8717845" y="3339275"/>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1026" name="Picture 2" descr="Stop Hate UK">
            <a:extLst>
              <a:ext uri="{FF2B5EF4-FFF2-40B4-BE49-F238E27FC236}">
                <a16:creationId xmlns:a16="http://schemas.microsoft.com/office/drawing/2014/main" id="{AB369128-C959-2480-6720-4D0F5EA46F4F}"/>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042988" y="704505"/>
            <a:ext cx="7523383" cy="1869770"/>
          </a:xfrm>
          <a:custGeom>
            <a:avLst/>
            <a:gdLst/>
            <a:ahLst/>
            <a:cxnLst/>
            <a:rect l="l" t="t" r="r" b="b"/>
            <a:pathLst>
              <a:path w="10580201" h="2957472">
                <a:moveTo>
                  <a:pt x="88961" y="0"/>
                </a:moveTo>
                <a:lnTo>
                  <a:pt x="10491240" y="0"/>
                </a:lnTo>
                <a:cubicBezTo>
                  <a:pt x="10540372" y="0"/>
                  <a:pt x="10580201" y="39829"/>
                  <a:pt x="10580201" y="88961"/>
                </a:cubicBezTo>
                <a:lnTo>
                  <a:pt x="10580201" y="2868511"/>
                </a:lnTo>
                <a:cubicBezTo>
                  <a:pt x="10580201" y="2917643"/>
                  <a:pt x="10540372" y="2957472"/>
                  <a:pt x="10491240" y="2957472"/>
                </a:cubicBezTo>
                <a:lnTo>
                  <a:pt x="88961" y="2957472"/>
                </a:lnTo>
                <a:cubicBezTo>
                  <a:pt x="39829" y="2957472"/>
                  <a:pt x="0" y="2917643"/>
                  <a:pt x="0" y="2868511"/>
                </a:cubicBezTo>
                <a:lnTo>
                  <a:pt x="0" y="88961"/>
                </a:lnTo>
                <a:cubicBezTo>
                  <a:pt x="0" y="39829"/>
                  <a:pt x="39829" y="0"/>
                  <a:pt x="88961" y="0"/>
                </a:cubicBez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E009A3F4-AF2B-AA49-3652-A72AF3506520}"/>
              </a:ext>
            </a:extLst>
          </p:cNvPr>
          <p:cNvSpPr>
            <a:spLocks noGrp="1"/>
          </p:cNvSpPr>
          <p:nvPr>
            <p:ph idx="1"/>
          </p:nvPr>
        </p:nvSpPr>
        <p:spPr>
          <a:xfrm>
            <a:off x="4970835" y="3278780"/>
            <a:ext cx="6382966" cy="2935751"/>
          </a:xfrm>
        </p:spPr>
        <p:txBody>
          <a:bodyPr>
            <a:normAutofit/>
          </a:bodyPr>
          <a:lstStyle/>
          <a:p>
            <a:r>
              <a:rPr lang="en-GB" sz="1800" b="0" i="0" dirty="0">
                <a:effectLst/>
                <a:latin typeface="Lato" panose="020F0502020204030203" pitchFamily="34" charset="0"/>
              </a:rPr>
              <a:t>The law recognises five types of hate crime on the basis of:</a:t>
            </a:r>
          </a:p>
          <a:p>
            <a:pPr>
              <a:buFont typeface="Arial" panose="020B0604020202020204" pitchFamily="34" charset="0"/>
              <a:buChar char="•"/>
            </a:pPr>
            <a:r>
              <a:rPr lang="en-GB" sz="1800" b="0" i="0" dirty="0">
                <a:effectLst/>
                <a:latin typeface="Lato" panose="020F0502020204030203" pitchFamily="34" charset="0"/>
              </a:rPr>
              <a:t>Race</a:t>
            </a:r>
          </a:p>
          <a:p>
            <a:pPr>
              <a:buFont typeface="Arial" panose="020B0604020202020204" pitchFamily="34" charset="0"/>
              <a:buChar char="•"/>
            </a:pPr>
            <a:r>
              <a:rPr lang="en-GB" sz="1800" b="0" i="0" dirty="0">
                <a:effectLst/>
                <a:latin typeface="Lato" panose="020F0502020204030203" pitchFamily="34" charset="0"/>
              </a:rPr>
              <a:t>Religion </a:t>
            </a:r>
          </a:p>
          <a:p>
            <a:pPr>
              <a:buFont typeface="Arial" panose="020B0604020202020204" pitchFamily="34" charset="0"/>
              <a:buChar char="•"/>
            </a:pPr>
            <a:r>
              <a:rPr lang="en-GB" sz="1800" b="0" i="0" dirty="0">
                <a:effectLst/>
                <a:latin typeface="Lato" panose="020F0502020204030203" pitchFamily="34" charset="0"/>
              </a:rPr>
              <a:t>Disability</a:t>
            </a:r>
          </a:p>
          <a:p>
            <a:pPr>
              <a:buFont typeface="Arial" panose="020B0604020202020204" pitchFamily="34" charset="0"/>
              <a:buChar char="•"/>
            </a:pPr>
            <a:r>
              <a:rPr lang="en-GB" sz="1800" b="0" i="0" dirty="0">
                <a:effectLst/>
                <a:latin typeface="Lato" panose="020F0502020204030203" pitchFamily="34" charset="0"/>
              </a:rPr>
              <a:t>Sexual orientation </a:t>
            </a:r>
          </a:p>
          <a:p>
            <a:pPr>
              <a:buFont typeface="Arial" panose="020B0604020202020204" pitchFamily="34" charset="0"/>
              <a:buChar char="•"/>
            </a:pPr>
            <a:r>
              <a:rPr lang="en-GB" sz="1800" b="0" i="0" dirty="0">
                <a:effectLst/>
                <a:latin typeface="Lato" panose="020F0502020204030203" pitchFamily="34" charset="0"/>
              </a:rPr>
              <a:t>Transgender identity</a:t>
            </a:r>
          </a:p>
          <a:p>
            <a:endParaRPr lang="en-GB" sz="1800" dirty="0"/>
          </a:p>
        </p:txBody>
      </p:sp>
    </p:spTree>
    <p:extLst>
      <p:ext uri="{BB962C8B-B14F-4D97-AF65-F5344CB8AC3E}">
        <p14:creationId xmlns:p14="http://schemas.microsoft.com/office/powerpoint/2010/main" val="6420958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62813-438A-78AB-11E9-0E21956B05F3}"/>
              </a:ext>
            </a:extLst>
          </p:cNvPr>
          <p:cNvSpPr>
            <a:spLocks noGrp="1"/>
          </p:cNvSpPr>
          <p:nvPr>
            <p:ph type="title"/>
          </p:nvPr>
        </p:nvSpPr>
        <p:spPr/>
        <p:txBody>
          <a:bodyPr/>
          <a:lstStyle/>
          <a:p>
            <a:r>
              <a:rPr lang="en-GB" dirty="0">
                <a:solidFill>
                  <a:srgbClr val="444444"/>
                </a:solidFill>
                <a:latin typeface="Lato" panose="020F0502020204030203" pitchFamily="34" charset="0"/>
              </a:rPr>
              <a:t>P</a:t>
            </a:r>
            <a:r>
              <a:rPr lang="en-GB" b="0" i="0" dirty="0">
                <a:solidFill>
                  <a:srgbClr val="444444"/>
                </a:solidFill>
                <a:effectLst/>
                <a:latin typeface="Lato" panose="020F0502020204030203" pitchFamily="34" charset="0"/>
              </a:rPr>
              <a:t>olice and the CPS Hate Crime</a:t>
            </a:r>
            <a:endParaRPr lang="en-GB" dirty="0"/>
          </a:p>
        </p:txBody>
      </p:sp>
      <p:sp>
        <p:nvSpPr>
          <p:cNvPr id="3" name="Content Placeholder 2">
            <a:extLst>
              <a:ext uri="{FF2B5EF4-FFF2-40B4-BE49-F238E27FC236}">
                <a16:creationId xmlns:a16="http://schemas.microsoft.com/office/drawing/2014/main" id="{D78E2C9A-047F-346A-483D-05591EC83CD3}"/>
              </a:ext>
            </a:extLst>
          </p:cNvPr>
          <p:cNvSpPr>
            <a:spLocks noGrp="1"/>
          </p:cNvSpPr>
          <p:nvPr>
            <p:ph idx="1"/>
          </p:nvPr>
        </p:nvSpPr>
        <p:spPr/>
        <p:txBody>
          <a:bodyPr/>
          <a:lstStyle/>
          <a:p>
            <a:pPr algn="l"/>
            <a:r>
              <a:rPr lang="en-GB" b="0" i="0" dirty="0">
                <a:effectLst/>
                <a:latin typeface="Lato" panose="020F0502020204030203" pitchFamily="34" charset="0"/>
              </a:rPr>
              <a:t>agreed the following definition for identifying hate crimes:</a:t>
            </a:r>
          </a:p>
          <a:p>
            <a:pPr algn="l"/>
            <a:endParaRPr lang="en-GB" b="0" i="0" dirty="0">
              <a:effectLst/>
              <a:latin typeface="Lato" panose="020F0502020204030203" pitchFamily="34" charset="0"/>
            </a:endParaRPr>
          </a:p>
          <a:p>
            <a:pPr algn="ctr"/>
            <a:r>
              <a:rPr lang="en-GB" b="0" i="1" dirty="0">
                <a:effectLst/>
                <a:latin typeface="Lato" panose="020F0502020204030203" pitchFamily="34" charset="0"/>
              </a:rPr>
              <a:t>"Any criminal offence which is perceived by the victim or any other person, to be motivated by hostility or prejudice, based on a person's disability or perceived disability; race or perceived race; or religion or perceived religion; or sexual orientation or perceived sexual orientation or transgender identity or perceived transgender identity."</a:t>
            </a:r>
          </a:p>
          <a:p>
            <a:endParaRPr lang="en-GB" dirty="0"/>
          </a:p>
        </p:txBody>
      </p:sp>
    </p:spTree>
    <p:extLst>
      <p:ext uri="{BB962C8B-B14F-4D97-AF65-F5344CB8AC3E}">
        <p14:creationId xmlns:p14="http://schemas.microsoft.com/office/powerpoint/2010/main" val="19171842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9CA6169-2EE3-E621-C87C-6C32888DACE3}"/>
              </a:ext>
            </a:extLst>
          </p:cNvPr>
          <p:cNvSpPr>
            <a:spLocks noGrp="1"/>
          </p:cNvSpPr>
          <p:nvPr>
            <p:ph type="title"/>
          </p:nvPr>
        </p:nvSpPr>
        <p:spPr>
          <a:xfrm>
            <a:off x="686834" y="1153572"/>
            <a:ext cx="3200400" cy="4461163"/>
          </a:xfrm>
        </p:spPr>
        <p:txBody>
          <a:bodyPr>
            <a:normAutofit/>
          </a:bodyPr>
          <a:lstStyle/>
          <a:p>
            <a:r>
              <a:rPr lang="en-GB">
                <a:solidFill>
                  <a:srgbClr val="FFFFFF"/>
                </a:solidFill>
              </a:rPr>
              <a:t>Law changes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E041BDB5-4096-AFA4-CD2D-9E48FD9AA709}"/>
              </a:ext>
            </a:extLst>
          </p:cNvPr>
          <p:cNvSpPr>
            <a:spLocks noGrp="1"/>
          </p:cNvSpPr>
          <p:nvPr>
            <p:ph idx="1"/>
          </p:nvPr>
        </p:nvSpPr>
        <p:spPr>
          <a:xfrm>
            <a:off x="4447308" y="591344"/>
            <a:ext cx="6906491" cy="5585619"/>
          </a:xfrm>
        </p:spPr>
        <p:txBody>
          <a:bodyPr vert="horz" lIns="91440" tIns="45720" rIns="91440" bIns="45720" rtlCol="0" anchor="ctr">
            <a:normAutofit/>
          </a:bodyPr>
          <a:lstStyle/>
          <a:p>
            <a:r>
              <a:rPr lang="en-GB" dirty="0"/>
              <a:t>The Criminal Justice Act 2003 introduced these changes following the enquiry of the death of Stephen Lawerence and where the Met Police was famously branded as ‘institutionally racist’</a:t>
            </a:r>
          </a:p>
          <a:p>
            <a:r>
              <a:rPr lang="en-GB" dirty="0">
                <a:ea typeface="Calibri"/>
                <a:cs typeface="Calibri"/>
              </a:rPr>
              <a:t>George Floyd</a:t>
            </a:r>
            <a:endParaRPr lang="en-GB" dirty="0"/>
          </a:p>
          <a:p>
            <a:endParaRPr lang="en-GB" dirty="0"/>
          </a:p>
          <a:p>
            <a:r>
              <a:rPr lang="en-GB" b="0" i="0" dirty="0">
                <a:effectLst/>
                <a:latin typeface="Indy Serif"/>
              </a:rPr>
              <a:t> </a:t>
            </a:r>
            <a:r>
              <a:rPr lang="en-GB" b="0" i="0" dirty="0">
                <a:effectLst/>
                <a:latin typeface="Arial"/>
                <a:cs typeface="Arial"/>
              </a:rPr>
              <a:t> https://irr.org.uk/article/deaths-with-a-known-or-suspected-racial-element-2000-onwards/</a:t>
            </a:r>
            <a:endParaRPr lang="en-GB" b="1" dirty="0">
              <a:latin typeface="Arial"/>
              <a:ea typeface="Calibri"/>
              <a:cs typeface="Arial"/>
            </a:endParaRPr>
          </a:p>
        </p:txBody>
      </p:sp>
    </p:spTree>
    <p:extLst>
      <p:ext uri="{BB962C8B-B14F-4D97-AF65-F5344CB8AC3E}">
        <p14:creationId xmlns:p14="http://schemas.microsoft.com/office/powerpoint/2010/main" val="38044910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54C1C3-9C1D-A4B9-2BCB-16BD0BAB2176}"/>
              </a:ext>
            </a:extLst>
          </p:cNvPr>
          <p:cNvSpPr>
            <a:spLocks noGrp="1"/>
          </p:cNvSpPr>
          <p:nvPr>
            <p:ph type="title"/>
          </p:nvPr>
        </p:nvSpPr>
        <p:spPr>
          <a:xfrm>
            <a:off x="762000" y="761998"/>
            <a:ext cx="5334000" cy="766765"/>
          </a:xfrm>
        </p:spPr>
        <p:txBody>
          <a:bodyPr anchor="ctr">
            <a:normAutofit fontScale="90000"/>
          </a:bodyPr>
          <a:lstStyle/>
          <a:p>
            <a:br>
              <a:rPr lang="en-GB" sz="3700" b="0" i="0" dirty="0">
                <a:effectLst/>
                <a:latin typeface="Linux Libertine"/>
              </a:rPr>
            </a:br>
            <a:r>
              <a:rPr lang="en-GB" sz="3700" b="0" i="0" dirty="0">
                <a:effectLst/>
                <a:latin typeface="Linux Libertine"/>
              </a:rPr>
              <a:t>Mangrove Nine</a:t>
            </a:r>
            <a:br>
              <a:rPr lang="en-GB" sz="3700" b="0" i="0" dirty="0">
                <a:effectLst/>
                <a:latin typeface="Linux Libertine"/>
              </a:rPr>
            </a:br>
            <a:endParaRPr lang="en-GB" sz="3700" dirty="0"/>
          </a:p>
        </p:txBody>
      </p:sp>
      <p:sp>
        <p:nvSpPr>
          <p:cNvPr id="3" name="Content Placeholder 2">
            <a:extLst>
              <a:ext uri="{FF2B5EF4-FFF2-40B4-BE49-F238E27FC236}">
                <a16:creationId xmlns:a16="http://schemas.microsoft.com/office/drawing/2014/main" id="{55A7C76D-29D0-C341-2105-5AF605DF27CE}"/>
              </a:ext>
            </a:extLst>
          </p:cNvPr>
          <p:cNvSpPr>
            <a:spLocks noGrp="1"/>
          </p:cNvSpPr>
          <p:nvPr>
            <p:ph idx="1"/>
          </p:nvPr>
        </p:nvSpPr>
        <p:spPr>
          <a:xfrm>
            <a:off x="761993" y="1800225"/>
            <a:ext cx="6019807" cy="4439855"/>
          </a:xfrm>
        </p:spPr>
        <p:txBody>
          <a:bodyPr anchor="ctr">
            <a:normAutofit/>
          </a:bodyPr>
          <a:lstStyle/>
          <a:p>
            <a:pPr marL="0" indent="0">
              <a:buNone/>
            </a:pPr>
            <a:r>
              <a:rPr lang="en-GB" sz="2400" b="0" i="0" dirty="0">
                <a:effectLst/>
                <a:latin typeface="Arial" panose="020B0604020202020204" pitchFamily="34" charset="0"/>
              </a:rPr>
              <a:t>A group of British Black activists tried for inciting a riot at a 1970 protest against the police</a:t>
            </a:r>
          </a:p>
          <a:p>
            <a:r>
              <a:rPr lang="en-GB" sz="2400" dirty="0">
                <a:latin typeface="Arial" panose="020B0604020202020204" pitchFamily="34" charset="0"/>
              </a:rPr>
              <a:t>T</a:t>
            </a:r>
            <a:r>
              <a:rPr lang="en-GB" sz="2400" b="0" i="0" dirty="0">
                <a:effectLst/>
                <a:latin typeface="Arial" panose="020B0604020202020204" pitchFamily="34" charset="0"/>
              </a:rPr>
              <a:t>rial lasted 55 days and involved various challenges by the Nine to the legitimacy of the British judicial process</a:t>
            </a:r>
            <a:endParaRPr lang="en-GB" sz="2400" dirty="0">
              <a:latin typeface="Arial" panose="020B0604020202020204" pitchFamily="34" charset="0"/>
            </a:endParaRPr>
          </a:p>
          <a:p>
            <a:r>
              <a:rPr lang="en-GB" sz="2400" b="0" i="0" dirty="0">
                <a:effectLst/>
                <a:latin typeface="Arial" panose="020B0604020202020204" pitchFamily="34" charset="0"/>
              </a:rPr>
              <a:t>They were all acquitted of the most serious charges and the trial became the first judicial acknowledgement motivated racial hatred </a:t>
            </a:r>
            <a:r>
              <a:rPr lang="en-GB" sz="2400" dirty="0">
                <a:latin typeface="Arial" panose="020B0604020202020204" pitchFamily="34" charset="0"/>
              </a:rPr>
              <a:t>b</a:t>
            </a:r>
            <a:r>
              <a:rPr lang="en-GB" sz="2400" b="0" i="0" dirty="0">
                <a:effectLst/>
                <a:latin typeface="Arial" panose="020B0604020202020204" pitchFamily="34" charset="0"/>
              </a:rPr>
              <a:t>y the Met Police</a:t>
            </a:r>
          </a:p>
          <a:p>
            <a:r>
              <a:rPr lang="en-GB" sz="1400" dirty="0"/>
              <a:t>Joseph Arthur de </a:t>
            </a:r>
            <a:r>
              <a:rPr lang="en-GB" sz="1400" dirty="0" err="1"/>
              <a:t>Gobineau</a:t>
            </a:r>
            <a:r>
              <a:rPr lang="en-GB" sz="1400" dirty="0"/>
              <a:t> (1816 – 1882</a:t>
            </a:r>
            <a:r>
              <a:rPr lang="en-GB" sz="1400" dirty="0">
                <a:latin typeface="Arial" panose="020B0604020202020204" pitchFamily="34" charset="0"/>
              </a:rPr>
              <a:t>) </a:t>
            </a:r>
            <a:endParaRPr lang="en-GB" sz="1400" b="1" dirty="0"/>
          </a:p>
        </p:txBody>
      </p:sp>
      <p:sp>
        <p:nvSpPr>
          <p:cNvPr id="3079" name="Rectangle 3078">
            <a:extLst>
              <a:ext uri="{FF2B5EF4-FFF2-40B4-BE49-F238E27FC236}">
                <a16:creationId xmlns:a16="http://schemas.microsoft.com/office/drawing/2014/main" id="{0D05C9B4-B5C9-2D4D-23C9-CEE72646F9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81800" y="-1"/>
            <a:ext cx="5410200" cy="6858001"/>
          </a:xfrm>
          <a:prstGeom prst="rect">
            <a:avLst/>
          </a:prstGeom>
          <a:solidFill>
            <a:srgbClr val="FFFFFF"/>
          </a:solidFill>
          <a:ln>
            <a:noFill/>
          </a:ln>
          <a:effectLst>
            <a:outerShdw blurRad="266700" dist="215900" dir="8580000" sx="90000" sy="90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074" name="Picture 2">
            <a:extLst>
              <a:ext uri="{FF2B5EF4-FFF2-40B4-BE49-F238E27FC236}">
                <a16:creationId xmlns:a16="http://schemas.microsoft.com/office/drawing/2014/main" id="{CF50DF2D-24A5-2289-84DD-217A440B1186}"/>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607878" y="762932"/>
            <a:ext cx="3758045" cy="53295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15095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23012B-6CB1-7161-D2F7-CF3EBEE2207B}"/>
              </a:ext>
            </a:extLst>
          </p:cNvPr>
          <p:cNvSpPr>
            <a:spLocks noGrp="1"/>
          </p:cNvSpPr>
          <p:nvPr>
            <p:ph type="title"/>
          </p:nvPr>
        </p:nvSpPr>
        <p:spPr>
          <a:xfrm>
            <a:off x="876694" y="972929"/>
            <a:ext cx="4500850" cy="1616203"/>
          </a:xfrm>
        </p:spPr>
        <p:txBody>
          <a:bodyPr anchor="t">
            <a:normAutofit/>
          </a:bodyPr>
          <a:lstStyle/>
          <a:p>
            <a:r>
              <a:rPr lang="en-GB" sz="3200" i="0">
                <a:effectLst/>
                <a:latin typeface="Arial" panose="020B0604020202020204" pitchFamily="34" charset="0"/>
                <a:cs typeface="Arial" panose="020B0604020202020204" pitchFamily="34" charset="0"/>
              </a:rPr>
              <a:t>Metropolitan Police</a:t>
            </a:r>
            <a:r>
              <a:rPr lang="en-GB" sz="3200">
                <a:latin typeface="Arial" panose="020B0604020202020204" pitchFamily="34" charset="0"/>
                <a:cs typeface="Arial" panose="020B0604020202020204" pitchFamily="34" charset="0"/>
              </a:rPr>
              <a:t> 1995</a:t>
            </a:r>
            <a:endParaRPr lang="en-GB" sz="3200" dirty="0">
              <a:latin typeface="Arial" panose="020B0604020202020204" pitchFamily="34" charset="0"/>
              <a:cs typeface="Arial" panose="020B0604020202020204" pitchFamily="34" charset="0"/>
            </a:endParaRPr>
          </a:p>
        </p:txBody>
      </p:sp>
      <p:pic>
        <p:nvPicPr>
          <p:cNvPr id="4098" name="Picture 2">
            <a:extLst>
              <a:ext uri="{FF2B5EF4-FFF2-40B4-BE49-F238E27FC236}">
                <a16:creationId xmlns:a16="http://schemas.microsoft.com/office/drawing/2014/main" id="{4AE70EF9-A3CF-E07F-95AA-4B0D09FB66B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38200" y="2878357"/>
            <a:ext cx="2876550" cy="3033107"/>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DAD0E9B6-9C2B-C836-2C12-5F5D81DABB2D}"/>
              </a:ext>
            </a:extLst>
          </p:cNvPr>
          <p:cNvSpPr>
            <a:spLocks noGrp="1"/>
          </p:cNvSpPr>
          <p:nvPr>
            <p:ph idx="1"/>
          </p:nvPr>
        </p:nvSpPr>
        <p:spPr>
          <a:xfrm>
            <a:off x="5377544" y="978195"/>
            <a:ext cx="5976255" cy="5003113"/>
          </a:xfrm>
        </p:spPr>
        <p:txBody>
          <a:bodyPr anchor="t">
            <a:normAutofit/>
          </a:bodyPr>
          <a:lstStyle/>
          <a:p>
            <a:r>
              <a:rPr lang="en-GB" sz="2400" dirty="0">
                <a:latin typeface="Arial" panose="020B0604020202020204" pitchFamily="34" charset="0"/>
              </a:rPr>
              <a:t>The then Met police</a:t>
            </a:r>
            <a:r>
              <a:rPr lang="en-GB" sz="2400" b="0" i="0" dirty="0">
                <a:effectLst/>
                <a:latin typeface="Arial" panose="020B0604020202020204" pitchFamily="34" charset="0"/>
              </a:rPr>
              <a:t> commissioner Paul Condon said that the majority of robberies in London were committed by black people.</a:t>
            </a:r>
          </a:p>
          <a:p>
            <a:r>
              <a:rPr lang="en-GB" sz="2400" dirty="0">
                <a:latin typeface="Arial" panose="020B0604020202020204" pitchFamily="34" charset="0"/>
              </a:rPr>
              <a:t>Op Trident </a:t>
            </a:r>
            <a:r>
              <a:rPr lang="en-GB" sz="2400" b="0" i="0" dirty="0">
                <a:effectLst/>
                <a:latin typeface="Arial" panose="020B0604020202020204" pitchFamily="34" charset="0"/>
              </a:rPr>
              <a:t>March 1998 by the Met Police to investigate gun crime in London's black community after black-on-black shootings.</a:t>
            </a:r>
          </a:p>
          <a:p>
            <a:r>
              <a:rPr lang="en-GB" sz="2400" b="0" i="0" dirty="0">
                <a:effectLst/>
                <a:latin typeface="Arial" panose="020B0604020202020204" pitchFamily="34" charset="0"/>
              </a:rPr>
              <a:t>In 2003, Lee Jasper, Senior Policy Advisor on Equalities to the London mayor, said drugs and gun crime were the </a:t>
            </a:r>
            <a:r>
              <a:rPr lang="en-GB" sz="2400" b="0" i="1" dirty="0">
                <a:effectLst/>
                <a:latin typeface="Arial" panose="020B0604020202020204" pitchFamily="34" charset="0"/>
              </a:rPr>
              <a:t>"biggest threat to the black community since its arrival here".</a:t>
            </a:r>
            <a:endParaRPr lang="en-GB" sz="2400" i="1" dirty="0"/>
          </a:p>
        </p:txBody>
      </p:sp>
      <p:grpSp>
        <p:nvGrpSpPr>
          <p:cNvPr id="4115" name="Group 4114">
            <a:extLst>
              <a:ext uri="{FF2B5EF4-FFF2-40B4-BE49-F238E27FC236}">
                <a16:creationId xmlns:a16="http://schemas.microsoft.com/office/drawing/2014/main" id="{9AF08BBE-71A7-AEFC-F970-93C6BF79B38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025" y="6737718"/>
            <a:ext cx="12207200" cy="123363"/>
            <a:chOff x="-5025" y="6737718"/>
            <a:chExt cx="12207200" cy="123363"/>
          </a:xfrm>
        </p:grpSpPr>
        <p:sp>
          <p:nvSpPr>
            <p:cNvPr id="4104" name="Rectangle 4103">
              <a:extLst>
                <a:ext uri="{FF2B5EF4-FFF2-40B4-BE49-F238E27FC236}">
                  <a16:creationId xmlns:a16="http://schemas.microsoft.com/office/drawing/2014/main" id="{31C42412-D66A-A89A-CBAD-067355BA74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16" name="Rectangle 4115">
              <a:extLst>
                <a:ext uri="{FF2B5EF4-FFF2-40B4-BE49-F238E27FC236}">
                  <a16:creationId xmlns:a16="http://schemas.microsoft.com/office/drawing/2014/main" id="{19F63095-BD54-33B2-6873-1DC4DF820D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8799782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882722-984B-6146-0A4B-BDC7F17BB9CB}"/>
              </a:ext>
            </a:extLst>
          </p:cNvPr>
          <p:cNvSpPr>
            <a:spLocks noGrp="1"/>
          </p:cNvSpPr>
          <p:nvPr>
            <p:ph type="title"/>
          </p:nvPr>
        </p:nvSpPr>
        <p:spPr>
          <a:xfrm>
            <a:off x="838200" y="365125"/>
            <a:ext cx="10515600" cy="688975"/>
          </a:xfrm>
        </p:spPr>
        <p:txBody>
          <a:bodyPr>
            <a:normAutofit/>
          </a:bodyPr>
          <a:lstStyle/>
          <a:p>
            <a:r>
              <a:rPr lang="en-GB" sz="3200" dirty="0"/>
              <a:t>Tony Blair 2007 </a:t>
            </a:r>
          </a:p>
        </p:txBody>
      </p:sp>
      <p:sp>
        <p:nvSpPr>
          <p:cNvPr id="3" name="Content Placeholder 2">
            <a:extLst>
              <a:ext uri="{FF2B5EF4-FFF2-40B4-BE49-F238E27FC236}">
                <a16:creationId xmlns:a16="http://schemas.microsoft.com/office/drawing/2014/main" id="{D40CBF6E-C918-B746-3318-D08E60958B1D}"/>
              </a:ext>
            </a:extLst>
          </p:cNvPr>
          <p:cNvSpPr>
            <a:spLocks noGrp="1"/>
          </p:cNvSpPr>
          <p:nvPr>
            <p:ph idx="1"/>
          </p:nvPr>
        </p:nvSpPr>
        <p:spPr>
          <a:xfrm>
            <a:off x="838200" y="1371600"/>
            <a:ext cx="10515600" cy="4805363"/>
          </a:xfrm>
        </p:spPr>
        <p:txBody>
          <a:bodyPr>
            <a:normAutofit/>
          </a:bodyPr>
          <a:lstStyle/>
          <a:p>
            <a:r>
              <a:rPr lang="en-GB" dirty="0">
                <a:solidFill>
                  <a:srgbClr val="202122"/>
                </a:solidFill>
                <a:latin typeface="Arial" panose="020B0604020202020204" pitchFamily="34" charset="0"/>
              </a:rPr>
              <a:t>The then PM </a:t>
            </a:r>
            <a:r>
              <a:rPr lang="en-GB" b="0" i="0" dirty="0">
                <a:solidFill>
                  <a:srgbClr val="202122"/>
                </a:solidFill>
                <a:effectLst/>
                <a:latin typeface="Arial" panose="020B0604020202020204" pitchFamily="34" charset="0"/>
              </a:rPr>
              <a:t>commented: </a:t>
            </a:r>
          </a:p>
          <a:p>
            <a:r>
              <a:rPr lang="en-GB" b="1" i="1" dirty="0">
                <a:solidFill>
                  <a:srgbClr val="202122"/>
                </a:solidFill>
                <a:effectLst/>
                <a:latin typeface="Arial" panose="020B0604020202020204" pitchFamily="34" charset="0"/>
              </a:rPr>
              <a:t>"The black community, the vast majority of whom in these communities are decent, law-abiding people are horrified at what is happening – need to be mobilised in denunciation of this gang culture that is killing innocent young black kids. But we won't stop this by pretending it isn't young black kids doing it.“</a:t>
            </a:r>
          </a:p>
          <a:p>
            <a:endParaRPr lang="en-GB" dirty="0"/>
          </a:p>
        </p:txBody>
      </p:sp>
    </p:spTree>
    <p:extLst>
      <p:ext uri="{BB962C8B-B14F-4D97-AF65-F5344CB8AC3E}">
        <p14:creationId xmlns:p14="http://schemas.microsoft.com/office/powerpoint/2010/main" val="12590501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C135C84-C451-AA64-8629-50A8AC41490F}"/>
              </a:ext>
            </a:extLst>
          </p:cNvPr>
          <p:cNvSpPr>
            <a:spLocks noGrp="1"/>
          </p:cNvSpPr>
          <p:nvPr>
            <p:ph type="title"/>
          </p:nvPr>
        </p:nvSpPr>
        <p:spPr>
          <a:xfrm>
            <a:off x="761800" y="762001"/>
            <a:ext cx="5334197" cy="1266824"/>
          </a:xfrm>
        </p:spPr>
        <p:txBody>
          <a:bodyPr anchor="ctr">
            <a:normAutofit/>
          </a:bodyPr>
          <a:lstStyle/>
          <a:p>
            <a:r>
              <a:rPr lang="en-GB" sz="4000" dirty="0"/>
              <a:t>Judge Lady Hale 2007/2008</a:t>
            </a:r>
          </a:p>
        </p:txBody>
      </p:sp>
      <p:sp>
        <p:nvSpPr>
          <p:cNvPr id="3" name="Content Placeholder 2">
            <a:extLst>
              <a:ext uri="{FF2B5EF4-FFF2-40B4-BE49-F238E27FC236}">
                <a16:creationId xmlns:a16="http://schemas.microsoft.com/office/drawing/2014/main" id="{219B0247-8E5A-E91F-3EC1-034AC6B8AE0C}"/>
              </a:ext>
            </a:extLst>
          </p:cNvPr>
          <p:cNvSpPr>
            <a:spLocks noGrp="1"/>
          </p:cNvSpPr>
          <p:nvPr>
            <p:ph idx="1"/>
          </p:nvPr>
        </p:nvSpPr>
        <p:spPr>
          <a:xfrm>
            <a:off x="761800" y="2028826"/>
            <a:ext cx="6810575" cy="4211254"/>
          </a:xfrm>
        </p:spPr>
        <p:txBody>
          <a:bodyPr anchor="ctr">
            <a:noAutofit/>
          </a:bodyPr>
          <a:lstStyle/>
          <a:p>
            <a:r>
              <a:rPr lang="en-GB" sz="2400" b="0" i="0" dirty="0">
                <a:effectLst/>
                <a:latin typeface="Arial" panose="020B0604020202020204" pitchFamily="34" charset="0"/>
              </a:rPr>
              <a:t>Stated in the Supreme Court:</a:t>
            </a:r>
          </a:p>
          <a:p>
            <a:r>
              <a:rPr lang="en-GB" sz="2400" b="0" i="1" dirty="0">
                <a:effectLst/>
                <a:latin typeface="Arial" panose="020B0604020202020204" pitchFamily="34" charset="0"/>
              </a:rPr>
              <a:t>"It must be borne in mind that many of these gangs are largely composed of young people from black and minority ethnic groups".</a:t>
            </a:r>
            <a:endParaRPr lang="en-GB" sz="2400" b="0" i="1" baseline="30000" dirty="0">
              <a:effectLst/>
              <a:latin typeface="Arial" panose="020B0604020202020204" pitchFamily="34" charset="0"/>
            </a:endParaRPr>
          </a:p>
          <a:p>
            <a:r>
              <a:rPr lang="en-GB" sz="2400" b="0" i="0" dirty="0">
                <a:effectLst/>
                <a:latin typeface="Arial" panose="020B0604020202020204" pitchFamily="34" charset="0"/>
              </a:rPr>
              <a:t>Use this as justification for Stop and Search cases on minority groups, saying:</a:t>
            </a:r>
          </a:p>
          <a:p>
            <a:r>
              <a:rPr lang="en-GB" sz="2400" b="0" i="0" dirty="0">
                <a:effectLst/>
                <a:latin typeface="Arial" panose="020B0604020202020204" pitchFamily="34" charset="0"/>
              </a:rPr>
              <a:t> </a:t>
            </a:r>
            <a:r>
              <a:rPr lang="en-GB" sz="2400" b="0" i="1" dirty="0">
                <a:effectLst/>
                <a:latin typeface="Arial" panose="020B0604020202020204" pitchFamily="34" charset="0"/>
              </a:rPr>
              <a:t>"put bluntly, it is mostly young black lives that will be saved if there is less gang violence in London and some other cities"</a:t>
            </a:r>
            <a:endParaRPr lang="en-GB" sz="2400" i="1" dirty="0"/>
          </a:p>
        </p:txBody>
      </p:sp>
      <p:pic>
        <p:nvPicPr>
          <p:cNvPr id="5" name="Picture 4" descr="Front steps and columns of a majestic city building">
            <a:extLst>
              <a:ext uri="{FF2B5EF4-FFF2-40B4-BE49-F238E27FC236}">
                <a16:creationId xmlns:a16="http://schemas.microsoft.com/office/drawing/2014/main" id="{6760E2DE-0C99-A64E-1657-A119EB09D35B}"/>
              </a:ext>
            </a:extLst>
          </p:cNvPr>
          <p:cNvPicPr>
            <a:picLocks noChangeAspect="1"/>
          </p:cNvPicPr>
          <p:nvPr/>
        </p:nvPicPr>
        <p:blipFill rotWithShape="1">
          <a:blip r:embed="rId2"/>
          <a:srcRect l="22907" r="25256" b="-1"/>
          <a:stretch/>
        </p:blipFill>
        <p:spPr>
          <a:xfrm>
            <a:off x="8358187" y="-10886"/>
            <a:ext cx="3833813"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17314985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1"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1470A82-2137-5CF4-7EAF-69D76FFAE5F0}"/>
              </a:ext>
            </a:extLst>
          </p:cNvPr>
          <p:cNvSpPr>
            <a:spLocks noGrp="1"/>
          </p:cNvSpPr>
          <p:nvPr>
            <p:ph type="title"/>
          </p:nvPr>
        </p:nvSpPr>
        <p:spPr>
          <a:xfrm>
            <a:off x="761800" y="762001"/>
            <a:ext cx="5334197" cy="1090322"/>
          </a:xfrm>
        </p:spPr>
        <p:txBody>
          <a:bodyPr anchor="ctr">
            <a:normAutofit fontScale="90000"/>
          </a:bodyPr>
          <a:lstStyle/>
          <a:p>
            <a:r>
              <a:rPr lang="en-GB" sz="4000" dirty="0"/>
              <a:t>Sexual Grooming Cases UK</a:t>
            </a:r>
          </a:p>
        </p:txBody>
      </p:sp>
      <p:sp>
        <p:nvSpPr>
          <p:cNvPr id="3" name="Content Placeholder 2">
            <a:extLst>
              <a:ext uri="{FF2B5EF4-FFF2-40B4-BE49-F238E27FC236}">
                <a16:creationId xmlns:a16="http://schemas.microsoft.com/office/drawing/2014/main" id="{458714B7-ECF8-2779-02D2-71C838FB2ECC}"/>
              </a:ext>
            </a:extLst>
          </p:cNvPr>
          <p:cNvSpPr>
            <a:spLocks noGrp="1"/>
          </p:cNvSpPr>
          <p:nvPr>
            <p:ph idx="1"/>
          </p:nvPr>
        </p:nvSpPr>
        <p:spPr>
          <a:xfrm>
            <a:off x="761800" y="1852324"/>
            <a:ext cx="5881888" cy="4387756"/>
          </a:xfrm>
        </p:spPr>
        <p:txBody>
          <a:bodyPr anchor="ctr">
            <a:normAutofit lnSpcReduction="10000"/>
          </a:bodyPr>
          <a:lstStyle/>
          <a:p>
            <a:r>
              <a:rPr lang="en-GB" sz="2000" b="0" i="0" dirty="0">
                <a:effectLst/>
                <a:latin typeface="Arial" panose="020B0604020202020204" pitchFamily="34" charset="0"/>
              </a:rPr>
              <a:t>2017 report "Group Based Child Sexual Exploitation – Dissecting Grooming Gangs" - claimed 84% of offenders were of South Asian heritage – some criticism </a:t>
            </a:r>
          </a:p>
          <a:p>
            <a:r>
              <a:rPr lang="en-GB" sz="2000" b="0" i="0" dirty="0">
                <a:effectLst/>
                <a:latin typeface="Arial" panose="020B0604020202020204" pitchFamily="34" charset="0"/>
              </a:rPr>
              <a:t>Home Office – most sexual abuse cases are by white men.</a:t>
            </a:r>
          </a:p>
          <a:p>
            <a:r>
              <a:rPr lang="en-GB" sz="2000" b="0" i="0" dirty="0">
                <a:effectLst/>
                <a:latin typeface="Arial" panose="020B0604020202020204" pitchFamily="34" charset="0"/>
              </a:rPr>
              <a:t>Nazir </a:t>
            </a:r>
            <a:r>
              <a:rPr lang="en-GB" sz="2000" b="0" i="0" dirty="0" err="1">
                <a:effectLst/>
                <a:latin typeface="Arial" panose="020B0604020202020204" pitchFamily="34" charset="0"/>
              </a:rPr>
              <a:t>Afzar</a:t>
            </a:r>
            <a:r>
              <a:rPr lang="en-GB" sz="2000" b="0" i="0" dirty="0">
                <a:effectLst/>
                <a:latin typeface="Arial" panose="020B0604020202020204" pitchFamily="34" charset="0"/>
              </a:rPr>
              <a:t> CPS state: </a:t>
            </a:r>
          </a:p>
          <a:p>
            <a:r>
              <a:rPr lang="en-GB" sz="2000" b="0" i="0" dirty="0">
                <a:effectLst/>
                <a:latin typeface="Arial" panose="020B0604020202020204" pitchFamily="34" charset="0"/>
              </a:rPr>
              <a:t>“It confirms that white men remain the most common offenders, which is something rarely mentioned by right-wing commentators. However, it is not shy in reflecting that south Asian and British Pakistani men are disproportionately found in high-profile cases".</a:t>
            </a:r>
          </a:p>
          <a:p>
            <a:r>
              <a:rPr lang="en-GB" sz="2000" dirty="0">
                <a:latin typeface="Arial" panose="020B0604020202020204" pitchFamily="34" charset="0"/>
              </a:rPr>
              <a:t>Rochdale/Halifax/Birmingham grooming cases.  </a:t>
            </a:r>
            <a:endParaRPr lang="en-GB" sz="2000" i="0" dirty="0">
              <a:effectLst/>
              <a:latin typeface="Arial" panose="020B0604020202020204" pitchFamily="34" charset="0"/>
            </a:endParaRPr>
          </a:p>
        </p:txBody>
      </p:sp>
      <p:pic>
        <p:nvPicPr>
          <p:cNvPr id="6146" name="Picture 2">
            <a:extLst>
              <a:ext uri="{FF2B5EF4-FFF2-40B4-BE49-F238E27FC236}">
                <a16:creationId xmlns:a16="http://schemas.microsoft.com/office/drawing/2014/main" id="{76D369BB-908A-5DAA-1ED8-128F3F61D93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0840" r="1502" b="-1"/>
          <a:stretch/>
        </p:blipFill>
        <p:spPr bwMode="auto">
          <a:xfrm>
            <a:off x="8143876" y="560614"/>
            <a:ext cx="3690938" cy="4752843"/>
          </a:xfrm>
          <a:prstGeom prst="rect">
            <a:avLst/>
          </a:prstGeom>
          <a:noFill/>
          <a:effectLst>
            <a:outerShdw blurRad="127000" dist="50800" dir="10800000" sx="99000" sy="99000" algn="r"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85720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156A45-38BA-4922-AD7F-EA20CE7056FE}"/>
              </a:ext>
            </a:extLst>
          </p:cNvPr>
          <p:cNvSpPr>
            <a:spLocks noGrp="1"/>
          </p:cNvSpPr>
          <p:nvPr>
            <p:ph type="title"/>
          </p:nvPr>
        </p:nvSpPr>
        <p:spPr/>
        <p:txBody>
          <a:bodyPr/>
          <a:lstStyle/>
          <a:p>
            <a:r>
              <a:rPr lang="en-GB" dirty="0"/>
              <a:t>How much hate?</a:t>
            </a:r>
          </a:p>
        </p:txBody>
      </p:sp>
      <p:sp>
        <p:nvSpPr>
          <p:cNvPr id="3" name="Content Placeholder 2">
            <a:extLst>
              <a:ext uri="{FF2B5EF4-FFF2-40B4-BE49-F238E27FC236}">
                <a16:creationId xmlns:a16="http://schemas.microsoft.com/office/drawing/2014/main" id="{094AE2F6-0071-4D21-9B27-EE09E9A9B9CD}"/>
              </a:ext>
            </a:extLst>
          </p:cNvPr>
          <p:cNvSpPr>
            <a:spLocks noGrp="1"/>
          </p:cNvSpPr>
          <p:nvPr>
            <p:ph idx="1"/>
          </p:nvPr>
        </p:nvSpPr>
        <p:spPr>
          <a:xfrm>
            <a:off x="838200" y="1684514"/>
            <a:ext cx="10515600" cy="4682419"/>
          </a:xfrm>
        </p:spPr>
        <p:txBody>
          <a:bodyPr vert="horz" lIns="91440" tIns="45720" rIns="91440" bIns="45720" rtlCol="0" anchor="t">
            <a:normAutofit/>
          </a:bodyPr>
          <a:lstStyle/>
          <a:p>
            <a:r>
              <a:rPr lang="en-GB" sz="2400" i="0" dirty="0">
                <a:solidFill>
                  <a:schemeClr val="tx1"/>
                </a:solidFill>
                <a:effectLst/>
                <a:latin typeface="Calibri" panose="020F0502020204030204" pitchFamily="34" charset="0"/>
                <a:cs typeface="Calibri" panose="020F0502020204030204" pitchFamily="34" charset="0"/>
              </a:rPr>
              <a:t>Year ending March </a:t>
            </a:r>
            <a:r>
              <a:rPr lang="en-GB" sz="2400" dirty="0">
                <a:solidFill>
                  <a:schemeClr val="tx1"/>
                </a:solidFill>
                <a:latin typeface="Calibri" panose="020F0502020204030204" pitchFamily="34" charset="0"/>
                <a:cs typeface="Calibri" panose="020F0502020204030204" pitchFamily="34" charset="0"/>
              </a:rPr>
              <a:t>2024</a:t>
            </a:r>
            <a:r>
              <a:rPr lang="en-GB" sz="2400" i="0" dirty="0">
                <a:solidFill>
                  <a:schemeClr val="tx1"/>
                </a:solidFill>
                <a:effectLst/>
                <a:latin typeface="Calibri" panose="020F0502020204030204" pitchFamily="34" charset="0"/>
                <a:cs typeface="Calibri" panose="020F0502020204030204" pitchFamily="34" charset="0"/>
              </a:rPr>
              <a:t>, there were:</a:t>
            </a:r>
          </a:p>
          <a:p>
            <a:r>
              <a:rPr lang="en-GB" sz="2400" i="0" dirty="0">
                <a:solidFill>
                  <a:srgbClr val="0B0C0C"/>
                </a:solidFill>
                <a:effectLst/>
                <a:latin typeface="Calibri" panose="020F0502020204030204" pitchFamily="34" charset="0"/>
                <a:cs typeface="Calibri" panose="020F0502020204030204" pitchFamily="34" charset="0"/>
              </a:rPr>
              <a:t>140,561 hate crimes recorded by the police in England and Wales (-5%)</a:t>
            </a:r>
            <a:endParaRPr lang="en-GB" sz="2400" i="0" dirty="0">
              <a:solidFill>
                <a:schemeClr val="tx1"/>
              </a:solidFill>
              <a:effectLst/>
              <a:latin typeface="Calibri" panose="020F0502020204030204" pitchFamily="34" charset="0"/>
              <a:cs typeface="Calibri" panose="020F0502020204030204" pitchFamily="34" charset="0"/>
            </a:endParaRPr>
          </a:p>
          <a:p>
            <a:r>
              <a:rPr lang="en-GB" sz="2400" dirty="0">
                <a:solidFill>
                  <a:schemeClr val="tx1"/>
                </a:solidFill>
                <a:latin typeface="Calibri" panose="020F0502020204030204" pitchFamily="34" charset="0"/>
                <a:ea typeface="+mn-lt"/>
                <a:cs typeface="Calibri" panose="020F0502020204030204" pitchFamily="34" charset="0"/>
              </a:rPr>
              <a:t>Year before there were 147,645 hate crime offences</a:t>
            </a:r>
            <a:endParaRPr lang="en-GB" sz="2400" dirty="0">
              <a:solidFill>
                <a:schemeClr val="tx1"/>
              </a:solidFill>
              <a:latin typeface="Calibri" panose="020F0502020204030204" pitchFamily="34" charset="0"/>
              <a:cs typeface="Calibri" panose="020F0502020204030204" pitchFamily="34" charset="0"/>
            </a:endParaRPr>
          </a:p>
          <a:p>
            <a:r>
              <a:rPr lang="en-GB" sz="2400" b="0" i="0" dirty="0">
                <a:solidFill>
                  <a:srgbClr val="0B0C0C"/>
                </a:solidFill>
                <a:effectLst/>
                <a:latin typeface="GDS Transport"/>
              </a:rPr>
              <a:t>98,799 race hate crimes</a:t>
            </a:r>
            <a:endParaRPr lang="en-GB" sz="2400" dirty="0">
              <a:solidFill>
                <a:schemeClr val="tx1"/>
              </a:solidFill>
              <a:latin typeface="Calibri" panose="020F0502020204030204" pitchFamily="34" charset="0"/>
              <a:ea typeface="+mn-lt"/>
              <a:cs typeface="Calibri" panose="020F0502020204030204" pitchFamily="34" charset="0"/>
            </a:endParaRPr>
          </a:p>
          <a:p>
            <a:r>
              <a:rPr lang="en-GB" sz="2400" i="0" dirty="0">
                <a:solidFill>
                  <a:srgbClr val="0B0C0C"/>
                </a:solidFill>
                <a:effectLst/>
                <a:latin typeface="Calibri" panose="020F0502020204030204" pitchFamily="34" charset="0"/>
                <a:cs typeface="Calibri" panose="020F0502020204030204" pitchFamily="34" charset="0"/>
              </a:rPr>
              <a:t>10,484 re</a:t>
            </a:r>
            <a:r>
              <a:rPr lang="en-GB" sz="2400" dirty="0">
                <a:solidFill>
                  <a:schemeClr val="tx1"/>
                </a:solidFill>
                <a:latin typeface="Calibri" panose="020F0502020204030204" pitchFamily="34" charset="0"/>
                <a:ea typeface="+mn-lt"/>
                <a:cs typeface="Calibri" panose="020F0502020204030204" pitchFamily="34" charset="0"/>
              </a:rPr>
              <a:t>ligious hate crimes – increase by 25%</a:t>
            </a:r>
            <a:r>
              <a:rPr lang="en-GB" sz="2400" b="0" i="0" dirty="0">
                <a:solidFill>
                  <a:srgbClr val="0B0C0C"/>
                </a:solidFill>
                <a:effectLst/>
                <a:latin typeface="GDS Transport"/>
              </a:rPr>
              <a:t> offences and was driven by a rise in offences against Jewish</a:t>
            </a:r>
            <a:endParaRPr lang="en-GB" sz="2400" dirty="0">
              <a:solidFill>
                <a:schemeClr val="tx1"/>
              </a:solidFill>
              <a:latin typeface="Calibri" panose="020F0502020204030204" pitchFamily="34" charset="0"/>
              <a:ea typeface="+mn-lt"/>
              <a:cs typeface="Calibri" panose="020F0502020204030204" pitchFamily="34" charset="0"/>
            </a:endParaRPr>
          </a:p>
          <a:p>
            <a:r>
              <a:rPr lang="en-GB" sz="2400" dirty="0">
                <a:solidFill>
                  <a:srgbClr val="0B0C0C"/>
                </a:solidFill>
                <a:latin typeface="Calibri" panose="020F0502020204030204" pitchFamily="34" charset="0"/>
                <a:ea typeface="+mn-lt"/>
                <a:cs typeface="Calibri" panose="020F0502020204030204" pitchFamily="34" charset="0"/>
              </a:rPr>
              <a:t>S</a:t>
            </a:r>
            <a:r>
              <a:rPr lang="en-GB" sz="2400" dirty="0">
                <a:solidFill>
                  <a:schemeClr val="tx1"/>
                </a:solidFill>
                <a:latin typeface="Calibri" panose="020F0502020204030204" pitchFamily="34" charset="0"/>
                <a:ea typeface="+mn-lt"/>
                <a:cs typeface="Calibri" panose="020F0502020204030204" pitchFamily="34" charset="0"/>
              </a:rPr>
              <a:t>exual orientation hate crimes fell by 8%</a:t>
            </a:r>
          </a:p>
          <a:p>
            <a:r>
              <a:rPr lang="en-GB" sz="2400" dirty="0">
                <a:solidFill>
                  <a:schemeClr val="tx1"/>
                </a:solidFill>
                <a:latin typeface="Calibri" panose="020F0502020204030204" pitchFamily="34" charset="0"/>
                <a:ea typeface="+mn-lt"/>
                <a:cs typeface="Calibri" panose="020F0502020204030204" pitchFamily="34" charset="0"/>
              </a:rPr>
              <a:t>T</a:t>
            </a:r>
            <a:r>
              <a:rPr lang="en-GB" sz="2400" i="0" dirty="0">
                <a:solidFill>
                  <a:srgbClr val="0B0C0C"/>
                </a:solidFill>
                <a:effectLst/>
                <a:latin typeface="Calibri" panose="020F0502020204030204" pitchFamily="34" charset="0"/>
                <a:cs typeface="Calibri" panose="020F0502020204030204" pitchFamily="34" charset="0"/>
              </a:rPr>
              <a:t>ransgender hate crimes fell by 2%</a:t>
            </a:r>
          </a:p>
          <a:p>
            <a:r>
              <a:rPr lang="en-GB" sz="2400" dirty="0">
                <a:solidFill>
                  <a:schemeClr val="tx1"/>
                </a:solidFill>
                <a:latin typeface="Calibri" panose="020F0502020204030204" pitchFamily="34" charset="0"/>
                <a:ea typeface="+mn-lt"/>
                <a:cs typeface="Calibri" panose="020F0502020204030204" pitchFamily="34" charset="0"/>
              </a:rPr>
              <a:t>Disability hate crimes fell by 18%</a:t>
            </a:r>
          </a:p>
          <a:p>
            <a:endParaRPr lang="en-GB" dirty="0"/>
          </a:p>
        </p:txBody>
      </p:sp>
    </p:spTree>
    <p:extLst>
      <p:ext uri="{BB962C8B-B14F-4D97-AF65-F5344CB8AC3E}">
        <p14:creationId xmlns:p14="http://schemas.microsoft.com/office/powerpoint/2010/main" val="20783224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0F5347-E46D-E9FB-E308-EF5CF735634F}"/>
              </a:ext>
            </a:extLst>
          </p:cNvPr>
          <p:cNvSpPr>
            <a:spLocks noGrp="1"/>
          </p:cNvSpPr>
          <p:nvPr>
            <p:ph type="title"/>
          </p:nvPr>
        </p:nvSpPr>
        <p:spPr>
          <a:xfrm>
            <a:off x="686834" y="1153572"/>
            <a:ext cx="3200400" cy="4461163"/>
          </a:xfrm>
        </p:spPr>
        <p:txBody>
          <a:bodyPr>
            <a:normAutofit/>
          </a:bodyPr>
          <a:lstStyle/>
          <a:p>
            <a:r>
              <a:rPr lang="en-GB">
                <a:solidFill>
                  <a:srgbClr val="FFFFFF"/>
                </a:solidFill>
              </a:rPr>
              <a:t>April 21/March 22 Arrests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8D8D90F5-1563-E68A-B5A5-3354C0A51F62}"/>
              </a:ext>
            </a:extLst>
          </p:cNvPr>
          <p:cNvSpPr>
            <a:spLocks noGrp="1"/>
          </p:cNvSpPr>
          <p:nvPr>
            <p:ph idx="1"/>
          </p:nvPr>
        </p:nvSpPr>
        <p:spPr>
          <a:xfrm>
            <a:off x="4447308" y="591344"/>
            <a:ext cx="6906491" cy="5585619"/>
          </a:xfrm>
        </p:spPr>
        <p:txBody>
          <a:bodyPr anchor="ctr">
            <a:normAutofit/>
          </a:bodyPr>
          <a:lstStyle/>
          <a:p>
            <a:pPr>
              <a:buFont typeface="Arial" panose="020B0604020202020204" pitchFamily="34" charset="0"/>
              <a:buChar char="•"/>
            </a:pPr>
            <a:r>
              <a:rPr lang="en-GB" b="0" i="0" dirty="0">
                <a:effectLst/>
                <a:latin typeface="GDS Transport"/>
              </a:rPr>
              <a:t>646,292 arrests in England and Wales – a rate of 12 arrests per 1,000 people</a:t>
            </a:r>
          </a:p>
          <a:p>
            <a:pPr>
              <a:buFont typeface="Arial" panose="020B0604020202020204" pitchFamily="34" charset="0"/>
              <a:buChar char="•"/>
            </a:pPr>
            <a:r>
              <a:rPr lang="en-GB" b="0" i="0" dirty="0">
                <a:effectLst/>
                <a:latin typeface="GDS Transport"/>
              </a:rPr>
              <a:t>overall, men were 6 times as likely to be arrested – </a:t>
            </a:r>
          </a:p>
          <a:p>
            <a:pPr lvl="1"/>
            <a:r>
              <a:rPr lang="en-GB" b="0" i="0" dirty="0">
                <a:effectLst/>
                <a:latin typeface="GDS Transport"/>
              </a:rPr>
              <a:t>20 arrests for every 1,000 men</a:t>
            </a:r>
          </a:p>
          <a:p>
            <a:pPr lvl="1"/>
            <a:r>
              <a:rPr lang="en-GB" b="0" i="0" dirty="0">
                <a:effectLst/>
                <a:latin typeface="GDS Transport"/>
              </a:rPr>
              <a:t>3 arrests for every 1,000 women</a:t>
            </a:r>
          </a:p>
          <a:p>
            <a:pPr>
              <a:buFont typeface="Arial" panose="020B0604020202020204" pitchFamily="34" charset="0"/>
              <a:buChar char="•"/>
            </a:pPr>
            <a:r>
              <a:rPr lang="en-GB" dirty="0">
                <a:latin typeface="GDS Transport"/>
              </a:rPr>
              <a:t>B</a:t>
            </a:r>
            <a:r>
              <a:rPr lang="en-GB" b="0" i="0" dirty="0">
                <a:effectLst/>
                <a:latin typeface="GDS Transport"/>
              </a:rPr>
              <a:t>lack men were over 3 times as likely to be arrested as white men –</a:t>
            </a:r>
          </a:p>
          <a:p>
            <a:pPr lvl="1"/>
            <a:r>
              <a:rPr lang="en-GB" b="0" i="0" dirty="0">
                <a:effectLst/>
                <a:latin typeface="GDS Transport"/>
              </a:rPr>
              <a:t>54 arrests for every 1,000 black men</a:t>
            </a:r>
          </a:p>
          <a:p>
            <a:pPr lvl="1"/>
            <a:r>
              <a:rPr lang="en-GB" b="0" i="0" dirty="0">
                <a:effectLst/>
                <a:latin typeface="GDS Transport"/>
              </a:rPr>
              <a:t>15 arrests for every 1,000 white men</a:t>
            </a:r>
          </a:p>
          <a:p>
            <a:pPr lvl="1"/>
            <a:r>
              <a:rPr lang="en-GB" dirty="0">
                <a:solidFill>
                  <a:srgbClr val="0B0C0C"/>
                </a:solidFill>
                <a:latin typeface="GDS Transport"/>
              </a:rPr>
              <a:t>1</a:t>
            </a:r>
            <a:r>
              <a:rPr lang="en-GB" b="0" i="0" dirty="0">
                <a:solidFill>
                  <a:srgbClr val="0B0C0C"/>
                </a:solidFill>
                <a:effectLst/>
                <a:latin typeface="GDS Transport"/>
              </a:rPr>
              <a:t>7 arrests for every 1,000 people with mixed ethnicity</a:t>
            </a:r>
          </a:p>
          <a:p>
            <a:pPr lvl="1"/>
            <a:endParaRPr lang="en-GB" b="0" i="0" dirty="0">
              <a:effectLst/>
              <a:latin typeface="GDS Transport"/>
            </a:endParaRPr>
          </a:p>
          <a:p>
            <a:pPr lvl="1"/>
            <a:endParaRPr lang="en-GB" b="0" i="0" dirty="0">
              <a:effectLst/>
              <a:latin typeface="GDS Transport"/>
            </a:endParaRPr>
          </a:p>
          <a:p>
            <a:endParaRPr lang="en-GB" dirty="0"/>
          </a:p>
        </p:txBody>
      </p:sp>
    </p:spTree>
    <p:extLst>
      <p:ext uri="{BB962C8B-B14F-4D97-AF65-F5344CB8AC3E}">
        <p14:creationId xmlns:p14="http://schemas.microsoft.com/office/powerpoint/2010/main" val="7200880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Isosceles Triangle 17">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Isosceles Triangle 19">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E535289E-E4FD-823C-4E99-09A59BFA419C}"/>
              </a:ext>
            </a:extLst>
          </p:cNvPr>
          <p:cNvPicPr>
            <a:picLocks noChangeAspect="1"/>
          </p:cNvPicPr>
          <p:nvPr/>
        </p:nvPicPr>
        <p:blipFill>
          <a:blip r:embed="rId3"/>
          <a:stretch>
            <a:fillRect/>
          </a:stretch>
        </p:blipFill>
        <p:spPr>
          <a:xfrm>
            <a:off x="1318665" y="776287"/>
            <a:ext cx="10115355" cy="5305425"/>
          </a:xfrm>
          <a:prstGeom prst="rect">
            <a:avLst/>
          </a:prstGeom>
        </p:spPr>
      </p:pic>
    </p:spTree>
    <p:extLst>
      <p:ext uri="{BB962C8B-B14F-4D97-AF65-F5344CB8AC3E}">
        <p14:creationId xmlns:p14="http://schemas.microsoft.com/office/powerpoint/2010/main" val="29205944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AFEEF9-88F6-6486-DFB6-618B62F74D6F}"/>
              </a:ext>
            </a:extLst>
          </p:cNvPr>
          <p:cNvSpPr>
            <a:spLocks noGrp="1"/>
          </p:cNvSpPr>
          <p:nvPr>
            <p:ph type="title"/>
          </p:nvPr>
        </p:nvSpPr>
        <p:spPr/>
        <p:txBody>
          <a:bodyPr/>
          <a:lstStyle/>
          <a:p>
            <a:r>
              <a:rPr lang="en-GB" dirty="0"/>
              <a:t>Police  Activity</a:t>
            </a:r>
          </a:p>
        </p:txBody>
      </p:sp>
      <p:sp>
        <p:nvSpPr>
          <p:cNvPr id="3" name="Content Placeholder 2">
            <a:extLst>
              <a:ext uri="{FF2B5EF4-FFF2-40B4-BE49-F238E27FC236}">
                <a16:creationId xmlns:a16="http://schemas.microsoft.com/office/drawing/2014/main" id="{450235E4-4AE4-09AB-33D6-6899377A6319}"/>
              </a:ext>
            </a:extLst>
          </p:cNvPr>
          <p:cNvSpPr>
            <a:spLocks noGrp="1"/>
          </p:cNvSpPr>
          <p:nvPr>
            <p:ph idx="1"/>
          </p:nvPr>
        </p:nvSpPr>
        <p:spPr/>
        <p:txBody>
          <a:bodyPr/>
          <a:lstStyle/>
          <a:p>
            <a:r>
              <a:rPr lang="en-GB" b="1" i="0" dirty="0">
                <a:solidFill>
                  <a:srgbClr val="0B0C0C"/>
                </a:solidFill>
                <a:effectLst/>
                <a:latin typeface="GDS Transport"/>
              </a:rPr>
              <a:t>Between 2019/20 and 2022/23, the proportion of stop and searches for people from the white ethnic group increased from 60% to 69%.</a:t>
            </a:r>
          </a:p>
          <a:p>
            <a:r>
              <a:rPr lang="en-GB" b="1" i="0" dirty="0">
                <a:solidFill>
                  <a:srgbClr val="0B0C0C"/>
                </a:solidFill>
                <a:effectLst/>
                <a:latin typeface="GDS Transport"/>
              </a:rPr>
              <a:t>In 2022/23, white individuals accounted for 78% of arrests, </a:t>
            </a:r>
          </a:p>
          <a:p>
            <a:r>
              <a:rPr lang="en-GB" b="1" i="0" dirty="0">
                <a:solidFill>
                  <a:srgbClr val="0B0C0C"/>
                </a:solidFill>
                <a:effectLst/>
                <a:latin typeface="GDS Transport"/>
              </a:rPr>
              <a:t>8% were of black individuals, </a:t>
            </a:r>
          </a:p>
          <a:p>
            <a:r>
              <a:rPr lang="en-GB" b="1" i="0" dirty="0">
                <a:solidFill>
                  <a:srgbClr val="0B0C0C"/>
                </a:solidFill>
                <a:effectLst/>
                <a:latin typeface="GDS Transport"/>
              </a:rPr>
              <a:t>8% were of Asian individuals, </a:t>
            </a:r>
          </a:p>
          <a:p>
            <a:r>
              <a:rPr lang="en-GB" b="1" i="0" dirty="0">
                <a:solidFill>
                  <a:srgbClr val="0B0C0C"/>
                </a:solidFill>
                <a:effectLst/>
                <a:latin typeface="GDS Transport"/>
              </a:rPr>
              <a:t>4% were of mixed ethnicity individuals and </a:t>
            </a:r>
          </a:p>
          <a:p>
            <a:r>
              <a:rPr lang="en-GB" b="1" i="0" dirty="0">
                <a:solidFill>
                  <a:srgbClr val="0B0C0C"/>
                </a:solidFill>
                <a:effectLst/>
                <a:latin typeface="GDS Transport"/>
              </a:rPr>
              <a:t>2% were of other ethnicity individuals.</a:t>
            </a:r>
          </a:p>
          <a:p>
            <a:r>
              <a:rPr lang="en-GB" b="1" i="0" dirty="0">
                <a:solidFill>
                  <a:srgbClr val="0B0C0C"/>
                </a:solidFill>
                <a:effectLst/>
                <a:latin typeface="GDS Transport"/>
              </a:rPr>
              <a:t>In 2022/23, 69% of children arrested in London were from ethnic minorities</a:t>
            </a:r>
            <a:endParaRPr lang="en-GB" dirty="0"/>
          </a:p>
        </p:txBody>
      </p:sp>
    </p:spTree>
    <p:extLst>
      <p:ext uri="{BB962C8B-B14F-4D97-AF65-F5344CB8AC3E}">
        <p14:creationId xmlns:p14="http://schemas.microsoft.com/office/powerpoint/2010/main" val="13866063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6AC044B-4C33-CF59-BF5B-E71C221D2595}"/>
              </a:ext>
            </a:extLst>
          </p:cNvPr>
          <p:cNvSpPr>
            <a:spLocks noGrp="1"/>
          </p:cNvSpPr>
          <p:nvPr>
            <p:ph type="title"/>
          </p:nvPr>
        </p:nvSpPr>
        <p:spPr>
          <a:xfrm>
            <a:off x="1156851" y="637762"/>
            <a:ext cx="9888496" cy="900131"/>
          </a:xfrm>
        </p:spPr>
        <p:txBody>
          <a:bodyPr anchor="t">
            <a:normAutofit/>
          </a:bodyPr>
          <a:lstStyle/>
          <a:p>
            <a:r>
              <a:rPr lang="en-GB" sz="4000" b="1" i="0">
                <a:solidFill>
                  <a:schemeClr val="bg1"/>
                </a:solidFill>
                <a:effectLst/>
                <a:latin typeface="GDS Transport"/>
              </a:rPr>
              <a:t>Defendants</a:t>
            </a:r>
            <a:endParaRPr lang="en-GB" sz="4000">
              <a:solidFill>
                <a:schemeClr val="bg1"/>
              </a:solidFill>
            </a:endParaRP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AFA3EE9-9013-E327-D195-937DD010835E}"/>
              </a:ext>
            </a:extLst>
          </p:cNvPr>
          <p:cNvSpPr>
            <a:spLocks noGrp="1"/>
          </p:cNvSpPr>
          <p:nvPr>
            <p:ph idx="1"/>
          </p:nvPr>
        </p:nvSpPr>
        <p:spPr>
          <a:xfrm>
            <a:off x="1155548" y="2217343"/>
            <a:ext cx="9880893" cy="3959619"/>
          </a:xfrm>
        </p:spPr>
        <p:txBody>
          <a:bodyPr>
            <a:normAutofit/>
          </a:bodyPr>
          <a:lstStyle/>
          <a:p>
            <a:r>
              <a:rPr lang="en-GB" sz="2200" i="0">
                <a:effectLst/>
                <a:latin typeface="Arial" panose="020B0604020202020204" pitchFamily="34" charset="0"/>
                <a:cs typeface="Arial" panose="020B0604020202020204" pitchFamily="34" charset="0"/>
              </a:rPr>
              <a:t>In 2020, 40% of White defendants were remanded in custody compared to 51% of Chinese/Other and 49% of Black defendants.</a:t>
            </a:r>
          </a:p>
          <a:p>
            <a:r>
              <a:rPr lang="en-GB" sz="2200" i="0">
                <a:effectLst/>
                <a:latin typeface="Arial" panose="020B0604020202020204" pitchFamily="34" charset="0"/>
                <a:cs typeface="Arial" panose="020B0604020202020204" pitchFamily="34" charset="0"/>
              </a:rPr>
              <a:t>White offenders had an ACSL of 19.6 months in comparison with 26.8 for Black offenders, 28.6 for Asian offenders, and 24.4 for offenders of Mixed and Chinese or Other ethnic groups.</a:t>
            </a:r>
            <a:endParaRPr lang="en-GB" sz="2200">
              <a:latin typeface="Arial" panose="020B0604020202020204" pitchFamily="34" charset="0"/>
              <a:cs typeface="Arial" panose="020B0604020202020204" pitchFamily="34" charset="0"/>
            </a:endParaRPr>
          </a:p>
          <a:p>
            <a:r>
              <a:rPr lang="en-GB" sz="2200" i="0">
                <a:effectLst/>
                <a:latin typeface="Arial" panose="020B0604020202020204" pitchFamily="34" charset="0"/>
                <a:cs typeface="Arial" panose="020B0604020202020204" pitchFamily="34" charset="0"/>
              </a:rPr>
              <a:t> higher proportion of prosecutions for Black and Mixed ethnic groups were against children, 12% and 14% respectively, compared to 5% for White defendants</a:t>
            </a:r>
          </a:p>
          <a:p>
            <a:r>
              <a:rPr lang="en-GB" sz="2200" i="0">
                <a:effectLst/>
                <a:latin typeface="Arial" panose="020B0604020202020204" pitchFamily="34" charset="0"/>
                <a:cs typeface="Arial" panose="020B0604020202020204" pitchFamily="34" charset="0"/>
              </a:rPr>
              <a:t>The reoffending rate for Black adult offenders was highest for 18-20 year olds at 35%. For White adult offenders, the reoffending rate was highest for those aged 35-39 at 35%.</a:t>
            </a:r>
            <a:endParaRPr lang="en-GB" sz="2200">
              <a:latin typeface="Arial" panose="020B0604020202020204" pitchFamily="34" charset="0"/>
              <a:cs typeface="Arial" panose="020B0604020202020204" pitchFamily="34" charset="0"/>
            </a:endParaRPr>
          </a:p>
          <a:p>
            <a:endParaRPr lang="en-GB" sz="2200"/>
          </a:p>
        </p:txBody>
      </p:sp>
    </p:spTree>
    <p:extLst>
      <p:ext uri="{BB962C8B-B14F-4D97-AF65-F5344CB8AC3E}">
        <p14:creationId xmlns:p14="http://schemas.microsoft.com/office/powerpoint/2010/main" val="24799043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7D1E7D-3F96-EB3B-9936-4843E472B6D8}"/>
              </a:ext>
            </a:extLst>
          </p:cNvPr>
          <p:cNvSpPr>
            <a:spLocks noGrp="1"/>
          </p:cNvSpPr>
          <p:nvPr>
            <p:ph type="title"/>
          </p:nvPr>
        </p:nvSpPr>
        <p:spPr>
          <a:xfrm>
            <a:off x="1156851" y="637762"/>
            <a:ext cx="9888496" cy="900131"/>
          </a:xfrm>
        </p:spPr>
        <p:txBody>
          <a:bodyPr anchor="t">
            <a:normAutofit/>
          </a:bodyPr>
          <a:lstStyle/>
          <a:p>
            <a:r>
              <a:rPr lang="en-GB" sz="4000" i="0">
                <a:solidFill>
                  <a:schemeClr val="bg1"/>
                </a:solidFill>
                <a:effectLst/>
                <a:latin typeface="GDS Transport"/>
              </a:rPr>
              <a:t>Offender Management</a:t>
            </a:r>
            <a:endParaRPr lang="en-GB" sz="4000">
              <a:solidFill>
                <a:schemeClr val="bg1"/>
              </a:solidFill>
            </a:endParaRP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9B7B1B3-17C3-C37D-8E06-4B026368DF94}"/>
              </a:ext>
            </a:extLst>
          </p:cNvPr>
          <p:cNvSpPr>
            <a:spLocks noGrp="1"/>
          </p:cNvSpPr>
          <p:nvPr>
            <p:ph idx="1"/>
          </p:nvPr>
        </p:nvSpPr>
        <p:spPr>
          <a:xfrm>
            <a:off x="1155548" y="2217343"/>
            <a:ext cx="9880893" cy="3959619"/>
          </a:xfrm>
        </p:spPr>
        <p:txBody>
          <a:bodyPr>
            <a:normAutofit/>
          </a:bodyPr>
          <a:lstStyle/>
          <a:p>
            <a:r>
              <a:rPr lang="en-GB" sz="2400" i="0">
                <a:effectLst/>
                <a:latin typeface="GDS Transport"/>
              </a:rPr>
              <a:t>A greater number of children in prison were from minority ethnic groups</a:t>
            </a:r>
          </a:p>
          <a:p>
            <a:r>
              <a:rPr lang="en-GB" sz="2400" i="0">
                <a:effectLst/>
                <a:latin typeface="GDS Transport"/>
              </a:rPr>
              <a:t>Black prisoners served the greatest proportion of their original sentence in custody</a:t>
            </a:r>
            <a:r>
              <a:rPr lang="en-GB" sz="2400">
                <a:latin typeface="GDS Transport"/>
              </a:rPr>
              <a:t> </a:t>
            </a:r>
          </a:p>
          <a:p>
            <a:r>
              <a:rPr lang="en-GB" sz="2400" i="0">
                <a:effectLst/>
                <a:latin typeface="GDS Transport"/>
              </a:rPr>
              <a:t>In the 2020/21 HM Inspectorate of Prisons survey, prisoners from ethnic minority groups reported more negative results across the survey</a:t>
            </a:r>
            <a:endParaRPr lang="en-GB" sz="2400"/>
          </a:p>
        </p:txBody>
      </p:sp>
    </p:spTree>
    <p:extLst>
      <p:ext uri="{BB962C8B-B14F-4D97-AF65-F5344CB8AC3E}">
        <p14:creationId xmlns:p14="http://schemas.microsoft.com/office/powerpoint/2010/main" val="21528014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1">
            <a:extLst>
              <a:ext uri="{FF2B5EF4-FFF2-40B4-BE49-F238E27FC236}">
                <a16:creationId xmlns:a16="http://schemas.microsoft.com/office/drawing/2014/main" id="{39FF0A2A-0B57-54ED-F41F-BE3FE4067B04}"/>
              </a:ext>
            </a:extLst>
          </p:cNvPr>
          <p:cNvSpPr>
            <a:spLocks noGrp="1" noChangeArrowheads="1"/>
          </p:cNvSpPr>
          <p:nvPr>
            <p:ph type="title"/>
          </p:nvPr>
        </p:nvSpPr>
        <p:spPr bwMode="auto">
          <a:xfrm>
            <a:off x="1156851" y="637762"/>
            <a:ext cx="9888496" cy="900131"/>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t" anchorCtr="0" compatLnSpc="1">
            <a:prstTxWarp prst="textNoShape">
              <a:avLst/>
            </a:prstTxWarp>
            <a:normAutofit/>
          </a:bodyPr>
          <a:lstStyle/>
          <a:p>
            <a:pPr marL="0" marR="0" lvl="0" indent="0" defTabSz="914400" rtl="0" eaLnBrk="0" fontAlgn="base" latinLnBrk="0" hangingPunct="0">
              <a:spcBef>
                <a:spcPct val="0"/>
              </a:spcBef>
              <a:spcAft>
                <a:spcPct val="0"/>
              </a:spcAft>
              <a:buClrTx/>
              <a:buSzTx/>
              <a:buFontTx/>
              <a:buNone/>
              <a:tabLst/>
            </a:pPr>
            <a:r>
              <a:rPr kumimoji="0" lang="en-US" altLang="en-US" sz="4000" i="0" u="none" strike="noStrike" cap="none" normalizeH="0" baseline="0">
                <a:ln>
                  <a:noFill/>
                </a:ln>
                <a:solidFill>
                  <a:schemeClr val="bg1"/>
                </a:solidFill>
                <a:effectLst/>
                <a:latin typeface="Arial" panose="020B0604020202020204" pitchFamily="34" charset="0"/>
                <a:ea typeface="GDS Transport"/>
              </a:rPr>
              <a:t>Offender Characteristics</a:t>
            </a:r>
            <a:endParaRPr kumimoji="0" lang="en-US" altLang="en-US" sz="4000" i="0" u="none" strike="noStrike" cap="none" normalizeH="0" baseline="0">
              <a:ln>
                <a:noFill/>
              </a:ln>
              <a:solidFill>
                <a:schemeClr val="bg1"/>
              </a:solidFill>
              <a:effectLst/>
              <a:latin typeface="Arial" panose="020B0604020202020204" pitchFamily="34" charset="0"/>
            </a:endParaRPr>
          </a:p>
        </p:txBody>
      </p:sp>
      <p:sp>
        <p:nvSpPr>
          <p:cNvPr id="11" name="Rectangle 10">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39F44BC-E327-373C-8634-61047E441007}"/>
              </a:ext>
            </a:extLst>
          </p:cNvPr>
          <p:cNvSpPr>
            <a:spLocks noGrp="1"/>
          </p:cNvSpPr>
          <p:nvPr>
            <p:ph idx="1"/>
          </p:nvPr>
        </p:nvSpPr>
        <p:spPr>
          <a:xfrm>
            <a:off x="1155548" y="2217343"/>
            <a:ext cx="9880893" cy="3959619"/>
          </a:xfrm>
        </p:spPr>
        <p:txBody>
          <a:bodyPr>
            <a:normAutofit/>
          </a:bodyPr>
          <a:lstStyle/>
          <a:p>
            <a:r>
              <a:rPr lang="en-GB" sz="2400">
                <a:latin typeface="GDS Transport"/>
              </a:rPr>
              <a:t>A</a:t>
            </a:r>
            <a:r>
              <a:rPr lang="en-GB" sz="2400" i="0">
                <a:effectLst/>
                <a:latin typeface="GDS Transport"/>
              </a:rPr>
              <a:t>ll males prosecuted for an indictable offence 75% were White, whilst for all females prosecuted 86% were White</a:t>
            </a:r>
          </a:p>
          <a:p>
            <a:r>
              <a:rPr lang="en-GB" sz="2400">
                <a:latin typeface="GDS Transport"/>
              </a:rPr>
              <a:t>M</a:t>
            </a:r>
            <a:r>
              <a:rPr lang="en-GB" sz="2400" b="0" i="0">
                <a:effectLst/>
                <a:latin typeface="GDS Transport"/>
              </a:rPr>
              <a:t>inority ethnic children also had a higher proportion remanded in custody, had a higher custody rate and received on average longer custodial sentences</a:t>
            </a:r>
            <a:endParaRPr lang="en-GB" sz="2400" b="1">
              <a:latin typeface="GDS Transport"/>
            </a:endParaRPr>
          </a:p>
          <a:p>
            <a:r>
              <a:rPr lang="en-GB" sz="2400" b="0" i="0">
                <a:effectLst/>
                <a:latin typeface="GDS Transport"/>
              </a:rPr>
              <a:t>The reoffending rate for Black adult offenders was highest for 18-20 year olds at 35%. </a:t>
            </a:r>
          </a:p>
          <a:p>
            <a:pPr lvl="1"/>
            <a:r>
              <a:rPr lang="en-GB" b="0" i="0">
                <a:effectLst/>
                <a:latin typeface="GDS Transport"/>
              </a:rPr>
              <a:t>For White adult offenders, the reoffending rate was highest for those aged 35-39 at 35%</a:t>
            </a:r>
            <a:endParaRPr lang="en-GB" dirty="0"/>
          </a:p>
        </p:txBody>
      </p:sp>
    </p:spTree>
    <p:extLst>
      <p:ext uri="{BB962C8B-B14F-4D97-AF65-F5344CB8AC3E}">
        <p14:creationId xmlns:p14="http://schemas.microsoft.com/office/powerpoint/2010/main" val="4638872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CB277D-3ABC-3366-F6F3-7475C31B97AE}"/>
              </a:ext>
            </a:extLst>
          </p:cNvPr>
          <p:cNvSpPr>
            <a:spLocks noGrp="1"/>
          </p:cNvSpPr>
          <p:nvPr>
            <p:ph type="title"/>
          </p:nvPr>
        </p:nvSpPr>
        <p:spPr>
          <a:xfrm>
            <a:off x="838200" y="365125"/>
            <a:ext cx="10515600" cy="638175"/>
          </a:xfrm>
        </p:spPr>
        <p:txBody>
          <a:bodyPr>
            <a:normAutofit fontScale="90000"/>
          </a:bodyPr>
          <a:lstStyle/>
          <a:p>
            <a:r>
              <a:rPr lang="en-GB" sz="4000" dirty="0"/>
              <a:t>Whiteness</a:t>
            </a:r>
          </a:p>
        </p:txBody>
      </p:sp>
      <p:graphicFrame>
        <p:nvGraphicFramePr>
          <p:cNvPr id="5" name="Content Placeholder 2">
            <a:extLst>
              <a:ext uri="{FF2B5EF4-FFF2-40B4-BE49-F238E27FC236}">
                <a16:creationId xmlns:a16="http://schemas.microsoft.com/office/drawing/2014/main" id="{FDDE4D18-A496-CB52-5D11-8A734C5A6454}"/>
              </a:ext>
            </a:extLst>
          </p:cNvPr>
          <p:cNvGraphicFramePr>
            <a:graphicFrameLocks noGrp="1"/>
          </p:cNvGraphicFramePr>
          <p:nvPr>
            <p:ph idx="1"/>
          </p:nvPr>
        </p:nvGraphicFramePr>
        <p:xfrm>
          <a:off x="838200" y="1219200"/>
          <a:ext cx="10515600" cy="49577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680580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2176DA-CB6B-18BA-6184-1D3F28EF0BDB}"/>
              </a:ext>
            </a:extLst>
          </p:cNvPr>
          <p:cNvSpPr>
            <a:spLocks noGrp="1"/>
          </p:cNvSpPr>
          <p:nvPr>
            <p:ph type="title"/>
          </p:nvPr>
        </p:nvSpPr>
        <p:spPr>
          <a:xfrm>
            <a:off x="838200" y="365125"/>
            <a:ext cx="10515600" cy="777875"/>
          </a:xfrm>
        </p:spPr>
        <p:txBody>
          <a:bodyPr>
            <a:normAutofit/>
          </a:bodyPr>
          <a:lstStyle/>
          <a:p>
            <a:r>
              <a:rPr lang="en-GB" sz="3600" b="0" i="0" dirty="0">
                <a:solidFill>
                  <a:srgbClr val="000000"/>
                </a:solidFill>
                <a:effectLst/>
                <a:latin typeface="Arial" panose="020B0604020202020204" pitchFamily="34" charset="0"/>
                <a:cs typeface="Arial" panose="020B0604020202020204" pitchFamily="34" charset="0"/>
              </a:rPr>
              <a:t>BME staff and Discipline </a:t>
            </a:r>
            <a:endParaRPr lang="en-GB"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409ED049-2429-FA5F-8A7B-8A572BB84563}"/>
              </a:ext>
            </a:extLst>
          </p:cNvPr>
          <p:cNvSpPr>
            <a:spLocks noGrp="1"/>
          </p:cNvSpPr>
          <p:nvPr>
            <p:ph idx="1"/>
          </p:nvPr>
        </p:nvSpPr>
        <p:spPr/>
        <p:txBody>
          <a:bodyPr/>
          <a:lstStyle/>
          <a:p>
            <a:r>
              <a:rPr lang="en-GB" dirty="0">
                <a:solidFill>
                  <a:srgbClr val="000000"/>
                </a:solidFill>
                <a:latin typeface="Lato" panose="020F0502020204030203" pitchFamily="34" charset="0"/>
              </a:rPr>
              <a:t>B</a:t>
            </a:r>
            <a:r>
              <a:rPr lang="en-GB" b="0" i="0" dirty="0">
                <a:solidFill>
                  <a:srgbClr val="000000"/>
                </a:solidFill>
                <a:effectLst/>
                <a:latin typeface="Lato" panose="020F0502020204030203" pitchFamily="34" charset="0"/>
              </a:rPr>
              <a:t>lack officers were 81% more likely to face disciplinary action</a:t>
            </a:r>
          </a:p>
          <a:p>
            <a:r>
              <a:rPr lang="en-GB" dirty="0">
                <a:solidFill>
                  <a:srgbClr val="000000"/>
                </a:solidFill>
                <a:latin typeface="Lato" panose="020F0502020204030203" pitchFamily="34" charset="0"/>
              </a:rPr>
              <a:t>N</a:t>
            </a:r>
            <a:r>
              <a:rPr lang="en-GB" b="0" i="0" dirty="0">
                <a:solidFill>
                  <a:srgbClr val="000000"/>
                </a:solidFill>
                <a:effectLst/>
                <a:latin typeface="Lato" panose="020F0502020204030203" pitchFamily="34" charset="0"/>
              </a:rPr>
              <a:t>ew ethnic recruits over 120% more likely to be served with a Regulation 13 (‘unsuitable for policing’) notice than their white counterparts.  </a:t>
            </a:r>
          </a:p>
          <a:p>
            <a:r>
              <a:rPr lang="en-GB" dirty="0">
                <a:solidFill>
                  <a:srgbClr val="000000"/>
                </a:solidFill>
                <a:latin typeface="Lato" panose="020F0502020204030203" pitchFamily="34" charset="0"/>
              </a:rPr>
              <a:t>B</a:t>
            </a:r>
            <a:r>
              <a:rPr lang="en-GB" b="0" i="0" dirty="0">
                <a:solidFill>
                  <a:srgbClr val="000000"/>
                </a:solidFill>
                <a:effectLst/>
                <a:latin typeface="Lato" panose="020F0502020204030203" pitchFamily="34" charset="0"/>
              </a:rPr>
              <a:t>lack prison staff stated said they experienced discrimination that hindered their career profession, adding that they were viewed by colleagues with the same suspicion that affected black prisoners and worried about being accused of corruption.</a:t>
            </a:r>
            <a:endParaRPr lang="en-GB" dirty="0"/>
          </a:p>
        </p:txBody>
      </p:sp>
    </p:spTree>
    <p:extLst>
      <p:ext uri="{BB962C8B-B14F-4D97-AF65-F5344CB8AC3E}">
        <p14:creationId xmlns:p14="http://schemas.microsoft.com/office/powerpoint/2010/main" val="7946429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BC0C4E-8AAB-E95E-6C9A-2764AF1D2BBF}"/>
              </a:ext>
            </a:extLst>
          </p:cNvPr>
          <p:cNvSpPr>
            <a:spLocks noGrp="1"/>
          </p:cNvSpPr>
          <p:nvPr>
            <p:ph type="title"/>
          </p:nvPr>
        </p:nvSpPr>
        <p:spPr>
          <a:xfrm>
            <a:off x="838200" y="365125"/>
            <a:ext cx="10515600" cy="765175"/>
          </a:xfrm>
        </p:spPr>
        <p:txBody>
          <a:bodyPr>
            <a:normAutofit/>
          </a:bodyPr>
          <a:lstStyle/>
          <a:p>
            <a:r>
              <a:rPr lang="en-GB" sz="3600" b="0" i="0" dirty="0">
                <a:solidFill>
                  <a:srgbClr val="121212"/>
                </a:solidFill>
                <a:effectLst/>
                <a:latin typeface="GuardianTextEgyptian"/>
              </a:rPr>
              <a:t>Bianca Williams &amp; Ricardo dos Santos</a:t>
            </a:r>
            <a:endParaRPr lang="en-GB" sz="3600" dirty="0"/>
          </a:p>
        </p:txBody>
      </p:sp>
      <p:sp>
        <p:nvSpPr>
          <p:cNvPr id="3" name="Content Placeholder 2">
            <a:extLst>
              <a:ext uri="{FF2B5EF4-FFF2-40B4-BE49-F238E27FC236}">
                <a16:creationId xmlns:a16="http://schemas.microsoft.com/office/drawing/2014/main" id="{5796470B-E399-00D7-5044-342582879F15}"/>
              </a:ext>
            </a:extLst>
          </p:cNvPr>
          <p:cNvSpPr>
            <a:spLocks noGrp="1"/>
          </p:cNvSpPr>
          <p:nvPr>
            <p:ph idx="1"/>
          </p:nvPr>
        </p:nvSpPr>
        <p:spPr/>
        <p:txBody>
          <a:bodyPr>
            <a:normAutofit fontScale="92500" lnSpcReduction="10000"/>
          </a:bodyPr>
          <a:lstStyle/>
          <a:p>
            <a:r>
              <a:rPr lang="en-GB" dirty="0"/>
              <a:t>Stop &amp; Search - </a:t>
            </a:r>
            <a:r>
              <a:rPr lang="en-GB" b="0" i="0" dirty="0">
                <a:solidFill>
                  <a:srgbClr val="121212"/>
                </a:solidFill>
                <a:effectLst/>
                <a:latin typeface="GuardianTextEgyptian"/>
              </a:rPr>
              <a:t>officers who claimed to smell cannabis</a:t>
            </a:r>
          </a:p>
          <a:p>
            <a:r>
              <a:rPr lang="en-GB" b="0" i="0" dirty="0">
                <a:solidFill>
                  <a:srgbClr val="121212"/>
                </a:solidFill>
                <a:effectLst/>
                <a:latin typeface="GuardianTextEgyptian"/>
              </a:rPr>
              <a:t>Two </a:t>
            </a:r>
            <a:r>
              <a:rPr lang="en-GB" dirty="0">
                <a:solidFill>
                  <a:srgbClr val="121212"/>
                </a:solidFill>
                <a:latin typeface="GuardianTextEgyptian"/>
              </a:rPr>
              <a:t>were r</a:t>
            </a:r>
            <a:r>
              <a:rPr lang="en-GB" b="0" i="0" dirty="0">
                <a:solidFill>
                  <a:srgbClr val="121212"/>
                </a:solidFill>
                <a:effectLst/>
                <a:latin typeface="GuardianTextEgyptian"/>
              </a:rPr>
              <a:t>eturning from training, with their baby, which officers claimed could be linked to gang activity</a:t>
            </a:r>
          </a:p>
          <a:p>
            <a:r>
              <a:rPr lang="en-GB" b="0" i="0" dirty="0">
                <a:solidFill>
                  <a:srgbClr val="121212"/>
                </a:solidFill>
                <a:effectLst/>
                <a:latin typeface="GuardianTextEgyptian"/>
              </a:rPr>
              <a:t>PC Jonathan Clapham, 31, and PC Sam Franks, 29 had lied and were guilty of gross misconduct</a:t>
            </a:r>
          </a:p>
          <a:p>
            <a:pPr lvl="1"/>
            <a:r>
              <a:rPr lang="en-GB" b="0" i="0" dirty="0">
                <a:solidFill>
                  <a:srgbClr val="121212"/>
                </a:solidFill>
                <a:effectLst/>
                <a:latin typeface="GuardianTextEgyptian"/>
              </a:rPr>
              <a:t>Stopped and detained for 45 minutes, and handcuffing  the athletes was so unjustified that it amounted to gross misconduct</a:t>
            </a:r>
            <a:endParaRPr lang="en-GB" dirty="0">
              <a:solidFill>
                <a:srgbClr val="121212"/>
              </a:solidFill>
              <a:latin typeface="GuardianTextEgyptian"/>
            </a:endParaRPr>
          </a:p>
          <a:p>
            <a:r>
              <a:rPr lang="en-GB" dirty="0">
                <a:solidFill>
                  <a:srgbClr val="121212"/>
                </a:solidFill>
                <a:latin typeface="GuardianTextEgyptian"/>
              </a:rPr>
              <a:t>Ricardo stopped more than 20 times</a:t>
            </a:r>
          </a:p>
          <a:p>
            <a:endParaRPr lang="en-GB" dirty="0"/>
          </a:p>
          <a:p>
            <a:endParaRPr lang="en-GB" dirty="0"/>
          </a:p>
          <a:p>
            <a:r>
              <a:rPr lang="en-GB" dirty="0"/>
              <a:t>https://www.bbc.co.uk/news/av/uk-67221218</a:t>
            </a:r>
          </a:p>
          <a:p>
            <a:endParaRPr lang="en-GB" dirty="0"/>
          </a:p>
        </p:txBody>
      </p:sp>
    </p:spTree>
    <p:extLst>
      <p:ext uri="{BB962C8B-B14F-4D97-AF65-F5344CB8AC3E}">
        <p14:creationId xmlns:p14="http://schemas.microsoft.com/office/powerpoint/2010/main" val="614011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C541B88-1AE9-40C3-AFD5-967787C197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E5F17139-31EE-46AC-B04F-DBBD852DD6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890596"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3F4D97C-5005-12CF-6D82-8AB348B7D12C}"/>
              </a:ext>
            </a:extLst>
          </p:cNvPr>
          <p:cNvSpPr>
            <a:spLocks noGrp="1"/>
          </p:cNvSpPr>
          <p:nvPr>
            <p:ph type="title"/>
          </p:nvPr>
        </p:nvSpPr>
        <p:spPr>
          <a:xfrm>
            <a:off x="838200" y="1195697"/>
            <a:ext cx="3200400" cy="4238118"/>
          </a:xfrm>
        </p:spPr>
        <p:txBody>
          <a:bodyPr>
            <a:normAutofit/>
          </a:bodyPr>
          <a:lstStyle/>
          <a:p>
            <a:r>
              <a:rPr lang="en-GB" dirty="0">
                <a:solidFill>
                  <a:schemeClr val="bg1"/>
                </a:solidFill>
              </a:rPr>
              <a:t>Questions? </a:t>
            </a:r>
          </a:p>
        </p:txBody>
      </p:sp>
      <p:grpSp>
        <p:nvGrpSpPr>
          <p:cNvPr id="13" name="Graphic 38">
            <a:extLst>
              <a:ext uri="{FF2B5EF4-FFF2-40B4-BE49-F238E27FC236}">
                <a16:creationId xmlns:a16="http://schemas.microsoft.com/office/drawing/2014/main" id="{7CF625D3-71A3-4F30-A096-8EF334E959D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2912"/>
            <a:ext cx="1910252" cy="709660"/>
            <a:chOff x="2267504" y="2540250"/>
            <a:chExt cx="1990951" cy="739640"/>
          </a:xfrm>
          <a:solidFill>
            <a:schemeClr val="bg1"/>
          </a:solidFill>
        </p:grpSpPr>
        <p:sp>
          <p:nvSpPr>
            <p:cNvPr id="14" name="Freeform: Shape 13">
              <a:extLst>
                <a:ext uri="{FF2B5EF4-FFF2-40B4-BE49-F238E27FC236}">
                  <a16:creationId xmlns:a16="http://schemas.microsoft.com/office/drawing/2014/main" id="{C6754E2F-F56E-4BA3-99DD-8EBF110E34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54025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5835 h 286230"/>
                <a:gd name="connsiteX8" fmla="*/ 255835 w 1990951"/>
                <a:gd name="connsiteY8" fmla="*/ 0 h 286230"/>
                <a:gd name="connsiteX9" fmla="*/ 504071 w 1990951"/>
                <a:gd name="connsiteY9" fmla="*/ 245703 h 286230"/>
                <a:gd name="connsiteX10" fmla="*/ 749773 w 1990951"/>
                <a:gd name="connsiteY10" fmla="*/ 0 h 286230"/>
                <a:gd name="connsiteX11" fmla="*/ 995476 w 1990951"/>
                <a:gd name="connsiteY11" fmla="*/ 245703 h 286230"/>
                <a:gd name="connsiteX12" fmla="*/ 1243712 w 1990951"/>
                <a:gd name="connsiteY12" fmla="*/ 0 h 286230"/>
                <a:gd name="connsiteX13" fmla="*/ 1489414 w 1990951"/>
                <a:gd name="connsiteY13" fmla="*/ 245703 h 286230"/>
                <a:gd name="connsiteX14" fmla="*/ 1735117 w 1990951"/>
                <a:gd name="connsiteY14" fmla="*/ 0 h 286230"/>
                <a:gd name="connsiteX15" fmla="*/ 1990952 w 1990951"/>
                <a:gd name="connsiteY15" fmla="*/ 255835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5835"/>
                  </a:lnTo>
                  <a:lnTo>
                    <a:pt x="255835" y="0"/>
                  </a:lnTo>
                  <a:lnTo>
                    <a:pt x="504071" y="245703"/>
                  </a:lnTo>
                  <a:lnTo>
                    <a:pt x="749773" y="0"/>
                  </a:lnTo>
                  <a:lnTo>
                    <a:pt x="995476" y="245703"/>
                  </a:lnTo>
                  <a:lnTo>
                    <a:pt x="1243712" y="0"/>
                  </a:lnTo>
                  <a:lnTo>
                    <a:pt x="1489414" y="245703"/>
                  </a:lnTo>
                  <a:lnTo>
                    <a:pt x="1735117" y="0"/>
                  </a:lnTo>
                  <a:lnTo>
                    <a:pt x="1990952" y="255835"/>
                  </a:lnTo>
                  <a:lnTo>
                    <a:pt x="1973221" y="276099"/>
                  </a:lnTo>
                  <a:lnTo>
                    <a:pt x="1735117" y="40528"/>
                  </a:lnTo>
                  <a:close/>
                </a:path>
              </a:pathLst>
            </a:custGeom>
            <a:grpFill/>
            <a:ln w="25320" cap="flat">
              <a:noFill/>
              <a:prstDash val="solid"/>
              <a:miter/>
            </a:ln>
          </p:spPr>
          <p:txBody>
            <a:bodyPr rtlCol="0" anchor="ctr"/>
            <a:lstStyle/>
            <a:p>
              <a:endParaRPr lang="en-US" dirty="0"/>
            </a:p>
          </p:txBody>
        </p:sp>
        <p:sp>
          <p:nvSpPr>
            <p:cNvPr id="15" name="Freeform: Shape 14">
              <a:extLst>
                <a:ext uri="{FF2B5EF4-FFF2-40B4-BE49-F238E27FC236}">
                  <a16:creationId xmlns:a16="http://schemas.microsoft.com/office/drawing/2014/main" id="{24A69059-7C49-49C6-B071-F2A9B558E0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99366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8368 h 286230"/>
                <a:gd name="connsiteX8" fmla="*/ 255835 w 1990951"/>
                <a:gd name="connsiteY8" fmla="*/ 0 h 286230"/>
                <a:gd name="connsiteX9" fmla="*/ 504071 w 1990951"/>
                <a:gd name="connsiteY9" fmla="*/ 248236 h 286230"/>
                <a:gd name="connsiteX10" fmla="*/ 749773 w 1990951"/>
                <a:gd name="connsiteY10" fmla="*/ 0 h 286230"/>
                <a:gd name="connsiteX11" fmla="*/ 995476 w 1990951"/>
                <a:gd name="connsiteY11" fmla="*/ 248236 h 286230"/>
                <a:gd name="connsiteX12" fmla="*/ 1243712 w 1990951"/>
                <a:gd name="connsiteY12" fmla="*/ 0 h 286230"/>
                <a:gd name="connsiteX13" fmla="*/ 1489414 w 1990951"/>
                <a:gd name="connsiteY13" fmla="*/ 248236 h 286230"/>
                <a:gd name="connsiteX14" fmla="*/ 1735117 w 1990951"/>
                <a:gd name="connsiteY14" fmla="*/ 0 h 286230"/>
                <a:gd name="connsiteX15" fmla="*/ 1990952 w 1990951"/>
                <a:gd name="connsiteY15" fmla="*/ 258368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8368"/>
                  </a:lnTo>
                  <a:lnTo>
                    <a:pt x="255835" y="0"/>
                  </a:lnTo>
                  <a:lnTo>
                    <a:pt x="504071" y="248236"/>
                  </a:lnTo>
                  <a:lnTo>
                    <a:pt x="749773" y="0"/>
                  </a:lnTo>
                  <a:lnTo>
                    <a:pt x="995476" y="248236"/>
                  </a:lnTo>
                  <a:lnTo>
                    <a:pt x="1243712" y="0"/>
                  </a:lnTo>
                  <a:lnTo>
                    <a:pt x="1489414" y="248236"/>
                  </a:lnTo>
                  <a:lnTo>
                    <a:pt x="1735117" y="0"/>
                  </a:lnTo>
                  <a:lnTo>
                    <a:pt x="1990952" y="258368"/>
                  </a:lnTo>
                  <a:lnTo>
                    <a:pt x="1973221" y="276099"/>
                  </a:lnTo>
                  <a:lnTo>
                    <a:pt x="1735117" y="40528"/>
                  </a:lnTo>
                  <a:close/>
                </a:path>
              </a:pathLst>
            </a:custGeom>
            <a:grpFill/>
            <a:ln w="25320" cap="flat">
              <a:noFill/>
              <a:prstDash val="solid"/>
              <a:miter/>
            </a:ln>
          </p:spPr>
          <p:txBody>
            <a:bodyPr rtlCol="0" anchor="ctr"/>
            <a:lstStyle/>
            <a:p>
              <a:endParaRPr lang="en-US"/>
            </a:p>
          </p:txBody>
        </p:sp>
      </p:grpSp>
      <p:sp>
        <p:nvSpPr>
          <p:cNvPr id="17" name="Oval 16">
            <a:extLst>
              <a:ext uri="{FF2B5EF4-FFF2-40B4-BE49-F238E27FC236}">
                <a16:creationId xmlns:a16="http://schemas.microsoft.com/office/drawing/2014/main" id="{89D16701-DA76-4F72-BB63-E2C3FFBDFE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260" y="4752208"/>
            <a:ext cx="365021" cy="365021"/>
          </a:xfrm>
          <a:prstGeom prst="ellipse">
            <a:avLst/>
          </a:pr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9" name="Oval 18">
            <a:extLst>
              <a:ext uri="{FF2B5EF4-FFF2-40B4-BE49-F238E27FC236}">
                <a16:creationId xmlns:a16="http://schemas.microsoft.com/office/drawing/2014/main" id="{1CC28BE1-9DC6-43FE-9582-39F091098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260" y="4752208"/>
            <a:ext cx="365021" cy="365021"/>
          </a:xfrm>
          <a:prstGeom prst="ellipse">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21" name="Graphic 4">
            <a:extLst>
              <a:ext uri="{FF2B5EF4-FFF2-40B4-BE49-F238E27FC236}">
                <a16:creationId xmlns:a16="http://schemas.microsoft.com/office/drawing/2014/main" id="{AF9AF3F3-CE0C-4125-BDD7-346487FA0B4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09667" y="5539935"/>
            <a:ext cx="975169" cy="975171"/>
            <a:chOff x="5829300" y="3162300"/>
            <a:chExt cx="532256" cy="532257"/>
          </a:xfrm>
          <a:solidFill>
            <a:schemeClr val="bg1"/>
          </a:solidFill>
        </p:grpSpPr>
        <p:sp>
          <p:nvSpPr>
            <p:cNvPr id="22" name="Freeform: Shape 21">
              <a:extLst>
                <a:ext uri="{FF2B5EF4-FFF2-40B4-BE49-F238E27FC236}">
                  <a16:creationId xmlns:a16="http://schemas.microsoft.com/office/drawing/2014/main" id="{B31DFBFA-CF4D-4940-9086-26F83E5C6B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9208" y="3192208"/>
              <a:ext cx="112966" cy="11296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9525"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27854033-BD20-4C77-8C5B-048F4B3BDD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1205" y="3164205"/>
              <a:ext cx="230314" cy="230314"/>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9525"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BC93AA74-BEB3-444F-835B-7AA6ECE617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29300" y="3162300"/>
              <a:ext cx="294131" cy="294131"/>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9525"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F00DF1C9-6952-4704-B8B3-95406E18E4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7205" y="3170110"/>
              <a:ext cx="337184" cy="337280"/>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9525"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B34783FD-297C-40D2-964B-DBAE4DE283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3207" y="3186207"/>
              <a:ext cx="364617" cy="364617"/>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DE621623-0357-4FD5-A1AC-4005010259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5305" y="3208305"/>
              <a:ext cx="380238" cy="380238"/>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9525"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024F346E-10A0-458F-A9CA-8C0079472F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02832" y="3235832"/>
              <a:ext cx="385191" cy="385191"/>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9525"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7937A2F7-01A9-47F3-BED6-B61D998408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35789" y="3268313"/>
              <a:ext cx="379761" cy="380237"/>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5B44DAF8-5073-441A-82E1-180385D35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2841" y="3305841"/>
              <a:ext cx="364807" cy="364807"/>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52B0413D-0E36-4A90-8E6A-9EDC676A60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16370" y="3349466"/>
              <a:ext cx="337280" cy="337280"/>
            </a:xfrm>
            <a:custGeom>
              <a:avLst/>
              <a:gdLst>
                <a:gd name="connsiteX0" fmla="*/ 333470 w 337280"/>
                <a:gd name="connsiteY0" fmla="*/ 0 h 337280"/>
                <a:gd name="connsiteX1" fmla="*/ 337280 w 337280"/>
                <a:gd name="connsiteY1" fmla="*/ 13430 h 337280"/>
                <a:gd name="connsiteX2" fmla="*/ 13430 w 337280"/>
                <a:gd name="connsiteY2" fmla="*/ 337280 h 337280"/>
                <a:gd name="connsiteX3" fmla="*/ 0 w 337280"/>
                <a:gd name="connsiteY3" fmla="*/ 333470 h 337280"/>
              </a:gdLst>
              <a:ahLst/>
              <a:cxnLst>
                <a:cxn ang="0">
                  <a:pos x="connsiteX0" y="connsiteY0"/>
                </a:cxn>
                <a:cxn ang="0">
                  <a:pos x="connsiteX1" y="connsiteY1"/>
                </a:cxn>
                <a:cxn ang="0">
                  <a:pos x="connsiteX2" y="connsiteY2"/>
                </a:cxn>
                <a:cxn ang="0">
                  <a:pos x="connsiteX3" y="connsiteY3"/>
                </a:cxn>
              </a:cxnLst>
              <a:rect l="l" t="t" r="r" b="b"/>
              <a:pathLst>
                <a:path w="337280" h="337280">
                  <a:moveTo>
                    <a:pt x="333470" y="0"/>
                  </a:moveTo>
                  <a:cubicBezTo>
                    <a:pt x="334899" y="4382"/>
                    <a:pt x="336137" y="8858"/>
                    <a:pt x="337280" y="13430"/>
                  </a:cubicBezTo>
                  <a:lnTo>
                    <a:pt x="13430" y="337280"/>
                  </a:lnTo>
                  <a:cubicBezTo>
                    <a:pt x="8858" y="336137"/>
                    <a:pt x="4382" y="334899"/>
                    <a:pt x="0" y="333470"/>
                  </a:cubicBez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86059ECF-0D50-48AD-B67A-645EC29D33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67329" y="3400425"/>
              <a:ext cx="294227" cy="294132"/>
            </a:xfrm>
            <a:custGeom>
              <a:avLst/>
              <a:gdLst>
                <a:gd name="connsiteX0" fmla="*/ 292989 w 294227"/>
                <a:gd name="connsiteY0" fmla="*/ 0 h 294132"/>
                <a:gd name="connsiteX1" fmla="*/ 294227 w 294227"/>
                <a:gd name="connsiteY1" fmla="*/ 15907 h 294132"/>
                <a:gd name="connsiteX2" fmla="*/ 15907 w 294227"/>
                <a:gd name="connsiteY2" fmla="*/ 294132 h 294132"/>
                <a:gd name="connsiteX3" fmla="*/ 0 w 294227"/>
                <a:gd name="connsiteY3" fmla="*/ 292894 h 294132"/>
              </a:gdLst>
              <a:ahLst/>
              <a:cxnLst>
                <a:cxn ang="0">
                  <a:pos x="connsiteX0" y="connsiteY0"/>
                </a:cxn>
                <a:cxn ang="0">
                  <a:pos x="connsiteX1" y="connsiteY1"/>
                </a:cxn>
                <a:cxn ang="0">
                  <a:pos x="connsiteX2" y="connsiteY2"/>
                </a:cxn>
                <a:cxn ang="0">
                  <a:pos x="connsiteX3" y="connsiteY3"/>
                </a:cxn>
              </a:cxnLst>
              <a:rect l="l" t="t" r="r" b="b"/>
              <a:pathLst>
                <a:path w="294227" h="294132">
                  <a:moveTo>
                    <a:pt x="292989" y="0"/>
                  </a:moveTo>
                  <a:cubicBezTo>
                    <a:pt x="293561" y="5334"/>
                    <a:pt x="293942" y="10668"/>
                    <a:pt x="294227" y="15907"/>
                  </a:cubicBezTo>
                  <a:lnTo>
                    <a:pt x="15907" y="294132"/>
                  </a:lnTo>
                  <a:cubicBezTo>
                    <a:pt x="10668" y="294132"/>
                    <a:pt x="5334" y="293465"/>
                    <a:pt x="0" y="292894"/>
                  </a:cubicBez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B394906F-6BF2-447E-9886-F12708E128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29337" y="3462337"/>
              <a:ext cx="230314" cy="230314"/>
            </a:xfrm>
            <a:custGeom>
              <a:avLst/>
              <a:gdLst>
                <a:gd name="connsiteX0" fmla="*/ 230315 w 230314"/>
                <a:gd name="connsiteY0" fmla="*/ 0 h 230314"/>
                <a:gd name="connsiteX1" fmla="*/ 226886 w 230314"/>
                <a:gd name="connsiteY1" fmla="*/ 20574 h 230314"/>
                <a:gd name="connsiteX2" fmla="*/ 20669 w 230314"/>
                <a:gd name="connsiteY2" fmla="*/ 226790 h 230314"/>
                <a:gd name="connsiteX3" fmla="*/ 0 w 230314"/>
                <a:gd name="connsiteY3" fmla="*/ 230315 h 230314"/>
              </a:gdLst>
              <a:ahLst/>
              <a:cxnLst>
                <a:cxn ang="0">
                  <a:pos x="connsiteX0" y="connsiteY0"/>
                </a:cxn>
                <a:cxn ang="0">
                  <a:pos x="connsiteX1" y="connsiteY1"/>
                </a:cxn>
                <a:cxn ang="0">
                  <a:pos x="connsiteX2" y="connsiteY2"/>
                </a:cxn>
                <a:cxn ang="0">
                  <a:pos x="connsiteX3" y="connsiteY3"/>
                </a:cxn>
              </a:cxnLst>
              <a:rect l="l" t="t" r="r" b="b"/>
              <a:pathLst>
                <a:path w="230314" h="230314">
                  <a:moveTo>
                    <a:pt x="230315" y="0"/>
                  </a:moveTo>
                  <a:cubicBezTo>
                    <a:pt x="229457" y="6953"/>
                    <a:pt x="228314" y="13716"/>
                    <a:pt x="226886" y="20574"/>
                  </a:cubicBezTo>
                  <a:lnTo>
                    <a:pt x="20669" y="226790"/>
                  </a:lnTo>
                  <a:cubicBezTo>
                    <a:pt x="13811" y="228314"/>
                    <a:pt x="6953" y="229457"/>
                    <a:pt x="0" y="230315"/>
                  </a:cubicBezTo>
                  <a:close/>
                </a:path>
              </a:pathLst>
            </a:custGeom>
            <a:grpFill/>
            <a:ln w="9525"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A45EB96B-215A-4EBF-A594-2B08222339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18682" y="3551682"/>
              <a:ext cx="112871" cy="112871"/>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9525" cap="flat">
              <a:noFill/>
              <a:prstDash val="solid"/>
              <a:miter/>
            </a:ln>
          </p:spPr>
          <p:txBody>
            <a:bodyPr rtlCol="0" anchor="ctr"/>
            <a:lstStyle/>
            <a:p>
              <a:endParaRPr lang="en-US" dirty="0"/>
            </a:p>
          </p:txBody>
        </p:sp>
      </p:grpSp>
      <p:graphicFrame>
        <p:nvGraphicFramePr>
          <p:cNvPr id="5" name="Content Placeholder 2">
            <a:extLst>
              <a:ext uri="{FF2B5EF4-FFF2-40B4-BE49-F238E27FC236}">
                <a16:creationId xmlns:a16="http://schemas.microsoft.com/office/drawing/2014/main" id="{E4830974-74B3-C06F-86C8-A9EBC8B92640}"/>
              </a:ext>
            </a:extLst>
          </p:cNvPr>
          <p:cNvGraphicFramePr>
            <a:graphicFrameLocks noGrp="1"/>
          </p:cNvGraphicFramePr>
          <p:nvPr>
            <p:ph idx="1"/>
            <p:extLst>
              <p:ext uri="{D42A27DB-BD31-4B8C-83A1-F6EECF244321}">
                <p14:modId xmlns:p14="http://schemas.microsoft.com/office/powerpoint/2010/main" val="2988648548"/>
              </p:ext>
            </p:extLst>
          </p:nvPr>
        </p:nvGraphicFramePr>
        <p:xfrm>
          <a:off x="5484139" y="477540"/>
          <a:ext cx="6301601" cy="58788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417185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3782</TotalTime>
  <Words>1582</Words>
  <Application>Microsoft Office PowerPoint</Application>
  <PresentationFormat>Widescreen</PresentationFormat>
  <Paragraphs>130</Paragraphs>
  <Slides>21</Slides>
  <Notes>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21</vt:i4>
      </vt:variant>
    </vt:vector>
  </HeadingPairs>
  <TitlesOfParts>
    <vt:vector size="30" baseType="lpstr">
      <vt:lpstr>GDS Transport</vt:lpstr>
      <vt:lpstr>GuardianTextEgyptian</vt:lpstr>
      <vt:lpstr>Indy Serif</vt:lpstr>
      <vt:lpstr>Linux Libertine</vt:lpstr>
      <vt:lpstr>Arial</vt:lpstr>
      <vt:lpstr>Calibri</vt:lpstr>
      <vt:lpstr>Calibri Light</vt:lpstr>
      <vt:lpstr>Lato</vt:lpstr>
      <vt:lpstr>Office Theme</vt:lpstr>
      <vt:lpstr>Understanding Race</vt:lpstr>
      <vt:lpstr>Class Discussion - LBC Video: RPReplay_Final1666537625.mov - Google Drive </vt:lpstr>
      <vt:lpstr>Hate Crime </vt:lpstr>
      <vt:lpstr>Police and the CPS Hate Crime</vt:lpstr>
      <vt:lpstr>Law changes</vt:lpstr>
      <vt:lpstr> Mangrove Nine </vt:lpstr>
      <vt:lpstr>Metropolitan Police 1995</vt:lpstr>
      <vt:lpstr>Tony Blair 2007 </vt:lpstr>
      <vt:lpstr>Judge Lady Hale 2007/2008</vt:lpstr>
      <vt:lpstr>Sexual Grooming Cases UK</vt:lpstr>
      <vt:lpstr>How much hate?</vt:lpstr>
      <vt:lpstr>April 21/March 22 Arrests</vt:lpstr>
      <vt:lpstr>PowerPoint Presentation</vt:lpstr>
      <vt:lpstr>Police  Activity</vt:lpstr>
      <vt:lpstr>Defendants</vt:lpstr>
      <vt:lpstr>Offender Management</vt:lpstr>
      <vt:lpstr>Offender Characteristics</vt:lpstr>
      <vt:lpstr>Whiteness</vt:lpstr>
      <vt:lpstr>BME staff and Discipline </vt:lpstr>
      <vt:lpstr>Bianca Williams &amp; Ricardo dos Santos</vt:lpstr>
      <vt:lpstr>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Understanding Race</dc:title>
  <dc:creator>Jane Davies</dc:creator>
  <cp:lastModifiedBy>Jane Davies</cp:lastModifiedBy>
  <cp:revision>2</cp:revision>
  <dcterms:created xsi:type="dcterms:W3CDTF">2023-10-23T19:29:57Z</dcterms:created>
  <dcterms:modified xsi:type="dcterms:W3CDTF">2025-02-27T09:58:50Z</dcterms:modified>
</cp:coreProperties>
</file>