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7"/>
  </p:notesMasterIdLst>
  <p:sldIdLst>
    <p:sldId id="257" r:id="rId8"/>
    <p:sldId id="256" r:id="rId9"/>
    <p:sldId id="259" r:id="rId10"/>
    <p:sldId id="307" r:id="rId11"/>
    <p:sldId id="309" r:id="rId12"/>
    <p:sldId id="308" r:id="rId13"/>
    <p:sldId id="312" r:id="rId14"/>
    <p:sldId id="277" r:id="rId15"/>
    <p:sldId id="313" r:id="rId16"/>
    <p:sldId id="294" r:id="rId17"/>
    <p:sldId id="314" r:id="rId18"/>
    <p:sldId id="292" r:id="rId19"/>
    <p:sldId id="315" r:id="rId20"/>
    <p:sldId id="296" r:id="rId21"/>
    <p:sldId id="316" r:id="rId22"/>
    <p:sldId id="297" r:id="rId23"/>
    <p:sldId id="288" r:id="rId24"/>
    <p:sldId id="333" r:id="rId25"/>
    <p:sldId id="318" r:id="rId26"/>
    <p:sldId id="332" r:id="rId27"/>
    <p:sldId id="258" r:id="rId28"/>
    <p:sldId id="334" r:id="rId29"/>
    <p:sldId id="319" r:id="rId30"/>
    <p:sldId id="335" r:id="rId31"/>
    <p:sldId id="320" r:id="rId32"/>
    <p:sldId id="336" r:id="rId33"/>
    <p:sldId id="321" r:id="rId34"/>
    <p:sldId id="337" r:id="rId35"/>
    <p:sldId id="322" r:id="rId36"/>
    <p:sldId id="323" r:id="rId37"/>
    <p:sldId id="339" r:id="rId38"/>
    <p:sldId id="324" r:id="rId39"/>
    <p:sldId id="341" r:id="rId40"/>
    <p:sldId id="273" r:id="rId41"/>
    <p:sldId id="325" r:id="rId42"/>
    <p:sldId id="331" r:id="rId43"/>
    <p:sldId id="326" r:id="rId44"/>
    <p:sldId id="285" r:id="rId45"/>
    <p:sldId id="310" r:id="rId46"/>
    <p:sldId id="267" r:id="rId47"/>
    <p:sldId id="327" r:id="rId48"/>
    <p:sldId id="328" r:id="rId49"/>
    <p:sldId id="329" r:id="rId50"/>
    <p:sldId id="330" r:id="rId51"/>
    <p:sldId id="260" r:id="rId52"/>
    <p:sldId id="290" r:id="rId53"/>
    <p:sldId id="291" r:id="rId54"/>
    <p:sldId id="299" r:id="rId55"/>
    <p:sldId id="30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CB8443-9120-45C0-BB7C-42DDD4C5A536}" v="22" dt="2024-10-23T08:41:00.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notesMaster" Target="notesMasters/notesMaster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AE325130-5E1B-4632-B4F2-3BD4C2F5388D}"/>
    <pc:docChg chg="modSld">
      <pc:chgData name="Darren O'Connor" userId="6303f320-515b-428d-9515-1f5db775ab4e" providerId="ADAL" clId="{AE325130-5E1B-4632-B4F2-3BD4C2F5388D}" dt="2024-10-23T13:51:33.074" v="0" actId="20577"/>
      <pc:docMkLst>
        <pc:docMk/>
      </pc:docMkLst>
      <pc:sldChg chg="modSp mod">
        <pc:chgData name="Darren O'Connor" userId="6303f320-515b-428d-9515-1f5db775ab4e" providerId="ADAL" clId="{AE325130-5E1B-4632-B4F2-3BD4C2F5388D}" dt="2024-10-23T13:51:33.074" v="0" actId="20577"/>
        <pc:sldMkLst>
          <pc:docMk/>
          <pc:sldMk cId="2210261199" sldId="306"/>
        </pc:sldMkLst>
        <pc:spChg chg="mod">
          <ac:chgData name="Darren O'Connor" userId="6303f320-515b-428d-9515-1f5db775ab4e" providerId="ADAL" clId="{AE325130-5E1B-4632-B4F2-3BD4C2F5388D}" dt="2024-10-23T13:51:33.074" v="0" actId="20577"/>
          <ac:spMkLst>
            <pc:docMk/>
            <pc:sldMk cId="2210261199" sldId="306"/>
            <ac:spMk id="3" creationId="{00000000-0000-0000-0000-000000000000}"/>
          </ac:spMkLst>
        </pc:spChg>
      </pc:sldChg>
    </pc:docChg>
  </pc:docChgLst>
</pc:chgInfo>
</file>

<file path=ppt/diagrams/_rels/data1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52.png"/><Relationship Id="rId7" Type="http://schemas.openxmlformats.org/officeDocument/2006/relationships/image" Target="../media/image4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7.svg"/><Relationship Id="rId4" Type="http://schemas.openxmlformats.org/officeDocument/2006/relationships/image" Target="../media/image53.svg"/><Relationship Id="rId9" Type="http://schemas.openxmlformats.org/officeDocument/2006/relationships/image" Target="../media/image56.png"/></Relationships>
</file>

<file path=ppt/diagrams/_rels/drawing17.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52.png"/><Relationship Id="rId7" Type="http://schemas.openxmlformats.org/officeDocument/2006/relationships/image" Target="../media/image4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7.svg"/><Relationship Id="rId4" Type="http://schemas.openxmlformats.org/officeDocument/2006/relationships/image" Target="../media/image53.svg"/><Relationship Id="rId9" Type="http://schemas.openxmlformats.org/officeDocument/2006/relationships/image" Target="../media/image56.pn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FF5D44E-7E21-45D1-B1B4-C7D6DF7B197B}" type="doc">
      <dgm:prSet loTypeId="urn:microsoft.com/office/officeart/2005/8/layout/radial4" loCatId="relationship" qsTypeId="urn:microsoft.com/office/officeart/2005/8/quickstyle/3d2" qsCatId="3D" csTypeId="urn:microsoft.com/office/officeart/2005/8/colors/accent2_4" csCatId="accent2" phldr="1"/>
      <dgm:spPr/>
      <dgm:t>
        <a:bodyPr/>
        <a:lstStyle/>
        <a:p>
          <a:endParaRPr lang="en-GB"/>
        </a:p>
      </dgm:t>
    </dgm:pt>
    <dgm:pt modelId="{4ABD98E1-F659-408C-ADBF-C9F9F24C7BE0}">
      <dgm:prSet phldrT="[Text]"/>
      <dgm:spPr/>
      <dgm:t>
        <a:bodyPr/>
        <a:lstStyle/>
        <a:p>
          <a:r>
            <a:rPr lang="en-GB" dirty="0" err="1"/>
            <a:t>Gwaith</a:t>
          </a:r>
          <a:r>
            <a:rPr lang="en-GB" dirty="0"/>
            <a:t> </a:t>
          </a:r>
          <a:r>
            <a:rPr lang="en-GB" dirty="0" err="1"/>
            <a:t>Ieuenctid</a:t>
          </a:r>
          <a:endParaRPr lang="en-GB" dirty="0"/>
        </a:p>
      </dgm:t>
    </dgm:pt>
    <dgm:pt modelId="{540CF220-F17A-490D-B755-2BD727E8C95B}" type="parTrans" cxnId="{B10FF263-C92F-4D43-A9E8-F95536BF34B8}">
      <dgm:prSet/>
      <dgm:spPr/>
      <dgm:t>
        <a:bodyPr/>
        <a:lstStyle/>
        <a:p>
          <a:endParaRPr lang="en-GB"/>
        </a:p>
      </dgm:t>
    </dgm:pt>
    <dgm:pt modelId="{D3B21C57-6AEF-4AF2-B6F6-B83D557A7104}" type="sibTrans" cxnId="{B10FF263-C92F-4D43-A9E8-F95536BF34B8}">
      <dgm:prSet/>
      <dgm:spPr/>
      <dgm:t>
        <a:bodyPr/>
        <a:lstStyle/>
        <a:p>
          <a:endParaRPr lang="en-GB"/>
        </a:p>
      </dgm:t>
    </dgm:pt>
    <dgm:pt modelId="{1FB5E082-5B42-4612-A836-13297AB0CEF6}">
      <dgm:prSet phldrT="[Text]"/>
      <dgm:spPr/>
      <dgm:t>
        <a:bodyPr/>
        <a:lstStyle/>
        <a:p>
          <a:r>
            <a:rPr lang="en-GB" dirty="0" err="1"/>
            <a:t>Sut</a:t>
          </a:r>
          <a:endParaRPr lang="en-GB" dirty="0"/>
        </a:p>
      </dgm:t>
    </dgm:pt>
    <dgm:pt modelId="{C52B9EAD-D074-4F0D-806B-970E8B2894C0}" type="parTrans" cxnId="{D7B16351-152D-4230-98EF-2D3110EE74E3}">
      <dgm:prSet/>
      <dgm:spPr/>
      <dgm:t>
        <a:bodyPr/>
        <a:lstStyle/>
        <a:p>
          <a:endParaRPr lang="en-GB"/>
        </a:p>
      </dgm:t>
    </dgm:pt>
    <dgm:pt modelId="{34C59EBE-7650-44E9-ACC9-4529096695F4}" type="sibTrans" cxnId="{D7B16351-152D-4230-98EF-2D3110EE74E3}">
      <dgm:prSet/>
      <dgm:spPr/>
      <dgm:t>
        <a:bodyPr/>
        <a:lstStyle/>
        <a:p>
          <a:endParaRPr lang="en-GB"/>
        </a:p>
      </dgm:t>
    </dgm:pt>
    <dgm:pt modelId="{1A8EE613-5828-4CDB-987B-6E48666D96C5}">
      <dgm:prSet phldrT="[Text]"/>
      <dgm:spPr/>
      <dgm:t>
        <a:bodyPr/>
        <a:lstStyle/>
        <a:p>
          <a:r>
            <a:rPr lang="en-GB" dirty="0" err="1"/>
            <a:t>Ble</a:t>
          </a:r>
          <a:endParaRPr lang="en-GB" dirty="0"/>
        </a:p>
      </dgm:t>
    </dgm:pt>
    <dgm:pt modelId="{E4C8B8D5-C7D4-47E7-9C5D-3721C8D1AF92}" type="parTrans" cxnId="{12B27444-4F66-4E85-80BE-83F0C2D6F823}">
      <dgm:prSet/>
      <dgm:spPr/>
      <dgm:t>
        <a:bodyPr/>
        <a:lstStyle/>
        <a:p>
          <a:endParaRPr lang="en-GB"/>
        </a:p>
      </dgm:t>
    </dgm:pt>
    <dgm:pt modelId="{7D5EA9E8-103F-4F10-ACE4-50E81EA9CE7B}" type="sibTrans" cxnId="{12B27444-4F66-4E85-80BE-83F0C2D6F823}">
      <dgm:prSet/>
      <dgm:spPr/>
      <dgm:t>
        <a:bodyPr/>
        <a:lstStyle/>
        <a:p>
          <a:endParaRPr lang="en-GB"/>
        </a:p>
      </dgm:t>
    </dgm:pt>
    <dgm:pt modelId="{7C4C5F53-A735-4300-9D01-E5B361A0E445}">
      <dgm:prSet phldrT="[Text]"/>
      <dgm:spPr/>
      <dgm:t>
        <a:bodyPr/>
        <a:lstStyle/>
        <a:p>
          <a:r>
            <a:rPr lang="en-GB" dirty="0" err="1"/>
            <a:t>Pryd</a:t>
          </a:r>
          <a:endParaRPr lang="en-GB" dirty="0"/>
        </a:p>
      </dgm:t>
    </dgm:pt>
    <dgm:pt modelId="{38DF2206-B360-4CCE-9F24-95E91A16455A}" type="parTrans" cxnId="{E14A4D03-6439-493F-AD18-4B8EAE6C299F}">
      <dgm:prSet/>
      <dgm:spPr/>
      <dgm:t>
        <a:bodyPr/>
        <a:lstStyle/>
        <a:p>
          <a:endParaRPr lang="en-GB"/>
        </a:p>
      </dgm:t>
    </dgm:pt>
    <dgm:pt modelId="{EFF60BFB-BA0F-4A40-ACBD-DE00A9851016}" type="sibTrans" cxnId="{E14A4D03-6439-493F-AD18-4B8EAE6C299F}">
      <dgm:prSet/>
      <dgm:spPr/>
      <dgm:t>
        <a:bodyPr/>
        <a:lstStyle/>
        <a:p>
          <a:endParaRPr lang="en-GB"/>
        </a:p>
      </dgm:t>
    </dgm:pt>
    <dgm:pt modelId="{D0D0CFCC-09BF-410F-A6C1-76E86F4CDF0D}">
      <dgm:prSet/>
      <dgm:spPr/>
      <dgm:t>
        <a:bodyPr/>
        <a:lstStyle/>
        <a:p>
          <a:r>
            <a:rPr lang="en-GB" dirty="0"/>
            <a:t>Pam</a:t>
          </a:r>
        </a:p>
      </dgm:t>
    </dgm:pt>
    <dgm:pt modelId="{C40B7D48-DB72-4526-8806-1BEE17E668D0}" type="parTrans" cxnId="{3657ED16-F329-4BCE-ADB2-888F59381ADE}">
      <dgm:prSet/>
      <dgm:spPr/>
      <dgm:t>
        <a:bodyPr/>
        <a:lstStyle/>
        <a:p>
          <a:endParaRPr lang="en-GB"/>
        </a:p>
      </dgm:t>
    </dgm:pt>
    <dgm:pt modelId="{A225F242-4897-4665-A3CA-386AE7F8A2F2}" type="sibTrans" cxnId="{3657ED16-F329-4BCE-ADB2-888F59381ADE}">
      <dgm:prSet/>
      <dgm:spPr/>
      <dgm:t>
        <a:bodyPr/>
        <a:lstStyle/>
        <a:p>
          <a:endParaRPr lang="en-GB"/>
        </a:p>
      </dgm:t>
    </dgm:pt>
    <dgm:pt modelId="{564723A3-1B10-478F-BCD7-1082AC1F4A18}" type="pres">
      <dgm:prSet presAssocID="{9FF5D44E-7E21-45D1-B1B4-C7D6DF7B197B}" presName="cycle" presStyleCnt="0">
        <dgm:presLayoutVars>
          <dgm:chMax val="1"/>
          <dgm:dir/>
          <dgm:animLvl val="ctr"/>
          <dgm:resizeHandles val="exact"/>
        </dgm:presLayoutVars>
      </dgm:prSet>
      <dgm:spPr/>
    </dgm:pt>
    <dgm:pt modelId="{999CFAFA-F7EA-4FBB-AD28-9DD676AEC2B4}" type="pres">
      <dgm:prSet presAssocID="{4ABD98E1-F659-408C-ADBF-C9F9F24C7BE0}" presName="centerShape" presStyleLbl="node0" presStyleIdx="0" presStyleCnt="1" custLinFactNeighborX="-1097" custLinFactNeighborY="-778"/>
      <dgm:spPr/>
    </dgm:pt>
    <dgm:pt modelId="{57573800-2018-463C-B03A-793B58240871}" type="pres">
      <dgm:prSet presAssocID="{C52B9EAD-D074-4F0D-806B-970E8B2894C0}" presName="parTrans" presStyleLbl="bgSibTrans2D1" presStyleIdx="0" presStyleCnt="4"/>
      <dgm:spPr/>
    </dgm:pt>
    <dgm:pt modelId="{35DA332E-BAB7-499D-B80A-7F07A6452889}" type="pres">
      <dgm:prSet presAssocID="{1FB5E082-5B42-4612-A836-13297AB0CEF6}" presName="node" presStyleLbl="node1" presStyleIdx="0" presStyleCnt="4">
        <dgm:presLayoutVars>
          <dgm:bulletEnabled val="1"/>
        </dgm:presLayoutVars>
      </dgm:prSet>
      <dgm:spPr/>
    </dgm:pt>
    <dgm:pt modelId="{67B46532-9BE7-4258-A224-B09EDB0C4A8B}" type="pres">
      <dgm:prSet presAssocID="{E4C8B8D5-C7D4-47E7-9C5D-3721C8D1AF92}" presName="parTrans" presStyleLbl="bgSibTrans2D1" presStyleIdx="1" presStyleCnt="4"/>
      <dgm:spPr/>
    </dgm:pt>
    <dgm:pt modelId="{7534C265-C345-47B3-A986-3534EB6DC1BE}" type="pres">
      <dgm:prSet presAssocID="{1A8EE613-5828-4CDB-987B-6E48666D96C5}" presName="node" presStyleLbl="node1" presStyleIdx="1" presStyleCnt="4">
        <dgm:presLayoutVars>
          <dgm:bulletEnabled val="1"/>
        </dgm:presLayoutVars>
      </dgm:prSet>
      <dgm:spPr/>
    </dgm:pt>
    <dgm:pt modelId="{ECA4A42B-A409-4C40-85AE-F803DCCA025F}" type="pres">
      <dgm:prSet presAssocID="{38DF2206-B360-4CCE-9F24-95E91A16455A}" presName="parTrans" presStyleLbl="bgSibTrans2D1" presStyleIdx="2" presStyleCnt="4"/>
      <dgm:spPr/>
    </dgm:pt>
    <dgm:pt modelId="{F4004D44-11E5-417D-8D1F-F035BE328CFB}" type="pres">
      <dgm:prSet presAssocID="{7C4C5F53-A735-4300-9D01-E5B361A0E445}" presName="node" presStyleLbl="node1" presStyleIdx="2" presStyleCnt="4">
        <dgm:presLayoutVars>
          <dgm:bulletEnabled val="1"/>
        </dgm:presLayoutVars>
      </dgm:prSet>
      <dgm:spPr/>
    </dgm:pt>
    <dgm:pt modelId="{52C63ED7-A9AF-4FBC-9C86-20CFC1740237}" type="pres">
      <dgm:prSet presAssocID="{C40B7D48-DB72-4526-8806-1BEE17E668D0}" presName="parTrans" presStyleLbl="bgSibTrans2D1" presStyleIdx="3" presStyleCnt="4"/>
      <dgm:spPr/>
    </dgm:pt>
    <dgm:pt modelId="{B418B63E-0273-4229-992D-D2AB32FAF360}" type="pres">
      <dgm:prSet presAssocID="{D0D0CFCC-09BF-410F-A6C1-76E86F4CDF0D}" presName="node" presStyleLbl="node1" presStyleIdx="3" presStyleCnt="4">
        <dgm:presLayoutVars>
          <dgm:bulletEnabled val="1"/>
        </dgm:presLayoutVars>
      </dgm:prSet>
      <dgm:spPr/>
    </dgm:pt>
  </dgm:ptLst>
  <dgm:cxnLst>
    <dgm:cxn modelId="{E14A4D03-6439-493F-AD18-4B8EAE6C299F}" srcId="{4ABD98E1-F659-408C-ADBF-C9F9F24C7BE0}" destId="{7C4C5F53-A735-4300-9D01-E5B361A0E445}" srcOrd="2" destOrd="0" parTransId="{38DF2206-B360-4CCE-9F24-95E91A16455A}" sibTransId="{EFF60BFB-BA0F-4A40-ACBD-DE00A9851016}"/>
    <dgm:cxn modelId="{3657ED16-F329-4BCE-ADB2-888F59381ADE}" srcId="{4ABD98E1-F659-408C-ADBF-C9F9F24C7BE0}" destId="{D0D0CFCC-09BF-410F-A6C1-76E86F4CDF0D}" srcOrd="3" destOrd="0" parTransId="{C40B7D48-DB72-4526-8806-1BEE17E668D0}" sibTransId="{A225F242-4897-4665-A3CA-386AE7F8A2F2}"/>
    <dgm:cxn modelId="{80BA231B-2074-479C-82B6-EDED70477BD2}" type="presOf" srcId="{C52B9EAD-D074-4F0D-806B-970E8B2894C0}" destId="{57573800-2018-463C-B03A-793B58240871}" srcOrd="0" destOrd="0" presId="urn:microsoft.com/office/officeart/2005/8/layout/radial4"/>
    <dgm:cxn modelId="{6FFB5D2F-E660-4B39-A601-5A49AD3BBEB8}" type="presOf" srcId="{4ABD98E1-F659-408C-ADBF-C9F9F24C7BE0}" destId="{999CFAFA-F7EA-4FBB-AD28-9DD676AEC2B4}" srcOrd="0" destOrd="0" presId="urn:microsoft.com/office/officeart/2005/8/layout/radial4"/>
    <dgm:cxn modelId="{DD407338-3308-4056-BEB7-F28420A89012}" type="presOf" srcId="{E4C8B8D5-C7D4-47E7-9C5D-3721C8D1AF92}" destId="{67B46532-9BE7-4258-A224-B09EDB0C4A8B}" srcOrd="0" destOrd="0" presId="urn:microsoft.com/office/officeart/2005/8/layout/radial4"/>
    <dgm:cxn modelId="{AAD5593A-3B6A-46F5-A67B-91B9AC93B009}" type="presOf" srcId="{1A8EE613-5828-4CDB-987B-6E48666D96C5}" destId="{7534C265-C345-47B3-A986-3534EB6DC1BE}" srcOrd="0" destOrd="0" presId="urn:microsoft.com/office/officeart/2005/8/layout/radial4"/>
    <dgm:cxn modelId="{C10A983F-B5FC-4387-92D2-78B8B88C327A}" type="presOf" srcId="{C40B7D48-DB72-4526-8806-1BEE17E668D0}" destId="{52C63ED7-A9AF-4FBC-9C86-20CFC1740237}" srcOrd="0" destOrd="0" presId="urn:microsoft.com/office/officeart/2005/8/layout/radial4"/>
    <dgm:cxn modelId="{B10FF263-C92F-4D43-A9E8-F95536BF34B8}" srcId="{9FF5D44E-7E21-45D1-B1B4-C7D6DF7B197B}" destId="{4ABD98E1-F659-408C-ADBF-C9F9F24C7BE0}" srcOrd="0" destOrd="0" parTransId="{540CF220-F17A-490D-B755-2BD727E8C95B}" sibTransId="{D3B21C57-6AEF-4AF2-B6F6-B83D557A7104}"/>
    <dgm:cxn modelId="{12B27444-4F66-4E85-80BE-83F0C2D6F823}" srcId="{4ABD98E1-F659-408C-ADBF-C9F9F24C7BE0}" destId="{1A8EE613-5828-4CDB-987B-6E48666D96C5}" srcOrd="1" destOrd="0" parTransId="{E4C8B8D5-C7D4-47E7-9C5D-3721C8D1AF92}" sibTransId="{7D5EA9E8-103F-4F10-ACE4-50E81EA9CE7B}"/>
    <dgm:cxn modelId="{D7B16351-152D-4230-98EF-2D3110EE74E3}" srcId="{4ABD98E1-F659-408C-ADBF-C9F9F24C7BE0}" destId="{1FB5E082-5B42-4612-A836-13297AB0CEF6}" srcOrd="0" destOrd="0" parTransId="{C52B9EAD-D074-4F0D-806B-970E8B2894C0}" sibTransId="{34C59EBE-7650-44E9-ACC9-4529096695F4}"/>
    <dgm:cxn modelId="{1E6D2E53-785E-4CD3-A938-788B3E3ACEA3}" type="presOf" srcId="{1FB5E082-5B42-4612-A836-13297AB0CEF6}" destId="{35DA332E-BAB7-499D-B80A-7F07A6452889}" srcOrd="0" destOrd="0" presId="urn:microsoft.com/office/officeart/2005/8/layout/radial4"/>
    <dgm:cxn modelId="{B00A1A5A-2DF0-4CDA-9EB5-1CB285EB044C}" type="presOf" srcId="{7C4C5F53-A735-4300-9D01-E5B361A0E445}" destId="{F4004D44-11E5-417D-8D1F-F035BE328CFB}" srcOrd="0" destOrd="0" presId="urn:microsoft.com/office/officeart/2005/8/layout/radial4"/>
    <dgm:cxn modelId="{75EE8682-D2CD-4754-AA42-86A70FE26744}" type="presOf" srcId="{9FF5D44E-7E21-45D1-B1B4-C7D6DF7B197B}" destId="{564723A3-1B10-478F-BCD7-1082AC1F4A18}" srcOrd="0" destOrd="0" presId="urn:microsoft.com/office/officeart/2005/8/layout/radial4"/>
    <dgm:cxn modelId="{DB5A249D-C4C8-49E1-BF3C-2AF7A957003E}" type="presOf" srcId="{38DF2206-B360-4CCE-9F24-95E91A16455A}" destId="{ECA4A42B-A409-4C40-85AE-F803DCCA025F}" srcOrd="0" destOrd="0" presId="urn:microsoft.com/office/officeart/2005/8/layout/radial4"/>
    <dgm:cxn modelId="{D5CB03FD-7E4B-4146-9A80-093BF5338D59}" type="presOf" srcId="{D0D0CFCC-09BF-410F-A6C1-76E86F4CDF0D}" destId="{B418B63E-0273-4229-992D-D2AB32FAF360}" srcOrd="0" destOrd="0" presId="urn:microsoft.com/office/officeart/2005/8/layout/radial4"/>
    <dgm:cxn modelId="{088B7773-D7F7-4569-8118-7F19276BEA7C}" type="presParOf" srcId="{564723A3-1B10-478F-BCD7-1082AC1F4A18}" destId="{999CFAFA-F7EA-4FBB-AD28-9DD676AEC2B4}" srcOrd="0" destOrd="0" presId="urn:microsoft.com/office/officeart/2005/8/layout/radial4"/>
    <dgm:cxn modelId="{15F88DFB-189C-4C13-A36A-CED05103106E}" type="presParOf" srcId="{564723A3-1B10-478F-BCD7-1082AC1F4A18}" destId="{57573800-2018-463C-B03A-793B58240871}" srcOrd="1" destOrd="0" presId="urn:microsoft.com/office/officeart/2005/8/layout/radial4"/>
    <dgm:cxn modelId="{984D02F5-B539-47A6-8311-2237B02C488C}" type="presParOf" srcId="{564723A3-1B10-478F-BCD7-1082AC1F4A18}" destId="{35DA332E-BAB7-499D-B80A-7F07A6452889}" srcOrd="2" destOrd="0" presId="urn:microsoft.com/office/officeart/2005/8/layout/radial4"/>
    <dgm:cxn modelId="{4D8582A7-F8B0-4A6E-A9E1-D87F09C1D1A0}" type="presParOf" srcId="{564723A3-1B10-478F-BCD7-1082AC1F4A18}" destId="{67B46532-9BE7-4258-A224-B09EDB0C4A8B}" srcOrd="3" destOrd="0" presId="urn:microsoft.com/office/officeart/2005/8/layout/radial4"/>
    <dgm:cxn modelId="{1A2480CE-512E-4D93-9008-EB6B3033D2B5}" type="presParOf" srcId="{564723A3-1B10-478F-BCD7-1082AC1F4A18}" destId="{7534C265-C345-47B3-A986-3534EB6DC1BE}" srcOrd="4" destOrd="0" presId="urn:microsoft.com/office/officeart/2005/8/layout/radial4"/>
    <dgm:cxn modelId="{B58444C1-5AE9-4FD0-9590-C496C614DE53}" type="presParOf" srcId="{564723A3-1B10-478F-BCD7-1082AC1F4A18}" destId="{ECA4A42B-A409-4C40-85AE-F803DCCA025F}" srcOrd="5" destOrd="0" presId="urn:microsoft.com/office/officeart/2005/8/layout/radial4"/>
    <dgm:cxn modelId="{5868C0DC-201A-40F0-80E8-77C008497965}" type="presParOf" srcId="{564723A3-1B10-478F-BCD7-1082AC1F4A18}" destId="{F4004D44-11E5-417D-8D1F-F035BE328CFB}" srcOrd="6" destOrd="0" presId="urn:microsoft.com/office/officeart/2005/8/layout/radial4"/>
    <dgm:cxn modelId="{71A3AB3C-9A43-47F6-B34B-12E367A5F8A3}" type="presParOf" srcId="{564723A3-1B10-478F-BCD7-1082AC1F4A18}" destId="{52C63ED7-A9AF-4FBC-9C86-20CFC1740237}" srcOrd="7" destOrd="0" presId="urn:microsoft.com/office/officeart/2005/8/layout/radial4"/>
    <dgm:cxn modelId="{B2A5C1E2-3223-49AD-8EF0-3795A286CA4C}" type="presParOf" srcId="{564723A3-1B10-478F-BCD7-1082AC1F4A18}" destId="{B418B63E-0273-4229-992D-D2AB32FAF360}"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F5D44E-7E21-45D1-B1B4-C7D6DF7B197B}" type="doc">
      <dgm:prSet loTypeId="urn:microsoft.com/office/officeart/2005/8/layout/radial4" loCatId="relationship" qsTypeId="urn:microsoft.com/office/officeart/2005/8/quickstyle/3d2#1" qsCatId="3D" csTypeId="urn:microsoft.com/office/officeart/2005/8/colors/accent2_4" csCatId="accent2" phldr="1"/>
      <dgm:spPr/>
      <dgm:t>
        <a:bodyPr/>
        <a:lstStyle/>
        <a:p>
          <a:endParaRPr lang="en-GB"/>
        </a:p>
      </dgm:t>
    </dgm:pt>
    <dgm:pt modelId="{4ABD98E1-F659-408C-ADBF-C9F9F24C7BE0}">
      <dgm:prSet phldrT="[Text]"/>
      <dgm:spPr/>
      <dgm:t>
        <a:bodyPr/>
        <a:lstStyle/>
        <a:p>
          <a:r>
            <a:rPr lang="en-GB" dirty="0"/>
            <a:t>Youth Work </a:t>
          </a:r>
        </a:p>
      </dgm:t>
    </dgm:pt>
    <dgm:pt modelId="{540CF220-F17A-490D-B755-2BD727E8C95B}" type="parTrans" cxnId="{B10FF263-C92F-4D43-A9E8-F95536BF34B8}">
      <dgm:prSet/>
      <dgm:spPr/>
      <dgm:t>
        <a:bodyPr/>
        <a:lstStyle/>
        <a:p>
          <a:endParaRPr lang="en-GB"/>
        </a:p>
      </dgm:t>
    </dgm:pt>
    <dgm:pt modelId="{D3B21C57-6AEF-4AF2-B6F6-B83D557A7104}" type="sibTrans" cxnId="{B10FF263-C92F-4D43-A9E8-F95536BF34B8}">
      <dgm:prSet/>
      <dgm:spPr/>
      <dgm:t>
        <a:bodyPr/>
        <a:lstStyle/>
        <a:p>
          <a:endParaRPr lang="en-GB"/>
        </a:p>
      </dgm:t>
    </dgm:pt>
    <dgm:pt modelId="{1FB5E082-5B42-4612-A836-13297AB0CEF6}">
      <dgm:prSet phldrT="[Text]"/>
      <dgm:spPr/>
      <dgm:t>
        <a:bodyPr/>
        <a:lstStyle/>
        <a:p>
          <a:r>
            <a:rPr lang="en-GB" dirty="0"/>
            <a:t>How</a:t>
          </a:r>
        </a:p>
      </dgm:t>
    </dgm:pt>
    <dgm:pt modelId="{C52B9EAD-D074-4F0D-806B-970E8B2894C0}" type="parTrans" cxnId="{D7B16351-152D-4230-98EF-2D3110EE74E3}">
      <dgm:prSet/>
      <dgm:spPr/>
      <dgm:t>
        <a:bodyPr/>
        <a:lstStyle/>
        <a:p>
          <a:endParaRPr lang="en-GB"/>
        </a:p>
      </dgm:t>
    </dgm:pt>
    <dgm:pt modelId="{34C59EBE-7650-44E9-ACC9-4529096695F4}" type="sibTrans" cxnId="{D7B16351-152D-4230-98EF-2D3110EE74E3}">
      <dgm:prSet/>
      <dgm:spPr/>
      <dgm:t>
        <a:bodyPr/>
        <a:lstStyle/>
        <a:p>
          <a:endParaRPr lang="en-GB"/>
        </a:p>
      </dgm:t>
    </dgm:pt>
    <dgm:pt modelId="{1A8EE613-5828-4CDB-987B-6E48666D96C5}">
      <dgm:prSet phldrT="[Text]"/>
      <dgm:spPr/>
      <dgm:t>
        <a:bodyPr/>
        <a:lstStyle/>
        <a:p>
          <a:r>
            <a:rPr lang="en-GB" dirty="0"/>
            <a:t>Where</a:t>
          </a:r>
        </a:p>
      </dgm:t>
    </dgm:pt>
    <dgm:pt modelId="{E4C8B8D5-C7D4-47E7-9C5D-3721C8D1AF92}" type="parTrans" cxnId="{12B27444-4F66-4E85-80BE-83F0C2D6F823}">
      <dgm:prSet/>
      <dgm:spPr/>
      <dgm:t>
        <a:bodyPr/>
        <a:lstStyle/>
        <a:p>
          <a:endParaRPr lang="en-GB"/>
        </a:p>
      </dgm:t>
    </dgm:pt>
    <dgm:pt modelId="{7D5EA9E8-103F-4F10-ACE4-50E81EA9CE7B}" type="sibTrans" cxnId="{12B27444-4F66-4E85-80BE-83F0C2D6F823}">
      <dgm:prSet/>
      <dgm:spPr/>
      <dgm:t>
        <a:bodyPr/>
        <a:lstStyle/>
        <a:p>
          <a:endParaRPr lang="en-GB"/>
        </a:p>
      </dgm:t>
    </dgm:pt>
    <dgm:pt modelId="{7C4C5F53-A735-4300-9D01-E5B361A0E445}">
      <dgm:prSet phldrT="[Text]"/>
      <dgm:spPr/>
      <dgm:t>
        <a:bodyPr/>
        <a:lstStyle/>
        <a:p>
          <a:r>
            <a:rPr lang="en-GB" dirty="0"/>
            <a:t>When</a:t>
          </a:r>
        </a:p>
      </dgm:t>
    </dgm:pt>
    <dgm:pt modelId="{38DF2206-B360-4CCE-9F24-95E91A16455A}" type="parTrans" cxnId="{E14A4D03-6439-493F-AD18-4B8EAE6C299F}">
      <dgm:prSet/>
      <dgm:spPr/>
      <dgm:t>
        <a:bodyPr/>
        <a:lstStyle/>
        <a:p>
          <a:endParaRPr lang="en-GB"/>
        </a:p>
      </dgm:t>
    </dgm:pt>
    <dgm:pt modelId="{EFF60BFB-BA0F-4A40-ACBD-DE00A9851016}" type="sibTrans" cxnId="{E14A4D03-6439-493F-AD18-4B8EAE6C299F}">
      <dgm:prSet/>
      <dgm:spPr/>
      <dgm:t>
        <a:bodyPr/>
        <a:lstStyle/>
        <a:p>
          <a:endParaRPr lang="en-GB"/>
        </a:p>
      </dgm:t>
    </dgm:pt>
    <dgm:pt modelId="{D0D0CFCC-09BF-410F-A6C1-76E86F4CDF0D}">
      <dgm:prSet/>
      <dgm:spPr/>
      <dgm:t>
        <a:bodyPr/>
        <a:lstStyle/>
        <a:p>
          <a:r>
            <a:rPr lang="en-GB" dirty="0"/>
            <a:t>Why</a:t>
          </a:r>
        </a:p>
      </dgm:t>
    </dgm:pt>
    <dgm:pt modelId="{C40B7D48-DB72-4526-8806-1BEE17E668D0}" type="parTrans" cxnId="{3657ED16-F329-4BCE-ADB2-888F59381ADE}">
      <dgm:prSet/>
      <dgm:spPr/>
      <dgm:t>
        <a:bodyPr/>
        <a:lstStyle/>
        <a:p>
          <a:endParaRPr lang="en-GB"/>
        </a:p>
      </dgm:t>
    </dgm:pt>
    <dgm:pt modelId="{A225F242-4897-4665-A3CA-386AE7F8A2F2}" type="sibTrans" cxnId="{3657ED16-F329-4BCE-ADB2-888F59381ADE}">
      <dgm:prSet/>
      <dgm:spPr/>
      <dgm:t>
        <a:bodyPr/>
        <a:lstStyle/>
        <a:p>
          <a:endParaRPr lang="en-GB"/>
        </a:p>
      </dgm:t>
    </dgm:pt>
    <dgm:pt modelId="{564723A3-1B10-478F-BCD7-1082AC1F4A18}" type="pres">
      <dgm:prSet presAssocID="{9FF5D44E-7E21-45D1-B1B4-C7D6DF7B197B}" presName="cycle" presStyleCnt="0">
        <dgm:presLayoutVars>
          <dgm:chMax val="1"/>
          <dgm:dir/>
          <dgm:animLvl val="ctr"/>
          <dgm:resizeHandles val="exact"/>
        </dgm:presLayoutVars>
      </dgm:prSet>
      <dgm:spPr/>
    </dgm:pt>
    <dgm:pt modelId="{999CFAFA-F7EA-4FBB-AD28-9DD676AEC2B4}" type="pres">
      <dgm:prSet presAssocID="{4ABD98E1-F659-408C-ADBF-C9F9F24C7BE0}" presName="centerShape" presStyleLbl="node0" presStyleIdx="0" presStyleCnt="1" custLinFactNeighborX="-1097" custLinFactNeighborY="-778"/>
      <dgm:spPr/>
    </dgm:pt>
    <dgm:pt modelId="{57573800-2018-463C-B03A-793B58240871}" type="pres">
      <dgm:prSet presAssocID="{C52B9EAD-D074-4F0D-806B-970E8B2894C0}" presName="parTrans" presStyleLbl="bgSibTrans2D1" presStyleIdx="0" presStyleCnt="4"/>
      <dgm:spPr/>
    </dgm:pt>
    <dgm:pt modelId="{35DA332E-BAB7-499D-B80A-7F07A6452889}" type="pres">
      <dgm:prSet presAssocID="{1FB5E082-5B42-4612-A836-13297AB0CEF6}" presName="node" presStyleLbl="node1" presStyleIdx="0" presStyleCnt="4">
        <dgm:presLayoutVars>
          <dgm:bulletEnabled val="1"/>
        </dgm:presLayoutVars>
      </dgm:prSet>
      <dgm:spPr/>
    </dgm:pt>
    <dgm:pt modelId="{67B46532-9BE7-4258-A224-B09EDB0C4A8B}" type="pres">
      <dgm:prSet presAssocID="{E4C8B8D5-C7D4-47E7-9C5D-3721C8D1AF92}" presName="parTrans" presStyleLbl="bgSibTrans2D1" presStyleIdx="1" presStyleCnt="4"/>
      <dgm:spPr/>
    </dgm:pt>
    <dgm:pt modelId="{7534C265-C345-47B3-A986-3534EB6DC1BE}" type="pres">
      <dgm:prSet presAssocID="{1A8EE613-5828-4CDB-987B-6E48666D96C5}" presName="node" presStyleLbl="node1" presStyleIdx="1" presStyleCnt="4">
        <dgm:presLayoutVars>
          <dgm:bulletEnabled val="1"/>
        </dgm:presLayoutVars>
      </dgm:prSet>
      <dgm:spPr/>
    </dgm:pt>
    <dgm:pt modelId="{ECA4A42B-A409-4C40-85AE-F803DCCA025F}" type="pres">
      <dgm:prSet presAssocID="{38DF2206-B360-4CCE-9F24-95E91A16455A}" presName="parTrans" presStyleLbl="bgSibTrans2D1" presStyleIdx="2" presStyleCnt="4"/>
      <dgm:spPr/>
    </dgm:pt>
    <dgm:pt modelId="{F4004D44-11E5-417D-8D1F-F035BE328CFB}" type="pres">
      <dgm:prSet presAssocID="{7C4C5F53-A735-4300-9D01-E5B361A0E445}" presName="node" presStyleLbl="node1" presStyleIdx="2" presStyleCnt="4">
        <dgm:presLayoutVars>
          <dgm:bulletEnabled val="1"/>
        </dgm:presLayoutVars>
      </dgm:prSet>
      <dgm:spPr/>
    </dgm:pt>
    <dgm:pt modelId="{52C63ED7-A9AF-4FBC-9C86-20CFC1740237}" type="pres">
      <dgm:prSet presAssocID="{C40B7D48-DB72-4526-8806-1BEE17E668D0}" presName="parTrans" presStyleLbl="bgSibTrans2D1" presStyleIdx="3" presStyleCnt="4"/>
      <dgm:spPr/>
    </dgm:pt>
    <dgm:pt modelId="{B418B63E-0273-4229-992D-D2AB32FAF360}" type="pres">
      <dgm:prSet presAssocID="{D0D0CFCC-09BF-410F-A6C1-76E86F4CDF0D}" presName="node" presStyleLbl="node1" presStyleIdx="3" presStyleCnt="4">
        <dgm:presLayoutVars>
          <dgm:bulletEnabled val="1"/>
        </dgm:presLayoutVars>
      </dgm:prSet>
      <dgm:spPr/>
    </dgm:pt>
  </dgm:ptLst>
  <dgm:cxnLst>
    <dgm:cxn modelId="{E14A4D03-6439-493F-AD18-4B8EAE6C299F}" srcId="{4ABD98E1-F659-408C-ADBF-C9F9F24C7BE0}" destId="{7C4C5F53-A735-4300-9D01-E5B361A0E445}" srcOrd="2" destOrd="0" parTransId="{38DF2206-B360-4CCE-9F24-95E91A16455A}" sibTransId="{EFF60BFB-BA0F-4A40-ACBD-DE00A9851016}"/>
    <dgm:cxn modelId="{3657ED16-F329-4BCE-ADB2-888F59381ADE}" srcId="{4ABD98E1-F659-408C-ADBF-C9F9F24C7BE0}" destId="{D0D0CFCC-09BF-410F-A6C1-76E86F4CDF0D}" srcOrd="3" destOrd="0" parTransId="{C40B7D48-DB72-4526-8806-1BEE17E668D0}" sibTransId="{A225F242-4897-4665-A3CA-386AE7F8A2F2}"/>
    <dgm:cxn modelId="{80BA231B-2074-479C-82B6-EDED70477BD2}" type="presOf" srcId="{C52B9EAD-D074-4F0D-806B-970E8B2894C0}" destId="{57573800-2018-463C-B03A-793B58240871}" srcOrd="0" destOrd="0" presId="urn:microsoft.com/office/officeart/2005/8/layout/radial4"/>
    <dgm:cxn modelId="{6FFB5D2F-E660-4B39-A601-5A49AD3BBEB8}" type="presOf" srcId="{4ABD98E1-F659-408C-ADBF-C9F9F24C7BE0}" destId="{999CFAFA-F7EA-4FBB-AD28-9DD676AEC2B4}" srcOrd="0" destOrd="0" presId="urn:microsoft.com/office/officeart/2005/8/layout/radial4"/>
    <dgm:cxn modelId="{DD407338-3308-4056-BEB7-F28420A89012}" type="presOf" srcId="{E4C8B8D5-C7D4-47E7-9C5D-3721C8D1AF92}" destId="{67B46532-9BE7-4258-A224-B09EDB0C4A8B}" srcOrd="0" destOrd="0" presId="urn:microsoft.com/office/officeart/2005/8/layout/radial4"/>
    <dgm:cxn modelId="{AAD5593A-3B6A-46F5-A67B-91B9AC93B009}" type="presOf" srcId="{1A8EE613-5828-4CDB-987B-6E48666D96C5}" destId="{7534C265-C345-47B3-A986-3534EB6DC1BE}" srcOrd="0" destOrd="0" presId="urn:microsoft.com/office/officeart/2005/8/layout/radial4"/>
    <dgm:cxn modelId="{C10A983F-B5FC-4387-92D2-78B8B88C327A}" type="presOf" srcId="{C40B7D48-DB72-4526-8806-1BEE17E668D0}" destId="{52C63ED7-A9AF-4FBC-9C86-20CFC1740237}" srcOrd="0" destOrd="0" presId="urn:microsoft.com/office/officeart/2005/8/layout/radial4"/>
    <dgm:cxn modelId="{B10FF263-C92F-4D43-A9E8-F95536BF34B8}" srcId="{9FF5D44E-7E21-45D1-B1B4-C7D6DF7B197B}" destId="{4ABD98E1-F659-408C-ADBF-C9F9F24C7BE0}" srcOrd="0" destOrd="0" parTransId="{540CF220-F17A-490D-B755-2BD727E8C95B}" sibTransId="{D3B21C57-6AEF-4AF2-B6F6-B83D557A7104}"/>
    <dgm:cxn modelId="{12B27444-4F66-4E85-80BE-83F0C2D6F823}" srcId="{4ABD98E1-F659-408C-ADBF-C9F9F24C7BE0}" destId="{1A8EE613-5828-4CDB-987B-6E48666D96C5}" srcOrd="1" destOrd="0" parTransId="{E4C8B8D5-C7D4-47E7-9C5D-3721C8D1AF92}" sibTransId="{7D5EA9E8-103F-4F10-ACE4-50E81EA9CE7B}"/>
    <dgm:cxn modelId="{D7B16351-152D-4230-98EF-2D3110EE74E3}" srcId="{4ABD98E1-F659-408C-ADBF-C9F9F24C7BE0}" destId="{1FB5E082-5B42-4612-A836-13297AB0CEF6}" srcOrd="0" destOrd="0" parTransId="{C52B9EAD-D074-4F0D-806B-970E8B2894C0}" sibTransId="{34C59EBE-7650-44E9-ACC9-4529096695F4}"/>
    <dgm:cxn modelId="{1E6D2E53-785E-4CD3-A938-788B3E3ACEA3}" type="presOf" srcId="{1FB5E082-5B42-4612-A836-13297AB0CEF6}" destId="{35DA332E-BAB7-499D-B80A-7F07A6452889}" srcOrd="0" destOrd="0" presId="urn:microsoft.com/office/officeart/2005/8/layout/radial4"/>
    <dgm:cxn modelId="{B00A1A5A-2DF0-4CDA-9EB5-1CB285EB044C}" type="presOf" srcId="{7C4C5F53-A735-4300-9D01-E5B361A0E445}" destId="{F4004D44-11E5-417D-8D1F-F035BE328CFB}" srcOrd="0" destOrd="0" presId="urn:microsoft.com/office/officeart/2005/8/layout/radial4"/>
    <dgm:cxn modelId="{75EE8682-D2CD-4754-AA42-86A70FE26744}" type="presOf" srcId="{9FF5D44E-7E21-45D1-B1B4-C7D6DF7B197B}" destId="{564723A3-1B10-478F-BCD7-1082AC1F4A18}" srcOrd="0" destOrd="0" presId="urn:microsoft.com/office/officeart/2005/8/layout/radial4"/>
    <dgm:cxn modelId="{DB5A249D-C4C8-49E1-BF3C-2AF7A957003E}" type="presOf" srcId="{38DF2206-B360-4CCE-9F24-95E91A16455A}" destId="{ECA4A42B-A409-4C40-85AE-F803DCCA025F}" srcOrd="0" destOrd="0" presId="urn:microsoft.com/office/officeart/2005/8/layout/radial4"/>
    <dgm:cxn modelId="{D5CB03FD-7E4B-4146-9A80-093BF5338D59}" type="presOf" srcId="{D0D0CFCC-09BF-410F-A6C1-76E86F4CDF0D}" destId="{B418B63E-0273-4229-992D-D2AB32FAF360}" srcOrd="0" destOrd="0" presId="urn:microsoft.com/office/officeart/2005/8/layout/radial4"/>
    <dgm:cxn modelId="{088B7773-D7F7-4569-8118-7F19276BEA7C}" type="presParOf" srcId="{564723A3-1B10-478F-BCD7-1082AC1F4A18}" destId="{999CFAFA-F7EA-4FBB-AD28-9DD676AEC2B4}" srcOrd="0" destOrd="0" presId="urn:microsoft.com/office/officeart/2005/8/layout/radial4"/>
    <dgm:cxn modelId="{15F88DFB-189C-4C13-A36A-CED05103106E}" type="presParOf" srcId="{564723A3-1B10-478F-BCD7-1082AC1F4A18}" destId="{57573800-2018-463C-B03A-793B58240871}" srcOrd="1" destOrd="0" presId="urn:microsoft.com/office/officeart/2005/8/layout/radial4"/>
    <dgm:cxn modelId="{984D02F5-B539-47A6-8311-2237B02C488C}" type="presParOf" srcId="{564723A3-1B10-478F-BCD7-1082AC1F4A18}" destId="{35DA332E-BAB7-499D-B80A-7F07A6452889}" srcOrd="2" destOrd="0" presId="urn:microsoft.com/office/officeart/2005/8/layout/radial4"/>
    <dgm:cxn modelId="{4D8582A7-F8B0-4A6E-A9E1-D87F09C1D1A0}" type="presParOf" srcId="{564723A3-1B10-478F-BCD7-1082AC1F4A18}" destId="{67B46532-9BE7-4258-A224-B09EDB0C4A8B}" srcOrd="3" destOrd="0" presId="urn:microsoft.com/office/officeart/2005/8/layout/radial4"/>
    <dgm:cxn modelId="{1A2480CE-512E-4D93-9008-EB6B3033D2B5}" type="presParOf" srcId="{564723A3-1B10-478F-BCD7-1082AC1F4A18}" destId="{7534C265-C345-47B3-A986-3534EB6DC1BE}" srcOrd="4" destOrd="0" presId="urn:microsoft.com/office/officeart/2005/8/layout/radial4"/>
    <dgm:cxn modelId="{B58444C1-5AE9-4FD0-9590-C496C614DE53}" type="presParOf" srcId="{564723A3-1B10-478F-BCD7-1082AC1F4A18}" destId="{ECA4A42B-A409-4C40-85AE-F803DCCA025F}" srcOrd="5" destOrd="0" presId="urn:microsoft.com/office/officeart/2005/8/layout/radial4"/>
    <dgm:cxn modelId="{5868C0DC-201A-40F0-80E8-77C008497965}" type="presParOf" srcId="{564723A3-1B10-478F-BCD7-1082AC1F4A18}" destId="{F4004D44-11E5-417D-8D1F-F035BE328CFB}" srcOrd="6" destOrd="0" presId="urn:microsoft.com/office/officeart/2005/8/layout/radial4"/>
    <dgm:cxn modelId="{71A3AB3C-9A43-47F6-B34B-12E367A5F8A3}" type="presParOf" srcId="{564723A3-1B10-478F-BCD7-1082AC1F4A18}" destId="{52C63ED7-A9AF-4FBC-9C86-20CFC1740237}" srcOrd="7" destOrd="0" presId="urn:microsoft.com/office/officeart/2005/8/layout/radial4"/>
    <dgm:cxn modelId="{B2A5C1E2-3223-49AD-8EF0-3795A286CA4C}" type="presParOf" srcId="{564723A3-1B10-478F-BCD7-1082AC1F4A18}" destId="{B418B63E-0273-4229-992D-D2AB32FAF360}"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116EB7-84B4-4020-860A-BA9C7AC17625}" type="doc">
      <dgm:prSet loTypeId="urn:microsoft.com/office/officeart/2005/8/layout/bProcess4" loCatId="process" qsTypeId="urn:microsoft.com/office/officeart/2005/8/quickstyle/simple1#1" qsCatId="simple" csTypeId="urn:microsoft.com/office/officeart/2005/8/colors/accent1_2#1" csCatId="accent1" phldr="1"/>
      <dgm:spPr/>
      <dgm:t>
        <a:bodyPr/>
        <a:lstStyle/>
        <a:p>
          <a:endParaRPr lang="en-GB"/>
        </a:p>
      </dgm:t>
    </dgm:pt>
    <dgm:pt modelId="{5C1D3609-E468-4E72-96FB-C60162C2BE8B}">
      <dgm:prSet phldrT="[Text]"/>
      <dgm:spPr/>
      <dgm:t>
        <a:bodyPr/>
        <a:lstStyle/>
        <a:p>
          <a:r>
            <a:rPr lang="cy-GB" noProof="0" dirty="0">
              <a:solidFill>
                <a:schemeClr val="tx1"/>
              </a:solidFill>
            </a:rPr>
            <a:t>1844</a:t>
          </a:r>
        </a:p>
        <a:p>
          <a:r>
            <a:rPr lang="cy-GB" noProof="0" dirty="0">
              <a:solidFill>
                <a:schemeClr val="tx1"/>
              </a:solidFill>
            </a:rPr>
            <a:t>YMCA </a:t>
          </a:r>
        </a:p>
      </dgm:t>
    </dgm:pt>
    <dgm:pt modelId="{3E00EEB9-07A9-4F5B-90E1-A8F446A0A739}" type="parTrans" cxnId="{0ABCB44D-E945-4790-B301-C15823327986}">
      <dgm:prSet/>
      <dgm:spPr/>
      <dgm:t>
        <a:bodyPr/>
        <a:lstStyle/>
        <a:p>
          <a:endParaRPr lang="en-GB"/>
        </a:p>
      </dgm:t>
    </dgm:pt>
    <dgm:pt modelId="{0404E626-0834-42C2-A35C-BA1768E8144E}" type="sibTrans" cxnId="{0ABCB44D-E945-4790-B301-C15823327986}">
      <dgm:prSet/>
      <dgm:spPr/>
      <dgm:t>
        <a:bodyPr/>
        <a:lstStyle/>
        <a:p>
          <a:endParaRPr lang="en-GB"/>
        </a:p>
      </dgm:t>
    </dgm:pt>
    <dgm:pt modelId="{96ABA6FF-DE74-4484-A010-763399C1A091}">
      <dgm:prSet phldrT="[Text]"/>
      <dgm:spPr/>
      <dgm:t>
        <a:bodyPr/>
        <a:lstStyle/>
        <a:p>
          <a:r>
            <a:rPr lang="cy-GB" noProof="0">
              <a:solidFill>
                <a:schemeClr val="tx1"/>
              </a:solidFill>
            </a:rPr>
            <a:t>1907</a:t>
          </a:r>
        </a:p>
        <a:p>
          <a:r>
            <a:rPr lang="cy-GB" noProof="0">
              <a:solidFill>
                <a:schemeClr val="tx1"/>
              </a:solidFill>
            </a:rPr>
            <a:t>Sgowtiaid</a:t>
          </a:r>
        </a:p>
      </dgm:t>
    </dgm:pt>
    <dgm:pt modelId="{A738DDBD-0772-4233-862E-DA051FC9B012}" type="parTrans" cxnId="{9121F507-9128-4664-BFC2-15EA034122C6}">
      <dgm:prSet/>
      <dgm:spPr/>
      <dgm:t>
        <a:bodyPr/>
        <a:lstStyle/>
        <a:p>
          <a:endParaRPr lang="en-GB"/>
        </a:p>
      </dgm:t>
    </dgm:pt>
    <dgm:pt modelId="{EFC1A9D6-7AB0-4E47-B661-B693D4D05049}" type="sibTrans" cxnId="{9121F507-9128-4664-BFC2-15EA034122C6}">
      <dgm:prSet/>
      <dgm:spPr/>
      <dgm:t>
        <a:bodyPr/>
        <a:lstStyle/>
        <a:p>
          <a:endParaRPr lang="en-GB"/>
        </a:p>
      </dgm:t>
    </dgm:pt>
    <dgm:pt modelId="{21EA0E36-B438-4432-9A85-0388E6C6BE07}">
      <dgm:prSet phldrT="[Text]"/>
      <dgm:spPr>
        <a:solidFill>
          <a:srgbClr val="00B050"/>
        </a:solidFill>
      </dgm:spPr>
      <dgm:t>
        <a:bodyPr/>
        <a:lstStyle/>
        <a:p>
          <a:r>
            <a:rPr lang="cy-GB" noProof="0">
              <a:solidFill>
                <a:schemeClr val="tx1"/>
              </a:solidFill>
            </a:rPr>
            <a:t>1920</a:t>
          </a:r>
        </a:p>
        <a:p>
          <a:r>
            <a:rPr lang="cy-GB" noProof="0">
              <a:solidFill>
                <a:schemeClr val="tx1"/>
              </a:solidFill>
            </a:rPr>
            <a:t>Ffermwyr Ifanc</a:t>
          </a:r>
        </a:p>
      </dgm:t>
    </dgm:pt>
    <dgm:pt modelId="{70632B09-D818-4723-B2B8-2BF286B069D8}" type="parTrans" cxnId="{04A725D1-BECE-49D4-85E4-7E4D586AA3C9}">
      <dgm:prSet/>
      <dgm:spPr/>
      <dgm:t>
        <a:bodyPr/>
        <a:lstStyle/>
        <a:p>
          <a:endParaRPr lang="en-GB"/>
        </a:p>
      </dgm:t>
    </dgm:pt>
    <dgm:pt modelId="{72CA4583-2D27-478C-ABE5-25FA5378DC90}" type="sibTrans" cxnId="{04A725D1-BECE-49D4-85E4-7E4D586AA3C9}">
      <dgm:prSet/>
      <dgm:spPr/>
      <dgm:t>
        <a:bodyPr/>
        <a:lstStyle/>
        <a:p>
          <a:endParaRPr lang="en-GB"/>
        </a:p>
      </dgm:t>
    </dgm:pt>
    <dgm:pt modelId="{85F7C7A7-980E-47DC-A610-D6FA2C5CF82A}">
      <dgm:prSet phldrT="[Text]"/>
      <dgm:spPr>
        <a:solidFill>
          <a:srgbClr val="00B050"/>
        </a:solidFill>
      </dgm:spPr>
      <dgm:t>
        <a:bodyPr/>
        <a:lstStyle/>
        <a:p>
          <a:r>
            <a:rPr lang="cy-GB" noProof="0">
              <a:solidFill>
                <a:schemeClr val="tx1"/>
              </a:solidFill>
            </a:rPr>
            <a:t>1920</a:t>
          </a:r>
        </a:p>
        <a:p>
          <a:r>
            <a:rPr lang="cy-GB" noProof="0">
              <a:solidFill>
                <a:schemeClr val="tx1"/>
              </a:solidFill>
            </a:rPr>
            <a:t>Urdd</a:t>
          </a:r>
        </a:p>
      </dgm:t>
    </dgm:pt>
    <dgm:pt modelId="{A3475BF8-BD74-4DE3-A82E-EAC321290F22}" type="parTrans" cxnId="{41E4D26A-32D7-451E-A17D-03C43945973D}">
      <dgm:prSet/>
      <dgm:spPr/>
      <dgm:t>
        <a:bodyPr/>
        <a:lstStyle/>
        <a:p>
          <a:endParaRPr lang="en-GB"/>
        </a:p>
      </dgm:t>
    </dgm:pt>
    <dgm:pt modelId="{791C0743-6174-43C4-B4AE-DDB7F90F55DC}" type="sibTrans" cxnId="{41E4D26A-32D7-451E-A17D-03C43945973D}">
      <dgm:prSet/>
      <dgm:spPr/>
      <dgm:t>
        <a:bodyPr/>
        <a:lstStyle/>
        <a:p>
          <a:endParaRPr lang="en-GB"/>
        </a:p>
      </dgm:t>
    </dgm:pt>
    <dgm:pt modelId="{5849DA20-A9DD-46F7-B714-76914AF6F475}">
      <dgm:prSet phldrT="[Text]"/>
      <dgm:spPr/>
      <dgm:t>
        <a:bodyPr/>
        <a:lstStyle/>
        <a:p>
          <a:r>
            <a:rPr lang="cy-GB" noProof="0" dirty="0">
              <a:solidFill>
                <a:schemeClr val="tx1"/>
              </a:solidFill>
            </a:rPr>
            <a:t>1942</a:t>
          </a:r>
        </a:p>
        <a:p>
          <a:r>
            <a:rPr lang="cy-GB" noProof="0" dirty="0">
              <a:solidFill>
                <a:schemeClr val="tx1"/>
              </a:solidFill>
            </a:rPr>
            <a:t>Adroddiad Beveridge</a:t>
          </a:r>
        </a:p>
      </dgm:t>
    </dgm:pt>
    <dgm:pt modelId="{A99F1B60-60AF-41AB-8310-703694597E66}" type="parTrans" cxnId="{C21F7EA0-2DA4-423B-BEAB-0F5DA07531A7}">
      <dgm:prSet/>
      <dgm:spPr/>
      <dgm:t>
        <a:bodyPr/>
        <a:lstStyle/>
        <a:p>
          <a:endParaRPr lang="en-GB"/>
        </a:p>
      </dgm:t>
    </dgm:pt>
    <dgm:pt modelId="{0F949CC2-6AE4-4EC2-9072-C3E58369BA5E}" type="sibTrans" cxnId="{C21F7EA0-2DA4-423B-BEAB-0F5DA07531A7}">
      <dgm:prSet/>
      <dgm:spPr/>
      <dgm:t>
        <a:bodyPr/>
        <a:lstStyle/>
        <a:p>
          <a:endParaRPr lang="en-GB"/>
        </a:p>
      </dgm:t>
    </dgm:pt>
    <dgm:pt modelId="{86A6AB2F-E14E-47E2-B990-0ECF781A1DC3}">
      <dgm:prSet phldrT="[Text]"/>
      <dgm:spPr/>
      <dgm:t>
        <a:bodyPr/>
        <a:lstStyle/>
        <a:p>
          <a:r>
            <a:rPr lang="cy-GB" noProof="0" dirty="0">
              <a:solidFill>
                <a:schemeClr val="tx1"/>
              </a:solidFill>
            </a:rPr>
            <a:t>1944</a:t>
          </a:r>
        </a:p>
        <a:p>
          <a:r>
            <a:rPr lang="cy-GB" noProof="0" dirty="0">
              <a:solidFill>
                <a:schemeClr val="tx1"/>
              </a:solidFill>
            </a:rPr>
            <a:t>Deddf Addysg</a:t>
          </a:r>
        </a:p>
      </dgm:t>
    </dgm:pt>
    <dgm:pt modelId="{B83229D0-9961-4F55-90FF-A06F40C8E983}" type="parTrans" cxnId="{1173BFA0-7980-4B1A-B93B-E3F7C3475619}">
      <dgm:prSet/>
      <dgm:spPr/>
      <dgm:t>
        <a:bodyPr/>
        <a:lstStyle/>
        <a:p>
          <a:endParaRPr lang="en-GB"/>
        </a:p>
      </dgm:t>
    </dgm:pt>
    <dgm:pt modelId="{930C22C3-C304-4663-A825-BF0E0A79CB55}" type="sibTrans" cxnId="{1173BFA0-7980-4B1A-B93B-E3F7C3475619}">
      <dgm:prSet/>
      <dgm:spPr/>
      <dgm:t>
        <a:bodyPr/>
        <a:lstStyle/>
        <a:p>
          <a:endParaRPr lang="en-GB"/>
        </a:p>
      </dgm:t>
    </dgm:pt>
    <dgm:pt modelId="{CAB8F6AA-EEE1-4A16-864D-7B36423D1813}">
      <dgm:prSet phldrT="[Text]"/>
      <dgm:spPr>
        <a:solidFill>
          <a:srgbClr val="FF0000"/>
        </a:solidFill>
      </dgm:spPr>
      <dgm:t>
        <a:bodyPr/>
        <a:lstStyle/>
        <a:p>
          <a:r>
            <a:rPr lang="cy-GB" noProof="0">
              <a:solidFill>
                <a:schemeClr val="tx1"/>
              </a:solidFill>
            </a:rPr>
            <a:t>1960</a:t>
          </a:r>
        </a:p>
        <a:p>
          <a:r>
            <a:rPr lang="cy-GB" noProof="0">
              <a:solidFill>
                <a:schemeClr val="tx1"/>
              </a:solidFill>
            </a:rPr>
            <a:t>Adroddiad Albemarle</a:t>
          </a:r>
        </a:p>
      </dgm:t>
    </dgm:pt>
    <dgm:pt modelId="{CA5E529F-12D7-41AC-9770-455E698CF9D1}" type="parTrans" cxnId="{DAE58EC6-9E25-439E-8B8C-C8034C01224B}">
      <dgm:prSet/>
      <dgm:spPr/>
      <dgm:t>
        <a:bodyPr/>
        <a:lstStyle/>
        <a:p>
          <a:endParaRPr lang="en-GB"/>
        </a:p>
      </dgm:t>
    </dgm:pt>
    <dgm:pt modelId="{8D8C20ED-4C09-4A17-B1B0-5F81075BF24A}" type="sibTrans" cxnId="{DAE58EC6-9E25-439E-8B8C-C8034C01224B}">
      <dgm:prSet/>
      <dgm:spPr/>
      <dgm:t>
        <a:bodyPr/>
        <a:lstStyle/>
        <a:p>
          <a:endParaRPr lang="en-GB"/>
        </a:p>
      </dgm:t>
    </dgm:pt>
    <dgm:pt modelId="{9690CE82-556E-4B05-8EBE-12A5F1257F07}">
      <dgm:prSet phldrT="[Text]"/>
      <dgm:spPr/>
      <dgm:t>
        <a:bodyPr/>
        <a:lstStyle/>
        <a:p>
          <a:r>
            <a:rPr lang="cy-GB" noProof="0">
              <a:solidFill>
                <a:schemeClr val="tx1"/>
              </a:solidFill>
            </a:rPr>
            <a:t>1989</a:t>
          </a:r>
        </a:p>
        <a:p>
          <a:r>
            <a:rPr lang="cy-GB" noProof="0">
              <a:solidFill>
                <a:schemeClr val="tx1"/>
              </a:solidFill>
            </a:rPr>
            <a:t>Adroddiad Plant</a:t>
          </a:r>
        </a:p>
      </dgm:t>
    </dgm:pt>
    <dgm:pt modelId="{2918D6CF-1136-4421-9C12-04AB531E6CBE}" type="parTrans" cxnId="{1CAE73AD-44C7-402D-9C48-1AF730C1E31D}">
      <dgm:prSet/>
      <dgm:spPr/>
      <dgm:t>
        <a:bodyPr/>
        <a:lstStyle/>
        <a:p>
          <a:endParaRPr lang="en-GB"/>
        </a:p>
      </dgm:t>
    </dgm:pt>
    <dgm:pt modelId="{0CF695A9-BAD7-4CF1-B3C6-2FAE338102C4}" type="sibTrans" cxnId="{1CAE73AD-44C7-402D-9C48-1AF730C1E31D}">
      <dgm:prSet/>
      <dgm:spPr/>
      <dgm:t>
        <a:bodyPr/>
        <a:lstStyle/>
        <a:p>
          <a:endParaRPr lang="en-GB"/>
        </a:p>
      </dgm:t>
    </dgm:pt>
    <dgm:pt modelId="{0C63C841-6E54-4142-9748-E26EAB4B303A}">
      <dgm:prSet phldrT="[Text]"/>
      <dgm:spPr>
        <a:solidFill>
          <a:srgbClr val="00B050"/>
        </a:solidFill>
      </dgm:spPr>
      <dgm:t>
        <a:bodyPr/>
        <a:lstStyle/>
        <a:p>
          <a:r>
            <a:rPr lang="cy-GB" noProof="0" dirty="0">
              <a:solidFill>
                <a:schemeClr val="tx1"/>
              </a:solidFill>
            </a:rPr>
            <a:t>1992</a:t>
          </a:r>
        </a:p>
        <a:p>
          <a:r>
            <a:rPr lang="cy-GB" noProof="0" dirty="0">
              <a:solidFill>
                <a:schemeClr val="tx1"/>
              </a:solidFill>
            </a:rPr>
            <a:t>Datganiad Cwricwlwm Cymru (2001/2007)</a:t>
          </a:r>
        </a:p>
      </dgm:t>
    </dgm:pt>
    <dgm:pt modelId="{5E23784C-19B6-4EA4-A664-AB2EDC6B3460}" type="parTrans" cxnId="{902C15ED-0ABE-40D2-8EDE-E2148A5C54F2}">
      <dgm:prSet/>
      <dgm:spPr/>
      <dgm:t>
        <a:bodyPr/>
        <a:lstStyle/>
        <a:p>
          <a:endParaRPr lang="en-GB"/>
        </a:p>
      </dgm:t>
    </dgm:pt>
    <dgm:pt modelId="{60647ED6-9497-475B-9235-BF3C1C5E85BE}" type="sibTrans" cxnId="{902C15ED-0ABE-40D2-8EDE-E2148A5C54F2}">
      <dgm:prSet/>
      <dgm:spPr/>
      <dgm:t>
        <a:bodyPr/>
        <a:lstStyle/>
        <a:p>
          <a:endParaRPr lang="en-GB"/>
        </a:p>
      </dgm:t>
    </dgm:pt>
    <dgm:pt modelId="{FD6DB4DB-F155-41B0-A1E6-C33C56D085D3}">
      <dgm:prSet/>
      <dgm:spPr>
        <a:solidFill>
          <a:srgbClr val="00B050"/>
        </a:solidFill>
      </dgm:spPr>
      <dgm:t>
        <a:bodyPr/>
        <a:lstStyle/>
        <a:p>
          <a:r>
            <a:rPr lang="cy-GB" noProof="0">
              <a:solidFill>
                <a:schemeClr val="tx1"/>
              </a:solidFill>
            </a:rPr>
            <a:t>2000</a:t>
          </a:r>
        </a:p>
        <a:p>
          <a:r>
            <a:rPr lang="cy-GB" noProof="0">
              <a:solidFill>
                <a:schemeClr val="tx1"/>
              </a:solidFill>
            </a:rPr>
            <a:t>Ymestyn Hawliau</a:t>
          </a:r>
          <a:br>
            <a:rPr lang="cy-GB" noProof="0">
              <a:solidFill>
                <a:schemeClr val="tx1"/>
              </a:solidFill>
            </a:rPr>
          </a:br>
          <a:r>
            <a:rPr lang="cy-GB" noProof="0">
              <a:solidFill>
                <a:schemeClr val="tx1"/>
              </a:solidFill>
            </a:rPr>
            <a:t> (2002)</a:t>
          </a:r>
        </a:p>
      </dgm:t>
    </dgm:pt>
    <dgm:pt modelId="{BBA20F85-66B1-4DEA-B9BE-5C1013C49469}" type="parTrans" cxnId="{10756B2D-3DF4-43C1-86A8-C591231D67E1}">
      <dgm:prSet/>
      <dgm:spPr/>
      <dgm:t>
        <a:bodyPr/>
        <a:lstStyle/>
        <a:p>
          <a:endParaRPr lang="en-GB"/>
        </a:p>
      </dgm:t>
    </dgm:pt>
    <dgm:pt modelId="{86CA9D88-E8E0-4FF7-9EBD-E1A9BB49E752}" type="sibTrans" cxnId="{10756B2D-3DF4-43C1-86A8-C591231D67E1}">
      <dgm:prSet/>
      <dgm:spPr/>
      <dgm:t>
        <a:bodyPr/>
        <a:lstStyle/>
        <a:p>
          <a:endParaRPr lang="en-GB"/>
        </a:p>
      </dgm:t>
    </dgm:pt>
    <dgm:pt modelId="{DBCABF06-8675-4594-BCF4-813C28EF99A9}">
      <dgm:prSet/>
      <dgm:spPr/>
      <dgm:t>
        <a:bodyPr/>
        <a:lstStyle/>
        <a:p>
          <a:r>
            <a:rPr lang="cy-GB" noProof="0">
              <a:solidFill>
                <a:schemeClr val="tx1"/>
              </a:solidFill>
            </a:rPr>
            <a:t>2004</a:t>
          </a:r>
        </a:p>
        <a:p>
          <a:r>
            <a:rPr lang="cy-GB" noProof="0">
              <a:solidFill>
                <a:schemeClr val="tx1"/>
              </a:solidFill>
            </a:rPr>
            <a:t>Mae Pob Plentyn yn Bwysig</a:t>
          </a:r>
        </a:p>
        <a:p>
          <a:endParaRPr lang="cy-GB" noProof="0"/>
        </a:p>
      </dgm:t>
    </dgm:pt>
    <dgm:pt modelId="{9B19D489-C711-4301-AFCA-12D59D1F853A}" type="parTrans" cxnId="{516CB4CD-2747-4516-ACD5-38527865E267}">
      <dgm:prSet/>
      <dgm:spPr/>
      <dgm:t>
        <a:bodyPr/>
        <a:lstStyle/>
        <a:p>
          <a:endParaRPr lang="en-GB"/>
        </a:p>
      </dgm:t>
    </dgm:pt>
    <dgm:pt modelId="{558DC19D-6762-4FFF-B173-8A2600CEF588}" type="sibTrans" cxnId="{516CB4CD-2747-4516-ACD5-38527865E267}">
      <dgm:prSet/>
      <dgm:spPr/>
      <dgm:t>
        <a:bodyPr/>
        <a:lstStyle/>
        <a:p>
          <a:endParaRPr lang="en-GB"/>
        </a:p>
      </dgm:t>
    </dgm:pt>
    <dgm:pt modelId="{827570E2-D8D2-4225-89A2-C00A5D878024}">
      <dgm:prSet/>
      <dgm:spPr>
        <a:solidFill>
          <a:srgbClr val="00B050"/>
        </a:solidFill>
      </dgm:spPr>
      <dgm:t>
        <a:bodyPr/>
        <a:lstStyle/>
        <a:p>
          <a:r>
            <a:rPr lang="cy-GB" noProof="0">
              <a:solidFill>
                <a:schemeClr val="tx1"/>
              </a:solidFill>
            </a:rPr>
            <a:t>2007</a:t>
          </a:r>
        </a:p>
        <a:p>
          <a:r>
            <a:rPr lang="cy-GB" noProof="0">
              <a:solidFill>
                <a:schemeClr val="tx1"/>
              </a:solidFill>
            </a:rPr>
            <a:t>Strategaeth y Gwasanaeth Ieuenctid</a:t>
          </a:r>
        </a:p>
        <a:p>
          <a:r>
            <a:rPr lang="cy-GB" noProof="0">
              <a:solidFill>
                <a:schemeClr val="tx1"/>
              </a:solidFill>
            </a:rPr>
            <a:t>2007</a:t>
          </a:r>
        </a:p>
        <a:p>
          <a:r>
            <a:rPr lang="cy-GB" noProof="0">
              <a:solidFill>
                <a:schemeClr val="tx1"/>
              </a:solidFill>
            </a:rPr>
            <a:t>Safonau Cyfranogiad ar gyfer Pobl Ifanc</a:t>
          </a:r>
        </a:p>
      </dgm:t>
    </dgm:pt>
    <dgm:pt modelId="{9E5D814D-9E71-422D-B66E-DCC309F10076}" type="parTrans" cxnId="{E6371112-2542-4615-8AEC-C30CCD589D1C}">
      <dgm:prSet/>
      <dgm:spPr/>
      <dgm:t>
        <a:bodyPr/>
        <a:lstStyle/>
        <a:p>
          <a:endParaRPr lang="en-GB"/>
        </a:p>
      </dgm:t>
    </dgm:pt>
    <dgm:pt modelId="{3C60E453-B730-4C5A-9305-763C93E7215F}" type="sibTrans" cxnId="{E6371112-2542-4615-8AEC-C30CCD589D1C}">
      <dgm:prSet/>
      <dgm:spPr/>
      <dgm:t>
        <a:bodyPr/>
        <a:lstStyle/>
        <a:p>
          <a:endParaRPr lang="en-GB"/>
        </a:p>
      </dgm:t>
    </dgm:pt>
    <dgm:pt modelId="{C062D590-AAAE-48A4-890C-57F3F6DB1F61}">
      <dgm:prSet/>
      <dgm:spPr>
        <a:solidFill>
          <a:srgbClr val="00B050"/>
        </a:solidFill>
      </dgm:spPr>
      <dgm:t>
        <a:bodyPr/>
        <a:lstStyle/>
        <a:p>
          <a:r>
            <a:rPr lang="cy-GB" noProof="0" dirty="0">
              <a:solidFill>
                <a:schemeClr val="tx1"/>
              </a:solidFill>
            </a:rPr>
            <a:t>2009</a:t>
          </a:r>
        </a:p>
        <a:p>
          <a:r>
            <a:rPr lang="cy-GB" noProof="0" dirty="0">
              <a:solidFill>
                <a:schemeClr val="tx1"/>
              </a:solidFill>
            </a:rPr>
            <a:t>Gwneud Pethau’n Iawn (UNCRC)</a:t>
          </a:r>
        </a:p>
        <a:p>
          <a:r>
            <a:rPr lang="cy-GB" noProof="0" dirty="0">
              <a:solidFill>
                <a:schemeClr val="tx1"/>
              </a:solidFill>
            </a:rPr>
            <a:t>(mesur 2011 /2014)</a:t>
          </a:r>
        </a:p>
      </dgm:t>
    </dgm:pt>
    <dgm:pt modelId="{83CB4C78-4EAD-41F3-B888-F385B7915BB5}" type="parTrans" cxnId="{6C61281A-2228-4116-92DF-C377E0B7A393}">
      <dgm:prSet/>
      <dgm:spPr/>
      <dgm:t>
        <a:bodyPr/>
        <a:lstStyle/>
        <a:p>
          <a:endParaRPr lang="en-GB"/>
        </a:p>
      </dgm:t>
    </dgm:pt>
    <dgm:pt modelId="{33E3CBA7-C73B-4913-A2B3-9218EC073C3B}" type="sibTrans" cxnId="{6C61281A-2228-4116-92DF-C377E0B7A393}">
      <dgm:prSet/>
      <dgm:spPr/>
      <dgm:t>
        <a:bodyPr/>
        <a:lstStyle/>
        <a:p>
          <a:endParaRPr lang="en-GB"/>
        </a:p>
      </dgm:t>
    </dgm:pt>
    <dgm:pt modelId="{6F8852A9-A37D-4E24-BEAE-1A61B86BFE1E}">
      <dgm:prSet/>
      <dgm:spPr>
        <a:solidFill>
          <a:srgbClr val="00B050"/>
        </a:solidFill>
      </dgm:spPr>
      <dgm:t>
        <a:bodyPr/>
        <a:lstStyle/>
        <a:p>
          <a:r>
            <a:rPr lang="cy-GB" noProof="0">
              <a:solidFill>
                <a:schemeClr val="tx1"/>
              </a:solidFill>
            </a:rPr>
            <a:t>2010</a:t>
          </a:r>
        </a:p>
        <a:p>
          <a:r>
            <a:rPr lang="cy-GB" noProof="0">
              <a:solidFill>
                <a:schemeClr val="tx1"/>
              </a:solidFill>
            </a:rPr>
            <a:t>Cymry Ifanc</a:t>
          </a:r>
        </a:p>
        <a:p>
          <a:r>
            <a:rPr lang="cy-GB" noProof="0">
              <a:solidFill>
                <a:schemeClr val="tx1"/>
              </a:solidFill>
            </a:rPr>
            <a:t>Canllawiau Statudol ar gyfer Gwasanaethau Cymorth Ieuenctid</a:t>
          </a:r>
        </a:p>
      </dgm:t>
    </dgm:pt>
    <dgm:pt modelId="{33EFBECD-7C03-4704-B4B2-462B7B6D36E7}" type="parTrans" cxnId="{999C0375-412E-4131-816E-ECB23F09B80F}">
      <dgm:prSet/>
      <dgm:spPr/>
      <dgm:t>
        <a:bodyPr/>
        <a:lstStyle/>
        <a:p>
          <a:endParaRPr lang="en-GB"/>
        </a:p>
      </dgm:t>
    </dgm:pt>
    <dgm:pt modelId="{B5DBE8DD-545F-47AF-827F-2D06AE737E1E}" type="sibTrans" cxnId="{999C0375-412E-4131-816E-ECB23F09B80F}">
      <dgm:prSet/>
      <dgm:spPr/>
      <dgm:t>
        <a:bodyPr/>
        <a:lstStyle/>
        <a:p>
          <a:endParaRPr lang="en-GB"/>
        </a:p>
      </dgm:t>
    </dgm:pt>
    <dgm:pt modelId="{B17E055E-99A7-45D1-8899-A7DBCBEFA243}">
      <dgm:prSet/>
      <dgm:spPr>
        <a:solidFill>
          <a:srgbClr val="00B050"/>
        </a:solidFill>
      </dgm:spPr>
      <dgm:t>
        <a:bodyPr/>
        <a:lstStyle/>
        <a:p>
          <a:r>
            <a:rPr lang="cy-GB" noProof="0" dirty="0">
              <a:solidFill>
                <a:schemeClr val="tx1"/>
              </a:solidFill>
            </a:rPr>
            <a:t>2013 </a:t>
          </a:r>
        </a:p>
        <a:p>
          <a:r>
            <a:rPr lang="cy-GB" noProof="0" dirty="0">
              <a:solidFill>
                <a:schemeClr val="tx1"/>
              </a:solidFill>
            </a:rPr>
            <a:t>Gwaith Ieuenctid yng Nghymru:</a:t>
          </a:r>
        </a:p>
        <a:p>
          <a:r>
            <a:rPr lang="cy-GB" noProof="0" dirty="0">
              <a:solidFill>
                <a:schemeClr val="tx1"/>
              </a:solidFill>
            </a:rPr>
            <a:t>Egwyddorion a Dibenion</a:t>
          </a:r>
        </a:p>
      </dgm:t>
    </dgm:pt>
    <dgm:pt modelId="{A42376A3-B99F-4307-BF60-964D96955B2C}" type="parTrans" cxnId="{D2F2F698-DF51-40AD-A0A4-1D81518D7987}">
      <dgm:prSet/>
      <dgm:spPr/>
      <dgm:t>
        <a:bodyPr/>
        <a:lstStyle/>
        <a:p>
          <a:endParaRPr lang="en-GB"/>
        </a:p>
      </dgm:t>
    </dgm:pt>
    <dgm:pt modelId="{6C03A24A-AC39-4FF6-B8E4-CAE04806D57D}" type="sibTrans" cxnId="{D2F2F698-DF51-40AD-A0A4-1D81518D7987}">
      <dgm:prSet/>
      <dgm:spPr/>
      <dgm:t>
        <a:bodyPr/>
        <a:lstStyle/>
        <a:p>
          <a:endParaRPr lang="en-GB"/>
        </a:p>
      </dgm:t>
    </dgm:pt>
    <dgm:pt modelId="{4F5F5B20-40B2-453C-B9CA-2D46B8B04340}">
      <dgm:prSet/>
      <dgm:spPr>
        <a:solidFill>
          <a:srgbClr val="00B050"/>
        </a:solidFill>
      </dgm:spPr>
      <dgm:t>
        <a:bodyPr/>
        <a:lstStyle/>
        <a:p>
          <a:r>
            <a:rPr lang="cy-GB" noProof="0" dirty="0">
              <a:solidFill>
                <a:schemeClr val="tx1"/>
              </a:solidFill>
            </a:rPr>
            <a:t>2013</a:t>
          </a:r>
        </a:p>
        <a:p>
          <a:r>
            <a:rPr lang="cy-GB" noProof="0" dirty="0">
              <a:solidFill>
                <a:schemeClr val="tx1"/>
              </a:solidFill>
            </a:rPr>
            <a:t>Fframwaith Ymgysylltu a Datblygu Ieuenctid</a:t>
          </a:r>
        </a:p>
      </dgm:t>
    </dgm:pt>
    <dgm:pt modelId="{575DDD4A-9035-4C0A-8714-557B4A82C05B}" type="parTrans" cxnId="{F5CB4446-647E-4D31-ADEA-3FADC81108B5}">
      <dgm:prSet/>
      <dgm:spPr/>
      <dgm:t>
        <a:bodyPr/>
        <a:lstStyle/>
        <a:p>
          <a:endParaRPr lang="en-GB"/>
        </a:p>
      </dgm:t>
    </dgm:pt>
    <dgm:pt modelId="{791BE2A7-1960-4D35-84EE-789F66575042}" type="sibTrans" cxnId="{F5CB4446-647E-4D31-ADEA-3FADC81108B5}">
      <dgm:prSet/>
      <dgm:spPr/>
      <dgm:t>
        <a:bodyPr/>
        <a:lstStyle/>
        <a:p>
          <a:endParaRPr lang="en-GB"/>
        </a:p>
      </dgm:t>
    </dgm:pt>
    <dgm:pt modelId="{2B01C41C-06BD-408E-8BFD-E9B775C6395A}">
      <dgm:prSet/>
      <dgm:spPr>
        <a:solidFill>
          <a:srgbClr val="00B050"/>
        </a:solidFill>
      </dgm:spPr>
      <dgm:t>
        <a:bodyPr/>
        <a:lstStyle/>
        <a:p>
          <a:r>
            <a:rPr lang="cy-GB" noProof="0">
              <a:solidFill>
                <a:schemeClr val="tx1"/>
              </a:solidFill>
            </a:rPr>
            <a:t>2015 (Medi)</a:t>
          </a:r>
        </a:p>
        <a:p>
          <a:r>
            <a:rPr lang="cy-GB" noProof="0">
              <a:solidFill>
                <a:schemeClr val="tx1"/>
              </a:solidFill>
            </a:rPr>
            <a:t>Gwarant Ieuenctid</a:t>
          </a:r>
        </a:p>
      </dgm:t>
    </dgm:pt>
    <dgm:pt modelId="{055E12B2-491F-4B60-A08B-69EC807B301A}" type="parTrans" cxnId="{64FE6B25-09FB-48F5-B445-CE866DF1B0D4}">
      <dgm:prSet/>
      <dgm:spPr/>
      <dgm:t>
        <a:bodyPr/>
        <a:lstStyle/>
        <a:p>
          <a:endParaRPr lang="en-GB"/>
        </a:p>
      </dgm:t>
    </dgm:pt>
    <dgm:pt modelId="{89FB6C0D-4120-47B0-A18A-9326561912D7}" type="sibTrans" cxnId="{64FE6B25-09FB-48F5-B445-CE866DF1B0D4}">
      <dgm:prSet/>
      <dgm:spPr/>
      <dgm:t>
        <a:bodyPr/>
        <a:lstStyle/>
        <a:p>
          <a:endParaRPr lang="en-GB"/>
        </a:p>
      </dgm:t>
    </dgm:pt>
    <dgm:pt modelId="{BD2FC004-6DE6-4E8B-B0E3-DEC86B77BDF7}">
      <dgm:prSet/>
      <dgm:spPr>
        <a:solidFill>
          <a:srgbClr val="00B050"/>
        </a:solidFill>
      </dgm:spPr>
      <dgm:t>
        <a:bodyPr/>
        <a:lstStyle/>
        <a:p>
          <a:r>
            <a:rPr lang="cy-GB" noProof="0">
              <a:solidFill>
                <a:schemeClr val="tx1"/>
              </a:solidFill>
            </a:rPr>
            <a:t>2014 -2018</a:t>
          </a:r>
        </a:p>
        <a:p>
          <a:r>
            <a:rPr lang="cy-GB" noProof="0">
              <a:solidFill>
                <a:schemeClr val="tx1"/>
              </a:solidFill>
            </a:rPr>
            <a:t>Strategaeth Gwaith Ieuenctid Genedlaethol Cymru</a:t>
          </a:r>
        </a:p>
      </dgm:t>
    </dgm:pt>
    <dgm:pt modelId="{F73193B4-08D9-4D06-B622-700EA7BF9334}" type="parTrans" cxnId="{F01D5644-BE50-4485-AD91-413AF4B6B385}">
      <dgm:prSet/>
      <dgm:spPr/>
      <dgm:t>
        <a:bodyPr/>
        <a:lstStyle/>
        <a:p>
          <a:endParaRPr lang="en-GB"/>
        </a:p>
      </dgm:t>
    </dgm:pt>
    <dgm:pt modelId="{39BC6706-CD41-4FA5-AF22-36047BAFD968}" type="sibTrans" cxnId="{F01D5644-BE50-4485-AD91-413AF4B6B385}">
      <dgm:prSet/>
      <dgm:spPr/>
      <dgm:t>
        <a:bodyPr/>
        <a:lstStyle/>
        <a:p>
          <a:endParaRPr lang="en-GB"/>
        </a:p>
      </dgm:t>
    </dgm:pt>
    <dgm:pt modelId="{477261AF-43BE-4CC9-AE25-5D4107654D86}" type="pres">
      <dgm:prSet presAssocID="{FE116EB7-84B4-4020-860A-BA9C7AC17625}" presName="Name0" presStyleCnt="0">
        <dgm:presLayoutVars>
          <dgm:dir/>
          <dgm:resizeHandles/>
        </dgm:presLayoutVars>
      </dgm:prSet>
      <dgm:spPr/>
    </dgm:pt>
    <dgm:pt modelId="{C07D3ADB-C7F8-4761-B09C-ECD98743CE6A}" type="pres">
      <dgm:prSet presAssocID="{5C1D3609-E468-4E72-96FB-C60162C2BE8B}" presName="compNode" presStyleCnt="0"/>
      <dgm:spPr/>
    </dgm:pt>
    <dgm:pt modelId="{DB0D9451-54B3-4179-9903-5B4494013F56}" type="pres">
      <dgm:prSet presAssocID="{5C1D3609-E468-4E72-96FB-C60162C2BE8B}" presName="dummyConnPt" presStyleCnt="0"/>
      <dgm:spPr/>
    </dgm:pt>
    <dgm:pt modelId="{CC8EB75F-6747-44A0-B549-7B89BAFA3CBC}" type="pres">
      <dgm:prSet presAssocID="{5C1D3609-E468-4E72-96FB-C60162C2BE8B}" presName="node" presStyleLbl="node1" presStyleIdx="0" presStyleCnt="18">
        <dgm:presLayoutVars>
          <dgm:bulletEnabled val="1"/>
        </dgm:presLayoutVars>
      </dgm:prSet>
      <dgm:spPr/>
    </dgm:pt>
    <dgm:pt modelId="{717095A3-2AB1-45B7-A209-F1EB6C8E7567}" type="pres">
      <dgm:prSet presAssocID="{0404E626-0834-42C2-A35C-BA1768E8144E}" presName="sibTrans" presStyleLbl="bgSibTrans2D1" presStyleIdx="0" presStyleCnt="17"/>
      <dgm:spPr/>
    </dgm:pt>
    <dgm:pt modelId="{EFB7D708-47D6-4D25-BC44-D766170A3B6B}" type="pres">
      <dgm:prSet presAssocID="{96ABA6FF-DE74-4484-A010-763399C1A091}" presName="compNode" presStyleCnt="0"/>
      <dgm:spPr/>
    </dgm:pt>
    <dgm:pt modelId="{66D66CAC-541D-45E8-A182-31E1BD5D55EA}" type="pres">
      <dgm:prSet presAssocID="{96ABA6FF-DE74-4484-A010-763399C1A091}" presName="dummyConnPt" presStyleCnt="0"/>
      <dgm:spPr/>
    </dgm:pt>
    <dgm:pt modelId="{E9FFC3F2-3ADE-43F4-A14D-D0182DC75E57}" type="pres">
      <dgm:prSet presAssocID="{96ABA6FF-DE74-4484-A010-763399C1A091}" presName="node" presStyleLbl="node1" presStyleIdx="1" presStyleCnt="18">
        <dgm:presLayoutVars>
          <dgm:bulletEnabled val="1"/>
        </dgm:presLayoutVars>
      </dgm:prSet>
      <dgm:spPr/>
    </dgm:pt>
    <dgm:pt modelId="{BADA1B4F-5094-461F-BDCA-F24710411138}" type="pres">
      <dgm:prSet presAssocID="{EFC1A9D6-7AB0-4E47-B661-B693D4D05049}" presName="sibTrans" presStyleLbl="bgSibTrans2D1" presStyleIdx="1" presStyleCnt="17"/>
      <dgm:spPr/>
    </dgm:pt>
    <dgm:pt modelId="{E445F3AE-5912-4BB5-87A2-D75F1F704DF3}" type="pres">
      <dgm:prSet presAssocID="{21EA0E36-B438-4432-9A85-0388E6C6BE07}" presName="compNode" presStyleCnt="0"/>
      <dgm:spPr/>
    </dgm:pt>
    <dgm:pt modelId="{C3C5D37F-B0D7-4B64-AD53-F94A497B9AAC}" type="pres">
      <dgm:prSet presAssocID="{21EA0E36-B438-4432-9A85-0388E6C6BE07}" presName="dummyConnPt" presStyleCnt="0"/>
      <dgm:spPr/>
    </dgm:pt>
    <dgm:pt modelId="{3E0F1B08-A2CB-4066-9812-42AFF7550DBD}" type="pres">
      <dgm:prSet presAssocID="{21EA0E36-B438-4432-9A85-0388E6C6BE07}" presName="node" presStyleLbl="node1" presStyleIdx="2" presStyleCnt="18" custLinFactNeighborX="-605">
        <dgm:presLayoutVars>
          <dgm:bulletEnabled val="1"/>
        </dgm:presLayoutVars>
      </dgm:prSet>
      <dgm:spPr/>
    </dgm:pt>
    <dgm:pt modelId="{01700515-A2F8-432F-9671-330ADA308B38}" type="pres">
      <dgm:prSet presAssocID="{72CA4583-2D27-478C-ABE5-25FA5378DC90}" presName="sibTrans" presStyleLbl="bgSibTrans2D1" presStyleIdx="2" presStyleCnt="17"/>
      <dgm:spPr/>
    </dgm:pt>
    <dgm:pt modelId="{E8BC1B23-4FCD-4B3B-8333-CF908B21F8E9}" type="pres">
      <dgm:prSet presAssocID="{85F7C7A7-980E-47DC-A610-D6FA2C5CF82A}" presName="compNode" presStyleCnt="0"/>
      <dgm:spPr/>
    </dgm:pt>
    <dgm:pt modelId="{70B66913-30E4-48F3-AC63-AED967F2EE38}" type="pres">
      <dgm:prSet presAssocID="{85F7C7A7-980E-47DC-A610-D6FA2C5CF82A}" presName="dummyConnPt" presStyleCnt="0"/>
      <dgm:spPr/>
    </dgm:pt>
    <dgm:pt modelId="{EC773A3F-6FBC-43E7-BB25-184BDB8D705D}" type="pres">
      <dgm:prSet presAssocID="{85F7C7A7-980E-47DC-A610-D6FA2C5CF82A}" presName="node" presStyleLbl="node1" presStyleIdx="3" presStyleCnt="18">
        <dgm:presLayoutVars>
          <dgm:bulletEnabled val="1"/>
        </dgm:presLayoutVars>
      </dgm:prSet>
      <dgm:spPr/>
    </dgm:pt>
    <dgm:pt modelId="{71A05483-4317-4CA4-9A3C-0A018C436223}" type="pres">
      <dgm:prSet presAssocID="{791C0743-6174-43C4-B4AE-DDB7F90F55DC}" presName="sibTrans" presStyleLbl="bgSibTrans2D1" presStyleIdx="3" presStyleCnt="17"/>
      <dgm:spPr/>
    </dgm:pt>
    <dgm:pt modelId="{A47A6A55-743D-4068-B34D-797AAAC48881}" type="pres">
      <dgm:prSet presAssocID="{5849DA20-A9DD-46F7-B714-76914AF6F475}" presName="compNode" presStyleCnt="0"/>
      <dgm:spPr/>
    </dgm:pt>
    <dgm:pt modelId="{E4EA68CE-2EC2-4176-8C2D-7A8A76010A31}" type="pres">
      <dgm:prSet presAssocID="{5849DA20-A9DD-46F7-B714-76914AF6F475}" presName="dummyConnPt" presStyleCnt="0"/>
      <dgm:spPr/>
    </dgm:pt>
    <dgm:pt modelId="{2634E725-F013-45DC-AE2A-1C393E52A7F3}" type="pres">
      <dgm:prSet presAssocID="{5849DA20-A9DD-46F7-B714-76914AF6F475}" presName="node" presStyleLbl="node1" presStyleIdx="4" presStyleCnt="18">
        <dgm:presLayoutVars>
          <dgm:bulletEnabled val="1"/>
        </dgm:presLayoutVars>
      </dgm:prSet>
      <dgm:spPr/>
    </dgm:pt>
    <dgm:pt modelId="{21743AD6-E5A5-4C53-80F6-AE5047ECD759}" type="pres">
      <dgm:prSet presAssocID="{0F949CC2-6AE4-4EC2-9072-C3E58369BA5E}" presName="sibTrans" presStyleLbl="bgSibTrans2D1" presStyleIdx="4" presStyleCnt="17"/>
      <dgm:spPr/>
    </dgm:pt>
    <dgm:pt modelId="{50B56F21-5D0F-41B9-A050-878852B35CCB}" type="pres">
      <dgm:prSet presAssocID="{86A6AB2F-E14E-47E2-B990-0ECF781A1DC3}" presName="compNode" presStyleCnt="0"/>
      <dgm:spPr/>
    </dgm:pt>
    <dgm:pt modelId="{C3D0B7EB-D0AE-43B8-8538-DAE7BCE7AD5F}" type="pres">
      <dgm:prSet presAssocID="{86A6AB2F-E14E-47E2-B990-0ECF781A1DC3}" presName="dummyConnPt" presStyleCnt="0"/>
      <dgm:spPr/>
    </dgm:pt>
    <dgm:pt modelId="{9EB12B35-29BF-4DF9-9D6E-EFE8CF8414D7}" type="pres">
      <dgm:prSet presAssocID="{86A6AB2F-E14E-47E2-B990-0ECF781A1DC3}" presName="node" presStyleLbl="node1" presStyleIdx="5" presStyleCnt="18">
        <dgm:presLayoutVars>
          <dgm:bulletEnabled val="1"/>
        </dgm:presLayoutVars>
      </dgm:prSet>
      <dgm:spPr/>
    </dgm:pt>
    <dgm:pt modelId="{18A67A7F-04C4-4121-8640-B4A6BDA196FA}" type="pres">
      <dgm:prSet presAssocID="{930C22C3-C304-4663-A825-BF0E0A79CB55}" presName="sibTrans" presStyleLbl="bgSibTrans2D1" presStyleIdx="5" presStyleCnt="17"/>
      <dgm:spPr/>
    </dgm:pt>
    <dgm:pt modelId="{B7072C27-039F-4129-A677-1CC13D580F02}" type="pres">
      <dgm:prSet presAssocID="{CAB8F6AA-EEE1-4A16-864D-7B36423D1813}" presName="compNode" presStyleCnt="0"/>
      <dgm:spPr/>
    </dgm:pt>
    <dgm:pt modelId="{C6B91092-0A73-46B0-8DBF-812B0EF90091}" type="pres">
      <dgm:prSet presAssocID="{CAB8F6AA-EEE1-4A16-864D-7B36423D1813}" presName="dummyConnPt" presStyleCnt="0"/>
      <dgm:spPr/>
    </dgm:pt>
    <dgm:pt modelId="{457BE646-978B-4540-A9A7-C0AA1A278669}" type="pres">
      <dgm:prSet presAssocID="{CAB8F6AA-EEE1-4A16-864D-7B36423D1813}" presName="node" presStyleLbl="node1" presStyleIdx="6" presStyleCnt="18">
        <dgm:presLayoutVars>
          <dgm:bulletEnabled val="1"/>
        </dgm:presLayoutVars>
      </dgm:prSet>
      <dgm:spPr/>
    </dgm:pt>
    <dgm:pt modelId="{F9AAB967-FC39-42C5-9DF7-1ACA59A38143}" type="pres">
      <dgm:prSet presAssocID="{8D8C20ED-4C09-4A17-B1B0-5F81075BF24A}" presName="sibTrans" presStyleLbl="bgSibTrans2D1" presStyleIdx="6" presStyleCnt="17"/>
      <dgm:spPr/>
    </dgm:pt>
    <dgm:pt modelId="{170CE52B-61A2-40A1-A6D2-9A62C7916D47}" type="pres">
      <dgm:prSet presAssocID="{9690CE82-556E-4B05-8EBE-12A5F1257F07}" presName="compNode" presStyleCnt="0"/>
      <dgm:spPr/>
    </dgm:pt>
    <dgm:pt modelId="{51F3CB84-D96D-4F7F-98A0-FA09363DD6CD}" type="pres">
      <dgm:prSet presAssocID="{9690CE82-556E-4B05-8EBE-12A5F1257F07}" presName="dummyConnPt" presStyleCnt="0"/>
      <dgm:spPr/>
    </dgm:pt>
    <dgm:pt modelId="{527850CE-36FA-4797-8F36-970666DA3DAF}" type="pres">
      <dgm:prSet presAssocID="{9690CE82-556E-4B05-8EBE-12A5F1257F07}" presName="node" presStyleLbl="node1" presStyleIdx="7" presStyleCnt="18">
        <dgm:presLayoutVars>
          <dgm:bulletEnabled val="1"/>
        </dgm:presLayoutVars>
      </dgm:prSet>
      <dgm:spPr/>
    </dgm:pt>
    <dgm:pt modelId="{0C524AF9-5999-4018-BD22-A432D2431EA7}" type="pres">
      <dgm:prSet presAssocID="{0CF695A9-BAD7-4CF1-B3C6-2FAE338102C4}" presName="sibTrans" presStyleLbl="bgSibTrans2D1" presStyleIdx="7" presStyleCnt="17"/>
      <dgm:spPr/>
    </dgm:pt>
    <dgm:pt modelId="{F96D5E38-B2A4-4356-B6FA-48BEB9A1FE1D}" type="pres">
      <dgm:prSet presAssocID="{0C63C841-6E54-4142-9748-E26EAB4B303A}" presName="compNode" presStyleCnt="0"/>
      <dgm:spPr/>
    </dgm:pt>
    <dgm:pt modelId="{2CA5258B-473F-4D14-94DA-F65D2E47951F}" type="pres">
      <dgm:prSet presAssocID="{0C63C841-6E54-4142-9748-E26EAB4B303A}" presName="dummyConnPt" presStyleCnt="0"/>
      <dgm:spPr/>
    </dgm:pt>
    <dgm:pt modelId="{0C8BE823-9202-4DAC-9E48-C4C9EBC14452}" type="pres">
      <dgm:prSet presAssocID="{0C63C841-6E54-4142-9748-E26EAB4B303A}" presName="node" presStyleLbl="node1" presStyleIdx="8" presStyleCnt="18">
        <dgm:presLayoutVars>
          <dgm:bulletEnabled val="1"/>
        </dgm:presLayoutVars>
      </dgm:prSet>
      <dgm:spPr/>
    </dgm:pt>
    <dgm:pt modelId="{E968D3D5-54B2-4919-A577-CC86EEC075FA}" type="pres">
      <dgm:prSet presAssocID="{60647ED6-9497-475B-9235-BF3C1C5E85BE}" presName="sibTrans" presStyleLbl="bgSibTrans2D1" presStyleIdx="8" presStyleCnt="17"/>
      <dgm:spPr/>
    </dgm:pt>
    <dgm:pt modelId="{17713129-6528-466E-9347-0858BD2BFFFB}" type="pres">
      <dgm:prSet presAssocID="{FD6DB4DB-F155-41B0-A1E6-C33C56D085D3}" presName="compNode" presStyleCnt="0"/>
      <dgm:spPr/>
    </dgm:pt>
    <dgm:pt modelId="{ECFBABBE-EB98-4934-8AC4-02A5B61F13BE}" type="pres">
      <dgm:prSet presAssocID="{FD6DB4DB-F155-41B0-A1E6-C33C56D085D3}" presName="dummyConnPt" presStyleCnt="0"/>
      <dgm:spPr/>
    </dgm:pt>
    <dgm:pt modelId="{4FD7B5BF-B75F-4A76-9E2C-6BEB4E940644}" type="pres">
      <dgm:prSet presAssocID="{FD6DB4DB-F155-41B0-A1E6-C33C56D085D3}" presName="node" presStyleLbl="node1" presStyleIdx="9" presStyleCnt="18">
        <dgm:presLayoutVars>
          <dgm:bulletEnabled val="1"/>
        </dgm:presLayoutVars>
      </dgm:prSet>
      <dgm:spPr/>
    </dgm:pt>
    <dgm:pt modelId="{097BADC9-EFB2-44BE-AE81-794D673E14EC}" type="pres">
      <dgm:prSet presAssocID="{86CA9D88-E8E0-4FF7-9EBD-E1A9BB49E752}" presName="sibTrans" presStyleLbl="bgSibTrans2D1" presStyleIdx="9" presStyleCnt="17"/>
      <dgm:spPr/>
    </dgm:pt>
    <dgm:pt modelId="{77736277-1C22-4A8D-902E-B361CBB1A772}" type="pres">
      <dgm:prSet presAssocID="{DBCABF06-8675-4594-BCF4-813C28EF99A9}" presName="compNode" presStyleCnt="0"/>
      <dgm:spPr/>
    </dgm:pt>
    <dgm:pt modelId="{89DE9EFF-202F-46F2-BF79-E3217D1F9ECB}" type="pres">
      <dgm:prSet presAssocID="{DBCABF06-8675-4594-BCF4-813C28EF99A9}" presName="dummyConnPt" presStyleCnt="0"/>
      <dgm:spPr/>
    </dgm:pt>
    <dgm:pt modelId="{10F4B79B-B35F-4CAE-B302-9BFDE438D2C3}" type="pres">
      <dgm:prSet presAssocID="{DBCABF06-8675-4594-BCF4-813C28EF99A9}" presName="node" presStyleLbl="node1" presStyleIdx="10" presStyleCnt="18">
        <dgm:presLayoutVars>
          <dgm:bulletEnabled val="1"/>
        </dgm:presLayoutVars>
      </dgm:prSet>
      <dgm:spPr/>
    </dgm:pt>
    <dgm:pt modelId="{F3174C12-9A4B-4022-B1BA-6F8C760ABF20}" type="pres">
      <dgm:prSet presAssocID="{558DC19D-6762-4FFF-B173-8A2600CEF588}" presName="sibTrans" presStyleLbl="bgSibTrans2D1" presStyleIdx="10" presStyleCnt="17"/>
      <dgm:spPr/>
    </dgm:pt>
    <dgm:pt modelId="{165A36A9-F71E-414B-B1FC-24F0FB1D0607}" type="pres">
      <dgm:prSet presAssocID="{827570E2-D8D2-4225-89A2-C00A5D878024}" presName="compNode" presStyleCnt="0"/>
      <dgm:spPr/>
    </dgm:pt>
    <dgm:pt modelId="{AEC0F58F-64B7-4160-8F12-65A491FDEBC2}" type="pres">
      <dgm:prSet presAssocID="{827570E2-D8D2-4225-89A2-C00A5D878024}" presName="dummyConnPt" presStyleCnt="0"/>
      <dgm:spPr/>
    </dgm:pt>
    <dgm:pt modelId="{22712729-2BCC-4673-9A02-180838B5B0B8}" type="pres">
      <dgm:prSet presAssocID="{827570E2-D8D2-4225-89A2-C00A5D878024}" presName="node" presStyleLbl="node1" presStyleIdx="11" presStyleCnt="18">
        <dgm:presLayoutVars>
          <dgm:bulletEnabled val="1"/>
        </dgm:presLayoutVars>
      </dgm:prSet>
      <dgm:spPr/>
    </dgm:pt>
    <dgm:pt modelId="{7AE3E633-B2FC-48A0-8640-0985E42DD7C5}" type="pres">
      <dgm:prSet presAssocID="{3C60E453-B730-4C5A-9305-763C93E7215F}" presName="sibTrans" presStyleLbl="bgSibTrans2D1" presStyleIdx="11" presStyleCnt="17"/>
      <dgm:spPr/>
    </dgm:pt>
    <dgm:pt modelId="{D72D280B-C40A-4918-837F-00471AB77862}" type="pres">
      <dgm:prSet presAssocID="{C062D590-AAAE-48A4-890C-57F3F6DB1F61}" presName="compNode" presStyleCnt="0"/>
      <dgm:spPr/>
    </dgm:pt>
    <dgm:pt modelId="{F75E6A4E-10C8-4FF8-91E2-91717A565C8A}" type="pres">
      <dgm:prSet presAssocID="{C062D590-AAAE-48A4-890C-57F3F6DB1F61}" presName="dummyConnPt" presStyleCnt="0"/>
      <dgm:spPr/>
    </dgm:pt>
    <dgm:pt modelId="{AA31C59B-6EEA-46CD-A3EB-A25A63FC2100}" type="pres">
      <dgm:prSet presAssocID="{C062D590-AAAE-48A4-890C-57F3F6DB1F61}" presName="node" presStyleLbl="node1" presStyleIdx="12" presStyleCnt="18">
        <dgm:presLayoutVars>
          <dgm:bulletEnabled val="1"/>
        </dgm:presLayoutVars>
      </dgm:prSet>
      <dgm:spPr/>
    </dgm:pt>
    <dgm:pt modelId="{FC57C509-7A55-4621-A48D-23FF079256C4}" type="pres">
      <dgm:prSet presAssocID="{33E3CBA7-C73B-4913-A2B3-9218EC073C3B}" presName="sibTrans" presStyleLbl="bgSibTrans2D1" presStyleIdx="12" presStyleCnt="17"/>
      <dgm:spPr/>
    </dgm:pt>
    <dgm:pt modelId="{7F0DDB8B-18D9-469A-887E-2FB08F6D2A51}" type="pres">
      <dgm:prSet presAssocID="{6F8852A9-A37D-4E24-BEAE-1A61B86BFE1E}" presName="compNode" presStyleCnt="0"/>
      <dgm:spPr/>
    </dgm:pt>
    <dgm:pt modelId="{55D5297D-DB95-49B2-B9E4-92BDD641A4C3}" type="pres">
      <dgm:prSet presAssocID="{6F8852A9-A37D-4E24-BEAE-1A61B86BFE1E}" presName="dummyConnPt" presStyleCnt="0"/>
      <dgm:spPr/>
    </dgm:pt>
    <dgm:pt modelId="{7EA6BAC2-BC5B-4991-90C0-696EBFFF253F}" type="pres">
      <dgm:prSet presAssocID="{6F8852A9-A37D-4E24-BEAE-1A61B86BFE1E}" presName="node" presStyleLbl="node1" presStyleIdx="13" presStyleCnt="18">
        <dgm:presLayoutVars>
          <dgm:bulletEnabled val="1"/>
        </dgm:presLayoutVars>
      </dgm:prSet>
      <dgm:spPr/>
    </dgm:pt>
    <dgm:pt modelId="{4DA98386-F91D-4B45-9B17-D0DD404C68FC}" type="pres">
      <dgm:prSet presAssocID="{B5DBE8DD-545F-47AF-827F-2D06AE737E1E}" presName="sibTrans" presStyleLbl="bgSibTrans2D1" presStyleIdx="13" presStyleCnt="17"/>
      <dgm:spPr/>
    </dgm:pt>
    <dgm:pt modelId="{4FD6DBB0-FCE7-40B6-B307-87562A3B541F}" type="pres">
      <dgm:prSet presAssocID="{B17E055E-99A7-45D1-8899-A7DBCBEFA243}" presName="compNode" presStyleCnt="0"/>
      <dgm:spPr/>
    </dgm:pt>
    <dgm:pt modelId="{12382317-0A44-4D3A-A0FF-70E12D0D4A84}" type="pres">
      <dgm:prSet presAssocID="{B17E055E-99A7-45D1-8899-A7DBCBEFA243}" presName="dummyConnPt" presStyleCnt="0"/>
      <dgm:spPr/>
    </dgm:pt>
    <dgm:pt modelId="{72CD0621-4751-463B-8FE0-DABF6F8D418B}" type="pres">
      <dgm:prSet presAssocID="{B17E055E-99A7-45D1-8899-A7DBCBEFA243}" presName="node" presStyleLbl="node1" presStyleIdx="14" presStyleCnt="18">
        <dgm:presLayoutVars>
          <dgm:bulletEnabled val="1"/>
        </dgm:presLayoutVars>
      </dgm:prSet>
      <dgm:spPr/>
    </dgm:pt>
    <dgm:pt modelId="{7ACB18D3-2366-4AF2-A94A-B07379D7B142}" type="pres">
      <dgm:prSet presAssocID="{6C03A24A-AC39-4FF6-B8E4-CAE04806D57D}" presName="sibTrans" presStyleLbl="bgSibTrans2D1" presStyleIdx="14" presStyleCnt="17"/>
      <dgm:spPr/>
    </dgm:pt>
    <dgm:pt modelId="{FF139B53-5ADA-4FD3-966A-020C8BA98034}" type="pres">
      <dgm:prSet presAssocID="{4F5F5B20-40B2-453C-B9CA-2D46B8B04340}" presName="compNode" presStyleCnt="0"/>
      <dgm:spPr/>
    </dgm:pt>
    <dgm:pt modelId="{FCB31CCD-3129-44DB-87FD-2B01D8D1669F}" type="pres">
      <dgm:prSet presAssocID="{4F5F5B20-40B2-453C-B9CA-2D46B8B04340}" presName="dummyConnPt" presStyleCnt="0"/>
      <dgm:spPr/>
    </dgm:pt>
    <dgm:pt modelId="{695F3AF7-C2D1-415E-BD25-2C0FD7DE596C}" type="pres">
      <dgm:prSet presAssocID="{4F5F5B20-40B2-453C-B9CA-2D46B8B04340}" presName="node" presStyleLbl="node1" presStyleIdx="15" presStyleCnt="18">
        <dgm:presLayoutVars>
          <dgm:bulletEnabled val="1"/>
        </dgm:presLayoutVars>
      </dgm:prSet>
      <dgm:spPr/>
    </dgm:pt>
    <dgm:pt modelId="{1C2EEFCD-DFD6-453F-82E3-4332FF6FF3DB}" type="pres">
      <dgm:prSet presAssocID="{791BE2A7-1960-4D35-84EE-789F66575042}" presName="sibTrans" presStyleLbl="bgSibTrans2D1" presStyleIdx="15" presStyleCnt="17"/>
      <dgm:spPr/>
    </dgm:pt>
    <dgm:pt modelId="{07183B9D-5592-485D-B468-803F290CDA92}" type="pres">
      <dgm:prSet presAssocID="{2B01C41C-06BD-408E-8BFD-E9B775C6395A}" presName="compNode" presStyleCnt="0"/>
      <dgm:spPr/>
    </dgm:pt>
    <dgm:pt modelId="{D2713FA9-F616-4BAE-94F0-1F7C1CA4AD77}" type="pres">
      <dgm:prSet presAssocID="{2B01C41C-06BD-408E-8BFD-E9B775C6395A}" presName="dummyConnPt" presStyleCnt="0"/>
      <dgm:spPr/>
    </dgm:pt>
    <dgm:pt modelId="{47D208A5-FEA8-4E81-9FCF-EF9DAE360425}" type="pres">
      <dgm:prSet presAssocID="{2B01C41C-06BD-408E-8BFD-E9B775C6395A}" presName="node" presStyleLbl="node1" presStyleIdx="16" presStyleCnt="18" custLinFactY="-23255" custLinFactNeighborX="-1880" custLinFactNeighborY="-100000">
        <dgm:presLayoutVars>
          <dgm:bulletEnabled val="1"/>
        </dgm:presLayoutVars>
      </dgm:prSet>
      <dgm:spPr/>
    </dgm:pt>
    <dgm:pt modelId="{BA477AFE-0232-41C5-AD83-382BD7BD55B3}" type="pres">
      <dgm:prSet presAssocID="{89FB6C0D-4120-47B0-A18A-9326561912D7}" presName="sibTrans" presStyleLbl="bgSibTrans2D1" presStyleIdx="16" presStyleCnt="17"/>
      <dgm:spPr/>
    </dgm:pt>
    <dgm:pt modelId="{7C74615E-61C6-4E60-AE59-6BB07BE8B6D0}" type="pres">
      <dgm:prSet presAssocID="{BD2FC004-6DE6-4E8B-B0E3-DEC86B77BDF7}" presName="compNode" presStyleCnt="0"/>
      <dgm:spPr/>
    </dgm:pt>
    <dgm:pt modelId="{8C95325A-BEF0-41EF-9D51-9AFFFD4BDFA2}" type="pres">
      <dgm:prSet presAssocID="{BD2FC004-6DE6-4E8B-B0E3-DEC86B77BDF7}" presName="dummyConnPt" presStyleCnt="0"/>
      <dgm:spPr/>
    </dgm:pt>
    <dgm:pt modelId="{ACD27F63-2F6F-4CD1-ADFA-7F54B61CDD16}" type="pres">
      <dgm:prSet presAssocID="{BD2FC004-6DE6-4E8B-B0E3-DEC86B77BDF7}" presName="node" presStyleLbl="node1" presStyleIdx="17" presStyleCnt="18" custLinFactY="22210" custLinFactNeighborX="1880" custLinFactNeighborY="100000">
        <dgm:presLayoutVars>
          <dgm:bulletEnabled val="1"/>
        </dgm:presLayoutVars>
      </dgm:prSet>
      <dgm:spPr/>
    </dgm:pt>
  </dgm:ptLst>
  <dgm:cxnLst>
    <dgm:cxn modelId="{9121F507-9128-4664-BFC2-15EA034122C6}" srcId="{FE116EB7-84B4-4020-860A-BA9C7AC17625}" destId="{96ABA6FF-DE74-4484-A010-763399C1A091}" srcOrd="1" destOrd="0" parTransId="{A738DDBD-0772-4233-862E-DA051FC9B012}" sibTransId="{EFC1A9D6-7AB0-4E47-B661-B693D4D05049}"/>
    <dgm:cxn modelId="{AF0C9408-C265-4B7A-AC1C-9276C9F420D8}" type="presOf" srcId="{6C03A24A-AC39-4FF6-B8E4-CAE04806D57D}" destId="{7ACB18D3-2366-4AF2-A94A-B07379D7B142}" srcOrd="0" destOrd="0" presId="urn:microsoft.com/office/officeart/2005/8/layout/bProcess4"/>
    <dgm:cxn modelId="{D06CD60B-B65C-4EDF-8F3B-7D14948A9395}" type="presOf" srcId="{3C60E453-B730-4C5A-9305-763C93E7215F}" destId="{7AE3E633-B2FC-48A0-8640-0985E42DD7C5}" srcOrd="0" destOrd="0" presId="urn:microsoft.com/office/officeart/2005/8/layout/bProcess4"/>
    <dgm:cxn modelId="{E6371112-2542-4615-8AEC-C30CCD589D1C}" srcId="{FE116EB7-84B4-4020-860A-BA9C7AC17625}" destId="{827570E2-D8D2-4225-89A2-C00A5D878024}" srcOrd="11" destOrd="0" parTransId="{9E5D814D-9E71-422D-B66E-DCC309F10076}" sibTransId="{3C60E453-B730-4C5A-9305-763C93E7215F}"/>
    <dgm:cxn modelId="{6C61281A-2228-4116-92DF-C377E0B7A393}" srcId="{FE116EB7-84B4-4020-860A-BA9C7AC17625}" destId="{C062D590-AAAE-48A4-890C-57F3F6DB1F61}" srcOrd="12" destOrd="0" parTransId="{83CB4C78-4EAD-41F3-B888-F385B7915BB5}" sibTransId="{33E3CBA7-C73B-4913-A2B3-9218EC073C3B}"/>
    <dgm:cxn modelId="{FCE9E01A-D104-497A-8C5E-DF988E1A2797}" type="presOf" srcId="{DBCABF06-8675-4594-BCF4-813C28EF99A9}" destId="{10F4B79B-B35F-4CAE-B302-9BFDE438D2C3}" srcOrd="0" destOrd="0" presId="urn:microsoft.com/office/officeart/2005/8/layout/bProcess4"/>
    <dgm:cxn modelId="{07266223-A537-4AF4-A4D5-A6FB53A6A83D}" type="presOf" srcId="{72CA4583-2D27-478C-ABE5-25FA5378DC90}" destId="{01700515-A2F8-432F-9671-330ADA308B38}" srcOrd="0" destOrd="0" presId="urn:microsoft.com/office/officeart/2005/8/layout/bProcess4"/>
    <dgm:cxn modelId="{4F957A23-4ABA-4E4A-8F5F-F064B01D9A2E}" type="presOf" srcId="{0CF695A9-BAD7-4CF1-B3C6-2FAE338102C4}" destId="{0C524AF9-5999-4018-BD22-A432D2431EA7}" srcOrd="0" destOrd="0" presId="urn:microsoft.com/office/officeart/2005/8/layout/bProcess4"/>
    <dgm:cxn modelId="{64FE6B25-09FB-48F5-B445-CE866DF1B0D4}" srcId="{FE116EB7-84B4-4020-860A-BA9C7AC17625}" destId="{2B01C41C-06BD-408E-8BFD-E9B775C6395A}" srcOrd="16" destOrd="0" parTransId="{055E12B2-491F-4B60-A08B-69EC807B301A}" sibTransId="{89FB6C0D-4120-47B0-A18A-9326561912D7}"/>
    <dgm:cxn modelId="{B5ABF029-251C-4C12-9C0E-8D23B50BBB28}" type="presOf" srcId="{BD2FC004-6DE6-4E8B-B0E3-DEC86B77BDF7}" destId="{ACD27F63-2F6F-4CD1-ADFA-7F54B61CDD16}" srcOrd="0" destOrd="0" presId="urn:microsoft.com/office/officeart/2005/8/layout/bProcess4"/>
    <dgm:cxn modelId="{10756B2D-3DF4-43C1-86A8-C591231D67E1}" srcId="{FE116EB7-84B4-4020-860A-BA9C7AC17625}" destId="{FD6DB4DB-F155-41B0-A1E6-C33C56D085D3}" srcOrd="9" destOrd="0" parTransId="{BBA20F85-66B1-4DEA-B9BE-5C1013C49469}" sibTransId="{86CA9D88-E8E0-4FF7-9EBD-E1A9BB49E752}"/>
    <dgm:cxn modelId="{3B692839-FFDA-4A3A-B1E6-673AF72190EB}" type="presOf" srcId="{86CA9D88-E8E0-4FF7-9EBD-E1A9BB49E752}" destId="{097BADC9-EFB2-44BE-AE81-794D673E14EC}" srcOrd="0" destOrd="0" presId="urn:microsoft.com/office/officeart/2005/8/layout/bProcess4"/>
    <dgm:cxn modelId="{8925C93F-94C0-496F-B078-0F264F429DE6}" type="presOf" srcId="{CAB8F6AA-EEE1-4A16-864D-7B36423D1813}" destId="{457BE646-978B-4540-A9A7-C0AA1A278669}" srcOrd="0" destOrd="0" presId="urn:microsoft.com/office/officeart/2005/8/layout/bProcess4"/>
    <dgm:cxn modelId="{607EAD5C-5B47-4188-98B6-739291E5F56C}" type="presOf" srcId="{86A6AB2F-E14E-47E2-B990-0ECF781A1DC3}" destId="{9EB12B35-29BF-4DF9-9D6E-EFE8CF8414D7}" srcOrd="0" destOrd="0" presId="urn:microsoft.com/office/officeart/2005/8/layout/bProcess4"/>
    <dgm:cxn modelId="{FFC8B65F-3DF7-4527-826B-B5B5E2E0FB45}" type="presOf" srcId="{6F8852A9-A37D-4E24-BEAE-1A61B86BFE1E}" destId="{7EA6BAC2-BC5B-4991-90C0-696EBFFF253F}" srcOrd="0" destOrd="0" presId="urn:microsoft.com/office/officeart/2005/8/layout/bProcess4"/>
    <dgm:cxn modelId="{89305B61-1C60-4C3A-A38C-0C48368FA76E}" type="presOf" srcId="{96ABA6FF-DE74-4484-A010-763399C1A091}" destId="{E9FFC3F2-3ADE-43F4-A14D-D0182DC75E57}" srcOrd="0" destOrd="0" presId="urn:microsoft.com/office/officeart/2005/8/layout/bProcess4"/>
    <dgm:cxn modelId="{BF270D62-A2D1-4C12-87C6-2488CE3C6DEE}" type="presOf" srcId="{0F949CC2-6AE4-4EC2-9072-C3E58369BA5E}" destId="{21743AD6-E5A5-4C53-80F6-AE5047ECD759}" srcOrd="0" destOrd="0" presId="urn:microsoft.com/office/officeart/2005/8/layout/bProcess4"/>
    <dgm:cxn modelId="{7B3D9B63-F465-4697-9CE3-A644C5788542}" type="presOf" srcId="{B5DBE8DD-545F-47AF-827F-2D06AE737E1E}" destId="{4DA98386-F91D-4B45-9B17-D0DD404C68FC}" srcOrd="0" destOrd="0" presId="urn:microsoft.com/office/officeart/2005/8/layout/bProcess4"/>
    <dgm:cxn modelId="{F01D5644-BE50-4485-AD91-413AF4B6B385}" srcId="{FE116EB7-84B4-4020-860A-BA9C7AC17625}" destId="{BD2FC004-6DE6-4E8B-B0E3-DEC86B77BDF7}" srcOrd="17" destOrd="0" parTransId="{F73193B4-08D9-4D06-B622-700EA7BF9334}" sibTransId="{39BC6706-CD41-4FA5-AF22-36047BAFD968}"/>
    <dgm:cxn modelId="{1F74D364-CA73-4DA7-BFD6-1E5091A4FC77}" type="presOf" srcId="{EFC1A9D6-7AB0-4E47-B661-B693D4D05049}" destId="{BADA1B4F-5094-461F-BDCA-F24710411138}" srcOrd="0" destOrd="0" presId="urn:microsoft.com/office/officeart/2005/8/layout/bProcess4"/>
    <dgm:cxn modelId="{F5CB4446-647E-4D31-ADEA-3FADC81108B5}" srcId="{FE116EB7-84B4-4020-860A-BA9C7AC17625}" destId="{4F5F5B20-40B2-453C-B9CA-2D46B8B04340}" srcOrd="15" destOrd="0" parTransId="{575DDD4A-9035-4C0A-8714-557B4A82C05B}" sibTransId="{791BE2A7-1960-4D35-84EE-789F66575042}"/>
    <dgm:cxn modelId="{41E4D26A-32D7-451E-A17D-03C43945973D}" srcId="{FE116EB7-84B4-4020-860A-BA9C7AC17625}" destId="{85F7C7A7-980E-47DC-A610-D6FA2C5CF82A}" srcOrd="3" destOrd="0" parTransId="{A3475BF8-BD74-4DE3-A82E-EAC321290F22}" sibTransId="{791C0743-6174-43C4-B4AE-DDB7F90F55DC}"/>
    <dgm:cxn modelId="{598F154C-6E9A-4BD5-8BBE-F01A95FF69E2}" type="presOf" srcId="{791C0743-6174-43C4-B4AE-DDB7F90F55DC}" destId="{71A05483-4317-4CA4-9A3C-0A018C436223}" srcOrd="0" destOrd="0" presId="urn:microsoft.com/office/officeart/2005/8/layout/bProcess4"/>
    <dgm:cxn modelId="{CA3EC46C-9789-4D6B-8AAF-5A696F2ADDB4}" type="presOf" srcId="{21EA0E36-B438-4432-9A85-0388E6C6BE07}" destId="{3E0F1B08-A2CB-4066-9812-42AFF7550DBD}" srcOrd="0" destOrd="0" presId="urn:microsoft.com/office/officeart/2005/8/layout/bProcess4"/>
    <dgm:cxn modelId="{E46B5D4D-DF47-4FDE-A0CE-D558AF1A2B05}" type="presOf" srcId="{FE116EB7-84B4-4020-860A-BA9C7AC17625}" destId="{477261AF-43BE-4CC9-AE25-5D4107654D86}" srcOrd="0" destOrd="0" presId="urn:microsoft.com/office/officeart/2005/8/layout/bProcess4"/>
    <dgm:cxn modelId="{0ABCB44D-E945-4790-B301-C15823327986}" srcId="{FE116EB7-84B4-4020-860A-BA9C7AC17625}" destId="{5C1D3609-E468-4E72-96FB-C60162C2BE8B}" srcOrd="0" destOrd="0" parTransId="{3E00EEB9-07A9-4F5B-90E1-A8F446A0A739}" sibTransId="{0404E626-0834-42C2-A35C-BA1768E8144E}"/>
    <dgm:cxn modelId="{CB83AB71-4A27-4009-9549-4200F34C62CE}" type="presOf" srcId="{60647ED6-9497-475B-9235-BF3C1C5E85BE}" destId="{E968D3D5-54B2-4919-A577-CC86EEC075FA}" srcOrd="0" destOrd="0" presId="urn:microsoft.com/office/officeart/2005/8/layout/bProcess4"/>
    <dgm:cxn modelId="{999C0375-412E-4131-816E-ECB23F09B80F}" srcId="{FE116EB7-84B4-4020-860A-BA9C7AC17625}" destId="{6F8852A9-A37D-4E24-BEAE-1A61B86BFE1E}" srcOrd="13" destOrd="0" parTransId="{33EFBECD-7C03-4704-B4B2-462B7B6D36E7}" sibTransId="{B5DBE8DD-545F-47AF-827F-2D06AE737E1E}"/>
    <dgm:cxn modelId="{2AE4AD58-50CA-43E5-925A-578A6F25AE25}" type="presOf" srcId="{85F7C7A7-980E-47DC-A610-D6FA2C5CF82A}" destId="{EC773A3F-6FBC-43E7-BB25-184BDB8D705D}" srcOrd="0" destOrd="0" presId="urn:microsoft.com/office/officeart/2005/8/layout/bProcess4"/>
    <dgm:cxn modelId="{7DAB1D85-7543-47C4-94D0-8B3AE9E8289D}" type="presOf" srcId="{930C22C3-C304-4663-A825-BF0E0A79CB55}" destId="{18A67A7F-04C4-4121-8640-B4A6BDA196FA}" srcOrd="0" destOrd="0" presId="urn:microsoft.com/office/officeart/2005/8/layout/bProcess4"/>
    <dgm:cxn modelId="{E5A1C287-4DDD-41ED-AE6A-3537D199A755}" type="presOf" srcId="{4F5F5B20-40B2-453C-B9CA-2D46B8B04340}" destId="{695F3AF7-C2D1-415E-BD25-2C0FD7DE596C}" srcOrd="0" destOrd="0" presId="urn:microsoft.com/office/officeart/2005/8/layout/bProcess4"/>
    <dgm:cxn modelId="{D2F2F698-DF51-40AD-A0A4-1D81518D7987}" srcId="{FE116EB7-84B4-4020-860A-BA9C7AC17625}" destId="{B17E055E-99A7-45D1-8899-A7DBCBEFA243}" srcOrd="14" destOrd="0" parTransId="{A42376A3-B99F-4307-BF60-964D96955B2C}" sibTransId="{6C03A24A-AC39-4FF6-B8E4-CAE04806D57D}"/>
    <dgm:cxn modelId="{C21F7EA0-2DA4-423B-BEAB-0F5DA07531A7}" srcId="{FE116EB7-84B4-4020-860A-BA9C7AC17625}" destId="{5849DA20-A9DD-46F7-B714-76914AF6F475}" srcOrd="4" destOrd="0" parTransId="{A99F1B60-60AF-41AB-8310-703694597E66}" sibTransId="{0F949CC2-6AE4-4EC2-9072-C3E58369BA5E}"/>
    <dgm:cxn modelId="{1173BFA0-7980-4B1A-B93B-E3F7C3475619}" srcId="{FE116EB7-84B4-4020-860A-BA9C7AC17625}" destId="{86A6AB2F-E14E-47E2-B990-0ECF781A1DC3}" srcOrd="5" destOrd="0" parTransId="{B83229D0-9961-4F55-90FF-A06F40C8E983}" sibTransId="{930C22C3-C304-4663-A825-BF0E0A79CB55}"/>
    <dgm:cxn modelId="{042366A7-BF92-4A33-8F50-D5703F03000E}" type="presOf" srcId="{2B01C41C-06BD-408E-8BFD-E9B775C6395A}" destId="{47D208A5-FEA8-4E81-9FCF-EF9DAE360425}" srcOrd="0" destOrd="0" presId="urn:microsoft.com/office/officeart/2005/8/layout/bProcess4"/>
    <dgm:cxn modelId="{D90801AC-88EE-4AB1-AFEF-4F840042DAA4}" type="presOf" srcId="{791BE2A7-1960-4D35-84EE-789F66575042}" destId="{1C2EEFCD-DFD6-453F-82E3-4332FF6FF3DB}" srcOrd="0" destOrd="0" presId="urn:microsoft.com/office/officeart/2005/8/layout/bProcess4"/>
    <dgm:cxn modelId="{1CAE73AD-44C7-402D-9C48-1AF730C1E31D}" srcId="{FE116EB7-84B4-4020-860A-BA9C7AC17625}" destId="{9690CE82-556E-4B05-8EBE-12A5F1257F07}" srcOrd="7" destOrd="0" parTransId="{2918D6CF-1136-4421-9C12-04AB531E6CBE}" sibTransId="{0CF695A9-BAD7-4CF1-B3C6-2FAE338102C4}"/>
    <dgm:cxn modelId="{2C8769B4-0772-46BA-8D0F-597D9881B63E}" type="presOf" srcId="{558DC19D-6762-4FFF-B173-8A2600CEF588}" destId="{F3174C12-9A4B-4022-B1BA-6F8C760ABF20}" srcOrd="0" destOrd="0" presId="urn:microsoft.com/office/officeart/2005/8/layout/bProcess4"/>
    <dgm:cxn modelId="{450819C2-CA67-492C-950B-4237F34FA276}" type="presOf" srcId="{8D8C20ED-4C09-4A17-B1B0-5F81075BF24A}" destId="{F9AAB967-FC39-42C5-9DF7-1ACA59A38143}" srcOrd="0" destOrd="0" presId="urn:microsoft.com/office/officeart/2005/8/layout/bProcess4"/>
    <dgm:cxn modelId="{C7DC0DC5-B7C2-4AAA-AD98-10A496003BCB}" type="presOf" srcId="{0C63C841-6E54-4142-9748-E26EAB4B303A}" destId="{0C8BE823-9202-4DAC-9E48-C4C9EBC14452}" srcOrd="0" destOrd="0" presId="urn:microsoft.com/office/officeart/2005/8/layout/bProcess4"/>
    <dgm:cxn modelId="{DAE58EC6-9E25-439E-8B8C-C8034C01224B}" srcId="{FE116EB7-84B4-4020-860A-BA9C7AC17625}" destId="{CAB8F6AA-EEE1-4A16-864D-7B36423D1813}" srcOrd="6" destOrd="0" parTransId="{CA5E529F-12D7-41AC-9770-455E698CF9D1}" sibTransId="{8D8C20ED-4C09-4A17-B1B0-5F81075BF24A}"/>
    <dgm:cxn modelId="{65D394CB-E467-4E2A-A56B-93EA156A94AE}" type="presOf" srcId="{827570E2-D8D2-4225-89A2-C00A5D878024}" destId="{22712729-2BCC-4673-9A02-180838B5B0B8}" srcOrd="0" destOrd="0" presId="urn:microsoft.com/office/officeart/2005/8/layout/bProcess4"/>
    <dgm:cxn modelId="{516CB4CD-2747-4516-ACD5-38527865E267}" srcId="{FE116EB7-84B4-4020-860A-BA9C7AC17625}" destId="{DBCABF06-8675-4594-BCF4-813C28EF99A9}" srcOrd="10" destOrd="0" parTransId="{9B19D489-C711-4301-AFCA-12D59D1F853A}" sibTransId="{558DC19D-6762-4FFF-B173-8A2600CEF588}"/>
    <dgm:cxn modelId="{615DF1D0-105D-464A-8F79-72346033FF95}" type="presOf" srcId="{9690CE82-556E-4B05-8EBE-12A5F1257F07}" destId="{527850CE-36FA-4797-8F36-970666DA3DAF}" srcOrd="0" destOrd="0" presId="urn:microsoft.com/office/officeart/2005/8/layout/bProcess4"/>
    <dgm:cxn modelId="{04A725D1-BECE-49D4-85E4-7E4D586AA3C9}" srcId="{FE116EB7-84B4-4020-860A-BA9C7AC17625}" destId="{21EA0E36-B438-4432-9A85-0388E6C6BE07}" srcOrd="2" destOrd="0" parTransId="{70632B09-D818-4723-B2B8-2BF286B069D8}" sibTransId="{72CA4583-2D27-478C-ABE5-25FA5378DC90}"/>
    <dgm:cxn modelId="{7FEBE4D4-3FE1-41B8-8484-89C06BA18C14}" type="presOf" srcId="{89FB6C0D-4120-47B0-A18A-9326561912D7}" destId="{BA477AFE-0232-41C5-AD83-382BD7BD55B3}" srcOrd="0" destOrd="0" presId="urn:microsoft.com/office/officeart/2005/8/layout/bProcess4"/>
    <dgm:cxn modelId="{CD228AD5-1D71-4838-AAD7-702F9DBCC70C}" type="presOf" srcId="{5849DA20-A9DD-46F7-B714-76914AF6F475}" destId="{2634E725-F013-45DC-AE2A-1C393E52A7F3}" srcOrd="0" destOrd="0" presId="urn:microsoft.com/office/officeart/2005/8/layout/bProcess4"/>
    <dgm:cxn modelId="{508707D7-C8D8-4EB7-BACB-3B235A3AA401}" type="presOf" srcId="{C062D590-AAAE-48A4-890C-57F3F6DB1F61}" destId="{AA31C59B-6EEA-46CD-A3EB-A25A63FC2100}" srcOrd="0" destOrd="0" presId="urn:microsoft.com/office/officeart/2005/8/layout/bProcess4"/>
    <dgm:cxn modelId="{47CD24DA-5CCE-449A-B785-83933D6885F1}" type="presOf" srcId="{33E3CBA7-C73B-4913-A2B3-9218EC073C3B}" destId="{FC57C509-7A55-4621-A48D-23FF079256C4}" srcOrd="0" destOrd="0" presId="urn:microsoft.com/office/officeart/2005/8/layout/bProcess4"/>
    <dgm:cxn modelId="{D6551EDE-FCA4-483B-BBFF-A4EF4B4A8F67}" type="presOf" srcId="{5C1D3609-E468-4E72-96FB-C60162C2BE8B}" destId="{CC8EB75F-6747-44A0-B549-7B89BAFA3CBC}" srcOrd="0" destOrd="0" presId="urn:microsoft.com/office/officeart/2005/8/layout/bProcess4"/>
    <dgm:cxn modelId="{7DBC4BDE-D545-4EA3-9413-6C52CCD9E2D8}" type="presOf" srcId="{FD6DB4DB-F155-41B0-A1E6-C33C56D085D3}" destId="{4FD7B5BF-B75F-4A76-9E2C-6BEB4E940644}" srcOrd="0" destOrd="0" presId="urn:microsoft.com/office/officeart/2005/8/layout/bProcess4"/>
    <dgm:cxn modelId="{F90134E3-B42E-49C1-A7CC-C7569627FE97}" type="presOf" srcId="{B17E055E-99A7-45D1-8899-A7DBCBEFA243}" destId="{72CD0621-4751-463B-8FE0-DABF6F8D418B}" srcOrd="0" destOrd="0" presId="urn:microsoft.com/office/officeart/2005/8/layout/bProcess4"/>
    <dgm:cxn modelId="{C1C9D5E4-537D-4DE6-9664-58087359E685}" type="presOf" srcId="{0404E626-0834-42C2-A35C-BA1768E8144E}" destId="{717095A3-2AB1-45B7-A209-F1EB6C8E7567}" srcOrd="0" destOrd="0" presId="urn:microsoft.com/office/officeart/2005/8/layout/bProcess4"/>
    <dgm:cxn modelId="{902C15ED-0ABE-40D2-8EDE-E2148A5C54F2}" srcId="{FE116EB7-84B4-4020-860A-BA9C7AC17625}" destId="{0C63C841-6E54-4142-9748-E26EAB4B303A}" srcOrd="8" destOrd="0" parTransId="{5E23784C-19B6-4EA4-A664-AB2EDC6B3460}" sibTransId="{60647ED6-9497-475B-9235-BF3C1C5E85BE}"/>
    <dgm:cxn modelId="{2711CB57-FCDD-48C0-849E-BBE4C95DCA4E}" type="presParOf" srcId="{477261AF-43BE-4CC9-AE25-5D4107654D86}" destId="{C07D3ADB-C7F8-4761-B09C-ECD98743CE6A}" srcOrd="0" destOrd="0" presId="urn:microsoft.com/office/officeart/2005/8/layout/bProcess4"/>
    <dgm:cxn modelId="{A65E3976-A0C5-44F4-8ADA-039FD993D8EC}" type="presParOf" srcId="{C07D3ADB-C7F8-4761-B09C-ECD98743CE6A}" destId="{DB0D9451-54B3-4179-9903-5B4494013F56}" srcOrd="0" destOrd="0" presId="urn:microsoft.com/office/officeart/2005/8/layout/bProcess4"/>
    <dgm:cxn modelId="{20EE7688-8FA8-486F-820B-42E5EE5E55DC}" type="presParOf" srcId="{C07D3ADB-C7F8-4761-B09C-ECD98743CE6A}" destId="{CC8EB75F-6747-44A0-B549-7B89BAFA3CBC}" srcOrd="1" destOrd="0" presId="urn:microsoft.com/office/officeart/2005/8/layout/bProcess4"/>
    <dgm:cxn modelId="{3EB1AF32-2C8C-4030-8B36-FD465E2D1F39}" type="presParOf" srcId="{477261AF-43BE-4CC9-AE25-5D4107654D86}" destId="{717095A3-2AB1-45B7-A209-F1EB6C8E7567}" srcOrd="1" destOrd="0" presId="urn:microsoft.com/office/officeart/2005/8/layout/bProcess4"/>
    <dgm:cxn modelId="{FE527D08-DBD2-4C62-82F8-6433EEAD5C41}" type="presParOf" srcId="{477261AF-43BE-4CC9-AE25-5D4107654D86}" destId="{EFB7D708-47D6-4D25-BC44-D766170A3B6B}" srcOrd="2" destOrd="0" presId="urn:microsoft.com/office/officeart/2005/8/layout/bProcess4"/>
    <dgm:cxn modelId="{7058E658-C088-4D2F-BD53-7DD9884EE9B4}" type="presParOf" srcId="{EFB7D708-47D6-4D25-BC44-D766170A3B6B}" destId="{66D66CAC-541D-45E8-A182-31E1BD5D55EA}" srcOrd="0" destOrd="0" presId="urn:microsoft.com/office/officeart/2005/8/layout/bProcess4"/>
    <dgm:cxn modelId="{115274DE-648F-4DEF-9DC9-84FAD83A18D7}" type="presParOf" srcId="{EFB7D708-47D6-4D25-BC44-D766170A3B6B}" destId="{E9FFC3F2-3ADE-43F4-A14D-D0182DC75E57}" srcOrd="1" destOrd="0" presId="urn:microsoft.com/office/officeart/2005/8/layout/bProcess4"/>
    <dgm:cxn modelId="{2DF73A5E-EC32-4EF5-83DD-197EF23FC630}" type="presParOf" srcId="{477261AF-43BE-4CC9-AE25-5D4107654D86}" destId="{BADA1B4F-5094-461F-BDCA-F24710411138}" srcOrd="3" destOrd="0" presId="urn:microsoft.com/office/officeart/2005/8/layout/bProcess4"/>
    <dgm:cxn modelId="{6C369562-AAE8-4269-AA2E-58637591868F}" type="presParOf" srcId="{477261AF-43BE-4CC9-AE25-5D4107654D86}" destId="{E445F3AE-5912-4BB5-87A2-D75F1F704DF3}" srcOrd="4" destOrd="0" presId="urn:microsoft.com/office/officeart/2005/8/layout/bProcess4"/>
    <dgm:cxn modelId="{48319848-1626-49CF-9D95-94C3E94CFBF5}" type="presParOf" srcId="{E445F3AE-5912-4BB5-87A2-D75F1F704DF3}" destId="{C3C5D37F-B0D7-4B64-AD53-F94A497B9AAC}" srcOrd="0" destOrd="0" presId="urn:microsoft.com/office/officeart/2005/8/layout/bProcess4"/>
    <dgm:cxn modelId="{F1538FC2-9A2D-4384-81E8-626A02F5ACFF}" type="presParOf" srcId="{E445F3AE-5912-4BB5-87A2-D75F1F704DF3}" destId="{3E0F1B08-A2CB-4066-9812-42AFF7550DBD}" srcOrd="1" destOrd="0" presId="urn:microsoft.com/office/officeart/2005/8/layout/bProcess4"/>
    <dgm:cxn modelId="{9AF789A2-7576-4264-8A6E-71454907C35A}" type="presParOf" srcId="{477261AF-43BE-4CC9-AE25-5D4107654D86}" destId="{01700515-A2F8-432F-9671-330ADA308B38}" srcOrd="5" destOrd="0" presId="urn:microsoft.com/office/officeart/2005/8/layout/bProcess4"/>
    <dgm:cxn modelId="{6074DCC0-8B79-4A04-8176-BECF25C6B11C}" type="presParOf" srcId="{477261AF-43BE-4CC9-AE25-5D4107654D86}" destId="{E8BC1B23-4FCD-4B3B-8333-CF908B21F8E9}" srcOrd="6" destOrd="0" presId="urn:microsoft.com/office/officeart/2005/8/layout/bProcess4"/>
    <dgm:cxn modelId="{6F2A8AF8-307E-406D-B3BD-696994BBB080}" type="presParOf" srcId="{E8BC1B23-4FCD-4B3B-8333-CF908B21F8E9}" destId="{70B66913-30E4-48F3-AC63-AED967F2EE38}" srcOrd="0" destOrd="0" presId="urn:microsoft.com/office/officeart/2005/8/layout/bProcess4"/>
    <dgm:cxn modelId="{E8C0B9F0-0958-4B67-B6DF-66B3F61057A4}" type="presParOf" srcId="{E8BC1B23-4FCD-4B3B-8333-CF908B21F8E9}" destId="{EC773A3F-6FBC-43E7-BB25-184BDB8D705D}" srcOrd="1" destOrd="0" presId="urn:microsoft.com/office/officeart/2005/8/layout/bProcess4"/>
    <dgm:cxn modelId="{84B443DE-7B23-4721-BF27-582C47A9617B}" type="presParOf" srcId="{477261AF-43BE-4CC9-AE25-5D4107654D86}" destId="{71A05483-4317-4CA4-9A3C-0A018C436223}" srcOrd="7" destOrd="0" presId="urn:microsoft.com/office/officeart/2005/8/layout/bProcess4"/>
    <dgm:cxn modelId="{2679B872-FEDD-4A2A-A102-15D4EF109609}" type="presParOf" srcId="{477261AF-43BE-4CC9-AE25-5D4107654D86}" destId="{A47A6A55-743D-4068-B34D-797AAAC48881}" srcOrd="8" destOrd="0" presId="urn:microsoft.com/office/officeart/2005/8/layout/bProcess4"/>
    <dgm:cxn modelId="{FD8CF958-4C16-4304-8F17-1A1320496600}" type="presParOf" srcId="{A47A6A55-743D-4068-B34D-797AAAC48881}" destId="{E4EA68CE-2EC2-4176-8C2D-7A8A76010A31}" srcOrd="0" destOrd="0" presId="urn:microsoft.com/office/officeart/2005/8/layout/bProcess4"/>
    <dgm:cxn modelId="{22DBAF00-8E94-47BD-8162-141BF81B03B7}" type="presParOf" srcId="{A47A6A55-743D-4068-B34D-797AAAC48881}" destId="{2634E725-F013-45DC-AE2A-1C393E52A7F3}" srcOrd="1" destOrd="0" presId="urn:microsoft.com/office/officeart/2005/8/layout/bProcess4"/>
    <dgm:cxn modelId="{BF52D649-0A45-4BC5-AB13-9DEF1A6DE769}" type="presParOf" srcId="{477261AF-43BE-4CC9-AE25-5D4107654D86}" destId="{21743AD6-E5A5-4C53-80F6-AE5047ECD759}" srcOrd="9" destOrd="0" presId="urn:microsoft.com/office/officeart/2005/8/layout/bProcess4"/>
    <dgm:cxn modelId="{8D29E459-2078-439E-BB67-EC4A71FB65E5}" type="presParOf" srcId="{477261AF-43BE-4CC9-AE25-5D4107654D86}" destId="{50B56F21-5D0F-41B9-A050-878852B35CCB}" srcOrd="10" destOrd="0" presId="urn:microsoft.com/office/officeart/2005/8/layout/bProcess4"/>
    <dgm:cxn modelId="{B1D11296-14AA-4393-9B80-23E5E6D13FC4}" type="presParOf" srcId="{50B56F21-5D0F-41B9-A050-878852B35CCB}" destId="{C3D0B7EB-D0AE-43B8-8538-DAE7BCE7AD5F}" srcOrd="0" destOrd="0" presId="urn:microsoft.com/office/officeart/2005/8/layout/bProcess4"/>
    <dgm:cxn modelId="{D96C7233-0888-4FB7-A8E3-79D76B0073B5}" type="presParOf" srcId="{50B56F21-5D0F-41B9-A050-878852B35CCB}" destId="{9EB12B35-29BF-4DF9-9D6E-EFE8CF8414D7}" srcOrd="1" destOrd="0" presId="urn:microsoft.com/office/officeart/2005/8/layout/bProcess4"/>
    <dgm:cxn modelId="{A951CDA5-1DCE-41B3-B220-838576641A1D}" type="presParOf" srcId="{477261AF-43BE-4CC9-AE25-5D4107654D86}" destId="{18A67A7F-04C4-4121-8640-B4A6BDA196FA}" srcOrd="11" destOrd="0" presId="urn:microsoft.com/office/officeart/2005/8/layout/bProcess4"/>
    <dgm:cxn modelId="{3D0C17FF-47D9-4413-83F9-701C463D1600}" type="presParOf" srcId="{477261AF-43BE-4CC9-AE25-5D4107654D86}" destId="{B7072C27-039F-4129-A677-1CC13D580F02}" srcOrd="12" destOrd="0" presId="urn:microsoft.com/office/officeart/2005/8/layout/bProcess4"/>
    <dgm:cxn modelId="{D8AE5385-39C7-4720-AFF1-0E8B0017FF71}" type="presParOf" srcId="{B7072C27-039F-4129-A677-1CC13D580F02}" destId="{C6B91092-0A73-46B0-8DBF-812B0EF90091}" srcOrd="0" destOrd="0" presId="urn:microsoft.com/office/officeart/2005/8/layout/bProcess4"/>
    <dgm:cxn modelId="{22C0CCB2-1159-4894-A5FD-6D2EE448ECF6}" type="presParOf" srcId="{B7072C27-039F-4129-A677-1CC13D580F02}" destId="{457BE646-978B-4540-A9A7-C0AA1A278669}" srcOrd="1" destOrd="0" presId="urn:microsoft.com/office/officeart/2005/8/layout/bProcess4"/>
    <dgm:cxn modelId="{D3FE1472-4308-4331-9AE6-241A39031817}" type="presParOf" srcId="{477261AF-43BE-4CC9-AE25-5D4107654D86}" destId="{F9AAB967-FC39-42C5-9DF7-1ACA59A38143}" srcOrd="13" destOrd="0" presId="urn:microsoft.com/office/officeart/2005/8/layout/bProcess4"/>
    <dgm:cxn modelId="{73448CDE-8C38-4AE0-8588-257D784CD54F}" type="presParOf" srcId="{477261AF-43BE-4CC9-AE25-5D4107654D86}" destId="{170CE52B-61A2-40A1-A6D2-9A62C7916D47}" srcOrd="14" destOrd="0" presId="urn:microsoft.com/office/officeart/2005/8/layout/bProcess4"/>
    <dgm:cxn modelId="{F5FA13E9-23C3-4C7F-B888-E6BE198ADB24}" type="presParOf" srcId="{170CE52B-61A2-40A1-A6D2-9A62C7916D47}" destId="{51F3CB84-D96D-4F7F-98A0-FA09363DD6CD}" srcOrd="0" destOrd="0" presId="urn:microsoft.com/office/officeart/2005/8/layout/bProcess4"/>
    <dgm:cxn modelId="{8C25BE20-6F1A-4C93-BD94-B89B1D5A0CE0}" type="presParOf" srcId="{170CE52B-61A2-40A1-A6D2-9A62C7916D47}" destId="{527850CE-36FA-4797-8F36-970666DA3DAF}" srcOrd="1" destOrd="0" presId="urn:microsoft.com/office/officeart/2005/8/layout/bProcess4"/>
    <dgm:cxn modelId="{B4077507-0299-4EB0-9B17-6F4824A9C440}" type="presParOf" srcId="{477261AF-43BE-4CC9-AE25-5D4107654D86}" destId="{0C524AF9-5999-4018-BD22-A432D2431EA7}" srcOrd="15" destOrd="0" presId="urn:microsoft.com/office/officeart/2005/8/layout/bProcess4"/>
    <dgm:cxn modelId="{CABB21B3-2246-4E14-86BE-E092643C3CEF}" type="presParOf" srcId="{477261AF-43BE-4CC9-AE25-5D4107654D86}" destId="{F96D5E38-B2A4-4356-B6FA-48BEB9A1FE1D}" srcOrd="16" destOrd="0" presId="urn:microsoft.com/office/officeart/2005/8/layout/bProcess4"/>
    <dgm:cxn modelId="{53C71535-7D04-4B82-B44B-8583487C3B68}" type="presParOf" srcId="{F96D5E38-B2A4-4356-B6FA-48BEB9A1FE1D}" destId="{2CA5258B-473F-4D14-94DA-F65D2E47951F}" srcOrd="0" destOrd="0" presId="urn:microsoft.com/office/officeart/2005/8/layout/bProcess4"/>
    <dgm:cxn modelId="{BDE2C6B2-A44C-490A-84AA-C4DF2495CEFC}" type="presParOf" srcId="{F96D5E38-B2A4-4356-B6FA-48BEB9A1FE1D}" destId="{0C8BE823-9202-4DAC-9E48-C4C9EBC14452}" srcOrd="1" destOrd="0" presId="urn:microsoft.com/office/officeart/2005/8/layout/bProcess4"/>
    <dgm:cxn modelId="{7FCEBCDC-0E86-42DB-9B0E-374CF40EAE88}" type="presParOf" srcId="{477261AF-43BE-4CC9-AE25-5D4107654D86}" destId="{E968D3D5-54B2-4919-A577-CC86EEC075FA}" srcOrd="17" destOrd="0" presId="urn:microsoft.com/office/officeart/2005/8/layout/bProcess4"/>
    <dgm:cxn modelId="{1D3B0191-D4F8-40DA-94B0-24385FB9974C}" type="presParOf" srcId="{477261AF-43BE-4CC9-AE25-5D4107654D86}" destId="{17713129-6528-466E-9347-0858BD2BFFFB}" srcOrd="18" destOrd="0" presId="urn:microsoft.com/office/officeart/2005/8/layout/bProcess4"/>
    <dgm:cxn modelId="{8739FDCB-2BC7-45FB-8C0D-D450D8F54C50}" type="presParOf" srcId="{17713129-6528-466E-9347-0858BD2BFFFB}" destId="{ECFBABBE-EB98-4934-8AC4-02A5B61F13BE}" srcOrd="0" destOrd="0" presId="urn:microsoft.com/office/officeart/2005/8/layout/bProcess4"/>
    <dgm:cxn modelId="{E4E03770-60A7-492D-9A0A-87105AB87073}" type="presParOf" srcId="{17713129-6528-466E-9347-0858BD2BFFFB}" destId="{4FD7B5BF-B75F-4A76-9E2C-6BEB4E940644}" srcOrd="1" destOrd="0" presId="urn:microsoft.com/office/officeart/2005/8/layout/bProcess4"/>
    <dgm:cxn modelId="{8786D099-4BB5-4158-A6A1-F7CD354CAAA4}" type="presParOf" srcId="{477261AF-43BE-4CC9-AE25-5D4107654D86}" destId="{097BADC9-EFB2-44BE-AE81-794D673E14EC}" srcOrd="19" destOrd="0" presId="urn:microsoft.com/office/officeart/2005/8/layout/bProcess4"/>
    <dgm:cxn modelId="{D610F51D-EF85-454F-890E-02B499A84341}" type="presParOf" srcId="{477261AF-43BE-4CC9-AE25-5D4107654D86}" destId="{77736277-1C22-4A8D-902E-B361CBB1A772}" srcOrd="20" destOrd="0" presId="urn:microsoft.com/office/officeart/2005/8/layout/bProcess4"/>
    <dgm:cxn modelId="{A571337A-2276-4E2C-B8A9-C667526CB340}" type="presParOf" srcId="{77736277-1C22-4A8D-902E-B361CBB1A772}" destId="{89DE9EFF-202F-46F2-BF79-E3217D1F9ECB}" srcOrd="0" destOrd="0" presId="urn:microsoft.com/office/officeart/2005/8/layout/bProcess4"/>
    <dgm:cxn modelId="{49082946-D7D5-4DBF-9E54-F126D04AD85D}" type="presParOf" srcId="{77736277-1C22-4A8D-902E-B361CBB1A772}" destId="{10F4B79B-B35F-4CAE-B302-9BFDE438D2C3}" srcOrd="1" destOrd="0" presId="urn:microsoft.com/office/officeart/2005/8/layout/bProcess4"/>
    <dgm:cxn modelId="{FEB197BF-E1F5-4402-9CCB-45344FC0DDD4}" type="presParOf" srcId="{477261AF-43BE-4CC9-AE25-5D4107654D86}" destId="{F3174C12-9A4B-4022-B1BA-6F8C760ABF20}" srcOrd="21" destOrd="0" presId="urn:microsoft.com/office/officeart/2005/8/layout/bProcess4"/>
    <dgm:cxn modelId="{6D9B566D-9A94-4E3B-8316-39B0C7F49912}" type="presParOf" srcId="{477261AF-43BE-4CC9-AE25-5D4107654D86}" destId="{165A36A9-F71E-414B-B1FC-24F0FB1D0607}" srcOrd="22" destOrd="0" presId="urn:microsoft.com/office/officeart/2005/8/layout/bProcess4"/>
    <dgm:cxn modelId="{A6399F9C-A636-4D70-9AC1-0F63F3C1D30C}" type="presParOf" srcId="{165A36A9-F71E-414B-B1FC-24F0FB1D0607}" destId="{AEC0F58F-64B7-4160-8F12-65A491FDEBC2}" srcOrd="0" destOrd="0" presId="urn:microsoft.com/office/officeart/2005/8/layout/bProcess4"/>
    <dgm:cxn modelId="{36AFFB77-AF33-45D5-A308-130B037C62B7}" type="presParOf" srcId="{165A36A9-F71E-414B-B1FC-24F0FB1D0607}" destId="{22712729-2BCC-4673-9A02-180838B5B0B8}" srcOrd="1" destOrd="0" presId="urn:microsoft.com/office/officeart/2005/8/layout/bProcess4"/>
    <dgm:cxn modelId="{1D1A2F16-98E6-4212-BF7C-51598482C7C8}" type="presParOf" srcId="{477261AF-43BE-4CC9-AE25-5D4107654D86}" destId="{7AE3E633-B2FC-48A0-8640-0985E42DD7C5}" srcOrd="23" destOrd="0" presId="urn:microsoft.com/office/officeart/2005/8/layout/bProcess4"/>
    <dgm:cxn modelId="{D7166BD1-A4BF-4CD3-8765-32A6F7101044}" type="presParOf" srcId="{477261AF-43BE-4CC9-AE25-5D4107654D86}" destId="{D72D280B-C40A-4918-837F-00471AB77862}" srcOrd="24" destOrd="0" presId="urn:microsoft.com/office/officeart/2005/8/layout/bProcess4"/>
    <dgm:cxn modelId="{E12D6DF4-7FF7-4224-91EC-C7A2BB696FC8}" type="presParOf" srcId="{D72D280B-C40A-4918-837F-00471AB77862}" destId="{F75E6A4E-10C8-4FF8-91E2-91717A565C8A}" srcOrd="0" destOrd="0" presId="urn:microsoft.com/office/officeart/2005/8/layout/bProcess4"/>
    <dgm:cxn modelId="{8E1171C4-DE92-4191-A797-514739191113}" type="presParOf" srcId="{D72D280B-C40A-4918-837F-00471AB77862}" destId="{AA31C59B-6EEA-46CD-A3EB-A25A63FC2100}" srcOrd="1" destOrd="0" presId="urn:microsoft.com/office/officeart/2005/8/layout/bProcess4"/>
    <dgm:cxn modelId="{6E50452D-8D14-4995-AE9B-B38094988EE3}" type="presParOf" srcId="{477261AF-43BE-4CC9-AE25-5D4107654D86}" destId="{FC57C509-7A55-4621-A48D-23FF079256C4}" srcOrd="25" destOrd="0" presId="urn:microsoft.com/office/officeart/2005/8/layout/bProcess4"/>
    <dgm:cxn modelId="{66B35EBA-73E5-4021-9689-BD39AAF52912}" type="presParOf" srcId="{477261AF-43BE-4CC9-AE25-5D4107654D86}" destId="{7F0DDB8B-18D9-469A-887E-2FB08F6D2A51}" srcOrd="26" destOrd="0" presId="urn:microsoft.com/office/officeart/2005/8/layout/bProcess4"/>
    <dgm:cxn modelId="{E2AEC89F-3B32-4196-9D9C-8EB46506F2F6}" type="presParOf" srcId="{7F0DDB8B-18D9-469A-887E-2FB08F6D2A51}" destId="{55D5297D-DB95-49B2-B9E4-92BDD641A4C3}" srcOrd="0" destOrd="0" presId="urn:microsoft.com/office/officeart/2005/8/layout/bProcess4"/>
    <dgm:cxn modelId="{3EA5B74F-8A37-4FA7-9581-729BE2B4EE23}" type="presParOf" srcId="{7F0DDB8B-18D9-469A-887E-2FB08F6D2A51}" destId="{7EA6BAC2-BC5B-4991-90C0-696EBFFF253F}" srcOrd="1" destOrd="0" presId="urn:microsoft.com/office/officeart/2005/8/layout/bProcess4"/>
    <dgm:cxn modelId="{2ABBE11E-1CDB-4D1C-B26B-05399F9A1CCA}" type="presParOf" srcId="{477261AF-43BE-4CC9-AE25-5D4107654D86}" destId="{4DA98386-F91D-4B45-9B17-D0DD404C68FC}" srcOrd="27" destOrd="0" presId="urn:microsoft.com/office/officeart/2005/8/layout/bProcess4"/>
    <dgm:cxn modelId="{A9C2706C-0CFE-4216-861B-AB76B5C3A428}" type="presParOf" srcId="{477261AF-43BE-4CC9-AE25-5D4107654D86}" destId="{4FD6DBB0-FCE7-40B6-B307-87562A3B541F}" srcOrd="28" destOrd="0" presId="urn:microsoft.com/office/officeart/2005/8/layout/bProcess4"/>
    <dgm:cxn modelId="{062E6F64-214B-4E39-9513-A6AE271E90B9}" type="presParOf" srcId="{4FD6DBB0-FCE7-40B6-B307-87562A3B541F}" destId="{12382317-0A44-4D3A-A0FF-70E12D0D4A84}" srcOrd="0" destOrd="0" presId="urn:microsoft.com/office/officeart/2005/8/layout/bProcess4"/>
    <dgm:cxn modelId="{47084B76-B0BE-468E-8544-5D890CB6DE42}" type="presParOf" srcId="{4FD6DBB0-FCE7-40B6-B307-87562A3B541F}" destId="{72CD0621-4751-463B-8FE0-DABF6F8D418B}" srcOrd="1" destOrd="0" presId="urn:microsoft.com/office/officeart/2005/8/layout/bProcess4"/>
    <dgm:cxn modelId="{080884B0-FB8D-46C1-8A3F-A1376B26F14B}" type="presParOf" srcId="{477261AF-43BE-4CC9-AE25-5D4107654D86}" destId="{7ACB18D3-2366-4AF2-A94A-B07379D7B142}" srcOrd="29" destOrd="0" presId="urn:microsoft.com/office/officeart/2005/8/layout/bProcess4"/>
    <dgm:cxn modelId="{43A6E07E-77CC-4FB7-990E-8F6E31B31CAB}" type="presParOf" srcId="{477261AF-43BE-4CC9-AE25-5D4107654D86}" destId="{FF139B53-5ADA-4FD3-966A-020C8BA98034}" srcOrd="30" destOrd="0" presId="urn:microsoft.com/office/officeart/2005/8/layout/bProcess4"/>
    <dgm:cxn modelId="{7C59BF96-887D-41B2-84C0-167AFE18FA1D}" type="presParOf" srcId="{FF139B53-5ADA-4FD3-966A-020C8BA98034}" destId="{FCB31CCD-3129-44DB-87FD-2B01D8D1669F}" srcOrd="0" destOrd="0" presId="urn:microsoft.com/office/officeart/2005/8/layout/bProcess4"/>
    <dgm:cxn modelId="{E8670B74-E62E-4CF6-ABE8-BD1E0726EC84}" type="presParOf" srcId="{FF139B53-5ADA-4FD3-966A-020C8BA98034}" destId="{695F3AF7-C2D1-415E-BD25-2C0FD7DE596C}" srcOrd="1" destOrd="0" presId="urn:microsoft.com/office/officeart/2005/8/layout/bProcess4"/>
    <dgm:cxn modelId="{9E1AD9C5-E8F0-4026-AE12-537310C6267F}" type="presParOf" srcId="{477261AF-43BE-4CC9-AE25-5D4107654D86}" destId="{1C2EEFCD-DFD6-453F-82E3-4332FF6FF3DB}" srcOrd="31" destOrd="0" presId="urn:microsoft.com/office/officeart/2005/8/layout/bProcess4"/>
    <dgm:cxn modelId="{51672CFD-858A-40C6-8173-5653FC743EC9}" type="presParOf" srcId="{477261AF-43BE-4CC9-AE25-5D4107654D86}" destId="{07183B9D-5592-485D-B468-803F290CDA92}" srcOrd="32" destOrd="0" presId="urn:microsoft.com/office/officeart/2005/8/layout/bProcess4"/>
    <dgm:cxn modelId="{7A16BDE1-08B0-4BD7-9A6C-AF2B74721D42}" type="presParOf" srcId="{07183B9D-5592-485D-B468-803F290CDA92}" destId="{D2713FA9-F616-4BAE-94F0-1F7C1CA4AD77}" srcOrd="0" destOrd="0" presId="urn:microsoft.com/office/officeart/2005/8/layout/bProcess4"/>
    <dgm:cxn modelId="{72233338-76D1-49A8-99BD-915E639772FC}" type="presParOf" srcId="{07183B9D-5592-485D-B468-803F290CDA92}" destId="{47D208A5-FEA8-4E81-9FCF-EF9DAE360425}" srcOrd="1" destOrd="0" presId="urn:microsoft.com/office/officeart/2005/8/layout/bProcess4"/>
    <dgm:cxn modelId="{744A8EF3-C10B-49DD-85FB-9829724B2C72}" type="presParOf" srcId="{477261AF-43BE-4CC9-AE25-5D4107654D86}" destId="{BA477AFE-0232-41C5-AD83-382BD7BD55B3}" srcOrd="33" destOrd="0" presId="urn:microsoft.com/office/officeart/2005/8/layout/bProcess4"/>
    <dgm:cxn modelId="{47ADFA59-AD5F-44C4-8E7C-0851AAD6C885}" type="presParOf" srcId="{477261AF-43BE-4CC9-AE25-5D4107654D86}" destId="{7C74615E-61C6-4E60-AE59-6BB07BE8B6D0}" srcOrd="34" destOrd="0" presId="urn:microsoft.com/office/officeart/2005/8/layout/bProcess4"/>
    <dgm:cxn modelId="{B0337F6B-DFB9-4DEF-8359-FF58D685DF52}" type="presParOf" srcId="{7C74615E-61C6-4E60-AE59-6BB07BE8B6D0}" destId="{8C95325A-BEF0-41EF-9D51-9AFFFD4BDFA2}" srcOrd="0" destOrd="0" presId="urn:microsoft.com/office/officeart/2005/8/layout/bProcess4"/>
    <dgm:cxn modelId="{F12F04DD-8ABD-4AFA-860D-E4A97C6657A1}" type="presParOf" srcId="{7C74615E-61C6-4E60-AE59-6BB07BE8B6D0}" destId="{ACD27F63-2F6F-4CD1-ADFA-7F54B61CDD16}"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116EB7-84B4-4020-860A-BA9C7AC1762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5C1D3609-E468-4E72-96FB-C60162C2BE8B}">
      <dgm:prSet phldrT="[Text]"/>
      <dgm:spPr/>
      <dgm:t>
        <a:bodyPr/>
        <a:lstStyle/>
        <a:p>
          <a:r>
            <a:rPr lang="en-GB" dirty="0">
              <a:solidFill>
                <a:schemeClr val="tx1"/>
              </a:solidFill>
            </a:rPr>
            <a:t>1844</a:t>
          </a:r>
        </a:p>
        <a:p>
          <a:r>
            <a:rPr lang="en-GB" dirty="0">
              <a:solidFill>
                <a:schemeClr val="tx1"/>
              </a:solidFill>
            </a:rPr>
            <a:t>YMCA </a:t>
          </a:r>
        </a:p>
      </dgm:t>
    </dgm:pt>
    <dgm:pt modelId="{3E00EEB9-07A9-4F5B-90E1-A8F446A0A739}" type="parTrans" cxnId="{0ABCB44D-E945-4790-B301-C15823327986}">
      <dgm:prSet/>
      <dgm:spPr/>
      <dgm:t>
        <a:bodyPr/>
        <a:lstStyle/>
        <a:p>
          <a:endParaRPr lang="en-GB"/>
        </a:p>
      </dgm:t>
    </dgm:pt>
    <dgm:pt modelId="{0404E626-0834-42C2-A35C-BA1768E8144E}" type="sibTrans" cxnId="{0ABCB44D-E945-4790-B301-C15823327986}">
      <dgm:prSet/>
      <dgm:spPr/>
      <dgm:t>
        <a:bodyPr/>
        <a:lstStyle/>
        <a:p>
          <a:endParaRPr lang="en-GB"/>
        </a:p>
      </dgm:t>
    </dgm:pt>
    <dgm:pt modelId="{96ABA6FF-DE74-4484-A010-763399C1A091}">
      <dgm:prSet phldrT="[Text]"/>
      <dgm:spPr/>
      <dgm:t>
        <a:bodyPr/>
        <a:lstStyle/>
        <a:p>
          <a:r>
            <a:rPr lang="en-GB" dirty="0">
              <a:solidFill>
                <a:schemeClr val="tx1"/>
              </a:solidFill>
            </a:rPr>
            <a:t>1907</a:t>
          </a:r>
        </a:p>
        <a:p>
          <a:r>
            <a:rPr lang="en-GB" dirty="0">
              <a:solidFill>
                <a:schemeClr val="tx1"/>
              </a:solidFill>
            </a:rPr>
            <a:t>Scouting</a:t>
          </a:r>
        </a:p>
      </dgm:t>
    </dgm:pt>
    <dgm:pt modelId="{A738DDBD-0772-4233-862E-DA051FC9B012}" type="parTrans" cxnId="{9121F507-9128-4664-BFC2-15EA034122C6}">
      <dgm:prSet/>
      <dgm:spPr/>
      <dgm:t>
        <a:bodyPr/>
        <a:lstStyle/>
        <a:p>
          <a:endParaRPr lang="en-GB"/>
        </a:p>
      </dgm:t>
    </dgm:pt>
    <dgm:pt modelId="{EFC1A9D6-7AB0-4E47-B661-B693D4D05049}" type="sibTrans" cxnId="{9121F507-9128-4664-BFC2-15EA034122C6}">
      <dgm:prSet/>
      <dgm:spPr/>
      <dgm:t>
        <a:bodyPr/>
        <a:lstStyle/>
        <a:p>
          <a:endParaRPr lang="en-GB"/>
        </a:p>
      </dgm:t>
    </dgm:pt>
    <dgm:pt modelId="{21EA0E36-B438-4432-9A85-0388E6C6BE07}">
      <dgm:prSet phldrT="[Text]"/>
      <dgm:spPr>
        <a:solidFill>
          <a:srgbClr val="00B050"/>
        </a:solidFill>
      </dgm:spPr>
      <dgm:t>
        <a:bodyPr/>
        <a:lstStyle/>
        <a:p>
          <a:r>
            <a:rPr lang="en-GB" dirty="0">
              <a:solidFill>
                <a:schemeClr val="tx1"/>
              </a:solidFill>
            </a:rPr>
            <a:t>1920</a:t>
          </a:r>
        </a:p>
        <a:p>
          <a:r>
            <a:rPr lang="en-GB" dirty="0">
              <a:solidFill>
                <a:schemeClr val="tx1"/>
              </a:solidFill>
            </a:rPr>
            <a:t>Young Farmers</a:t>
          </a:r>
        </a:p>
      </dgm:t>
    </dgm:pt>
    <dgm:pt modelId="{70632B09-D818-4723-B2B8-2BF286B069D8}" type="parTrans" cxnId="{04A725D1-BECE-49D4-85E4-7E4D586AA3C9}">
      <dgm:prSet/>
      <dgm:spPr/>
      <dgm:t>
        <a:bodyPr/>
        <a:lstStyle/>
        <a:p>
          <a:endParaRPr lang="en-GB"/>
        </a:p>
      </dgm:t>
    </dgm:pt>
    <dgm:pt modelId="{72CA4583-2D27-478C-ABE5-25FA5378DC90}" type="sibTrans" cxnId="{04A725D1-BECE-49D4-85E4-7E4D586AA3C9}">
      <dgm:prSet/>
      <dgm:spPr/>
      <dgm:t>
        <a:bodyPr/>
        <a:lstStyle/>
        <a:p>
          <a:endParaRPr lang="en-GB"/>
        </a:p>
      </dgm:t>
    </dgm:pt>
    <dgm:pt modelId="{85F7C7A7-980E-47DC-A610-D6FA2C5CF82A}">
      <dgm:prSet phldrT="[Text]"/>
      <dgm:spPr>
        <a:solidFill>
          <a:srgbClr val="00B050"/>
        </a:solidFill>
      </dgm:spPr>
      <dgm:t>
        <a:bodyPr/>
        <a:lstStyle/>
        <a:p>
          <a:r>
            <a:rPr lang="en-GB" dirty="0">
              <a:solidFill>
                <a:schemeClr val="tx1"/>
              </a:solidFill>
            </a:rPr>
            <a:t>1920</a:t>
          </a:r>
        </a:p>
        <a:p>
          <a:r>
            <a:rPr lang="en-GB" dirty="0">
              <a:solidFill>
                <a:schemeClr val="tx1"/>
              </a:solidFill>
            </a:rPr>
            <a:t>Urdd</a:t>
          </a:r>
        </a:p>
      </dgm:t>
    </dgm:pt>
    <dgm:pt modelId="{A3475BF8-BD74-4DE3-A82E-EAC321290F22}" type="parTrans" cxnId="{41E4D26A-32D7-451E-A17D-03C43945973D}">
      <dgm:prSet/>
      <dgm:spPr/>
      <dgm:t>
        <a:bodyPr/>
        <a:lstStyle/>
        <a:p>
          <a:endParaRPr lang="en-GB"/>
        </a:p>
      </dgm:t>
    </dgm:pt>
    <dgm:pt modelId="{791C0743-6174-43C4-B4AE-DDB7F90F55DC}" type="sibTrans" cxnId="{41E4D26A-32D7-451E-A17D-03C43945973D}">
      <dgm:prSet/>
      <dgm:spPr/>
      <dgm:t>
        <a:bodyPr/>
        <a:lstStyle/>
        <a:p>
          <a:endParaRPr lang="en-GB"/>
        </a:p>
      </dgm:t>
    </dgm:pt>
    <dgm:pt modelId="{5849DA20-A9DD-46F7-B714-76914AF6F475}">
      <dgm:prSet phldrT="[Text]"/>
      <dgm:spPr/>
      <dgm:t>
        <a:bodyPr/>
        <a:lstStyle/>
        <a:p>
          <a:r>
            <a:rPr lang="en-GB" dirty="0">
              <a:solidFill>
                <a:schemeClr val="tx1"/>
              </a:solidFill>
            </a:rPr>
            <a:t>1942</a:t>
          </a:r>
        </a:p>
        <a:p>
          <a:r>
            <a:rPr lang="en-GB" dirty="0">
              <a:solidFill>
                <a:schemeClr val="tx1"/>
              </a:solidFill>
            </a:rPr>
            <a:t>Beveridge Report</a:t>
          </a:r>
        </a:p>
      </dgm:t>
    </dgm:pt>
    <dgm:pt modelId="{A99F1B60-60AF-41AB-8310-703694597E66}" type="parTrans" cxnId="{C21F7EA0-2DA4-423B-BEAB-0F5DA07531A7}">
      <dgm:prSet/>
      <dgm:spPr/>
      <dgm:t>
        <a:bodyPr/>
        <a:lstStyle/>
        <a:p>
          <a:endParaRPr lang="en-GB"/>
        </a:p>
      </dgm:t>
    </dgm:pt>
    <dgm:pt modelId="{0F949CC2-6AE4-4EC2-9072-C3E58369BA5E}" type="sibTrans" cxnId="{C21F7EA0-2DA4-423B-BEAB-0F5DA07531A7}">
      <dgm:prSet/>
      <dgm:spPr/>
      <dgm:t>
        <a:bodyPr/>
        <a:lstStyle/>
        <a:p>
          <a:endParaRPr lang="en-GB"/>
        </a:p>
      </dgm:t>
    </dgm:pt>
    <dgm:pt modelId="{86A6AB2F-E14E-47E2-B990-0ECF781A1DC3}">
      <dgm:prSet phldrT="[Text]"/>
      <dgm:spPr/>
      <dgm:t>
        <a:bodyPr/>
        <a:lstStyle/>
        <a:p>
          <a:r>
            <a:rPr lang="en-GB" dirty="0">
              <a:solidFill>
                <a:schemeClr val="tx1"/>
              </a:solidFill>
            </a:rPr>
            <a:t>1944</a:t>
          </a:r>
        </a:p>
        <a:p>
          <a:r>
            <a:rPr lang="en-GB" dirty="0">
              <a:solidFill>
                <a:schemeClr val="tx1"/>
              </a:solidFill>
            </a:rPr>
            <a:t>Education Act </a:t>
          </a:r>
        </a:p>
      </dgm:t>
    </dgm:pt>
    <dgm:pt modelId="{B83229D0-9961-4F55-90FF-A06F40C8E983}" type="parTrans" cxnId="{1173BFA0-7980-4B1A-B93B-E3F7C3475619}">
      <dgm:prSet/>
      <dgm:spPr/>
      <dgm:t>
        <a:bodyPr/>
        <a:lstStyle/>
        <a:p>
          <a:endParaRPr lang="en-GB"/>
        </a:p>
      </dgm:t>
    </dgm:pt>
    <dgm:pt modelId="{930C22C3-C304-4663-A825-BF0E0A79CB55}" type="sibTrans" cxnId="{1173BFA0-7980-4B1A-B93B-E3F7C3475619}">
      <dgm:prSet/>
      <dgm:spPr/>
      <dgm:t>
        <a:bodyPr/>
        <a:lstStyle/>
        <a:p>
          <a:endParaRPr lang="en-GB"/>
        </a:p>
      </dgm:t>
    </dgm:pt>
    <dgm:pt modelId="{CAB8F6AA-EEE1-4A16-864D-7B36423D1813}">
      <dgm:prSet phldrT="[Text]"/>
      <dgm:spPr>
        <a:solidFill>
          <a:srgbClr val="FF0000"/>
        </a:solidFill>
      </dgm:spPr>
      <dgm:t>
        <a:bodyPr/>
        <a:lstStyle/>
        <a:p>
          <a:r>
            <a:rPr lang="en-GB" dirty="0">
              <a:solidFill>
                <a:schemeClr val="tx1"/>
              </a:solidFill>
            </a:rPr>
            <a:t>1960</a:t>
          </a:r>
        </a:p>
        <a:p>
          <a:r>
            <a:rPr lang="en-GB" dirty="0">
              <a:solidFill>
                <a:schemeClr val="tx1"/>
              </a:solidFill>
            </a:rPr>
            <a:t>Albemarle Report</a:t>
          </a:r>
        </a:p>
      </dgm:t>
    </dgm:pt>
    <dgm:pt modelId="{CA5E529F-12D7-41AC-9770-455E698CF9D1}" type="parTrans" cxnId="{DAE58EC6-9E25-439E-8B8C-C8034C01224B}">
      <dgm:prSet/>
      <dgm:spPr/>
      <dgm:t>
        <a:bodyPr/>
        <a:lstStyle/>
        <a:p>
          <a:endParaRPr lang="en-GB"/>
        </a:p>
      </dgm:t>
    </dgm:pt>
    <dgm:pt modelId="{8D8C20ED-4C09-4A17-B1B0-5F81075BF24A}" type="sibTrans" cxnId="{DAE58EC6-9E25-439E-8B8C-C8034C01224B}">
      <dgm:prSet/>
      <dgm:spPr/>
      <dgm:t>
        <a:bodyPr/>
        <a:lstStyle/>
        <a:p>
          <a:endParaRPr lang="en-GB"/>
        </a:p>
      </dgm:t>
    </dgm:pt>
    <dgm:pt modelId="{9690CE82-556E-4B05-8EBE-12A5F1257F07}">
      <dgm:prSet phldrT="[Text]"/>
      <dgm:spPr/>
      <dgm:t>
        <a:bodyPr/>
        <a:lstStyle/>
        <a:p>
          <a:r>
            <a:rPr lang="en-GB" dirty="0">
              <a:solidFill>
                <a:schemeClr val="tx1"/>
              </a:solidFill>
            </a:rPr>
            <a:t>1989</a:t>
          </a:r>
        </a:p>
        <a:p>
          <a:r>
            <a:rPr lang="en-GB" dirty="0">
              <a:solidFill>
                <a:schemeClr val="tx1"/>
              </a:solidFill>
            </a:rPr>
            <a:t>Children’s Report</a:t>
          </a:r>
        </a:p>
      </dgm:t>
    </dgm:pt>
    <dgm:pt modelId="{2918D6CF-1136-4421-9C12-04AB531E6CBE}" type="parTrans" cxnId="{1CAE73AD-44C7-402D-9C48-1AF730C1E31D}">
      <dgm:prSet/>
      <dgm:spPr/>
      <dgm:t>
        <a:bodyPr/>
        <a:lstStyle/>
        <a:p>
          <a:endParaRPr lang="en-GB"/>
        </a:p>
      </dgm:t>
    </dgm:pt>
    <dgm:pt modelId="{0CF695A9-BAD7-4CF1-B3C6-2FAE338102C4}" type="sibTrans" cxnId="{1CAE73AD-44C7-402D-9C48-1AF730C1E31D}">
      <dgm:prSet/>
      <dgm:spPr/>
      <dgm:t>
        <a:bodyPr/>
        <a:lstStyle/>
        <a:p>
          <a:endParaRPr lang="en-GB"/>
        </a:p>
      </dgm:t>
    </dgm:pt>
    <dgm:pt modelId="{0C63C841-6E54-4142-9748-E26EAB4B303A}">
      <dgm:prSet phldrT="[Text]"/>
      <dgm:spPr>
        <a:solidFill>
          <a:srgbClr val="00B050"/>
        </a:solidFill>
      </dgm:spPr>
      <dgm:t>
        <a:bodyPr/>
        <a:lstStyle/>
        <a:p>
          <a:r>
            <a:rPr lang="en-GB" dirty="0">
              <a:solidFill>
                <a:schemeClr val="tx1"/>
              </a:solidFill>
            </a:rPr>
            <a:t>1992</a:t>
          </a:r>
        </a:p>
        <a:p>
          <a:r>
            <a:rPr lang="en-GB" dirty="0">
              <a:solidFill>
                <a:schemeClr val="tx1"/>
              </a:solidFill>
            </a:rPr>
            <a:t>Curriculum Statement for Wales (2001/2007)</a:t>
          </a:r>
        </a:p>
      </dgm:t>
    </dgm:pt>
    <dgm:pt modelId="{5E23784C-19B6-4EA4-A664-AB2EDC6B3460}" type="parTrans" cxnId="{902C15ED-0ABE-40D2-8EDE-E2148A5C54F2}">
      <dgm:prSet/>
      <dgm:spPr/>
      <dgm:t>
        <a:bodyPr/>
        <a:lstStyle/>
        <a:p>
          <a:endParaRPr lang="en-GB"/>
        </a:p>
      </dgm:t>
    </dgm:pt>
    <dgm:pt modelId="{60647ED6-9497-475B-9235-BF3C1C5E85BE}" type="sibTrans" cxnId="{902C15ED-0ABE-40D2-8EDE-E2148A5C54F2}">
      <dgm:prSet/>
      <dgm:spPr/>
      <dgm:t>
        <a:bodyPr/>
        <a:lstStyle/>
        <a:p>
          <a:endParaRPr lang="en-GB"/>
        </a:p>
      </dgm:t>
    </dgm:pt>
    <dgm:pt modelId="{FD6DB4DB-F155-41B0-A1E6-C33C56D085D3}">
      <dgm:prSet/>
      <dgm:spPr>
        <a:solidFill>
          <a:srgbClr val="00B050"/>
        </a:solidFill>
      </dgm:spPr>
      <dgm:t>
        <a:bodyPr/>
        <a:lstStyle/>
        <a:p>
          <a:r>
            <a:rPr lang="en-GB" dirty="0">
              <a:solidFill>
                <a:schemeClr val="tx1"/>
              </a:solidFill>
            </a:rPr>
            <a:t>2000</a:t>
          </a:r>
        </a:p>
        <a:p>
          <a:r>
            <a:rPr lang="en-GB" dirty="0">
              <a:solidFill>
                <a:schemeClr val="tx1"/>
              </a:solidFill>
            </a:rPr>
            <a:t>Extending Entitlement (2002)</a:t>
          </a:r>
        </a:p>
      </dgm:t>
    </dgm:pt>
    <dgm:pt modelId="{BBA20F85-66B1-4DEA-B9BE-5C1013C49469}" type="parTrans" cxnId="{10756B2D-3DF4-43C1-86A8-C591231D67E1}">
      <dgm:prSet/>
      <dgm:spPr/>
      <dgm:t>
        <a:bodyPr/>
        <a:lstStyle/>
        <a:p>
          <a:endParaRPr lang="en-GB"/>
        </a:p>
      </dgm:t>
    </dgm:pt>
    <dgm:pt modelId="{86CA9D88-E8E0-4FF7-9EBD-E1A9BB49E752}" type="sibTrans" cxnId="{10756B2D-3DF4-43C1-86A8-C591231D67E1}">
      <dgm:prSet/>
      <dgm:spPr/>
      <dgm:t>
        <a:bodyPr/>
        <a:lstStyle/>
        <a:p>
          <a:endParaRPr lang="en-GB"/>
        </a:p>
      </dgm:t>
    </dgm:pt>
    <dgm:pt modelId="{DBCABF06-8675-4594-BCF4-813C28EF99A9}">
      <dgm:prSet/>
      <dgm:spPr/>
      <dgm:t>
        <a:bodyPr/>
        <a:lstStyle/>
        <a:p>
          <a:r>
            <a:rPr lang="en-GB" dirty="0">
              <a:solidFill>
                <a:schemeClr val="tx1"/>
              </a:solidFill>
            </a:rPr>
            <a:t>2004</a:t>
          </a:r>
        </a:p>
        <a:p>
          <a:r>
            <a:rPr lang="en-GB" dirty="0">
              <a:solidFill>
                <a:schemeClr val="tx1"/>
              </a:solidFill>
            </a:rPr>
            <a:t>Every Child Matters</a:t>
          </a:r>
        </a:p>
        <a:p>
          <a:endParaRPr lang="en-GB" dirty="0"/>
        </a:p>
      </dgm:t>
    </dgm:pt>
    <dgm:pt modelId="{9B19D489-C711-4301-AFCA-12D59D1F853A}" type="parTrans" cxnId="{516CB4CD-2747-4516-ACD5-38527865E267}">
      <dgm:prSet/>
      <dgm:spPr/>
      <dgm:t>
        <a:bodyPr/>
        <a:lstStyle/>
        <a:p>
          <a:endParaRPr lang="en-GB"/>
        </a:p>
      </dgm:t>
    </dgm:pt>
    <dgm:pt modelId="{558DC19D-6762-4FFF-B173-8A2600CEF588}" type="sibTrans" cxnId="{516CB4CD-2747-4516-ACD5-38527865E267}">
      <dgm:prSet/>
      <dgm:spPr/>
      <dgm:t>
        <a:bodyPr/>
        <a:lstStyle/>
        <a:p>
          <a:endParaRPr lang="en-GB"/>
        </a:p>
      </dgm:t>
    </dgm:pt>
    <dgm:pt modelId="{827570E2-D8D2-4225-89A2-C00A5D878024}">
      <dgm:prSet/>
      <dgm:spPr>
        <a:solidFill>
          <a:srgbClr val="00B050"/>
        </a:solidFill>
      </dgm:spPr>
      <dgm:t>
        <a:bodyPr/>
        <a:lstStyle/>
        <a:p>
          <a:r>
            <a:rPr lang="en-GB" dirty="0">
              <a:solidFill>
                <a:schemeClr val="tx1"/>
              </a:solidFill>
            </a:rPr>
            <a:t>2007</a:t>
          </a:r>
        </a:p>
        <a:p>
          <a:r>
            <a:rPr lang="en-GB" dirty="0">
              <a:solidFill>
                <a:schemeClr val="tx1"/>
              </a:solidFill>
            </a:rPr>
            <a:t>Youth Service Strategy </a:t>
          </a:r>
        </a:p>
        <a:p>
          <a:r>
            <a:rPr lang="en-GB" dirty="0">
              <a:solidFill>
                <a:schemeClr val="tx1"/>
              </a:solidFill>
            </a:rPr>
            <a:t>2007</a:t>
          </a:r>
        </a:p>
        <a:p>
          <a:r>
            <a:rPr lang="en-GB" dirty="0">
              <a:solidFill>
                <a:schemeClr val="tx1"/>
              </a:solidFill>
            </a:rPr>
            <a:t>Participation Standards for Young People</a:t>
          </a:r>
        </a:p>
      </dgm:t>
    </dgm:pt>
    <dgm:pt modelId="{9E5D814D-9E71-422D-B66E-DCC309F10076}" type="parTrans" cxnId="{E6371112-2542-4615-8AEC-C30CCD589D1C}">
      <dgm:prSet/>
      <dgm:spPr/>
      <dgm:t>
        <a:bodyPr/>
        <a:lstStyle/>
        <a:p>
          <a:endParaRPr lang="en-GB"/>
        </a:p>
      </dgm:t>
    </dgm:pt>
    <dgm:pt modelId="{3C60E453-B730-4C5A-9305-763C93E7215F}" type="sibTrans" cxnId="{E6371112-2542-4615-8AEC-C30CCD589D1C}">
      <dgm:prSet/>
      <dgm:spPr/>
      <dgm:t>
        <a:bodyPr/>
        <a:lstStyle/>
        <a:p>
          <a:endParaRPr lang="en-GB"/>
        </a:p>
      </dgm:t>
    </dgm:pt>
    <dgm:pt modelId="{C062D590-AAAE-48A4-890C-57F3F6DB1F61}">
      <dgm:prSet/>
      <dgm:spPr>
        <a:solidFill>
          <a:srgbClr val="00B050"/>
        </a:solidFill>
      </dgm:spPr>
      <dgm:t>
        <a:bodyPr/>
        <a:lstStyle/>
        <a:p>
          <a:r>
            <a:rPr lang="en-GB" dirty="0">
              <a:solidFill>
                <a:schemeClr val="tx1"/>
              </a:solidFill>
            </a:rPr>
            <a:t>2009</a:t>
          </a:r>
        </a:p>
        <a:p>
          <a:r>
            <a:rPr lang="en-GB" dirty="0">
              <a:solidFill>
                <a:schemeClr val="tx1"/>
              </a:solidFill>
            </a:rPr>
            <a:t>Getting it Right (UNCRC)</a:t>
          </a:r>
        </a:p>
        <a:p>
          <a:r>
            <a:rPr lang="en-GB" dirty="0">
              <a:solidFill>
                <a:schemeClr val="tx1"/>
              </a:solidFill>
            </a:rPr>
            <a:t>(2011 /2014 measure)</a:t>
          </a:r>
        </a:p>
      </dgm:t>
    </dgm:pt>
    <dgm:pt modelId="{83CB4C78-4EAD-41F3-B888-F385B7915BB5}" type="parTrans" cxnId="{6C61281A-2228-4116-92DF-C377E0B7A393}">
      <dgm:prSet/>
      <dgm:spPr/>
      <dgm:t>
        <a:bodyPr/>
        <a:lstStyle/>
        <a:p>
          <a:endParaRPr lang="en-GB"/>
        </a:p>
      </dgm:t>
    </dgm:pt>
    <dgm:pt modelId="{33E3CBA7-C73B-4913-A2B3-9218EC073C3B}" type="sibTrans" cxnId="{6C61281A-2228-4116-92DF-C377E0B7A393}">
      <dgm:prSet/>
      <dgm:spPr/>
      <dgm:t>
        <a:bodyPr/>
        <a:lstStyle/>
        <a:p>
          <a:endParaRPr lang="en-GB"/>
        </a:p>
      </dgm:t>
    </dgm:pt>
    <dgm:pt modelId="{6F8852A9-A37D-4E24-BEAE-1A61B86BFE1E}">
      <dgm:prSet/>
      <dgm:spPr>
        <a:solidFill>
          <a:srgbClr val="00B050"/>
        </a:solidFill>
      </dgm:spPr>
      <dgm:t>
        <a:bodyPr/>
        <a:lstStyle/>
        <a:p>
          <a:r>
            <a:rPr lang="en-GB" dirty="0">
              <a:solidFill>
                <a:schemeClr val="tx1"/>
              </a:solidFill>
            </a:rPr>
            <a:t>2010</a:t>
          </a:r>
        </a:p>
        <a:p>
          <a:r>
            <a:rPr lang="en-GB" dirty="0">
              <a:solidFill>
                <a:schemeClr val="tx1"/>
              </a:solidFill>
            </a:rPr>
            <a:t>Cymru Ifanc</a:t>
          </a:r>
        </a:p>
        <a:p>
          <a:r>
            <a:rPr lang="en-GB" dirty="0">
              <a:solidFill>
                <a:schemeClr val="tx1"/>
              </a:solidFill>
            </a:rPr>
            <a:t>Statutory Guidance for Youth Support Services</a:t>
          </a:r>
        </a:p>
      </dgm:t>
    </dgm:pt>
    <dgm:pt modelId="{33EFBECD-7C03-4704-B4B2-462B7B6D36E7}" type="parTrans" cxnId="{999C0375-412E-4131-816E-ECB23F09B80F}">
      <dgm:prSet/>
      <dgm:spPr/>
      <dgm:t>
        <a:bodyPr/>
        <a:lstStyle/>
        <a:p>
          <a:endParaRPr lang="en-GB"/>
        </a:p>
      </dgm:t>
    </dgm:pt>
    <dgm:pt modelId="{B5DBE8DD-545F-47AF-827F-2D06AE737E1E}" type="sibTrans" cxnId="{999C0375-412E-4131-816E-ECB23F09B80F}">
      <dgm:prSet/>
      <dgm:spPr/>
      <dgm:t>
        <a:bodyPr/>
        <a:lstStyle/>
        <a:p>
          <a:endParaRPr lang="en-GB"/>
        </a:p>
      </dgm:t>
    </dgm:pt>
    <dgm:pt modelId="{B17E055E-99A7-45D1-8899-A7DBCBEFA243}">
      <dgm:prSet/>
      <dgm:spPr>
        <a:solidFill>
          <a:srgbClr val="00B050"/>
        </a:solidFill>
      </dgm:spPr>
      <dgm:t>
        <a:bodyPr/>
        <a:lstStyle/>
        <a:p>
          <a:r>
            <a:rPr lang="en-GB" dirty="0">
              <a:solidFill>
                <a:schemeClr val="tx1"/>
              </a:solidFill>
            </a:rPr>
            <a:t>2013 </a:t>
          </a:r>
        </a:p>
        <a:p>
          <a:r>
            <a:rPr lang="en-GB" dirty="0">
              <a:solidFill>
                <a:schemeClr val="tx1"/>
              </a:solidFill>
            </a:rPr>
            <a:t>Youth Work in Wales:</a:t>
          </a:r>
        </a:p>
        <a:p>
          <a:r>
            <a:rPr lang="en-GB" dirty="0">
              <a:solidFill>
                <a:schemeClr val="tx1"/>
              </a:solidFill>
            </a:rPr>
            <a:t>Principles &amp; Purposes </a:t>
          </a:r>
        </a:p>
      </dgm:t>
    </dgm:pt>
    <dgm:pt modelId="{A42376A3-B99F-4307-BF60-964D96955B2C}" type="parTrans" cxnId="{D2F2F698-DF51-40AD-A0A4-1D81518D7987}">
      <dgm:prSet/>
      <dgm:spPr/>
      <dgm:t>
        <a:bodyPr/>
        <a:lstStyle/>
        <a:p>
          <a:endParaRPr lang="en-GB"/>
        </a:p>
      </dgm:t>
    </dgm:pt>
    <dgm:pt modelId="{6C03A24A-AC39-4FF6-B8E4-CAE04806D57D}" type="sibTrans" cxnId="{D2F2F698-DF51-40AD-A0A4-1D81518D7987}">
      <dgm:prSet/>
      <dgm:spPr/>
      <dgm:t>
        <a:bodyPr/>
        <a:lstStyle/>
        <a:p>
          <a:endParaRPr lang="en-GB"/>
        </a:p>
      </dgm:t>
    </dgm:pt>
    <dgm:pt modelId="{4F5F5B20-40B2-453C-B9CA-2D46B8B04340}">
      <dgm:prSet/>
      <dgm:spPr>
        <a:solidFill>
          <a:srgbClr val="00B050"/>
        </a:solidFill>
      </dgm:spPr>
      <dgm:t>
        <a:bodyPr/>
        <a:lstStyle/>
        <a:p>
          <a:r>
            <a:rPr lang="en-GB" dirty="0">
              <a:solidFill>
                <a:schemeClr val="tx1"/>
              </a:solidFill>
            </a:rPr>
            <a:t>2013</a:t>
          </a:r>
        </a:p>
        <a:p>
          <a:r>
            <a:rPr lang="en-GB" dirty="0">
              <a:solidFill>
                <a:schemeClr val="tx1"/>
              </a:solidFill>
            </a:rPr>
            <a:t>Youth Engagement &amp; Progression Framework (YEPF)</a:t>
          </a:r>
        </a:p>
      </dgm:t>
    </dgm:pt>
    <dgm:pt modelId="{575DDD4A-9035-4C0A-8714-557B4A82C05B}" type="parTrans" cxnId="{F5CB4446-647E-4D31-ADEA-3FADC81108B5}">
      <dgm:prSet/>
      <dgm:spPr/>
      <dgm:t>
        <a:bodyPr/>
        <a:lstStyle/>
        <a:p>
          <a:endParaRPr lang="en-GB"/>
        </a:p>
      </dgm:t>
    </dgm:pt>
    <dgm:pt modelId="{791BE2A7-1960-4D35-84EE-789F66575042}" type="sibTrans" cxnId="{F5CB4446-647E-4D31-ADEA-3FADC81108B5}">
      <dgm:prSet/>
      <dgm:spPr/>
      <dgm:t>
        <a:bodyPr/>
        <a:lstStyle/>
        <a:p>
          <a:endParaRPr lang="en-GB"/>
        </a:p>
      </dgm:t>
    </dgm:pt>
    <dgm:pt modelId="{2B01C41C-06BD-408E-8BFD-E9B775C6395A}">
      <dgm:prSet/>
      <dgm:spPr>
        <a:solidFill>
          <a:srgbClr val="00B050"/>
        </a:solidFill>
      </dgm:spPr>
      <dgm:t>
        <a:bodyPr/>
        <a:lstStyle/>
        <a:p>
          <a:r>
            <a:rPr lang="en-GB" dirty="0">
              <a:solidFill>
                <a:schemeClr val="tx1"/>
              </a:solidFill>
            </a:rPr>
            <a:t>2015 (Sept)</a:t>
          </a:r>
        </a:p>
        <a:p>
          <a:r>
            <a:rPr lang="en-GB" dirty="0">
              <a:solidFill>
                <a:schemeClr val="tx1"/>
              </a:solidFill>
            </a:rPr>
            <a:t>Youth Guarantee</a:t>
          </a:r>
        </a:p>
      </dgm:t>
    </dgm:pt>
    <dgm:pt modelId="{055E12B2-491F-4B60-A08B-69EC807B301A}" type="parTrans" cxnId="{64FE6B25-09FB-48F5-B445-CE866DF1B0D4}">
      <dgm:prSet/>
      <dgm:spPr/>
      <dgm:t>
        <a:bodyPr/>
        <a:lstStyle/>
        <a:p>
          <a:endParaRPr lang="en-GB"/>
        </a:p>
      </dgm:t>
    </dgm:pt>
    <dgm:pt modelId="{89FB6C0D-4120-47B0-A18A-9326561912D7}" type="sibTrans" cxnId="{64FE6B25-09FB-48F5-B445-CE866DF1B0D4}">
      <dgm:prSet/>
      <dgm:spPr/>
      <dgm:t>
        <a:bodyPr/>
        <a:lstStyle/>
        <a:p>
          <a:endParaRPr lang="en-GB"/>
        </a:p>
      </dgm:t>
    </dgm:pt>
    <dgm:pt modelId="{BD2FC004-6DE6-4E8B-B0E3-DEC86B77BDF7}">
      <dgm:prSet/>
      <dgm:spPr>
        <a:solidFill>
          <a:srgbClr val="00B050"/>
        </a:solidFill>
      </dgm:spPr>
      <dgm:t>
        <a:bodyPr/>
        <a:lstStyle/>
        <a:p>
          <a:r>
            <a:rPr lang="en-GB" dirty="0">
              <a:solidFill>
                <a:schemeClr val="tx1"/>
              </a:solidFill>
            </a:rPr>
            <a:t>2014 -2018</a:t>
          </a:r>
        </a:p>
        <a:p>
          <a:r>
            <a:rPr lang="en-GB" dirty="0">
              <a:solidFill>
                <a:schemeClr val="tx1"/>
              </a:solidFill>
            </a:rPr>
            <a:t>National Youth Work Strategy for Wales</a:t>
          </a:r>
        </a:p>
      </dgm:t>
    </dgm:pt>
    <dgm:pt modelId="{F73193B4-08D9-4D06-B622-700EA7BF9334}" type="parTrans" cxnId="{F01D5644-BE50-4485-AD91-413AF4B6B385}">
      <dgm:prSet/>
      <dgm:spPr/>
      <dgm:t>
        <a:bodyPr/>
        <a:lstStyle/>
        <a:p>
          <a:endParaRPr lang="en-GB"/>
        </a:p>
      </dgm:t>
    </dgm:pt>
    <dgm:pt modelId="{39BC6706-CD41-4FA5-AF22-36047BAFD968}" type="sibTrans" cxnId="{F01D5644-BE50-4485-AD91-413AF4B6B385}">
      <dgm:prSet/>
      <dgm:spPr/>
      <dgm:t>
        <a:bodyPr/>
        <a:lstStyle/>
        <a:p>
          <a:endParaRPr lang="en-GB"/>
        </a:p>
      </dgm:t>
    </dgm:pt>
    <dgm:pt modelId="{477261AF-43BE-4CC9-AE25-5D4107654D86}" type="pres">
      <dgm:prSet presAssocID="{FE116EB7-84B4-4020-860A-BA9C7AC17625}" presName="Name0" presStyleCnt="0">
        <dgm:presLayoutVars>
          <dgm:dir/>
          <dgm:resizeHandles/>
        </dgm:presLayoutVars>
      </dgm:prSet>
      <dgm:spPr/>
    </dgm:pt>
    <dgm:pt modelId="{C07D3ADB-C7F8-4761-B09C-ECD98743CE6A}" type="pres">
      <dgm:prSet presAssocID="{5C1D3609-E468-4E72-96FB-C60162C2BE8B}" presName="compNode" presStyleCnt="0"/>
      <dgm:spPr/>
    </dgm:pt>
    <dgm:pt modelId="{DB0D9451-54B3-4179-9903-5B4494013F56}" type="pres">
      <dgm:prSet presAssocID="{5C1D3609-E468-4E72-96FB-C60162C2BE8B}" presName="dummyConnPt" presStyleCnt="0"/>
      <dgm:spPr/>
    </dgm:pt>
    <dgm:pt modelId="{CC8EB75F-6747-44A0-B549-7B89BAFA3CBC}" type="pres">
      <dgm:prSet presAssocID="{5C1D3609-E468-4E72-96FB-C60162C2BE8B}" presName="node" presStyleLbl="node1" presStyleIdx="0" presStyleCnt="18">
        <dgm:presLayoutVars>
          <dgm:bulletEnabled val="1"/>
        </dgm:presLayoutVars>
      </dgm:prSet>
      <dgm:spPr/>
    </dgm:pt>
    <dgm:pt modelId="{717095A3-2AB1-45B7-A209-F1EB6C8E7567}" type="pres">
      <dgm:prSet presAssocID="{0404E626-0834-42C2-A35C-BA1768E8144E}" presName="sibTrans" presStyleLbl="bgSibTrans2D1" presStyleIdx="0" presStyleCnt="17"/>
      <dgm:spPr/>
    </dgm:pt>
    <dgm:pt modelId="{EFB7D708-47D6-4D25-BC44-D766170A3B6B}" type="pres">
      <dgm:prSet presAssocID="{96ABA6FF-DE74-4484-A010-763399C1A091}" presName="compNode" presStyleCnt="0"/>
      <dgm:spPr/>
    </dgm:pt>
    <dgm:pt modelId="{66D66CAC-541D-45E8-A182-31E1BD5D55EA}" type="pres">
      <dgm:prSet presAssocID="{96ABA6FF-DE74-4484-A010-763399C1A091}" presName="dummyConnPt" presStyleCnt="0"/>
      <dgm:spPr/>
    </dgm:pt>
    <dgm:pt modelId="{E9FFC3F2-3ADE-43F4-A14D-D0182DC75E57}" type="pres">
      <dgm:prSet presAssocID="{96ABA6FF-DE74-4484-A010-763399C1A091}" presName="node" presStyleLbl="node1" presStyleIdx="1" presStyleCnt="18">
        <dgm:presLayoutVars>
          <dgm:bulletEnabled val="1"/>
        </dgm:presLayoutVars>
      </dgm:prSet>
      <dgm:spPr/>
    </dgm:pt>
    <dgm:pt modelId="{BADA1B4F-5094-461F-BDCA-F24710411138}" type="pres">
      <dgm:prSet presAssocID="{EFC1A9D6-7AB0-4E47-B661-B693D4D05049}" presName="sibTrans" presStyleLbl="bgSibTrans2D1" presStyleIdx="1" presStyleCnt="17"/>
      <dgm:spPr/>
    </dgm:pt>
    <dgm:pt modelId="{E445F3AE-5912-4BB5-87A2-D75F1F704DF3}" type="pres">
      <dgm:prSet presAssocID="{21EA0E36-B438-4432-9A85-0388E6C6BE07}" presName="compNode" presStyleCnt="0"/>
      <dgm:spPr/>
    </dgm:pt>
    <dgm:pt modelId="{C3C5D37F-B0D7-4B64-AD53-F94A497B9AAC}" type="pres">
      <dgm:prSet presAssocID="{21EA0E36-B438-4432-9A85-0388E6C6BE07}" presName="dummyConnPt" presStyleCnt="0"/>
      <dgm:spPr/>
    </dgm:pt>
    <dgm:pt modelId="{3E0F1B08-A2CB-4066-9812-42AFF7550DBD}" type="pres">
      <dgm:prSet presAssocID="{21EA0E36-B438-4432-9A85-0388E6C6BE07}" presName="node" presStyleLbl="node1" presStyleIdx="2" presStyleCnt="18" custLinFactNeighborX="-605">
        <dgm:presLayoutVars>
          <dgm:bulletEnabled val="1"/>
        </dgm:presLayoutVars>
      </dgm:prSet>
      <dgm:spPr/>
    </dgm:pt>
    <dgm:pt modelId="{01700515-A2F8-432F-9671-330ADA308B38}" type="pres">
      <dgm:prSet presAssocID="{72CA4583-2D27-478C-ABE5-25FA5378DC90}" presName="sibTrans" presStyleLbl="bgSibTrans2D1" presStyleIdx="2" presStyleCnt="17"/>
      <dgm:spPr/>
    </dgm:pt>
    <dgm:pt modelId="{E8BC1B23-4FCD-4B3B-8333-CF908B21F8E9}" type="pres">
      <dgm:prSet presAssocID="{85F7C7A7-980E-47DC-A610-D6FA2C5CF82A}" presName="compNode" presStyleCnt="0"/>
      <dgm:spPr/>
    </dgm:pt>
    <dgm:pt modelId="{70B66913-30E4-48F3-AC63-AED967F2EE38}" type="pres">
      <dgm:prSet presAssocID="{85F7C7A7-980E-47DC-A610-D6FA2C5CF82A}" presName="dummyConnPt" presStyleCnt="0"/>
      <dgm:spPr/>
    </dgm:pt>
    <dgm:pt modelId="{EC773A3F-6FBC-43E7-BB25-184BDB8D705D}" type="pres">
      <dgm:prSet presAssocID="{85F7C7A7-980E-47DC-A610-D6FA2C5CF82A}" presName="node" presStyleLbl="node1" presStyleIdx="3" presStyleCnt="18">
        <dgm:presLayoutVars>
          <dgm:bulletEnabled val="1"/>
        </dgm:presLayoutVars>
      </dgm:prSet>
      <dgm:spPr/>
    </dgm:pt>
    <dgm:pt modelId="{71A05483-4317-4CA4-9A3C-0A018C436223}" type="pres">
      <dgm:prSet presAssocID="{791C0743-6174-43C4-B4AE-DDB7F90F55DC}" presName="sibTrans" presStyleLbl="bgSibTrans2D1" presStyleIdx="3" presStyleCnt="17"/>
      <dgm:spPr/>
    </dgm:pt>
    <dgm:pt modelId="{A47A6A55-743D-4068-B34D-797AAAC48881}" type="pres">
      <dgm:prSet presAssocID="{5849DA20-A9DD-46F7-B714-76914AF6F475}" presName="compNode" presStyleCnt="0"/>
      <dgm:spPr/>
    </dgm:pt>
    <dgm:pt modelId="{E4EA68CE-2EC2-4176-8C2D-7A8A76010A31}" type="pres">
      <dgm:prSet presAssocID="{5849DA20-A9DD-46F7-B714-76914AF6F475}" presName="dummyConnPt" presStyleCnt="0"/>
      <dgm:spPr/>
    </dgm:pt>
    <dgm:pt modelId="{2634E725-F013-45DC-AE2A-1C393E52A7F3}" type="pres">
      <dgm:prSet presAssocID="{5849DA20-A9DD-46F7-B714-76914AF6F475}" presName="node" presStyleLbl="node1" presStyleIdx="4" presStyleCnt="18">
        <dgm:presLayoutVars>
          <dgm:bulletEnabled val="1"/>
        </dgm:presLayoutVars>
      </dgm:prSet>
      <dgm:spPr/>
    </dgm:pt>
    <dgm:pt modelId="{21743AD6-E5A5-4C53-80F6-AE5047ECD759}" type="pres">
      <dgm:prSet presAssocID="{0F949CC2-6AE4-4EC2-9072-C3E58369BA5E}" presName="sibTrans" presStyleLbl="bgSibTrans2D1" presStyleIdx="4" presStyleCnt="17"/>
      <dgm:spPr/>
    </dgm:pt>
    <dgm:pt modelId="{50B56F21-5D0F-41B9-A050-878852B35CCB}" type="pres">
      <dgm:prSet presAssocID="{86A6AB2F-E14E-47E2-B990-0ECF781A1DC3}" presName="compNode" presStyleCnt="0"/>
      <dgm:spPr/>
    </dgm:pt>
    <dgm:pt modelId="{C3D0B7EB-D0AE-43B8-8538-DAE7BCE7AD5F}" type="pres">
      <dgm:prSet presAssocID="{86A6AB2F-E14E-47E2-B990-0ECF781A1DC3}" presName="dummyConnPt" presStyleCnt="0"/>
      <dgm:spPr/>
    </dgm:pt>
    <dgm:pt modelId="{9EB12B35-29BF-4DF9-9D6E-EFE8CF8414D7}" type="pres">
      <dgm:prSet presAssocID="{86A6AB2F-E14E-47E2-B990-0ECF781A1DC3}" presName="node" presStyleLbl="node1" presStyleIdx="5" presStyleCnt="18">
        <dgm:presLayoutVars>
          <dgm:bulletEnabled val="1"/>
        </dgm:presLayoutVars>
      </dgm:prSet>
      <dgm:spPr/>
    </dgm:pt>
    <dgm:pt modelId="{18A67A7F-04C4-4121-8640-B4A6BDA196FA}" type="pres">
      <dgm:prSet presAssocID="{930C22C3-C304-4663-A825-BF0E0A79CB55}" presName="sibTrans" presStyleLbl="bgSibTrans2D1" presStyleIdx="5" presStyleCnt="17"/>
      <dgm:spPr/>
    </dgm:pt>
    <dgm:pt modelId="{B7072C27-039F-4129-A677-1CC13D580F02}" type="pres">
      <dgm:prSet presAssocID="{CAB8F6AA-EEE1-4A16-864D-7B36423D1813}" presName="compNode" presStyleCnt="0"/>
      <dgm:spPr/>
    </dgm:pt>
    <dgm:pt modelId="{C6B91092-0A73-46B0-8DBF-812B0EF90091}" type="pres">
      <dgm:prSet presAssocID="{CAB8F6AA-EEE1-4A16-864D-7B36423D1813}" presName="dummyConnPt" presStyleCnt="0"/>
      <dgm:spPr/>
    </dgm:pt>
    <dgm:pt modelId="{457BE646-978B-4540-A9A7-C0AA1A278669}" type="pres">
      <dgm:prSet presAssocID="{CAB8F6AA-EEE1-4A16-864D-7B36423D1813}" presName="node" presStyleLbl="node1" presStyleIdx="6" presStyleCnt="18">
        <dgm:presLayoutVars>
          <dgm:bulletEnabled val="1"/>
        </dgm:presLayoutVars>
      </dgm:prSet>
      <dgm:spPr/>
    </dgm:pt>
    <dgm:pt modelId="{F9AAB967-FC39-42C5-9DF7-1ACA59A38143}" type="pres">
      <dgm:prSet presAssocID="{8D8C20ED-4C09-4A17-B1B0-5F81075BF24A}" presName="sibTrans" presStyleLbl="bgSibTrans2D1" presStyleIdx="6" presStyleCnt="17"/>
      <dgm:spPr/>
    </dgm:pt>
    <dgm:pt modelId="{170CE52B-61A2-40A1-A6D2-9A62C7916D47}" type="pres">
      <dgm:prSet presAssocID="{9690CE82-556E-4B05-8EBE-12A5F1257F07}" presName="compNode" presStyleCnt="0"/>
      <dgm:spPr/>
    </dgm:pt>
    <dgm:pt modelId="{51F3CB84-D96D-4F7F-98A0-FA09363DD6CD}" type="pres">
      <dgm:prSet presAssocID="{9690CE82-556E-4B05-8EBE-12A5F1257F07}" presName="dummyConnPt" presStyleCnt="0"/>
      <dgm:spPr/>
    </dgm:pt>
    <dgm:pt modelId="{527850CE-36FA-4797-8F36-970666DA3DAF}" type="pres">
      <dgm:prSet presAssocID="{9690CE82-556E-4B05-8EBE-12A5F1257F07}" presName="node" presStyleLbl="node1" presStyleIdx="7" presStyleCnt="18">
        <dgm:presLayoutVars>
          <dgm:bulletEnabled val="1"/>
        </dgm:presLayoutVars>
      </dgm:prSet>
      <dgm:spPr/>
    </dgm:pt>
    <dgm:pt modelId="{0C524AF9-5999-4018-BD22-A432D2431EA7}" type="pres">
      <dgm:prSet presAssocID="{0CF695A9-BAD7-4CF1-B3C6-2FAE338102C4}" presName="sibTrans" presStyleLbl="bgSibTrans2D1" presStyleIdx="7" presStyleCnt="17"/>
      <dgm:spPr/>
    </dgm:pt>
    <dgm:pt modelId="{F96D5E38-B2A4-4356-B6FA-48BEB9A1FE1D}" type="pres">
      <dgm:prSet presAssocID="{0C63C841-6E54-4142-9748-E26EAB4B303A}" presName="compNode" presStyleCnt="0"/>
      <dgm:spPr/>
    </dgm:pt>
    <dgm:pt modelId="{2CA5258B-473F-4D14-94DA-F65D2E47951F}" type="pres">
      <dgm:prSet presAssocID="{0C63C841-6E54-4142-9748-E26EAB4B303A}" presName="dummyConnPt" presStyleCnt="0"/>
      <dgm:spPr/>
    </dgm:pt>
    <dgm:pt modelId="{0C8BE823-9202-4DAC-9E48-C4C9EBC14452}" type="pres">
      <dgm:prSet presAssocID="{0C63C841-6E54-4142-9748-E26EAB4B303A}" presName="node" presStyleLbl="node1" presStyleIdx="8" presStyleCnt="18">
        <dgm:presLayoutVars>
          <dgm:bulletEnabled val="1"/>
        </dgm:presLayoutVars>
      </dgm:prSet>
      <dgm:spPr/>
    </dgm:pt>
    <dgm:pt modelId="{E968D3D5-54B2-4919-A577-CC86EEC075FA}" type="pres">
      <dgm:prSet presAssocID="{60647ED6-9497-475B-9235-BF3C1C5E85BE}" presName="sibTrans" presStyleLbl="bgSibTrans2D1" presStyleIdx="8" presStyleCnt="17"/>
      <dgm:spPr/>
    </dgm:pt>
    <dgm:pt modelId="{17713129-6528-466E-9347-0858BD2BFFFB}" type="pres">
      <dgm:prSet presAssocID="{FD6DB4DB-F155-41B0-A1E6-C33C56D085D3}" presName="compNode" presStyleCnt="0"/>
      <dgm:spPr/>
    </dgm:pt>
    <dgm:pt modelId="{ECFBABBE-EB98-4934-8AC4-02A5B61F13BE}" type="pres">
      <dgm:prSet presAssocID="{FD6DB4DB-F155-41B0-A1E6-C33C56D085D3}" presName="dummyConnPt" presStyleCnt="0"/>
      <dgm:spPr/>
    </dgm:pt>
    <dgm:pt modelId="{4FD7B5BF-B75F-4A76-9E2C-6BEB4E940644}" type="pres">
      <dgm:prSet presAssocID="{FD6DB4DB-F155-41B0-A1E6-C33C56D085D3}" presName="node" presStyleLbl="node1" presStyleIdx="9" presStyleCnt="18">
        <dgm:presLayoutVars>
          <dgm:bulletEnabled val="1"/>
        </dgm:presLayoutVars>
      </dgm:prSet>
      <dgm:spPr/>
    </dgm:pt>
    <dgm:pt modelId="{097BADC9-EFB2-44BE-AE81-794D673E14EC}" type="pres">
      <dgm:prSet presAssocID="{86CA9D88-E8E0-4FF7-9EBD-E1A9BB49E752}" presName="sibTrans" presStyleLbl="bgSibTrans2D1" presStyleIdx="9" presStyleCnt="17"/>
      <dgm:spPr/>
    </dgm:pt>
    <dgm:pt modelId="{77736277-1C22-4A8D-902E-B361CBB1A772}" type="pres">
      <dgm:prSet presAssocID="{DBCABF06-8675-4594-BCF4-813C28EF99A9}" presName="compNode" presStyleCnt="0"/>
      <dgm:spPr/>
    </dgm:pt>
    <dgm:pt modelId="{89DE9EFF-202F-46F2-BF79-E3217D1F9ECB}" type="pres">
      <dgm:prSet presAssocID="{DBCABF06-8675-4594-BCF4-813C28EF99A9}" presName="dummyConnPt" presStyleCnt="0"/>
      <dgm:spPr/>
    </dgm:pt>
    <dgm:pt modelId="{10F4B79B-B35F-4CAE-B302-9BFDE438D2C3}" type="pres">
      <dgm:prSet presAssocID="{DBCABF06-8675-4594-BCF4-813C28EF99A9}" presName="node" presStyleLbl="node1" presStyleIdx="10" presStyleCnt="18">
        <dgm:presLayoutVars>
          <dgm:bulletEnabled val="1"/>
        </dgm:presLayoutVars>
      </dgm:prSet>
      <dgm:spPr/>
    </dgm:pt>
    <dgm:pt modelId="{F3174C12-9A4B-4022-B1BA-6F8C760ABF20}" type="pres">
      <dgm:prSet presAssocID="{558DC19D-6762-4FFF-B173-8A2600CEF588}" presName="sibTrans" presStyleLbl="bgSibTrans2D1" presStyleIdx="10" presStyleCnt="17"/>
      <dgm:spPr/>
    </dgm:pt>
    <dgm:pt modelId="{165A36A9-F71E-414B-B1FC-24F0FB1D0607}" type="pres">
      <dgm:prSet presAssocID="{827570E2-D8D2-4225-89A2-C00A5D878024}" presName="compNode" presStyleCnt="0"/>
      <dgm:spPr/>
    </dgm:pt>
    <dgm:pt modelId="{AEC0F58F-64B7-4160-8F12-65A491FDEBC2}" type="pres">
      <dgm:prSet presAssocID="{827570E2-D8D2-4225-89A2-C00A5D878024}" presName="dummyConnPt" presStyleCnt="0"/>
      <dgm:spPr/>
    </dgm:pt>
    <dgm:pt modelId="{22712729-2BCC-4673-9A02-180838B5B0B8}" type="pres">
      <dgm:prSet presAssocID="{827570E2-D8D2-4225-89A2-C00A5D878024}" presName="node" presStyleLbl="node1" presStyleIdx="11" presStyleCnt="18">
        <dgm:presLayoutVars>
          <dgm:bulletEnabled val="1"/>
        </dgm:presLayoutVars>
      </dgm:prSet>
      <dgm:spPr/>
    </dgm:pt>
    <dgm:pt modelId="{7AE3E633-B2FC-48A0-8640-0985E42DD7C5}" type="pres">
      <dgm:prSet presAssocID="{3C60E453-B730-4C5A-9305-763C93E7215F}" presName="sibTrans" presStyleLbl="bgSibTrans2D1" presStyleIdx="11" presStyleCnt="17"/>
      <dgm:spPr/>
    </dgm:pt>
    <dgm:pt modelId="{D72D280B-C40A-4918-837F-00471AB77862}" type="pres">
      <dgm:prSet presAssocID="{C062D590-AAAE-48A4-890C-57F3F6DB1F61}" presName="compNode" presStyleCnt="0"/>
      <dgm:spPr/>
    </dgm:pt>
    <dgm:pt modelId="{F75E6A4E-10C8-4FF8-91E2-91717A565C8A}" type="pres">
      <dgm:prSet presAssocID="{C062D590-AAAE-48A4-890C-57F3F6DB1F61}" presName="dummyConnPt" presStyleCnt="0"/>
      <dgm:spPr/>
    </dgm:pt>
    <dgm:pt modelId="{AA31C59B-6EEA-46CD-A3EB-A25A63FC2100}" type="pres">
      <dgm:prSet presAssocID="{C062D590-AAAE-48A4-890C-57F3F6DB1F61}" presName="node" presStyleLbl="node1" presStyleIdx="12" presStyleCnt="18">
        <dgm:presLayoutVars>
          <dgm:bulletEnabled val="1"/>
        </dgm:presLayoutVars>
      </dgm:prSet>
      <dgm:spPr/>
    </dgm:pt>
    <dgm:pt modelId="{FC57C509-7A55-4621-A48D-23FF079256C4}" type="pres">
      <dgm:prSet presAssocID="{33E3CBA7-C73B-4913-A2B3-9218EC073C3B}" presName="sibTrans" presStyleLbl="bgSibTrans2D1" presStyleIdx="12" presStyleCnt="17"/>
      <dgm:spPr/>
    </dgm:pt>
    <dgm:pt modelId="{7F0DDB8B-18D9-469A-887E-2FB08F6D2A51}" type="pres">
      <dgm:prSet presAssocID="{6F8852A9-A37D-4E24-BEAE-1A61B86BFE1E}" presName="compNode" presStyleCnt="0"/>
      <dgm:spPr/>
    </dgm:pt>
    <dgm:pt modelId="{55D5297D-DB95-49B2-B9E4-92BDD641A4C3}" type="pres">
      <dgm:prSet presAssocID="{6F8852A9-A37D-4E24-BEAE-1A61B86BFE1E}" presName="dummyConnPt" presStyleCnt="0"/>
      <dgm:spPr/>
    </dgm:pt>
    <dgm:pt modelId="{7EA6BAC2-BC5B-4991-90C0-696EBFFF253F}" type="pres">
      <dgm:prSet presAssocID="{6F8852A9-A37D-4E24-BEAE-1A61B86BFE1E}" presName="node" presStyleLbl="node1" presStyleIdx="13" presStyleCnt="18">
        <dgm:presLayoutVars>
          <dgm:bulletEnabled val="1"/>
        </dgm:presLayoutVars>
      </dgm:prSet>
      <dgm:spPr/>
    </dgm:pt>
    <dgm:pt modelId="{4DA98386-F91D-4B45-9B17-D0DD404C68FC}" type="pres">
      <dgm:prSet presAssocID="{B5DBE8DD-545F-47AF-827F-2D06AE737E1E}" presName="sibTrans" presStyleLbl="bgSibTrans2D1" presStyleIdx="13" presStyleCnt="17"/>
      <dgm:spPr/>
    </dgm:pt>
    <dgm:pt modelId="{4FD6DBB0-FCE7-40B6-B307-87562A3B541F}" type="pres">
      <dgm:prSet presAssocID="{B17E055E-99A7-45D1-8899-A7DBCBEFA243}" presName="compNode" presStyleCnt="0"/>
      <dgm:spPr/>
    </dgm:pt>
    <dgm:pt modelId="{12382317-0A44-4D3A-A0FF-70E12D0D4A84}" type="pres">
      <dgm:prSet presAssocID="{B17E055E-99A7-45D1-8899-A7DBCBEFA243}" presName="dummyConnPt" presStyleCnt="0"/>
      <dgm:spPr/>
    </dgm:pt>
    <dgm:pt modelId="{72CD0621-4751-463B-8FE0-DABF6F8D418B}" type="pres">
      <dgm:prSet presAssocID="{B17E055E-99A7-45D1-8899-A7DBCBEFA243}" presName="node" presStyleLbl="node1" presStyleIdx="14" presStyleCnt="18">
        <dgm:presLayoutVars>
          <dgm:bulletEnabled val="1"/>
        </dgm:presLayoutVars>
      </dgm:prSet>
      <dgm:spPr/>
    </dgm:pt>
    <dgm:pt modelId="{7ACB18D3-2366-4AF2-A94A-B07379D7B142}" type="pres">
      <dgm:prSet presAssocID="{6C03A24A-AC39-4FF6-B8E4-CAE04806D57D}" presName="sibTrans" presStyleLbl="bgSibTrans2D1" presStyleIdx="14" presStyleCnt="17"/>
      <dgm:spPr/>
    </dgm:pt>
    <dgm:pt modelId="{FF139B53-5ADA-4FD3-966A-020C8BA98034}" type="pres">
      <dgm:prSet presAssocID="{4F5F5B20-40B2-453C-B9CA-2D46B8B04340}" presName="compNode" presStyleCnt="0"/>
      <dgm:spPr/>
    </dgm:pt>
    <dgm:pt modelId="{FCB31CCD-3129-44DB-87FD-2B01D8D1669F}" type="pres">
      <dgm:prSet presAssocID="{4F5F5B20-40B2-453C-B9CA-2D46B8B04340}" presName="dummyConnPt" presStyleCnt="0"/>
      <dgm:spPr/>
    </dgm:pt>
    <dgm:pt modelId="{695F3AF7-C2D1-415E-BD25-2C0FD7DE596C}" type="pres">
      <dgm:prSet presAssocID="{4F5F5B20-40B2-453C-B9CA-2D46B8B04340}" presName="node" presStyleLbl="node1" presStyleIdx="15" presStyleCnt="18">
        <dgm:presLayoutVars>
          <dgm:bulletEnabled val="1"/>
        </dgm:presLayoutVars>
      </dgm:prSet>
      <dgm:spPr/>
    </dgm:pt>
    <dgm:pt modelId="{1C2EEFCD-DFD6-453F-82E3-4332FF6FF3DB}" type="pres">
      <dgm:prSet presAssocID="{791BE2A7-1960-4D35-84EE-789F66575042}" presName="sibTrans" presStyleLbl="bgSibTrans2D1" presStyleIdx="15" presStyleCnt="17"/>
      <dgm:spPr/>
    </dgm:pt>
    <dgm:pt modelId="{07183B9D-5592-485D-B468-803F290CDA92}" type="pres">
      <dgm:prSet presAssocID="{2B01C41C-06BD-408E-8BFD-E9B775C6395A}" presName="compNode" presStyleCnt="0"/>
      <dgm:spPr/>
    </dgm:pt>
    <dgm:pt modelId="{D2713FA9-F616-4BAE-94F0-1F7C1CA4AD77}" type="pres">
      <dgm:prSet presAssocID="{2B01C41C-06BD-408E-8BFD-E9B775C6395A}" presName="dummyConnPt" presStyleCnt="0"/>
      <dgm:spPr/>
    </dgm:pt>
    <dgm:pt modelId="{47D208A5-FEA8-4E81-9FCF-EF9DAE360425}" type="pres">
      <dgm:prSet presAssocID="{2B01C41C-06BD-408E-8BFD-E9B775C6395A}" presName="node" presStyleLbl="node1" presStyleIdx="16" presStyleCnt="18" custLinFactY="-23255" custLinFactNeighborX="-1880" custLinFactNeighborY="-100000">
        <dgm:presLayoutVars>
          <dgm:bulletEnabled val="1"/>
        </dgm:presLayoutVars>
      </dgm:prSet>
      <dgm:spPr/>
    </dgm:pt>
    <dgm:pt modelId="{BA477AFE-0232-41C5-AD83-382BD7BD55B3}" type="pres">
      <dgm:prSet presAssocID="{89FB6C0D-4120-47B0-A18A-9326561912D7}" presName="sibTrans" presStyleLbl="bgSibTrans2D1" presStyleIdx="16" presStyleCnt="17"/>
      <dgm:spPr/>
    </dgm:pt>
    <dgm:pt modelId="{7C74615E-61C6-4E60-AE59-6BB07BE8B6D0}" type="pres">
      <dgm:prSet presAssocID="{BD2FC004-6DE6-4E8B-B0E3-DEC86B77BDF7}" presName="compNode" presStyleCnt="0"/>
      <dgm:spPr/>
    </dgm:pt>
    <dgm:pt modelId="{8C95325A-BEF0-41EF-9D51-9AFFFD4BDFA2}" type="pres">
      <dgm:prSet presAssocID="{BD2FC004-6DE6-4E8B-B0E3-DEC86B77BDF7}" presName="dummyConnPt" presStyleCnt="0"/>
      <dgm:spPr/>
    </dgm:pt>
    <dgm:pt modelId="{ACD27F63-2F6F-4CD1-ADFA-7F54B61CDD16}" type="pres">
      <dgm:prSet presAssocID="{BD2FC004-6DE6-4E8B-B0E3-DEC86B77BDF7}" presName="node" presStyleLbl="node1" presStyleIdx="17" presStyleCnt="18" custLinFactY="22210" custLinFactNeighborX="1880" custLinFactNeighborY="100000">
        <dgm:presLayoutVars>
          <dgm:bulletEnabled val="1"/>
        </dgm:presLayoutVars>
      </dgm:prSet>
      <dgm:spPr/>
    </dgm:pt>
  </dgm:ptLst>
  <dgm:cxnLst>
    <dgm:cxn modelId="{9121F507-9128-4664-BFC2-15EA034122C6}" srcId="{FE116EB7-84B4-4020-860A-BA9C7AC17625}" destId="{96ABA6FF-DE74-4484-A010-763399C1A091}" srcOrd="1" destOrd="0" parTransId="{A738DDBD-0772-4233-862E-DA051FC9B012}" sibTransId="{EFC1A9D6-7AB0-4E47-B661-B693D4D05049}"/>
    <dgm:cxn modelId="{AF0C9408-C265-4B7A-AC1C-9276C9F420D8}" type="presOf" srcId="{6C03A24A-AC39-4FF6-B8E4-CAE04806D57D}" destId="{7ACB18D3-2366-4AF2-A94A-B07379D7B142}" srcOrd="0" destOrd="0" presId="urn:microsoft.com/office/officeart/2005/8/layout/bProcess4"/>
    <dgm:cxn modelId="{D06CD60B-B65C-4EDF-8F3B-7D14948A9395}" type="presOf" srcId="{3C60E453-B730-4C5A-9305-763C93E7215F}" destId="{7AE3E633-B2FC-48A0-8640-0985E42DD7C5}" srcOrd="0" destOrd="0" presId="urn:microsoft.com/office/officeart/2005/8/layout/bProcess4"/>
    <dgm:cxn modelId="{E6371112-2542-4615-8AEC-C30CCD589D1C}" srcId="{FE116EB7-84B4-4020-860A-BA9C7AC17625}" destId="{827570E2-D8D2-4225-89A2-C00A5D878024}" srcOrd="11" destOrd="0" parTransId="{9E5D814D-9E71-422D-B66E-DCC309F10076}" sibTransId="{3C60E453-B730-4C5A-9305-763C93E7215F}"/>
    <dgm:cxn modelId="{6C61281A-2228-4116-92DF-C377E0B7A393}" srcId="{FE116EB7-84B4-4020-860A-BA9C7AC17625}" destId="{C062D590-AAAE-48A4-890C-57F3F6DB1F61}" srcOrd="12" destOrd="0" parTransId="{83CB4C78-4EAD-41F3-B888-F385B7915BB5}" sibTransId="{33E3CBA7-C73B-4913-A2B3-9218EC073C3B}"/>
    <dgm:cxn modelId="{FCE9E01A-D104-497A-8C5E-DF988E1A2797}" type="presOf" srcId="{DBCABF06-8675-4594-BCF4-813C28EF99A9}" destId="{10F4B79B-B35F-4CAE-B302-9BFDE438D2C3}" srcOrd="0" destOrd="0" presId="urn:microsoft.com/office/officeart/2005/8/layout/bProcess4"/>
    <dgm:cxn modelId="{07266223-A537-4AF4-A4D5-A6FB53A6A83D}" type="presOf" srcId="{72CA4583-2D27-478C-ABE5-25FA5378DC90}" destId="{01700515-A2F8-432F-9671-330ADA308B38}" srcOrd="0" destOrd="0" presId="urn:microsoft.com/office/officeart/2005/8/layout/bProcess4"/>
    <dgm:cxn modelId="{4F957A23-4ABA-4E4A-8F5F-F064B01D9A2E}" type="presOf" srcId="{0CF695A9-BAD7-4CF1-B3C6-2FAE338102C4}" destId="{0C524AF9-5999-4018-BD22-A432D2431EA7}" srcOrd="0" destOrd="0" presId="urn:microsoft.com/office/officeart/2005/8/layout/bProcess4"/>
    <dgm:cxn modelId="{64FE6B25-09FB-48F5-B445-CE866DF1B0D4}" srcId="{FE116EB7-84B4-4020-860A-BA9C7AC17625}" destId="{2B01C41C-06BD-408E-8BFD-E9B775C6395A}" srcOrd="16" destOrd="0" parTransId="{055E12B2-491F-4B60-A08B-69EC807B301A}" sibTransId="{89FB6C0D-4120-47B0-A18A-9326561912D7}"/>
    <dgm:cxn modelId="{B5ABF029-251C-4C12-9C0E-8D23B50BBB28}" type="presOf" srcId="{BD2FC004-6DE6-4E8B-B0E3-DEC86B77BDF7}" destId="{ACD27F63-2F6F-4CD1-ADFA-7F54B61CDD16}" srcOrd="0" destOrd="0" presId="urn:microsoft.com/office/officeart/2005/8/layout/bProcess4"/>
    <dgm:cxn modelId="{10756B2D-3DF4-43C1-86A8-C591231D67E1}" srcId="{FE116EB7-84B4-4020-860A-BA9C7AC17625}" destId="{FD6DB4DB-F155-41B0-A1E6-C33C56D085D3}" srcOrd="9" destOrd="0" parTransId="{BBA20F85-66B1-4DEA-B9BE-5C1013C49469}" sibTransId="{86CA9D88-E8E0-4FF7-9EBD-E1A9BB49E752}"/>
    <dgm:cxn modelId="{3B692839-FFDA-4A3A-B1E6-673AF72190EB}" type="presOf" srcId="{86CA9D88-E8E0-4FF7-9EBD-E1A9BB49E752}" destId="{097BADC9-EFB2-44BE-AE81-794D673E14EC}" srcOrd="0" destOrd="0" presId="urn:microsoft.com/office/officeart/2005/8/layout/bProcess4"/>
    <dgm:cxn modelId="{8925C93F-94C0-496F-B078-0F264F429DE6}" type="presOf" srcId="{CAB8F6AA-EEE1-4A16-864D-7B36423D1813}" destId="{457BE646-978B-4540-A9A7-C0AA1A278669}" srcOrd="0" destOrd="0" presId="urn:microsoft.com/office/officeart/2005/8/layout/bProcess4"/>
    <dgm:cxn modelId="{607EAD5C-5B47-4188-98B6-739291E5F56C}" type="presOf" srcId="{86A6AB2F-E14E-47E2-B990-0ECF781A1DC3}" destId="{9EB12B35-29BF-4DF9-9D6E-EFE8CF8414D7}" srcOrd="0" destOrd="0" presId="urn:microsoft.com/office/officeart/2005/8/layout/bProcess4"/>
    <dgm:cxn modelId="{FFC8B65F-3DF7-4527-826B-B5B5E2E0FB45}" type="presOf" srcId="{6F8852A9-A37D-4E24-BEAE-1A61B86BFE1E}" destId="{7EA6BAC2-BC5B-4991-90C0-696EBFFF253F}" srcOrd="0" destOrd="0" presId="urn:microsoft.com/office/officeart/2005/8/layout/bProcess4"/>
    <dgm:cxn modelId="{89305B61-1C60-4C3A-A38C-0C48368FA76E}" type="presOf" srcId="{96ABA6FF-DE74-4484-A010-763399C1A091}" destId="{E9FFC3F2-3ADE-43F4-A14D-D0182DC75E57}" srcOrd="0" destOrd="0" presId="urn:microsoft.com/office/officeart/2005/8/layout/bProcess4"/>
    <dgm:cxn modelId="{BF270D62-A2D1-4C12-87C6-2488CE3C6DEE}" type="presOf" srcId="{0F949CC2-6AE4-4EC2-9072-C3E58369BA5E}" destId="{21743AD6-E5A5-4C53-80F6-AE5047ECD759}" srcOrd="0" destOrd="0" presId="urn:microsoft.com/office/officeart/2005/8/layout/bProcess4"/>
    <dgm:cxn modelId="{7B3D9B63-F465-4697-9CE3-A644C5788542}" type="presOf" srcId="{B5DBE8DD-545F-47AF-827F-2D06AE737E1E}" destId="{4DA98386-F91D-4B45-9B17-D0DD404C68FC}" srcOrd="0" destOrd="0" presId="urn:microsoft.com/office/officeart/2005/8/layout/bProcess4"/>
    <dgm:cxn modelId="{F01D5644-BE50-4485-AD91-413AF4B6B385}" srcId="{FE116EB7-84B4-4020-860A-BA9C7AC17625}" destId="{BD2FC004-6DE6-4E8B-B0E3-DEC86B77BDF7}" srcOrd="17" destOrd="0" parTransId="{F73193B4-08D9-4D06-B622-700EA7BF9334}" sibTransId="{39BC6706-CD41-4FA5-AF22-36047BAFD968}"/>
    <dgm:cxn modelId="{1F74D364-CA73-4DA7-BFD6-1E5091A4FC77}" type="presOf" srcId="{EFC1A9D6-7AB0-4E47-B661-B693D4D05049}" destId="{BADA1B4F-5094-461F-BDCA-F24710411138}" srcOrd="0" destOrd="0" presId="urn:microsoft.com/office/officeart/2005/8/layout/bProcess4"/>
    <dgm:cxn modelId="{F5CB4446-647E-4D31-ADEA-3FADC81108B5}" srcId="{FE116EB7-84B4-4020-860A-BA9C7AC17625}" destId="{4F5F5B20-40B2-453C-B9CA-2D46B8B04340}" srcOrd="15" destOrd="0" parTransId="{575DDD4A-9035-4C0A-8714-557B4A82C05B}" sibTransId="{791BE2A7-1960-4D35-84EE-789F66575042}"/>
    <dgm:cxn modelId="{41E4D26A-32D7-451E-A17D-03C43945973D}" srcId="{FE116EB7-84B4-4020-860A-BA9C7AC17625}" destId="{85F7C7A7-980E-47DC-A610-D6FA2C5CF82A}" srcOrd="3" destOrd="0" parTransId="{A3475BF8-BD74-4DE3-A82E-EAC321290F22}" sibTransId="{791C0743-6174-43C4-B4AE-DDB7F90F55DC}"/>
    <dgm:cxn modelId="{598F154C-6E9A-4BD5-8BBE-F01A95FF69E2}" type="presOf" srcId="{791C0743-6174-43C4-B4AE-DDB7F90F55DC}" destId="{71A05483-4317-4CA4-9A3C-0A018C436223}" srcOrd="0" destOrd="0" presId="urn:microsoft.com/office/officeart/2005/8/layout/bProcess4"/>
    <dgm:cxn modelId="{CA3EC46C-9789-4D6B-8AAF-5A696F2ADDB4}" type="presOf" srcId="{21EA0E36-B438-4432-9A85-0388E6C6BE07}" destId="{3E0F1B08-A2CB-4066-9812-42AFF7550DBD}" srcOrd="0" destOrd="0" presId="urn:microsoft.com/office/officeart/2005/8/layout/bProcess4"/>
    <dgm:cxn modelId="{E46B5D4D-DF47-4FDE-A0CE-D558AF1A2B05}" type="presOf" srcId="{FE116EB7-84B4-4020-860A-BA9C7AC17625}" destId="{477261AF-43BE-4CC9-AE25-5D4107654D86}" srcOrd="0" destOrd="0" presId="urn:microsoft.com/office/officeart/2005/8/layout/bProcess4"/>
    <dgm:cxn modelId="{0ABCB44D-E945-4790-B301-C15823327986}" srcId="{FE116EB7-84B4-4020-860A-BA9C7AC17625}" destId="{5C1D3609-E468-4E72-96FB-C60162C2BE8B}" srcOrd="0" destOrd="0" parTransId="{3E00EEB9-07A9-4F5B-90E1-A8F446A0A739}" sibTransId="{0404E626-0834-42C2-A35C-BA1768E8144E}"/>
    <dgm:cxn modelId="{CB83AB71-4A27-4009-9549-4200F34C62CE}" type="presOf" srcId="{60647ED6-9497-475B-9235-BF3C1C5E85BE}" destId="{E968D3D5-54B2-4919-A577-CC86EEC075FA}" srcOrd="0" destOrd="0" presId="urn:microsoft.com/office/officeart/2005/8/layout/bProcess4"/>
    <dgm:cxn modelId="{999C0375-412E-4131-816E-ECB23F09B80F}" srcId="{FE116EB7-84B4-4020-860A-BA9C7AC17625}" destId="{6F8852A9-A37D-4E24-BEAE-1A61B86BFE1E}" srcOrd="13" destOrd="0" parTransId="{33EFBECD-7C03-4704-B4B2-462B7B6D36E7}" sibTransId="{B5DBE8DD-545F-47AF-827F-2D06AE737E1E}"/>
    <dgm:cxn modelId="{2AE4AD58-50CA-43E5-925A-578A6F25AE25}" type="presOf" srcId="{85F7C7A7-980E-47DC-A610-D6FA2C5CF82A}" destId="{EC773A3F-6FBC-43E7-BB25-184BDB8D705D}" srcOrd="0" destOrd="0" presId="urn:microsoft.com/office/officeart/2005/8/layout/bProcess4"/>
    <dgm:cxn modelId="{7DAB1D85-7543-47C4-94D0-8B3AE9E8289D}" type="presOf" srcId="{930C22C3-C304-4663-A825-BF0E0A79CB55}" destId="{18A67A7F-04C4-4121-8640-B4A6BDA196FA}" srcOrd="0" destOrd="0" presId="urn:microsoft.com/office/officeart/2005/8/layout/bProcess4"/>
    <dgm:cxn modelId="{E5A1C287-4DDD-41ED-AE6A-3537D199A755}" type="presOf" srcId="{4F5F5B20-40B2-453C-B9CA-2D46B8B04340}" destId="{695F3AF7-C2D1-415E-BD25-2C0FD7DE596C}" srcOrd="0" destOrd="0" presId="urn:microsoft.com/office/officeart/2005/8/layout/bProcess4"/>
    <dgm:cxn modelId="{D2F2F698-DF51-40AD-A0A4-1D81518D7987}" srcId="{FE116EB7-84B4-4020-860A-BA9C7AC17625}" destId="{B17E055E-99A7-45D1-8899-A7DBCBEFA243}" srcOrd="14" destOrd="0" parTransId="{A42376A3-B99F-4307-BF60-964D96955B2C}" sibTransId="{6C03A24A-AC39-4FF6-B8E4-CAE04806D57D}"/>
    <dgm:cxn modelId="{C21F7EA0-2DA4-423B-BEAB-0F5DA07531A7}" srcId="{FE116EB7-84B4-4020-860A-BA9C7AC17625}" destId="{5849DA20-A9DD-46F7-B714-76914AF6F475}" srcOrd="4" destOrd="0" parTransId="{A99F1B60-60AF-41AB-8310-703694597E66}" sibTransId="{0F949CC2-6AE4-4EC2-9072-C3E58369BA5E}"/>
    <dgm:cxn modelId="{1173BFA0-7980-4B1A-B93B-E3F7C3475619}" srcId="{FE116EB7-84B4-4020-860A-BA9C7AC17625}" destId="{86A6AB2F-E14E-47E2-B990-0ECF781A1DC3}" srcOrd="5" destOrd="0" parTransId="{B83229D0-9961-4F55-90FF-A06F40C8E983}" sibTransId="{930C22C3-C304-4663-A825-BF0E0A79CB55}"/>
    <dgm:cxn modelId="{042366A7-BF92-4A33-8F50-D5703F03000E}" type="presOf" srcId="{2B01C41C-06BD-408E-8BFD-E9B775C6395A}" destId="{47D208A5-FEA8-4E81-9FCF-EF9DAE360425}" srcOrd="0" destOrd="0" presId="urn:microsoft.com/office/officeart/2005/8/layout/bProcess4"/>
    <dgm:cxn modelId="{D90801AC-88EE-4AB1-AFEF-4F840042DAA4}" type="presOf" srcId="{791BE2A7-1960-4D35-84EE-789F66575042}" destId="{1C2EEFCD-DFD6-453F-82E3-4332FF6FF3DB}" srcOrd="0" destOrd="0" presId="urn:microsoft.com/office/officeart/2005/8/layout/bProcess4"/>
    <dgm:cxn modelId="{1CAE73AD-44C7-402D-9C48-1AF730C1E31D}" srcId="{FE116EB7-84B4-4020-860A-BA9C7AC17625}" destId="{9690CE82-556E-4B05-8EBE-12A5F1257F07}" srcOrd="7" destOrd="0" parTransId="{2918D6CF-1136-4421-9C12-04AB531E6CBE}" sibTransId="{0CF695A9-BAD7-4CF1-B3C6-2FAE338102C4}"/>
    <dgm:cxn modelId="{2C8769B4-0772-46BA-8D0F-597D9881B63E}" type="presOf" srcId="{558DC19D-6762-4FFF-B173-8A2600CEF588}" destId="{F3174C12-9A4B-4022-B1BA-6F8C760ABF20}" srcOrd="0" destOrd="0" presId="urn:microsoft.com/office/officeart/2005/8/layout/bProcess4"/>
    <dgm:cxn modelId="{450819C2-CA67-492C-950B-4237F34FA276}" type="presOf" srcId="{8D8C20ED-4C09-4A17-B1B0-5F81075BF24A}" destId="{F9AAB967-FC39-42C5-9DF7-1ACA59A38143}" srcOrd="0" destOrd="0" presId="urn:microsoft.com/office/officeart/2005/8/layout/bProcess4"/>
    <dgm:cxn modelId="{C7DC0DC5-B7C2-4AAA-AD98-10A496003BCB}" type="presOf" srcId="{0C63C841-6E54-4142-9748-E26EAB4B303A}" destId="{0C8BE823-9202-4DAC-9E48-C4C9EBC14452}" srcOrd="0" destOrd="0" presId="urn:microsoft.com/office/officeart/2005/8/layout/bProcess4"/>
    <dgm:cxn modelId="{DAE58EC6-9E25-439E-8B8C-C8034C01224B}" srcId="{FE116EB7-84B4-4020-860A-BA9C7AC17625}" destId="{CAB8F6AA-EEE1-4A16-864D-7B36423D1813}" srcOrd="6" destOrd="0" parTransId="{CA5E529F-12D7-41AC-9770-455E698CF9D1}" sibTransId="{8D8C20ED-4C09-4A17-B1B0-5F81075BF24A}"/>
    <dgm:cxn modelId="{65D394CB-E467-4E2A-A56B-93EA156A94AE}" type="presOf" srcId="{827570E2-D8D2-4225-89A2-C00A5D878024}" destId="{22712729-2BCC-4673-9A02-180838B5B0B8}" srcOrd="0" destOrd="0" presId="urn:microsoft.com/office/officeart/2005/8/layout/bProcess4"/>
    <dgm:cxn modelId="{516CB4CD-2747-4516-ACD5-38527865E267}" srcId="{FE116EB7-84B4-4020-860A-BA9C7AC17625}" destId="{DBCABF06-8675-4594-BCF4-813C28EF99A9}" srcOrd="10" destOrd="0" parTransId="{9B19D489-C711-4301-AFCA-12D59D1F853A}" sibTransId="{558DC19D-6762-4FFF-B173-8A2600CEF588}"/>
    <dgm:cxn modelId="{615DF1D0-105D-464A-8F79-72346033FF95}" type="presOf" srcId="{9690CE82-556E-4B05-8EBE-12A5F1257F07}" destId="{527850CE-36FA-4797-8F36-970666DA3DAF}" srcOrd="0" destOrd="0" presId="urn:microsoft.com/office/officeart/2005/8/layout/bProcess4"/>
    <dgm:cxn modelId="{04A725D1-BECE-49D4-85E4-7E4D586AA3C9}" srcId="{FE116EB7-84B4-4020-860A-BA9C7AC17625}" destId="{21EA0E36-B438-4432-9A85-0388E6C6BE07}" srcOrd="2" destOrd="0" parTransId="{70632B09-D818-4723-B2B8-2BF286B069D8}" sibTransId="{72CA4583-2D27-478C-ABE5-25FA5378DC90}"/>
    <dgm:cxn modelId="{7FEBE4D4-3FE1-41B8-8484-89C06BA18C14}" type="presOf" srcId="{89FB6C0D-4120-47B0-A18A-9326561912D7}" destId="{BA477AFE-0232-41C5-AD83-382BD7BD55B3}" srcOrd="0" destOrd="0" presId="urn:microsoft.com/office/officeart/2005/8/layout/bProcess4"/>
    <dgm:cxn modelId="{CD228AD5-1D71-4838-AAD7-702F9DBCC70C}" type="presOf" srcId="{5849DA20-A9DD-46F7-B714-76914AF6F475}" destId="{2634E725-F013-45DC-AE2A-1C393E52A7F3}" srcOrd="0" destOrd="0" presId="urn:microsoft.com/office/officeart/2005/8/layout/bProcess4"/>
    <dgm:cxn modelId="{508707D7-C8D8-4EB7-BACB-3B235A3AA401}" type="presOf" srcId="{C062D590-AAAE-48A4-890C-57F3F6DB1F61}" destId="{AA31C59B-6EEA-46CD-A3EB-A25A63FC2100}" srcOrd="0" destOrd="0" presId="urn:microsoft.com/office/officeart/2005/8/layout/bProcess4"/>
    <dgm:cxn modelId="{47CD24DA-5CCE-449A-B785-83933D6885F1}" type="presOf" srcId="{33E3CBA7-C73B-4913-A2B3-9218EC073C3B}" destId="{FC57C509-7A55-4621-A48D-23FF079256C4}" srcOrd="0" destOrd="0" presId="urn:microsoft.com/office/officeart/2005/8/layout/bProcess4"/>
    <dgm:cxn modelId="{D6551EDE-FCA4-483B-BBFF-A4EF4B4A8F67}" type="presOf" srcId="{5C1D3609-E468-4E72-96FB-C60162C2BE8B}" destId="{CC8EB75F-6747-44A0-B549-7B89BAFA3CBC}" srcOrd="0" destOrd="0" presId="urn:microsoft.com/office/officeart/2005/8/layout/bProcess4"/>
    <dgm:cxn modelId="{7DBC4BDE-D545-4EA3-9413-6C52CCD9E2D8}" type="presOf" srcId="{FD6DB4DB-F155-41B0-A1E6-C33C56D085D3}" destId="{4FD7B5BF-B75F-4A76-9E2C-6BEB4E940644}" srcOrd="0" destOrd="0" presId="urn:microsoft.com/office/officeart/2005/8/layout/bProcess4"/>
    <dgm:cxn modelId="{F90134E3-B42E-49C1-A7CC-C7569627FE97}" type="presOf" srcId="{B17E055E-99A7-45D1-8899-A7DBCBEFA243}" destId="{72CD0621-4751-463B-8FE0-DABF6F8D418B}" srcOrd="0" destOrd="0" presId="urn:microsoft.com/office/officeart/2005/8/layout/bProcess4"/>
    <dgm:cxn modelId="{C1C9D5E4-537D-4DE6-9664-58087359E685}" type="presOf" srcId="{0404E626-0834-42C2-A35C-BA1768E8144E}" destId="{717095A3-2AB1-45B7-A209-F1EB6C8E7567}" srcOrd="0" destOrd="0" presId="urn:microsoft.com/office/officeart/2005/8/layout/bProcess4"/>
    <dgm:cxn modelId="{902C15ED-0ABE-40D2-8EDE-E2148A5C54F2}" srcId="{FE116EB7-84B4-4020-860A-BA9C7AC17625}" destId="{0C63C841-6E54-4142-9748-E26EAB4B303A}" srcOrd="8" destOrd="0" parTransId="{5E23784C-19B6-4EA4-A664-AB2EDC6B3460}" sibTransId="{60647ED6-9497-475B-9235-BF3C1C5E85BE}"/>
    <dgm:cxn modelId="{2711CB57-FCDD-48C0-849E-BBE4C95DCA4E}" type="presParOf" srcId="{477261AF-43BE-4CC9-AE25-5D4107654D86}" destId="{C07D3ADB-C7F8-4761-B09C-ECD98743CE6A}" srcOrd="0" destOrd="0" presId="urn:microsoft.com/office/officeart/2005/8/layout/bProcess4"/>
    <dgm:cxn modelId="{A65E3976-A0C5-44F4-8ADA-039FD993D8EC}" type="presParOf" srcId="{C07D3ADB-C7F8-4761-B09C-ECD98743CE6A}" destId="{DB0D9451-54B3-4179-9903-5B4494013F56}" srcOrd="0" destOrd="0" presId="urn:microsoft.com/office/officeart/2005/8/layout/bProcess4"/>
    <dgm:cxn modelId="{20EE7688-8FA8-486F-820B-42E5EE5E55DC}" type="presParOf" srcId="{C07D3ADB-C7F8-4761-B09C-ECD98743CE6A}" destId="{CC8EB75F-6747-44A0-B549-7B89BAFA3CBC}" srcOrd="1" destOrd="0" presId="urn:microsoft.com/office/officeart/2005/8/layout/bProcess4"/>
    <dgm:cxn modelId="{3EB1AF32-2C8C-4030-8B36-FD465E2D1F39}" type="presParOf" srcId="{477261AF-43BE-4CC9-AE25-5D4107654D86}" destId="{717095A3-2AB1-45B7-A209-F1EB6C8E7567}" srcOrd="1" destOrd="0" presId="urn:microsoft.com/office/officeart/2005/8/layout/bProcess4"/>
    <dgm:cxn modelId="{FE527D08-DBD2-4C62-82F8-6433EEAD5C41}" type="presParOf" srcId="{477261AF-43BE-4CC9-AE25-5D4107654D86}" destId="{EFB7D708-47D6-4D25-BC44-D766170A3B6B}" srcOrd="2" destOrd="0" presId="urn:microsoft.com/office/officeart/2005/8/layout/bProcess4"/>
    <dgm:cxn modelId="{7058E658-C088-4D2F-BD53-7DD9884EE9B4}" type="presParOf" srcId="{EFB7D708-47D6-4D25-BC44-D766170A3B6B}" destId="{66D66CAC-541D-45E8-A182-31E1BD5D55EA}" srcOrd="0" destOrd="0" presId="urn:microsoft.com/office/officeart/2005/8/layout/bProcess4"/>
    <dgm:cxn modelId="{115274DE-648F-4DEF-9DC9-84FAD83A18D7}" type="presParOf" srcId="{EFB7D708-47D6-4D25-BC44-D766170A3B6B}" destId="{E9FFC3F2-3ADE-43F4-A14D-D0182DC75E57}" srcOrd="1" destOrd="0" presId="urn:microsoft.com/office/officeart/2005/8/layout/bProcess4"/>
    <dgm:cxn modelId="{2DF73A5E-EC32-4EF5-83DD-197EF23FC630}" type="presParOf" srcId="{477261AF-43BE-4CC9-AE25-5D4107654D86}" destId="{BADA1B4F-5094-461F-BDCA-F24710411138}" srcOrd="3" destOrd="0" presId="urn:microsoft.com/office/officeart/2005/8/layout/bProcess4"/>
    <dgm:cxn modelId="{6C369562-AAE8-4269-AA2E-58637591868F}" type="presParOf" srcId="{477261AF-43BE-4CC9-AE25-5D4107654D86}" destId="{E445F3AE-5912-4BB5-87A2-D75F1F704DF3}" srcOrd="4" destOrd="0" presId="urn:microsoft.com/office/officeart/2005/8/layout/bProcess4"/>
    <dgm:cxn modelId="{48319848-1626-49CF-9D95-94C3E94CFBF5}" type="presParOf" srcId="{E445F3AE-5912-4BB5-87A2-D75F1F704DF3}" destId="{C3C5D37F-B0D7-4B64-AD53-F94A497B9AAC}" srcOrd="0" destOrd="0" presId="urn:microsoft.com/office/officeart/2005/8/layout/bProcess4"/>
    <dgm:cxn modelId="{F1538FC2-9A2D-4384-81E8-626A02F5ACFF}" type="presParOf" srcId="{E445F3AE-5912-4BB5-87A2-D75F1F704DF3}" destId="{3E0F1B08-A2CB-4066-9812-42AFF7550DBD}" srcOrd="1" destOrd="0" presId="urn:microsoft.com/office/officeart/2005/8/layout/bProcess4"/>
    <dgm:cxn modelId="{9AF789A2-7576-4264-8A6E-71454907C35A}" type="presParOf" srcId="{477261AF-43BE-4CC9-AE25-5D4107654D86}" destId="{01700515-A2F8-432F-9671-330ADA308B38}" srcOrd="5" destOrd="0" presId="urn:microsoft.com/office/officeart/2005/8/layout/bProcess4"/>
    <dgm:cxn modelId="{6074DCC0-8B79-4A04-8176-BECF25C6B11C}" type="presParOf" srcId="{477261AF-43BE-4CC9-AE25-5D4107654D86}" destId="{E8BC1B23-4FCD-4B3B-8333-CF908B21F8E9}" srcOrd="6" destOrd="0" presId="urn:microsoft.com/office/officeart/2005/8/layout/bProcess4"/>
    <dgm:cxn modelId="{6F2A8AF8-307E-406D-B3BD-696994BBB080}" type="presParOf" srcId="{E8BC1B23-4FCD-4B3B-8333-CF908B21F8E9}" destId="{70B66913-30E4-48F3-AC63-AED967F2EE38}" srcOrd="0" destOrd="0" presId="urn:microsoft.com/office/officeart/2005/8/layout/bProcess4"/>
    <dgm:cxn modelId="{E8C0B9F0-0958-4B67-B6DF-66B3F61057A4}" type="presParOf" srcId="{E8BC1B23-4FCD-4B3B-8333-CF908B21F8E9}" destId="{EC773A3F-6FBC-43E7-BB25-184BDB8D705D}" srcOrd="1" destOrd="0" presId="urn:microsoft.com/office/officeart/2005/8/layout/bProcess4"/>
    <dgm:cxn modelId="{84B443DE-7B23-4721-BF27-582C47A9617B}" type="presParOf" srcId="{477261AF-43BE-4CC9-AE25-5D4107654D86}" destId="{71A05483-4317-4CA4-9A3C-0A018C436223}" srcOrd="7" destOrd="0" presId="urn:microsoft.com/office/officeart/2005/8/layout/bProcess4"/>
    <dgm:cxn modelId="{2679B872-FEDD-4A2A-A102-15D4EF109609}" type="presParOf" srcId="{477261AF-43BE-4CC9-AE25-5D4107654D86}" destId="{A47A6A55-743D-4068-B34D-797AAAC48881}" srcOrd="8" destOrd="0" presId="urn:microsoft.com/office/officeart/2005/8/layout/bProcess4"/>
    <dgm:cxn modelId="{FD8CF958-4C16-4304-8F17-1A1320496600}" type="presParOf" srcId="{A47A6A55-743D-4068-B34D-797AAAC48881}" destId="{E4EA68CE-2EC2-4176-8C2D-7A8A76010A31}" srcOrd="0" destOrd="0" presId="urn:microsoft.com/office/officeart/2005/8/layout/bProcess4"/>
    <dgm:cxn modelId="{22DBAF00-8E94-47BD-8162-141BF81B03B7}" type="presParOf" srcId="{A47A6A55-743D-4068-B34D-797AAAC48881}" destId="{2634E725-F013-45DC-AE2A-1C393E52A7F3}" srcOrd="1" destOrd="0" presId="urn:microsoft.com/office/officeart/2005/8/layout/bProcess4"/>
    <dgm:cxn modelId="{BF52D649-0A45-4BC5-AB13-9DEF1A6DE769}" type="presParOf" srcId="{477261AF-43BE-4CC9-AE25-5D4107654D86}" destId="{21743AD6-E5A5-4C53-80F6-AE5047ECD759}" srcOrd="9" destOrd="0" presId="urn:microsoft.com/office/officeart/2005/8/layout/bProcess4"/>
    <dgm:cxn modelId="{8D29E459-2078-439E-BB67-EC4A71FB65E5}" type="presParOf" srcId="{477261AF-43BE-4CC9-AE25-5D4107654D86}" destId="{50B56F21-5D0F-41B9-A050-878852B35CCB}" srcOrd="10" destOrd="0" presId="urn:microsoft.com/office/officeart/2005/8/layout/bProcess4"/>
    <dgm:cxn modelId="{B1D11296-14AA-4393-9B80-23E5E6D13FC4}" type="presParOf" srcId="{50B56F21-5D0F-41B9-A050-878852B35CCB}" destId="{C3D0B7EB-D0AE-43B8-8538-DAE7BCE7AD5F}" srcOrd="0" destOrd="0" presId="urn:microsoft.com/office/officeart/2005/8/layout/bProcess4"/>
    <dgm:cxn modelId="{D96C7233-0888-4FB7-A8E3-79D76B0073B5}" type="presParOf" srcId="{50B56F21-5D0F-41B9-A050-878852B35CCB}" destId="{9EB12B35-29BF-4DF9-9D6E-EFE8CF8414D7}" srcOrd="1" destOrd="0" presId="urn:microsoft.com/office/officeart/2005/8/layout/bProcess4"/>
    <dgm:cxn modelId="{A951CDA5-1DCE-41B3-B220-838576641A1D}" type="presParOf" srcId="{477261AF-43BE-4CC9-AE25-5D4107654D86}" destId="{18A67A7F-04C4-4121-8640-B4A6BDA196FA}" srcOrd="11" destOrd="0" presId="urn:microsoft.com/office/officeart/2005/8/layout/bProcess4"/>
    <dgm:cxn modelId="{3D0C17FF-47D9-4413-83F9-701C463D1600}" type="presParOf" srcId="{477261AF-43BE-4CC9-AE25-5D4107654D86}" destId="{B7072C27-039F-4129-A677-1CC13D580F02}" srcOrd="12" destOrd="0" presId="urn:microsoft.com/office/officeart/2005/8/layout/bProcess4"/>
    <dgm:cxn modelId="{D8AE5385-39C7-4720-AFF1-0E8B0017FF71}" type="presParOf" srcId="{B7072C27-039F-4129-A677-1CC13D580F02}" destId="{C6B91092-0A73-46B0-8DBF-812B0EF90091}" srcOrd="0" destOrd="0" presId="urn:microsoft.com/office/officeart/2005/8/layout/bProcess4"/>
    <dgm:cxn modelId="{22C0CCB2-1159-4894-A5FD-6D2EE448ECF6}" type="presParOf" srcId="{B7072C27-039F-4129-A677-1CC13D580F02}" destId="{457BE646-978B-4540-A9A7-C0AA1A278669}" srcOrd="1" destOrd="0" presId="urn:microsoft.com/office/officeart/2005/8/layout/bProcess4"/>
    <dgm:cxn modelId="{D3FE1472-4308-4331-9AE6-241A39031817}" type="presParOf" srcId="{477261AF-43BE-4CC9-AE25-5D4107654D86}" destId="{F9AAB967-FC39-42C5-9DF7-1ACA59A38143}" srcOrd="13" destOrd="0" presId="urn:microsoft.com/office/officeart/2005/8/layout/bProcess4"/>
    <dgm:cxn modelId="{73448CDE-8C38-4AE0-8588-257D784CD54F}" type="presParOf" srcId="{477261AF-43BE-4CC9-AE25-5D4107654D86}" destId="{170CE52B-61A2-40A1-A6D2-9A62C7916D47}" srcOrd="14" destOrd="0" presId="urn:microsoft.com/office/officeart/2005/8/layout/bProcess4"/>
    <dgm:cxn modelId="{F5FA13E9-23C3-4C7F-B888-E6BE198ADB24}" type="presParOf" srcId="{170CE52B-61A2-40A1-A6D2-9A62C7916D47}" destId="{51F3CB84-D96D-4F7F-98A0-FA09363DD6CD}" srcOrd="0" destOrd="0" presId="urn:microsoft.com/office/officeart/2005/8/layout/bProcess4"/>
    <dgm:cxn modelId="{8C25BE20-6F1A-4C93-BD94-B89B1D5A0CE0}" type="presParOf" srcId="{170CE52B-61A2-40A1-A6D2-9A62C7916D47}" destId="{527850CE-36FA-4797-8F36-970666DA3DAF}" srcOrd="1" destOrd="0" presId="urn:microsoft.com/office/officeart/2005/8/layout/bProcess4"/>
    <dgm:cxn modelId="{B4077507-0299-4EB0-9B17-6F4824A9C440}" type="presParOf" srcId="{477261AF-43BE-4CC9-AE25-5D4107654D86}" destId="{0C524AF9-5999-4018-BD22-A432D2431EA7}" srcOrd="15" destOrd="0" presId="urn:microsoft.com/office/officeart/2005/8/layout/bProcess4"/>
    <dgm:cxn modelId="{CABB21B3-2246-4E14-86BE-E092643C3CEF}" type="presParOf" srcId="{477261AF-43BE-4CC9-AE25-5D4107654D86}" destId="{F96D5E38-B2A4-4356-B6FA-48BEB9A1FE1D}" srcOrd="16" destOrd="0" presId="urn:microsoft.com/office/officeart/2005/8/layout/bProcess4"/>
    <dgm:cxn modelId="{53C71535-7D04-4B82-B44B-8583487C3B68}" type="presParOf" srcId="{F96D5E38-B2A4-4356-B6FA-48BEB9A1FE1D}" destId="{2CA5258B-473F-4D14-94DA-F65D2E47951F}" srcOrd="0" destOrd="0" presId="urn:microsoft.com/office/officeart/2005/8/layout/bProcess4"/>
    <dgm:cxn modelId="{BDE2C6B2-A44C-490A-84AA-C4DF2495CEFC}" type="presParOf" srcId="{F96D5E38-B2A4-4356-B6FA-48BEB9A1FE1D}" destId="{0C8BE823-9202-4DAC-9E48-C4C9EBC14452}" srcOrd="1" destOrd="0" presId="urn:microsoft.com/office/officeart/2005/8/layout/bProcess4"/>
    <dgm:cxn modelId="{7FCEBCDC-0E86-42DB-9B0E-374CF40EAE88}" type="presParOf" srcId="{477261AF-43BE-4CC9-AE25-5D4107654D86}" destId="{E968D3D5-54B2-4919-A577-CC86EEC075FA}" srcOrd="17" destOrd="0" presId="urn:microsoft.com/office/officeart/2005/8/layout/bProcess4"/>
    <dgm:cxn modelId="{1D3B0191-D4F8-40DA-94B0-24385FB9974C}" type="presParOf" srcId="{477261AF-43BE-4CC9-AE25-5D4107654D86}" destId="{17713129-6528-466E-9347-0858BD2BFFFB}" srcOrd="18" destOrd="0" presId="urn:microsoft.com/office/officeart/2005/8/layout/bProcess4"/>
    <dgm:cxn modelId="{8739FDCB-2BC7-45FB-8C0D-D450D8F54C50}" type="presParOf" srcId="{17713129-6528-466E-9347-0858BD2BFFFB}" destId="{ECFBABBE-EB98-4934-8AC4-02A5B61F13BE}" srcOrd="0" destOrd="0" presId="urn:microsoft.com/office/officeart/2005/8/layout/bProcess4"/>
    <dgm:cxn modelId="{E4E03770-60A7-492D-9A0A-87105AB87073}" type="presParOf" srcId="{17713129-6528-466E-9347-0858BD2BFFFB}" destId="{4FD7B5BF-B75F-4A76-9E2C-6BEB4E940644}" srcOrd="1" destOrd="0" presId="urn:microsoft.com/office/officeart/2005/8/layout/bProcess4"/>
    <dgm:cxn modelId="{8786D099-4BB5-4158-A6A1-F7CD354CAAA4}" type="presParOf" srcId="{477261AF-43BE-4CC9-AE25-5D4107654D86}" destId="{097BADC9-EFB2-44BE-AE81-794D673E14EC}" srcOrd="19" destOrd="0" presId="urn:microsoft.com/office/officeart/2005/8/layout/bProcess4"/>
    <dgm:cxn modelId="{D610F51D-EF85-454F-890E-02B499A84341}" type="presParOf" srcId="{477261AF-43BE-4CC9-AE25-5D4107654D86}" destId="{77736277-1C22-4A8D-902E-B361CBB1A772}" srcOrd="20" destOrd="0" presId="urn:microsoft.com/office/officeart/2005/8/layout/bProcess4"/>
    <dgm:cxn modelId="{A571337A-2276-4E2C-B8A9-C667526CB340}" type="presParOf" srcId="{77736277-1C22-4A8D-902E-B361CBB1A772}" destId="{89DE9EFF-202F-46F2-BF79-E3217D1F9ECB}" srcOrd="0" destOrd="0" presId="urn:microsoft.com/office/officeart/2005/8/layout/bProcess4"/>
    <dgm:cxn modelId="{49082946-D7D5-4DBF-9E54-F126D04AD85D}" type="presParOf" srcId="{77736277-1C22-4A8D-902E-B361CBB1A772}" destId="{10F4B79B-B35F-4CAE-B302-9BFDE438D2C3}" srcOrd="1" destOrd="0" presId="urn:microsoft.com/office/officeart/2005/8/layout/bProcess4"/>
    <dgm:cxn modelId="{FEB197BF-E1F5-4402-9CCB-45344FC0DDD4}" type="presParOf" srcId="{477261AF-43BE-4CC9-AE25-5D4107654D86}" destId="{F3174C12-9A4B-4022-B1BA-6F8C760ABF20}" srcOrd="21" destOrd="0" presId="urn:microsoft.com/office/officeart/2005/8/layout/bProcess4"/>
    <dgm:cxn modelId="{6D9B566D-9A94-4E3B-8316-39B0C7F49912}" type="presParOf" srcId="{477261AF-43BE-4CC9-AE25-5D4107654D86}" destId="{165A36A9-F71E-414B-B1FC-24F0FB1D0607}" srcOrd="22" destOrd="0" presId="urn:microsoft.com/office/officeart/2005/8/layout/bProcess4"/>
    <dgm:cxn modelId="{A6399F9C-A636-4D70-9AC1-0F63F3C1D30C}" type="presParOf" srcId="{165A36A9-F71E-414B-B1FC-24F0FB1D0607}" destId="{AEC0F58F-64B7-4160-8F12-65A491FDEBC2}" srcOrd="0" destOrd="0" presId="urn:microsoft.com/office/officeart/2005/8/layout/bProcess4"/>
    <dgm:cxn modelId="{36AFFB77-AF33-45D5-A308-130B037C62B7}" type="presParOf" srcId="{165A36A9-F71E-414B-B1FC-24F0FB1D0607}" destId="{22712729-2BCC-4673-9A02-180838B5B0B8}" srcOrd="1" destOrd="0" presId="urn:microsoft.com/office/officeart/2005/8/layout/bProcess4"/>
    <dgm:cxn modelId="{1D1A2F16-98E6-4212-BF7C-51598482C7C8}" type="presParOf" srcId="{477261AF-43BE-4CC9-AE25-5D4107654D86}" destId="{7AE3E633-B2FC-48A0-8640-0985E42DD7C5}" srcOrd="23" destOrd="0" presId="urn:microsoft.com/office/officeart/2005/8/layout/bProcess4"/>
    <dgm:cxn modelId="{D7166BD1-A4BF-4CD3-8765-32A6F7101044}" type="presParOf" srcId="{477261AF-43BE-4CC9-AE25-5D4107654D86}" destId="{D72D280B-C40A-4918-837F-00471AB77862}" srcOrd="24" destOrd="0" presId="urn:microsoft.com/office/officeart/2005/8/layout/bProcess4"/>
    <dgm:cxn modelId="{E12D6DF4-7FF7-4224-91EC-C7A2BB696FC8}" type="presParOf" srcId="{D72D280B-C40A-4918-837F-00471AB77862}" destId="{F75E6A4E-10C8-4FF8-91E2-91717A565C8A}" srcOrd="0" destOrd="0" presId="urn:microsoft.com/office/officeart/2005/8/layout/bProcess4"/>
    <dgm:cxn modelId="{8E1171C4-DE92-4191-A797-514739191113}" type="presParOf" srcId="{D72D280B-C40A-4918-837F-00471AB77862}" destId="{AA31C59B-6EEA-46CD-A3EB-A25A63FC2100}" srcOrd="1" destOrd="0" presId="urn:microsoft.com/office/officeart/2005/8/layout/bProcess4"/>
    <dgm:cxn modelId="{6E50452D-8D14-4995-AE9B-B38094988EE3}" type="presParOf" srcId="{477261AF-43BE-4CC9-AE25-5D4107654D86}" destId="{FC57C509-7A55-4621-A48D-23FF079256C4}" srcOrd="25" destOrd="0" presId="urn:microsoft.com/office/officeart/2005/8/layout/bProcess4"/>
    <dgm:cxn modelId="{66B35EBA-73E5-4021-9689-BD39AAF52912}" type="presParOf" srcId="{477261AF-43BE-4CC9-AE25-5D4107654D86}" destId="{7F0DDB8B-18D9-469A-887E-2FB08F6D2A51}" srcOrd="26" destOrd="0" presId="urn:microsoft.com/office/officeart/2005/8/layout/bProcess4"/>
    <dgm:cxn modelId="{E2AEC89F-3B32-4196-9D9C-8EB46506F2F6}" type="presParOf" srcId="{7F0DDB8B-18D9-469A-887E-2FB08F6D2A51}" destId="{55D5297D-DB95-49B2-B9E4-92BDD641A4C3}" srcOrd="0" destOrd="0" presId="urn:microsoft.com/office/officeart/2005/8/layout/bProcess4"/>
    <dgm:cxn modelId="{3EA5B74F-8A37-4FA7-9581-729BE2B4EE23}" type="presParOf" srcId="{7F0DDB8B-18D9-469A-887E-2FB08F6D2A51}" destId="{7EA6BAC2-BC5B-4991-90C0-696EBFFF253F}" srcOrd="1" destOrd="0" presId="urn:microsoft.com/office/officeart/2005/8/layout/bProcess4"/>
    <dgm:cxn modelId="{2ABBE11E-1CDB-4D1C-B26B-05399F9A1CCA}" type="presParOf" srcId="{477261AF-43BE-4CC9-AE25-5D4107654D86}" destId="{4DA98386-F91D-4B45-9B17-D0DD404C68FC}" srcOrd="27" destOrd="0" presId="urn:microsoft.com/office/officeart/2005/8/layout/bProcess4"/>
    <dgm:cxn modelId="{A9C2706C-0CFE-4216-861B-AB76B5C3A428}" type="presParOf" srcId="{477261AF-43BE-4CC9-AE25-5D4107654D86}" destId="{4FD6DBB0-FCE7-40B6-B307-87562A3B541F}" srcOrd="28" destOrd="0" presId="urn:microsoft.com/office/officeart/2005/8/layout/bProcess4"/>
    <dgm:cxn modelId="{062E6F64-214B-4E39-9513-A6AE271E90B9}" type="presParOf" srcId="{4FD6DBB0-FCE7-40B6-B307-87562A3B541F}" destId="{12382317-0A44-4D3A-A0FF-70E12D0D4A84}" srcOrd="0" destOrd="0" presId="urn:microsoft.com/office/officeart/2005/8/layout/bProcess4"/>
    <dgm:cxn modelId="{47084B76-B0BE-468E-8544-5D890CB6DE42}" type="presParOf" srcId="{4FD6DBB0-FCE7-40B6-B307-87562A3B541F}" destId="{72CD0621-4751-463B-8FE0-DABF6F8D418B}" srcOrd="1" destOrd="0" presId="urn:microsoft.com/office/officeart/2005/8/layout/bProcess4"/>
    <dgm:cxn modelId="{080884B0-FB8D-46C1-8A3F-A1376B26F14B}" type="presParOf" srcId="{477261AF-43BE-4CC9-AE25-5D4107654D86}" destId="{7ACB18D3-2366-4AF2-A94A-B07379D7B142}" srcOrd="29" destOrd="0" presId="urn:microsoft.com/office/officeart/2005/8/layout/bProcess4"/>
    <dgm:cxn modelId="{43A6E07E-77CC-4FB7-990E-8F6E31B31CAB}" type="presParOf" srcId="{477261AF-43BE-4CC9-AE25-5D4107654D86}" destId="{FF139B53-5ADA-4FD3-966A-020C8BA98034}" srcOrd="30" destOrd="0" presId="urn:microsoft.com/office/officeart/2005/8/layout/bProcess4"/>
    <dgm:cxn modelId="{7C59BF96-887D-41B2-84C0-167AFE18FA1D}" type="presParOf" srcId="{FF139B53-5ADA-4FD3-966A-020C8BA98034}" destId="{FCB31CCD-3129-44DB-87FD-2B01D8D1669F}" srcOrd="0" destOrd="0" presId="urn:microsoft.com/office/officeart/2005/8/layout/bProcess4"/>
    <dgm:cxn modelId="{E8670B74-E62E-4CF6-ABE8-BD1E0726EC84}" type="presParOf" srcId="{FF139B53-5ADA-4FD3-966A-020C8BA98034}" destId="{695F3AF7-C2D1-415E-BD25-2C0FD7DE596C}" srcOrd="1" destOrd="0" presId="urn:microsoft.com/office/officeart/2005/8/layout/bProcess4"/>
    <dgm:cxn modelId="{9E1AD9C5-E8F0-4026-AE12-537310C6267F}" type="presParOf" srcId="{477261AF-43BE-4CC9-AE25-5D4107654D86}" destId="{1C2EEFCD-DFD6-453F-82E3-4332FF6FF3DB}" srcOrd="31" destOrd="0" presId="urn:microsoft.com/office/officeart/2005/8/layout/bProcess4"/>
    <dgm:cxn modelId="{51672CFD-858A-40C6-8173-5653FC743EC9}" type="presParOf" srcId="{477261AF-43BE-4CC9-AE25-5D4107654D86}" destId="{07183B9D-5592-485D-B468-803F290CDA92}" srcOrd="32" destOrd="0" presId="urn:microsoft.com/office/officeart/2005/8/layout/bProcess4"/>
    <dgm:cxn modelId="{7A16BDE1-08B0-4BD7-9A6C-AF2B74721D42}" type="presParOf" srcId="{07183B9D-5592-485D-B468-803F290CDA92}" destId="{D2713FA9-F616-4BAE-94F0-1F7C1CA4AD77}" srcOrd="0" destOrd="0" presId="urn:microsoft.com/office/officeart/2005/8/layout/bProcess4"/>
    <dgm:cxn modelId="{72233338-76D1-49A8-99BD-915E639772FC}" type="presParOf" srcId="{07183B9D-5592-485D-B468-803F290CDA92}" destId="{47D208A5-FEA8-4E81-9FCF-EF9DAE360425}" srcOrd="1" destOrd="0" presId="urn:microsoft.com/office/officeart/2005/8/layout/bProcess4"/>
    <dgm:cxn modelId="{744A8EF3-C10B-49DD-85FB-9829724B2C72}" type="presParOf" srcId="{477261AF-43BE-4CC9-AE25-5D4107654D86}" destId="{BA477AFE-0232-41C5-AD83-382BD7BD55B3}" srcOrd="33" destOrd="0" presId="urn:microsoft.com/office/officeart/2005/8/layout/bProcess4"/>
    <dgm:cxn modelId="{47ADFA59-AD5F-44C4-8E7C-0851AAD6C885}" type="presParOf" srcId="{477261AF-43BE-4CC9-AE25-5D4107654D86}" destId="{7C74615E-61C6-4E60-AE59-6BB07BE8B6D0}" srcOrd="34" destOrd="0" presId="urn:microsoft.com/office/officeart/2005/8/layout/bProcess4"/>
    <dgm:cxn modelId="{B0337F6B-DFB9-4DEF-8359-FF58D685DF52}" type="presParOf" srcId="{7C74615E-61C6-4E60-AE59-6BB07BE8B6D0}" destId="{8C95325A-BEF0-41EF-9D51-9AFFFD4BDFA2}" srcOrd="0" destOrd="0" presId="urn:microsoft.com/office/officeart/2005/8/layout/bProcess4"/>
    <dgm:cxn modelId="{F12F04DD-8ABD-4AFA-860D-E4A97C6657A1}" type="presParOf" srcId="{7C74615E-61C6-4E60-AE59-6BB07BE8B6D0}" destId="{ACD27F63-2F6F-4CD1-ADFA-7F54B61CDD16}"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22D428-BC3A-42E2-9B6C-DE54727BD26E}" type="doc">
      <dgm:prSet loTypeId="urn:microsoft.com/office/officeart/2008/layout/RadialCluster" loCatId="relationship" qsTypeId="urn:microsoft.com/office/officeart/2005/8/quickstyle/simple1#2" qsCatId="simple" csTypeId="urn:microsoft.com/office/officeart/2005/8/colors/colorful3" csCatId="colorful" phldr="1"/>
      <dgm:spPr/>
      <dgm:t>
        <a:bodyPr/>
        <a:lstStyle/>
        <a:p>
          <a:endParaRPr lang="en-GB"/>
        </a:p>
      </dgm:t>
    </dgm:pt>
    <dgm:pt modelId="{23D42457-684D-4E95-82AD-B7927DE0706B}">
      <dgm:prSet phldrT="[Text]"/>
      <dgm:spPr/>
      <dgm:t>
        <a:bodyPr/>
        <a:lstStyle/>
        <a:p>
          <a:r>
            <a:rPr lang="cy-GB" noProof="0" dirty="0"/>
            <a:t>Sefydliadau elusennol a gwirfoddol</a:t>
          </a:r>
        </a:p>
      </dgm:t>
    </dgm:pt>
    <dgm:pt modelId="{9B8550D5-FDD8-40E1-87BB-C824D7C068FE}" type="parTrans" cxnId="{6935953A-96FD-43A6-842B-43E063F81FF1}">
      <dgm:prSet/>
      <dgm:spPr/>
      <dgm:t>
        <a:bodyPr/>
        <a:lstStyle/>
        <a:p>
          <a:endParaRPr lang="en-GB"/>
        </a:p>
      </dgm:t>
    </dgm:pt>
    <dgm:pt modelId="{3B203779-850D-42E7-ADEA-D0D5FF5B1D88}" type="sibTrans" cxnId="{6935953A-96FD-43A6-842B-43E063F81FF1}">
      <dgm:prSet/>
      <dgm:spPr/>
      <dgm:t>
        <a:bodyPr/>
        <a:lstStyle/>
        <a:p>
          <a:endParaRPr lang="en-GB"/>
        </a:p>
      </dgm:t>
    </dgm:pt>
    <dgm:pt modelId="{E0FCE1EF-5D59-45F8-B366-FD0EA761A5A1}">
      <dgm:prSet phldrT="[Text]"/>
      <dgm:spPr/>
      <dgm:t>
        <a:bodyPr/>
        <a:lstStyle/>
        <a:p>
          <a:r>
            <a:rPr lang="cy-GB" noProof="0" dirty="0"/>
            <a:t>Pryderon am y ffordd roedd Pobl Ifanc yn cael eu trin</a:t>
          </a:r>
        </a:p>
      </dgm:t>
    </dgm:pt>
    <dgm:pt modelId="{2E0BD45B-A858-4357-9825-F5F9A78EDDC7}" type="parTrans" cxnId="{FA463AE9-9250-41C3-BB80-E6FDCDE26EA5}">
      <dgm:prSet/>
      <dgm:spPr/>
      <dgm:t>
        <a:bodyPr/>
        <a:lstStyle/>
        <a:p>
          <a:endParaRPr lang="en-GB"/>
        </a:p>
      </dgm:t>
    </dgm:pt>
    <dgm:pt modelId="{7FB79800-D6E8-4A4C-8CC4-89F8805279EB}" type="sibTrans" cxnId="{FA463AE9-9250-41C3-BB80-E6FDCDE26EA5}">
      <dgm:prSet/>
      <dgm:spPr/>
      <dgm:t>
        <a:bodyPr/>
        <a:lstStyle/>
        <a:p>
          <a:endParaRPr lang="en-GB"/>
        </a:p>
      </dgm:t>
    </dgm:pt>
    <dgm:pt modelId="{7DB060AD-DE53-47E3-B2E2-D68ED4AE794D}">
      <dgm:prSet phldrT="[Text]"/>
      <dgm:spPr/>
      <dgm:t>
        <a:bodyPr/>
        <a:lstStyle/>
        <a:p>
          <a:r>
            <a:rPr lang="cy-GB" noProof="0" dirty="0"/>
            <a:t>Ffydd grefyddol yn sylfaen i waith</a:t>
          </a:r>
        </a:p>
      </dgm:t>
    </dgm:pt>
    <dgm:pt modelId="{F6FAE50C-AE30-4060-ADB2-377A4AA9860D}" type="parTrans" cxnId="{A8D565E2-D686-4AF7-AC2C-2C1656289E6F}">
      <dgm:prSet/>
      <dgm:spPr/>
      <dgm:t>
        <a:bodyPr/>
        <a:lstStyle/>
        <a:p>
          <a:endParaRPr lang="en-GB"/>
        </a:p>
      </dgm:t>
    </dgm:pt>
    <dgm:pt modelId="{621F964D-FEDD-4066-8617-F1846EDA8530}" type="sibTrans" cxnId="{A8D565E2-D686-4AF7-AC2C-2C1656289E6F}">
      <dgm:prSet/>
      <dgm:spPr/>
      <dgm:t>
        <a:bodyPr/>
        <a:lstStyle/>
        <a:p>
          <a:endParaRPr lang="en-GB"/>
        </a:p>
      </dgm:t>
    </dgm:pt>
    <dgm:pt modelId="{13C77FDD-472F-44E8-9D6D-D214B2012E03}">
      <dgm:prSet/>
      <dgm:spPr/>
      <dgm:t>
        <a:bodyPr/>
        <a:lstStyle/>
        <a:p>
          <a:r>
            <a:rPr lang="cy-GB" altLang="en-US" noProof="0" dirty="0">
              <a:cs typeface="Arial" panose="020B0604020202020204" pitchFamily="34" charset="0"/>
            </a:rPr>
            <a:t>Cyfleusterau ‘ar agor i bawb’ ond ymdrechion wedi’u targedu at ‘y bachgen dosbarth gweithiol a merch y ffatri’</a:t>
          </a:r>
        </a:p>
      </dgm:t>
    </dgm:pt>
    <dgm:pt modelId="{3A15398D-A424-4C62-B85D-96B68525A49B}" type="parTrans" cxnId="{E03DBD94-A956-4D24-9550-AAB09B60D436}">
      <dgm:prSet/>
      <dgm:spPr/>
      <dgm:t>
        <a:bodyPr/>
        <a:lstStyle/>
        <a:p>
          <a:endParaRPr lang="en-GB"/>
        </a:p>
      </dgm:t>
    </dgm:pt>
    <dgm:pt modelId="{CA07F8D9-6CDD-4C5B-AEA5-E6733F8DA473}" type="sibTrans" cxnId="{E03DBD94-A956-4D24-9550-AAB09B60D436}">
      <dgm:prSet/>
      <dgm:spPr/>
      <dgm:t>
        <a:bodyPr/>
        <a:lstStyle/>
        <a:p>
          <a:endParaRPr lang="en-GB"/>
        </a:p>
      </dgm:t>
    </dgm:pt>
    <dgm:pt modelId="{C1FCF0AC-CDAF-4FD3-996E-4135E707C7E2}">
      <dgm:prSet/>
      <dgm:spPr/>
      <dgm:t>
        <a:bodyPr/>
        <a:lstStyle/>
        <a:p>
          <a:r>
            <a:rPr lang="cy-GB" altLang="en-US" noProof="0" dirty="0">
              <a:cs typeface="Arial" panose="020B0604020202020204" pitchFamily="34" charset="0"/>
            </a:rPr>
            <a:t>Ystyriwyd bod ffurfio perthynas yn ‘ganolog’ i’r gwaith gwirfoddol â phobl ifanc.</a:t>
          </a:r>
        </a:p>
      </dgm:t>
    </dgm:pt>
    <dgm:pt modelId="{27620D75-D0F3-429F-9D0A-F400065159AA}" type="parTrans" cxnId="{8058AFAB-6E4C-48A1-85AA-42A5F3ED5746}">
      <dgm:prSet/>
      <dgm:spPr/>
      <dgm:t>
        <a:bodyPr/>
        <a:lstStyle/>
        <a:p>
          <a:endParaRPr lang="en-GB"/>
        </a:p>
      </dgm:t>
    </dgm:pt>
    <dgm:pt modelId="{5C131A3D-F43A-474E-871A-5E26DCD1B587}" type="sibTrans" cxnId="{8058AFAB-6E4C-48A1-85AA-42A5F3ED5746}">
      <dgm:prSet/>
      <dgm:spPr/>
      <dgm:t>
        <a:bodyPr/>
        <a:lstStyle/>
        <a:p>
          <a:endParaRPr lang="en-GB"/>
        </a:p>
      </dgm:t>
    </dgm:pt>
    <dgm:pt modelId="{FF1F0F9E-A37D-410F-8ACF-F48A7BD6ACF7}">
      <dgm:prSet/>
      <dgm:spPr/>
      <dgm:t>
        <a:bodyPr/>
        <a:lstStyle/>
        <a:p>
          <a:r>
            <a:rPr lang="cy-GB" altLang="en-US" noProof="0" dirty="0">
              <a:cs typeface="Arial" panose="020B0604020202020204" pitchFamily="34" charset="0"/>
            </a:rPr>
            <a:t>Gwirfoddoli/ Gwaith achub</a:t>
          </a:r>
        </a:p>
        <a:p>
          <a:r>
            <a:rPr lang="cy-GB" altLang="en-US" noProof="0" dirty="0">
              <a:cs typeface="Arial" panose="020B0604020202020204" pitchFamily="34" charset="0"/>
            </a:rPr>
            <a:t>YMCA – 1852 (Cymru) </a:t>
          </a:r>
        </a:p>
      </dgm:t>
    </dgm:pt>
    <dgm:pt modelId="{C3760B6D-959C-429A-82BD-D1A583213055}" type="parTrans" cxnId="{C48A5E41-99A0-4549-B2A7-6B49EAAB6627}">
      <dgm:prSet/>
      <dgm:spPr/>
      <dgm:t>
        <a:bodyPr/>
        <a:lstStyle/>
        <a:p>
          <a:endParaRPr lang="en-GB"/>
        </a:p>
      </dgm:t>
    </dgm:pt>
    <dgm:pt modelId="{D52A88DE-AA82-41EA-9842-519134FCAC3F}" type="sibTrans" cxnId="{C48A5E41-99A0-4549-B2A7-6B49EAAB6627}">
      <dgm:prSet/>
      <dgm:spPr/>
      <dgm:t>
        <a:bodyPr/>
        <a:lstStyle/>
        <a:p>
          <a:endParaRPr lang="en-GB"/>
        </a:p>
      </dgm:t>
    </dgm:pt>
    <dgm:pt modelId="{76B9A9D8-3D23-41B7-A6D2-5932E915C4D3}">
      <dgm:prSet/>
      <dgm:spPr/>
      <dgm:t>
        <a:bodyPr/>
        <a:lstStyle/>
        <a:p>
          <a:r>
            <a:rPr lang="cy-GB" altLang="en-US" noProof="0" dirty="0">
              <a:cs typeface="Arial" panose="020B0604020202020204" pitchFamily="34" charset="0"/>
            </a:rPr>
            <a:t>Dechreuwyd ymyrryd ar ran plant tlawd a oedd yn cael eu hecsbloetio</a:t>
          </a:r>
        </a:p>
      </dgm:t>
    </dgm:pt>
    <dgm:pt modelId="{DDF31469-9BFA-4E50-8E0C-2A07E3616F4A}" type="parTrans" cxnId="{5E77585B-8563-45F9-83E2-18918F70A98E}">
      <dgm:prSet/>
      <dgm:spPr/>
      <dgm:t>
        <a:bodyPr/>
        <a:lstStyle/>
        <a:p>
          <a:endParaRPr lang="en-GB"/>
        </a:p>
      </dgm:t>
    </dgm:pt>
    <dgm:pt modelId="{C0AD6526-4ECB-4629-BEF0-A3422039444C}" type="sibTrans" cxnId="{5E77585B-8563-45F9-83E2-18918F70A98E}">
      <dgm:prSet/>
      <dgm:spPr/>
      <dgm:t>
        <a:bodyPr/>
        <a:lstStyle/>
        <a:p>
          <a:endParaRPr lang="en-GB"/>
        </a:p>
      </dgm:t>
    </dgm:pt>
    <dgm:pt modelId="{8186BC92-5976-4786-BFA5-04DCEF8F30F1}" type="pres">
      <dgm:prSet presAssocID="{A222D428-BC3A-42E2-9B6C-DE54727BD26E}" presName="Name0" presStyleCnt="0">
        <dgm:presLayoutVars>
          <dgm:chMax val="1"/>
          <dgm:chPref val="1"/>
          <dgm:dir/>
          <dgm:animOne val="branch"/>
          <dgm:animLvl val="lvl"/>
        </dgm:presLayoutVars>
      </dgm:prSet>
      <dgm:spPr/>
    </dgm:pt>
    <dgm:pt modelId="{D8B1CBBF-C364-4386-8FFD-54AA468A22D5}" type="pres">
      <dgm:prSet presAssocID="{23D42457-684D-4E95-82AD-B7927DE0706B}" presName="singleCycle" presStyleCnt="0"/>
      <dgm:spPr/>
    </dgm:pt>
    <dgm:pt modelId="{D475D9C5-496B-4916-B517-3CE4CE289FF4}" type="pres">
      <dgm:prSet presAssocID="{23D42457-684D-4E95-82AD-B7927DE0706B}" presName="singleCenter" presStyleLbl="node1" presStyleIdx="0" presStyleCnt="7" custScaleX="108248" custScaleY="114806">
        <dgm:presLayoutVars>
          <dgm:chMax val="7"/>
          <dgm:chPref val="7"/>
        </dgm:presLayoutVars>
      </dgm:prSet>
      <dgm:spPr/>
    </dgm:pt>
    <dgm:pt modelId="{9AB83761-C0C0-49E0-AAB0-70153C2EA1F8}" type="pres">
      <dgm:prSet presAssocID="{2E0BD45B-A858-4357-9825-F5F9A78EDDC7}" presName="Name56" presStyleLbl="parChTrans1D2" presStyleIdx="0" presStyleCnt="6"/>
      <dgm:spPr/>
    </dgm:pt>
    <dgm:pt modelId="{C16F2848-72F7-4471-B2EB-1B5601247B42}" type="pres">
      <dgm:prSet presAssocID="{E0FCE1EF-5D59-45F8-B366-FD0EA761A5A1}" presName="text0" presStyleLbl="node1" presStyleIdx="1" presStyleCnt="7" custScaleX="215584" custScaleY="74899">
        <dgm:presLayoutVars>
          <dgm:bulletEnabled val="1"/>
        </dgm:presLayoutVars>
      </dgm:prSet>
      <dgm:spPr/>
    </dgm:pt>
    <dgm:pt modelId="{C162740E-F8EA-4055-9591-77BD047795B2}" type="pres">
      <dgm:prSet presAssocID="{C3760B6D-959C-429A-82BD-D1A583213055}" presName="Name56" presStyleLbl="parChTrans1D2" presStyleIdx="1" presStyleCnt="6"/>
      <dgm:spPr/>
    </dgm:pt>
    <dgm:pt modelId="{0AE6E5C2-BBD9-4DE7-9D23-3C77246E05ED}" type="pres">
      <dgm:prSet presAssocID="{FF1F0F9E-A37D-410F-8ACF-F48A7BD6ACF7}" presName="text0" presStyleLbl="node1" presStyleIdx="2" presStyleCnt="7" custScaleX="222801" custScaleY="114726" custRadScaleRad="103891" custRadScaleInc="58195">
        <dgm:presLayoutVars>
          <dgm:bulletEnabled val="1"/>
        </dgm:presLayoutVars>
      </dgm:prSet>
      <dgm:spPr/>
    </dgm:pt>
    <dgm:pt modelId="{497E679A-466E-42E9-906F-69C445E38F43}" type="pres">
      <dgm:prSet presAssocID="{DDF31469-9BFA-4E50-8E0C-2A07E3616F4A}" presName="Name56" presStyleLbl="parChTrans1D2" presStyleIdx="2" presStyleCnt="6"/>
      <dgm:spPr/>
    </dgm:pt>
    <dgm:pt modelId="{B6D8F350-252C-4CC2-9A59-8DD8A7005D9A}" type="pres">
      <dgm:prSet presAssocID="{76B9A9D8-3D23-41B7-A6D2-5932E915C4D3}" presName="text0" presStyleLbl="node1" presStyleIdx="3" presStyleCnt="7" custScaleX="241483" custScaleY="118450" custRadScaleRad="131205" custRadScaleInc="-7832">
        <dgm:presLayoutVars>
          <dgm:bulletEnabled val="1"/>
        </dgm:presLayoutVars>
      </dgm:prSet>
      <dgm:spPr/>
    </dgm:pt>
    <dgm:pt modelId="{BD84565D-2A28-434F-97C0-218BE93DDED0}" type="pres">
      <dgm:prSet presAssocID="{27620D75-D0F3-429F-9D0A-F400065159AA}" presName="Name56" presStyleLbl="parChTrans1D2" presStyleIdx="3" presStyleCnt="6"/>
      <dgm:spPr/>
    </dgm:pt>
    <dgm:pt modelId="{97981C67-E15C-41DE-A1B7-1CC0DBC12954}" type="pres">
      <dgm:prSet presAssocID="{C1FCF0AC-CDAF-4FD3-996E-4135E707C7E2}" presName="text0" presStyleLbl="node1" presStyleIdx="4" presStyleCnt="7" custScaleX="280694" custScaleY="101485" custRadScaleRad="108592" custRadScaleInc="74069">
        <dgm:presLayoutVars>
          <dgm:bulletEnabled val="1"/>
        </dgm:presLayoutVars>
      </dgm:prSet>
      <dgm:spPr/>
    </dgm:pt>
    <dgm:pt modelId="{859936CB-A82D-46C8-83BE-9387256341FC}" type="pres">
      <dgm:prSet presAssocID="{3A15398D-A424-4C62-B85D-96B68525A49B}" presName="Name56" presStyleLbl="parChTrans1D2" presStyleIdx="4" presStyleCnt="6"/>
      <dgm:spPr/>
    </dgm:pt>
    <dgm:pt modelId="{E14F4DC0-26D8-43B0-90D5-3E82F02DFC58}" type="pres">
      <dgm:prSet presAssocID="{13C77FDD-472F-44E8-9D6D-D214B2012E03}" presName="text0" presStyleLbl="node1" presStyleIdx="5" presStyleCnt="7" custScaleX="294519" custScaleY="107653" custRadScaleRad="125495" custRadScaleInc="52665">
        <dgm:presLayoutVars>
          <dgm:bulletEnabled val="1"/>
        </dgm:presLayoutVars>
      </dgm:prSet>
      <dgm:spPr/>
    </dgm:pt>
    <dgm:pt modelId="{95A5EDE6-B48F-488A-8A9F-AE87003B8D87}" type="pres">
      <dgm:prSet presAssocID="{F6FAE50C-AE30-4060-ADB2-377A4AA9860D}" presName="Name56" presStyleLbl="parChTrans1D2" presStyleIdx="5" presStyleCnt="6"/>
      <dgm:spPr/>
    </dgm:pt>
    <dgm:pt modelId="{8ACFE16F-A200-4B67-8843-7AFD999EE694}" type="pres">
      <dgm:prSet presAssocID="{7DB060AD-DE53-47E3-B2E2-D68ED4AE794D}" presName="text0" presStyleLbl="node1" presStyleIdx="6" presStyleCnt="7" custScaleX="183867" custScaleY="88995">
        <dgm:presLayoutVars>
          <dgm:bulletEnabled val="1"/>
        </dgm:presLayoutVars>
      </dgm:prSet>
      <dgm:spPr/>
    </dgm:pt>
  </dgm:ptLst>
  <dgm:cxnLst>
    <dgm:cxn modelId="{F6960310-C731-4A80-8184-62B9EDB39FF6}" type="presOf" srcId="{3A15398D-A424-4C62-B85D-96B68525A49B}" destId="{859936CB-A82D-46C8-83BE-9387256341FC}" srcOrd="0" destOrd="0" presId="urn:microsoft.com/office/officeart/2008/layout/RadialCluster"/>
    <dgm:cxn modelId="{F427011D-5E26-42F9-BEC2-31F4F09126E0}" type="presOf" srcId="{F6FAE50C-AE30-4060-ADB2-377A4AA9860D}" destId="{95A5EDE6-B48F-488A-8A9F-AE87003B8D87}" srcOrd="0" destOrd="0" presId="urn:microsoft.com/office/officeart/2008/layout/RadialCluster"/>
    <dgm:cxn modelId="{5EF8A235-5341-4A04-8464-4D6A01763194}" type="presOf" srcId="{23D42457-684D-4E95-82AD-B7927DE0706B}" destId="{D475D9C5-496B-4916-B517-3CE4CE289FF4}" srcOrd="0" destOrd="0" presId="urn:microsoft.com/office/officeart/2008/layout/RadialCluster"/>
    <dgm:cxn modelId="{6935953A-96FD-43A6-842B-43E063F81FF1}" srcId="{A222D428-BC3A-42E2-9B6C-DE54727BD26E}" destId="{23D42457-684D-4E95-82AD-B7927DE0706B}" srcOrd="0" destOrd="0" parTransId="{9B8550D5-FDD8-40E1-87BB-C824D7C068FE}" sibTransId="{3B203779-850D-42E7-ADEA-D0D5FF5B1D88}"/>
    <dgm:cxn modelId="{5E77585B-8563-45F9-83E2-18918F70A98E}" srcId="{23D42457-684D-4E95-82AD-B7927DE0706B}" destId="{76B9A9D8-3D23-41B7-A6D2-5932E915C4D3}" srcOrd="2" destOrd="0" parTransId="{DDF31469-9BFA-4E50-8E0C-2A07E3616F4A}" sibTransId="{C0AD6526-4ECB-4629-BEF0-A3422039444C}"/>
    <dgm:cxn modelId="{C48A5E41-99A0-4549-B2A7-6B49EAAB6627}" srcId="{23D42457-684D-4E95-82AD-B7927DE0706B}" destId="{FF1F0F9E-A37D-410F-8ACF-F48A7BD6ACF7}" srcOrd="1" destOrd="0" parTransId="{C3760B6D-959C-429A-82BD-D1A583213055}" sibTransId="{D52A88DE-AA82-41EA-9842-519134FCAC3F}"/>
    <dgm:cxn modelId="{77388D43-4995-438E-93E9-F69509C32A9F}" type="presOf" srcId="{27620D75-D0F3-429F-9D0A-F400065159AA}" destId="{BD84565D-2A28-434F-97C0-218BE93DDED0}" srcOrd="0" destOrd="0" presId="urn:microsoft.com/office/officeart/2008/layout/RadialCluster"/>
    <dgm:cxn modelId="{71005179-7E5A-4E62-AFB3-0E849F2EB8B4}" type="presOf" srcId="{FF1F0F9E-A37D-410F-8ACF-F48A7BD6ACF7}" destId="{0AE6E5C2-BBD9-4DE7-9D23-3C77246E05ED}" srcOrd="0" destOrd="0" presId="urn:microsoft.com/office/officeart/2008/layout/RadialCluster"/>
    <dgm:cxn modelId="{2318F47B-97B0-4AC9-9938-B4084EBCF92C}" type="presOf" srcId="{76B9A9D8-3D23-41B7-A6D2-5932E915C4D3}" destId="{B6D8F350-252C-4CC2-9A59-8DD8A7005D9A}" srcOrd="0" destOrd="0" presId="urn:microsoft.com/office/officeart/2008/layout/RadialCluster"/>
    <dgm:cxn modelId="{669B057F-F126-49B2-A40B-EEC9840ACB95}" type="presOf" srcId="{C1FCF0AC-CDAF-4FD3-996E-4135E707C7E2}" destId="{97981C67-E15C-41DE-A1B7-1CC0DBC12954}" srcOrd="0" destOrd="0" presId="urn:microsoft.com/office/officeart/2008/layout/RadialCluster"/>
    <dgm:cxn modelId="{4EEAFF7F-F67A-4D76-98DA-C8B0856C8768}" type="presOf" srcId="{7DB060AD-DE53-47E3-B2E2-D68ED4AE794D}" destId="{8ACFE16F-A200-4B67-8843-7AFD999EE694}" srcOrd="0" destOrd="0" presId="urn:microsoft.com/office/officeart/2008/layout/RadialCluster"/>
    <dgm:cxn modelId="{E03DBD94-A956-4D24-9550-AAB09B60D436}" srcId="{23D42457-684D-4E95-82AD-B7927DE0706B}" destId="{13C77FDD-472F-44E8-9D6D-D214B2012E03}" srcOrd="4" destOrd="0" parTransId="{3A15398D-A424-4C62-B85D-96B68525A49B}" sibTransId="{CA07F8D9-6CDD-4C5B-AEA5-E6733F8DA473}"/>
    <dgm:cxn modelId="{E2BB7796-3A65-49C2-AD48-0019B1A8D6D8}" type="presOf" srcId="{DDF31469-9BFA-4E50-8E0C-2A07E3616F4A}" destId="{497E679A-466E-42E9-906F-69C445E38F43}" srcOrd="0" destOrd="0" presId="urn:microsoft.com/office/officeart/2008/layout/RadialCluster"/>
    <dgm:cxn modelId="{8058AFAB-6E4C-48A1-85AA-42A5F3ED5746}" srcId="{23D42457-684D-4E95-82AD-B7927DE0706B}" destId="{C1FCF0AC-CDAF-4FD3-996E-4135E707C7E2}" srcOrd="3" destOrd="0" parTransId="{27620D75-D0F3-429F-9D0A-F400065159AA}" sibTransId="{5C131A3D-F43A-474E-871A-5E26DCD1B587}"/>
    <dgm:cxn modelId="{DF1547B8-1FAE-4295-8BC2-D05504CF844D}" type="presOf" srcId="{13C77FDD-472F-44E8-9D6D-D214B2012E03}" destId="{E14F4DC0-26D8-43B0-90D5-3E82F02DFC58}" srcOrd="0" destOrd="0" presId="urn:microsoft.com/office/officeart/2008/layout/RadialCluster"/>
    <dgm:cxn modelId="{F3EBB2BF-B9A2-4425-888D-DC79FFE6C730}" type="presOf" srcId="{A222D428-BC3A-42E2-9B6C-DE54727BD26E}" destId="{8186BC92-5976-4786-BFA5-04DCEF8F30F1}" srcOrd="0" destOrd="0" presId="urn:microsoft.com/office/officeart/2008/layout/RadialCluster"/>
    <dgm:cxn modelId="{3EA82DCF-1A12-4193-A257-5FCD3B78F542}" type="presOf" srcId="{C3760B6D-959C-429A-82BD-D1A583213055}" destId="{C162740E-F8EA-4055-9591-77BD047795B2}" srcOrd="0" destOrd="0" presId="urn:microsoft.com/office/officeart/2008/layout/RadialCluster"/>
    <dgm:cxn modelId="{A8D565E2-D686-4AF7-AC2C-2C1656289E6F}" srcId="{23D42457-684D-4E95-82AD-B7927DE0706B}" destId="{7DB060AD-DE53-47E3-B2E2-D68ED4AE794D}" srcOrd="5" destOrd="0" parTransId="{F6FAE50C-AE30-4060-ADB2-377A4AA9860D}" sibTransId="{621F964D-FEDD-4066-8617-F1846EDA8530}"/>
    <dgm:cxn modelId="{E21232E4-4E8A-4831-9F38-6F5D1F11D77E}" type="presOf" srcId="{2E0BD45B-A858-4357-9825-F5F9A78EDDC7}" destId="{9AB83761-C0C0-49E0-AAB0-70153C2EA1F8}" srcOrd="0" destOrd="0" presId="urn:microsoft.com/office/officeart/2008/layout/RadialCluster"/>
    <dgm:cxn modelId="{FA463AE9-9250-41C3-BB80-E6FDCDE26EA5}" srcId="{23D42457-684D-4E95-82AD-B7927DE0706B}" destId="{E0FCE1EF-5D59-45F8-B366-FD0EA761A5A1}" srcOrd="0" destOrd="0" parTransId="{2E0BD45B-A858-4357-9825-F5F9A78EDDC7}" sibTransId="{7FB79800-D6E8-4A4C-8CC4-89F8805279EB}"/>
    <dgm:cxn modelId="{0ECDA1F8-6D0A-425D-99B1-FD8BF4C55743}" type="presOf" srcId="{E0FCE1EF-5D59-45F8-B366-FD0EA761A5A1}" destId="{C16F2848-72F7-4471-B2EB-1B5601247B42}" srcOrd="0" destOrd="0" presId="urn:microsoft.com/office/officeart/2008/layout/RadialCluster"/>
    <dgm:cxn modelId="{AEC10034-C4D6-406D-B36F-867D3C683EC8}" type="presParOf" srcId="{8186BC92-5976-4786-BFA5-04DCEF8F30F1}" destId="{D8B1CBBF-C364-4386-8FFD-54AA468A22D5}" srcOrd="0" destOrd="0" presId="urn:microsoft.com/office/officeart/2008/layout/RadialCluster"/>
    <dgm:cxn modelId="{67B834AA-4570-4038-88EE-90DF97AD0189}" type="presParOf" srcId="{D8B1CBBF-C364-4386-8FFD-54AA468A22D5}" destId="{D475D9C5-496B-4916-B517-3CE4CE289FF4}" srcOrd="0" destOrd="0" presId="urn:microsoft.com/office/officeart/2008/layout/RadialCluster"/>
    <dgm:cxn modelId="{F9519076-5A06-4AAC-A436-6088E2B43B9D}" type="presParOf" srcId="{D8B1CBBF-C364-4386-8FFD-54AA468A22D5}" destId="{9AB83761-C0C0-49E0-AAB0-70153C2EA1F8}" srcOrd="1" destOrd="0" presId="urn:microsoft.com/office/officeart/2008/layout/RadialCluster"/>
    <dgm:cxn modelId="{EE40FBDF-8D72-46CD-8B4E-E2674FFCB7DE}" type="presParOf" srcId="{D8B1CBBF-C364-4386-8FFD-54AA468A22D5}" destId="{C16F2848-72F7-4471-B2EB-1B5601247B42}" srcOrd="2" destOrd="0" presId="urn:microsoft.com/office/officeart/2008/layout/RadialCluster"/>
    <dgm:cxn modelId="{FD7C8A1A-7EB3-452F-BF11-8EAD83858E85}" type="presParOf" srcId="{D8B1CBBF-C364-4386-8FFD-54AA468A22D5}" destId="{C162740E-F8EA-4055-9591-77BD047795B2}" srcOrd="3" destOrd="0" presId="urn:microsoft.com/office/officeart/2008/layout/RadialCluster"/>
    <dgm:cxn modelId="{DE1827B6-DC05-436D-88F2-E4E97077DA5B}" type="presParOf" srcId="{D8B1CBBF-C364-4386-8FFD-54AA468A22D5}" destId="{0AE6E5C2-BBD9-4DE7-9D23-3C77246E05ED}" srcOrd="4" destOrd="0" presId="urn:microsoft.com/office/officeart/2008/layout/RadialCluster"/>
    <dgm:cxn modelId="{E127DD29-6C7E-4182-B1D3-E6C02768F4A2}" type="presParOf" srcId="{D8B1CBBF-C364-4386-8FFD-54AA468A22D5}" destId="{497E679A-466E-42E9-906F-69C445E38F43}" srcOrd="5" destOrd="0" presId="urn:microsoft.com/office/officeart/2008/layout/RadialCluster"/>
    <dgm:cxn modelId="{3305A686-EFC9-4A18-9CFA-A3C4CB8DD080}" type="presParOf" srcId="{D8B1CBBF-C364-4386-8FFD-54AA468A22D5}" destId="{B6D8F350-252C-4CC2-9A59-8DD8A7005D9A}" srcOrd="6" destOrd="0" presId="urn:microsoft.com/office/officeart/2008/layout/RadialCluster"/>
    <dgm:cxn modelId="{2E9EC263-8D0E-4F5C-96BB-505681044D72}" type="presParOf" srcId="{D8B1CBBF-C364-4386-8FFD-54AA468A22D5}" destId="{BD84565D-2A28-434F-97C0-218BE93DDED0}" srcOrd="7" destOrd="0" presId="urn:microsoft.com/office/officeart/2008/layout/RadialCluster"/>
    <dgm:cxn modelId="{0D1F102A-BECD-445C-94F5-17AB517D2E11}" type="presParOf" srcId="{D8B1CBBF-C364-4386-8FFD-54AA468A22D5}" destId="{97981C67-E15C-41DE-A1B7-1CC0DBC12954}" srcOrd="8" destOrd="0" presId="urn:microsoft.com/office/officeart/2008/layout/RadialCluster"/>
    <dgm:cxn modelId="{49B0F497-7DD8-48A0-802D-6F09DF2C18F9}" type="presParOf" srcId="{D8B1CBBF-C364-4386-8FFD-54AA468A22D5}" destId="{859936CB-A82D-46C8-83BE-9387256341FC}" srcOrd="9" destOrd="0" presId="urn:microsoft.com/office/officeart/2008/layout/RadialCluster"/>
    <dgm:cxn modelId="{142FAE2D-5F4A-4EB1-90E9-A4F66E86EC6E}" type="presParOf" srcId="{D8B1CBBF-C364-4386-8FFD-54AA468A22D5}" destId="{E14F4DC0-26D8-43B0-90D5-3E82F02DFC58}" srcOrd="10" destOrd="0" presId="urn:microsoft.com/office/officeart/2008/layout/RadialCluster"/>
    <dgm:cxn modelId="{B26DB662-EA87-4ED5-BCD0-4FF45C84FABE}" type="presParOf" srcId="{D8B1CBBF-C364-4386-8FFD-54AA468A22D5}" destId="{95A5EDE6-B48F-488A-8A9F-AE87003B8D87}" srcOrd="11" destOrd="0" presId="urn:microsoft.com/office/officeart/2008/layout/RadialCluster"/>
    <dgm:cxn modelId="{7865586E-C18E-425C-BE79-E5DD1B30027A}" type="presParOf" srcId="{D8B1CBBF-C364-4386-8FFD-54AA468A22D5}" destId="{8ACFE16F-A200-4B67-8843-7AFD999EE694}" srcOrd="12"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22D428-BC3A-42E2-9B6C-DE54727BD26E}" type="doc">
      <dgm:prSet loTypeId="urn:microsoft.com/office/officeart/2008/layout/RadialCluster" loCatId="relationship" qsTypeId="urn:microsoft.com/office/officeart/2005/8/quickstyle/simple1" qsCatId="simple" csTypeId="urn:microsoft.com/office/officeart/2005/8/colors/colorful3" csCatId="colorful" phldr="1"/>
      <dgm:spPr/>
      <dgm:t>
        <a:bodyPr/>
        <a:lstStyle/>
        <a:p>
          <a:endParaRPr lang="en-GB"/>
        </a:p>
      </dgm:t>
    </dgm:pt>
    <dgm:pt modelId="{23D42457-684D-4E95-82AD-B7927DE0706B}">
      <dgm:prSet phldrT="[Text]"/>
      <dgm:spPr/>
      <dgm:t>
        <a:bodyPr/>
        <a:lstStyle/>
        <a:p>
          <a:r>
            <a:rPr lang="en-GB" dirty="0"/>
            <a:t>Charitable and Voluntary organisations</a:t>
          </a:r>
        </a:p>
      </dgm:t>
    </dgm:pt>
    <dgm:pt modelId="{9B8550D5-FDD8-40E1-87BB-C824D7C068FE}" type="parTrans" cxnId="{6935953A-96FD-43A6-842B-43E063F81FF1}">
      <dgm:prSet/>
      <dgm:spPr/>
      <dgm:t>
        <a:bodyPr/>
        <a:lstStyle/>
        <a:p>
          <a:endParaRPr lang="en-GB"/>
        </a:p>
      </dgm:t>
    </dgm:pt>
    <dgm:pt modelId="{3B203779-850D-42E7-ADEA-D0D5FF5B1D88}" type="sibTrans" cxnId="{6935953A-96FD-43A6-842B-43E063F81FF1}">
      <dgm:prSet/>
      <dgm:spPr/>
      <dgm:t>
        <a:bodyPr/>
        <a:lstStyle/>
        <a:p>
          <a:endParaRPr lang="en-GB"/>
        </a:p>
      </dgm:t>
    </dgm:pt>
    <dgm:pt modelId="{E0FCE1EF-5D59-45F8-B366-FD0EA761A5A1}">
      <dgm:prSet phldrT="[Text]"/>
      <dgm:spPr/>
      <dgm:t>
        <a:bodyPr/>
        <a:lstStyle/>
        <a:p>
          <a:r>
            <a:rPr lang="en-GB" dirty="0"/>
            <a:t>Concerns by the way Young People were being treated</a:t>
          </a:r>
        </a:p>
      </dgm:t>
    </dgm:pt>
    <dgm:pt modelId="{2E0BD45B-A858-4357-9825-F5F9A78EDDC7}" type="parTrans" cxnId="{FA463AE9-9250-41C3-BB80-E6FDCDE26EA5}">
      <dgm:prSet/>
      <dgm:spPr/>
      <dgm:t>
        <a:bodyPr/>
        <a:lstStyle/>
        <a:p>
          <a:endParaRPr lang="en-GB"/>
        </a:p>
      </dgm:t>
    </dgm:pt>
    <dgm:pt modelId="{7FB79800-D6E8-4A4C-8CC4-89F8805279EB}" type="sibTrans" cxnId="{FA463AE9-9250-41C3-BB80-E6FDCDE26EA5}">
      <dgm:prSet/>
      <dgm:spPr/>
      <dgm:t>
        <a:bodyPr/>
        <a:lstStyle/>
        <a:p>
          <a:endParaRPr lang="en-GB"/>
        </a:p>
      </dgm:t>
    </dgm:pt>
    <dgm:pt modelId="{7DB060AD-DE53-47E3-B2E2-D68ED4AE794D}">
      <dgm:prSet phldrT="[Text]"/>
      <dgm:spPr/>
      <dgm:t>
        <a:bodyPr/>
        <a:lstStyle/>
        <a:p>
          <a:r>
            <a:rPr lang="en-GB" dirty="0"/>
            <a:t>Work was underpinned by religious faith </a:t>
          </a:r>
        </a:p>
      </dgm:t>
    </dgm:pt>
    <dgm:pt modelId="{F6FAE50C-AE30-4060-ADB2-377A4AA9860D}" type="parTrans" cxnId="{A8D565E2-D686-4AF7-AC2C-2C1656289E6F}">
      <dgm:prSet/>
      <dgm:spPr/>
      <dgm:t>
        <a:bodyPr/>
        <a:lstStyle/>
        <a:p>
          <a:endParaRPr lang="en-GB"/>
        </a:p>
      </dgm:t>
    </dgm:pt>
    <dgm:pt modelId="{621F964D-FEDD-4066-8617-F1846EDA8530}" type="sibTrans" cxnId="{A8D565E2-D686-4AF7-AC2C-2C1656289E6F}">
      <dgm:prSet/>
      <dgm:spPr/>
      <dgm:t>
        <a:bodyPr/>
        <a:lstStyle/>
        <a:p>
          <a:endParaRPr lang="en-GB"/>
        </a:p>
      </dgm:t>
    </dgm:pt>
    <dgm:pt modelId="{13C77FDD-472F-44E8-9D6D-D214B2012E03}">
      <dgm:prSet/>
      <dgm:spPr/>
      <dgm:t>
        <a:bodyPr/>
        <a:lstStyle/>
        <a:p>
          <a:r>
            <a:rPr lang="en-US" altLang="en-US" dirty="0">
              <a:cs typeface="Arial" panose="020B0604020202020204" pitchFamily="34" charset="0"/>
            </a:rPr>
            <a:t>Facilities ‘open to all’ but targeted efforts on </a:t>
          </a:r>
        </a:p>
        <a:p>
          <a:r>
            <a:rPr lang="en-US" altLang="en-US" dirty="0">
              <a:cs typeface="Arial" panose="020B0604020202020204" pitchFamily="34" charset="0"/>
            </a:rPr>
            <a:t>‘the working class boy and the factory girl’</a:t>
          </a:r>
          <a:endParaRPr lang="en-GB" altLang="en-US" dirty="0">
            <a:cs typeface="Arial" panose="020B0604020202020204" pitchFamily="34" charset="0"/>
          </a:endParaRPr>
        </a:p>
      </dgm:t>
    </dgm:pt>
    <dgm:pt modelId="{3A15398D-A424-4C62-B85D-96B68525A49B}" type="parTrans" cxnId="{E03DBD94-A956-4D24-9550-AAB09B60D436}">
      <dgm:prSet/>
      <dgm:spPr/>
      <dgm:t>
        <a:bodyPr/>
        <a:lstStyle/>
        <a:p>
          <a:endParaRPr lang="en-GB"/>
        </a:p>
      </dgm:t>
    </dgm:pt>
    <dgm:pt modelId="{CA07F8D9-6CDD-4C5B-AEA5-E6733F8DA473}" type="sibTrans" cxnId="{E03DBD94-A956-4D24-9550-AAB09B60D436}">
      <dgm:prSet/>
      <dgm:spPr/>
      <dgm:t>
        <a:bodyPr/>
        <a:lstStyle/>
        <a:p>
          <a:endParaRPr lang="en-GB"/>
        </a:p>
      </dgm:t>
    </dgm:pt>
    <dgm:pt modelId="{C1FCF0AC-CDAF-4FD3-996E-4135E707C7E2}">
      <dgm:prSet/>
      <dgm:spPr/>
      <dgm:t>
        <a:bodyPr/>
        <a:lstStyle/>
        <a:p>
          <a:r>
            <a:rPr lang="en-GB" altLang="en-US" dirty="0">
              <a:cs typeface="Arial" panose="020B0604020202020204" pitchFamily="34" charset="0"/>
            </a:rPr>
            <a:t>Forming relationships was seen as ‘core’ to the voluntary work with young people.</a:t>
          </a:r>
        </a:p>
      </dgm:t>
    </dgm:pt>
    <dgm:pt modelId="{27620D75-D0F3-429F-9D0A-F400065159AA}" type="parTrans" cxnId="{8058AFAB-6E4C-48A1-85AA-42A5F3ED5746}">
      <dgm:prSet/>
      <dgm:spPr/>
      <dgm:t>
        <a:bodyPr/>
        <a:lstStyle/>
        <a:p>
          <a:endParaRPr lang="en-GB"/>
        </a:p>
      </dgm:t>
    </dgm:pt>
    <dgm:pt modelId="{5C131A3D-F43A-474E-871A-5E26DCD1B587}" type="sibTrans" cxnId="{8058AFAB-6E4C-48A1-85AA-42A5F3ED5746}">
      <dgm:prSet/>
      <dgm:spPr/>
      <dgm:t>
        <a:bodyPr/>
        <a:lstStyle/>
        <a:p>
          <a:endParaRPr lang="en-GB"/>
        </a:p>
      </dgm:t>
    </dgm:pt>
    <dgm:pt modelId="{FF1F0F9E-A37D-410F-8ACF-F48A7BD6ACF7}">
      <dgm:prSet/>
      <dgm:spPr/>
      <dgm:t>
        <a:bodyPr/>
        <a:lstStyle/>
        <a:p>
          <a:r>
            <a:rPr lang="en-US" altLang="en-US" dirty="0">
              <a:cs typeface="Arial" panose="020B0604020202020204" pitchFamily="34" charset="0"/>
            </a:rPr>
            <a:t>Voluntarism/rescue Work</a:t>
          </a:r>
        </a:p>
        <a:p>
          <a:r>
            <a:rPr lang="en-US" altLang="en-US" dirty="0">
              <a:cs typeface="Arial" panose="020B0604020202020204" pitchFamily="34" charset="0"/>
            </a:rPr>
            <a:t>YMCA – 1852 (Wales) </a:t>
          </a:r>
        </a:p>
      </dgm:t>
    </dgm:pt>
    <dgm:pt modelId="{C3760B6D-959C-429A-82BD-D1A583213055}" type="parTrans" cxnId="{C48A5E41-99A0-4549-B2A7-6B49EAAB6627}">
      <dgm:prSet/>
      <dgm:spPr/>
      <dgm:t>
        <a:bodyPr/>
        <a:lstStyle/>
        <a:p>
          <a:endParaRPr lang="en-GB"/>
        </a:p>
      </dgm:t>
    </dgm:pt>
    <dgm:pt modelId="{D52A88DE-AA82-41EA-9842-519134FCAC3F}" type="sibTrans" cxnId="{C48A5E41-99A0-4549-B2A7-6B49EAAB6627}">
      <dgm:prSet/>
      <dgm:spPr/>
      <dgm:t>
        <a:bodyPr/>
        <a:lstStyle/>
        <a:p>
          <a:endParaRPr lang="en-GB"/>
        </a:p>
      </dgm:t>
    </dgm:pt>
    <dgm:pt modelId="{76B9A9D8-3D23-41B7-A6D2-5932E915C4D3}">
      <dgm:prSet/>
      <dgm:spPr/>
      <dgm:t>
        <a:bodyPr/>
        <a:lstStyle/>
        <a:p>
          <a:r>
            <a:rPr lang="en-US" altLang="en-US" dirty="0">
              <a:cs typeface="Arial" panose="020B0604020202020204" pitchFamily="34" charset="0"/>
            </a:rPr>
            <a:t>Began to intervene on behalf of poor and exploited children</a:t>
          </a:r>
          <a:endParaRPr lang="en-GB" altLang="en-US" dirty="0">
            <a:cs typeface="Arial" panose="020B0604020202020204" pitchFamily="34" charset="0"/>
          </a:endParaRPr>
        </a:p>
      </dgm:t>
    </dgm:pt>
    <dgm:pt modelId="{DDF31469-9BFA-4E50-8E0C-2A07E3616F4A}" type="parTrans" cxnId="{5E77585B-8563-45F9-83E2-18918F70A98E}">
      <dgm:prSet/>
      <dgm:spPr/>
      <dgm:t>
        <a:bodyPr/>
        <a:lstStyle/>
        <a:p>
          <a:endParaRPr lang="en-GB"/>
        </a:p>
      </dgm:t>
    </dgm:pt>
    <dgm:pt modelId="{C0AD6526-4ECB-4629-BEF0-A3422039444C}" type="sibTrans" cxnId="{5E77585B-8563-45F9-83E2-18918F70A98E}">
      <dgm:prSet/>
      <dgm:spPr/>
      <dgm:t>
        <a:bodyPr/>
        <a:lstStyle/>
        <a:p>
          <a:endParaRPr lang="en-GB"/>
        </a:p>
      </dgm:t>
    </dgm:pt>
    <dgm:pt modelId="{8186BC92-5976-4786-BFA5-04DCEF8F30F1}" type="pres">
      <dgm:prSet presAssocID="{A222D428-BC3A-42E2-9B6C-DE54727BD26E}" presName="Name0" presStyleCnt="0">
        <dgm:presLayoutVars>
          <dgm:chMax val="1"/>
          <dgm:chPref val="1"/>
          <dgm:dir/>
          <dgm:animOne val="branch"/>
          <dgm:animLvl val="lvl"/>
        </dgm:presLayoutVars>
      </dgm:prSet>
      <dgm:spPr/>
    </dgm:pt>
    <dgm:pt modelId="{D8B1CBBF-C364-4386-8FFD-54AA468A22D5}" type="pres">
      <dgm:prSet presAssocID="{23D42457-684D-4E95-82AD-B7927DE0706B}" presName="singleCycle" presStyleCnt="0"/>
      <dgm:spPr/>
    </dgm:pt>
    <dgm:pt modelId="{D475D9C5-496B-4916-B517-3CE4CE289FF4}" type="pres">
      <dgm:prSet presAssocID="{23D42457-684D-4E95-82AD-B7927DE0706B}" presName="singleCenter" presStyleLbl="node1" presStyleIdx="0" presStyleCnt="7" custScaleX="108248" custScaleY="114806">
        <dgm:presLayoutVars>
          <dgm:chMax val="7"/>
          <dgm:chPref val="7"/>
        </dgm:presLayoutVars>
      </dgm:prSet>
      <dgm:spPr/>
    </dgm:pt>
    <dgm:pt modelId="{9AB83761-C0C0-49E0-AAB0-70153C2EA1F8}" type="pres">
      <dgm:prSet presAssocID="{2E0BD45B-A858-4357-9825-F5F9A78EDDC7}" presName="Name56" presStyleLbl="parChTrans1D2" presStyleIdx="0" presStyleCnt="6"/>
      <dgm:spPr/>
    </dgm:pt>
    <dgm:pt modelId="{C16F2848-72F7-4471-B2EB-1B5601247B42}" type="pres">
      <dgm:prSet presAssocID="{E0FCE1EF-5D59-45F8-B366-FD0EA761A5A1}" presName="text0" presStyleLbl="node1" presStyleIdx="1" presStyleCnt="7" custScaleX="215584" custScaleY="74899">
        <dgm:presLayoutVars>
          <dgm:bulletEnabled val="1"/>
        </dgm:presLayoutVars>
      </dgm:prSet>
      <dgm:spPr/>
    </dgm:pt>
    <dgm:pt modelId="{C162740E-F8EA-4055-9591-77BD047795B2}" type="pres">
      <dgm:prSet presAssocID="{C3760B6D-959C-429A-82BD-D1A583213055}" presName="Name56" presStyleLbl="parChTrans1D2" presStyleIdx="1" presStyleCnt="6"/>
      <dgm:spPr/>
    </dgm:pt>
    <dgm:pt modelId="{0AE6E5C2-BBD9-4DE7-9D23-3C77246E05ED}" type="pres">
      <dgm:prSet presAssocID="{FF1F0F9E-A37D-410F-8ACF-F48A7BD6ACF7}" presName="text0" presStyleLbl="node1" presStyleIdx="2" presStyleCnt="7" custScaleX="222801" custScaleY="114726" custRadScaleRad="103891" custRadScaleInc="58195">
        <dgm:presLayoutVars>
          <dgm:bulletEnabled val="1"/>
        </dgm:presLayoutVars>
      </dgm:prSet>
      <dgm:spPr/>
    </dgm:pt>
    <dgm:pt modelId="{497E679A-466E-42E9-906F-69C445E38F43}" type="pres">
      <dgm:prSet presAssocID="{DDF31469-9BFA-4E50-8E0C-2A07E3616F4A}" presName="Name56" presStyleLbl="parChTrans1D2" presStyleIdx="2" presStyleCnt="6"/>
      <dgm:spPr/>
    </dgm:pt>
    <dgm:pt modelId="{B6D8F350-252C-4CC2-9A59-8DD8A7005D9A}" type="pres">
      <dgm:prSet presAssocID="{76B9A9D8-3D23-41B7-A6D2-5932E915C4D3}" presName="text0" presStyleLbl="node1" presStyleIdx="3" presStyleCnt="7" custScaleX="241483" custScaleY="118450" custRadScaleRad="131205" custRadScaleInc="-7832">
        <dgm:presLayoutVars>
          <dgm:bulletEnabled val="1"/>
        </dgm:presLayoutVars>
      </dgm:prSet>
      <dgm:spPr/>
    </dgm:pt>
    <dgm:pt modelId="{BD84565D-2A28-434F-97C0-218BE93DDED0}" type="pres">
      <dgm:prSet presAssocID="{27620D75-D0F3-429F-9D0A-F400065159AA}" presName="Name56" presStyleLbl="parChTrans1D2" presStyleIdx="3" presStyleCnt="6"/>
      <dgm:spPr/>
    </dgm:pt>
    <dgm:pt modelId="{97981C67-E15C-41DE-A1B7-1CC0DBC12954}" type="pres">
      <dgm:prSet presAssocID="{C1FCF0AC-CDAF-4FD3-996E-4135E707C7E2}" presName="text0" presStyleLbl="node1" presStyleIdx="4" presStyleCnt="7" custScaleX="280694" custScaleY="101485" custRadScaleRad="108592" custRadScaleInc="74069">
        <dgm:presLayoutVars>
          <dgm:bulletEnabled val="1"/>
        </dgm:presLayoutVars>
      </dgm:prSet>
      <dgm:spPr/>
    </dgm:pt>
    <dgm:pt modelId="{859936CB-A82D-46C8-83BE-9387256341FC}" type="pres">
      <dgm:prSet presAssocID="{3A15398D-A424-4C62-B85D-96B68525A49B}" presName="Name56" presStyleLbl="parChTrans1D2" presStyleIdx="4" presStyleCnt="6"/>
      <dgm:spPr/>
    </dgm:pt>
    <dgm:pt modelId="{E14F4DC0-26D8-43B0-90D5-3E82F02DFC58}" type="pres">
      <dgm:prSet presAssocID="{13C77FDD-472F-44E8-9D6D-D214B2012E03}" presName="text0" presStyleLbl="node1" presStyleIdx="5" presStyleCnt="7" custScaleX="294519" custScaleY="107653" custRadScaleRad="125495" custRadScaleInc="52665">
        <dgm:presLayoutVars>
          <dgm:bulletEnabled val="1"/>
        </dgm:presLayoutVars>
      </dgm:prSet>
      <dgm:spPr/>
    </dgm:pt>
    <dgm:pt modelId="{95A5EDE6-B48F-488A-8A9F-AE87003B8D87}" type="pres">
      <dgm:prSet presAssocID="{F6FAE50C-AE30-4060-ADB2-377A4AA9860D}" presName="Name56" presStyleLbl="parChTrans1D2" presStyleIdx="5" presStyleCnt="6"/>
      <dgm:spPr/>
    </dgm:pt>
    <dgm:pt modelId="{8ACFE16F-A200-4B67-8843-7AFD999EE694}" type="pres">
      <dgm:prSet presAssocID="{7DB060AD-DE53-47E3-B2E2-D68ED4AE794D}" presName="text0" presStyleLbl="node1" presStyleIdx="6" presStyleCnt="7" custScaleX="183867" custScaleY="88995">
        <dgm:presLayoutVars>
          <dgm:bulletEnabled val="1"/>
        </dgm:presLayoutVars>
      </dgm:prSet>
      <dgm:spPr/>
    </dgm:pt>
  </dgm:ptLst>
  <dgm:cxnLst>
    <dgm:cxn modelId="{F6960310-C731-4A80-8184-62B9EDB39FF6}" type="presOf" srcId="{3A15398D-A424-4C62-B85D-96B68525A49B}" destId="{859936CB-A82D-46C8-83BE-9387256341FC}" srcOrd="0" destOrd="0" presId="urn:microsoft.com/office/officeart/2008/layout/RadialCluster"/>
    <dgm:cxn modelId="{F427011D-5E26-42F9-BEC2-31F4F09126E0}" type="presOf" srcId="{F6FAE50C-AE30-4060-ADB2-377A4AA9860D}" destId="{95A5EDE6-B48F-488A-8A9F-AE87003B8D87}" srcOrd="0" destOrd="0" presId="urn:microsoft.com/office/officeart/2008/layout/RadialCluster"/>
    <dgm:cxn modelId="{5EF8A235-5341-4A04-8464-4D6A01763194}" type="presOf" srcId="{23D42457-684D-4E95-82AD-B7927DE0706B}" destId="{D475D9C5-496B-4916-B517-3CE4CE289FF4}" srcOrd="0" destOrd="0" presId="urn:microsoft.com/office/officeart/2008/layout/RadialCluster"/>
    <dgm:cxn modelId="{6935953A-96FD-43A6-842B-43E063F81FF1}" srcId="{A222D428-BC3A-42E2-9B6C-DE54727BD26E}" destId="{23D42457-684D-4E95-82AD-B7927DE0706B}" srcOrd="0" destOrd="0" parTransId="{9B8550D5-FDD8-40E1-87BB-C824D7C068FE}" sibTransId="{3B203779-850D-42E7-ADEA-D0D5FF5B1D88}"/>
    <dgm:cxn modelId="{5E77585B-8563-45F9-83E2-18918F70A98E}" srcId="{23D42457-684D-4E95-82AD-B7927DE0706B}" destId="{76B9A9D8-3D23-41B7-A6D2-5932E915C4D3}" srcOrd="2" destOrd="0" parTransId="{DDF31469-9BFA-4E50-8E0C-2A07E3616F4A}" sibTransId="{C0AD6526-4ECB-4629-BEF0-A3422039444C}"/>
    <dgm:cxn modelId="{C48A5E41-99A0-4549-B2A7-6B49EAAB6627}" srcId="{23D42457-684D-4E95-82AD-B7927DE0706B}" destId="{FF1F0F9E-A37D-410F-8ACF-F48A7BD6ACF7}" srcOrd="1" destOrd="0" parTransId="{C3760B6D-959C-429A-82BD-D1A583213055}" sibTransId="{D52A88DE-AA82-41EA-9842-519134FCAC3F}"/>
    <dgm:cxn modelId="{77388D43-4995-438E-93E9-F69509C32A9F}" type="presOf" srcId="{27620D75-D0F3-429F-9D0A-F400065159AA}" destId="{BD84565D-2A28-434F-97C0-218BE93DDED0}" srcOrd="0" destOrd="0" presId="urn:microsoft.com/office/officeart/2008/layout/RadialCluster"/>
    <dgm:cxn modelId="{71005179-7E5A-4E62-AFB3-0E849F2EB8B4}" type="presOf" srcId="{FF1F0F9E-A37D-410F-8ACF-F48A7BD6ACF7}" destId="{0AE6E5C2-BBD9-4DE7-9D23-3C77246E05ED}" srcOrd="0" destOrd="0" presId="urn:microsoft.com/office/officeart/2008/layout/RadialCluster"/>
    <dgm:cxn modelId="{2318F47B-97B0-4AC9-9938-B4084EBCF92C}" type="presOf" srcId="{76B9A9D8-3D23-41B7-A6D2-5932E915C4D3}" destId="{B6D8F350-252C-4CC2-9A59-8DD8A7005D9A}" srcOrd="0" destOrd="0" presId="urn:microsoft.com/office/officeart/2008/layout/RadialCluster"/>
    <dgm:cxn modelId="{669B057F-F126-49B2-A40B-EEC9840ACB95}" type="presOf" srcId="{C1FCF0AC-CDAF-4FD3-996E-4135E707C7E2}" destId="{97981C67-E15C-41DE-A1B7-1CC0DBC12954}" srcOrd="0" destOrd="0" presId="urn:microsoft.com/office/officeart/2008/layout/RadialCluster"/>
    <dgm:cxn modelId="{4EEAFF7F-F67A-4D76-98DA-C8B0856C8768}" type="presOf" srcId="{7DB060AD-DE53-47E3-B2E2-D68ED4AE794D}" destId="{8ACFE16F-A200-4B67-8843-7AFD999EE694}" srcOrd="0" destOrd="0" presId="urn:microsoft.com/office/officeart/2008/layout/RadialCluster"/>
    <dgm:cxn modelId="{E03DBD94-A956-4D24-9550-AAB09B60D436}" srcId="{23D42457-684D-4E95-82AD-B7927DE0706B}" destId="{13C77FDD-472F-44E8-9D6D-D214B2012E03}" srcOrd="4" destOrd="0" parTransId="{3A15398D-A424-4C62-B85D-96B68525A49B}" sibTransId="{CA07F8D9-6CDD-4C5B-AEA5-E6733F8DA473}"/>
    <dgm:cxn modelId="{E2BB7796-3A65-49C2-AD48-0019B1A8D6D8}" type="presOf" srcId="{DDF31469-9BFA-4E50-8E0C-2A07E3616F4A}" destId="{497E679A-466E-42E9-906F-69C445E38F43}" srcOrd="0" destOrd="0" presId="urn:microsoft.com/office/officeart/2008/layout/RadialCluster"/>
    <dgm:cxn modelId="{8058AFAB-6E4C-48A1-85AA-42A5F3ED5746}" srcId="{23D42457-684D-4E95-82AD-B7927DE0706B}" destId="{C1FCF0AC-CDAF-4FD3-996E-4135E707C7E2}" srcOrd="3" destOrd="0" parTransId="{27620D75-D0F3-429F-9D0A-F400065159AA}" sibTransId="{5C131A3D-F43A-474E-871A-5E26DCD1B587}"/>
    <dgm:cxn modelId="{DF1547B8-1FAE-4295-8BC2-D05504CF844D}" type="presOf" srcId="{13C77FDD-472F-44E8-9D6D-D214B2012E03}" destId="{E14F4DC0-26D8-43B0-90D5-3E82F02DFC58}" srcOrd="0" destOrd="0" presId="urn:microsoft.com/office/officeart/2008/layout/RadialCluster"/>
    <dgm:cxn modelId="{F3EBB2BF-B9A2-4425-888D-DC79FFE6C730}" type="presOf" srcId="{A222D428-BC3A-42E2-9B6C-DE54727BD26E}" destId="{8186BC92-5976-4786-BFA5-04DCEF8F30F1}" srcOrd="0" destOrd="0" presId="urn:microsoft.com/office/officeart/2008/layout/RadialCluster"/>
    <dgm:cxn modelId="{3EA82DCF-1A12-4193-A257-5FCD3B78F542}" type="presOf" srcId="{C3760B6D-959C-429A-82BD-D1A583213055}" destId="{C162740E-F8EA-4055-9591-77BD047795B2}" srcOrd="0" destOrd="0" presId="urn:microsoft.com/office/officeart/2008/layout/RadialCluster"/>
    <dgm:cxn modelId="{A8D565E2-D686-4AF7-AC2C-2C1656289E6F}" srcId="{23D42457-684D-4E95-82AD-B7927DE0706B}" destId="{7DB060AD-DE53-47E3-B2E2-D68ED4AE794D}" srcOrd="5" destOrd="0" parTransId="{F6FAE50C-AE30-4060-ADB2-377A4AA9860D}" sibTransId="{621F964D-FEDD-4066-8617-F1846EDA8530}"/>
    <dgm:cxn modelId="{E21232E4-4E8A-4831-9F38-6F5D1F11D77E}" type="presOf" srcId="{2E0BD45B-A858-4357-9825-F5F9A78EDDC7}" destId="{9AB83761-C0C0-49E0-AAB0-70153C2EA1F8}" srcOrd="0" destOrd="0" presId="urn:microsoft.com/office/officeart/2008/layout/RadialCluster"/>
    <dgm:cxn modelId="{FA463AE9-9250-41C3-BB80-E6FDCDE26EA5}" srcId="{23D42457-684D-4E95-82AD-B7927DE0706B}" destId="{E0FCE1EF-5D59-45F8-B366-FD0EA761A5A1}" srcOrd="0" destOrd="0" parTransId="{2E0BD45B-A858-4357-9825-F5F9A78EDDC7}" sibTransId="{7FB79800-D6E8-4A4C-8CC4-89F8805279EB}"/>
    <dgm:cxn modelId="{0ECDA1F8-6D0A-425D-99B1-FD8BF4C55743}" type="presOf" srcId="{E0FCE1EF-5D59-45F8-B366-FD0EA761A5A1}" destId="{C16F2848-72F7-4471-B2EB-1B5601247B42}" srcOrd="0" destOrd="0" presId="urn:microsoft.com/office/officeart/2008/layout/RadialCluster"/>
    <dgm:cxn modelId="{AEC10034-C4D6-406D-B36F-867D3C683EC8}" type="presParOf" srcId="{8186BC92-5976-4786-BFA5-04DCEF8F30F1}" destId="{D8B1CBBF-C364-4386-8FFD-54AA468A22D5}" srcOrd="0" destOrd="0" presId="urn:microsoft.com/office/officeart/2008/layout/RadialCluster"/>
    <dgm:cxn modelId="{67B834AA-4570-4038-88EE-90DF97AD0189}" type="presParOf" srcId="{D8B1CBBF-C364-4386-8FFD-54AA468A22D5}" destId="{D475D9C5-496B-4916-B517-3CE4CE289FF4}" srcOrd="0" destOrd="0" presId="urn:microsoft.com/office/officeart/2008/layout/RadialCluster"/>
    <dgm:cxn modelId="{F9519076-5A06-4AAC-A436-6088E2B43B9D}" type="presParOf" srcId="{D8B1CBBF-C364-4386-8FFD-54AA468A22D5}" destId="{9AB83761-C0C0-49E0-AAB0-70153C2EA1F8}" srcOrd="1" destOrd="0" presId="urn:microsoft.com/office/officeart/2008/layout/RadialCluster"/>
    <dgm:cxn modelId="{EE40FBDF-8D72-46CD-8B4E-E2674FFCB7DE}" type="presParOf" srcId="{D8B1CBBF-C364-4386-8FFD-54AA468A22D5}" destId="{C16F2848-72F7-4471-B2EB-1B5601247B42}" srcOrd="2" destOrd="0" presId="urn:microsoft.com/office/officeart/2008/layout/RadialCluster"/>
    <dgm:cxn modelId="{FD7C8A1A-7EB3-452F-BF11-8EAD83858E85}" type="presParOf" srcId="{D8B1CBBF-C364-4386-8FFD-54AA468A22D5}" destId="{C162740E-F8EA-4055-9591-77BD047795B2}" srcOrd="3" destOrd="0" presId="urn:microsoft.com/office/officeart/2008/layout/RadialCluster"/>
    <dgm:cxn modelId="{DE1827B6-DC05-436D-88F2-E4E97077DA5B}" type="presParOf" srcId="{D8B1CBBF-C364-4386-8FFD-54AA468A22D5}" destId="{0AE6E5C2-BBD9-4DE7-9D23-3C77246E05ED}" srcOrd="4" destOrd="0" presId="urn:microsoft.com/office/officeart/2008/layout/RadialCluster"/>
    <dgm:cxn modelId="{E127DD29-6C7E-4182-B1D3-E6C02768F4A2}" type="presParOf" srcId="{D8B1CBBF-C364-4386-8FFD-54AA468A22D5}" destId="{497E679A-466E-42E9-906F-69C445E38F43}" srcOrd="5" destOrd="0" presId="urn:microsoft.com/office/officeart/2008/layout/RadialCluster"/>
    <dgm:cxn modelId="{3305A686-EFC9-4A18-9CFA-A3C4CB8DD080}" type="presParOf" srcId="{D8B1CBBF-C364-4386-8FFD-54AA468A22D5}" destId="{B6D8F350-252C-4CC2-9A59-8DD8A7005D9A}" srcOrd="6" destOrd="0" presId="urn:microsoft.com/office/officeart/2008/layout/RadialCluster"/>
    <dgm:cxn modelId="{2E9EC263-8D0E-4F5C-96BB-505681044D72}" type="presParOf" srcId="{D8B1CBBF-C364-4386-8FFD-54AA468A22D5}" destId="{BD84565D-2A28-434F-97C0-218BE93DDED0}" srcOrd="7" destOrd="0" presId="urn:microsoft.com/office/officeart/2008/layout/RadialCluster"/>
    <dgm:cxn modelId="{0D1F102A-BECD-445C-94F5-17AB517D2E11}" type="presParOf" srcId="{D8B1CBBF-C364-4386-8FFD-54AA468A22D5}" destId="{97981C67-E15C-41DE-A1B7-1CC0DBC12954}" srcOrd="8" destOrd="0" presId="urn:microsoft.com/office/officeart/2008/layout/RadialCluster"/>
    <dgm:cxn modelId="{49B0F497-7DD8-48A0-802D-6F09DF2C18F9}" type="presParOf" srcId="{D8B1CBBF-C364-4386-8FFD-54AA468A22D5}" destId="{859936CB-A82D-46C8-83BE-9387256341FC}" srcOrd="9" destOrd="0" presId="urn:microsoft.com/office/officeart/2008/layout/RadialCluster"/>
    <dgm:cxn modelId="{142FAE2D-5F4A-4EB1-90E9-A4F66E86EC6E}" type="presParOf" srcId="{D8B1CBBF-C364-4386-8FFD-54AA468A22D5}" destId="{E14F4DC0-26D8-43B0-90D5-3E82F02DFC58}" srcOrd="10" destOrd="0" presId="urn:microsoft.com/office/officeart/2008/layout/RadialCluster"/>
    <dgm:cxn modelId="{B26DB662-EA87-4ED5-BCD0-4FF45C84FABE}" type="presParOf" srcId="{D8B1CBBF-C364-4386-8FFD-54AA468A22D5}" destId="{95A5EDE6-B48F-488A-8A9F-AE87003B8D87}" srcOrd="11" destOrd="0" presId="urn:microsoft.com/office/officeart/2008/layout/RadialCluster"/>
    <dgm:cxn modelId="{7865586E-C18E-425C-BE79-E5DD1B30027A}" type="presParOf" srcId="{D8B1CBBF-C364-4386-8FFD-54AA468A22D5}" destId="{8ACFE16F-A200-4B67-8843-7AFD999EE694}" srcOrd="12"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22D428-BC3A-42E2-9B6C-DE54727BD26E}" type="doc">
      <dgm:prSet loTypeId="urn:diagrams.loki3.com/TabbedArc+Icon" loCatId="relationship" qsTypeId="urn:microsoft.com/office/officeart/2005/8/quickstyle/simple1#3" qsCatId="simple" csTypeId="urn:microsoft.com/office/officeart/2005/8/colors/accent1_4" csCatId="accent1" phldr="1"/>
      <dgm:spPr/>
      <dgm:t>
        <a:bodyPr/>
        <a:lstStyle/>
        <a:p>
          <a:endParaRPr lang="en-GB"/>
        </a:p>
      </dgm:t>
    </dgm:pt>
    <dgm:pt modelId="{23D42457-684D-4E95-82AD-B7927DE0706B}">
      <dgm:prSet phldrT="[Text]" custT="1"/>
      <dgm:spPr/>
      <dgm:t>
        <a:bodyPr/>
        <a:lstStyle/>
        <a:p>
          <a:r>
            <a:rPr lang="cy-GB" sz="2800" noProof="0" dirty="0">
              <a:solidFill>
                <a:srgbClr val="FFC000"/>
              </a:solidFill>
            </a:rPr>
            <a:t>Cynigion Pwyllgor Albermarle</a:t>
          </a:r>
        </a:p>
      </dgm:t>
    </dgm:pt>
    <dgm:pt modelId="{9B8550D5-FDD8-40E1-87BB-C824D7C068FE}" type="parTrans" cxnId="{6935953A-96FD-43A6-842B-43E063F81FF1}">
      <dgm:prSet/>
      <dgm:spPr/>
      <dgm:t>
        <a:bodyPr/>
        <a:lstStyle/>
        <a:p>
          <a:endParaRPr lang="en-GB"/>
        </a:p>
      </dgm:t>
    </dgm:pt>
    <dgm:pt modelId="{3B203779-850D-42E7-ADEA-D0D5FF5B1D88}" type="sibTrans" cxnId="{6935953A-96FD-43A6-842B-43E063F81FF1}">
      <dgm:prSet/>
      <dgm:spPr/>
      <dgm:t>
        <a:bodyPr/>
        <a:lstStyle/>
        <a:p>
          <a:endParaRPr lang="en-GB"/>
        </a:p>
      </dgm:t>
    </dgm:pt>
    <dgm:pt modelId="{FF1F0F9E-A37D-410F-8ACF-F48A7BD6ACF7}">
      <dgm:prSet custT="1"/>
      <dgm:spPr/>
      <dgm:t>
        <a:bodyPr/>
        <a:lstStyle/>
        <a:p>
          <a:r>
            <a:rPr lang="cy-GB" altLang="en-US" sz="2400" noProof="0" dirty="0">
              <a:latin typeface="Arial" panose="020B0604020202020204" pitchFamily="34" charset="0"/>
              <a:cs typeface="Arial" panose="020B0604020202020204" pitchFamily="34" charset="0"/>
            </a:rPr>
            <a:t>Creu Cyngor Datblygu Gwasanaeth Ieuenctid i gynghori’r Gweinido</a:t>
          </a:r>
          <a:r>
            <a:rPr lang="en-GB" altLang="en-US" sz="2400" dirty="0">
              <a:latin typeface="Arial" panose="020B0604020202020204" pitchFamily="34" charset="0"/>
              <a:cs typeface="Arial" panose="020B0604020202020204" pitchFamily="34" charset="0"/>
            </a:rPr>
            <a:t>g</a:t>
          </a:r>
          <a:endParaRPr lang="en-US" altLang="en-US" sz="2400" dirty="0">
            <a:latin typeface="Arial" panose="020B0604020202020204" pitchFamily="34" charset="0"/>
            <a:cs typeface="Arial" panose="020B0604020202020204" pitchFamily="34" charset="0"/>
          </a:endParaRPr>
        </a:p>
      </dgm:t>
    </dgm:pt>
    <dgm:pt modelId="{C3760B6D-959C-429A-82BD-D1A583213055}" type="parTrans" cxnId="{C48A5E41-99A0-4549-B2A7-6B49EAAB6627}">
      <dgm:prSet/>
      <dgm:spPr/>
      <dgm:t>
        <a:bodyPr/>
        <a:lstStyle/>
        <a:p>
          <a:endParaRPr lang="en-GB"/>
        </a:p>
      </dgm:t>
    </dgm:pt>
    <dgm:pt modelId="{D52A88DE-AA82-41EA-9842-519134FCAC3F}" type="sibTrans" cxnId="{C48A5E41-99A0-4549-B2A7-6B49EAAB6627}">
      <dgm:prSet/>
      <dgm:spPr/>
      <dgm:t>
        <a:bodyPr/>
        <a:lstStyle/>
        <a:p>
          <a:endParaRPr lang="en-GB"/>
        </a:p>
      </dgm:t>
    </dgm:pt>
    <dgm:pt modelId="{DBA4541E-DBA6-4B8A-9119-CD74844F78B9}">
      <dgm:prSet/>
      <dgm:spPr/>
      <dgm:t>
        <a:bodyPr/>
        <a:lstStyle/>
        <a:p>
          <a:endParaRPr lang="en-GB" altLang="en-US" sz="1900" dirty="0">
            <a:cs typeface="Arial" panose="020B0604020202020204" pitchFamily="34" charset="0"/>
          </a:endParaRPr>
        </a:p>
      </dgm:t>
    </dgm:pt>
    <dgm:pt modelId="{140F641E-4B9D-4711-A433-CC6DAE2C8F69}" type="parTrans" cxnId="{9BA9E0CA-CFF6-4F9F-8F5C-F3FE3148570D}">
      <dgm:prSet/>
      <dgm:spPr/>
      <dgm:t>
        <a:bodyPr/>
        <a:lstStyle/>
        <a:p>
          <a:endParaRPr lang="en-GB"/>
        </a:p>
      </dgm:t>
    </dgm:pt>
    <dgm:pt modelId="{EAE256CE-3059-4587-BD58-86547E107B9E}" type="sibTrans" cxnId="{9BA9E0CA-CFF6-4F9F-8F5C-F3FE3148570D}">
      <dgm:prSet/>
      <dgm:spPr/>
      <dgm:t>
        <a:bodyPr/>
        <a:lstStyle/>
        <a:p>
          <a:endParaRPr lang="en-GB"/>
        </a:p>
      </dgm:t>
    </dgm:pt>
    <dgm:pt modelId="{077D91D4-4D6F-4C2F-A1B4-86787F9A7E3B}">
      <dgm:prSet/>
      <dgm:spPr/>
      <dgm:t>
        <a:bodyPr/>
        <a:lstStyle/>
        <a:p>
          <a:endParaRPr lang="en-US" altLang="en-US" sz="1900" dirty="0">
            <a:cs typeface="Arial" panose="020B0604020202020204" pitchFamily="34" charset="0"/>
          </a:endParaRPr>
        </a:p>
      </dgm:t>
    </dgm:pt>
    <dgm:pt modelId="{88CFE46A-68EB-435C-9F0E-85FD939EEC29}" type="parTrans" cxnId="{4F1322B2-F799-4D25-9DB6-F9835158E99C}">
      <dgm:prSet/>
      <dgm:spPr/>
      <dgm:t>
        <a:bodyPr/>
        <a:lstStyle/>
        <a:p>
          <a:endParaRPr lang="en-GB"/>
        </a:p>
      </dgm:t>
    </dgm:pt>
    <dgm:pt modelId="{C6AE3BCD-22A4-4E7B-AB84-EC4DBC5C81D7}" type="sibTrans" cxnId="{4F1322B2-F799-4D25-9DB6-F9835158E99C}">
      <dgm:prSet/>
      <dgm:spPr/>
      <dgm:t>
        <a:bodyPr/>
        <a:lstStyle/>
        <a:p>
          <a:endParaRPr lang="en-GB"/>
        </a:p>
      </dgm:t>
    </dgm:pt>
    <dgm:pt modelId="{813E263B-F1F6-44E8-8BC5-3CF1047D5BF7}">
      <dgm:prSet/>
      <dgm:spPr/>
      <dgm:t>
        <a:bodyPr/>
        <a:lstStyle/>
        <a:p>
          <a:endParaRPr lang="en-GB" altLang="en-US" sz="1900" dirty="0">
            <a:cs typeface="Arial" panose="020B0604020202020204" pitchFamily="34" charset="0"/>
          </a:endParaRPr>
        </a:p>
      </dgm:t>
    </dgm:pt>
    <dgm:pt modelId="{7C819DFF-1F89-4997-A117-786A4CABF719}" type="parTrans" cxnId="{9D9B08F6-E9E6-489C-9613-4D502C5522FD}">
      <dgm:prSet/>
      <dgm:spPr/>
      <dgm:t>
        <a:bodyPr/>
        <a:lstStyle/>
        <a:p>
          <a:endParaRPr lang="en-GB"/>
        </a:p>
      </dgm:t>
    </dgm:pt>
    <dgm:pt modelId="{6C4A24E9-7A10-4F63-9B2F-9A062FF4E9EF}" type="sibTrans" cxnId="{9D9B08F6-E9E6-489C-9613-4D502C5522FD}">
      <dgm:prSet/>
      <dgm:spPr/>
      <dgm:t>
        <a:bodyPr/>
        <a:lstStyle/>
        <a:p>
          <a:endParaRPr lang="en-GB"/>
        </a:p>
      </dgm:t>
    </dgm:pt>
    <dgm:pt modelId="{4A8F7339-84CE-456B-8C16-F18A1A619485}">
      <dgm:prSet custT="1"/>
      <dgm:spPr/>
      <dgm:t>
        <a:bodyPr/>
        <a:lstStyle/>
        <a:p>
          <a:r>
            <a:rPr lang="cy-GB" altLang="en-US" sz="2400" noProof="0">
              <a:latin typeface="Arial" panose="020B0604020202020204" pitchFamily="34" charset="0"/>
              <a:cs typeface="Arial" panose="020B0604020202020204" pitchFamily="34" charset="0"/>
            </a:rPr>
            <a:t>Rhaglen ddatblygu 10 mlynedd</a:t>
          </a:r>
        </a:p>
      </dgm:t>
    </dgm:pt>
    <dgm:pt modelId="{DFA602C9-21B4-49E0-81B4-416F814ABC41}" type="parTrans" cxnId="{1410EE71-1E46-4012-8AB0-3692EB09ABDB}">
      <dgm:prSet/>
      <dgm:spPr/>
      <dgm:t>
        <a:bodyPr/>
        <a:lstStyle/>
        <a:p>
          <a:endParaRPr lang="en-GB"/>
        </a:p>
      </dgm:t>
    </dgm:pt>
    <dgm:pt modelId="{2907EC93-CB60-4BB2-B1FE-F11A02DA56D5}" type="sibTrans" cxnId="{1410EE71-1E46-4012-8AB0-3692EB09ABDB}">
      <dgm:prSet/>
      <dgm:spPr/>
      <dgm:t>
        <a:bodyPr/>
        <a:lstStyle/>
        <a:p>
          <a:endParaRPr lang="en-GB"/>
        </a:p>
      </dgm:t>
    </dgm:pt>
    <dgm:pt modelId="{4A236D21-B42C-4D84-970D-84966364681E}">
      <dgm:prSet custT="1"/>
      <dgm:spPr/>
      <dgm:t>
        <a:bodyPr/>
        <a:lstStyle/>
        <a:p>
          <a:r>
            <a:rPr lang="cy-GB" altLang="en-US" sz="2400" noProof="0" dirty="0">
              <a:solidFill>
                <a:srgbClr val="FFC000"/>
              </a:solidFill>
              <a:latin typeface="Arial" panose="020B0604020202020204" pitchFamily="34" charset="0"/>
              <a:cs typeface="Arial" panose="020B0604020202020204" pitchFamily="34" charset="0"/>
            </a:rPr>
            <a:t>Arian cyfatebol </a:t>
          </a:r>
          <a:r>
            <a:rPr lang="cy-GB" altLang="en-US" sz="2400" noProof="0" dirty="0">
              <a:latin typeface="Arial" panose="020B0604020202020204" pitchFamily="34" charset="0"/>
              <a:cs typeface="Arial" panose="020B0604020202020204" pitchFamily="34" charset="0"/>
            </a:rPr>
            <a:t>gan y Llywodraeth i AALlau i </a:t>
          </a:r>
          <a:r>
            <a:rPr lang="cy-GB" altLang="en-US" sz="2400" noProof="0">
              <a:latin typeface="Arial" panose="020B0604020202020204" pitchFamily="34" charset="0"/>
              <a:cs typeface="Arial" panose="020B0604020202020204" pitchFamily="34" charset="0"/>
            </a:rPr>
            <a:t>sicrhau cynnydd mewn gwariant ar y gwasanaeth ieuenctid</a:t>
          </a:r>
        </a:p>
      </dgm:t>
    </dgm:pt>
    <dgm:pt modelId="{57B7ADD1-11CD-4B69-8C42-DD422FEBBE99}" type="parTrans" cxnId="{BB929951-AEC3-49E0-A556-FF58F1C61658}">
      <dgm:prSet/>
      <dgm:spPr/>
      <dgm:t>
        <a:bodyPr/>
        <a:lstStyle/>
        <a:p>
          <a:endParaRPr lang="en-GB"/>
        </a:p>
      </dgm:t>
    </dgm:pt>
    <dgm:pt modelId="{3F54100D-76D6-4748-A62F-197B1BBE2B98}" type="sibTrans" cxnId="{BB929951-AEC3-49E0-A556-FF58F1C61658}">
      <dgm:prSet/>
      <dgm:spPr/>
      <dgm:t>
        <a:bodyPr/>
        <a:lstStyle/>
        <a:p>
          <a:endParaRPr lang="en-GB"/>
        </a:p>
      </dgm:t>
    </dgm:pt>
    <dgm:pt modelId="{1E4AD205-60FC-459A-B296-AFF268486A2F}">
      <dgm:prSet custT="1"/>
      <dgm:spPr/>
      <dgm:t>
        <a:bodyPr/>
        <a:lstStyle/>
        <a:p>
          <a:r>
            <a:rPr lang="cy-GB" altLang="en-US" sz="2400" noProof="0" dirty="0">
              <a:latin typeface="Arial" panose="020B0604020202020204" pitchFamily="34" charset="0"/>
              <a:cs typeface="Arial" panose="020B0604020202020204" pitchFamily="34" charset="0"/>
            </a:rPr>
            <a:t>Coleg</a:t>
          </a:r>
          <a:r>
            <a:rPr lang="en-GB" altLang="en-US" sz="2400" dirty="0">
              <a:latin typeface="Arial" panose="020B0604020202020204" pitchFamily="34" charset="0"/>
              <a:cs typeface="Arial" panose="020B0604020202020204" pitchFamily="34" charset="0"/>
            </a:rPr>
            <a:t> </a:t>
          </a:r>
          <a:r>
            <a:rPr lang="cy-GB" altLang="en-US" sz="2400" noProof="0" dirty="0">
              <a:latin typeface="Arial" panose="020B0604020202020204" pitchFamily="34" charset="0"/>
              <a:cs typeface="Arial" panose="020B0604020202020204" pitchFamily="34" charset="0"/>
            </a:rPr>
            <a:t>hyfforddi</a:t>
          </a:r>
          <a:r>
            <a:rPr lang="en-GB" altLang="en-US" sz="2400" dirty="0">
              <a:latin typeface="Arial" panose="020B0604020202020204" pitchFamily="34" charset="0"/>
              <a:cs typeface="Arial" panose="020B0604020202020204" pitchFamily="34" charset="0"/>
            </a:rPr>
            <a:t> </a:t>
          </a:r>
          <a:r>
            <a:rPr lang="cy-GB" altLang="en-US" sz="2400" noProof="0" dirty="0">
              <a:latin typeface="Arial" panose="020B0604020202020204" pitchFamily="34" charset="0"/>
              <a:cs typeface="Arial" panose="020B0604020202020204" pitchFamily="34" charset="0"/>
            </a:rPr>
            <a:t>brys i </a:t>
          </a:r>
          <a:r>
            <a:rPr lang="cy-GB" altLang="en-US" sz="2400" noProof="0" dirty="0">
              <a:solidFill>
                <a:srgbClr val="FFC000"/>
              </a:solidFill>
              <a:latin typeface="Arial" panose="020B0604020202020204" pitchFamily="34" charset="0"/>
              <a:cs typeface="Arial" panose="020B0604020202020204" pitchFamily="34" charset="0"/>
            </a:rPr>
            <a:t>gynyddu </a:t>
          </a:r>
          <a:r>
            <a:rPr lang="cy-GB" altLang="en-US" sz="2400" noProof="0" dirty="0">
              <a:latin typeface="Arial" panose="020B0604020202020204" pitchFamily="34" charset="0"/>
              <a:cs typeface="Arial" panose="020B0604020202020204" pitchFamily="34" charset="0"/>
            </a:rPr>
            <a:t>arweinwyr amser llawn o </a:t>
          </a:r>
          <a:r>
            <a:rPr lang="cy-GB" altLang="en-US" sz="2400" noProof="0" dirty="0">
              <a:solidFill>
                <a:srgbClr val="FFC000"/>
              </a:solidFill>
              <a:latin typeface="Arial" panose="020B0604020202020204" pitchFamily="34" charset="0"/>
              <a:cs typeface="Arial" panose="020B0604020202020204" pitchFamily="34" charset="0"/>
            </a:rPr>
            <a:t>700 i 1300 </a:t>
          </a:r>
          <a:r>
            <a:rPr lang="cy-GB" altLang="en-US" sz="2400" noProof="0" dirty="0">
              <a:latin typeface="Arial" panose="020B0604020202020204" pitchFamily="34" charset="0"/>
              <a:cs typeface="Arial" panose="020B0604020202020204" pitchFamily="34" charset="0"/>
            </a:rPr>
            <a:t>erbyn 1</a:t>
          </a:r>
          <a:r>
            <a:rPr lang="en-GB" altLang="en-US" sz="2400" dirty="0">
              <a:latin typeface="Arial" panose="020B0604020202020204" pitchFamily="34" charset="0"/>
              <a:cs typeface="Arial" panose="020B0604020202020204" pitchFamily="34" charset="0"/>
            </a:rPr>
            <a:t>966</a:t>
          </a:r>
          <a:endParaRPr lang="en-US" altLang="en-US" sz="2400" dirty="0">
            <a:latin typeface="Arial" panose="020B0604020202020204" pitchFamily="34" charset="0"/>
            <a:cs typeface="Arial" panose="020B0604020202020204" pitchFamily="34" charset="0"/>
          </a:endParaRPr>
        </a:p>
      </dgm:t>
    </dgm:pt>
    <dgm:pt modelId="{E6166E40-3334-4129-BA39-BC8E1E68870D}" type="parTrans" cxnId="{2C48F8A2-C554-437C-853E-26FDB9C862D8}">
      <dgm:prSet/>
      <dgm:spPr/>
      <dgm:t>
        <a:bodyPr/>
        <a:lstStyle/>
        <a:p>
          <a:endParaRPr lang="en-GB"/>
        </a:p>
      </dgm:t>
    </dgm:pt>
    <dgm:pt modelId="{7AFA77EA-B46A-485E-B433-60718AC7D535}" type="sibTrans" cxnId="{2C48F8A2-C554-437C-853E-26FDB9C862D8}">
      <dgm:prSet/>
      <dgm:spPr/>
      <dgm:t>
        <a:bodyPr/>
        <a:lstStyle/>
        <a:p>
          <a:endParaRPr lang="en-GB"/>
        </a:p>
      </dgm:t>
    </dgm:pt>
    <dgm:pt modelId="{DBDB1982-5A13-4B8B-838A-26069833C53A}">
      <dgm:prSet custT="1"/>
      <dgm:spPr/>
      <dgm:t>
        <a:bodyPr/>
        <a:lstStyle/>
        <a:p>
          <a:r>
            <a:rPr lang="cy-GB" altLang="en-US" sz="2400" noProof="0">
              <a:latin typeface="Arial" panose="020B0604020202020204" pitchFamily="34" charset="0"/>
              <a:cs typeface="Arial" panose="020B0604020202020204" pitchFamily="34" charset="0"/>
            </a:rPr>
            <a:t>Pwyllgor i drafod cyflogau ac amodau’r gwasanaeth</a:t>
          </a:r>
        </a:p>
      </dgm:t>
    </dgm:pt>
    <dgm:pt modelId="{CB8DF97D-7DE7-4BF7-9CED-09749CF5F8F8}" type="parTrans" cxnId="{FC91F9DB-AD7C-49B9-95E5-7F1179E97ABD}">
      <dgm:prSet/>
      <dgm:spPr/>
      <dgm:t>
        <a:bodyPr/>
        <a:lstStyle/>
        <a:p>
          <a:endParaRPr lang="en-GB"/>
        </a:p>
      </dgm:t>
    </dgm:pt>
    <dgm:pt modelId="{1ADA6405-2FE3-41E0-8D5D-E8EEF86A87C5}" type="sibTrans" cxnId="{FC91F9DB-AD7C-49B9-95E5-7F1179E97ABD}">
      <dgm:prSet/>
      <dgm:spPr/>
      <dgm:t>
        <a:bodyPr/>
        <a:lstStyle/>
        <a:p>
          <a:endParaRPr lang="en-GB"/>
        </a:p>
      </dgm:t>
    </dgm:pt>
    <dgm:pt modelId="{A745C05E-C12D-4762-A838-D962190C48C9}">
      <dgm:prSet custT="1"/>
      <dgm:spPr/>
      <dgm:t>
        <a:bodyPr/>
        <a:lstStyle/>
        <a:p>
          <a:r>
            <a:rPr lang="cy-GB" altLang="en-US" sz="2400" noProof="0">
              <a:latin typeface="Arial" panose="020B0604020202020204" pitchFamily="34" charset="0"/>
              <a:cs typeface="Arial" panose="020B0604020202020204" pitchFamily="34" charset="0"/>
            </a:rPr>
            <a:t>Rhaglen adeiladu gwasanaeth ieuenctid</a:t>
          </a:r>
        </a:p>
      </dgm:t>
    </dgm:pt>
    <dgm:pt modelId="{1EA6A128-CC5F-4B7E-9DC0-B6C7032F1D87}" type="parTrans" cxnId="{814EB1F7-474E-40E2-A5B2-6E1ED80A5EFC}">
      <dgm:prSet/>
      <dgm:spPr/>
      <dgm:t>
        <a:bodyPr/>
        <a:lstStyle/>
        <a:p>
          <a:endParaRPr lang="en-GB"/>
        </a:p>
      </dgm:t>
    </dgm:pt>
    <dgm:pt modelId="{48347ABE-14C6-4463-AC02-9BD506C1352C}" type="sibTrans" cxnId="{814EB1F7-474E-40E2-A5B2-6E1ED80A5EFC}">
      <dgm:prSet/>
      <dgm:spPr/>
      <dgm:t>
        <a:bodyPr/>
        <a:lstStyle/>
        <a:p>
          <a:endParaRPr lang="en-GB"/>
        </a:p>
      </dgm:t>
    </dgm:pt>
    <dgm:pt modelId="{AC1DD716-D0BC-429B-B6C6-FE205CA4E91A}">
      <dgm:prSet custT="1"/>
      <dgm:spPr/>
      <dgm:t>
        <a:bodyPr/>
        <a:lstStyle/>
        <a:p>
          <a:r>
            <a:rPr lang="cy-GB" altLang="en-US" sz="2400" noProof="0">
              <a:latin typeface="Arial" panose="020B0604020202020204" pitchFamily="34" charset="0"/>
              <a:cs typeface="Arial" panose="020B0604020202020204" pitchFamily="34" charset="0"/>
            </a:rPr>
            <a:t>Mwy o weithwyr rhan-amser â thâl</a:t>
          </a:r>
        </a:p>
      </dgm:t>
    </dgm:pt>
    <dgm:pt modelId="{79800A49-34DB-4DE1-8139-17C2A694F6A1}" type="parTrans" cxnId="{DF089F3B-EBC4-409E-8161-03C07044796F}">
      <dgm:prSet/>
      <dgm:spPr/>
      <dgm:t>
        <a:bodyPr/>
        <a:lstStyle/>
        <a:p>
          <a:endParaRPr lang="en-GB"/>
        </a:p>
      </dgm:t>
    </dgm:pt>
    <dgm:pt modelId="{DE048109-CA60-4C86-8E94-9CCC1E5BC7DD}" type="sibTrans" cxnId="{DF089F3B-EBC4-409E-8161-03C07044796F}">
      <dgm:prSet/>
      <dgm:spPr/>
      <dgm:t>
        <a:bodyPr/>
        <a:lstStyle/>
        <a:p>
          <a:endParaRPr lang="en-GB"/>
        </a:p>
      </dgm:t>
    </dgm:pt>
    <dgm:pt modelId="{E8602F20-B070-4CAE-B577-B025DF3CF6E1}">
      <dgm:prSet custT="1"/>
      <dgm:spPr/>
      <dgm:t>
        <a:bodyPr/>
        <a:lstStyle/>
        <a:p>
          <a:r>
            <a:rPr lang="cy-GB" altLang="en-US" sz="2400" noProof="0" dirty="0">
              <a:latin typeface="Arial" panose="020B0604020202020204" pitchFamily="34" charset="0"/>
              <a:cs typeface="Arial" panose="020B0604020202020204" pitchFamily="34" charset="0"/>
            </a:rPr>
            <a:t>Mwy o hyfforddiant i weithwyr rhan-amser</a:t>
          </a:r>
        </a:p>
      </dgm:t>
    </dgm:pt>
    <dgm:pt modelId="{704A2ACF-73FC-4EBE-BD08-9B7E3C29F9C0}" type="parTrans" cxnId="{DCEC2122-84CF-4FF3-ABED-1D2B9FBA7365}">
      <dgm:prSet/>
      <dgm:spPr/>
      <dgm:t>
        <a:bodyPr/>
        <a:lstStyle/>
        <a:p>
          <a:endParaRPr lang="en-GB"/>
        </a:p>
      </dgm:t>
    </dgm:pt>
    <dgm:pt modelId="{B6268516-740E-430D-82D8-E1AAA952AB36}" type="sibTrans" cxnId="{DCEC2122-84CF-4FF3-ABED-1D2B9FBA7365}">
      <dgm:prSet/>
      <dgm:spPr/>
      <dgm:t>
        <a:bodyPr/>
        <a:lstStyle/>
        <a:p>
          <a:endParaRPr lang="en-GB"/>
        </a:p>
      </dgm:t>
    </dgm:pt>
    <dgm:pt modelId="{AA64C1DF-D933-46CD-8450-A344A826161D}">
      <dgm:prSet custT="1"/>
      <dgm:spPr/>
      <dgm:t>
        <a:bodyPr/>
        <a:lstStyle/>
        <a:p>
          <a:r>
            <a:rPr lang="cy-GB" altLang="en-US" sz="2400" noProof="0">
              <a:solidFill>
                <a:srgbClr val="FFC000"/>
              </a:solidFill>
              <a:latin typeface="Arial" panose="020B0604020202020204" pitchFamily="34" charset="0"/>
              <a:cs typeface="Arial" panose="020B0604020202020204" pitchFamily="34" charset="0"/>
            </a:rPr>
            <a:t>Pobl ifanc yn bartneriaid yn y gwasanaeth</a:t>
          </a:r>
        </a:p>
      </dgm:t>
    </dgm:pt>
    <dgm:pt modelId="{773F4D7E-AF60-40A0-8EDA-201EC387BFA7}" type="parTrans" cxnId="{A5023FC4-BFBA-48DF-91C8-1EA7097CF026}">
      <dgm:prSet/>
      <dgm:spPr/>
      <dgm:t>
        <a:bodyPr/>
        <a:lstStyle/>
        <a:p>
          <a:endParaRPr lang="en-GB"/>
        </a:p>
      </dgm:t>
    </dgm:pt>
    <dgm:pt modelId="{8E0C032B-F605-443D-9700-DBB1563232DD}" type="sibTrans" cxnId="{A5023FC4-BFBA-48DF-91C8-1EA7097CF026}">
      <dgm:prSet/>
      <dgm:spPr/>
      <dgm:t>
        <a:bodyPr/>
        <a:lstStyle/>
        <a:p>
          <a:endParaRPr lang="en-GB"/>
        </a:p>
      </dgm:t>
    </dgm:pt>
    <dgm:pt modelId="{240ECD51-E8B7-42C4-91F7-339EC1A67D11}">
      <dgm:prSet custT="1"/>
      <dgm:spPr/>
      <dgm:t>
        <a:bodyPr/>
        <a:lstStyle/>
        <a:p>
          <a:endParaRPr lang="en-US" altLang="en-US" sz="2400" dirty="0">
            <a:solidFill>
              <a:srgbClr val="FFC000"/>
            </a:solidFill>
            <a:latin typeface="Arial" panose="020B0604020202020204" pitchFamily="34" charset="0"/>
            <a:cs typeface="Arial" panose="020B0604020202020204" pitchFamily="34" charset="0"/>
          </a:endParaRPr>
        </a:p>
      </dgm:t>
    </dgm:pt>
    <dgm:pt modelId="{6C82564B-1703-4B2A-9022-6C0978FBFCEF}" type="parTrans" cxnId="{712B18DA-EE5F-44AC-8FF0-8718CF39C6D0}">
      <dgm:prSet/>
      <dgm:spPr/>
      <dgm:t>
        <a:bodyPr/>
        <a:lstStyle/>
        <a:p>
          <a:endParaRPr lang="en-GB"/>
        </a:p>
      </dgm:t>
    </dgm:pt>
    <dgm:pt modelId="{72D65716-2D55-4C97-934B-8463A659AFCD}" type="sibTrans" cxnId="{712B18DA-EE5F-44AC-8FF0-8718CF39C6D0}">
      <dgm:prSet/>
      <dgm:spPr/>
      <dgm:t>
        <a:bodyPr/>
        <a:lstStyle/>
        <a:p>
          <a:endParaRPr lang="en-GB"/>
        </a:p>
      </dgm:t>
    </dgm:pt>
    <dgm:pt modelId="{AEBFC051-EBCC-4DF7-A343-4B72B438D2CE}" type="pres">
      <dgm:prSet presAssocID="{A222D428-BC3A-42E2-9B6C-DE54727BD26E}" presName="Name0" presStyleCnt="0">
        <dgm:presLayoutVars>
          <dgm:dir/>
          <dgm:resizeHandles val="exact"/>
        </dgm:presLayoutVars>
      </dgm:prSet>
      <dgm:spPr/>
    </dgm:pt>
    <dgm:pt modelId="{50CA8DAC-896A-4243-81F3-86CDFB51C5D0}" type="pres">
      <dgm:prSet presAssocID="{23D42457-684D-4E95-82AD-B7927DE0706B}" presName="one" presStyleLbl="node1" presStyleIdx="0" presStyleCnt="1" custScaleX="106556" custRadScaleRad="100990" custRadScaleInc="-517">
        <dgm:presLayoutVars>
          <dgm:bulletEnabled val="1"/>
        </dgm:presLayoutVars>
      </dgm:prSet>
      <dgm:spPr/>
    </dgm:pt>
  </dgm:ptLst>
  <dgm:cxnLst>
    <dgm:cxn modelId="{AB22190F-20A5-4F86-9D81-DED19574A981}" type="presOf" srcId="{240ECD51-E8B7-42C4-91F7-339EC1A67D11}" destId="{50CA8DAC-896A-4243-81F3-86CDFB51C5D0}" srcOrd="0" destOrd="10" presId="urn:diagrams.loki3.com/TabbedArc+Icon"/>
    <dgm:cxn modelId="{DCEC2122-84CF-4FF3-ABED-1D2B9FBA7365}" srcId="{23D42457-684D-4E95-82AD-B7927DE0706B}" destId="{E8602F20-B070-4CAE-B577-B025DF3CF6E1}" srcOrd="6" destOrd="0" parTransId="{704A2ACF-73FC-4EBE-BD08-9B7E3C29F9C0}" sibTransId="{B6268516-740E-430D-82D8-E1AAA952AB36}"/>
    <dgm:cxn modelId="{EE042922-3D01-4C81-B71B-4BD1B1163539}" type="presOf" srcId="{077D91D4-4D6F-4C2F-A1B4-86787F9A7E3B}" destId="{50CA8DAC-896A-4243-81F3-86CDFB51C5D0}" srcOrd="0" destOrd="12" presId="urn:diagrams.loki3.com/TabbedArc+Icon"/>
    <dgm:cxn modelId="{FD645335-3C67-4283-846D-79E5190AA24C}" type="presOf" srcId="{23D42457-684D-4E95-82AD-B7927DE0706B}" destId="{50CA8DAC-896A-4243-81F3-86CDFB51C5D0}" srcOrd="0" destOrd="0" presId="urn:diagrams.loki3.com/TabbedArc+Icon"/>
    <dgm:cxn modelId="{6935953A-96FD-43A6-842B-43E063F81FF1}" srcId="{A222D428-BC3A-42E2-9B6C-DE54727BD26E}" destId="{23D42457-684D-4E95-82AD-B7927DE0706B}" srcOrd="0" destOrd="0" parTransId="{9B8550D5-FDD8-40E1-87BB-C824D7C068FE}" sibTransId="{3B203779-850D-42E7-ADEA-D0D5FF5B1D88}"/>
    <dgm:cxn modelId="{DF089F3B-EBC4-409E-8161-03C07044796F}" srcId="{23D42457-684D-4E95-82AD-B7927DE0706B}" destId="{AC1DD716-D0BC-429B-B6C6-FE205CA4E91A}" srcOrd="5" destOrd="0" parTransId="{79800A49-34DB-4DE1-8139-17C2A694F6A1}" sibTransId="{DE048109-CA60-4C86-8E94-9CCC1E5BC7DD}"/>
    <dgm:cxn modelId="{C48A5E41-99A0-4549-B2A7-6B49EAAB6627}" srcId="{23D42457-684D-4E95-82AD-B7927DE0706B}" destId="{FF1F0F9E-A37D-410F-8ACF-F48A7BD6ACF7}" srcOrd="0" destOrd="0" parTransId="{C3760B6D-959C-429A-82BD-D1A583213055}" sibTransId="{D52A88DE-AA82-41EA-9842-519134FCAC3F}"/>
    <dgm:cxn modelId="{CFA0F848-606A-483E-88E0-EFA154DEBD0E}" type="presOf" srcId="{AA64C1DF-D933-46CD-8450-A344A826161D}" destId="{50CA8DAC-896A-4243-81F3-86CDFB51C5D0}" srcOrd="0" destOrd="9" presId="urn:diagrams.loki3.com/TabbedArc+Icon"/>
    <dgm:cxn modelId="{0006AC4C-AFFB-4917-BBD7-6E17528E35FD}" type="presOf" srcId="{A745C05E-C12D-4762-A838-D962190C48C9}" destId="{50CA8DAC-896A-4243-81F3-86CDFB51C5D0}" srcOrd="0" destOrd="8" presId="urn:diagrams.loki3.com/TabbedArc+Icon"/>
    <dgm:cxn modelId="{DB2CBB4F-4EAD-4876-A72F-38CF29339988}" type="presOf" srcId="{A222D428-BC3A-42E2-9B6C-DE54727BD26E}" destId="{AEBFC051-EBCC-4DF7-A343-4B72B438D2CE}" srcOrd="0" destOrd="0" presId="urn:diagrams.loki3.com/TabbedArc+Icon"/>
    <dgm:cxn modelId="{BB929951-AEC3-49E0-A556-FF58F1C61658}" srcId="{23D42457-684D-4E95-82AD-B7927DE0706B}" destId="{4A236D21-B42C-4D84-970D-84966364681E}" srcOrd="2" destOrd="0" parTransId="{57B7ADD1-11CD-4B69-8C42-DD422FEBBE99}" sibTransId="{3F54100D-76D6-4748-A62F-197B1BBE2B98}"/>
    <dgm:cxn modelId="{1410EE71-1E46-4012-8AB0-3692EB09ABDB}" srcId="{23D42457-684D-4E95-82AD-B7927DE0706B}" destId="{4A8F7339-84CE-456B-8C16-F18A1A619485}" srcOrd="1" destOrd="0" parTransId="{DFA602C9-21B4-49E0-81B4-416F814ABC41}" sibTransId="{2907EC93-CB60-4BB2-B1FE-F11A02DA56D5}"/>
    <dgm:cxn modelId="{75F58E76-8ABA-4E15-8D7A-685A17DE4D4A}" type="presOf" srcId="{DBDB1982-5A13-4B8B-838A-26069833C53A}" destId="{50CA8DAC-896A-4243-81F3-86CDFB51C5D0}" srcOrd="0" destOrd="5" presId="urn:diagrams.loki3.com/TabbedArc+Icon"/>
    <dgm:cxn modelId="{3304CB5A-90F6-4EF9-B7A8-3BC379A07FA0}" type="presOf" srcId="{E8602F20-B070-4CAE-B577-B025DF3CF6E1}" destId="{50CA8DAC-896A-4243-81F3-86CDFB51C5D0}" srcOrd="0" destOrd="7" presId="urn:diagrams.loki3.com/TabbedArc+Icon"/>
    <dgm:cxn modelId="{4E7FDC7E-36FA-43F3-ABB0-680356CDD687}" type="presOf" srcId="{4A8F7339-84CE-456B-8C16-F18A1A619485}" destId="{50CA8DAC-896A-4243-81F3-86CDFB51C5D0}" srcOrd="0" destOrd="2" presId="urn:diagrams.loki3.com/TabbedArc+Icon"/>
    <dgm:cxn modelId="{22F72C8F-586D-4A8E-BF40-9C26AC441807}" type="presOf" srcId="{AC1DD716-D0BC-429B-B6C6-FE205CA4E91A}" destId="{50CA8DAC-896A-4243-81F3-86CDFB51C5D0}" srcOrd="0" destOrd="6" presId="urn:diagrams.loki3.com/TabbedArc+Icon"/>
    <dgm:cxn modelId="{2C48F8A2-C554-437C-853E-26FDB9C862D8}" srcId="{23D42457-684D-4E95-82AD-B7927DE0706B}" destId="{1E4AD205-60FC-459A-B296-AFF268486A2F}" srcOrd="3" destOrd="0" parTransId="{E6166E40-3334-4129-BA39-BC8E1E68870D}" sibTransId="{7AFA77EA-B46A-485E-B433-60718AC7D535}"/>
    <dgm:cxn modelId="{62F23CAA-FBB5-442E-8AD5-3EC2AA4EE8F9}" type="presOf" srcId="{813E263B-F1F6-44E8-8BC5-3CF1047D5BF7}" destId="{50CA8DAC-896A-4243-81F3-86CDFB51C5D0}" srcOrd="0" destOrd="11" presId="urn:diagrams.loki3.com/TabbedArc+Icon"/>
    <dgm:cxn modelId="{4F1322B2-F799-4D25-9DB6-F9835158E99C}" srcId="{23D42457-684D-4E95-82AD-B7927DE0706B}" destId="{077D91D4-4D6F-4C2F-A1B4-86787F9A7E3B}" srcOrd="11" destOrd="0" parTransId="{88CFE46A-68EB-435C-9F0E-85FD939EEC29}" sibTransId="{C6AE3BCD-22A4-4E7B-AB84-EC4DBC5C81D7}"/>
    <dgm:cxn modelId="{C830BBB3-774F-4332-B024-084895E5C837}" type="presOf" srcId="{FF1F0F9E-A37D-410F-8ACF-F48A7BD6ACF7}" destId="{50CA8DAC-896A-4243-81F3-86CDFB51C5D0}" srcOrd="0" destOrd="1" presId="urn:diagrams.loki3.com/TabbedArc+Icon"/>
    <dgm:cxn modelId="{60CA92C0-5A71-445C-83CD-A57AA9265B1F}" type="presOf" srcId="{1E4AD205-60FC-459A-B296-AFF268486A2F}" destId="{50CA8DAC-896A-4243-81F3-86CDFB51C5D0}" srcOrd="0" destOrd="4" presId="urn:diagrams.loki3.com/TabbedArc+Icon"/>
    <dgm:cxn modelId="{A5023FC4-BFBA-48DF-91C8-1EA7097CF026}" srcId="{23D42457-684D-4E95-82AD-B7927DE0706B}" destId="{AA64C1DF-D933-46CD-8450-A344A826161D}" srcOrd="8" destOrd="0" parTransId="{773F4D7E-AF60-40A0-8EDA-201EC387BFA7}" sibTransId="{8E0C032B-F605-443D-9700-DBB1563232DD}"/>
    <dgm:cxn modelId="{3E6FCEC8-EFBC-4294-AADE-6471A8E9D735}" type="presOf" srcId="{DBA4541E-DBA6-4B8A-9119-CD74844F78B9}" destId="{50CA8DAC-896A-4243-81F3-86CDFB51C5D0}" srcOrd="0" destOrd="13" presId="urn:diagrams.loki3.com/TabbedArc+Icon"/>
    <dgm:cxn modelId="{9BA9E0CA-CFF6-4F9F-8F5C-F3FE3148570D}" srcId="{23D42457-684D-4E95-82AD-B7927DE0706B}" destId="{DBA4541E-DBA6-4B8A-9119-CD74844F78B9}" srcOrd="12" destOrd="0" parTransId="{140F641E-4B9D-4711-A433-CC6DAE2C8F69}" sibTransId="{EAE256CE-3059-4587-BD58-86547E107B9E}"/>
    <dgm:cxn modelId="{712B18DA-EE5F-44AC-8FF0-8718CF39C6D0}" srcId="{23D42457-684D-4E95-82AD-B7927DE0706B}" destId="{240ECD51-E8B7-42C4-91F7-339EC1A67D11}" srcOrd="9" destOrd="0" parTransId="{6C82564B-1703-4B2A-9022-6C0978FBFCEF}" sibTransId="{72D65716-2D55-4C97-934B-8463A659AFCD}"/>
    <dgm:cxn modelId="{FC91F9DB-AD7C-49B9-95E5-7F1179E97ABD}" srcId="{23D42457-684D-4E95-82AD-B7927DE0706B}" destId="{DBDB1982-5A13-4B8B-838A-26069833C53A}" srcOrd="4" destOrd="0" parTransId="{CB8DF97D-7DE7-4BF7-9CED-09749CF5F8F8}" sibTransId="{1ADA6405-2FE3-41E0-8D5D-E8EEF86A87C5}"/>
    <dgm:cxn modelId="{591703E2-3633-45B3-BC1F-474F133D88EA}" type="presOf" srcId="{4A236D21-B42C-4D84-970D-84966364681E}" destId="{50CA8DAC-896A-4243-81F3-86CDFB51C5D0}" srcOrd="0" destOrd="3" presId="urn:diagrams.loki3.com/TabbedArc+Icon"/>
    <dgm:cxn modelId="{9D9B08F6-E9E6-489C-9613-4D502C5522FD}" srcId="{23D42457-684D-4E95-82AD-B7927DE0706B}" destId="{813E263B-F1F6-44E8-8BC5-3CF1047D5BF7}" srcOrd="10" destOrd="0" parTransId="{7C819DFF-1F89-4997-A117-786A4CABF719}" sibTransId="{6C4A24E9-7A10-4F63-9B2F-9A062FF4E9EF}"/>
    <dgm:cxn modelId="{814EB1F7-474E-40E2-A5B2-6E1ED80A5EFC}" srcId="{23D42457-684D-4E95-82AD-B7927DE0706B}" destId="{A745C05E-C12D-4762-A838-D962190C48C9}" srcOrd="7" destOrd="0" parTransId="{1EA6A128-CC5F-4B7E-9DC0-B6C7032F1D87}" sibTransId="{48347ABE-14C6-4463-AC02-9BD506C1352C}"/>
    <dgm:cxn modelId="{8C9CA5C9-B3DB-4782-B758-0EF76DEA3D66}" type="presParOf" srcId="{AEBFC051-EBCC-4DF7-A343-4B72B438D2CE}" destId="{50CA8DAC-896A-4243-81F3-86CDFB51C5D0}" srcOrd="0"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22D428-BC3A-42E2-9B6C-DE54727BD26E}" type="doc">
      <dgm:prSet loTypeId="urn:diagrams.loki3.com/TabbedArc+Icon" loCatId="relationship" qsTypeId="urn:microsoft.com/office/officeart/2005/8/quickstyle/simple1" qsCatId="simple" csTypeId="urn:microsoft.com/office/officeart/2005/8/colors/accent1_4" csCatId="accent1" phldr="1"/>
      <dgm:spPr/>
      <dgm:t>
        <a:bodyPr/>
        <a:lstStyle/>
        <a:p>
          <a:endParaRPr lang="en-GB"/>
        </a:p>
      </dgm:t>
    </dgm:pt>
    <dgm:pt modelId="{23D42457-684D-4E95-82AD-B7927DE0706B}">
      <dgm:prSet phldrT="[Text]" custT="1"/>
      <dgm:spPr/>
      <dgm:t>
        <a:bodyPr/>
        <a:lstStyle/>
        <a:p>
          <a:r>
            <a:rPr lang="en-GB" sz="2800" dirty="0">
              <a:solidFill>
                <a:srgbClr val="FFC000"/>
              </a:solidFill>
            </a:rPr>
            <a:t>Albermarle Committee Proposals</a:t>
          </a:r>
        </a:p>
      </dgm:t>
    </dgm:pt>
    <dgm:pt modelId="{9B8550D5-FDD8-40E1-87BB-C824D7C068FE}" type="parTrans" cxnId="{6935953A-96FD-43A6-842B-43E063F81FF1}">
      <dgm:prSet/>
      <dgm:spPr/>
      <dgm:t>
        <a:bodyPr/>
        <a:lstStyle/>
        <a:p>
          <a:endParaRPr lang="en-GB"/>
        </a:p>
      </dgm:t>
    </dgm:pt>
    <dgm:pt modelId="{3B203779-850D-42E7-ADEA-D0D5FF5B1D88}" type="sibTrans" cxnId="{6935953A-96FD-43A6-842B-43E063F81FF1}">
      <dgm:prSet/>
      <dgm:spPr/>
      <dgm:t>
        <a:bodyPr/>
        <a:lstStyle/>
        <a:p>
          <a:endParaRPr lang="en-GB"/>
        </a:p>
      </dgm:t>
    </dgm:pt>
    <dgm:pt modelId="{FF1F0F9E-A37D-410F-8ACF-F48A7BD6ACF7}">
      <dgm:prSet custT="1"/>
      <dgm:spPr/>
      <dgm:t>
        <a:bodyPr/>
        <a:lstStyle/>
        <a:p>
          <a:r>
            <a:rPr lang="en-GB" altLang="en-US" sz="2400" dirty="0">
              <a:latin typeface="Arial" panose="020B0604020202020204" pitchFamily="34" charset="0"/>
              <a:cs typeface="Arial" panose="020B0604020202020204" pitchFamily="34" charset="0"/>
            </a:rPr>
            <a:t>The creation of a Youth Service Development Council to advise the Minister</a:t>
          </a:r>
          <a:endParaRPr lang="en-US" altLang="en-US" sz="2400" dirty="0">
            <a:latin typeface="Arial" panose="020B0604020202020204" pitchFamily="34" charset="0"/>
            <a:cs typeface="Arial" panose="020B0604020202020204" pitchFamily="34" charset="0"/>
          </a:endParaRPr>
        </a:p>
      </dgm:t>
    </dgm:pt>
    <dgm:pt modelId="{C3760B6D-959C-429A-82BD-D1A583213055}" type="parTrans" cxnId="{C48A5E41-99A0-4549-B2A7-6B49EAAB6627}">
      <dgm:prSet/>
      <dgm:spPr/>
      <dgm:t>
        <a:bodyPr/>
        <a:lstStyle/>
        <a:p>
          <a:endParaRPr lang="en-GB"/>
        </a:p>
      </dgm:t>
    </dgm:pt>
    <dgm:pt modelId="{D52A88DE-AA82-41EA-9842-519134FCAC3F}" type="sibTrans" cxnId="{C48A5E41-99A0-4549-B2A7-6B49EAAB6627}">
      <dgm:prSet/>
      <dgm:spPr/>
      <dgm:t>
        <a:bodyPr/>
        <a:lstStyle/>
        <a:p>
          <a:endParaRPr lang="en-GB"/>
        </a:p>
      </dgm:t>
    </dgm:pt>
    <dgm:pt modelId="{DBA4541E-DBA6-4B8A-9119-CD74844F78B9}">
      <dgm:prSet/>
      <dgm:spPr/>
      <dgm:t>
        <a:bodyPr/>
        <a:lstStyle/>
        <a:p>
          <a:endParaRPr lang="en-GB" altLang="en-US" sz="1900" dirty="0">
            <a:cs typeface="Arial" panose="020B0604020202020204" pitchFamily="34" charset="0"/>
          </a:endParaRPr>
        </a:p>
      </dgm:t>
    </dgm:pt>
    <dgm:pt modelId="{140F641E-4B9D-4711-A433-CC6DAE2C8F69}" type="parTrans" cxnId="{9BA9E0CA-CFF6-4F9F-8F5C-F3FE3148570D}">
      <dgm:prSet/>
      <dgm:spPr/>
      <dgm:t>
        <a:bodyPr/>
        <a:lstStyle/>
        <a:p>
          <a:endParaRPr lang="en-GB"/>
        </a:p>
      </dgm:t>
    </dgm:pt>
    <dgm:pt modelId="{EAE256CE-3059-4587-BD58-86547E107B9E}" type="sibTrans" cxnId="{9BA9E0CA-CFF6-4F9F-8F5C-F3FE3148570D}">
      <dgm:prSet/>
      <dgm:spPr/>
      <dgm:t>
        <a:bodyPr/>
        <a:lstStyle/>
        <a:p>
          <a:endParaRPr lang="en-GB"/>
        </a:p>
      </dgm:t>
    </dgm:pt>
    <dgm:pt modelId="{077D91D4-4D6F-4C2F-A1B4-86787F9A7E3B}">
      <dgm:prSet/>
      <dgm:spPr/>
      <dgm:t>
        <a:bodyPr/>
        <a:lstStyle/>
        <a:p>
          <a:endParaRPr lang="en-US" altLang="en-US" sz="1900" dirty="0">
            <a:cs typeface="Arial" panose="020B0604020202020204" pitchFamily="34" charset="0"/>
          </a:endParaRPr>
        </a:p>
      </dgm:t>
    </dgm:pt>
    <dgm:pt modelId="{88CFE46A-68EB-435C-9F0E-85FD939EEC29}" type="parTrans" cxnId="{4F1322B2-F799-4D25-9DB6-F9835158E99C}">
      <dgm:prSet/>
      <dgm:spPr/>
      <dgm:t>
        <a:bodyPr/>
        <a:lstStyle/>
        <a:p>
          <a:endParaRPr lang="en-GB"/>
        </a:p>
      </dgm:t>
    </dgm:pt>
    <dgm:pt modelId="{C6AE3BCD-22A4-4E7B-AB84-EC4DBC5C81D7}" type="sibTrans" cxnId="{4F1322B2-F799-4D25-9DB6-F9835158E99C}">
      <dgm:prSet/>
      <dgm:spPr/>
      <dgm:t>
        <a:bodyPr/>
        <a:lstStyle/>
        <a:p>
          <a:endParaRPr lang="en-GB"/>
        </a:p>
      </dgm:t>
    </dgm:pt>
    <dgm:pt modelId="{813E263B-F1F6-44E8-8BC5-3CF1047D5BF7}">
      <dgm:prSet/>
      <dgm:spPr/>
      <dgm:t>
        <a:bodyPr/>
        <a:lstStyle/>
        <a:p>
          <a:endParaRPr lang="en-GB" altLang="en-US" sz="1900" dirty="0">
            <a:cs typeface="Arial" panose="020B0604020202020204" pitchFamily="34" charset="0"/>
          </a:endParaRPr>
        </a:p>
      </dgm:t>
    </dgm:pt>
    <dgm:pt modelId="{7C819DFF-1F89-4997-A117-786A4CABF719}" type="parTrans" cxnId="{9D9B08F6-E9E6-489C-9613-4D502C5522FD}">
      <dgm:prSet/>
      <dgm:spPr/>
      <dgm:t>
        <a:bodyPr/>
        <a:lstStyle/>
        <a:p>
          <a:endParaRPr lang="en-GB"/>
        </a:p>
      </dgm:t>
    </dgm:pt>
    <dgm:pt modelId="{6C4A24E9-7A10-4F63-9B2F-9A062FF4E9EF}" type="sibTrans" cxnId="{9D9B08F6-E9E6-489C-9613-4D502C5522FD}">
      <dgm:prSet/>
      <dgm:spPr/>
      <dgm:t>
        <a:bodyPr/>
        <a:lstStyle/>
        <a:p>
          <a:endParaRPr lang="en-GB"/>
        </a:p>
      </dgm:t>
    </dgm:pt>
    <dgm:pt modelId="{4A8F7339-84CE-456B-8C16-F18A1A619485}">
      <dgm:prSet custT="1"/>
      <dgm:spPr/>
      <dgm:t>
        <a:bodyPr/>
        <a:lstStyle/>
        <a:p>
          <a:r>
            <a:rPr lang="en-GB" altLang="en-US" sz="2400" dirty="0">
              <a:latin typeface="Arial" panose="020B0604020202020204" pitchFamily="34" charset="0"/>
              <a:cs typeface="Arial" panose="020B0604020202020204" pitchFamily="34" charset="0"/>
            </a:rPr>
            <a:t>10 year development programme</a:t>
          </a:r>
          <a:endParaRPr lang="en-US" altLang="en-US" sz="2400" dirty="0">
            <a:latin typeface="Arial" panose="020B0604020202020204" pitchFamily="34" charset="0"/>
            <a:cs typeface="Arial" panose="020B0604020202020204" pitchFamily="34" charset="0"/>
          </a:endParaRPr>
        </a:p>
      </dgm:t>
    </dgm:pt>
    <dgm:pt modelId="{DFA602C9-21B4-49E0-81B4-416F814ABC41}" type="parTrans" cxnId="{1410EE71-1E46-4012-8AB0-3692EB09ABDB}">
      <dgm:prSet/>
      <dgm:spPr/>
      <dgm:t>
        <a:bodyPr/>
        <a:lstStyle/>
        <a:p>
          <a:endParaRPr lang="en-GB"/>
        </a:p>
      </dgm:t>
    </dgm:pt>
    <dgm:pt modelId="{2907EC93-CB60-4BB2-B1FE-F11A02DA56D5}" type="sibTrans" cxnId="{1410EE71-1E46-4012-8AB0-3692EB09ABDB}">
      <dgm:prSet/>
      <dgm:spPr/>
      <dgm:t>
        <a:bodyPr/>
        <a:lstStyle/>
        <a:p>
          <a:endParaRPr lang="en-GB"/>
        </a:p>
      </dgm:t>
    </dgm:pt>
    <dgm:pt modelId="{4A236D21-B42C-4D84-970D-84966364681E}">
      <dgm:prSet custT="1"/>
      <dgm:spPr/>
      <dgm:t>
        <a:bodyPr/>
        <a:lstStyle/>
        <a:p>
          <a:r>
            <a:rPr lang="en-GB" altLang="en-US" sz="2400" dirty="0">
              <a:latin typeface="Arial" panose="020B0604020202020204" pitchFamily="34" charset="0"/>
              <a:cs typeface="Arial" panose="020B0604020202020204" pitchFamily="34" charset="0"/>
            </a:rPr>
            <a:t>Government </a:t>
          </a:r>
          <a:r>
            <a:rPr lang="en-GB" altLang="en-US" sz="2400" dirty="0">
              <a:solidFill>
                <a:srgbClr val="FFC000"/>
              </a:solidFill>
              <a:latin typeface="Arial" panose="020B0604020202020204" pitchFamily="34" charset="0"/>
              <a:cs typeface="Arial" panose="020B0604020202020204" pitchFamily="34" charset="0"/>
            </a:rPr>
            <a:t>match funding </a:t>
          </a:r>
          <a:r>
            <a:rPr lang="en-GB" altLang="en-US" sz="2400" dirty="0">
              <a:latin typeface="Arial" panose="020B0604020202020204" pitchFamily="34" charset="0"/>
              <a:cs typeface="Arial" panose="020B0604020202020204" pitchFamily="34" charset="0"/>
            </a:rPr>
            <a:t>to LEA’s to ensure increased expenditure on youth service</a:t>
          </a:r>
          <a:endParaRPr lang="en-US" altLang="en-US" sz="2400" dirty="0">
            <a:latin typeface="Arial" panose="020B0604020202020204" pitchFamily="34" charset="0"/>
            <a:cs typeface="Arial" panose="020B0604020202020204" pitchFamily="34" charset="0"/>
          </a:endParaRPr>
        </a:p>
      </dgm:t>
    </dgm:pt>
    <dgm:pt modelId="{57B7ADD1-11CD-4B69-8C42-DD422FEBBE99}" type="parTrans" cxnId="{BB929951-AEC3-49E0-A556-FF58F1C61658}">
      <dgm:prSet/>
      <dgm:spPr/>
      <dgm:t>
        <a:bodyPr/>
        <a:lstStyle/>
        <a:p>
          <a:endParaRPr lang="en-GB"/>
        </a:p>
      </dgm:t>
    </dgm:pt>
    <dgm:pt modelId="{3F54100D-76D6-4748-A62F-197B1BBE2B98}" type="sibTrans" cxnId="{BB929951-AEC3-49E0-A556-FF58F1C61658}">
      <dgm:prSet/>
      <dgm:spPr/>
      <dgm:t>
        <a:bodyPr/>
        <a:lstStyle/>
        <a:p>
          <a:endParaRPr lang="en-GB"/>
        </a:p>
      </dgm:t>
    </dgm:pt>
    <dgm:pt modelId="{1E4AD205-60FC-459A-B296-AFF268486A2F}">
      <dgm:prSet custT="1"/>
      <dgm:spPr/>
      <dgm:t>
        <a:bodyPr/>
        <a:lstStyle/>
        <a:p>
          <a:r>
            <a:rPr lang="en-GB" altLang="en-US" sz="2400" dirty="0">
              <a:latin typeface="Arial" panose="020B0604020202020204" pitchFamily="34" charset="0"/>
              <a:cs typeface="Arial" panose="020B0604020202020204" pitchFamily="34" charset="0"/>
            </a:rPr>
            <a:t>An emergency training college to</a:t>
          </a:r>
          <a:r>
            <a:rPr lang="en-GB" altLang="en-US" sz="2400" dirty="0">
              <a:solidFill>
                <a:srgbClr val="FFC000"/>
              </a:solidFill>
              <a:latin typeface="Arial" panose="020B0604020202020204" pitchFamily="34" charset="0"/>
              <a:cs typeface="Arial" panose="020B0604020202020204" pitchFamily="34" charset="0"/>
            </a:rPr>
            <a:t> increase </a:t>
          </a:r>
          <a:r>
            <a:rPr lang="en-GB" altLang="en-US" sz="2400" dirty="0">
              <a:latin typeface="Arial" panose="020B0604020202020204" pitchFamily="34" charset="0"/>
              <a:cs typeface="Arial" panose="020B0604020202020204" pitchFamily="34" charset="0"/>
            </a:rPr>
            <a:t>full-time leaders from </a:t>
          </a:r>
          <a:r>
            <a:rPr lang="en-GB" altLang="en-US" sz="2400" dirty="0">
              <a:solidFill>
                <a:srgbClr val="FFC000"/>
              </a:solidFill>
              <a:latin typeface="Arial" panose="020B0604020202020204" pitchFamily="34" charset="0"/>
              <a:cs typeface="Arial" panose="020B0604020202020204" pitchFamily="34" charset="0"/>
            </a:rPr>
            <a:t>700 to 1300 </a:t>
          </a:r>
          <a:r>
            <a:rPr lang="en-GB" altLang="en-US" sz="2400" dirty="0">
              <a:latin typeface="Arial" panose="020B0604020202020204" pitchFamily="34" charset="0"/>
              <a:cs typeface="Arial" panose="020B0604020202020204" pitchFamily="34" charset="0"/>
            </a:rPr>
            <a:t>by 1966</a:t>
          </a:r>
          <a:endParaRPr lang="en-US" altLang="en-US" sz="2400" dirty="0">
            <a:latin typeface="Arial" panose="020B0604020202020204" pitchFamily="34" charset="0"/>
            <a:cs typeface="Arial" panose="020B0604020202020204" pitchFamily="34" charset="0"/>
          </a:endParaRPr>
        </a:p>
      </dgm:t>
    </dgm:pt>
    <dgm:pt modelId="{E6166E40-3334-4129-BA39-BC8E1E68870D}" type="parTrans" cxnId="{2C48F8A2-C554-437C-853E-26FDB9C862D8}">
      <dgm:prSet/>
      <dgm:spPr/>
      <dgm:t>
        <a:bodyPr/>
        <a:lstStyle/>
        <a:p>
          <a:endParaRPr lang="en-GB"/>
        </a:p>
      </dgm:t>
    </dgm:pt>
    <dgm:pt modelId="{7AFA77EA-B46A-485E-B433-60718AC7D535}" type="sibTrans" cxnId="{2C48F8A2-C554-437C-853E-26FDB9C862D8}">
      <dgm:prSet/>
      <dgm:spPr/>
      <dgm:t>
        <a:bodyPr/>
        <a:lstStyle/>
        <a:p>
          <a:endParaRPr lang="en-GB"/>
        </a:p>
      </dgm:t>
    </dgm:pt>
    <dgm:pt modelId="{DBDB1982-5A13-4B8B-838A-26069833C53A}">
      <dgm:prSet custT="1"/>
      <dgm:spPr/>
      <dgm:t>
        <a:bodyPr/>
        <a:lstStyle/>
        <a:p>
          <a:r>
            <a:rPr lang="en-GB" altLang="en-US" sz="2400" dirty="0">
              <a:latin typeface="Arial" panose="020B0604020202020204" pitchFamily="34" charset="0"/>
              <a:cs typeface="Arial" panose="020B0604020202020204" pitchFamily="34" charset="0"/>
            </a:rPr>
            <a:t>A committee to negotiate salaries and conditions of service</a:t>
          </a:r>
          <a:endParaRPr lang="en-US" altLang="en-US" sz="2400" dirty="0">
            <a:latin typeface="Arial" panose="020B0604020202020204" pitchFamily="34" charset="0"/>
            <a:cs typeface="Arial" panose="020B0604020202020204" pitchFamily="34" charset="0"/>
          </a:endParaRPr>
        </a:p>
      </dgm:t>
    </dgm:pt>
    <dgm:pt modelId="{CB8DF97D-7DE7-4BF7-9CED-09749CF5F8F8}" type="parTrans" cxnId="{FC91F9DB-AD7C-49B9-95E5-7F1179E97ABD}">
      <dgm:prSet/>
      <dgm:spPr/>
      <dgm:t>
        <a:bodyPr/>
        <a:lstStyle/>
        <a:p>
          <a:endParaRPr lang="en-GB"/>
        </a:p>
      </dgm:t>
    </dgm:pt>
    <dgm:pt modelId="{1ADA6405-2FE3-41E0-8D5D-E8EEF86A87C5}" type="sibTrans" cxnId="{FC91F9DB-AD7C-49B9-95E5-7F1179E97ABD}">
      <dgm:prSet/>
      <dgm:spPr/>
      <dgm:t>
        <a:bodyPr/>
        <a:lstStyle/>
        <a:p>
          <a:endParaRPr lang="en-GB"/>
        </a:p>
      </dgm:t>
    </dgm:pt>
    <dgm:pt modelId="{A745C05E-C12D-4762-A838-D962190C48C9}">
      <dgm:prSet custT="1"/>
      <dgm:spPr/>
      <dgm:t>
        <a:bodyPr/>
        <a:lstStyle/>
        <a:p>
          <a:r>
            <a:rPr lang="en-GB" altLang="en-US" sz="2400" dirty="0">
              <a:latin typeface="Arial" panose="020B0604020202020204" pitchFamily="34" charset="0"/>
              <a:cs typeface="Arial" panose="020B0604020202020204" pitchFamily="34" charset="0"/>
            </a:rPr>
            <a:t>A youth service building programme</a:t>
          </a:r>
          <a:endParaRPr lang="en-US" altLang="en-US" sz="2400" dirty="0">
            <a:latin typeface="Arial" panose="020B0604020202020204" pitchFamily="34" charset="0"/>
            <a:cs typeface="Arial" panose="020B0604020202020204" pitchFamily="34" charset="0"/>
          </a:endParaRPr>
        </a:p>
      </dgm:t>
    </dgm:pt>
    <dgm:pt modelId="{1EA6A128-CC5F-4B7E-9DC0-B6C7032F1D87}" type="parTrans" cxnId="{814EB1F7-474E-40E2-A5B2-6E1ED80A5EFC}">
      <dgm:prSet/>
      <dgm:spPr/>
      <dgm:t>
        <a:bodyPr/>
        <a:lstStyle/>
        <a:p>
          <a:endParaRPr lang="en-GB"/>
        </a:p>
      </dgm:t>
    </dgm:pt>
    <dgm:pt modelId="{48347ABE-14C6-4463-AC02-9BD506C1352C}" type="sibTrans" cxnId="{814EB1F7-474E-40E2-A5B2-6E1ED80A5EFC}">
      <dgm:prSet/>
      <dgm:spPr/>
      <dgm:t>
        <a:bodyPr/>
        <a:lstStyle/>
        <a:p>
          <a:endParaRPr lang="en-GB"/>
        </a:p>
      </dgm:t>
    </dgm:pt>
    <dgm:pt modelId="{AC1DD716-D0BC-429B-B6C6-FE205CA4E91A}">
      <dgm:prSet custT="1"/>
      <dgm:spPr/>
      <dgm:t>
        <a:bodyPr/>
        <a:lstStyle/>
        <a:p>
          <a:r>
            <a:rPr lang="en-US" altLang="en-US" sz="2400" dirty="0">
              <a:latin typeface="Arial" panose="020B0604020202020204" pitchFamily="34" charset="0"/>
              <a:cs typeface="Arial" panose="020B0604020202020204" pitchFamily="34" charset="0"/>
            </a:rPr>
            <a:t>More paid part time workers</a:t>
          </a:r>
        </a:p>
      </dgm:t>
    </dgm:pt>
    <dgm:pt modelId="{79800A49-34DB-4DE1-8139-17C2A694F6A1}" type="parTrans" cxnId="{DF089F3B-EBC4-409E-8161-03C07044796F}">
      <dgm:prSet/>
      <dgm:spPr/>
      <dgm:t>
        <a:bodyPr/>
        <a:lstStyle/>
        <a:p>
          <a:endParaRPr lang="en-GB"/>
        </a:p>
      </dgm:t>
    </dgm:pt>
    <dgm:pt modelId="{DE048109-CA60-4C86-8E94-9CCC1E5BC7DD}" type="sibTrans" cxnId="{DF089F3B-EBC4-409E-8161-03C07044796F}">
      <dgm:prSet/>
      <dgm:spPr/>
      <dgm:t>
        <a:bodyPr/>
        <a:lstStyle/>
        <a:p>
          <a:endParaRPr lang="en-GB"/>
        </a:p>
      </dgm:t>
    </dgm:pt>
    <dgm:pt modelId="{E8602F20-B070-4CAE-B577-B025DF3CF6E1}">
      <dgm:prSet custT="1"/>
      <dgm:spPr/>
      <dgm:t>
        <a:bodyPr/>
        <a:lstStyle/>
        <a:p>
          <a:r>
            <a:rPr lang="en-US" altLang="en-US" sz="2400" dirty="0">
              <a:latin typeface="Arial" panose="020B0604020202020204" pitchFamily="34" charset="0"/>
              <a:cs typeface="Arial" panose="020B0604020202020204" pitchFamily="34" charset="0"/>
            </a:rPr>
            <a:t>More training for part time workers</a:t>
          </a:r>
        </a:p>
      </dgm:t>
    </dgm:pt>
    <dgm:pt modelId="{704A2ACF-73FC-4EBE-BD08-9B7E3C29F9C0}" type="parTrans" cxnId="{DCEC2122-84CF-4FF3-ABED-1D2B9FBA7365}">
      <dgm:prSet/>
      <dgm:spPr/>
      <dgm:t>
        <a:bodyPr/>
        <a:lstStyle/>
        <a:p>
          <a:endParaRPr lang="en-GB"/>
        </a:p>
      </dgm:t>
    </dgm:pt>
    <dgm:pt modelId="{B6268516-740E-430D-82D8-E1AAA952AB36}" type="sibTrans" cxnId="{DCEC2122-84CF-4FF3-ABED-1D2B9FBA7365}">
      <dgm:prSet/>
      <dgm:spPr/>
      <dgm:t>
        <a:bodyPr/>
        <a:lstStyle/>
        <a:p>
          <a:endParaRPr lang="en-GB"/>
        </a:p>
      </dgm:t>
    </dgm:pt>
    <dgm:pt modelId="{AA64C1DF-D933-46CD-8450-A344A826161D}">
      <dgm:prSet custT="1"/>
      <dgm:spPr/>
      <dgm:t>
        <a:bodyPr/>
        <a:lstStyle/>
        <a:p>
          <a:r>
            <a:rPr lang="en-US" altLang="en-US" sz="2400" dirty="0">
              <a:solidFill>
                <a:srgbClr val="FFC000"/>
              </a:solidFill>
              <a:latin typeface="Arial" panose="020B0604020202020204" pitchFamily="34" charset="0"/>
              <a:cs typeface="Arial" panose="020B0604020202020204" pitchFamily="34" charset="0"/>
            </a:rPr>
            <a:t>Young People as partners in the service</a:t>
          </a:r>
        </a:p>
      </dgm:t>
    </dgm:pt>
    <dgm:pt modelId="{773F4D7E-AF60-40A0-8EDA-201EC387BFA7}" type="parTrans" cxnId="{A5023FC4-BFBA-48DF-91C8-1EA7097CF026}">
      <dgm:prSet/>
      <dgm:spPr/>
      <dgm:t>
        <a:bodyPr/>
        <a:lstStyle/>
        <a:p>
          <a:endParaRPr lang="en-GB"/>
        </a:p>
      </dgm:t>
    </dgm:pt>
    <dgm:pt modelId="{8E0C032B-F605-443D-9700-DBB1563232DD}" type="sibTrans" cxnId="{A5023FC4-BFBA-48DF-91C8-1EA7097CF026}">
      <dgm:prSet/>
      <dgm:spPr/>
      <dgm:t>
        <a:bodyPr/>
        <a:lstStyle/>
        <a:p>
          <a:endParaRPr lang="en-GB"/>
        </a:p>
      </dgm:t>
    </dgm:pt>
    <dgm:pt modelId="{240ECD51-E8B7-42C4-91F7-339EC1A67D11}">
      <dgm:prSet custT="1"/>
      <dgm:spPr/>
      <dgm:t>
        <a:bodyPr/>
        <a:lstStyle/>
        <a:p>
          <a:endParaRPr lang="en-US" altLang="en-US" sz="2400" dirty="0">
            <a:solidFill>
              <a:srgbClr val="FFC000"/>
            </a:solidFill>
            <a:latin typeface="Arial" panose="020B0604020202020204" pitchFamily="34" charset="0"/>
            <a:cs typeface="Arial" panose="020B0604020202020204" pitchFamily="34" charset="0"/>
          </a:endParaRPr>
        </a:p>
      </dgm:t>
    </dgm:pt>
    <dgm:pt modelId="{6C82564B-1703-4B2A-9022-6C0978FBFCEF}" type="parTrans" cxnId="{712B18DA-EE5F-44AC-8FF0-8718CF39C6D0}">
      <dgm:prSet/>
      <dgm:spPr/>
      <dgm:t>
        <a:bodyPr/>
        <a:lstStyle/>
        <a:p>
          <a:endParaRPr lang="en-GB"/>
        </a:p>
      </dgm:t>
    </dgm:pt>
    <dgm:pt modelId="{72D65716-2D55-4C97-934B-8463A659AFCD}" type="sibTrans" cxnId="{712B18DA-EE5F-44AC-8FF0-8718CF39C6D0}">
      <dgm:prSet/>
      <dgm:spPr/>
      <dgm:t>
        <a:bodyPr/>
        <a:lstStyle/>
        <a:p>
          <a:endParaRPr lang="en-GB"/>
        </a:p>
      </dgm:t>
    </dgm:pt>
    <dgm:pt modelId="{AEBFC051-EBCC-4DF7-A343-4B72B438D2CE}" type="pres">
      <dgm:prSet presAssocID="{A222D428-BC3A-42E2-9B6C-DE54727BD26E}" presName="Name0" presStyleCnt="0">
        <dgm:presLayoutVars>
          <dgm:dir/>
          <dgm:resizeHandles val="exact"/>
        </dgm:presLayoutVars>
      </dgm:prSet>
      <dgm:spPr/>
    </dgm:pt>
    <dgm:pt modelId="{50CA8DAC-896A-4243-81F3-86CDFB51C5D0}" type="pres">
      <dgm:prSet presAssocID="{23D42457-684D-4E95-82AD-B7927DE0706B}" presName="one" presStyleLbl="node1" presStyleIdx="0" presStyleCnt="1" custScaleX="106556" custRadScaleRad="100990" custRadScaleInc="-517">
        <dgm:presLayoutVars>
          <dgm:bulletEnabled val="1"/>
        </dgm:presLayoutVars>
      </dgm:prSet>
      <dgm:spPr/>
    </dgm:pt>
  </dgm:ptLst>
  <dgm:cxnLst>
    <dgm:cxn modelId="{AB22190F-20A5-4F86-9D81-DED19574A981}" type="presOf" srcId="{240ECD51-E8B7-42C4-91F7-339EC1A67D11}" destId="{50CA8DAC-896A-4243-81F3-86CDFB51C5D0}" srcOrd="0" destOrd="10" presId="urn:diagrams.loki3.com/TabbedArc+Icon"/>
    <dgm:cxn modelId="{DCEC2122-84CF-4FF3-ABED-1D2B9FBA7365}" srcId="{23D42457-684D-4E95-82AD-B7927DE0706B}" destId="{E8602F20-B070-4CAE-B577-B025DF3CF6E1}" srcOrd="6" destOrd="0" parTransId="{704A2ACF-73FC-4EBE-BD08-9B7E3C29F9C0}" sibTransId="{B6268516-740E-430D-82D8-E1AAA952AB36}"/>
    <dgm:cxn modelId="{EE042922-3D01-4C81-B71B-4BD1B1163539}" type="presOf" srcId="{077D91D4-4D6F-4C2F-A1B4-86787F9A7E3B}" destId="{50CA8DAC-896A-4243-81F3-86CDFB51C5D0}" srcOrd="0" destOrd="12" presId="urn:diagrams.loki3.com/TabbedArc+Icon"/>
    <dgm:cxn modelId="{FD645335-3C67-4283-846D-79E5190AA24C}" type="presOf" srcId="{23D42457-684D-4E95-82AD-B7927DE0706B}" destId="{50CA8DAC-896A-4243-81F3-86CDFB51C5D0}" srcOrd="0" destOrd="0" presId="urn:diagrams.loki3.com/TabbedArc+Icon"/>
    <dgm:cxn modelId="{6935953A-96FD-43A6-842B-43E063F81FF1}" srcId="{A222D428-BC3A-42E2-9B6C-DE54727BD26E}" destId="{23D42457-684D-4E95-82AD-B7927DE0706B}" srcOrd="0" destOrd="0" parTransId="{9B8550D5-FDD8-40E1-87BB-C824D7C068FE}" sibTransId="{3B203779-850D-42E7-ADEA-D0D5FF5B1D88}"/>
    <dgm:cxn modelId="{DF089F3B-EBC4-409E-8161-03C07044796F}" srcId="{23D42457-684D-4E95-82AD-B7927DE0706B}" destId="{AC1DD716-D0BC-429B-B6C6-FE205CA4E91A}" srcOrd="5" destOrd="0" parTransId="{79800A49-34DB-4DE1-8139-17C2A694F6A1}" sibTransId="{DE048109-CA60-4C86-8E94-9CCC1E5BC7DD}"/>
    <dgm:cxn modelId="{C48A5E41-99A0-4549-B2A7-6B49EAAB6627}" srcId="{23D42457-684D-4E95-82AD-B7927DE0706B}" destId="{FF1F0F9E-A37D-410F-8ACF-F48A7BD6ACF7}" srcOrd="0" destOrd="0" parTransId="{C3760B6D-959C-429A-82BD-D1A583213055}" sibTransId="{D52A88DE-AA82-41EA-9842-519134FCAC3F}"/>
    <dgm:cxn modelId="{CFA0F848-606A-483E-88E0-EFA154DEBD0E}" type="presOf" srcId="{AA64C1DF-D933-46CD-8450-A344A826161D}" destId="{50CA8DAC-896A-4243-81F3-86CDFB51C5D0}" srcOrd="0" destOrd="9" presId="urn:diagrams.loki3.com/TabbedArc+Icon"/>
    <dgm:cxn modelId="{0006AC4C-AFFB-4917-BBD7-6E17528E35FD}" type="presOf" srcId="{A745C05E-C12D-4762-A838-D962190C48C9}" destId="{50CA8DAC-896A-4243-81F3-86CDFB51C5D0}" srcOrd="0" destOrd="8" presId="urn:diagrams.loki3.com/TabbedArc+Icon"/>
    <dgm:cxn modelId="{DB2CBB4F-4EAD-4876-A72F-38CF29339988}" type="presOf" srcId="{A222D428-BC3A-42E2-9B6C-DE54727BD26E}" destId="{AEBFC051-EBCC-4DF7-A343-4B72B438D2CE}" srcOrd="0" destOrd="0" presId="urn:diagrams.loki3.com/TabbedArc+Icon"/>
    <dgm:cxn modelId="{BB929951-AEC3-49E0-A556-FF58F1C61658}" srcId="{23D42457-684D-4E95-82AD-B7927DE0706B}" destId="{4A236D21-B42C-4D84-970D-84966364681E}" srcOrd="2" destOrd="0" parTransId="{57B7ADD1-11CD-4B69-8C42-DD422FEBBE99}" sibTransId="{3F54100D-76D6-4748-A62F-197B1BBE2B98}"/>
    <dgm:cxn modelId="{1410EE71-1E46-4012-8AB0-3692EB09ABDB}" srcId="{23D42457-684D-4E95-82AD-B7927DE0706B}" destId="{4A8F7339-84CE-456B-8C16-F18A1A619485}" srcOrd="1" destOrd="0" parTransId="{DFA602C9-21B4-49E0-81B4-416F814ABC41}" sibTransId="{2907EC93-CB60-4BB2-B1FE-F11A02DA56D5}"/>
    <dgm:cxn modelId="{75F58E76-8ABA-4E15-8D7A-685A17DE4D4A}" type="presOf" srcId="{DBDB1982-5A13-4B8B-838A-26069833C53A}" destId="{50CA8DAC-896A-4243-81F3-86CDFB51C5D0}" srcOrd="0" destOrd="5" presId="urn:diagrams.loki3.com/TabbedArc+Icon"/>
    <dgm:cxn modelId="{3304CB5A-90F6-4EF9-B7A8-3BC379A07FA0}" type="presOf" srcId="{E8602F20-B070-4CAE-B577-B025DF3CF6E1}" destId="{50CA8DAC-896A-4243-81F3-86CDFB51C5D0}" srcOrd="0" destOrd="7" presId="urn:diagrams.loki3.com/TabbedArc+Icon"/>
    <dgm:cxn modelId="{4E7FDC7E-36FA-43F3-ABB0-680356CDD687}" type="presOf" srcId="{4A8F7339-84CE-456B-8C16-F18A1A619485}" destId="{50CA8DAC-896A-4243-81F3-86CDFB51C5D0}" srcOrd="0" destOrd="2" presId="urn:diagrams.loki3.com/TabbedArc+Icon"/>
    <dgm:cxn modelId="{22F72C8F-586D-4A8E-BF40-9C26AC441807}" type="presOf" srcId="{AC1DD716-D0BC-429B-B6C6-FE205CA4E91A}" destId="{50CA8DAC-896A-4243-81F3-86CDFB51C5D0}" srcOrd="0" destOrd="6" presId="urn:diagrams.loki3.com/TabbedArc+Icon"/>
    <dgm:cxn modelId="{2C48F8A2-C554-437C-853E-26FDB9C862D8}" srcId="{23D42457-684D-4E95-82AD-B7927DE0706B}" destId="{1E4AD205-60FC-459A-B296-AFF268486A2F}" srcOrd="3" destOrd="0" parTransId="{E6166E40-3334-4129-BA39-BC8E1E68870D}" sibTransId="{7AFA77EA-B46A-485E-B433-60718AC7D535}"/>
    <dgm:cxn modelId="{62F23CAA-FBB5-442E-8AD5-3EC2AA4EE8F9}" type="presOf" srcId="{813E263B-F1F6-44E8-8BC5-3CF1047D5BF7}" destId="{50CA8DAC-896A-4243-81F3-86CDFB51C5D0}" srcOrd="0" destOrd="11" presId="urn:diagrams.loki3.com/TabbedArc+Icon"/>
    <dgm:cxn modelId="{4F1322B2-F799-4D25-9DB6-F9835158E99C}" srcId="{23D42457-684D-4E95-82AD-B7927DE0706B}" destId="{077D91D4-4D6F-4C2F-A1B4-86787F9A7E3B}" srcOrd="11" destOrd="0" parTransId="{88CFE46A-68EB-435C-9F0E-85FD939EEC29}" sibTransId="{C6AE3BCD-22A4-4E7B-AB84-EC4DBC5C81D7}"/>
    <dgm:cxn modelId="{C830BBB3-774F-4332-B024-084895E5C837}" type="presOf" srcId="{FF1F0F9E-A37D-410F-8ACF-F48A7BD6ACF7}" destId="{50CA8DAC-896A-4243-81F3-86CDFB51C5D0}" srcOrd="0" destOrd="1" presId="urn:diagrams.loki3.com/TabbedArc+Icon"/>
    <dgm:cxn modelId="{60CA92C0-5A71-445C-83CD-A57AA9265B1F}" type="presOf" srcId="{1E4AD205-60FC-459A-B296-AFF268486A2F}" destId="{50CA8DAC-896A-4243-81F3-86CDFB51C5D0}" srcOrd="0" destOrd="4" presId="urn:diagrams.loki3.com/TabbedArc+Icon"/>
    <dgm:cxn modelId="{A5023FC4-BFBA-48DF-91C8-1EA7097CF026}" srcId="{23D42457-684D-4E95-82AD-B7927DE0706B}" destId="{AA64C1DF-D933-46CD-8450-A344A826161D}" srcOrd="8" destOrd="0" parTransId="{773F4D7E-AF60-40A0-8EDA-201EC387BFA7}" sibTransId="{8E0C032B-F605-443D-9700-DBB1563232DD}"/>
    <dgm:cxn modelId="{3E6FCEC8-EFBC-4294-AADE-6471A8E9D735}" type="presOf" srcId="{DBA4541E-DBA6-4B8A-9119-CD74844F78B9}" destId="{50CA8DAC-896A-4243-81F3-86CDFB51C5D0}" srcOrd="0" destOrd="13" presId="urn:diagrams.loki3.com/TabbedArc+Icon"/>
    <dgm:cxn modelId="{9BA9E0CA-CFF6-4F9F-8F5C-F3FE3148570D}" srcId="{23D42457-684D-4E95-82AD-B7927DE0706B}" destId="{DBA4541E-DBA6-4B8A-9119-CD74844F78B9}" srcOrd="12" destOrd="0" parTransId="{140F641E-4B9D-4711-A433-CC6DAE2C8F69}" sibTransId="{EAE256CE-3059-4587-BD58-86547E107B9E}"/>
    <dgm:cxn modelId="{712B18DA-EE5F-44AC-8FF0-8718CF39C6D0}" srcId="{23D42457-684D-4E95-82AD-B7927DE0706B}" destId="{240ECD51-E8B7-42C4-91F7-339EC1A67D11}" srcOrd="9" destOrd="0" parTransId="{6C82564B-1703-4B2A-9022-6C0978FBFCEF}" sibTransId="{72D65716-2D55-4C97-934B-8463A659AFCD}"/>
    <dgm:cxn modelId="{FC91F9DB-AD7C-49B9-95E5-7F1179E97ABD}" srcId="{23D42457-684D-4E95-82AD-B7927DE0706B}" destId="{DBDB1982-5A13-4B8B-838A-26069833C53A}" srcOrd="4" destOrd="0" parTransId="{CB8DF97D-7DE7-4BF7-9CED-09749CF5F8F8}" sibTransId="{1ADA6405-2FE3-41E0-8D5D-E8EEF86A87C5}"/>
    <dgm:cxn modelId="{591703E2-3633-45B3-BC1F-474F133D88EA}" type="presOf" srcId="{4A236D21-B42C-4D84-970D-84966364681E}" destId="{50CA8DAC-896A-4243-81F3-86CDFB51C5D0}" srcOrd="0" destOrd="3" presId="urn:diagrams.loki3.com/TabbedArc+Icon"/>
    <dgm:cxn modelId="{9D9B08F6-E9E6-489C-9613-4D502C5522FD}" srcId="{23D42457-684D-4E95-82AD-B7927DE0706B}" destId="{813E263B-F1F6-44E8-8BC5-3CF1047D5BF7}" srcOrd="10" destOrd="0" parTransId="{7C819DFF-1F89-4997-A117-786A4CABF719}" sibTransId="{6C4A24E9-7A10-4F63-9B2F-9A062FF4E9EF}"/>
    <dgm:cxn modelId="{814EB1F7-474E-40E2-A5B2-6E1ED80A5EFC}" srcId="{23D42457-684D-4E95-82AD-B7927DE0706B}" destId="{A745C05E-C12D-4762-A838-D962190C48C9}" srcOrd="7" destOrd="0" parTransId="{1EA6A128-CC5F-4B7E-9DC0-B6C7032F1D87}" sibTransId="{48347ABE-14C6-4463-AC02-9BD506C1352C}"/>
    <dgm:cxn modelId="{8C9CA5C9-B3DB-4782-B758-0EF76DEA3D66}" type="presParOf" srcId="{AEBFC051-EBCC-4DF7-A343-4B72B438D2CE}" destId="{50CA8DAC-896A-4243-81F3-86CDFB51C5D0}" srcOrd="0"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89ABFF-3A46-4284-B124-DEF1FCE32BDE}" type="doc">
      <dgm:prSet loTypeId="urn:microsoft.com/office/officeart/2005/8/layout/vList2" loCatId="list" qsTypeId="urn:microsoft.com/office/officeart/2005/8/quickstyle/3d2#1" qsCatId="3D" csTypeId="urn:microsoft.com/office/officeart/2005/8/colors/accent1_2" csCatId="accent1" phldr="1"/>
      <dgm:spPr/>
      <dgm:t>
        <a:bodyPr/>
        <a:lstStyle/>
        <a:p>
          <a:endParaRPr lang="en-GB"/>
        </a:p>
      </dgm:t>
    </dgm:pt>
    <dgm:pt modelId="{F9B26DBC-3A7A-42B4-BB0F-724BFE899515}">
      <dgm:prSet/>
      <dgm:spPr>
        <a:solidFill>
          <a:schemeClr val="accent6">
            <a:lumMod val="75000"/>
            <a:alpha val="17000"/>
          </a:schemeClr>
        </a:solidFill>
      </dgm:spPr>
      <dgm:t>
        <a:bodyPr/>
        <a:lstStyle/>
        <a:p>
          <a:pPr rtl="0"/>
          <a:r>
            <a:rPr lang="en-GB" dirty="0">
              <a:solidFill>
                <a:srgbClr val="C00000"/>
              </a:solidFill>
            </a:rPr>
            <a:t>How does Youth Work happen?</a:t>
          </a:r>
        </a:p>
      </dgm:t>
    </dgm:pt>
    <dgm:pt modelId="{40FDC3F8-0BF6-4C7E-8674-569351340CD2}" type="parTrans" cxnId="{BB271116-972B-43BE-8272-CC807E5AEC1D}">
      <dgm:prSet/>
      <dgm:spPr/>
      <dgm:t>
        <a:bodyPr/>
        <a:lstStyle/>
        <a:p>
          <a:endParaRPr lang="en-GB"/>
        </a:p>
      </dgm:t>
    </dgm:pt>
    <dgm:pt modelId="{3309063E-1C03-405B-9925-7BD74DD2993A}" type="sibTrans" cxnId="{BB271116-972B-43BE-8272-CC807E5AEC1D}">
      <dgm:prSet/>
      <dgm:spPr/>
      <dgm:t>
        <a:bodyPr/>
        <a:lstStyle/>
        <a:p>
          <a:endParaRPr lang="en-GB"/>
        </a:p>
      </dgm:t>
    </dgm:pt>
    <dgm:pt modelId="{C3A529D6-7DBA-4424-B248-03116FA0E820}" type="pres">
      <dgm:prSet presAssocID="{0489ABFF-3A46-4284-B124-DEF1FCE32BDE}" presName="linear" presStyleCnt="0">
        <dgm:presLayoutVars>
          <dgm:animLvl val="lvl"/>
          <dgm:resizeHandles val="exact"/>
        </dgm:presLayoutVars>
      </dgm:prSet>
      <dgm:spPr/>
    </dgm:pt>
    <dgm:pt modelId="{C17CFFC7-A92E-481A-ACCF-99BE76662F33}" type="pres">
      <dgm:prSet presAssocID="{F9B26DBC-3A7A-42B4-BB0F-724BFE899515}" presName="parentText" presStyleLbl="node1" presStyleIdx="0" presStyleCnt="1" custScaleY="142615" custLinFactY="38858" custLinFactNeighborX="-1802" custLinFactNeighborY="100000">
        <dgm:presLayoutVars>
          <dgm:chMax val="0"/>
          <dgm:bulletEnabled val="1"/>
        </dgm:presLayoutVars>
      </dgm:prSet>
      <dgm:spPr/>
    </dgm:pt>
  </dgm:ptLst>
  <dgm:cxnLst>
    <dgm:cxn modelId="{66551302-C73E-4B44-AAB7-3B3271E96735}" type="presOf" srcId="{0489ABFF-3A46-4284-B124-DEF1FCE32BDE}" destId="{C3A529D6-7DBA-4424-B248-03116FA0E820}" srcOrd="0" destOrd="0" presId="urn:microsoft.com/office/officeart/2005/8/layout/vList2"/>
    <dgm:cxn modelId="{BB271116-972B-43BE-8272-CC807E5AEC1D}" srcId="{0489ABFF-3A46-4284-B124-DEF1FCE32BDE}" destId="{F9B26DBC-3A7A-42B4-BB0F-724BFE899515}" srcOrd="0" destOrd="0" parTransId="{40FDC3F8-0BF6-4C7E-8674-569351340CD2}" sibTransId="{3309063E-1C03-405B-9925-7BD74DD2993A}"/>
    <dgm:cxn modelId="{97FB6389-A417-4DC6-BCCA-6BD612A645AB}" type="presOf" srcId="{F9B26DBC-3A7A-42B4-BB0F-724BFE899515}" destId="{C17CFFC7-A92E-481A-ACCF-99BE76662F33}" srcOrd="0" destOrd="0" presId="urn:microsoft.com/office/officeart/2005/8/layout/vList2"/>
    <dgm:cxn modelId="{41892337-9097-4459-BFAD-ED798EF0A2DE}" type="presParOf" srcId="{C3A529D6-7DBA-4424-B248-03116FA0E820}" destId="{C17CFFC7-A92E-481A-ACCF-99BE76662F3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D73BA6-FF13-4F19-94E5-BE10849C8F5B}" type="doc">
      <dgm:prSet loTypeId="urn:microsoft.com/office/officeart/2005/8/layout/equation1" loCatId="process" qsTypeId="urn:microsoft.com/office/officeart/2005/8/quickstyle/3d1" qsCatId="3D" csTypeId="urn:microsoft.com/office/officeart/2005/8/colors/accent2_2" csCatId="accent2" phldr="1"/>
      <dgm:spPr/>
      <dgm:t>
        <a:bodyPr/>
        <a:lstStyle/>
        <a:p>
          <a:endParaRPr lang="en-GB"/>
        </a:p>
      </dgm:t>
    </dgm:pt>
    <dgm:pt modelId="{270C139E-64A4-4A74-A887-E51040ED88C3}">
      <dgm:prSet/>
      <dgm:sp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dgm:spPr>
      <dgm:t>
        <a:bodyPr/>
        <a:lstStyle/>
        <a:p>
          <a:pPr rtl="0"/>
          <a:r>
            <a:rPr lang="en-GB" dirty="0"/>
            <a:t>Needs of young people are identified</a:t>
          </a:r>
        </a:p>
      </dgm:t>
    </dgm:pt>
    <dgm:pt modelId="{8D584E91-B9E3-4797-B00A-B19984A851E6}" type="parTrans" cxnId="{DEC14F5F-E18F-4E66-9379-E28DC8229658}">
      <dgm:prSet/>
      <dgm:spPr/>
      <dgm:t>
        <a:bodyPr/>
        <a:lstStyle/>
        <a:p>
          <a:endParaRPr lang="en-GB"/>
        </a:p>
      </dgm:t>
    </dgm:pt>
    <dgm:pt modelId="{D430F4C4-B3B7-47AB-8BCA-0AC4D34C939A}" type="sibTrans" cxnId="{DEC14F5F-E18F-4E66-9379-E28DC8229658}">
      <dgm:prSet/>
      <dgm:spPr/>
      <dgm:t>
        <a:bodyPr/>
        <a:lstStyle/>
        <a:p>
          <a:endParaRPr lang="en-GB" dirty="0"/>
        </a:p>
      </dgm:t>
    </dgm:pt>
    <dgm:pt modelId="{BBC13F6F-6BD0-4132-923E-DE21F7B54B7A}">
      <dgm:prSet/>
      <dgm:sp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dgm:spPr>
      <dgm:t>
        <a:bodyPr/>
        <a:lstStyle/>
        <a:p>
          <a:pPr rtl="0"/>
          <a:r>
            <a:rPr lang="en-GB" dirty="0"/>
            <a:t>Activities address those needs</a:t>
          </a:r>
        </a:p>
      </dgm:t>
    </dgm:pt>
    <dgm:pt modelId="{D70D9534-7BA7-46BB-9E3E-9F84EBB1FBD9}" type="parTrans" cxnId="{920D5065-7E33-4F34-A9CA-D29436642FF3}">
      <dgm:prSet/>
      <dgm:spPr/>
      <dgm:t>
        <a:bodyPr/>
        <a:lstStyle/>
        <a:p>
          <a:endParaRPr lang="en-GB"/>
        </a:p>
      </dgm:t>
    </dgm:pt>
    <dgm:pt modelId="{45228DBE-99CA-4844-ACCC-2C631614AFA1}" type="sibTrans" cxnId="{920D5065-7E33-4F34-A9CA-D29436642FF3}">
      <dgm:prSet/>
      <dgm:spPr/>
      <dgm:t>
        <a:bodyPr/>
        <a:lstStyle/>
        <a:p>
          <a:endParaRPr lang="en-GB" dirty="0"/>
        </a:p>
      </dgm:t>
    </dgm:pt>
    <dgm:pt modelId="{A50ABF20-703B-4A89-8130-C2C20CD07C50}">
      <dgm:prSet/>
      <dgm:spPr>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dgm:spPr>
      <dgm:t>
        <a:bodyPr/>
        <a:lstStyle/>
        <a:p>
          <a:pPr rtl="0"/>
          <a:r>
            <a:rPr lang="en-GB" dirty="0"/>
            <a:t>- Out of project experiences</a:t>
          </a:r>
        </a:p>
      </dgm:t>
    </dgm:pt>
    <dgm:pt modelId="{744503F6-3C94-4F37-8F81-93E736A2D61A}" type="parTrans" cxnId="{37325D94-BB85-44B5-864A-63850E419FE8}">
      <dgm:prSet/>
      <dgm:spPr/>
      <dgm:t>
        <a:bodyPr/>
        <a:lstStyle/>
        <a:p>
          <a:endParaRPr lang="en-GB"/>
        </a:p>
      </dgm:t>
    </dgm:pt>
    <dgm:pt modelId="{755BFAD8-ACAC-490D-A2E6-72D0ED7D858A}" type="sibTrans" cxnId="{37325D94-BB85-44B5-864A-63850E419FE8}">
      <dgm:prSet/>
      <dgm:spPr/>
      <dgm:t>
        <a:bodyPr/>
        <a:lstStyle/>
        <a:p>
          <a:endParaRPr lang="en-GB"/>
        </a:p>
      </dgm:t>
    </dgm:pt>
    <dgm:pt modelId="{869432B9-4032-4C04-A6F7-1D628F8352F0}">
      <dgm:prSet/>
      <dgm:spPr>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dgm:spPr>
      <dgm:t>
        <a:bodyPr/>
        <a:lstStyle/>
        <a:p>
          <a:pPr rtl="0"/>
          <a:r>
            <a:rPr lang="en-GB" dirty="0"/>
            <a:t>- Fund-raising</a:t>
          </a:r>
        </a:p>
      </dgm:t>
    </dgm:pt>
    <dgm:pt modelId="{28E3016D-6ACD-47DE-9BA8-1B00538EFC61}" type="parTrans" cxnId="{35D8D2A0-8E0B-4754-91FA-4E9252BD57C3}">
      <dgm:prSet/>
      <dgm:spPr/>
      <dgm:t>
        <a:bodyPr/>
        <a:lstStyle/>
        <a:p>
          <a:endParaRPr lang="en-GB"/>
        </a:p>
      </dgm:t>
    </dgm:pt>
    <dgm:pt modelId="{B8B44C8E-71E3-44B2-8669-5625C280C755}" type="sibTrans" cxnId="{35D8D2A0-8E0B-4754-91FA-4E9252BD57C3}">
      <dgm:prSet/>
      <dgm:spPr/>
      <dgm:t>
        <a:bodyPr/>
        <a:lstStyle/>
        <a:p>
          <a:endParaRPr lang="en-GB"/>
        </a:p>
      </dgm:t>
    </dgm:pt>
    <dgm:pt modelId="{21EBEEA2-DFFC-4138-A684-E0149A7C7540}">
      <dgm:prSet/>
      <dgm:spPr>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dgm:spPr>
      <dgm:t>
        <a:bodyPr/>
        <a:lstStyle/>
        <a:p>
          <a:pPr rtl="0"/>
          <a:r>
            <a:rPr lang="en-GB" dirty="0"/>
            <a:t>- Discussions</a:t>
          </a:r>
        </a:p>
      </dgm:t>
    </dgm:pt>
    <dgm:pt modelId="{E31FFEC9-BB40-4E89-A3B8-EB7EFDE8B5E7}" type="parTrans" cxnId="{50DC81BA-ABF8-47B5-B6AD-E5F203498630}">
      <dgm:prSet/>
      <dgm:spPr/>
      <dgm:t>
        <a:bodyPr/>
        <a:lstStyle/>
        <a:p>
          <a:endParaRPr lang="en-GB"/>
        </a:p>
      </dgm:t>
    </dgm:pt>
    <dgm:pt modelId="{86F0767E-6C69-4767-A151-1E4E98C5D6B5}" type="sibTrans" cxnId="{50DC81BA-ABF8-47B5-B6AD-E5F203498630}">
      <dgm:prSet/>
      <dgm:spPr/>
      <dgm:t>
        <a:bodyPr/>
        <a:lstStyle/>
        <a:p>
          <a:endParaRPr lang="en-GB"/>
        </a:p>
      </dgm:t>
    </dgm:pt>
    <dgm:pt modelId="{31B82C10-CBE5-4A1B-B1DE-01BEB9F10046}">
      <dgm:prSet/>
      <dgm:spPr>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dgm:spPr>
      <dgm:t>
        <a:bodyPr/>
        <a:lstStyle/>
        <a:p>
          <a:pPr rtl="0"/>
          <a:r>
            <a:rPr lang="en-GB" dirty="0"/>
            <a:t>- Competitive events</a:t>
          </a:r>
        </a:p>
      </dgm:t>
    </dgm:pt>
    <dgm:pt modelId="{8116E5CC-D49F-414C-A1AA-DDDC6353B98A}" type="parTrans" cxnId="{F87996B5-C1CF-4C90-B00E-C0DAC207D440}">
      <dgm:prSet/>
      <dgm:spPr/>
      <dgm:t>
        <a:bodyPr/>
        <a:lstStyle/>
        <a:p>
          <a:endParaRPr lang="en-GB"/>
        </a:p>
      </dgm:t>
    </dgm:pt>
    <dgm:pt modelId="{F41CEC1B-8476-45C1-B0DD-2D8112507119}" type="sibTrans" cxnId="{F87996B5-C1CF-4C90-B00E-C0DAC207D440}">
      <dgm:prSet/>
      <dgm:spPr/>
      <dgm:t>
        <a:bodyPr/>
        <a:lstStyle/>
        <a:p>
          <a:endParaRPr lang="en-GB"/>
        </a:p>
      </dgm:t>
    </dgm:pt>
    <dgm:pt modelId="{5162B8B0-9CE0-4872-8B24-5857F8AD59D5}">
      <dgm:prSet/>
      <dgm:spPr>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dgm:spPr>
      <dgm:t>
        <a:bodyPr/>
        <a:lstStyle/>
        <a:p>
          <a:pPr rtl="0"/>
          <a:r>
            <a:rPr lang="en-GB" dirty="0"/>
            <a:t>- Creative work</a:t>
          </a:r>
        </a:p>
      </dgm:t>
    </dgm:pt>
    <dgm:pt modelId="{A829B13B-1FE0-4648-8FC3-83259B694D19}" type="parTrans" cxnId="{F5A93A87-AD72-486D-B381-1D636930ECA3}">
      <dgm:prSet/>
      <dgm:spPr/>
      <dgm:t>
        <a:bodyPr/>
        <a:lstStyle/>
        <a:p>
          <a:endParaRPr lang="en-GB"/>
        </a:p>
      </dgm:t>
    </dgm:pt>
    <dgm:pt modelId="{4932C958-D4DF-48C7-9DFD-74E89CDD61A9}" type="sibTrans" cxnId="{F5A93A87-AD72-486D-B381-1D636930ECA3}">
      <dgm:prSet/>
      <dgm:spPr/>
      <dgm:t>
        <a:bodyPr/>
        <a:lstStyle/>
        <a:p>
          <a:endParaRPr lang="en-GB"/>
        </a:p>
      </dgm:t>
    </dgm:pt>
    <dgm:pt modelId="{7E71D945-0A88-4271-8E11-BED2DEAB78DC}" type="pres">
      <dgm:prSet presAssocID="{6FD73BA6-FF13-4F19-94E5-BE10849C8F5B}" presName="linearFlow" presStyleCnt="0">
        <dgm:presLayoutVars>
          <dgm:dir/>
          <dgm:resizeHandles val="exact"/>
        </dgm:presLayoutVars>
      </dgm:prSet>
      <dgm:spPr/>
    </dgm:pt>
    <dgm:pt modelId="{48D1238B-ECF3-478B-8772-6C58578E60FC}" type="pres">
      <dgm:prSet presAssocID="{270C139E-64A4-4A74-A887-E51040ED88C3}" presName="node" presStyleLbl="node1" presStyleIdx="0" presStyleCnt="3">
        <dgm:presLayoutVars>
          <dgm:bulletEnabled val="1"/>
        </dgm:presLayoutVars>
      </dgm:prSet>
      <dgm:spPr/>
    </dgm:pt>
    <dgm:pt modelId="{123882C4-FE05-4560-A104-74C20DFA6C18}" type="pres">
      <dgm:prSet presAssocID="{D430F4C4-B3B7-47AB-8BCA-0AC4D34C939A}" presName="spacerL" presStyleCnt="0"/>
      <dgm:spPr/>
    </dgm:pt>
    <dgm:pt modelId="{E8F3E566-777E-4866-A888-5550962CE30A}" type="pres">
      <dgm:prSet presAssocID="{D430F4C4-B3B7-47AB-8BCA-0AC4D34C939A}" presName="sibTrans" presStyleLbl="sibTrans2D1" presStyleIdx="0" presStyleCnt="2"/>
      <dgm:spPr/>
    </dgm:pt>
    <dgm:pt modelId="{8CA3E097-323F-43CD-B577-BA9B9C1A2CA1}" type="pres">
      <dgm:prSet presAssocID="{D430F4C4-B3B7-47AB-8BCA-0AC4D34C939A}" presName="spacerR" presStyleCnt="0"/>
      <dgm:spPr/>
    </dgm:pt>
    <dgm:pt modelId="{BD9AFAB9-4E8B-4469-BBE5-FC657CC2F383}" type="pres">
      <dgm:prSet presAssocID="{BBC13F6F-6BD0-4132-923E-DE21F7B54B7A}" presName="node" presStyleLbl="node1" presStyleIdx="1" presStyleCnt="3">
        <dgm:presLayoutVars>
          <dgm:bulletEnabled val="1"/>
        </dgm:presLayoutVars>
      </dgm:prSet>
      <dgm:spPr/>
    </dgm:pt>
    <dgm:pt modelId="{421BEF08-7FE9-4C80-9790-A5A7F709F6AE}" type="pres">
      <dgm:prSet presAssocID="{45228DBE-99CA-4844-ACCC-2C631614AFA1}" presName="spacerL" presStyleCnt="0"/>
      <dgm:spPr/>
    </dgm:pt>
    <dgm:pt modelId="{C26337DF-816A-4FF3-923F-31289C53C184}" type="pres">
      <dgm:prSet presAssocID="{45228DBE-99CA-4844-ACCC-2C631614AFA1}" presName="sibTrans" presStyleLbl="sibTrans2D1" presStyleIdx="1" presStyleCnt="2" custLinFactNeighborX="-61880" custLinFactNeighborY="1509"/>
      <dgm:spPr/>
    </dgm:pt>
    <dgm:pt modelId="{E455C910-8C9B-4BE8-83C6-0FA79E4AF2D2}" type="pres">
      <dgm:prSet presAssocID="{45228DBE-99CA-4844-ACCC-2C631614AFA1}" presName="spacerR" presStyleCnt="0"/>
      <dgm:spPr/>
    </dgm:pt>
    <dgm:pt modelId="{D0314105-0DB4-44BE-B3FC-F55C9F84DB91}" type="pres">
      <dgm:prSet presAssocID="{A50ABF20-703B-4A89-8130-C2C20CD07C50}" presName="node" presStyleLbl="node1" presStyleIdx="2" presStyleCnt="3" custScaleX="134851" custScaleY="129353">
        <dgm:presLayoutVars>
          <dgm:bulletEnabled val="1"/>
        </dgm:presLayoutVars>
      </dgm:prSet>
      <dgm:spPr/>
    </dgm:pt>
  </dgm:ptLst>
  <dgm:cxnLst>
    <dgm:cxn modelId="{E20B250D-DEA4-4165-ACB1-ECF2BFEDFAC6}" type="presOf" srcId="{270C139E-64A4-4A74-A887-E51040ED88C3}" destId="{48D1238B-ECF3-478B-8772-6C58578E60FC}" srcOrd="0" destOrd="0" presId="urn:microsoft.com/office/officeart/2005/8/layout/equation1"/>
    <dgm:cxn modelId="{F3CB2F11-E43D-4DB3-B6BB-036932185A51}" type="presOf" srcId="{6FD73BA6-FF13-4F19-94E5-BE10849C8F5B}" destId="{7E71D945-0A88-4271-8E11-BED2DEAB78DC}" srcOrd="0" destOrd="0" presId="urn:microsoft.com/office/officeart/2005/8/layout/equation1"/>
    <dgm:cxn modelId="{61B50539-7F5E-4449-AFB0-BBA66493AFE6}" type="presOf" srcId="{45228DBE-99CA-4844-ACCC-2C631614AFA1}" destId="{C26337DF-816A-4FF3-923F-31289C53C184}" srcOrd="0" destOrd="0" presId="urn:microsoft.com/office/officeart/2005/8/layout/equation1"/>
    <dgm:cxn modelId="{DEC14F5F-E18F-4E66-9379-E28DC8229658}" srcId="{6FD73BA6-FF13-4F19-94E5-BE10849C8F5B}" destId="{270C139E-64A4-4A74-A887-E51040ED88C3}" srcOrd="0" destOrd="0" parTransId="{8D584E91-B9E3-4797-B00A-B19984A851E6}" sibTransId="{D430F4C4-B3B7-47AB-8BCA-0AC4D34C939A}"/>
    <dgm:cxn modelId="{920D5065-7E33-4F34-A9CA-D29436642FF3}" srcId="{6FD73BA6-FF13-4F19-94E5-BE10849C8F5B}" destId="{BBC13F6F-6BD0-4132-923E-DE21F7B54B7A}" srcOrd="1" destOrd="0" parTransId="{D70D9534-7BA7-46BB-9E3E-9F84EBB1FBD9}" sibTransId="{45228DBE-99CA-4844-ACCC-2C631614AFA1}"/>
    <dgm:cxn modelId="{D0D64850-0F04-4097-9C27-BDFD753DE957}" type="presOf" srcId="{31B82C10-CBE5-4A1B-B1DE-01BEB9F10046}" destId="{D0314105-0DB4-44BE-B3FC-F55C9F84DB91}" srcOrd="0" destOrd="3" presId="urn:microsoft.com/office/officeart/2005/8/layout/equation1"/>
    <dgm:cxn modelId="{E7A3A870-5CF1-40BA-B313-8FADC3EC133A}" type="presOf" srcId="{D430F4C4-B3B7-47AB-8BCA-0AC4D34C939A}" destId="{E8F3E566-777E-4866-A888-5550962CE30A}" srcOrd="0" destOrd="0" presId="urn:microsoft.com/office/officeart/2005/8/layout/equation1"/>
    <dgm:cxn modelId="{F5A93A87-AD72-486D-B381-1D636930ECA3}" srcId="{A50ABF20-703B-4A89-8130-C2C20CD07C50}" destId="{5162B8B0-9CE0-4872-8B24-5857F8AD59D5}" srcOrd="3" destOrd="0" parTransId="{A829B13B-1FE0-4648-8FC3-83259B694D19}" sibTransId="{4932C958-D4DF-48C7-9DFD-74E89CDD61A9}"/>
    <dgm:cxn modelId="{37325D94-BB85-44B5-864A-63850E419FE8}" srcId="{6FD73BA6-FF13-4F19-94E5-BE10849C8F5B}" destId="{A50ABF20-703B-4A89-8130-C2C20CD07C50}" srcOrd="2" destOrd="0" parTransId="{744503F6-3C94-4F37-8F81-93E736A2D61A}" sibTransId="{755BFAD8-ACAC-490D-A2E6-72D0ED7D858A}"/>
    <dgm:cxn modelId="{3B6C6B99-E953-4032-AA4A-CA0FE82E49C5}" type="presOf" srcId="{A50ABF20-703B-4A89-8130-C2C20CD07C50}" destId="{D0314105-0DB4-44BE-B3FC-F55C9F84DB91}" srcOrd="0" destOrd="0" presId="urn:microsoft.com/office/officeart/2005/8/layout/equation1"/>
    <dgm:cxn modelId="{35D8D2A0-8E0B-4754-91FA-4E9252BD57C3}" srcId="{A50ABF20-703B-4A89-8130-C2C20CD07C50}" destId="{869432B9-4032-4C04-A6F7-1D628F8352F0}" srcOrd="0" destOrd="0" parTransId="{28E3016D-6ACD-47DE-9BA8-1B00538EFC61}" sibTransId="{B8B44C8E-71E3-44B2-8669-5625C280C755}"/>
    <dgm:cxn modelId="{819A53B3-8FA3-493F-8031-4BCF311C0441}" type="presOf" srcId="{BBC13F6F-6BD0-4132-923E-DE21F7B54B7A}" destId="{BD9AFAB9-4E8B-4469-BBE5-FC657CC2F383}" srcOrd="0" destOrd="0" presId="urn:microsoft.com/office/officeart/2005/8/layout/equation1"/>
    <dgm:cxn modelId="{F87996B5-C1CF-4C90-B00E-C0DAC207D440}" srcId="{A50ABF20-703B-4A89-8130-C2C20CD07C50}" destId="{31B82C10-CBE5-4A1B-B1DE-01BEB9F10046}" srcOrd="2" destOrd="0" parTransId="{8116E5CC-D49F-414C-A1AA-DDDC6353B98A}" sibTransId="{F41CEC1B-8476-45C1-B0DD-2D8112507119}"/>
    <dgm:cxn modelId="{50DC81BA-ABF8-47B5-B6AD-E5F203498630}" srcId="{A50ABF20-703B-4A89-8130-C2C20CD07C50}" destId="{21EBEEA2-DFFC-4138-A684-E0149A7C7540}" srcOrd="1" destOrd="0" parTransId="{E31FFEC9-BB40-4E89-A3B8-EB7EFDE8B5E7}" sibTransId="{86F0767E-6C69-4767-A151-1E4E98C5D6B5}"/>
    <dgm:cxn modelId="{90A206E3-043B-4B28-A2A8-D51E6BB353FB}" type="presOf" srcId="{5162B8B0-9CE0-4872-8B24-5857F8AD59D5}" destId="{D0314105-0DB4-44BE-B3FC-F55C9F84DB91}" srcOrd="0" destOrd="4" presId="urn:microsoft.com/office/officeart/2005/8/layout/equation1"/>
    <dgm:cxn modelId="{E965EBE8-EA5C-433D-9868-E5CC94EB9E17}" type="presOf" srcId="{869432B9-4032-4C04-A6F7-1D628F8352F0}" destId="{D0314105-0DB4-44BE-B3FC-F55C9F84DB91}" srcOrd="0" destOrd="1" presId="urn:microsoft.com/office/officeart/2005/8/layout/equation1"/>
    <dgm:cxn modelId="{97E2CAEF-1903-4B78-84BC-3C76A3F8B753}" type="presOf" srcId="{21EBEEA2-DFFC-4138-A684-E0149A7C7540}" destId="{D0314105-0DB4-44BE-B3FC-F55C9F84DB91}" srcOrd="0" destOrd="2" presId="urn:microsoft.com/office/officeart/2005/8/layout/equation1"/>
    <dgm:cxn modelId="{8DCE678B-D3CE-4968-AAF3-FA16E67EA09C}" type="presParOf" srcId="{7E71D945-0A88-4271-8E11-BED2DEAB78DC}" destId="{48D1238B-ECF3-478B-8772-6C58578E60FC}" srcOrd="0" destOrd="0" presId="urn:microsoft.com/office/officeart/2005/8/layout/equation1"/>
    <dgm:cxn modelId="{82DAC69F-FBB5-426D-B0CE-0D1D74CE55BC}" type="presParOf" srcId="{7E71D945-0A88-4271-8E11-BED2DEAB78DC}" destId="{123882C4-FE05-4560-A104-74C20DFA6C18}" srcOrd="1" destOrd="0" presId="urn:microsoft.com/office/officeart/2005/8/layout/equation1"/>
    <dgm:cxn modelId="{16B75327-88A2-417A-BA07-2052E947FDF1}" type="presParOf" srcId="{7E71D945-0A88-4271-8E11-BED2DEAB78DC}" destId="{E8F3E566-777E-4866-A888-5550962CE30A}" srcOrd="2" destOrd="0" presId="urn:microsoft.com/office/officeart/2005/8/layout/equation1"/>
    <dgm:cxn modelId="{2387D809-6ED0-4C78-8976-1BF31F4A1C92}" type="presParOf" srcId="{7E71D945-0A88-4271-8E11-BED2DEAB78DC}" destId="{8CA3E097-323F-43CD-B577-BA9B9C1A2CA1}" srcOrd="3" destOrd="0" presId="urn:microsoft.com/office/officeart/2005/8/layout/equation1"/>
    <dgm:cxn modelId="{FA071EAD-F2D5-431E-B805-AB5FD551E4F4}" type="presParOf" srcId="{7E71D945-0A88-4271-8E11-BED2DEAB78DC}" destId="{BD9AFAB9-4E8B-4469-BBE5-FC657CC2F383}" srcOrd="4" destOrd="0" presId="urn:microsoft.com/office/officeart/2005/8/layout/equation1"/>
    <dgm:cxn modelId="{B77E8347-5915-4822-9075-36DF9E0F6A5F}" type="presParOf" srcId="{7E71D945-0A88-4271-8E11-BED2DEAB78DC}" destId="{421BEF08-7FE9-4C80-9790-A5A7F709F6AE}" srcOrd="5" destOrd="0" presId="urn:microsoft.com/office/officeart/2005/8/layout/equation1"/>
    <dgm:cxn modelId="{1FD5A96F-75C9-4687-8C2F-4E69477C03BC}" type="presParOf" srcId="{7E71D945-0A88-4271-8E11-BED2DEAB78DC}" destId="{C26337DF-816A-4FF3-923F-31289C53C184}" srcOrd="6" destOrd="0" presId="urn:microsoft.com/office/officeart/2005/8/layout/equation1"/>
    <dgm:cxn modelId="{5A51FFE1-43E3-4E6B-9652-AAA7CEBDF020}" type="presParOf" srcId="{7E71D945-0A88-4271-8E11-BED2DEAB78DC}" destId="{E455C910-8C9B-4BE8-83C6-0FA79E4AF2D2}" srcOrd="7" destOrd="0" presId="urn:microsoft.com/office/officeart/2005/8/layout/equation1"/>
    <dgm:cxn modelId="{8C33A754-DFCD-4B35-A8E8-4A28678455D1}" type="presParOf" srcId="{7E71D945-0A88-4271-8E11-BED2DEAB78DC}" destId="{D0314105-0DB4-44BE-B3FC-F55C9F84DB91}" srcOrd="8" destOrd="0" presId="urn:microsoft.com/office/officeart/2005/8/layout/equation1"/>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D651092-DC05-4898-9559-E5ED8C8E7B98}" type="doc">
      <dgm:prSet loTypeId="urn:microsoft.com/office/officeart/2005/8/layout/vList2" loCatId="list" qsTypeId="urn:microsoft.com/office/officeart/2005/8/quickstyle/3d1" qsCatId="3D" csTypeId="urn:microsoft.com/office/officeart/2005/8/colors/accent2_5" csCatId="accent2" phldr="1"/>
      <dgm:spPr/>
      <dgm:t>
        <a:bodyPr/>
        <a:lstStyle/>
        <a:p>
          <a:endParaRPr lang="en-GB"/>
        </a:p>
      </dgm:t>
    </dgm:pt>
    <dgm:pt modelId="{510EF739-55CB-4A94-BA4C-0087CD347DCC}">
      <dgm:prSet/>
      <dgm:spPr/>
      <dgm:t>
        <a:bodyPr/>
        <a:lstStyle/>
        <a:p>
          <a:pPr rtl="0"/>
          <a:r>
            <a:rPr lang="en-GB" dirty="0"/>
            <a:t>Participation and Empowerment</a:t>
          </a:r>
          <a:endParaRPr lang="en-US" dirty="0"/>
        </a:p>
      </dgm:t>
    </dgm:pt>
    <dgm:pt modelId="{54A69E4C-DFD3-4C7D-85A7-F61FD1CF8470}" type="parTrans" cxnId="{5266C771-B14F-4DBF-AAE1-D5356718BA9D}">
      <dgm:prSet/>
      <dgm:spPr/>
      <dgm:t>
        <a:bodyPr/>
        <a:lstStyle/>
        <a:p>
          <a:endParaRPr lang="en-GB"/>
        </a:p>
      </dgm:t>
    </dgm:pt>
    <dgm:pt modelId="{7D2AEC83-26CA-40D0-A4F2-4C552578029B}" type="sibTrans" cxnId="{5266C771-B14F-4DBF-AAE1-D5356718BA9D}">
      <dgm:prSet/>
      <dgm:spPr/>
      <dgm:t>
        <a:bodyPr/>
        <a:lstStyle/>
        <a:p>
          <a:endParaRPr lang="en-GB"/>
        </a:p>
      </dgm:t>
    </dgm:pt>
    <dgm:pt modelId="{9B5EE1ED-71F3-4E7B-8D2F-BA785EA3AE58}" type="pres">
      <dgm:prSet presAssocID="{5D651092-DC05-4898-9559-E5ED8C8E7B98}" presName="linear" presStyleCnt="0">
        <dgm:presLayoutVars>
          <dgm:animLvl val="lvl"/>
          <dgm:resizeHandles val="exact"/>
        </dgm:presLayoutVars>
      </dgm:prSet>
      <dgm:spPr/>
    </dgm:pt>
    <dgm:pt modelId="{21550117-DD48-46DD-91AB-1CA59E8E29F1}" type="pres">
      <dgm:prSet presAssocID="{510EF739-55CB-4A94-BA4C-0087CD347DCC}" presName="parentText" presStyleLbl="node1" presStyleIdx="0" presStyleCnt="1" custScaleY="125247" custLinFactNeighborX="872" custLinFactNeighborY="-23758">
        <dgm:presLayoutVars>
          <dgm:chMax val="0"/>
          <dgm:bulletEnabled val="1"/>
        </dgm:presLayoutVars>
      </dgm:prSet>
      <dgm:spPr/>
    </dgm:pt>
  </dgm:ptLst>
  <dgm:cxnLst>
    <dgm:cxn modelId="{8C7FE433-C729-4835-8D88-A5FF0FBA9570}" type="presOf" srcId="{510EF739-55CB-4A94-BA4C-0087CD347DCC}" destId="{21550117-DD48-46DD-91AB-1CA59E8E29F1}" srcOrd="0" destOrd="0" presId="urn:microsoft.com/office/officeart/2005/8/layout/vList2"/>
    <dgm:cxn modelId="{486C3B6B-6B8B-4585-B41F-579B64954BA2}" type="presOf" srcId="{5D651092-DC05-4898-9559-E5ED8C8E7B98}" destId="{9B5EE1ED-71F3-4E7B-8D2F-BA785EA3AE58}" srcOrd="0" destOrd="0" presId="urn:microsoft.com/office/officeart/2005/8/layout/vList2"/>
    <dgm:cxn modelId="{5266C771-B14F-4DBF-AAE1-D5356718BA9D}" srcId="{5D651092-DC05-4898-9559-E5ED8C8E7B98}" destId="{510EF739-55CB-4A94-BA4C-0087CD347DCC}" srcOrd="0" destOrd="0" parTransId="{54A69E4C-DFD3-4C7D-85A7-F61FD1CF8470}" sibTransId="{7D2AEC83-26CA-40D0-A4F2-4C552578029B}"/>
    <dgm:cxn modelId="{DC46AA21-4235-4924-8164-3D19C79EAD7D}" type="presParOf" srcId="{9B5EE1ED-71F3-4E7B-8D2F-BA785EA3AE58}" destId="{21550117-DD48-46DD-91AB-1CA59E8E29F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844FA37-9221-431E-A932-F0E895FCCEF3}" type="doc">
      <dgm:prSet loTypeId="urn:microsoft.com/office/officeart/2005/8/layout/hList3" loCatId="list" qsTypeId="urn:microsoft.com/office/officeart/2005/8/quickstyle/simple1" qsCatId="simple" csTypeId="urn:microsoft.com/office/officeart/2005/8/colors/colorful5" csCatId="colorful" phldr="1"/>
      <dgm:spPr/>
      <dgm:t>
        <a:bodyPr/>
        <a:lstStyle/>
        <a:p>
          <a:endParaRPr lang="en-GB"/>
        </a:p>
      </dgm:t>
    </dgm:pt>
    <dgm:pt modelId="{E48A6E33-4F77-4FCE-B4E6-5E1EE972977D}">
      <dgm:prSet phldrT="[Text]"/>
      <dgm:spPr/>
      <dgm:t>
        <a:bodyPr/>
        <a:lstStyle/>
        <a:p>
          <a:r>
            <a:rPr lang="en-GB" dirty="0"/>
            <a:t>Five Pillars of Youth Work </a:t>
          </a:r>
        </a:p>
      </dgm:t>
    </dgm:pt>
    <dgm:pt modelId="{1AF4DFDA-3D1B-4FCC-A1FE-5EFC7D97C6B0}" type="parTrans" cxnId="{26322951-1A63-47C5-82C9-95CEEC6270E6}">
      <dgm:prSet/>
      <dgm:spPr/>
      <dgm:t>
        <a:bodyPr/>
        <a:lstStyle/>
        <a:p>
          <a:endParaRPr lang="en-GB"/>
        </a:p>
      </dgm:t>
    </dgm:pt>
    <dgm:pt modelId="{F9FADCF5-425E-4496-99E3-E6A8ACC678AF}" type="sibTrans" cxnId="{26322951-1A63-47C5-82C9-95CEEC6270E6}">
      <dgm:prSet/>
      <dgm:spPr/>
      <dgm:t>
        <a:bodyPr/>
        <a:lstStyle/>
        <a:p>
          <a:endParaRPr lang="en-GB"/>
        </a:p>
      </dgm:t>
    </dgm:pt>
    <dgm:pt modelId="{928B7D2B-6F8E-47CB-B7A9-8BD444BE222E}">
      <dgm:prSet phldrT="[Text]"/>
      <dgm:spPr>
        <a:solidFill>
          <a:srgbClr val="FFC000"/>
        </a:solidFill>
      </dgm:spPr>
      <dgm:t>
        <a:bodyPr/>
        <a:lstStyle/>
        <a:p>
          <a:r>
            <a:rPr lang="en-GB" dirty="0"/>
            <a:t>Expressive </a:t>
          </a:r>
        </a:p>
      </dgm:t>
    </dgm:pt>
    <dgm:pt modelId="{B360AD2B-B88C-4ED3-9C4A-F4842A937B72}" type="parTrans" cxnId="{F310C557-CA64-4997-9EBF-7B9C5820746B}">
      <dgm:prSet/>
      <dgm:spPr/>
      <dgm:t>
        <a:bodyPr/>
        <a:lstStyle/>
        <a:p>
          <a:endParaRPr lang="en-GB"/>
        </a:p>
      </dgm:t>
    </dgm:pt>
    <dgm:pt modelId="{37308F90-D96C-4FDE-8C72-0DCEAE7DE585}" type="sibTrans" cxnId="{F310C557-CA64-4997-9EBF-7B9C5820746B}">
      <dgm:prSet/>
      <dgm:spPr/>
      <dgm:t>
        <a:bodyPr/>
        <a:lstStyle/>
        <a:p>
          <a:endParaRPr lang="en-GB"/>
        </a:p>
      </dgm:t>
    </dgm:pt>
    <dgm:pt modelId="{03B68C88-EC46-4218-B3AA-4705019BD6E8}">
      <dgm:prSet phldrT="[Text]"/>
      <dgm:spPr/>
      <dgm:t>
        <a:bodyPr/>
        <a:lstStyle/>
        <a:p>
          <a:r>
            <a:rPr lang="en-GB" dirty="0"/>
            <a:t>Empowering </a:t>
          </a:r>
        </a:p>
      </dgm:t>
    </dgm:pt>
    <dgm:pt modelId="{BFFA004F-8996-40AC-8108-7E8F91E46F82}" type="parTrans" cxnId="{6A67A69D-AC84-472F-8646-C1C677C217B8}">
      <dgm:prSet/>
      <dgm:spPr/>
      <dgm:t>
        <a:bodyPr/>
        <a:lstStyle/>
        <a:p>
          <a:endParaRPr lang="en-GB"/>
        </a:p>
      </dgm:t>
    </dgm:pt>
    <dgm:pt modelId="{BBDF3060-0FD9-458F-9F69-58E49277E641}" type="sibTrans" cxnId="{6A67A69D-AC84-472F-8646-C1C677C217B8}">
      <dgm:prSet/>
      <dgm:spPr/>
      <dgm:t>
        <a:bodyPr/>
        <a:lstStyle/>
        <a:p>
          <a:endParaRPr lang="en-GB"/>
        </a:p>
      </dgm:t>
    </dgm:pt>
    <dgm:pt modelId="{30B4EE40-AA49-4603-8520-EF348CD7C54A}">
      <dgm:prSet phldrT="[Text]"/>
      <dgm:spPr>
        <a:solidFill>
          <a:srgbClr val="9966FF"/>
        </a:solidFill>
      </dgm:spPr>
      <dgm:t>
        <a:bodyPr/>
        <a:lstStyle/>
        <a:p>
          <a:r>
            <a:rPr lang="en-GB" dirty="0"/>
            <a:t>Participative </a:t>
          </a:r>
        </a:p>
      </dgm:t>
    </dgm:pt>
    <dgm:pt modelId="{B1BDD366-0A3B-4A1A-8128-22E6CBE44F25}" type="parTrans" cxnId="{32EF8BE6-9089-4C70-8EC2-C3ABB0A617A3}">
      <dgm:prSet/>
      <dgm:spPr/>
      <dgm:t>
        <a:bodyPr/>
        <a:lstStyle/>
        <a:p>
          <a:endParaRPr lang="en-GB"/>
        </a:p>
      </dgm:t>
    </dgm:pt>
    <dgm:pt modelId="{08C4E15B-D9CE-479C-AD59-340C8282781E}" type="sibTrans" cxnId="{32EF8BE6-9089-4C70-8EC2-C3ABB0A617A3}">
      <dgm:prSet/>
      <dgm:spPr/>
      <dgm:t>
        <a:bodyPr/>
        <a:lstStyle/>
        <a:p>
          <a:endParaRPr lang="en-GB"/>
        </a:p>
      </dgm:t>
    </dgm:pt>
    <dgm:pt modelId="{8F02D91E-02DD-430F-92F9-773BDC3C4F06}">
      <dgm:prSet/>
      <dgm:spPr/>
      <dgm:t>
        <a:bodyPr/>
        <a:lstStyle/>
        <a:p>
          <a:r>
            <a:rPr lang="en-GB" dirty="0"/>
            <a:t>Inclusive </a:t>
          </a:r>
        </a:p>
      </dgm:t>
    </dgm:pt>
    <dgm:pt modelId="{1413ECF6-D8E5-40EB-B14E-50531C00A4FA}" type="parTrans" cxnId="{786D1BC0-CEEE-47E1-BE51-6EAA385C80E2}">
      <dgm:prSet/>
      <dgm:spPr/>
      <dgm:t>
        <a:bodyPr/>
        <a:lstStyle/>
        <a:p>
          <a:endParaRPr lang="en-GB"/>
        </a:p>
      </dgm:t>
    </dgm:pt>
    <dgm:pt modelId="{A7F2417D-85F3-4BA0-997E-6C8B2EF0EB72}" type="sibTrans" cxnId="{786D1BC0-CEEE-47E1-BE51-6EAA385C80E2}">
      <dgm:prSet/>
      <dgm:spPr/>
      <dgm:t>
        <a:bodyPr/>
        <a:lstStyle/>
        <a:p>
          <a:endParaRPr lang="en-GB"/>
        </a:p>
      </dgm:t>
    </dgm:pt>
    <dgm:pt modelId="{FC5ADC44-7900-42EE-8579-12BBF0E8A7E7}">
      <dgm:prSet/>
      <dgm:spPr>
        <a:solidFill>
          <a:srgbClr val="00B0F0"/>
        </a:solidFill>
      </dgm:spPr>
      <dgm:t>
        <a:bodyPr/>
        <a:lstStyle/>
        <a:p>
          <a:r>
            <a:rPr lang="en-GB" dirty="0"/>
            <a:t>Educative </a:t>
          </a:r>
        </a:p>
      </dgm:t>
    </dgm:pt>
    <dgm:pt modelId="{381F75B0-AD42-410A-9A3E-5E7A4CE13E3E}" type="parTrans" cxnId="{7283F7A9-BECF-4780-AC0A-E11A85016A20}">
      <dgm:prSet/>
      <dgm:spPr/>
      <dgm:t>
        <a:bodyPr/>
        <a:lstStyle/>
        <a:p>
          <a:endParaRPr lang="en-GB"/>
        </a:p>
      </dgm:t>
    </dgm:pt>
    <dgm:pt modelId="{4827BB70-99F3-4D78-BA6C-4B0652A85B6D}" type="sibTrans" cxnId="{7283F7A9-BECF-4780-AC0A-E11A85016A20}">
      <dgm:prSet/>
      <dgm:spPr/>
      <dgm:t>
        <a:bodyPr/>
        <a:lstStyle/>
        <a:p>
          <a:endParaRPr lang="en-GB"/>
        </a:p>
      </dgm:t>
    </dgm:pt>
    <dgm:pt modelId="{9069773F-204A-4737-9FAD-BE5BAC96723A}" type="pres">
      <dgm:prSet presAssocID="{1844FA37-9221-431E-A932-F0E895FCCEF3}" presName="composite" presStyleCnt="0">
        <dgm:presLayoutVars>
          <dgm:chMax val="1"/>
          <dgm:dir/>
          <dgm:resizeHandles val="exact"/>
        </dgm:presLayoutVars>
      </dgm:prSet>
      <dgm:spPr/>
    </dgm:pt>
    <dgm:pt modelId="{24A7EA67-B850-435A-B3B7-E7FDF580A56B}" type="pres">
      <dgm:prSet presAssocID="{E48A6E33-4F77-4FCE-B4E6-5E1EE972977D}" presName="roof" presStyleLbl="dkBgShp" presStyleIdx="0" presStyleCnt="2" custLinFactNeighborX="-444" custLinFactNeighborY="2220"/>
      <dgm:spPr/>
    </dgm:pt>
    <dgm:pt modelId="{567E38DA-01E8-4DB0-B842-8C2CD7DE709E}" type="pres">
      <dgm:prSet presAssocID="{E48A6E33-4F77-4FCE-B4E6-5E1EE972977D}" presName="pillars" presStyleCnt="0"/>
      <dgm:spPr/>
    </dgm:pt>
    <dgm:pt modelId="{F3623210-099C-444C-B6F6-DBFFB1EF9EFD}" type="pres">
      <dgm:prSet presAssocID="{E48A6E33-4F77-4FCE-B4E6-5E1EE972977D}" presName="pillar1" presStyleLbl="node1" presStyleIdx="0" presStyleCnt="5">
        <dgm:presLayoutVars>
          <dgm:bulletEnabled val="1"/>
        </dgm:presLayoutVars>
      </dgm:prSet>
      <dgm:spPr/>
    </dgm:pt>
    <dgm:pt modelId="{9E4AF25B-8122-484E-8C5C-42BB60815D8E}" type="pres">
      <dgm:prSet presAssocID="{928B7D2B-6F8E-47CB-B7A9-8BD444BE222E}" presName="pillarX" presStyleLbl="node1" presStyleIdx="1" presStyleCnt="5">
        <dgm:presLayoutVars>
          <dgm:bulletEnabled val="1"/>
        </dgm:presLayoutVars>
      </dgm:prSet>
      <dgm:spPr/>
    </dgm:pt>
    <dgm:pt modelId="{7D079472-D054-4CAD-8FEA-CC598D82E907}" type="pres">
      <dgm:prSet presAssocID="{03B68C88-EC46-4218-B3AA-4705019BD6E8}" presName="pillarX" presStyleLbl="node1" presStyleIdx="2" presStyleCnt="5">
        <dgm:presLayoutVars>
          <dgm:bulletEnabled val="1"/>
        </dgm:presLayoutVars>
      </dgm:prSet>
      <dgm:spPr/>
    </dgm:pt>
    <dgm:pt modelId="{E2BD0030-F31C-46DA-966D-6D30D5D9DD04}" type="pres">
      <dgm:prSet presAssocID="{30B4EE40-AA49-4603-8520-EF348CD7C54A}" presName="pillarX" presStyleLbl="node1" presStyleIdx="3" presStyleCnt="5">
        <dgm:presLayoutVars>
          <dgm:bulletEnabled val="1"/>
        </dgm:presLayoutVars>
      </dgm:prSet>
      <dgm:spPr/>
    </dgm:pt>
    <dgm:pt modelId="{EB69F231-1921-4F4C-AF26-076817F017DC}" type="pres">
      <dgm:prSet presAssocID="{8F02D91E-02DD-430F-92F9-773BDC3C4F06}" presName="pillarX" presStyleLbl="node1" presStyleIdx="4" presStyleCnt="5">
        <dgm:presLayoutVars>
          <dgm:bulletEnabled val="1"/>
        </dgm:presLayoutVars>
      </dgm:prSet>
      <dgm:spPr/>
    </dgm:pt>
    <dgm:pt modelId="{B391B1D7-DC76-4384-AB39-4BE33D008B16}" type="pres">
      <dgm:prSet presAssocID="{E48A6E33-4F77-4FCE-B4E6-5E1EE972977D}" presName="base" presStyleLbl="dkBgShp" presStyleIdx="1" presStyleCnt="2"/>
      <dgm:spPr/>
    </dgm:pt>
  </dgm:ptLst>
  <dgm:cxnLst>
    <dgm:cxn modelId="{4D416A67-A6CD-4DD2-BB0D-C8D1F1518973}" type="presOf" srcId="{03B68C88-EC46-4218-B3AA-4705019BD6E8}" destId="{7D079472-D054-4CAD-8FEA-CC598D82E907}" srcOrd="0" destOrd="0" presId="urn:microsoft.com/office/officeart/2005/8/layout/hList3"/>
    <dgm:cxn modelId="{26322951-1A63-47C5-82C9-95CEEC6270E6}" srcId="{1844FA37-9221-431E-A932-F0E895FCCEF3}" destId="{E48A6E33-4F77-4FCE-B4E6-5E1EE972977D}" srcOrd="0" destOrd="0" parTransId="{1AF4DFDA-3D1B-4FCC-A1FE-5EFC7D97C6B0}" sibTransId="{F9FADCF5-425E-4496-99E3-E6A8ACC678AF}"/>
    <dgm:cxn modelId="{F310C557-CA64-4997-9EBF-7B9C5820746B}" srcId="{E48A6E33-4F77-4FCE-B4E6-5E1EE972977D}" destId="{928B7D2B-6F8E-47CB-B7A9-8BD444BE222E}" srcOrd="1" destOrd="0" parTransId="{B360AD2B-B88C-4ED3-9C4A-F4842A937B72}" sibTransId="{37308F90-D96C-4FDE-8C72-0DCEAE7DE585}"/>
    <dgm:cxn modelId="{6A67A69D-AC84-472F-8646-C1C677C217B8}" srcId="{E48A6E33-4F77-4FCE-B4E6-5E1EE972977D}" destId="{03B68C88-EC46-4218-B3AA-4705019BD6E8}" srcOrd="2" destOrd="0" parTransId="{BFFA004F-8996-40AC-8108-7E8F91E46F82}" sibTransId="{BBDF3060-0FD9-458F-9F69-58E49277E641}"/>
    <dgm:cxn modelId="{7283F7A9-BECF-4780-AC0A-E11A85016A20}" srcId="{E48A6E33-4F77-4FCE-B4E6-5E1EE972977D}" destId="{FC5ADC44-7900-42EE-8579-12BBF0E8A7E7}" srcOrd="0" destOrd="0" parTransId="{381F75B0-AD42-410A-9A3E-5E7A4CE13E3E}" sibTransId="{4827BB70-99F3-4D78-BA6C-4B0652A85B6D}"/>
    <dgm:cxn modelId="{04B9ABB9-7AD2-41BB-AF3D-80C4FC7E37C2}" type="presOf" srcId="{E48A6E33-4F77-4FCE-B4E6-5E1EE972977D}" destId="{24A7EA67-B850-435A-B3B7-E7FDF580A56B}" srcOrd="0" destOrd="0" presId="urn:microsoft.com/office/officeart/2005/8/layout/hList3"/>
    <dgm:cxn modelId="{244104BC-8148-4459-A452-BDC6A61CA711}" type="presOf" srcId="{928B7D2B-6F8E-47CB-B7A9-8BD444BE222E}" destId="{9E4AF25B-8122-484E-8C5C-42BB60815D8E}" srcOrd="0" destOrd="0" presId="urn:microsoft.com/office/officeart/2005/8/layout/hList3"/>
    <dgm:cxn modelId="{786D1BC0-CEEE-47E1-BE51-6EAA385C80E2}" srcId="{E48A6E33-4F77-4FCE-B4E6-5E1EE972977D}" destId="{8F02D91E-02DD-430F-92F9-773BDC3C4F06}" srcOrd="4" destOrd="0" parTransId="{1413ECF6-D8E5-40EB-B14E-50531C00A4FA}" sibTransId="{A7F2417D-85F3-4BA0-997E-6C8B2EF0EB72}"/>
    <dgm:cxn modelId="{81BACAD2-B579-4959-8D11-384EE17AFFF5}" type="presOf" srcId="{8F02D91E-02DD-430F-92F9-773BDC3C4F06}" destId="{EB69F231-1921-4F4C-AF26-076817F017DC}" srcOrd="0" destOrd="0" presId="urn:microsoft.com/office/officeart/2005/8/layout/hList3"/>
    <dgm:cxn modelId="{1AE433E4-D029-486A-9D4C-D740D2CD736C}" type="presOf" srcId="{1844FA37-9221-431E-A932-F0E895FCCEF3}" destId="{9069773F-204A-4737-9FAD-BE5BAC96723A}" srcOrd="0" destOrd="0" presId="urn:microsoft.com/office/officeart/2005/8/layout/hList3"/>
    <dgm:cxn modelId="{32EF8BE6-9089-4C70-8EC2-C3ABB0A617A3}" srcId="{E48A6E33-4F77-4FCE-B4E6-5E1EE972977D}" destId="{30B4EE40-AA49-4603-8520-EF348CD7C54A}" srcOrd="3" destOrd="0" parTransId="{B1BDD366-0A3B-4A1A-8128-22E6CBE44F25}" sibTransId="{08C4E15B-D9CE-479C-AD59-340C8282781E}"/>
    <dgm:cxn modelId="{E4A229E9-1A36-4EB1-9198-257D7F5C3A2C}" type="presOf" srcId="{30B4EE40-AA49-4603-8520-EF348CD7C54A}" destId="{E2BD0030-F31C-46DA-966D-6D30D5D9DD04}" srcOrd="0" destOrd="0" presId="urn:microsoft.com/office/officeart/2005/8/layout/hList3"/>
    <dgm:cxn modelId="{5C6BE3FB-D1E4-47F2-BF3E-5150A5560CB1}" type="presOf" srcId="{FC5ADC44-7900-42EE-8579-12BBF0E8A7E7}" destId="{F3623210-099C-444C-B6F6-DBFFB1EF9EFD}" srcOrd="0" destOrd="0" presId="urn:microsoft.com/office/officeart/2005/8/layout/hList3"/>
    <dgm:cxn modelId="{1B87374A-ADDC-4B51-B50C-C54174FEFF52}" type="presParOf" srcId="{9069773F-204A-4737-9FAD-BE5BAC96723A}" destId="{24A7EA67-B850-435A-B3B7-E7FDF580A56B}" srcOrd="0" destOrd="0" presId="urn:microsoft.com/office/officeart/2005/8/layout/hList3"/>
    <dgm:cxn modelId="{0E418AAA-39EE-4D0C-BAB2-E0AD56EFECD6}" type="presParOf" srcId="{9069773F-204A-4737-9FAD-BE5BAC96723A}" destId="{567E38DA-01E8-4DB0-B842-8C2CD7DE709E}" srcOrd="1" destOrd="0" presId="urn:microsoft.com/office/officeart/2005/8/layout/hList3"/>
    <dgm:cxn modelId="{3DDF75AE-3CBF-4F2D-8F7F-DB19B6C6B3F6}" type="presParOf" srcId="{567E38DA-01E8-4DB0-B842-8C2CD7DE709E}" destId="{F3623210-099C-444C-B6F6-DBFFB1EF9EFD}" srcOrd="0" destOrd="0" presId="urn:microsoft.com/office/officeart/2005/8/layout/hList3"/>
    <dgm:cxn modelId="{1D5F6B38-2323-4CB9-9598-2E5E1939361B}" type="presParOf" srcId="{567E38DA-01E8-4DB0-B842-8C2CD7DE709E}" destId="{9E4AF25B-8122-484E-8C5C-42BB60815D8E}" srcOrd="1" destOrd="0" presId="urn:microsoft.com/office/officeart/2005/8/layout/hList3"/>
    <dgm:cxn modelId="{A4581AA5-6FB9-44B3-8067-FE6BF2CCB584}" type="presParOf" srcId="{567E38DA-01E8-4DB0-B842-8C2CD7DE709E}" destId="{7D079472-D054-4CAD-8FEA-CC598D82E907}" srcOrd="2" destOrd="0" presId="urn:microsoft.com/office/officeart/2005/8/layout/hList3"/>
    <dgm:cxn modelId="{CAF9FA67-85D8-41EE-BE97-EC843141C852}" type="presParOf" srcId="{567E38DA-01E8-4DB0-B842-8C2CD7DE709E}" destId="{E2BD0030-F31C-46DA-966D-6D30D5D9DD04}" srcOrd="3" destOrd="0" presId="urn:microsoft.com/office/officeart/2005/8/layout/hList3"/>
    <dgm:cxn modelId="{0410F415-4E92-4933-835A-F6C46BE56C89}" type="presParOf" srcId="{567E38DA-01E8-4DB0-B842-8C2CD7DE709E}" destId="{EB69F231-1921-4F4C-AF26-076817F017DC}" srcOrd="4" destOrd="0" presId="urn:microsoft.com/office/officeart/2005/8/layout/hList3"/>
    <dgm:cxn modelId="{DE119BF9-3597-478F-BCD7-0632E33B3E18}" type="presParOf" srcId="{9069773F-204A-4737-9FAD-BE5BAC96723A}" destId="{B391B1D7-DC76-4384-AB39-4BE33D008B16}"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90B637-6430-42CF-9200-59D8C6A35165}" type="doc">
      <dgm:prSet loTypeId="urn:microsoft.com/office/officeart/2005/8/layout/vList2" loCatId="list" qsTypeId="urn:microsoft.com/office/officeart/2005/8/quickstyle/3d2#2" qsCatId="3D" csTypeId="urn:microsoft.com/office/officeart/2005/8/colors/accent1_2" csCatId="accent1" phldr="1"/>
      <dgm:spPr/>
      <dgm:t>
        <a:bodyPr/>
        <a:lstStyle/>
        <a:p>
          <a:endParaRPr lang="en-GB"/>
        </a:p>
      </dgm:t>
    </dgm:pt>
    <dgm:pt modelId="{664EEAC2-66C6-414A-BD81-0C9EBF508B52}">
      <dgm:prSet/>
      <dgm:spPr/>
      <dgm:t>
        <a:bodyPr/>
        <a:lstStyle/>
        <a:p>
          <a:pPr rtl="0"/>
          <a:r>
            <a:rPr lang="en-GB" dirty="0">
              <a:latin typeface="Arial" panose="020B0604020202020204" pitchFamily="34" charset="0"/>
              <a:cs typeface="Arial" panose="020B0604020202020204" pitchFamily="34" charset="0"/>
            </a:rPr>
            <a:t>Engaging young people/Inclusive Practice</a:t>
          </a:r>
        </a:p>
      </dgm:t>
    </dgm:pt>
    <dgm:pt modelId="{EBC4B9CE-2495-49D8-A580-3AF9200203CC}" type="parTrans" cxnId="{848E4DB1-BFD7-444E-AF3A-49DFE574BF32}">
      <dgm:prSet/>
      <dgm:spPr/>
      <dgm:t>
        <a:bodyPr/>
        <a:lstStyle/>
        <a:p>
          <a:endParaRPr lang="en-GB"/>
        </a:p>
      </dgm:t>
    </dgm:pt>
    <dgm:pt modelId="{34D71BA5-8C8B-4661-89C6-A8078BB88B4D}" type="sibTrans" cxnId="{848E4DB1-BFD7-444E-AF3A-49DFE574BF32}">
      <dgm:prSet/>
      <dgm:spPr/>
      <dgm:t>
        <a:bodyPr/>
        <a:lstStyle/>
        <a:p>
          <a:endParaRPr lang="en-GB"/>
        </a:p>
      </dgm:t>
    </dgm:pt>
    <dgm:pt modelId="{ED379E29-DA86-43F8-BB03-F1A9FC437FE4}" type="pres">
      <dgm:prSet presAssocID="{3390B637-6430-42CF-9200-59D8C6A35165}" presName="linear" presStyleCnt="0">
        <dgm:presLayoutVars>
          <dgm:animLvl val="lvl"/>
          <dgm:resizeHandles val="exact"/>
        </dgm:presLayoutVars>
      </dgm:prSet>
      <dgm:spPr/>
    </dgm:pt>
    <dgm:pt modelId="{DF6EEE44-1AE6-4CD3-A6EE-1B54DE57C16C}" type="pres">
      <dgm:prSet presAssocID="{664EEAC2-66C6-414A-BD81-0C9EBF508B52}" presName="parentText" presStyleLbl="node1" presStyleIdx="0" presStyleCnt="1" custLinFactNeighborX="-17322" custLinFactNeighborY="-22145">
        <dgm:presLayoutVars>
          <dgm:chMax val="0"/>
          <dgm:bulletEnabled val="1"/>
        </dgm:presLayoutVars>
      </dgm:prSet>
      <dgm:spPr/>
    </dgm:pt>
  </dgm:ptLst>
  <dgm:cxnLst>
    <dgm:cxn modelId="{AB27826B-8156-40EB-BB7D-AD0CCE436CB9}" type="presOf" srcId="{3390B637-6430-42CF-9200-59D8C6A35165}" destId="{ED379E29-DA86-43F8-BB03-F1A9FC437FE4}" srcOrd="0" destOrd="0" presId="urn:microsoft.com/office/officeart/2005/8/layout/vList2"/>
    <dgm:cxn modelId="{848E4DB1-BFD7-444E-AF3A-49DFE574BF32}" srcId="{3390B637-6430-42CF-9200-59D8C6A35165}" destId="{664EEAC2-66C6-414A-BD81-0C9EBF508B52}" srcOrd="0" destOrd="0" parTransId="{EBC4B9CE-2495-49D8-A580-3AF9200203CC}" sibTransId="{34D71BA5-8C8B-4661-89C6-A8078BB88B4D}"/>
    <dgm:cxn modelId="{9E343CE8-BC95-4CE4-B01F-4EA6E2872D00}" type="presOf" srcId="{664EEAC2-66C6-414A-BD81-0C9EBF508B52}" destId="{DF6EEE44-1AE6-4CD3-A6EE-1B54DE57C16C}" srcOrd="0" destOrd="0" presId="urn:microsoft.com/office/officeart/2005/8/layout/vList2"/>
    <dgm:cxn modelId="{460BACE9-CF4C-45AA-A151-BF6F67D981E0}" type="presParOf" srcId="{ED379E29-DA86-43F8-BB03-F1A9FC437FE4}" destId="{DF6EEE44-1AE6-4CD3-A6EE-1B54DE57C16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D5A16D2-A17F-4414-9E62-AE989FC9E3A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F282D8A-9B3A-4C7A-B3CE-CE6A90CEA0EC}">
      <dgm:prSet>
        <dgm:style>
          <a:lnRef idx="0">
            <a:schemeClr val="accent6"/>
          </a:lnRef>
          <a:fillRef idx="3">
            <a:schemeClr val="accent6"/>
          </a:fillRef>
          <a:effectRef idx="3">
            <a:schemeClr val="accent6"/>
          </a:effectRef>
          <a:fontRef idx="minor">
            <a:schemeClr val="lt1"/>
          </a:fontRef>
        </dgm:style>
      </dgm:prSet>
      <dgm:spPr/>
      <dgm:t>
        <a:bodyPr/>
        <a:lstStyle/>
        <a:p>
          <a:pPr algn="ctr" rtl="0"/>
          <a:r>
            <a:rPr lang="en-GB" dirty="0">
              <a:latin typeface="Arial" panose="020B0604020202020204" pitchFamily="34" charset="0"/>
              <a:cs typeface="Arial" panose="020B0604020202020204" pitchFamily="34" charset="0"/>
            </a:rPr>
            <a:t>Inclusive Practice</a:t>
          </a:r>
        </a:p>
      </dgm:t>
    </dgm:pt>
    <dgm:pt modelId="{41DAE2C9-9149-442F-BFF5-47D66646FB55}" type="parTrans" cxnId="{78DB8E72-D404-4CD2-997B-19EA143FF4FC}">
      <dgm:prSet/>
      <dgm:spPr/>
      <dgm:t>
        <a:bodyPr/>
        <a:lstStyle/>
        <a:p>
          <a:endParaRPr lang="en-GB"/>
        </a:p>
      </dgm:t>
    </dgm:pt>
    <dgm:pt modelId="{C37D946D-D1CC-48D7-8C94-BC049C88783F}" type="sibTrans" cxnId="{78DB8E72-D404-4CD2-997B-19EA143FF4FC}">
      <dgm:prSet/>
      <dgm:spPr/>
      <dgm:t>
        <a:bodyPr/>
        <a:lstStyle/>
        <a:p>
          <a:endParaRPr lang="en-GB"/>
        </a:p>
      </dgm:t>
    </dgm:pt>
    <dgm:pt modelId="{29608E95-6330-477F-83EA-2A10B340338E}" type="pres">
      <dgm:prSet presAssocID="{3D5A16D2-A17F-4414-9E62-AE989FC9E3A3}" presName="linear" presStyleCnt="0">
        <dgm:presLayoutVars>
          <dgm:animLvl val="lvl"/>
          <dgm:resizeHandles val="exact"/>
        </dgm:presLayoutVars>
      </dgm:prSet>
      <dgm:spPr/>
    </dgm:pt>
    <dgm:pt modelId="{8B24C781-585C-4627-A213-E51A33C0C57C}" type="pres">
      <dgm:prSet presAssocID="{BF282D8A-9B3A-4C7A-B3CE-CE6A90CEA0EC}" presName="parentText" presStyleLbl="node1" presStyleIdx="0" presStyleCnt="1" custLinFactNeighborX="-18387" custLinFactNeighborY="-39080">
        <dgm:presLayoutVars>
          <dgm:chMax val="0"/>
          <dgm:bulletEnabled val="1"/>
        </dgm:presLayoutVars>
      </dgm:prSet>
      <dgm:spPr/>
    </dgm:pt>
  </dgm:ptLst>
  <dgm:cxnLst>
    <dgm:cxn modelId="{0F98F02A-E5CA-4FAB-BD91-8A8597F165C3}" type="presOf" srcId="{3D5A16D2-A17F-4414-9E62-AE989FC9E3A3}" destId="{29608E95-6330-477F-83EA-2A10B340338E}" srcOrd="0" destOrd="0" presId="urn:microsoft.com/office/officeart/2005/8/layout/vList2"/>
    <dgm:cxn modelId="{78DB8E72-D404-4CD2-997B-19EA143FF4FC}" srcId="{3D5A16D2-A17F-4414-9E62-AE989FC9E3A3}" destId="{BF282D8A-9B3A-4C7A-B3CE-CE6A90CEA0EC}" srcOrd="0" destOrd="0" parTransId="{41DAE2C9-9149-442F-BFF5-47D66646FB55}" sibTransId="{C37D946D-D1CC-48D7-8C94-BC049C88783F}"/>
    <dgm:cxn modelId="{01F72C8F-67C3-48BB-912A-F6320413AC05}" type="presOf" srcId="{BF282D8A-9B3A-4C7A-B3CE-CE6A90CEA0EC}" destId="{8B24C781-585C-4627-A213-E51A33C0C57C}" srcOrd="0" destOrd="0" presId="urn:microsoft.com/office/officeart/2005/8/layout/vList2"/>
    <dgm:cxn modelId="{0C4A412B-4BE1-47A1-BE56-54ABE4DE9A04}" type="presParOf" srcId="{29608E95-6330-477F-83EA-2A10B340338E}" destId="{8B24C781-585C-4627-A213-E51A33C0C57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AE2813A-E241-4D84-9217-92373A4FC3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AF1FD4-F7D7-4AF1-97EB-ABF9A2ED4B58}">
      <dgm:prSet/>
      <dgm:spPr/>
      <dgm:t>
        <a:bodyPr/>
        <a:lstStyle/>
        <a:p>
          <a:r>
            <a:rPr lang="en-GB"/>
            <a:t>fulfil their potential as empowered individuals and as members of groups and communities, thereby improving their life chances </a:t>
          </a:r>
          <a:endParaRPr lang="en-US"/>
        </a:p>
      </dgm:t>
    </dgm:pt>
    <dgm:pt modelId="{AE30735C-4441-4E64-848C-EE88F0DA7FB9}" type="parTrans" cxnId="{EF37B801-F510-4494-A1A2-9E9BCDAFB2D8}">
      <dgm:prSet/>
      <dgm:spPr/>
      <dgm:t>
        <a:bodyPr/>
        <a:lstStyle/>
        <a:p>
          <a:endParaRPr lang="en-US"/>
        </a:p>
      </dgm:t>
    </dgm:pt>
    <dgm:pt modelId="{A07D02B3-E5B8-4242-8D41-BBEBA6C6345C}" type="sibTrans" cxnId="{EF37B801-F510-4494-A1A2-9E9BCDAFB2D8}">
      <dgm:prSet/>
      <dgm:spPr/>
      <dgm:t>
        <a:bodyPr/>
        <a:lstStyle/>
        <a:p>
          <a:endParaRPr lang="en-US"/>
        </a:p>
      </dgm:t>
    </dgm:pt>
    <dgm:pt modelId="{6FCAF5B4-8A97-4EE9-A5BD-190F65B8087E}">
      <dgm:prSet/>
      <dgm:spPr/>
      <dgm:t>
        <a:bodyPr/>
        <a:lstStyle/>
        <a:p>
          <a:r>
            <a:rPr lang="en-GB"/>
            <a:t>encourages them to gain and develop knowledge, understanding, attitudes and values, and to make constructive use of their skills, resources and time. </a:t>
          </a:r>
          <a:endParaRPr lang="en-US"/>
        </a:p>
      </dgm:t>
    </dgm:pt>
    <dgm:pt modelId="{6321844C-3FDF-40F2-A6F9-903591F20095}" type="parTrans" cxnId="{08040FFE-1C41-4468-B6F0-ABA0A0A75582}">
      <dgm:prSet/>
      <dgm:spPr/>
      <dgm:t>
        <a:bodyPr/>
        <a:lstStyle/>
        <a:p>
          <a:endParaRPr lang="en-US"/>
        </a:p>
      </dgm:t>
    </dgm:pt>
    <dgm:pt modelId="{33D3167C-2A55-45C6-AC9F-C087F1F1A1CA}" type="sibTrans" cxnId="{08040FFE-1C41-4468-B6F0-ABA0A0A75582}">
      <dgm:prSet/>
      <dgm:spPr/>
      <dgm:t>
        <a:bodyPr/>
        <a:lstStyle/>
        <a:p>
          <a:endParaRPr lang="en-US"/>
        </a:p>
      </dgm:t>
    </dgm:pt>
    <dgm:pt modelId="{B76F6DB7-3164-49B8-87F6-A7F348E663C7}">
      <dgm:prSet/>
      <dgm:spPr/>
      <dgm:t>
        <a:bodyPr/>
        <a:lstStyle/>
        <a:p>
          <a:r>
            <a:rPr lang="en-GB"/>
            <a:t>A key role for youth work is to challenge oppression and inequality, while supporting and enabling young people to keep themselves safe. </a:t>
          </a:r>
          <a:endParaRPr lang="en-US"/>
        </a:p>
      </dgm:t>
    </dgm:pt>
    <dgm:pt modelId="{7E4AB426-5E61-472F-AE8C-87B7518A58D1}" type="parTrans" cxnId="{336358D1-1668-4930-9C61-A4E26B61342B}">
      <dgm:prSet/>
      <dgm:spPr/>
      <dgm:t>
        <a:bodyPr/>
        <a:lstStyle/>
        <a:p>
          <a:endParaRPr lang="en-US"/>
        </a:p>
      </dgm:t>
    </dgm:pt>
    <dgm:pt modelId="{E02AC646-5D3D-48C9-923C-436A65C35EE8}" type="sibTrans" cxnId="{336358D1-1668-4930-9C61-A4E26B61342B}">
      <dgm:prSet/>
      <dgm:spPr/>
      <dgm:t>
        <a:bodyPr/>
        <a:lstStyle/>
        <a:p>
          <a:endParaRPr lang="en-US"/>
        </a:p>
      </dgm:t>
    </dgm:pt>
    <dgm:pt modelId="{09193349-B5C8-4AF7-8329-59AF1B3B6AEA}">
      <dgm:prSet/>
      <dgm:spPr/>
      <dgm:t>
        <a:bodyPr/>
        <a:lstStyle/>
        <a:p>
          <a:r>
            <a:rPr lang="en-GB"/>
            <a:t>promotes opportunities and access for all young people whatever their race, gender, sexual identity, language, religion, disability, age, background or personal circumstances. </a:t>
          </a:r>
          <a:endParaRPr lang="en-US"/>
        </a:p>
      </dgm:t>
    </dgm:pt>
    <dgm:pt modelId="{1D8ADC0C-904C-41AA-825C-76007467944F}" type="parTrans" cxnId="{BCE59F22-2C61-40E3-9957-625CE7C3A88A}">
      <dgm:prSet/>
      <dgm:spPr/>
      <dgm:t>
        <a:bodyPr/>
        <a:lstStyle/>
        <a:p>
          <a:endParaRPr lang="en-US"/>
        </a:p>
      </dgm:t>
    </dgm:pt>
    <dgm:pt modelId="{F3AEF401-ADE8-46EF-AA1F-283D79018E49}" type="sibTrans" cxnId="{BCE59F22-2C61-40E3-9957-625CE7C3A88A}">
      <dgm:prSet/>
      <dgm:spPr/>
      <dgm:t>
        <a:bodyPr/>
        <a:lstStyle/>
        <a:p>
          <a:endParaRPr lang="en-US"/>
        </a:p>
      </dgm:t>
    </dgm:pt>
    <dgm:pt modelId="{38EA074E-CC3D-446F-9D98-2436B5D275E0}" type="pres">
      <dgm:prSet presAssocID="{BAE2813A-E241-4D84-9217-92373A4FC321}" presName="linear" presStyleCnt="0">
        <dgm:presLayoutVars>
          <dgm:animLvl val="lvl"/>
          <dgm:resizeHandles val="exact"/>
        </dgm:presLayoutVars>
      </dgm:prSet>
      <dgm:spPr/>
    </dgm:pt>
    <dgm:pt modelId="{30DA7699-B9BE-46BB-85C1-39AB12A36597}" type="pres">
      <dgm:prSet presAssocID="{78AF1FD4-F7D7-4AF1-97EB-ABF9A2ED4B58}" presName="parentText" presStyleLbl="node1" presStyleIdx="0" presStyleCnt="4">
        <dgm:presLayoutVars>
          <dgm:chMax val="0"/>
          <dgm:bulletEnabled val="1"/>
        </dgm:presLayoutVars>
      </dgm:prSet>
      <dgm:spPr/>
    </dgm:pt>
    <dgm:pt modelId="{6285B1B5-F09D-4968-A3B1-4D8B6FBFD9DD}" type="pres">
      <dgm:prSet presAssocID="{A07D02B3-E5B8-4242-8D41-BBEBA6C6345C}" presName="spacer" presStyleCnt="0"/>
      <dgm:spPr/>
    </dgm:pt>
    <dgm:pt modelId="{7E1829D6-CE0C-4045-842A-84A14E54A4B7}" type="pres">
      <dgm:prSet presAssocID="{6FCAF5B4-8A97-4EE9-A5BD-190F65B8087E}" presName="parentText" presStyleLbl="node1" presStyleIdx="1" presStyleCnt="4">
        <dgm:presLayoutVars>
          <dgm:chMax val="0"/>
          <dgm:bulletEnabled val="1"/>
        </dgm:presLayoutVars>
      </dgm:prSet>
      <dgm:spPr/>
    </dgm:pt>
    <dgm:pt modelId="{0955AE75-7784-400D-AD9C-FF1CAC6E39E9}" type="pres">
      <dgm:prSet presAssocID="{33D3167C-2A55-45C6-AC9F-C087F1F1A1CA}" presName="spacer" presStyleCnt="0"/>
      <dgm:spPr/>
    </dgm:pt>
    <dgm:pt modelId="{06920CDB-224D-4867-B6BE-F516E7A1B7F3}" type="pres">
      <dgm:prSet presAssocID="{B76F6DB7-3164-49B8-87F6-A7F348E663C7}" presName="parentText" presStyleLbl="node1" presStyleIdx="2" presStyleCnt="4">
        <dgm:presLayoutVars>
          <dgm:chMax val="0"/>
          <dgm:bulletEnabled val="1"/>
        </dgm:presLayoutVars>
      </dgm:prSet>
      <dgm:spPr/>
    </dgm:pt>
    <dgm:pt modelId="{0FDEDE22-6A43-4AC5-A974-5061553D83C4}" type="pres">
      <dgm:prSet presAssocID="{E02AC646-5D3D-48C9-923C-436A65C35EE8}" presName="spacer" presStyleCnt="0"/>
      <dgm:spPr/>
    </dgm:pt>
    <dgm:pt modelId="{C695DDE6-ADA1-4C87-B70C-91442C4D73AF}" type="pres">
      <dgm:prSet presAssocID="{09193349-B5C8-4AF7-8329-59AF1B3B6AEA}" presName="parentText" presStyleLbl="node1" presStyleIdx="3" presStyleCnt="4">
        <dgm:presLayoutVars>
          <dgm:chMax val="0"/>
          <dgm:bulletEnabled val="1"/>
        </dgm:presLayoutVars>
      </dgm:prSet>
      <dgm:spPr/>
    </dgm:pt>
  </dgm:ptLst>
  <dgm:cxnLst>
    <dgm:cxn modelId="{EF37B801-F510-4494-A1A2-9E9BCDAFB2D8}" srcId="{BAE2813A-E241-4D84-9217-92373A4FC321}" destId="{78AF1FD4-F7D7-4AF1-97EB-ABF9A2ED4B58}" srcOrd="0" destOrd="0" parTransId="{AE30735C-4441-4E64-848C-EE88F0DA7FB9}" sibTransId="{A07D02B3-E5B8-4242-8D41-BBEBA6C6345C}"/>
    <dgm:cxn modelId="{BCE59F22-2C61-40E3-9957-625CE7C3A88A}" srcId="{BAE2813A-E241-4D84-9217-92373A4FC321}" destId="{09193349-B5C8-4AF7-8329-59AF1B3B6AEA}" srcOrd="3" destOrd="0" parTransId="{1D8ADC0C-904C-41AA-825C-76007467944F}" sibTransId="{F3AEF401-ADE8-46EF-AA1F-283D79018E49}"/>
    <dgm:cxn modelId="{00CD2229-3E79-4D5D-83ED-983C1E53C774}" type="presOf" srcId="{78AF1FD4-F7D7-4AF1-97EB-ABF9A2ED4B58}" destId="{30DA7699-B9BE-46BB-85C1-39AB12A36597}" srcOrd="0" destOrd="0" presId="urn:microsoft.com/office/officeart/2005/8/layout/vList2"/>
    <dgm:cxn modelId="{094CBA42-0D53-43B5-B9E4-2A2AA35519F4}" type="presOf" srcId="{BAE2813A-E241-4D84-9217-92373A4FC321}" destId="{38EA074E-CC3D-446F-9D98-2436B5D275E0}" srcOrd="0" destOrd="0" presId="urn:microsoft.com/office/officeart/2005/8/layout/vList2"/>
    <dgm:cxn modelId="{4BDB9E71-9B8F-4EA5-BB5A-24D0D8E9CAA7}" type="presOf" srcId="{09193349-B5C8-4AF7-8329-59AF1B3B6AEA}" destId="{C695DDE6-ADA1-4C87-B70C-91442C4D73AF}" srcOrd="0" destOrd="0" presId="urn:microsoft.com/office/officeart/2005/8/layout/vList2"/>
    <dgm:cxn modelId="{3124738F-B984-4B06-A774-04763C08AE0A}" type="presOf" srcId="{B76F6DB7-3164-49B8-87F6-A7F348E663C7}" destId="{06920CDB-224D-4867-B6BE-F516E7A1B7F3}" srcOrd="0" destOrd="0" presId="urn:microsoft.com/office/officeart/2005/8/layout/vList2"/>
    <dgm:cxn modelId="{67FE5CB9-613B-4ADA-84E2-A17CBCEBD474}" type="presOf" srcId="{6FCAF5B4-8A97-4EE9-A5BD-190F65B8087E}" destId="{7E1829D6-CE0C-4045-842A-84A14E54A4B7}" srcOrd="0" destOrd="0" presId="urn:microsoft.com/office/officeart/2005/8/layout/vList2"/>
    <dgm:cxn modelId="{336358D1-1668-4930-9C61-A4E26B61342B}" srcId="{BAE2813A-E241-4D84-9217-92373A4FC321}" destId="{B76F6DB7-3164-49B8-87F6-A7F348E663C7}" srcOrd="2" destOrd="0" parTransId="{7E4AB426-5E61-472F-AE8C-87B7518A58D1}" sibTransId="{E02AC646-5D3D-48C9-923C-436A65C35EE8}"/>
    <dgm:cxn modelId="{08040FFE-1C41-4468-B6F0-ABA0A0A75582}" srcId="{BAE2813A-E241-4D84-9217-92373A4FC321}" destId="{6FCAF5B4-8A97-4EE9-A5BD-190F65B8087E}" srcOrd="1" destOrd="0" parTransId="{6321844C-3FDF-40F2-A6F9-903591F20095}" sibTransId="{33D3167C-2A55-45C6-AC9F-C087F1F1A1CA}"/>
    <dgm:cxn modelId="{879A54B0-CDAE-4EAE-88D8-CDC88BEB8690}" type="presParOf" srcId="{38EA074E-CC3D-446F-9D98-2436B5D275E0}" destId="{30DA7699-B9BE-46BB-85C1-39AB12A36597}" srcOrd="0" destOrd="0" presId="urn:microsoft.com/office/officeart/2005/8/layout/vList2"/>
    <dgm:cxn modelId="{F7CFC434-23CC-4398-9323-1C414B95EDB9}" type="presParOf" srcId="{38EA074E-CC3D-446F-9D98-2436B5D275E0}" destId="{6285B1B5-F09D-4968-A3B1-4D8B6FBFD9DD}" srcOrd="1" destOrd="0" presId="urn:microsoft.com/office/officeart/2005/8/layout/vList2"/>
    <dgm:cxn modelId="{2BEA6FFB-F1BE-47BF-AF12-4B0B81F9E27C}" type="presParOf" srcId="{38EA074E-CC3D-446F-9D98-2436B5D275E0}" destId="{7E1829D6-CE0C-4045-842A-84A14E54A4B7}" srcOrd="2" destOrd="0" presId="urn:microsoft.com/office/officeart/2005/8/layout/vList2"/>
    <dgm:cxn modelId="{B1551BB6-7AE9-451E-8A66-3DF8C3C52D99}" type="presParOf" srcId="{38EA074E-CC3D-446F-9D98-2436B5D275E0}" destId="{0955AE75-7784-400D-AD9C-FF1CAC6E39E9}" srcOrd="3" destOrd="0" presId="urn:microsoft.com/office/officeart/2005/8/layout/vList2"/>
    <dgm:cxn modelId="{EEB19B27-372D-48CC-BBAD-4CB46BF9E4C7}" type="presParOf" srcId="{38EA074E-CC3D-446F-9D98-2436B5D275E0}" destId="{06920CDB-224D-4867-B6BE-F516E7A1B7F3}" srcOrd="4" destOrd="0" presId="urn:microsoft.com/office/officeart/2005/8/layout/vList2"/>
    <dgm:cxn modelId="{A646878B-44CC-4B80-9FDC-B75B74967BCF}" type="presParOf" srcId="{38EA074E-CC3D-446F-9D98-2436B5D275E0}" destId="{0FDEDE22-6A43-4AC5-A974-5061553D83C4}" srcOrd="5" destOrd="0" presId="urn:microsoft.com/office/officeart/2005/8/layout/vList2"/>
    <dgm:cxn modelId="{9C0B3AF1-D26C-4F07-A7C2-941BEF416E04}" type="presParOf" srcId="{38EA074E-CC3D-446F-9D98-2436B5D275E0}" destId="{C695DDE6-ADA1-4C87-B70C-91442C4D73A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77F1889-C809-467D-8D97-7034F08C71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8524B7C-965F-462F-BCF0-93CD374C9F39}">
      <dgm:prSet/>
      <dgm:spPr/>
      <dgm:t>
        <a:bodyPr/>
        <a:lstStyle/>
        <a:p>
          <a:r>
            <a:rPr lang="en-GB"/>
            <a:t>Youth work is a universal entitlement, delivered by both voluntary and local authority youth services, and is open to all young people within the specified 11 to 25 age range. </a:t>
          </a:r>
          <a:endParaRPr lang="en-US"/>
        </a:p>
      </dgm:t>
    </dgm:pt>
    <dgm:pt modelId="{C1C6DD2A-9898-484C-9411-556E3F645CF5}" type="parTrans" cxnId="{BC87512B-BE32-4912-8B91-3E7C1A3E4900}">
      <dgm:prSet/>
      <dgm:spPr/>
      <dgm:t>
        <a:bodyPr/>
        <a:lstStyle/>
        <a:p>
          <a:endParaRPr lang="en-US"/>
        </a:p>
      </dgm:t>
    </dgm:pt>
    <dgm:pt modelId="{286F0267-B6BD-4084-ABC0-DD58E0923B2C}" type="sibTrans" cxnId="{BC87512B-BE32-4912-8B91-3E7C1A3E4900}">
      <dgm:prSet/>
      <dgm:spPr/>
      <dgm:t>
        <a:bodyPr/>
        <a:lstStyle/>
        <a:p>
          <a:endParaRPr lang="en-US"/>
        </a:p>
      </dgm:t>
    </dgm:pt>
    <dgm:pt modelId="{FA634D59-FC74-455E-BC90-8CC7E6AD30BE}">
      <dgm:prSet/>
      <dgm:spPr/>
      <dgm:t>
        <a:bodyPr/>
        <a:lstStyle/>
        <a:p>
          <a:r>
            <a:rPr lang="en-GB"/>
            <a:t>Youth work is an intrinsic element of youth support services, which seek to ensure that all 11 to 25-year-olds have access to a variety of services, support and experiences they need to achieve their potential. </a:t>
          </a:r>
          <a:endParaRPr lang="en-US"/>
        </a:p>
      </dgm:t>
    </dgm:pt>
    <dgm:pt modelId="{6A095B86-E1A8-4C4A-9092-B7DC2520098E}" type="parTrans" cxnId="{09C1A813-E3D5-4D3B-BD6B-543F7F5907BA}">
      <dgm:prSet/>
      <dgm:spPr/>
      <dgm:t>
        <a:bodyPr/>
        <a:lstStyle/>
        <a:p>
          <a:endParaRPr lang="en-US"/>
        </a:p>
      </dgm:t>
    </dgm:pt>
    <dgm:pt modelId="{40540D7E-D14A-4BB0-BBF1-FBD351BD53EA}" type="sibTrans" cxnId="{09C1A813-E3D5-4D3B-BD6B-543F7F5907BA}">
      <dgm:prSet/>
      <dgm:spPr/>
      <dgm:t>
        <a:bodyPr/>
        <a:lstStyle/>
        <a:p>
          <a:endParaRPr lang="en-US"/>
        </a:p>
      </dgm:t>
    </dgm:pt>
    <dgm:pt modelId="{7C1555E8-E3AE-44DF-AB67-3A1AD786AB55}">
      <dgm:prSet/>
      <dgm:spPr/>
      <dgm:t>
        <a:bodyPr/>
        <a:lstStyle/>
        <a:p>
          <a:r>
            <a:rPr lang="en-GB"/>
            <a:t>Through the Learning and Skills Act 2000, section 123, Welsh Ministers have directed local authorities to provide, secure the provision of, or participate in the provision of youth support services </a:t>
          </a:r>
          <a:endParaRPr lang="en-US"/>
        </a:p>
      </dgm:t>
    </dgm:pt>
    <dgm:pt modelId="{8C6461EC-F6A0-4E47-8960-F0B8B8F9DD5F}" type="parTrans" cxnId="{8B3CB833-B266-474E-B654-D118140F724C}">
      <dgm:prSet/>
      <dgm:spPr/>
      <dgm:t>
        <a:bodyPr/>
        <a:lstStyle/>
        <a:p>
          <a:endParaRPr lang="en-US"/>
        </a:p>
      </dgm:t>
    </dgm:pt>
    <dgm:pt modelId="{1350FBD1-3FFE-4DA5-8A07-71CE4057724E}" type="sibTrans" cxnId="{8B3CB833-B266-474E-B654-D118140F724C}">
      <dgm:prSet/>
      <dgm:spPr/>
      <dgm:t>
        <a:bodyPr/>
        <a:lstStyle/>
        <a:p>
          <a:endParaRPr lang="en-US"/>
        </a:p>
      </dgm:t>
    </dgm:pt>
    <dgm:pt modelId="{5E84AE10-86CE-43CE-A458-DA8AF529CF1B}" type="pres">
      <dgm:prSet presAssocID="{D77F1889-C809-467D-8D97-7034F08C7104}" presName="linear" presStyleCnt="0">
        <dgm:presLayoutVars>
          <dgm:animLvl val="lvl"/>
          <dgm:resizeHandles val="exact"/>
        </dgm:presLayoutVars>
      </dgm:prSet>
      <dgm:spPr/>
    </dgm:pt>
    <dgm:pt modelId="{B12C6AD6-C4A2-4502-8402-38F00BAF9494}" type="pres">
      <dgm:prSet presAssocID="{38524B7C-965F-462F-BCF0-93CD374C9F39}" presName="parentText" presStyleLbl="node1" presStyleIdx="0" presStyleCnt="3">
        <dgm:presLayoutVars>
          <dgm:chMax val="0"/>
          <dgm:bulletEnabled val="1"/>
        </dgm:presLayoutVars>
      </dgm:prSet>
      <dgm:spPr/>
    </dgm:pt>
    <dgm:pt modelId="{9BF5DD2D-EF79-41CB-A064-54E049DD1321}" type="pres">
      <dgm:prSet presAssocID="{286F0267-B6BD-4084-ABC0-DD58E0923B2C}" presName="spacer" presStyleCnt="0"/>
      <dgm:spPr/>
    </dgm:pt>
    <dgm:pt modelId="{24260FB7-6092-4DCC-8B30-19AEEBE80856}" type="pres">
      <dgm:prSet presAssocID="{FA634D59-FC74-455E-BC90-8CC7E6AD30BE}" presName="parentText" presStyleLbl="node1" presStyleIdx="1" presStyleCnt="3">
        <dgm:presLayoutVars>
          <dgm:chMax val="0"/>
          <dgm:bulletEnabled val="1"/>
        </dgm:presLayoutVars>
      </dgm:prSet>
      <dgm:spPr/>
    </dgm:pt>
    <dgm:pt modelId="{F08A5F82-200E-4981-8AC8-9364D2FF0F1D}" type="pres">
      <dgm:prSet presAssocID="{40540D7E-D14A-4BB0-BBF1-FBD351BD53EA}" presName="spacer" presStyleCnt="0"/>
      <dgm:spPr/>
    </dgm:pt>
    <dgm:pt modelId="{BF68A96F-F094-41BB-942D-392046E31996}" type="pres">
      <dgm:prSet presAssocID="{7C1555E8-E3AE-44DF-AB67-3A1AD786AB55}" presName="parentText" presStyleLbl="node1" presStyleIdx="2" presStyleCnt="3">
        <dgm:presLayoutVars>
          <dgm:chMax val="0"/>
          <dgm:bulletEnabled val="1"/>
        </dgm:presLayoutVars>
      </dgm:prSet>
      <dgm:spPr/>
    </dgm:pt>
  </dgm:ptLst>
  <dgm:cxnLst>
    <dgm:cxn modelId="{09C1A813-E3D5-4D3B-BD6B-543F7F5907BA}" srcId="{D77F1889-C809-467D-8D97-7034F08C7104}" destId="{FA634D59-FC74-455E-BC90-8CC7E6AD30BE}" srcOrd="1" destOrd="0" parTransId="{6A095B86-E1A8-4C4A-9092-B7DC2520098E}" sibTransId="{40540D7E-D14A-4BB0-BBF1-FBD351BD53EA}"/>
    <dgm:cxn modelId="{BC87512B-BE32-4912-8B91-3E7C1A3E4900}" srcId="{D77F1889-C809-467D-8D97-7034F08C7104}" destId="{38524B7C-965F-462F-BCF0-93CD374C9F39}" srcOrd="0" destOrd="0" parTransId="{C1C6DD2A-9898-484C-9411-556E3F645CF5}" sibTransId="{286F0267-B6BD-4084-ABC0-DD58E0923B2C}"/>
    <dgm:cxn modelId="{8B3CB833-B266-474E-B654-D118140F724C}" srcId="{D77F1889-C809-467D-8D97-7034F08C7104}" destId="{7C1555E8-E3AE-44DF-AB67-3A1AD786AB55}" srcOrd="2" destOrd="0" parTransId="{8C6461EC-F6A0-4E47-8960-F0B8B8F9DD5F}" sibTransId="{1350FBD1-3FFE-4DA5-8A07-71CE4057724E}"/>
    <dgm:cxn modelId="{4B39F141-6E17-4D98-A847-19C83BC77E45}" type="presOf" srcId="{7C1555E8-E3AE-44DF-AB67-3A1AD786AB55}" destId="{BF68A96F-F094-41BB-942D-392046E31996}" srcOrd="0" destOrd="0" presId="urn:microsoft.com/office/officeart/2005/8/layout/vList2"/>
    <dgm:cxn modelId="{37F14E54-D253-4F82-96CE-9709586C13DA}" type="presOf" srcId="{D77F1889-C809-467D-8D97-7034F08C7104}" destId="{5E84AE10-86CE-43CE-A458-DA8AF529CF1B}" srcOrd="0" destOrd="0" presId="urn:microsoft.com/office/officeart/2005/8/layout/vList2"/>
    <dgm:cxn modelId="{7013A658-D7A4-4744-BE35-64B88FEC6780}" type="presOf" srcId="{FA634D59-FC74-455E-BC90-8CC7E6AD30BE}" destId="{24260FB7-6092-4DCC-8B30-19AEEBE80856}" srcOrd="0" destOrd="0" presId="urn:microsoft.com/office/officeart/2005/8/layout/vList2"/>
    <dgm:cxn modelId="{13F3AA90-DC6A-439D-8F0B-E824D71FB2A1}" type="presOf" srcId="{38524B7C-965F-462F-BCF0-93CD374C9F39}" destId="{B12C6AD6-C4A2-4502-8402-38F00BAF9494}" srcOrd="0" destOrd="0" presId="urn:microsoft.com/office/officeart/2005/8/layout/vList2"/>
    <dgm:cxn modelId="{112FD02B-D002-4C9A-8F1B-90CEFA01939B}" type="presParOf" srcId="{5E84AE10-86CE-43CE-A458-DA8AF529CF1B}" destId="{B12C6AD6-C4A2-4502-8402-38F00BAF9494}" srcOrd="0" destOrd="0" presId="urn:microsoft.com/office/officeart/2005/8/layout/vList2"/>
    <dgm:cxn modelId="{4A3C4AFD-C190-4F11-96F3-38CFDD6A6E81}" type="presParOf" srcId="{5E84AE10-86CE-43CE-A458-DA8AF529CF1B}" destId="{9BF5DD2D-EF79-41CB-A064-54E049DD1321}" srcOrd="1" destOrd="0" presId="urn:microsoft.com/office/officeart/2005/8/layout/vList2"/>
    <dgm:cxn modelId="{F9BC188E-8674-4B52-9EAC-4BC9C67A2164}" type="presParOf" srcId="{5E84AE10-86CE-43CE-A458-DA8AF529CF1B}" destId="{24260FB7-6092-4DCC-8B30-19AEEBE80856}" srcOrd="2" destOrd="0" presId="urn:microsoft.com/office/officeart/2005/8/layout/vList2"/>
    <dgm:cxn modelId="{99BC690E-3123-45F5-9DBC-F871F4BD36C9}" type="presParOf" srcId="{5E84AE10-86CE-43CE-A458-DA8AF529CF1B}" destId="{F08A5F82-200E-4981-8AC8-9364D2FF0F1D}" srcOrd="3" destOrd="0" presId="urn:microsoft.com/office/officeart/2005/8/layout/vList2"/>
    <dgm:cxn modelId="{D6AE039F-64CF-476B-A226-2E193898B08D}" type="presParOf" srcId="{5E84AE10-86CE-43CE-A458-DA8AF529CF1B}" destId="{BF68A96F-F094-41BB-942D-392046E3199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D8E9DBD-CCB5-49F8-B9CB-E7FCBC875E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D1B8290-4623-4217-9B0C-B8303BE7DE0C}">
      <dgm:prSet/>
      <dgm:spPr/>
      <dgm:t>
        <a:bodyPr/>
        <a:lstStyle/>
        <a:p>
          <a:r>
            <a:rPr lang="en-GB" b="1"/>
            <a:t>Wales is a country where: </a:t>
          </a:r>
          <a:endParaRPr lang="en-US"/>
        </a:p>
      </dgm:t>
    </dgm:pt>
    <dgm:pt modelId="{EF20E1D5-7D89-49EA-91B8-807E93EDF728}" type="parTrans" cxnId="{1B188709-A018-4EB0-A3F0-6EE93284EDF7}">
      <dgm:prSet/>
      <dgm:spPr/>
      <dgm:t>
        <a:bodyPr/>
        <a:lstStyle/>
        <a:p>
          <a:endParaRPr lang="en-US"/>
        </a:p>
      </dgm:t>
    </dgm:pt>
    <dgm:pt modelId="{F8402D6E-EB7B-4153-986A-204ED3A9F84B}" type="sibTrans" cxnId="{1B188709-A018-4EB0-A3F0-6EE93284EDF7}">
      <dgm:prSet/>
      <dgm:spPr/>
      <dgm:t>
        <a:bodyPr/>
        <a:lstStyle/>
        <a:p>
          <a:endParaRPr lang="en-US"/>
        </a:p>
      </dgm:t>
    </dgm:pt>
    <dgm:pt modelId="{EBF62D5E-67C5-499A-BF01-22B230F3B44B}">
      <dgm:prSet/>
      <dgm:spPr/>
      <dgm:t>
        <a:bodyPr/>
        <a:lstStyle/>
        <a:p>
          <a:r>
            <a:rPr lang="en-GB"/>
            <a:t>all young people are thriving, with access to opportunities and experiences, in Welsh and English, which provide enjoyment and enrich their personal development through youth work approaches </a:t>
          </a:r>
          <a:endParaRPr lang="en-US"/>
        </a:p>
      </dgm:t>
    </dgm:pt>
    <dgm:pt modelId="{D241FD70-5422-4998-9116-2219657B821F}" type="parTrans" cxnId="{48F76365-70C1-4F88-8E71-37C6EA6A567D}">
      <dgm:prSet/>
      <dgm:spPr/>
      <dgm:t>
        <a:bodyPr/>
        <a:lstStyle/>
        <a:p>
          <a:endParaRPr lang="en-US"/>
        </a:p>
      </dgm:t>
    </dgm:pt>
    <dgm:pt modelId="{F1704315-B76A-4ACA-9BE8-D6C6ADB685CF}" type="sibTrans" cxnId="{48F76365-70C1-4F88-8E71-37C6EA6A567D}">
      <dgm:prSet/>
      <dgm:spPr/>
      <dgm:t>
        <a:bodyPr/>
        <a:lstStyle/>
        <a:p>
          <a:endParaRPr lang="en-US"/>
        </a:p>
      </dgm:t>
    </dgm:pt>
    <dgm:pt modelId="{D41FACF1-D165-45F5-A961-1761137476AD}">
      <dgm:prSet/>
      <dgm:spPr/>
      <dgm:t>
        <a:bodyPr/>
        <a:lstStyle/>
        <a:p>
          <a:r>
            <a:rPr lang="en-GB"/>
            <a:t>youth work is rights-based, informed by young people, and collaboratively planned and supported by a skilled workforce of voluntary and paid professional staff </a:t>
          </a:r>
          <a:endParaRPr lang="en-US"/>
        </a:p>
      </dgm:t>
    </dgm:pt>
    <dgm:pt modelId="{80F191F9-2059-450E-86C9-70E1BCDE12A7}" type="parTrans" cxnId="{F72A8E92-8FF9-4F24-AE67-9CCED084D571}">
      <dgm:prSet/>
      <dgm:spPr/>
      <dgm:t>
        <a:bodyPr/>
        <a:lstStyle/>
        <a:p>
          <a:endParaRPr lang="en-US"/>
        </a:p>
      </dgm:t>
    </dgm:pt>
    <dgm:pt modelId="{042E3C07-1FE0-4748-8327-D5F33540D9A0}" type="sibTrans" cxnId="{F72A8E92-8FF9-4F24-AE67-9CCED084D571}">
      <dgm:prSet/>
      <dgm:spPr/>
      <dgm:t>
        <a:bodyPr/>
        <a:lstStyle/>
        <a:p>
          <a:endParaRPr lang="en-US"/>
        </a:p>
      </dgm:t>
    </dgm:pt>
    <dgm:pt modelId="{9D1F3543-DCD9-4F4D-99DD-B2587E8B774B}">
      <dgm:prSet/>
      <dgm:spPr/>
      <dgm:t>
        <a:bodyPr/>
        <a:lstStyle/>
        <a:p>
          <a:r>
            <a:rPr lang="en-GB"/>
            <a:t>the value of youth work is understood, with clear lines of accountability. </a:t>
          </a:r>
          <a:endParaRPr lang="en-US"/>
        </a:p>
      </dgm:t>
    </dgm:pt>
    <dgm:pt modelId="{0D423602-F2F9-4B5F-B3E6-1054D4F16EED}" type="parTrans" cxnId="{A5489F6A-F5FE-45CF-8DDE-149D497FE7AC}">
      <dgm:prSet/>
      <dgm:spPr/>
      <dgm:t>
        <a:bodyPr/>
        <a:lstStyle/>
        <a:p>
          <a:endParaRPr lang="en-US"/>
        </a:p>
      </dgm:t>
    </dgm:pt>
    <dgm:pt modelId="{C1A8A9BB-50ED-467A-844A-FF8943FC6E1E}" type="sibTrans" cxnId="{A5489F6A-F5FE-45CF-8DDE-149D497FE7AC}">
      <dgm:prSet/>
      <dgm:spPr/>
      <dgm:t>
        <a:bodyPr/>
        <a:lstStyle/>
        <a:p>
          <a:endParaRPr lang="en-US"/>
        </a:p>
      </dgm:t>
    </dgm:pt>
    <dgm:pt modelId="{5D013376-D2CD-46F6-B0DF-1DDEA36F05FB}" type="pres">
      <dgm:prSet presAssocID="{4D8E9DBD-CCB5-49F8-B9CB-E7FCBC875EC5}" presName="root" presStyleCnt="0">
        <dgm:presLayoutVars>
          <dgm:dir/>
          <dgm:resizeHandles val="exact"/>
        </dgm:presLayoutVars>
      </dgm:prSet>
      <dgm:spPr/>
    </dgm:pt>
    <dgm:pt modelId="{FECC5BA6-DB65-43FD-ACAC-8B28A3621A39}" type="pres">
      <dgm:prSet presAssocID="{DD1B8290-4623-4217-9B0C-B8303BE7DE0C}" presName="compNode" presStyleCnt="0"/>
      <dgm:spPr/>
    </dgm:pt>
    <dgm:pt modelId="{4D6C1905-B568-48E1-9D97-2A9D5FC2F4CF}" type="pres">
      <dgm:prSet presAssocID="{DD1B8290-4623-4217-9B0C-B8303BE7DE0C}" presName="bgRect" presStyleLbl="bgShp" presStyleIdx="0" presStyleCnt="4"/>
      <dgm:spPr/>
    </dgm:pt>
    <dgm:pt modelId="{6B14775D-0E10-4E50-992B-88826DCA7143}" type="pres">
      <dgm:prSet presAssocID="{DD1B8290-4623-4217-9B0C-B8303BE7DE0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agOutline"/>
        </a:ext>
      </dgm:extLst>
    </dgm:pt>
    <dgm:pt modelId="{AD28E0C7-B4F4-4B21-9857-B9489E608033}" type="pres">
      <dgm:prSet presAssocID="{DD1B8290-4623-4217-9B0C-B8303BE7DE0C}" presName="spaceRect" presStyleCnt="0"/>
      <dgm:spPr/>
    </dgm:pt>
    <dgm:pt modelId="{380C94BF-949E-4DE3-AF24-79B700E7D736}" type="pres">
      <dgm:prSet presAssocID="{DD1B8290-4623-4217-9B0C-B8303BE7DE0C}" presName="parTx" presStyleLbl="revTx" presStyleIdx="0" presStyleCnt="4">
        <dgm:presLayoutVars>
          <dgm:chMax val="0"/>
          <dgm:chPref val="0"/>
        </dgm:presLayoutVars>
      </dgm:prSet>
      <dgm:spPr/>
    </dgm:pt>
    <dgm:pt modelId="{8DD21C5D-005D-40CE-84EB-C20E8E19BA44}" type="pres">
      <dgm:prSet presAssocID="{F8402D6E-EB7B-4153-986A-204ED3A9F84B}" presName="sibTrans" presStyleCnt="0"/>
      <dgm:spPr/>
    </dgm:pt>
    <dgm:pt modelId="{0E2CE4F4-B4DD-47FD-9E8A-6D7097B9893F}" type="pres">
      <dgm:prSet presAssocID="{EBF62D5E-67C5-499A-BF01-22B230F3B44B}" presName="compNode" presStyleCnt="0"/>
      <dgm:spPr/>
    </dgm:pt>
    <dgm:pt modelId="{4CA8AF32-B904-46E6-8106-D8046C4FD612}" type="pres">
      <dgm:prSet presAssocID="{EBF62D5E-67C5-499A-BF01-22B230F3B44B}" presName="bgRect" presStyleLbl="bgShp" presStyleIdx="1" presStyleCnt="4"/>
      <dgm:spPr/>
    </dgm:pt>
    <dgm:pt modelId="{AA0E21DA-A2C2-4D2B-AF80-D8CFFCA50778}" type="pres">
      <dgm:prSet presAssocID="{EBF62D5E-67C5-499A-BF01-22B230F3B4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nboarding"/>
        </a:ext>
      </dgm:extLst>
    </dgm:pt>
    <dgm:pt modelId="{C3D2A0E8-A242-4FA5-9E5D-91AAB04654A5}" type="pres">
      <dgm:prSet presAssocID="{EBF62D5E-67C5-499A-BF01-22B230F3B44B}" presName="spaceRect" presStyleCnt="0"/>
      <dgm:spPr/>
    </dgm:pt>
    <dgm:pt modelId="{99055AE3-A031-4724-9D3E-63CF365C077E}" type="pres">
      <dgm:prSet presAssocID="{EBF62D5E-67C5-499A-BF01-22B230F3B44B}" presName="parTx" presStyleLbl="revTx" presStyleIdx="1" presStyleCnt="4">
        <dgm:presLayoutVars>
          <dgm:chMax val="0"/>
          <dgm:chPref val="0"/>
        </dgm:presLayoutVars>
      </dgm:prSet>
      <dgm:spPr/>
    </dgm:pt>
    <dgm:pt modelId="{BF8A9785-38A1-4B24-955A-5A7B368A2A22}" type="pres">
      <dgm:prSet presAssocID="{F1704315-B76A-4ACA-9BE8-D6C6ADB685CF}" presName="sibTrans" presStyleCnt="0"/>
      <dgm:spPr/>
    </dgm:pt>
    <dgm:pt modelId="{917AE396-1610-491B-A258-F00D9980D796}" type="pres">
      <dgm:prSet presAssocID="{D41FACF1-D165-45F5-A961-1761137476AD}" presName="compNode" presStyleCnt="0"/>
      <dgm:spPr/>
    </dgm:pt>
    <dgm:pt modelId="{52A338FF-053F-414A-86D3-3EF371F19444}" type="pres">
      <dgm:prSet presAssocID="{D41FACF1-D165-45F5-A961-1761137476AD}" presName="bgRect" presStyleLbl="bgShp" presStyleIdx="2" presStyleCnt="4"/>
      <dgm:spPr/>
    </dgm:pt>
    <dgm:pt modelId="{0B057A92-0187-4A2D-A932-3FD5B56D23E8}" type="pres">
      <dgm:prSet presAssocID="{D41FACF1-D165-45F5-A961-1761137476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Outline"/>
        </a:ext>
      </dgm:extLst>
    </dgm:pt>
    <dgm:pt modelId="{5B33208C-0E50-402D-8D87-DA4AA8DFA889}" type="pres">
      <dgm:prSet presAssocID="{D41FACF1-D165-45F5-A961-1761137476AD}" presName="spaceRect" presStyleCnt="0"/>
      <dgm:spPr/>
    </dgm:pt>
    <dgm:pt modelId="{5B19AA01-876D-4F7F-84B2-89C5E96F245C}" type="pres">
      <dgm:prSet presAssocID="{D41FACF1-D165-45F5-A961-1761137476AD}" presName="parTx" presStyleLbl="revTx" presStyleIdx="2" presStyleCnt="4">
        <dgm:presLayoutVars>
          <dgm:chMax val="0"/>
          <dgm:chPref val="0"/>
        </dgm:presLayoutVars>
      </dgm:prSet>
      <dgm:spPr/>
    </dgm:pt>
    <dgm:pt modelId="{F4703BC7-208E-4FA5-8BC1-4ECE04EE0ACD}" type="pres">
      <dgm:prSet presAssocID="{042E3C07-1FE0-4748-8327-D5F33540D9A0}" presName="sibTrans" presStyleCnt="0"/>
      <dgm:spPr/>
    </dgm:pt>
    <dgm:pt modelId="{CE724283-60CE-43F2-BC5B-FDA6CEBA4C30}" type="pres">
      <dgm:prSet presAssocID="{9D1F3543-DCD9-4F4D-99DD-B2587E8B774B}" presName="compNode" presStyleCnt="0"/>
      <dgm:spPr/>
    </dgm:pt>
    <dgm:pt modelId="{56338FAC-3D78-4359-816F-49CF344B968E}" type="pres">
      <dgm:prSet presAssocID="{9D1F3543-DCD9-4F4D-99DD-B2587E8B774B}" presName="bgRect" presStyleLbl="bgShp" presStyleIdx="3" presStyleCnt="4"/>
      <dgm:spPr/>
    </dgm:pt>
    <dgm:pt modelId="{483E929E-D51E-4E78-A9C1-412D9A90A457}" type="pres">
      <dgm:prSet presAssocID="{9D1F3543-DCD9-4F4D-99DD-B2587E8B77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rror"/>
        </a:ext>
      </dgm:extLst>
    </dgm:pt>
    <dgm:pt modelId="{423B238B-8CBF-414E-AF30-0A8E360D2BC0}" type="pres">
      <dgm:prSet presAssocID="{9D1F3543-DCD9-4F4D-99DD-B2587E8B774B}" presName="spaceRect" presStyleCnt="0"/>
      <dgm:spPr/>
    </dgm:pt>
    <dgm:pt modelId="{48F080B8-F523-41C3-884E-6D3B496A8714}" type="pres">
      <dgm:prSet presAssocID="{9D1F3543-DCD9-4F4D-99DD-B2587E8B774B}" presName="parTx" presStyleLbl="revTx" presStyleIdx="3" presStyleCnt="4">
        <dgm:presLayoutVars>
          <dgm:chMax val="0"/>
          <dgm:chPref val="0"/>
        </dgm:presLayoutVars>
      </dgm:prSet>
      <dgm:spPr/>
    </dgm:pt>
  </dgm:ptLst>
  <dgm:cxnLst>
    <dgm:cxn modelId="{1B188709-A018-4EB0-A3F0-6EE93284EDF7}" srcId="{4D8E9DBD-CCB5-49F8-B9CB-E7FCBC875EC5}" destId="{DD1B8290-4623-4217-9B0C-B8303BE7DE0C}" srcOrd="0" destOrd="0" parTransId="{EF20E1D5-7D89-49EA-91B8-807E93EDF728}" sibTransId="{F8402D6E-EB7B-4153-986A-204ED3A9F84B}"/>
    <dgm:cxn modelId="{1776A312-B6E6-4F95-864E-439C18A4F633}" type="presOf" srcId="{4D8E9DBD-CCB5-49F8-B9CB-E7FCBC875EC5}" destId="{5D013376-D2CD-46F6-B0DF-1DDEA36F05FB}" srcOrd="0" destOrd="0" presId="urn:microsoft.com/office/officeart/2018/2/layout/IconVerticalSolidList"/>
    <dgm:cxn modelId="{CCED7C41-ED6B-4CF4-96C6-A7BDD306C5C3}" type="presOf" srcId="{DD1B8290-4623-4217-9B0C-B8303BE7DE0C}" destId="{380C94BF-949E-4DE3-AF24-79B700E7D736}" srcOrd="0" destOrd="0" presId="urn:microsoft.com/office/officeart/2018/2/layout/IconVerticalSolidList"/>
    <dgm:cxn modelId="{48F76365-70C1-4F88-8E71-37C6EA6A567D}" srcId="{4D8E9DBD-CCB5-49F8-B9CB-E7FCBC875EC5}" destId="{EBF62D5E-67C5-499A-BF01-22B230F3B44B}" srcOrd="1" destOrd="0" parTransId="{D241FD70-5422-4998-9116-2219657B821F}" sibTransId="{F1704315-B76A-4ACA-9BE8-D6C6ADB685CF}"/>
    <dgm:cxn modelId="{A5489F6A-F5FE-45CF-8DDE-149D497FE7AC}" srcId="{4D8E9DBD-CCB5-49F8-B9CB-E7FCBC875EC5}" destId="{9D1F3543-DCD9-4F4D-99DD-B2587E8B774B}" srcOrd="3" destOrd="0" parTransId="{0D423602-F2F9-4B5F-B3E6-1054D4F16EED}" sibTransId="{C1A8A9BB-50ED-467A-844A-FF8943FC6E1E}"/>
    <dgm:cxn modelId="{CFA4C74F-10C1-4310-BB34-76C9E3660693}" type="presOf" srcId="{EBF62D5E-67C5-499A-BF01-22B230F3B44B}" destId="{99055AE3-A031-4724-9D3E-63CF365C077E}" srcOrd="0" destOrd="0" presId="urn:microsoft.com/office/officeart/2018/2/layout/IconVerticalSolidList"/>
    <dgm:cxn modelId="{F72A8E92-8FF9-4F24-AE67-9CCED084D571}" srcId="{4D8E9DBD-CCB5-49F8-B9CB-E7FCBC875EC5}" destId="{D41FACF1-D165-45F5-A961-1761137476AD}" srcOrd="2" destOrd="0" parTransId="{80F191F9-2059-450E-86C9-70E1BCDE12A7}" sibTransId="{042E3C07-1FE0-4748-8327-D5F33540D9A0}"/>
    <dgm:cxn modelId="{F10708E1-7296-42C4-8511-D308DCB480CC}" type="presOf" srcId="{D41FACF1-D165-45F5-A961-1761137476AD}" destId="{5B19AA01-876D-4F7F-84B2-89C5E96F245C}" srcOrd="0" destOrd="0" presId="urn:microsoft.com/office/officeart/2018/2/layout/IconVerticalSolidList"/>
    <dgm:cxn modelId="{74761CEE-9B8A-4DC9-9DC5-C819A2CE7198}" type="presOf" srcId="{9D1F3543-DCD9-4F4D-99DD-B2587E8B774B}" destId="{48F080B8-F523-41C3-884E-6D3B496A8714}" srcOrd="0" destOrd="0" presId="urn:microsoft.com/office/officeart/2018/2/layout/IconVerticalSolidList"/>
    <dgm:cxn modelId="{6B69B87D-E8FC-4FE9-B5CB-82B13EA1BDCE}" type="presParOf" srcId="{5D013376-D2CD-46F6-B0DF-1DDEA36F05FB}" destId="{FECC5BA6-DB65-43FD-ACAC-8B28A3621A39}" srcOrd="0" destOrd="0" presId="urn:microsoft.com/office/officeart/2018/2/layout/IconVerticalSolidList"/>
    <dgm:cxn modelId="{3752F742-3140-49F4-9B9A-9143543DCF06}" type="presParOf" srcId="{FECC5BA6-DB65-43FD-ACAC-8B28A3621A39}" destId="{4D6C1905-B568-48E1-9D97-2A9D5FC2F4CF}" srcOrd="0" destOrd="0" presId="urn:microsoft.com/office/officeart/2018/2/layout/IconVerticalSolidList"/>
    <dgm:cxn modelId="{98788C37-A445-4930-894D-D9BC1190ECAD}" type="presParOf" srcId="{FECC5BA6-DB65-43FD-ACAC-8B28A3621A39}" destId="{6B14775D-0E10-4E50-992B-88826DCA7143}" srcOrd="1" destOrd="0" presId="urn:microsoft.com/office/officeart/2018/2/layout/IconVerticalSolidList"/>
    <dgm:cxn modelId="{199DEB5F-EA95-4DC8-BDF0-400F86A2C427}" type="presParOf" srcId="{FECC5BA6-DB65-43FD-ACAC-8B28A3621A39}" destId="{AD28E0C7-B4F4-4B21-9857-B9489E608033}" srcOrd="2" destOrd="0" presId="urn:microsoft.com/office/officeart/2018/2/layout/IconVerticalSolidList"/>
    <dgm:cxn modelId="{A93715B7-7BCA-44B2-B2E5-E92EB8702BAD}" type="presParOf" srcId="{FECC5BA6-DB65-43FD-ACAC-8B28A3621A39}" destId="{380C94BF-949E-4DE3-AF24-79B700E7D736}" srcOrd="3" destOrd="0" presId="urn:microsoft.com/office/officeart/2018/2/layout/IconVerticalSolidList"/>
    <dgm:cxn modelId="{D64C5A73-B11F-45BF-B52D-FA45931C4F29}" type="presParOf" srcId="{5D013376-D2CD-46F6-B0DF-1DDEA36F05FB}" destId="{8DD21C5D-005D-40CE-84EB-C20E8E19BA44}" srcOrd="1" destOrd="0" presId="urn:microsoft.com/office/officeart/2018/2/layout/IconVerticalSolidList"/>
    <dgm:cxn modelId="{5F4167F0-EFB9-431F-815D-E628E31EFA96}" type="presParOf" srcId="{5D013376-D2CD-46F6-B0DF-1DDEA36F05FB}" destId="{0E2CE4F4-B4DD-47FD-9E8A-6D7097B9893F}" srcOrd="2" destOrd="0" presId="urn:microsoft.com/office/officeart/2018/2/layout/IconVerticalSolidList"/>
    <dgm:cxn modelId="{002A3D2F-CF40-4278-80DB-FEBE02A3B0FA}" type="presParOf" srcId="{0E2CE4F4-B4DD-47FD-9E8A-6D7097B9893F}" destId="{4CA8AF32-B904-46E6-8106-D8046C4FD612}" srcOrd="0" destOrd="0" presId="urn:microsoft.com/office/officeart/2018/2/layout/IconVerticalSolidList"/>
    <dgm:cxn modelId="{AE16CB8C-0EE8-44CD-AC17-45F4B48D6E22}" type="presParOf" srcId="{0E2CE4F4-B4DD-47FD-9E8A-6D7097B9893F}" destId="{AA0E21DA-A2C2-4D2B-AF80-D8CFFCA50778}" srcOrd="1" destOrd="0" presId="urn:microsoft.com/office/officeart/2018/2/layout/IconVerticalSolidList"/>
    <dgm:cxn modelId="{596E4E4F-2F8D-4E42-90E1-219B4D759435}" type="presParOf" srcId="{0E2CE4F4-B4DD-47FD-9E8A-6D7097B9893F}" destId="{C3D2A0E8-A242-4FA5-9E5D-91AAB04654A5}" srcOrd="2" destOrd="0" presId="urn:microsoft.com/office/officeart/2018/2/layout/IconVerticalSolidList"/>
    <dgm:cxn modelId="{068FA8E4-2655-464F-AA9D-576999303ADE}" type="presParOf" srcId="{0E2CE4F4-B4DD-47FD-9E8A-6D7097B9893F}" destId="{99055AE3-A031-4724-9D3E-63CF365C077E}" srcOrd="3" destOrd="0" presId="urn:microsoft.com/office/officeart/2018/2/layout/IconVerticalSolidList"/>
    <dgm:cxn modelId="{A538EB27-3211-44EF-8770-BD1FA8F8D425}" type="presParOf" srcId="{5D013376-D2CD-46F6-B0DF-1DDEA36F05FB}" destId="{BF8A9785-38A1-4B24-955A-5A7B368A2A22}" srcOrd="3" destOrd="0" presId="urn:microsoft.com/office/officeart/2018/2/layout/IconVerticalSolidList"/>
    <dgm:cxn modelId="{21F1532F-26AD-4136-93C6-023DEEB4A134}" type="presParOf" srcId="{5D013376-D2CD-46F6-B0DF-1DDEA36F05FB}" destId="{917AE396-1610-491B-A258-F00D9980D796}" srcOrd="4" destOrd="0" presId="urn:microsoft.com/office/officeart/2018/2/layout/IconVerticalSolidList"/>
    <dgm:cxn modelId="{97E729F5-9B75-44A5-ADD4-A2FC5BB8C150}" type="presParOf" srcId="{917AE396-1610-491B-A258-F00D9980D796}" destId="{52A338FF-053F-414A-86D3-3EF371F19444}" srcOrd="0" destOrd="0" presId="urn:microsoft.com/office/officeart/2018/2/layout/IconVerticalSolidList"/>
    <dgm:cxn modelId="{7B391916-C04E-42E2-9EA1-E735DB23916B}" type="presParOf" srcId="{917AE396-1610-491B-A258-F00D9980D796}" destId="{0B057A92-0187-4A2D-A932-3FD5B56D23E8}" srcOrd="1" destOrd="0" presId="urn:microsoft.com/office/officeart/2018/2/layout/IconVerticalSolidList"/>
    <dgm:cxn modelId="{CE48EE31-63C2-4A6D-B34D-22CA5236D6CF}" type="presParOf" srcId="{917AE396-1610-491B-A258-F00D9980D796}" destId="{5B33208C-0E50-402D-8D87-DA4AA8DFA889}" srcOrd="2" destOrd="0" presId="urn:microsoft.com/office/officeart/2018/2/layout/IconVerticalSolidList"/>
    <dgm:cxn modelId="{03F8A65B-D5AA-4C61-BB77-4C5C9C94D909}" type="presParOf" srcId="{917AE396-1610-491B-A258-F00D9980D796}" destId="{5B19AA01-876D-4F7F-84B2-89C5E96F245C}" srcOrd="3" destOrd="0" presId="urn:microsoft.com/office/officeart/2018/2/layout/IconVerticalSolidList"/>
    <dgm:cxn modelId="{621B3A5B-58E0-41C3-BBAB-2E6B8B8D6F36}" type="presParOf" srcId="{5D013376-D2CD-46F6-B0DF-1DDEA36F05FB}" destId="{F4703BC7-208E-4FA5-8BC1-4ECE04EE0ACD}" srcOrd="5" destOrd="0" presId="urn:microsoft.com/office/officeart/2018/2/layout/IconVerticalSolidList"/>
    <dgm:cxn modelId="{5997A1D0-A005-485E-8B19-48154D801C89}" type="presParOf" srcId="{5D013376-D2CD-46F6-B0DF-1DDEA36F05FB}" destId="{CE724283-60CE-43F2-BC5B-FDA6CEBA4C30}" srcOrd="6" destOrd="0" presId="urn:microsoft.com/office/officeart/2018/2/layout/IconVerticalSolidList"/>
    <dgm:cxn modelId="{356BE55F-587A-4E15-806A-17D8984698DB}" type="presParOf" srcId="{CE724283-60CE-43F2-BC5B-FDA6CEBA4C30}" destId="{56338FAC-3D78-4359-816F-49CF344B968E}" srcOrd="0" destOrd="0" presId="urn:microsoft.com/office/officeart/2018/2/layout/IconVerticalSolidList"/>
    <dgm:cxn modelId="{BA6A334C-5634-40F4-8D8D-57D0E8E8CD37}" type="presParOf" srcId="{CE724283-60CE-43F2-BC5B-FDA6CEBA4C30}" destId="{483E929E-D51E-4E78-A9C1-412D9A90A457}" srcOrd="1" destOrd="0" presId="urn:microsoft.com/office/officeart/2018/2/layout/IconVerticalSolidList"/>
    <dgm:cxn modelId="{FB45C168-25E5-4675-B3AB-26F0D214E8F7}" type="presParOf" srcId="{CE724283-60CE-43F2-BC5B-FDA6CEBA4C30}" destId="{423B238B-8CBF-414E-AF30-0A8E360D2BC0}" srcOrd="2" destOrd="0" presId="urn:microsoft.com/office/officeart/2018/2/layout/IconVerticalSolidList"/>
    <dgm:cxn modelId="{2A44B74F-4FAD-4A18-8386-23010AC0FFC2}" type="presParOf" srcId="{CE724283-60CE-43F2-BC5B-FDA6CEBA4C30}" destId="{48F080B8-F523-41C3-884E-6D3B496A87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EE011CA-4B3C-4159-995F-E6883A9C94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55EFEE0-7B39-4063-BFAC-1D348FBF9824}">
      <dgm:prSet/>
      <dgm:spPr/>
      <dgm:t>
        <a:bodyPr/>
        <a:lstStyle/>
        <a:p>
          <a:r>
            <a:rPr lang="en-GB" b="1"/>
            <a:t>1. Young people are thriving </a:t>
          </a:r>
          <a:r>
            <a:rPr lang="en-GB"/>
            <a:t>	</a:t>
          </a:r>
          <a:endParaRPr lang="en-US"/>
        </a:p>
      </dgm:t>
    </dgm:pt>
    <dgm:pt modelId="{ECC827DE-91D6-4421-AF9C-06012FAA7151}" type="parTrans" cxnId="{097992FB-9CF0-4A57-81D1-C8EFA203BFD9}">
      <dgm:prSet/>
      <dgm:spPr/>
      <dgm:t>
        <a:bodyPr/>
        <a:lstStyle/>
        <a:p>
          <a:endParaRPr lang="en-US"/>
        </a:p>
      </dgm:t>
    </dgm:pt>
    <dgm:pt modelId="{F9E93C43-B702-404A-88A8-B33E33DE0354}" type="sibTrans" cxnId="{097992FB-9CF0-4A57-81D1-C8EFA203BFD9}">
      <dgm:prSet/>
      <dgm:spPr/>
      <dgm:t>
        <a:bodyPr/>
        <a:lstStyle/>
        <a:p>
          <a:endParaRPr lang="en-US"/>
        </a:p>
      </dgm:t>
    </dgm:pt>
    <dgm:pt modelId="{79AB2A83-8B54-45C6-9A7C-E479D3BEDE0F}">
      <dgm:prSet/>
      <dgm:spPr/>
      <dgm:t>
        <a:bodyPr/>
        <a:lstStyle/>
        <a:p>
          <a:r>
            <a:rPr lang="en-GB" b="1"/>
            <a:t>2. Youth work is accessible and inclusive </a:t>
          </a:r>
          <a:r>
            <a:rPr lang="en-GB"/>
            <a:t>	</a:t>
          </a:r>
          <a:endParaRPr lang="en-US"/>
        </a:p>
      </dgm:t>
    </dgm:pt>
    <dgm:pt modelId="{E1ED6DF4-CCCF-46C4-9500-C984582D81D3}" type="parTrans" cxnId="{15C80B38-D246-48B8-96D4-3BF20F0D10A1}">
      <dgm:prSet/>
      <dgm:spPr/>
      <dgm:t>
        <a:bodyPr/>
        <a:lstStyle/>
        <a:p>
          <a:endParaRPr lang="en-US"/>
        </a:p>
      </dgm:t>
    </dgm:pt>
    <dgm:pt modelId="{BCE5D490-17F7-40AF-8EEA-342302D38991}" type="sibTrans" cxnId="{15C80B38-D246-48B8-96D4-3BF20F0D10A1}">
      <dgm:prSet/>
      <dgm:spPr/>
      <dgm:t>
        <a:bodyPr/>
        <a:lstStyle/>
        <a:p>
          <a:endParaRPr lang="en-US"/>
        </a:p>
      </dgm:t>
    </dgm:pt>
    <dgm:pt modelId="{D9B4D78D-7EA2-44FB-B77A-C9A091B3356B}">
      <dgm:prSet/>
      <dgm:spPr/>
      <dgm:t>
        <a:bodyPr/>
        <a:lstStyle/>
        <a:p>
          <a:r>
            <a:rPr lang="en-GB" b="1"/>
            <a:t>3. Voluntary and paid professional youth work staff are supported throughout their careers to improve their practice </a:t>
          </a:r>
          <a:r>
            <a:rPr lang="en-GB"/>
            <a:t>	</a:t>
          </a:r>
          <a:endParaRPr lang="en-US"/>
        </a:p>
      </dgm:t>
    </dgm:pt>
    <dgm:pt modelId="{423399F3-A7AD-41AF-BAEF-601165AFF2D4}" type="parTrans" cxnId="{56EC2ECD-795C-494D-B643-7E3626E37304}">
      <dgm:prSet/>
      <dgm:spPr/>
      <dgm:t>
        <a:bodyPr/>
        <a:lstStyle/>
        <a:p>
          <a:endParaRPr lang="en-US"/>
        </a:p>
      </dgm:t>
    </dgm:pt>
    <dgm:pt modelId="{F9C8F584-0DB3-401D-908E-3FDB7E37B4E1}" type="sibTrans" cxnId="{56EC2ECD-795C-494D-B643-7E3626E37304}">
      <dgm:prSet/>
      <dgm:spPr/>
      <dgm:t>
        <a:bodyPr/>
        <a:lstStyle/>
        <a:p>
          <a:endParaRPr lang="en-US"/>
        </a:p>
      </dgm:t>
    </dgm:pt>
    <dgm:pt modelId="{927BEF5A-3804-45C0-B94D-7D13EE44E68D}">
      <dgm:prSet/>
      <dgm:spPr/>
      <dgm:t>
        <a:bodyPr/>
        <a:lstStyle/>
        <a:p>
          <a:r>
            <a:rPr lang="en-GB" b="1"/>
            <a:t>4. Youth work is valued and understood </a:t>
          </a:r>
          <a:r>
            <a:rPr lang="en-GB"/>
            <a:t>	</a:t>
          </a:r>
          <a:endParaRPr lang="en-US"/>
        </a:p>
      </dgm:t>
    </dgm:pt>
    <dgm:pt modelId="{FF24E7A0-C3B0-4C15-9CA1-C7D89F5902C0}" type="parTrans" cxnId="{FB48D3F9-DB81-484D-A739-1DADA2819961}">
      <dgm:prSet/>
      <dgm:spPr/>
      <dgm:t>
        <a:bodyPr/>
        <a:lstStyle/>
        <a:p>
          <a:endParaRPr lang="en-US"/>
        </a:p>
      </dgm:t>
    </dgm:pt>
    <dgm:pt modelId="{826B6318-0D82-4E36-A354-1A9AF7348453}" type="sibTrans" cxnId="{FB48D3F9-DB81-484D-A739-1DADA2819961}">
      <dgm:prSet/>
      <dgm:spPr/>
      <dgm:t>
        <a:bodyPr/>
        <a:lstStyle/>
        <a:p>
          <a:endParaRPr lang="en-US"/>
        </a:p>
      </dgm:t>
    </dgm:pt>
    <dgm:pt modelId="{067D8169-EDB9-4266-B9B9-B964EE41BCE6}">
      <dgm:prSet/>
      <dgm:spPr/>
      <dgm:t>
        <a:bodyPr/>
        <a:lstStyle/>
        <a:p>
          <a:r>
            <a:rPr lang="en-GB" b="1"/>
            <a:t>5. A sustainable model for youth work delivery </a:t>
          </a:r>
          <a:r>
            <a:rPr lang="en-GB"/>
            <a:t>	</a:t>
          </a:r>
          <a:endParaRPr lang="en-US"/>
        </a:p>
      </dgm:t>
    </dgm:pt>
    <dgm:pt modelId="{A34B8F4F-8F25-43E1-AA07-C6A0BCFC87E8}" type="parTrans" cxnId="{0E41BBC3-962A-4AA4-B929-A248099E507F}">
      <dgm:prSet/>
      <dgm:spPr/>
      <dgm:t>
        <a:bodyPr/>
        <a:lstStyle/>
        <a:p>
          <a:endParaRPr lang="en-US"/>
        </a:p>
      </dgm:t>
    </dgm:pt>
    <dgm:pt modelId="{6CD1980B-71F8-4AAC-ABE8-C5F549DA17B8}" type="sibTrans" cxnId="{0E41BBC3-962A-4AA4-B929-A248099E507F}">
      <dgm:prSet/>
      <dgm:spPr/>
      <dgm:t>
        <a:bodyPr/>
        <a:lstStyle/>
        <a:p>
          <a:endParaRPr lang="en-US"/>
        </a:p>
      </dgm:t>
    </dgm:pt>
    <dgm:pt modelId="{CB33AA9B-B546-4EE5-889C-0ED8DA659B08}" type="pres">
      <dgm:prSet presAssocID="{DEE011CA-4B3C-4159-995F-E6883A9C943C}" presName="root" presStyleCnt="0">
        <dgm:presLayoutVars>
          <dgm:dir/>
          <dgm:resizeHandles val="exact"/>
        </dgm:presLayoutVars>
      </dgm:prSet>
      <dgm:spPr/>
    </dgm:pt>
    <dgm:pt modelId="{D657CCC7-1BFE-4008-AB8C-8E1298F11081}" type="pres">
      <dgm:prSet presAssocID="{455EFEE0-7B39-4063-BFAC-1D348FBF9824}" presName="compNode" presStyleCnt="0"/>
      <dgm:spPr/>
    </dgm:pt>
    <dgm:pt modelId="{0911D152-82DB-494D-A281-85FCA4C756B1}" type="pres">
      <dgm:prSet presAssocID="{455EFEE0-7B39-4063-BFAC-1D348FBF9824}" presName="bgRect" presStyleLbl="bgShp" presStyleIdx="0" presStyleCnt="5"/>
      <dgm:spPr/>
    </dgm:pt>
    <dgm:pt modelId="{D517E89C-107B-48FE-B6D7-015115EA51BD}" type="pres">
      <dgm:prSet presAssocID="{455EFEE0-7B39-4063-BFAC-1D348FBF982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mily"/>
        </a:ext>
      </dgm:extLst>
    </dgm:pt>
    <dgm:pt modelId="{5D9D586C-8529-4A04-AC3C-50678AAD195C}" type="pres">
      <dgm:prSet presAssocID="{455EFEE0-7B39-4063-BFAC-1D348FBF9824}" presName="spaceRect" presStyleCnt="0"/>
      <dgm:spPr/>
    </dgm:pt>
    <dgm:pt modelId="{97410F91-4F6F-41A9-B851-93F8CD11DAE1}" type="pres">
      <dgm:prSet presAssocID="{455EFEE0-7B39-4063-BFAC-1D348FBF9824}" presName="parTx" presStyleLbl="revTx" presStyleIdx="0" presStyleCnt="5">
        <dgm:presLayoutVars>
          <dgm:chMax val="0"/>
          <dgm:chPref val="0"/>
        </dgm:presLayoutVars>
      </dgm:prSet>
      <dgm:spPr/>
    </dgm:pt>
    <dgm:pt modelId="{64DEE81E-BB56-4F5A-A392-4DB2CBDEA56C}" type="pres">
      <dgm:prSet presAssocID="{F9E93C43-B702-404A-88A8-B33E33DE0354}" presName="sibTrans" presStyleCnt="0"/>
      <dgm:spPr/>
    </dgm:pt>
    <dgm:pt modelId="{E2C125CD-B2AF-4570-B3D5-DFC2F1F8AA5B}" type="pres">
      <dgm:prSet presAssocID="{79AB2A83-8B54-45C6-9A7C-E479D3BEDE0F}" presName="compNode" presStyleCnt="0"/>
      <dgm:spPr/>
    </dgm:pt>
    <dgm:pt modelId="{307ACB92-A642-40CD-9C03-EEC05B4BAE30}" type="pres">
      <dgm:prSet presAssocID="{79AB2A83-8B54-45C6-9A7C-E479D3BEDE0F}" presName="bgRect" presStyleLbl="bgShp" presStyleIdx="1" presStyleCnt="5"/>
      <dgm:spPr/>
    </dgm:pt>
    <dgm:pt modelId="{572B36D8-CEE0-4514-8A35-3870F7E74049}" type="pres">
      <dgm:prSet presAssocID="{79AB2A83-8B54-45C6-9A7C-E479D3BEDE0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bricReportLibrary"/>
        </a:ext>
      </dgm:extLst>
    </dgm:pt>
    <dgm:pt modelId="{CDF27F49-441A-4157-A646-F6E92F6F03B2}" type="pres">
      <dgm:prSet presAssocID="{79AB2A83-8B54-45C6-9A7C-E479D3BEDE0F}" presName="spaceRect" presStyleCnt="0"/>
      <dgm:spPr/>
    </dgm:pt>
    <dgm:pt modelId="{0760E2A9-73B6-4A6B-A960-7C5B4CDBF7F5}" type="pres">
      <dgm:prSet presAssocID="{79AB2A83-8B54-45C6-9A7C-E479D3BEDE0F}" presName="parTx" presStyleLbl="revTx" presStyleIdx="1" presStyleCnt="5">
        <dgm:presLayoutVars>
          <dgm:chMax val="0"/>
          <dgm:chPref val="0"/>
        </dgm:presLayoutVars>
      </dgm:prSet>
      <dgm:spPr/>
    </dgm:pt>
    <dgm:pt modelId="{0778BFCB-A8F4-4E4A-861C-88D8407C0A2D}" type="pres">
      <dgm:prSet presAssocID="{BCE5D490-17F7-40AF-8EEA-342302D38991}" presName="sibTrans" presStyleCnt="0"/>
      <dgm:spPr/>
    </dgm:pt>
    <dgm:pt modelId="{38F09044-8E2B-4D40-A0FD-8AEBA822456E}" type="pres">
      <dgm:prSet presAssocID="{D9B4D78D-7EA2-44FB-B77A-C9A091B3356B}" presName="compNode" presStyleCnt="0"/>
      <dgm:spPr/>
    </dgm:pt>
    <dgm:pt modelId="{47A51233-E6C9-45E8-9961-87A11E553C01}" type="pres">
      <dgm:prSet presAssocID="{D9B4D78D-7EA2-44FB-B77A-C9A091B3356B}" presName="bgRect" presStyleLbl="bgShp" presStyleIdx="2" presStyleCnt="5"/>
      <dgm:spPr/>
    </dgm:pt>
    <dgm:pt modelId="{54F166FC-DDBC-4B9C-9CC5-D6BE1760CFFA}" type="pres">
      <dgm:prSet presAssocID="{D9B4D78D-7EA2-44FB-B77A-C9A091B335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ruitmentManagement"/>
        </a:ext>
      </dgm:extLst>
    </dgm:pt>
    <dgm:pt modelId="{90D522D7-D089-4452-B47D-AAA0A6FEAF7E}" type="pres">
      <dgm:prSet presAssocID="{D9B4D78D-7EA2-44FB-B77A-C9A091B3356B}" presName="spaceRect" presStyleCnt="0"/>
      <dgm:spPr/>
    </dgm:pt>
    <dgm:pt modelId="{F48D9A56-CDEA-4C37-8CB4-6331CB19B077}" type="pres">
      <dgm:prSet presAssocID="{D9B4D78D-7EA2-44FB-B77A-C9A091B3356B}" presName="parTx" presStyleLbl="revTx" presStyleIdx="2" presStyleCnt="5">
        <dgm:presLayoutVars>
          <dgm:chMax val="0"/>
          <dgm:chPref val="0"/>
        </dgm:presLayoutVars>
      </dgm:prSet>
      <dgm:spPr/>
    </dgm:pt>
    <dgm:pt modelId="{2A74275C-A4E9-4F35-9E6A-505DB47E7797}" type="pres">
      <dgm:prSet presAssocID="{F9C8F584-0DB3-401D-908E-3FDB7E37B4E1}" presName="sibTrans" presStyleCnt="0"/>
      <dgm:spPr/>
    </dgm:pt>
    <dgm:pt modelId="{C11CB319-DA75-42F1-ADAE-3E8964716943}" type="pres">
      <dgm:prSet presAssocID="{927BEF5A-3804-45C0-B94D-7D13EE44E68D}" presName="compNode" presStyleCnt="0"/>
      <dgm:spPr/>
    </dgm:pt>
    <dgm:pt modelId="{E6F69799-07E2-4C2F-9757-5466B1BEDF43}" type="pres">
      <dgm:prSet presAssocID="{927BEF5A-3804-45C0-B94D-7D13EE44E68D}" presName="bgRect" presStyleLbl="bgShp" presStyleIdx="3" presStyleCnt="5"/>
      <dgm:spPr/>
    </dgm:pt>
    <dgm:pt modelId="{4DAAA24F-016C-4132-8053-99AFE876294A}" type="pres">
      <dgm:prSet presAssocID="{927BEF5A-3804-45C0-B94D-7D13EE44E68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boarding"/>
        </a:ext>
      </dgm:extLst>
    </dgm:pt>
    <dgm:pt modelId="{F1905EC5-82F8-4EB9-9D6B-07FC9C771FE6}" type="pres">
      <dgm:prSet presAssocID="{927BEF5A-3804-45C0-B94D-7D13EE44E68D}" presName="spaceRect" presStyleCnt="0"/>
      <dgm:spPr/>
    </dgm:pt>
    <dgm:pt modelId="{9CA4A4A7-EEE6-4A05-9118-C887F362F84C}" type="pres">
      <dgm:prSet presAssocID="{927BEF5A-3804-45C0-B94D-7D13EE44E68D}" presName="parTx" presStyleLbl="revTx" presStyleIdx="3" presStyleCnt="5">
        <dgm:presLayoutVars>
          <dgm:chMax val="0"/>
          <dgm:chPref val="0"/>
        </dgm:presLayoutVars>
      </dgm:prSet>
      <dgm:spPr/>
    </dgm:pt>
    <dgm:pt modelId="{309C9FC4-9B1A-41BE-830C-9B846F11B301}" type="pres">
      <dgm:prSet presAssocID="{826B6318-0D82-4E36-A354-1A9AF7348453}" presName="sibTrans" presStyleCnt="0"/>
      <dgm:spPr/>
    </dgm:pt>
    <dgm:pt modelId="{FD8D2468-AFB1-47A5-BBD5-215E6B2BE63F}" type="pres">
      <dgm:prSet presAssocID="{067D8169-EDB9-4266-B9B9-B964EE41BCE6}" presName="compNode" presStyleCnt="0"/>
      <dgm:spPr/>
    </dgm:pt>
    <dgm:pt modelId="{E61E9235-E3B7-42FB-B01F-7879E566F0E1}" type="pres">
      <dgm:prSet presAssocID="{067D8169-EDB9-4266-B9B9-B964EE41BCE6}" presName="bgRect" presStyleLbl="bgShp" presStyleIdx="4" presStyleCnt="5"/>
      <dgm:spPr/>
    </dgm:pt>
    <dgm:pt modelId="{C88D6342-3501-4ED2-888B-2353D8A4B65F}" type="pres">
      <dgm:prSet presAssocID="{067D8169-EDB9-4266-B9B9-B964EE41BCE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lth"/>
        </a:ext>
      </dgm:extLst>
    </dgm:pt>
    <dgm:pt modelId="{E3034E86-DF44-4651-A505-366C3D5DF977}" type="pres">
      <dgm:prSet presAssocID="{067D8169-EDB9-4266-B9B9-B964EE41BCE6}" presName="spaceRect" presStyleCnt="0"/>
      <dgm:spPr/>
    </dgm:pt>
    <dgm:pt modelId="{2882B8D5-51AE-4A14-A053-5C2B73D6B70C}" type="pres">
      <dgm:prSet presAssocID="{067D8169-EDB9-4266-B9B9-B964EE41BCE6}" presName="parTx" presStyleLbl="revTx" presStyleIdx="4" presStyleCnt="5">
        <dgm:presLayoutVars>
          <dgm:chMax val="0"/>
          <dgm:chPref val="0"/>
        </dgm:presLayoutVars>
      </dgm:prSet>
      <dgm:spPr/>
    </dgm:pt>
  </dgm:ptLst>
  <dgm:cxnLst>
    <dgm:cxn modelId="{09455A1D-0D00-43B3-BC7F-31CA40CBDFB5}" type="presOf" srcId="{79AB2A83-8B54-45C6-9A7C-E479D3BEDE0F}" destId="{0760E2A9-73B6-4A6B-A960-7C5B4CDBF7F5}" srcOrd="0" destOrd="0" presId="urn:microsoft.com/office/officeart/2018/2/layout/IconVerticalSolidList"/>
    <dgm:cxn modelId="{15C80B38-D246-48B8-96D4-3BF20F0D10A1}" srcId="{DEE011CA-4B3C-4159-995F-E6883A9C943C}" destId="{79AB2A83-8B54-45C6-9A7C-E479D3BEDE0F}" srcOrd="1" destOrd="0" parTransId="{E1ED6DF4-CCCF-46C4-9500-C984582D81D3}" sibTransId="{BCE5D490-17F7-40AF-8EEA-342302D38991}"/>
    <dgm:cxn modelId="{E6E3855E-7482-44B8-ACA2-93E2BE1D5A36}" type="presOf" srcId="{455EFEE0-7B39-4063-BFAC-1D348FBF9824}" destId="{97410F91-4F6F-41A9-B851-93F8CD11DAE1}" srcOrd="0" destOrd="0" presId="urn:microsoft.com/office/officeart/2018/2/layout/IconVerticalSolidList"/>
    <dgm:cxn modelId="{F668EE85-F4F6-46FA-8C68-F450DD12E8FB}" type="presOf" srcId="{067D8169-EDB9-4266-B9B9-B964EE41BCE6}" destId="{2882B8D5-51AE-4A14-A053-5C2B73D6B70C}" srcOrd="0" destOrd="0" presId="urn:microsoft.com/office/officeart/2018/2/layout/IconVerticalSolidList"/>
    <dgm:cxn modelId="{25B929A0-DDF4-44F7-89B7-0B7194D316BD}" type="presOf" srcId="{D9B4D78D-7EA2-44FB-B77A-C9A091B3356B}" destId="{F48D9A56-CDEA-4C37-8CB4-6331CB19B077}" srcOrd="0" destOrd="0" presId="urn:microsoft.com/office/officeart/2018/2/layout/IconVerticalSolidList"/>
    <dgm:cxn modelId="{0E41BBC3-962A-4AA4-B929-A248099E507F}" srcId="{DEE011CA-4B3C-4159-995F-E6883A9C943C}" destId="{067D8169-EDB9-4266-B9B9-B964EE41BCE6}" srcOrd="4" destOrd="0" parTransId="{A34B8F4F-8F25-43E1-AA07-C6A0BCFC87E8}" sibTransId="{6CD1980B-71F8-4AAC-ABE8-C5F549DA17B8}"/>
    <dgm:cxn modelId="{5B2D07CD-508B-4D4B-B97D-D728C7D07B35}" type="presOf" srcId="{DEE011CA-4B3C-4159-995F-E6883A9C943C}" destId="{CB33AA9B-B546-4EE5-889C-0ED8DA659B08}" srcOrd="0" destOrd="0" presId="urn:microsoft.com/office/officeart/2018/2/layout/IconVerticalSolidList"/>
    <dgm:cxn modelId="{56EC2ECD-795C-494D-B643-7E3626E37304}" srcId="{DEE011CA-4B3C-4159-995F-E6883A9C943C}" destId="{D9B4D78D-7EA2-44FB-B77A-C9A091B3356B}" srcOrd="2" destOrd="0" parTransId="{423399F3-A7AD-41AF-BAEF-601165AFF2D4}" sibTransId="{F9C8F584-0DB3-401D-908E-3FDB7E37B4E1}"/>
    <dgm:cxn modelId="{BFC842D4-A87F-4DFF-B655-2F3B4304EDD1}" type="presOf" srcId="{927BEF5A-3804-45C0-B94D-7D13EE44E68D}" destId="{9CA4A4A7-EEE6-4A05-9118-C887F362F84C}" srcOrd="0" destOrd="0" presId="urn:microsoft.com/office/officeart/2018/2/layout/IconVerticalSolidList"/>
    <dgm:cxn modelId="{FB48D3F9-DB81-484D-A739-1DADA2819961}" srcId="{DEE011CA-4B3C-4159-995F-E6883A9C943C}" destId="{927BEF5A-3804-45C0-B94D-7D13EE44E68D}" srcOrd="3" destOrd="0" parTransId="{FF24E7A0-C3B0-4C15-9CA1-C7D89F5902C0}" sibTransId="{826B6318-0D82-4E36-A354-1A9AF7348453}"/>
    <dgm:cxn modelId="{097992FB-9CF0-4A57-81D1-C8EFA203BFD9}" srcId="{DEE011CA-4B3C-4159-995F-E6883A9C943C}" destId="{455EFEE0-7B39-4063-BFAC-1D348FBF9824}" srcOrd="0" destOrd="0" parTransId="{ECC827DE-91D6-4421-AF9C-06012FAA7151}" sibTransId="{F9E93C43-B702-404A-88A8-B33E33DE0354}"/>
    <dgm:cxn modelId="{207F4390-D91A-4A88-872E-324727A91A86}" type="presParOf" srcId="{CB33AA9B-B546-4EE5-889C-0ED8DA659B08}" destId="{D657CCC7-1BFE-4008-AB8C-8E1298F11081}" srcOrd="0" destOrd="0" presId="urn:microsoft.com/office/officeart/2018/2/layout/IconVerticalSolidList"/>
    <dgm:cxn modelId="{BB6E72AB-76E9-4D44-94A6-A443F3C36165}" type="presParOf" srcId="{D657CCC7-1BFE-4008-AB8C-8E1298F11081}" destId="{0911D152-82DB-494D-A281-85FCA4C756B1}" srcOrd="0" destOrd="0" presId="urn:microsoft.com/office/officeart/2018/2/layout/IconVerticalSolidList"/>
    <dgm:cxn modelId="{30E176E1-9D0A-44A9-A09A-0A784E586903}" type="presParOf" srcId="{D657CCC7-1BFE-4008-AB8C-8E1298F11081}" destId="{D517E89C-107B-48FE-B6D7-015115EA51BD}" srcOrd="1" destOrd="0" presId="urn:microsoft.com/office/officeart/2018/2/layout/IconVerticalSolidList"/>
    <dgm:cxn modelId="{C42AFF47-AA51-423B-A85D-19F72635DBCC}" type="presParOf" srcId="{D657CCC7-1BFE-4008-AB8C-8E1298F11081}" destId="{5D9D586C-8529-4A04-AC3C-50678AAD195C}" srcOrd="2" destOrd="0" presId="urn:microsoft.com/office/officeart/2018/2/layout/IconVerticalSolidList"/>
    <dgm:cxn modelId="{8049505E-B145-4B20-A511-C230A50462A0}" type="presParOf" srcId="{D657CCC7-1BFE-4008-AB8C-8E1298F11081}" destId="{97410F91-4F6F-41A9-B851-93F8CD11DAE1}" srcOrd="3" destOrd="0" presId="urn:microsoft.com/office/officeart/2018/2/layout/IconVerticalSolidList"/>
    <dgm:cxn modelId="{35068A31-8F5F-460F-BA29-E79B0E971F22}" type="presParOf" srcId="{CB33AA9B-B546-4EE5-889C-0ED8DA659B08}" destId="{64DEE81E-BB56-4F5A-A392-4DB2CBDEA56C}" srcOrd="1" destOrd="0" presId="urn:microsoft.com/office/officeart/2018/2/layout/IconVerticalSolidList"/>
    <dgm:cxn modelId="{E2EE15A0-DC2F-428C-BAA2-8B21DEE55613}" type="presParOf" srcId="{CB33AA9B-B546-4EE5-889C-0ED8DA659B08}" destId="{E2C125CD-B2AF-4570-B3D5-DFC2F1F8AA5B}" srcOrd="2" destOrd="0" presId="urn:microsoft.com/office/officeart/2018/2/layout/IconVerticalSolidList"/>
    <dgm:cxn modelId="{700E1DE3-600F-49A5-850D-DDE6D8898165}" type="presParOf" srcId="{E2C125CD-B2AF-4570-B3D5-DFC2F1F8AA5B}" destId="{307ACB92-A642-40CD-9C03-EEC05B4BAE30}" srcOrd="0" destOrd="0" presId="urn:microsoft.com/office/officeart/2018/2/layout/IconVerticalSolidList"/>
    <dgm:cxn modelId="{083CBF36-EFD9-4B2F-B854-828F1508AB9C}" type="presParOf" srcId="{E2C125CD-B2AF-4570-B3D5-DFC2F1F8AA5B}" destId="{572B36D8-CEE0-4514-8A35-3870F7E74049}" srcOrd="1" destOrd="0" presId="urn:microsoft.com/office/officeart/2018/2/layout/IconVerticalSolidList"/>
    <dgm:cxn modelId="{C2018472-77A3-4F26-8CEE-425C097F73F9}" type="presParOf" srcId="{E2C125CD-B2AF-4570-B3D5-DFC2F1F8AA5B}" destId="{CDF27F49-441A-4157-A646-F6E92F6F03B2}" srcOrd="2" destOrd="0" presId="urn:microsoft.com/office/officeart/2018/2/layout/IconVerticalSolidList"/>
    <dgm:cxn modelId="{E536A23F-14C6-4952-B530-4464A5EB2900}" type="presParOf" srcId="{E2C125CD-B2AF-4570-B3D5-DFC2F1F8AA5B}" destId="{0760E2A9-73B6-4A6B-A960-7C5B4CDBF7F5}" srcOrd="3" destOrd="0" presId="urn:microsoft.com/office/officeart/2018/2/layout/IconVerticalSolidList"/>
    <dgm:cxn modelId="{E6BCD723-12C0-46A8-88D8-6DE51EC4CB1D}" type="presParOf" srcId="{CB33AA9B-B546-4EE5-889C-0ED8DA659B08}" destId="{0778BFCB-A8F4-4E4A-861C-88D8407C0A2D}" srcOrd="3" destOrd="0" presId="urn:microsoft.com/office/officeart/2018/2/layout/IconVerticalSolidList"/>
    <dgm:cxn modelId="{FD48C17C-9CE1-4043-AD6A-5AEE4C9CA684}" type="presParOf" srcId="{CB33AA9B-B546-4EE5-889C-0ED8DA659B08}" destId="{38F09044-8E2B-4D40-A0FD-8AEBA822456E}" srcOrd="4" destOrd="0" presId="urn:microsoft.com/office/officeart/2018/2/layout/IconVerticalSolidList"/>
    <dgm:cxn modelId="{650919A4-4CC3-4746-85B4-D86176174611}" type="presParOf" srcId="{38F09044-8E2B-4D40-A0FD-8AEBA822456E}" destId="{47A51233-E6C9-45E8-9961-87A11E553C01}" srcOrd="0" destOrd="0" presId="urn:microsoft.com/office/officeart/2018/2/layout/IconVerticalSolidList"/>
    <dgm:cxn modelId="{096EEEEB-98B1-4153-8120-11BDBC9E5935}" type="presParOf" srcId="{38F09044-8E2B-4D40-A0FD-8AEBA822456E}" destId="{54F166FC-DDBC-4B9C-9CC5-D6BE1760CFFA}" srcOrd="1" destOrd="0" presId="urn:microsoft.com/office/officeart/2018/2/layout/IconVerticalSolidList"/>
    <dgm:cxn modelId="{E3238085-2EE8-429A-85D1-A0298274AA93}" type="presParOf" srcId="{38F09044-8E2B-4D40-A0FD-8AEBA822456E}" destId="{90D522D7-D089-4452-B47D-AAA0A6FEAF7E}" srcOrd="2" destOrd="0" presId="urn:microsoft.com/office/officeart/2018/2/layout/IconVerticalSolidList"/>
    <dgm:cxn modelId="{D71A744F-1213-4B97-905B-9943C49EF995}" type="presParOf" srcId="{38F09044-8E2B-4D40-A0FD-8AEBA822456E}" destId="{F48D9A56-CDEA-4C37-8CB4-6331CB19B077}" srcOrd="3" destOrd="0" presId="urn:microsoft.com/office/officeart/2018/2/layout/IconVerticalSolidList"/>
    <dgm:cxn modelId="{A5EC2361-0008-4291-B460-4715760F8348}" type="presParOf" srcId="{CB33AA9B-B546-4EE5-889C-0ED8DA659B08}" destId="{2A74275C-A4E9-4F35-9E6A-505DB47E7797}" srcOrd="5" destOrd="0" presId="urn:microsoft.com/office/officeart/2018/2/layout/IconVerticalSolidList"/>
    <dgm:cxn modelId="{89CBED95-C420-4691-84F0-63334695AA77}" type="presParOf" srcId="{CB33AA9B-B546-4EE5-889C-0ED8DA659B08}" destId="{C11CB319-DA75-42F1-ADAE-3E8964716943}" srcOrd="6" destOrd="0" presId="urn:microsoft.com/office/officeart/2018/2/layout/IconVerticalSolidList"/>
    <dgm:cxn modelId="{263C9F24-EA9D-46F7-BC55-D08889F321B9}" type="presParOf" srcId="{C11CB319-DA75-42F1-ADAE-3E8964716943}" destId="{E6F69799-07E2-4C2F-9757-5466B1BEDF43}" srcOrd="0" destOrd="0" presId="urn:microsoft.com/office/officeart/2018/2/layout/IconVerticalSolidList"/>
    <dgm:cxn modelId="{436561FB-CE67-481C-AECB-5EF804383613}" type="presParOf" srcId="{C11CB319-DA75-42F1-ADAE-3E8964716943}" destId="{4DAAA24F-016C-4132-8053-99AFE876294A}" srcOrd="1" destOrd="0" presId="urn:microsoft.com/office/officeart/2018/2/layout/IconVerticalSolidList"/>
    <dgm:cxn modelId="{8714BC68-57E5-404A-A596-8A5E1EB19DFC}" type="presParOf" srcId="{C11CB319-DA75-42F1-ADAE-3E8964716943}" destId="{F1905EC5-82F8-4EB9-9D6B-07FC9C771FE6}" srcOrd="2" destOrd="0" presId="urn:microsoft.com/office/officeart/2018/2/layout/IconVerticalSolidList"/>
    <dgm:cxn modelId="{ECC30F7B-E173-4954-BE09-0EA2E83D5EB7}" type="presParOf" srcId="{C11CB319-DA75-42F1-ADAE-3E8964716943}" destId="{9CA4A4A7-EEE6-4A05-9118-C887F362F84C}" srcOrd="3" destOrd="0" presId="urn:microsoft.com/office/officeart/2018/2/layout/IconVerticalSolidList"/>
    <dgm:cxn modelId="{1959A386-7FCE-4088-B56B-4019E07C3CAC}" type="presParOf" srcId="{CB33AA9B-B546-4EE5-889C-0ED8DA659B08}" destId="{309C9FC4-9B1A-41BE-830C-9B846F11B301}" srcOrd="7" destOrd="0" presId="urn:microsoft.com/office/officeart/2018/2/layout/IconVerticalSolidList"/>
    <dgm:cxn modelId="{F410FE83-17C6-43A0-B482-DD7283D2F08F}" type="presParOf" srcId="{CB33AA9B-B546-4EE5-889C-0ED8DA659B08}" destId="{FD8D2468-AFB1-47A5-BBD5-215E6B2BE63F}" srcOrd="8" destOrd="0" presId="urn:microsoft.com/office/officeart/2018/2/layout/IconVerticalSolidList"/>
    <dgm:cxn modelId="{45D4CB94-3058-4806-9ED2-9EEEB984F20D}" type="presParOf" srcId="{FD8D2468-AFB1-47A5-BBD5-215E6B2BE63F}" destId="{E61E9235-E3B7-42FB-B01F-7879E566F0E1}" srcOrd="0" destOrd="0" presId="urn:microsoft.com/office/officeart/2018/2/layout/IconVerticalSolidList"/>
    <dgm:cxn modelId="{481BEE08-3FDE-4FA0-8636-1273AF8AFF72}" type="presParOf" srcId="{FD8D2468-AFB1-47A5-BBD5-215E6B2BE63F}" destId="{C88D6342-3501-4ED2-888B-2353D8A4B65F}" srcOrd="1" destOrd="0" presId="urn:microsoft.com/office/officeart/2018/2/layout/IconVerticalSolidList"/>
    <dgm:cxn modelId="{A85FA556-F3DA-4B1E-A543-BCD3248300AF}" type="presParOf" srcId="{FD8D2468-AFB1-47A5-BBD5-215E6B2BE63F}" destId="{E3034E86-DF44-4651-A505-366C3D5DF977}" srcOrd="2" destOrd="0" presId="urn:microsoft.com/office/officeart/2018/2/layout/IconVerticalSolidList"/>
    <dgm:cxn modelId="{2B79A3A6-0347-43D5-BA5B-74AA1A90A4DE}" type="presParOf" srcId="{FD8D2468-AFB1-47A5-BBD5-215E6B2BE63F}" destId="{2882B8D5-51AE-4A14-A053-5C2B73D6B7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CFAFA-F7EA-4FBB-AD28-9DD676AEC2B4}">
      <dsp:nvSpPr>
        <dsp:cNvPr id="0" name=""/>
        <dsp:cNvSpPr/>
      </dsp:nvSpPr>
      <dsp:spPr>
        <a:xfrm>
          <a:off x="2398901" y="1741438"/>
          <a:ext cx="1695724" cy="1695724"/>
        </a:xfrm>
        <a:prstGeom prst="ellipse">
          <a:avLst/>
        </a:prstGeom>
        <a:gradFill rotWithShape="0">
          <a:gsLst>
            <a:gs pos="0">
              <a:schemeClr val="accent2">
                <a:shade val="60000"/>
                <a:hueOff val="0"/>
                <a:satOff val="0"/>
                <a:lumOff val="0"/>
                <a:alphaOff val="0"/>
                <a:satMod val="103000"/>
                <a:lumMod val="102000"/>
                <a:tint val="94000"/>
              </a:schemeClr>
            </a:gs>
            <a:gs pos="50000">
              <a:schemeClr val="accent2">
                <a:shade val="60000"/>
                <a:hueOff val="0"/>
                <a:satOff val="0"/>
                <a:lumOff val="0"/>
                <a:alphaOff val="0"/>
                <a:satMod val="110000"/>
                <a:lumMod val="100000"/>
                <a:shade val="100000"/>
              </a:schemeClr>
            </a:gs>
            <a:gs pos="100000">
              <a:schemeClr val="accent2">
                <a:shade val="6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err="1"/>
            <a:t>Gwaith</a:t>
          </a:r>
          <a:r>
            <a:rPr lang="en-GB" sz="2400" kern="1200" dirty="0"/>
            <a:t> </a:t>
          </a:r>
          <a:r>
            <a:rPr lang="en-GB" sz="2400" kern="1200" dirty="0" err="1"/>
            <a:t>Ieuenctid</a:t>
          </a:r>
          <a:endParaRPr lang="en-GB" sz="2400" kern="1200" dirty="0"/>
        </a:p>
      </dsp:txBody>
      <dsp:txXfrm>
        <a:off x="2647234" y="1989771"/>
        <a:ext cx="1199058" cy="1199058"/>
      </dsp:txXfrm>
    </dsp:sp>
    <dsp:sp modelId="{57573800-2018-463C-B03A-793B58240871}">
      <dsp:nvSpPr>
        <dsp:cNvPr id="0" name=""/>
        <dsp:cNvSpPr/>
      </dsp:nvSpPr>
      <dsp:spPr>
        <a:xfrm rot="11667022">
          <a:off x="1166510" y="1967516"/>
          <a:ext cx="1210152" cy="483281"/>
        </a:xfrm>
        <a:prstGeom prst="leftArrow">
          <a:avLst>
            <a:gd name="adj1" fmla="val 60000"/>
            <a:gd name="adj2" fmla="val 50000"/>
          </a:avLst>
        </a:prstGeom>
        <a:solidFill>
          <a:schemeClr val="accent2">
            <a:shade val="90000"/>
            <a:hueOff val="0"/>
            <a:satOff val="0"/>
            <a:lumOff val="0"/>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5DA332E-BAB7-499D-B80A-7F07A6452889}">
      <dsp:nvSpPr>
        <dsp:cNvPr id="0" name=""/>
        <dsp:cNvSpPr/>
      </dsp:nvSpPr>
      <dsp:spPr>
        <a:xfrm>
          <a:off x="380182" y="1413790"/>
          <a:ext cx="1610938" cy="1288750"/>
        </a:xfrm>
        <a:prstGeom prst="roundRect">
          <a:avLst>
            <a:gd name="adj" fmla="val 10000"/>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2489200">
            <a:lnSpc>
              <a:spcPct val="90000"/>
            </a:lnSpc>
            <a:spcBef>
              <a:spcPct val="0"/>
            </a:spcBef>
            <a:spcAft>
              <a:spcPct val="35000"/>
            </a:spcAft>
            <a:buNone/>
          </a:pPr>
          <a:r>
            <a:rPr lang="en-GB" sz="5600" kern="1200" dirty="0" err="1"/>
            <a:t>Sut</a:t>
          </a:r>
          <a:endParaRPr lang="en-GB" sz="5600" kern="1200" dirty="0"/>
        </a:p>
      </dsp:txBody>
      <dsp:txXfrm>
        <a:off x="417928" y="1451536"/>
        <a:ext cx="1535446" cy="1213258"/>
      </dsp:txXfrm>
    </dsp:sp>
    <dsp:sp modelId="{67B46532-9BE7-4258-A224-B09EDB0C4A8B}">
      <dsp:nvSpPr>
        <dsp:cNvPr id="0" name=""/>
        <dsp:cNvSpPr/>
      </dsp:nvSpPr>
      <dsp:spPr>
        <a:xfrm rot="14746843">
          <a:off x="2013910" y="956387"/>
          <a:ext cx="1214054" cy="483281"/>
        </a:xfrm>
        <a:prstGeom prst="leftArrow">
          <a:avLst>
            <a:gd name="adj1" fmla="val 60000"/>
            <a:gd name="adj2" fmla="val 50000"/>
          </a:avLst>
        </a:prstGeom>
        <a:solidFill>
          <a:schemeClr val="accent2">
            <a:shade val="90000"/>
            <a:hueOff val="-287340"/>
            <a:satOff val="204"/>
            <a:lumOff val="16057"/>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534C265-C345-47B3-A986-3534EB6DC1BE}">
      <dsp:nvSpPr>
        <dsp:cNvPr id="0" name=""/>
        <dsp:cNvSpPr/>
      </dsp:nvSpPr>
      <dsp:spPr>
        <a:xfrm>
          <a:off x="1566448" y="54"/>
          <a:ext cx="1610938" cy="1288750"/>
        </a:xfrm>
        <a:prstGeom prst="roundRect">
          <a:avLst>
            <a:gd name="adj" fmla="val 10000"/>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2489200">
            <a:lnSpc>
              <a:spcPct val="90000"/>
            </a:lnSpc>
            <a:spcBef>
              <a:spcPct val="0"/>
            </a:spcBef>
            <a:spcAft>
              <a:spcPct val="35000"/>
            </a:spcAft>
            <a:buNone/>
          </a:pPr>
          <a:r>
            <a:rPr lang="en-GB" sz="5600" kern="1200" dirty="0" err="1"/>
            <a:t>Ble</a:t>
          </a:r>
          <a:endParaRPr lang="en-GB" sz="5600" kern="1200" dirty="0"/>
        </a:p>
      </dsp:txBody>
      <dsp:txXfrm>
        <a:off x="1604194" y="37800"/>
        <a:ext cx="1535446" cy="1213258"/>
      </dsp:txXfrm>
    </dsp:sp>
    <dsp:sp modelId="{ECA4A42B-A409-4C40-85AE-F803DCCA025F}">
      <dsp:nvSpPr>
        <dsp:cNvPr id="0" name=""/>
        <dsp:cNvSpPr/>
      </dsp:nvSpPr>
      <dsp:spPr>
        <a:xfrm rot="17791384">
          <a:off x="3311253" y="963288"/>
          <a:ext cx="1252856" cy="483281"/>
        </a:xfrm>
        <a:prstGeom prst="leftArrow">
          <a:avLst>
            <a:gd name="adj1" fmla="val 60000"/>
            <a:gd name="adj2" fmla="val 50000"/>
          </a:avLst>
        </a:prstGeom>
        <a:solidFill>
          <a:schemeClr val="accent2">
            <a:shade val="90000"/>
            <a:hueOff val="-574681"/>
            <a:satOff val="409"/>
            <a:lumOff val="32114"/>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4004D44-11E5-417D-8D1F-F035BE328CFB}">
      <dsp:nvSpPr>
        <dsp:cNvPr id="0" name=""/>
        <dsp:cNvSpPr/>
      </dsp:nvSpPr>
      <dsp:spPr>
        <a:xfrm>
          <a:off x="3411949" y="54"/>
          <a:ext cx="1610938" cy="1288750"/>
        </a:xfrm>
        <a:prstGeom prst="roundRect">
          <a:avLst>
            <a:gd name="adj" fmla="val 10000"/>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2489200">
            <a:lnSpc>
              <a:spcPct val="90000"/>
            </a:lnSpc>
            <a:spcBef>
              <a:spcPct val="0"/>
            </a:spcBef>
            <a:spcAft>
              <a:spcPct val="35000"/>
            </a:spcAft>
            <a:buNone/>
          </a:pPr>
          <a:r>
            <a:rPr lang="en-GB" sz="5600" kern="1200" dirty="0" err="1"/>
            <a:t>Pryd</a:t>
          </a:r>
          <a:endParaRPr lang="en-GB" sz="5600" kern="1200" dirty="0"/>
        </a:p>
      </dsp:txBody>
      <dsp:txXfrm>
        <a:off x="3449695" y="37800"/>
        <a:ext cx="1535446" cy="1213258"/>
      </dsp:txXfrm>
    </dsp:sp>
    <dsp:sp modelId="{52C63ED7-A9AF-4FBC-9C86-20CFC1740237}">
      <dsp:nvSpPr>
        <dsp:cNvPr id="0" name=""/>
        <dsp:cNvSpPr/>
      </dsp:nvSpPr>
      <dsp:spPr>
        <a:xfrm rot="20769979">
          <a:off x="4124559" y="1971697"/>
          <a:ext cx="1297948" cy="483281"/>
        </a:xfrm>
        <a:prstGeom prst="leftArrow">
          <a:avLst>
            <a:gd name="adj1" fmla="val 60000"/>
            <a:gd name="adj2" fmla="val 50000"/>
          </a:avLst>
        </a:prstGeom>
        <a:solidFill>
          <a:schemeClr val="accent2">
            <a:shade val="90000"/>
            <a:hueOff val="-287340"/>
            <a:satOff val="204"/>
            <a:lumOff val="16057"/>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418B63E-0273-4229-992D-D2AB32FAF360}">
      <dsp:nvSpPr>
        <dsp:cNvPr id="0" name=""/>
        <dsp:cNvSpPr/>
      </dsp:nvSpPr>
      <dsp:spPr>
        <a:xfrm>
          <a:off x="4598214" y="1413790"/>
          <a:ext cx="1610938" cy="1288750"/>
        </a:xfrm>
        <a:prstGeom prst="roundRect">
          <a:avLst>
            <a:gd name="adj" fmla="val 10000"/>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Pam</a:t>
          </a:r>
        </a:p>
      </dsp:txBody>
      <dsp:txXfrm>
        <a:off x="4635960" y="1451536"/>
        <a:ext cx="1535446" cy="1213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CFAFA-F7EA-4FBB-AD28-9DD676AEC2B4}">
      <dsp:nvSpPr>
        <dsp:cNvPr id="0" name=""/>
        <dsp:cNvSpPr/>
      </dsp:nvSpPr>
      <dsp:spPr>
        <a:xfrm>
          <a:off x="2398901" y="1741438"/>
          <a:ext cx="1695724" cy="1695724"/>
        </a:xfrm>
        <a:prstGeom prst="ellipse">
          <a:avLst/>
        </a:prstGeom>
        <a:gradFill rotWithShape="0">
          <a:gsLst>
            <a:gs pos="0">
              <a:schemeClr val="accent2">
                <a:shade val="60000"/>
                <a:hueOff val="0"/>
                <a:satOff val="0"/>
                <a:lumOff val="0"/>
                <a:alphaOff val="0"/>
                <a:satMod val="103000"/>
                <a:lumMod val="102000"/>
                <a:tint val="94000"/>
              </a:schemeClr>
            </a:gs>
            <a:gs pos="50000">
              <a:schemeClr val="accent2">
                <a:shade val="60000"/>
                <a:hueOff val="0"/>
                <a:satOff val="0"/>
                <a:lumOff val="0"/>
                <a:alphaOff val="0"/>
                <a:satMod val="110000"/>
                <a:lumMod val="100000"/>
                <a:shade val="100000"/>
              </a:schemeClr>
            </a:gs>
            <a:gs pos="100000">
              <a:schemeClr val="accent2">
                <a:shade val="6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GB" sz="3800" kern="1200" dirty="0"/>
            <a:t>Youth Work </a:t>
          </a:r>
        </a:p>
      </dsp:txBody>
      <dsp:txXfrm>
        <a:off x="2647234" y="1989771"/>
        <a:ext cx="1199058" cy="1199058"/>
      </dsp:txXfrm>
    </dsp:sp>
    <dsp:sp modelId="{57573800-2018-463C-B03A-793B58240871}">
      <dsp:nvSpPr>
        <dsp:cNvPr id="0" name=""/>
        <dsp:cNvSpPr/>
      </dsp:nvSpPr>
      <dsp:spPr>
        <a:xfrm rot="11667022">
          <a:off x="1166510" y="1967516"/>
          <a:ext cx="1210152" cy="483281"/>
        </a:xfrm>
        <a:prstGeom prst="leftArrow">
          <a:avLst>
            <a:gd name="adj1" fmla="val 60000"/>
            <a:gd name="adj2" fmla="val 50000"/>
          </a:avLst>
        </a:prstGeom>
        <a:solidFill>
          <a:schemeClr val="accent2">
            <a:shade val="90000"/>
            <a:hueOff val="0"/>
            <a:satOff val="0"/>
            <a:lumOff val="0"/>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5DA332E-BAB7-499D-B80A-7F07A6452889}">
      <dsp:nvSpPr>
        <dsp:cNvPr id="0" name=""/>
        <dsp:cNvSpPr/>
      </dsp:nvSpPr>
      <dsp:spPr>
        <a:xfrm>
          <a:off x="380182" y="1413790"/>
          <a:ext cx="1610938" cy="1288750"/>
        </a:xfrm>
        <a:prstGeom prst="roundRect">
          <a:avLst>
            <a:gd name="adj" fmla="val 10000"/>
          </a:avLst>
        </a:prstGeom>
        <a:gradFill rotWithShape="0">
          <a:gsLst>
            <a:gs pos="0">
              <a:schemeClr val="accent2">
                <a:shade val="50000"/>
                <a:hueOff val="0"/>
                <a:satOff val="0"/>
                <a:lumOff val="0"/>
                <a:alphaOff val="0"/>
                <a:satMod val="103000"/>
                <a:lumMod val="102000"/>
                <a:tint val="94000"/>
              </a:schemeClr>
            </a:gs>
            <a:gs pos="50000">
              <a:schemeClr val="accent2">
                <a:shade val="50000"/>
                <a:hueOff val="0"/>
                <a:satOff val="0"/>
                <a:lumOff val="0"/>
                <a:alphaOff val="0"/>
                <a:satMod val="110000"/>
                <a:lumMod val="100000"/>
                <a:shade val="100000"/>
              </a:schemeClr>
            </a:gs>
            <a:gs pos="100000">
              <a:schemeClr val="accent2">
                <a:shade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4295" tIns="74295" rIns="74295" bIns="74295" numCol="1" spcCol="1270" anchor="ctr" anchorCtr="0">
          <a:noAutofit/>
        </a:bodyPr>
        <a:lstStyle/>
        <a:p>
          <a:pPr marL="0" lvl="0" indent="0" algn="ctr" defTabSz="1733550">
            <a:lnSpc>
              <a:spcPct val="90000"/>
            </a:lnSpc>
            <a:spcBef>
              <a:spcPct val="0"/>
            </a:spcBef>
            <a:spcAft>
              <a:spcPct val="35000"/>
            </a:spcAft>
            <a:buNone/>
          </a:pPr>
          <a:r>
            <a:rPr lang="en-GB" sz="3900" kern="1200" dirty="0"/>
            <a:t>How</a:t>
          </a:r>
        </a:p>
      </dsp:txBody>
      <dsp:txXfrm>
        <a:off x="417928" y="1451536"/>
        <a:ext cx="1535446" cy="1213258"/>
      </dsp:txXfrm>
    </dsp:sp>
    <dsp:sp modelId="{67B46532-9BE7-4258-A224-B09EDB0C4A8B}">
      <dsp:nvSpPr>
        <dsp:cNvPr id="0" name=""/>
        <dsp:cNvSpPr/>
      </dsp:nvSpPr>
      <dsp:spPr>
        <a:xfrm rot="14746843">
          <a:off x="2013910" y="956387"/>
          <a:ext cx="1214054" cy="483281"/>
        </a:xfrm>
        <a:prstGeom prst="leftArrow">
          <a:avLst>
            <a:gd name="adj1" fmla="val 60000"/>
            <a:gd name="adj2" fmla="val 50000"/>
          </a:avLst>
        </a:prstGeom>
        <a:solidFill>
          <a:schemeClr val="accent2">
            <a:shade val="90000"/>
            <a:hueOff val="-287340"/>
            <a:satOff val="204"/>
            <a:lumOff val="16057"/>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534C265-C345-47B3-A986-3534EB6DC1BE}">
      <dsp:nvSpPr>
        <dsp:cNvPr id="0" name=""/>
        <dsp:cNvSpPr/>
      </dsp:nvSpPr>
      <dsp:spPr>
        <a:xfrm>
          <a:off x="1566448" y="54"/>
          <a:ext cx="1610938" cy="1288750"/>
        </a:xfrm>
        <a:prstGeom prst="roundRect">
          <a:avLst>
            <a:gd name="adj" fmla="val 10000"/>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4295" tIns="74295" rIns="74295" bIns="74295" numCol="1" spcCol="1270" anchor="ctr" anchorCtr="0">
          <a:noAutofit/>
        </a:bodyPr>
        <a:lstStyle/>
        <a:p>
          <a:pPr marL="0" lvl="0" indent="0" algn="ctr" defTabSz="1733550">
            <a:lnSpc>
              <a:spcPct val="90000"/>
            </a:lnSpc>
            <a:spcBef>
              <a:spcPct val="0"/>
            </a:spcBef>
            <a:spcAft>
              <a:spcPct val="35000"/>
            </a:spcAft>
            <a:buNone/>
          </a:pPr>
          <a:r>
            <a:rPr lang="en-GB" sz="3900" kern="1200" dirty="0"/>
            <a:t>Where</a:t>
          </a:r>
        </a:p>
      </dsp:txBody>
      <dsp:txXfrm>
        <a:off x="1604194" y="37800"/>
        <a:ext cx="1535446" cy="1213258"/>
      </dsp:txXfrm>
    </dsp:sp>
    <dsp:sp modelId="{ECA4A42B-A409-4C40-85AE-F803DCCA025F}">
      <dsp:nvSpPr>
        <dsp:cNvPr id="0" name=""/>
        <dsp:cNvSpPr/>
      </dsp:nvSpPr>
      <dsp:spPr>
        <a:xfrm rot="17791384">
          <a:off x="3311253" y="963288"/>
          <a:ext cx="1252856" cy="483281"/>
        </a:xfrm>
        <a:prstGeom prst="leftArrow">
          <a:avLst>
            <a:gd name="adj1" fmla="val 60000"/>
            <a:gd name="adj2" fmla="val 50000"/>
          </a:avLst>
        </a:prstGeom>
        <a:solidFill>
          <a:schemeClr val="accent2">
            <a:shade val="90000"/>
            <a:hueOff val="-574681"/>
            <a:satOff val="409"/>
            <a:lumOff val="32114"/>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4004D44-11E5-417D-8D1F-F035BE328CFB}">
      <dsp:nvSpPr>
        <dsp:cNvPr id="0" name=""/>
        <dsp:cNvSpPr/>
      </dsp:nvSpPr>
      <dsp:spPr>
        <a:xfrm>
          <a:off x="3411949" y="54"/>
          <a:ext cx="1610938" cy="1288750"/>
        </a:xfrm>
        <a:prstGeom prst="roundRect">
          <a:avLst>
            <a:gd name="adj" fmla="val 10000"/>
          </a:avLst>
        </a:prstGeom>
        <a:gradFill rotWithShape="0">
          <a:gsLst>
            <a:gs pos="0">
              <a:schemeClr val="accent2">
                <a:shade val="50000"/>
                <a:hueOff val="-591173"/>
                <a:satOff val="7783"/>
                <a:lumOff val="46617"/>
                <a:alphaOff val="0"/>
                <a:satMod val="103000"/>
                <a:lumMod val="102000"/>
                <a:tint val="94000"/>
              </a:schemeClr>
            </a:gs>
            <a:gs pos="50000">
              <a:schemeClr val="accent2">
                <a:shade val="50000"/>
                <a:hueOff val="-591173"/>
                <a:satOff val="7783"/>
                <a:lumOff val="46617"/>
                <a:alphaOff val="0"/>
                <a:satMod val="110000"/>
                <a:lumMod val="100000"/>
                <a:shade val="100000"/>
              </a:schemeClr>
            </a:gs>
            <a:gs pos="100000">
              <a:schemeClr val="accent2">
                <a:shade val="50000"/>
                <a:hueOff val="-591173"/>
                <a:satOff val="7783"/>
                <a:lumOff val="4661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4295" tIns="74295" rIns="74295" bIns="74295" numCol="1" spcCol="1270" anchor="ctr" anchorCtr="0">
          <a:noAutofit/>
        </a:bodyPr>
        <a:lstStyle/>
        <a:p>
          <a:pPr marL="0" lvl="0" indent="0" algn="ctr" defTabSz="1733550">
            <a:lnSpc>
              <a:spcPct val="90000"/>
            </a:lnSpc>
            <a:spcBef>
              <a:spcPct val="0"/>
            </a:spcBef>
            <a:spcAft>
              <a:spcPct val="35000"/>
            </a:spcAft>
            <a:buNone/>
          </a:pPr>
          <a:r>
            <a:rPr lang="en-GB" sz="3900" kern="1200" dirty="0"/>
            <a:t>When</a:t>
          </a:r>
        </a:p>
      </dsp:txBody>
      <dsp:txXfrm>
        <a:off x="3449695" y="37800"/>
        <a:ext cx="1535446" cy="1213258"/>
      </dsp:txXfrm>
    </dsp:sp>
    <dsp:sp modelId="{52C63ED7-A9AF-4FBC-9C86-20CFC1740237}">
      <dsp:nvSpPr>
        <dsp:cNvPr id="0" name=""/>
        <dsp:cNvSpPr/>
      </dsp:nvSpPr>
      <dsp:spPr>
        <a:xfrm rot="20769979">
          <a:off x="4124559" y="1971697"/>
          <a:ext cx="1297948" cy="483281"/>
        </a:xfrm>
        <a:prstGeom prst="leftArrow">
          <a:avLst>
            <a:gd name="adj1" fmla="val 60000"/>
            <a:gd name="adj2" fmla="val 50000"/>
          </a:avLst>
        </a:prstGeom>
        <a:solidFill>
          <a:schemeClr val="accent2">
            <a:shade val="90000"/>
            <a:hueOff val="-287340"/>
            <a:satOff val="204"/>
            <a:lumOff val="16057"/>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418B63E-0273-4229-992D-D2AB32FAF360}">
      <dsp:nvSpPr>
        <dsp:cNvPr id="0" name=""/>
        <dsp:cNvSpPr/>
      </dsp:nvSpPr>
      <dsp:spPr>
        <a:xfrm>
          <a:off x="4598214" y="1413790"/>
          <a:ext cx="1610938" cy="1288750"/>
        </a:xfrm>
        <a:prstGeom prst="roundRect">
          <a:avLst>
            <a:gd name="adj" fmla="val 10000"/>
          </a:avLst>
        </a:prstGeom>
        <a:gradFill rotWithShape="0">
          <a:gsLst>
            <a:gs pos="0">
              <a:schemeClr val="accent2">
                <a:shade val="50000"/>
                <a:hueOff val="-295587"/>
                <a:satOff val="3892"/>
                <a:lumOff val="23309"/>
                <a:alphaOff val="0"/>
                <a:satMod val="103000"/>
                <a:lumMod val="102000"/>
                <a:tint val="94000"/>
              </a:schemeClr>
            </a:gs>
            <a:gs pos="50000">
              <a:schemeClr val="accent2">
                <a:shade val="50000"/>
                <a:hueOff val="-295587"/>
                <a:satOff val="3892"/>
                <a:lumOff val="23309"/>
                <a:alphaOff val="0"/>
                <a:satMod val="110000"/>
                <a:lumMod val="100000"/>
                <a:shade val="100000"/>
              </a:schemeClr>
            </a:gs>
            <a:gs pos="100000">
              <a:schemeClr val="accent2">
                <a:shade val="50000"/>
                <a:hueOff val="-295587"/>
                <a:satOff val="3892"/>
                <a:lumOff val="233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4295" tIns="74295" rIns="74295" bIns="74295" numCol="1" spcCol="1270" anchor="ctr" anchorCtr="0">
          <a:noAutofit/>
        </a:bodyPr>
        <a:lstStyle/>
        <a:p>
          <a:pPr marL="0" lvl="0" indent="0" algn="ctr" defTabSz="1733550">
            <a:lnSpc>
              <a:spcPct val="90000"/>
            </a:lnSpc>
            <a:spcBef>
              <a:spcPct val="0"/>
            </a:spcBef>
            <a:spcAft>
              <a:spcPct val="35000"/>
            </a:spcAft>
            <a:buNone/>
          </a:pPr>
          <a:r>
            <a:rPr lang="en-GB" sz="3900" kern="1200" dirty="0"/>
            <a:t>Why</a:t>
          </a:r>
        </a:p>
      </dsp:txBody>
      <dsp:txXfrm>
        <a:off x="4635960" y="1451536"/>
        <a:ext cx="1535446" cy="1213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095A3-2AB1-45B7-A209-F1EB6C8E7567}">
      <dsp:nvSpPr>
        <dsp:cNvPr id="0" name=""/>
        <dsp:cNvSpPr/>
      </dsp:nvSpPr>
      <dsp:spPr>
        <a:xfrm rot="5400000">
          <a:off x="920761"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8EB75F-6747-44A0-B549-7B89BAFA3CBC}">
      <dsp:nvSpPr>
        <dsp:cNvPr id="0" name=""/>
        <dsp:cNvSpPr/>
      </dsp:nvSpPr>
      <dsp:spPr>
        <a:xfrm>
          <a:off x="1158034" y="35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1844</a:t>
          </a:r>
        </a:p>
        <a:p>
          <a:pPr marL="0" lvl="0" indent="0" algn="ctr" defTabSz="311150">
            <a:lnSpc>
              <a:spcPct val="90000"/>
            </a:lnSpc>
            <a:spcBef>
              <a:spcPct val="0"/>
            </a:spcBef>
            <a:spcAft>
              <a:spcPct val="35000"/>
            </a:spcAft>
            <a:buNone/>
          </a:pPr>
          <a:r>
            <a:rPr lang="cy-GB" sz="700" kern="1200" noProof="0" dirty="0">
              <a:solidFill>
                <a:schemeClr val="tx1"/>
              </a:solidFill>
            </a:rPr>
            <a:t>YMCA </a:t>
          </a:r>
        </a:p>
      </dsp:txBody>
      <dsp:txXfrm>
        <a:off x="1182404" y="27891"/>
        <a:ext cx="1337992" cy="783299"/>
      </dsp:txXfrm>
    </dsp:sp>
    <dsp:sp modelId="{BADA1B4F-5094-461F-BDCA-F24710411138}">
      <dsp:nvSpPr>
        <dsp:cNvPr id="0" name=""/>
        <dsp:cNvSpPr/>
      </dsp:nvSpPr>
      <dsp:spPr>
        <a:xfrm rot="5427875">
          <a:off x="916549" y="1704972"/>
          <a:ext cx="1034678"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FFC3F2-3ADE-43F4-A14D-D0182DC75E57}">
      <dsp:nvSpPr>
        <dsp:cNvPr id="0" name=""/>
        <dsp:cNvSpPr/>
      </dsp:nvSpPr>
      <dsp:spPr>
        <a:xfrm>
          <a:off x="1158034" y="104357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1907</a:t>
          </a:r>
        </a:p>
        <a:p>
          <a:pPr marL="0" lvl="0" indent="0" algn="ctr" defTabSz="311150">
            <a:lnSpc>
              <a:spcPct val="90000"/>
            </a:lnSpc>
            <a:spcBef>
              <a:spcPct val="0"/>
            </a:spcBef>
            <a:spcAft>
              <a:spcPct val="35000"/>
            </a:spcAft>
            <a:buNone/>
          </a:pPr>
          <a:r>
            <a:rPr lang="cy-GB" sz="700" kern="1200" noProof="0">
              <a:solidFill>
                <a:schemeClr val="tx1"/>
              </a:solidFill>
            </a:rPr>
            <a:t>Sgowtiaid</a:t>
          </a:r>
        </a:p>
      </dsp:txBody>
      <dsp:txXfrm>
        <a:off x="1182404" y="1067941"/>
        <a:ext cx="1337992" cy="783299"/>
      </dsp:txXfrm>
    </dsp:sp>
    <dsp:sp modelId="{01700515-A2F8-432F-9671-330ADA308B38}">
      <dsp:nvSpPr>
        <dsp:cNvPr id="0" name=""/>
        <dsp:cNvSpPr/>
      </dsp:nvSpPr>
      <dsp:spPr>
        <a:xfrm rot="5381153">
          <a:off x="913856" y="2746373"/>
          <a:ext cx="1037362"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0F1B08-A2CB-4066-9812-42AFF7550DBD}">
      <dsp:nvSpPr>
        <dsp:cNvPr id="0" name=""/>
        <dsp:cNvSpPr/>
      </dsp:nvSpPr>
      <dsp:spPr>
        <a:xfrm>
          <a:off x="1149645" y="20836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1920</a:t>
          </a:r>
        </a:p>
        <a:p>
          <a:pPr marL="0" lvl="0" indent="0" algn="ctr" defTabSz="311150">
            <a:lnSpc>
              <a:spcPct val="90000"/>
            </a:lnSpc>
            <a:spcBef>
              <a:spcPct val="0"/>
            </a:spcBef>
            <a:spcAft>
              <a:spcPct val="35000"/>
            </a:spcAft>
            <a:buNone/>
          </a:pPr>
          <a:r>
            <a:rPr lang="cy-GB" sz="700" kern="1200" noProof="0">
              <a:solidFill>
                <a:schemeClr val="tx1"/>
              </a:solidFill>
            </a:rPr>
            <a:t>Ffermwyr Ifanc</a:t>
          </a:r>
        </a:p>
      </dsp:txBody>
      <dsp:txXfrm>
        <a:off x="1174015" y="2107991"/>
        <a:ext cx="1337992" cy="783299"/>
      </dsp:txXfrm>
    </dsp:sp>
    <dsp:sp modelId="{71A05483-4317-4CA4-9A3C-0A018C436223}">
      <dsp:nvSpPr>
        <dsp:cNvPr id="0" name=""/>
        <dsp:cNvSpPr/>
      </dsp:nvSpPr>
      <dsp:spPr>
        <a:xfrm rot="5400000">
          <a:off x="920761"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773A3F-6FBC-43E7-BB25-184BDB8D705D}">
      <dsp:nvSpPr>
        <dsp:cNvPr id="0" name=""/>
        <dsp:cNvSpPr/>
      </dsp:nvSpPr>
      <dsp:spPr>
        <a:xfrm>
          <a:off x="1158034" y="312367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1920</a:t>
          </a:r>
        </a:p>
        <a:p>
          <a:pPr marL="0" lvl="0" indent="0" algn="ctr" defTabSz="311150">
            <a:lnSpc>
              <a:spcPct val="90000"/>
            </a:lnSpc>
            <a:spcBef>
              <a:spcPct val="0"/>
            </a:spcBef>
            <a:spcAft>
              <a:spcPct val="35000"/>
            </a:spcAft>
            <a:buNone/>
          </a:pPr>
          <a:r>
            <a:rPr lang="cy-GB" sz="700" kern="1200" noProof="0">
              <a:solidFill>
                <a:schemeClr val="tx1"/>
              </a:solidFill>
            </a:rPr>
            <a:t>Urdd</a:t>
          </a:r>
        </a:p>
      </dsp:txBody>
      <dsp:txXfrm>
        <a:off x="1182404" y="3148040"/>
        <a:ext cx="1337992" cy="783299"/>
      </dsp:txXfrm>
    </dsp:sp>
    <dsp:sp modelId="{21743AD6-E5A5-4C53-80F6-AE5047ECD759}">
      <dsp:nvSpPr>
        <dsp:cNvPr id="0" name=""/>
        <dsp:cNvSpPr/>
      </dsp:nvSpPr>
      <dsp:spPr>
        <a:xfrm>
          <a:off x="1440786" y="4305096"/>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34E725-F013-45DC-AE2A-1C393E52A7F3}">
      <dsp:nvSpPr>
        <dsp:cNvPr id="0" name=""/>
        <dsp:cNvSpPr/>
      </dsp:nvSpPr>
      <dsp:spPr>
        <a:xfrm>
          <a:off x="1158034" y="4163720"/>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1942</a:t>
          </a:r>
        </a:p>
        <a:p>
          <a:pPr marL="0" lvl="0" indent="0" algn="ctr" defTabSz="311150">
            <a:lnSpc>
              <a:spcPct val="90000"/>
            </a:lnSpc>
            <a:spcBef>
              <a:spcPct val="0"/>
            </a:spcBef>
            <a:spcAft>
              <a:spcPct val="35000"/>
            </a:spcAft>
            <a:buNone/>
          </a:pPr>
          <a:r>
            <a:rPr lang="cy-GB" sz="700" kern="1200" noProof="0" dirty="0">
              <a:solidFill>
                <a:schemeClr val="tx1"/>
              </a:solidFill>
            </a:rPr>
            <a:t>Adroddiad Beveridge</a:t>
          </a:r>
        </a:p>
      </dsp:txBody>
      <dsp:txXfrm>
        <a:off x="1182404" y="4188090"/>
        <a:ext cx="1337992" cy="783299"/>
      </dsp:txXfrm>
    </dsp:sp>
    <dsp:sp modelId="{18A67A7F-04C4-4121-8640-B4A6BDA196FA}">
      <dsp:nvSpPr>
        <dsp:cNvPr id="0" name=""/>
        <dsp:cNvSpPr/>
      </dsp:nvSpPr>
      <dsp:spPr>
        <a:xfrm rot="16200000">
          <a:off x="2765116"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B12B35-29BF-4DF9-9D6E-EFE8CF8414D7}">
      <dsp:nvSpPr>
        <dsp:cNvPr id="0" name=""/>
        <dsp:cNvSpPr/>
      </dsp:nvSpPr>
      <dsp:spPr>
        <a:xfrm>
          <a:off x="3002389" y="4163720"/>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1944</a:t>
          </a:r>
        </a:p>
        <a:p>
          <a:pPr marL="0" lvl="0" indent="0" algn="ctr" defTabSz="311150">
            <a:lnSpc>
              <a:spcPct val="90000"/>
            </a:lnSpc>
            <a:spcBef>
              <a:spcPct val="0"/>
            </a:spcBef>
            <a:spcAft>
              <a:spcPct val="35000"/>
            </a:spcAft>
            <a:buNone/>
          </a:pPr>
          <a:r>
            <a:rPr lang="cy-GB" sz="700" kern="1200" noProof="0" dirty="0">
              <a:solidFill>
                <a:schemeClr val="tx1"/>
              </a:solidFill>
            </a:rPr>
            <a:t>Deddf Addysg</a:t>
          </a:r>
        </a:p>
      </dsp:txBody>
      <dsp:txXfrm>
        <a:off x="3026759" y="4188090"/>
        <a:ext cx="1337992" cy="783299"/>
      </dsp:txXfrm>
    </dsp:sp>
    <dsp:sp modelId="{F9AAB967-FC39-42C5-9DF7-1ACA59A38143}">
      <dsp:nvSpPr>
        <dsp:cNvPr id="0" name=""/>
        <dsp:cNvSpPr/>
      </dsp:nvSpPr>
      <dsp:spPr>
        <a:xfrm rot="16200000">
          <a:off x="2765116" y="274502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7BE646-978B-4540-A9A7-C0AA1A278669}">
      <dsp:nvSpPr>
        <dsp:cNvPr id="0" name=""/>
        <dsp:cNvSpPr/>
      </dsp:nvSpPr>
      <dsp:spPr>
        <a:xfrm>
          <a:off x="3002389" y="3123670"/>
          <a:ext cx="1386732" cy="832039"/>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1960</a:t>
          </a:r>
        </a:p>
        <a:p>
          <a:pPr marL="0" lvl="0" indent="0" algn="ctr" defTabSz="311150">
            <a:lnSpc>
              <a:spcPct val="90000"/>
            </a:lnSpc>
            <a:spcBef>
              <a:spcPct val="0"/>
            </a:spcBef>
            <a:spcAft>
              <a:spcPct val="35000"/>
            </a:spcAft>
            <a:buNone/>
          </a:pPr>
          <a:r>
            <a:rPr lang="cy-GB" sz="700" kern="1200" noProof="0">
              <a:solidFill>
                <a:schemeClr val="tx1"/>
              </a:solidFill>
            </a:rPr>
            <a:t>Adroddiad Albemarle</a:t>
          </a:r>
        </a:p>
      </dsp:txBody>
      <dsp:txXfrm>
        <a:off x="3026759" y="3148040"/>
        <a:ext cx="1337992" cy="783299"/>
      </dsp:txXfrm>
    </dsp:sp>
    <dsp:sp modelId="{0C524AF9-5999-4018-BD22-A432D2431EA7}">
      <dsp:nvSpPr>
        <dsp:cNvPr id="0" name=""/>
        <dsp:cNvSpPr/>
      </dsp:nvSpPr>
      <dsp:spPr>
        <a:xfrm rot="16200000">
          <a:off x="2765116" y="170497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7850CE-36FA-4797-8F36-970666DA3DAF}">
      <dsp:nvSpPr>
        <dsp:cNvPr id="0" name=""/>
        <dsp:cNvSpPr/>
      </dsp:nvSpPr>
      <dsp:spPr>
        <a:xfrm>
          <a:off x="3002389" y="20836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1989</a:t>
          </a:r>
        </a:p>
        <a:p>
          <a:pPr marL="0" lvl="0" indent="0" algn="ctr" defTabSz="311150">
            <a:lnSpc>
              <a:spcPct val="90000"/>
            </a:lnSpc>
            <a:spcBef>
              <a:spcPct val="0"/>
            </a:spcBef>
            <a:spcAft>
              <a:spcPct val="35000"/>
            </a:spcAft>
            <a:buNone/>
          </a:pPr>
          <a:r>
            <a:rPr lang="cy-GB" sz="700" kern="1200" noProof="0">
              <a:solidFill>
                <a:schemeClr val="tx1"/>
              </a:solidFill>
            </a:rPr>
            <a:t>Adroddiad Plant</a:t>
          </a:r>
        </a:p>
      </dsp:txBody>
      <dsp:txXfrm>
        <a:off x="3026759" y="2107991"/>
        <a:ext cx="1337992" cy="783299"/>
      </dsp:txXfrm>
    </dsp:sp>
    <dsp:sp modelId="{E968D3D5-54B2-4919-A577-CC86EEC075FA}">
      <dsp:nvSpPr>
        <dsp:cNvPr id="0" name=""/>
        <dsp:cNvSpPr/>
      </dsp:nvSpPr>
      <dsp:spPr>
        <a:xfrm rot="16200000">
          <a:off x="2765116"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8BE823-9202-4DAC-9E48-C4C9EBC14452}">
      <dsp:nvSpPr>
        <dsp:cNvPr id="0" name=""/>
        <dsp:cNvSpPr/>
      </dsp:nvSpPr>
      <dsp:spPr>
        <a:xfrm>
          <a:off x="3002389" y="104357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1992</a:t>
          </a:r>
        </a:p>
        <a:p>
          <a:pPr marL="0" lvl="0" indent="0" algn="ctr" defTabSz="311150">
            <a:lnSpc>
              <a:spcPct val="90000"/>
            </a:lnSpc>
            <a:spcBef>
              <a:spcPct val="0"/>
            </a:spcBef>
            <a:spcAft>
              <a:spcPct val="35000"/>
            </a:spcAft>
            <a:buNone/>
          </a:pPr>
          <a:r>
            <a:rPr lang="cy-GB" sz="700" kern="1200" noProof="0" dirty="0">
              <a:solidFill>
                <a:schemeClr val="tx1"/>
              </a:solidFill>
            </a:rPr>
            <a:t>Datganiad Cwricwlwm Cymru (2001/2007)</a:t>
          </a:r>
        </a:p>
      </dsp:txBody>
      <dsp:txXfrm>
        <a:off x="3026759" y="1067941"/>
        <a:ext cx="1337992" cy="783299"/>
      </dsp:txXfrm>
    </dsp:sp>
    <dsp:sp modelId="{097BADC9-EFB2-44BE-AE81-794D673E14EC}">
      <dsp:nvSpPr>
        <dsp:cNvPr id="0" name=""/>
        <dsp:cNvSpPr/>
      </dsp:nvSpPr>
      <dsp:spPr>
        <a:xfrm>
          <a:off x="3285141" y="144897"/>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D7B5BF-B75F-4A76-9E2C-6BEB4E940644}">
      <dsp:nvSpPr>
        <dsp:cNvPr id="0" name=""/>
        <dsp:cNvSpPr/>
      </dsp:nvSpPr>
      <dsp:spPr>
        <a:xfrm>
          <a:off x="3002389" y="35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2000</a:t>
          </a:r>
        </a:p>
        <a:p>
          <a:pPr marL="0" lvl="0" indent="0" algn="ctr" defTabSz="311150">
            <a:lnSpc>
              <a:spcPct val="90000"/>
            </a:lnSpc>
            <a:spcBef>
              <a:spcPct val="0"/>
            </a:spcBef>
            <a:spcAft>
              <a:spcPct val="35000"/>
            </a:spcAft>
            <a:buNone/>
          </a:pPr>
          <a:r>
            <a:rPr lang="cy-GB" sz="700" kern="1200" noProof="0">
              <a:solidFill>
                <a:schemeClr val="tx1"/>
              </a:solidFill>
            </a:rPr>
            <a:t>Ymestyn Hawliau</a:t>
          </a:r>
          <a:br>
            <a:rPr lang="cy-GB" sz="700" kern="1200" noProof="0">
              <a:solidFill>
                <a:schemeClr val="tx1"/>
              </a:solidFill>
            </a:rPr>
          </a:br>
          <a:r>
            <a:rPr lang="cy-GB" sz="700" kern="1200" noProof="0">
              <a:solidFill>
                <a:schemeClr val="tx1"/>
              </a:solidFill>
            </a:rPr>
            <a:t> (2002)</a:t>
          </a:r>
        </a:p>
      </dsp:txBody>
      <dsp:txXfrm>
        <a:off x="3026759" y="27891"/>
        <a:ext cx="1337992" cy="783299"/>
      </dsp:txXfrm>
    </dsp:sp>
    <dsp:sp modelId="{F3174C12-9A4B-4022-B1BA-6F8C760ABF20}">
      <dsp:nvSpPr>
        <dsp:cNvPr id="0" name=""/>
        <dsp:cNvSpPr/>
      </dsp:nvSpPr>
      <dsp:spPr>
        <a:xfrm rot="5400000">
          <a:off x="4609471"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F4B79B-B35F-4CAE-B302-9BFDE438D2C3}">
      <dsp:nvSpPr>
        <dsp:cNvPr id="0" name=""/>
        <dsp:cNvSpPr/>
      </dsp:nvSpPr>
      <dsp:spPr>
        <a:xfrm>
          <a:off x="4846744" y="35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2004</a:t>
          </a:r>
        </a:p>
        <a:p>
          <a:pPr marL="0" lvl="0" indent="0" algn="ctr" defTabSz="311150">
            <a:lnSpc>
              <a:spcPct val="90000"/>
            </a:lnSpc>
            <a:spcBef>
              <a:spcPct val="0"/>
            </a:spcBef>
            <a:spcAft>
              <a:spcPct val="35000"/>
            </a:spcAft>
            <a:buNone/>
          </a:pPr>
          <a:r>
            <a:rPr lang="cy-GB" sz="700" kern="1200" noProof="0">
              <a:solidFill>
                <a:schemeClr val="tx1"/>
              </a:solidFill>
            </a:rPr>
            <a:t>Mae Pob Plentyn yn Bwysig</a:t>
          </a:r>
        </a:p>
        <a:p>
          <a:pPr marL="0" lvl="0" indent="0" algn="ctr" defTabSz="311150">
            <a:lnSpc>
              <a:spcPct val="90000"/>
            </a:lnSpc>
            <a:spcBef>
              <a:spcPct val="0"/>
            </a:spcBef>
            <a:spcAft>
              <a:spcPct val="35000"/>
            </a:spcAft>
            <a:buNone/>
          </a:pPr>
          <a:endParaRPr lang="cy-GB" sz="700" kern="1200" noProof="0"/>
        </a:p>
      </dsp:txBody>
      <dsp:txXfrm>
        <a:off x="4871114" y="27891"/>
        <a:ext cx="1337992" cy="783299"/>
      </dsp:txXfrm>
    </dsp:sp>
    <dsp:sp modelId="{7AE3E633-B2FC-48A0-8640-0985E42DD7C5}">
      <dsp:nvSpPr>
        <dsp:cNvPr id="0" name=""/>
        <dsp:cNvSpPr/>
      </dsp:nvSpPr>
      <dsp:spPr>
        <a:xfrm rot="5400000">
          <a:off x="4609471" y="170497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712729-2BCC-4673-9A02-180838B5B0B8}">
      <dsp:nvSpPr>
        <dsp:cNvPr id="0" name=""/>
        <dsp:cNvSpPr/>
      </dsp:nvSpPr>
      <dsp:spPr>
        <a:xfrm>
          <a:off x="4846744" y="104357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2007</a:t>
          </a:r>
        </a:p>
        <a:p>
          <a:pPr marL="0" lvl="0" indent="0" algn="ctr" defTabSz="311150">
            <a:lnSpc>
              <a:spcPct val="90000"/>
            </a:lnSpc>
            <a:spcBef>
              <a:spcPct val="0"/>
            </a:spcBef>
            <a:spcAft>
              <a:spcPct val="35000"/>
            </a:spcAft>
            <a:buNone/>
          </a:pPr>
          <a:r>
            <a:rPr lang="cy-GB" sz="700" kern="1200" noProof="0">
              <a:solidFill>
                <a:schemeClr val="tx1"/>
              </a:solidFill>
            </a:rPr>
            <a:t>Strategaeth y Gwasanaeth Ieuenctid</a:t>
          </a:r>
        </a:p>
        <a:p>
          <a:pPr marL="0" lvl="0" indent="0" algn="ctr" defTabSz="311150">
            <a:lnSpc>
              <a:spcPct val="90000"/>
            </a:lnSpc>
            <a:spcBef>
              <a:spcPct val="0"/>
            </a:spcBef>
            <a:spcAft>
              <a:spcPct val="35000"/>
            </a:spcAft>
            <a:buNone/>
          </a:pPr>
          <a:r>
            <a:rPr lang="cy-GB" sz="700" kern="1200" noProof="0">
              <a:solidFill>
                <a:schemeClr val="tx1"/>
              </a:solidFill>
            </a:rPr>
            <a:t>2007</a:t>
          </a:r>
        </a:p>
        <a:p>
          <a:pPr marL="0" lvl="0" indent="0" algn="ctr" defTabSz="311150">
            <a:lnSpc>
              <a:spcPct val="90000"/>
            </a:lnSpc>
            <a:spcBef>
              <a:spcPct val="0"/>
            </a:spcBef>
            <a:spcAft>
              <a:spcPct val="35000"/>
            </a:spcAft>
            <a:buNone/>
          </a:pPr>
          <a:r>
            <a:rPr lang="cy-GB" sz="700" kern="1200" noProof="0">
              <a:solidFill>
                <a:schemeClr val="tx1"/>
              </a:solidFill>
            </a:rPr>
            <a:t>Safonau Cyfranogiad ar gyfer Pobl Ifanc</a:t>
          </a:r>
        </a:p>
      </dsp:txBody>
      <dsp:txXfrm>
        <a:off x="4871114" y="1067941"/>
        <a:ext cx="1337992" cy="783299"/>
      </dsp:txXfrm>
    </dsp:sp>
    <dsp:sp modelId="{FC57C509-7A55-4621-A48D-23FF079256C4}">
      <dsp:nvSpPr>
        <dsp:cNvPr id="0" name=""/>
        <dsp:cNvSpPr/>
      </dsp:nvSpPr>
      <dsp:spPr>
        <a:xfrm rot="5400000">
          <a:off x="4609471" y="274502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31C59B-6EEA-46CD-A3EB-A25A63FC2100}">
      <dsp:nvSpPr>
        <dsp:cNvPr id="0" name=""/>
        <dsp:cNvSpPr/>
      </dsp:nvSpPr>
      <dsp:spPr>
        <a:xfrm>
          <a:off x="4846744" y="20836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2009</a:t>
          </a:r>
        </a:p>
        <a:p>
          <a:pPr marL="0" lvl="0" indent="0" algn="ctr" defTabSz="311150">
            <a:lnSpc>
              <a:spcPct val="90000"/>
            </a:lnSpc>
            <a:spcBef>
              <a:spcPct val="0"/>
            </a:spcBef>
            <a:spcAft>
              <a:spcPct val="35000"/>
            </a:spcAft>
            <a:buNone/>
          </a:pPr>
          <a:r>
            <a:rPr lang="cy-GB" sz="700" kern="1200" noProof="0" dirty="0">
              <a:solidFill>
                <a:schemeClr val="tx1"/>
              </a:solidFill>
            </a:rPr>
            <a:t>Gwneud Pethau’n Iawn (UNCRC)</a:t>
          </a:r>
        </a:p>
        <a:p>
          <a:pPr marL="0" lvl="0" indent="0" algn="ctr" defTabSz="311150">
            <a:lnSpc>
              <a:spcPct val="90000"/>
            </a:lnSpc>
            <a:spcBef>
              <a:spcPct val="0"/>
            </a:spcBef>
            <a:spcAft>
              <a:spcPct val="35000"/>
            </a:spcAft>
            <a:buNone/>
          </a:pPr>
          <a:r>
            <a:rPr lang="cy-GB" sz="700" kern="1200" noProof="0" dirty="0">
              <a:solidFill>
                <a:schemeClr val="tx1"/>
              </a:solidFill>
            </a:rPr>
            <a:t>(mesur 2011 /2014)</a:t>
          </a:r>
        </a:p>
      </dsp:txBody>
      <dsp:txXfrm>
        <a:off x="4871114" y="2107991"/>
        <a:ext cx="1337992" cy="783299"/>
      </dsp:txXfrm>
    </dsp:sp>
    <dsp:sp modelId="{4DA98386-F91D-4B45-9B17-D0DD404C68FC}">
      <dsp:nvSpPr>
        <dsp:cNvPr id="0" name=""/>
        <dsp:cNvSpPr/>
      </dsp:nvSpPr>
      <dsp:spPr>
        <a:xfrm rot="5400000">
          <a:off x="4609471"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A6BAC2-BC5B-4991-90C0-696EBFFF253F}">
      <dsp:nvSpPr>
        <dsp:cNvPr id="0" name=""/>
        <dsp:cNvSpPr/>
      </dsp:nvSpPr>
      <dsp:spPr>
        <a:xfrm>
          <a:off x="4846744" y="312367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2010</a:t>
          </a:r>
        </a:p>
        <a:p>
          <a:pPr marL="0" lvl="0" indent="0" algn="ctr" defTabSz="311150">
            <a:lnSpc>
              <a:spcPct val="90000"/>
            </a:lnSpc>
            <a:spcBef>
              <a:spcPct val="0"/>
            </a:spcBef>
            <a:spcAft>
              <a:spcPct val="35000"/>
            </a:spcAft>
            <a:buNone/>
          </a:pPr>
          <a:r>
            <a:rPr lang="cy-GB" sz="700" kern="1200" noProof="0">
              <a:solidFill>
                <a:schemeClr val="tx1"/>
              </a:solidFill>
            </a:rPr>
            <a:t>Cymry Ifanc</a:t>
          </a:r>
        </a:p>
        <a:p>
          <a:pPr marL="0" lvl="0" indent="0" algn="ctr" defTabSz="311150">
            <a:lnSpc>
              <a:spcPct val="90000"/>
            </a:lnSpc>
            <a:spcBef>
              <a:spcPct val="0"/>
            </a:spcBef>
            <a:spcAft>
              <a:spcPct val="35000"/>
            </a:spcAft>
            <a:buNone/>
          </a:pPr>
          <a:r>
            <a:rPr lang="cy-GB" sz="700" kern="1200" noProof="0">
              <a:solidFill>
                <a:schemeClr val="tx1"/>
              </a:solidFill>
            </a:rPr>
            <a:t>Canllawiau Statudol ar gyfer Gwasanaethau Cymorth Ieuenctid</a:t>
          </a:r>
        </a:p>
      </dsp:txBody>
      <dsp:txXfrm>
        <a:off x="4871114" y="3148040"/>
        <a:ext cx="1337992" cy="783299"/>
      </dsp:txXfrm>
    </dsp:sp>
    <dsp:sp modelId="{7ACB18D3-2366-4AF2-A94A-B07379D7B142}">
      <dsp:nvSpPr>
        <dsp:cNvPr id="0" name=""/>
        <dsp:cNvSpPr/>
      </dsp:nvSpPr>
      <dsp:spPr>
        <a:xfrm>
          <a:off x="5129496" y="4305096"/>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CD0621-4751-463B-8FE0-DABF6F8D418B}">
      <dsp:nvSpPr>
        <dsp:cNvPr id="0" name=""/>
        <dsp:cNvSpPr/>
      </dsp:nvSpPr>
      <dsp:spPr>
        <a:xfrm>
          <a:off x="4846744" y="416372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2013 </a:t>
          </a:r>
        </a:p>
        <a:p>
          <a:pPr marL="0" lvl="0" indent="0" algn="ctr" defTabSz="311150">
            <a:lnSpc>
              <a:spcPct val="90000"/>
            </a:lnSpc>
            <a:spcBef>
              <a:spcPct val="0"/>
            </a:spcBef>
            <a:spcAft>
              <a:spcPct val="35000"/>
            </a:spcAft>
            <a:buNone/>
          </a:pPr>
          <a:r>
            <a:rPr lang="cy-GB" sz="700" kern="1200" noProof="0" dirty="0">
              <a:solidFill>
                <a:schemeClr val="tx1"/>
              </a:solidFill>
            </a:rPr>
            <a:t>Gwaith Ieuenctid yng Nghymru:</a:t>
          </a:r>
        </a:p>
        <a:p>
          <a:pPr marL="0" lvl="0" indent="0" algn="ctr" defTabSz="311150">
            <a:lnSpc>
              <a:spcPct val="90000"/>
            </a:lnSpc>
            <a:spcBef>
              <a:spcPct val="0"/>
            </a:spcBef>
            <a:spcAft>
              <a:spcPct val="35000"/>
            </a:spcAft>
            <a:buNone/>
          </a:pPr>
          <a:r>
            <a:rPr lang="cy-GB" sz="700" kern="1200" noProof="0" dirty="0">
              <a:solidFill>
                <a:schemeClr val="tx1"/>
              </a:solidFill>
            </a:rPr>
            <a:t>Egwyddorion a Dibenion</a:t>
          </a:r>
        </a:p>
      </dsp:txBody>
      <dsp:txXfrm>
        <a:off x="4871114" y="4188090"/>
        <a:ext cx="1337992" cy="783299"/>
      </dsp:txXfrm>
    </dsp:sp>
    <dsp:sp modelId="{1C2EEFCD-DFD6-453F-82E3-4332FF6FF3DB}">
      <dsp:nvSpPr>
        <dsp:cNvPr id="0" name=""/>
        <dsp:cNvSpPr/>
      </dsp:nvSpPr>
      <dsp:spPr>
        <a:xfrm rot="16156499">
          <a:off x="5927943" y="3272306"/>
          <a:ext cx="2060340"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5F3AF7-C2D1-415E-BD25-2C0FD7DE596C}">
      <dsp:nvSpPr>
        <dsp:cNvPr id="0" name=""/>
        <dsp:cNvSpPr/>
      </dsp:nvSpPr>
      <dsp:spPr>
        <a:xfrm>
          <a:off x="6691099" y="416372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dirty="0">
              <a:solidFill>
                <a:schemeClr val="tx1"/>
              </a:solidFill>
            </a:rPr>
            <a:t>2013</a:t>
          </a:r>
        </a:p>
        <a:p>
          <a:pPr marL="0" lvl="0" indent="0" algn="ctr" defTabSz="311150">
            <a:lnSpc>
              <a:spcPct val="90000"/>
            </a:lnSpc>
            <a:spcBef>
              <a:spcPct val="0"/>
            </a:spcBef>
            <a:spcAft>
              <a:spcPct val="35000"/>
            </a:spcAft>
            <a:buNone/>
          </a:pPr>
          <a:r>
            <a:rPr lang="cy-GB" sz="700" kern="1200" noProof="0" dirty="0">
              <a:solidFill>
                <a:schemeClr val="tx1"/>
              </a:solidFill>
            </a:rPr>
            <a:t>Fframwaith Ymgysylltu a Datblygu Ieuenctid</a:t>
          </a:r>
        </a:p>
      </dsp:txBody>
      <dsp:txXfrm>
        <a:off x="6715469" y="4188090"/>
        <a:ext cx="1337992" cy="783299"/>
      </dsp:txXfrm>
    </dsp:sp>
    <dsp:sp modelId="{BA477AFE-0232-41C5-AD83-382BD7BD55B3}">
      <dsp:nvSpPr>
        <dsp:cNvPr id="0" name=""/>
        <dsp:cNvSpPr/>
      </dsp:nvSpPr>
      <dsp:spPr>
        <a:xfrm rot="5230116">
          <a:off x="6469379" y="2742025"/>
          <a:ext cx="1000835"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D208A5-FEA8-4E81-9FCF-EF9DAE360425}">
      <dsp:nvSpPr>
        <dsp:cNvPr id="0" name=""/>
        <dsp:cNvSpPr/>
      </dsp:nvSpPr>
      <dsp:spPr>
        <a:xfrm>
          <a:off x="6665028" y="209814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2015 (Medi)</a:t>
          </a:r>
        </a:p>
        <a:p>
          <a:pPr marL="0" lvl="0" indent="0" algn="ctr" defTabSz="311150">
            <a:lnSpc>
              <a:spcPct val="90000"/>
            </a:lnSpc>
            <a:spcBef>
              <a:spcPct val="0"/>
            </a:spcBef>
            <a:spcAft>
              <a:spcPct val="35000"/>
            </a:spcAft>
            <a:buNone/>
          </a:pPr>
          <a:r>
            <a:rPr lang="cy-GB" sz="700" kern="1200" noProof="0">
              <a:solidFill>
                <a:schemeClr val="tx1"/>
              </a:solidFill>
            </a:rPr>
            <a:t>Gwarant Ieuenctid</a:t>
          </a:r>
        </a:p>
      </dsp:txBody>
      <dsp:txXfrm>
        <a:off x="6689398" y="2122510"/>
        <a:ext cx="1337992" cy="783299"/>
      </dsp:txXfrm>
    </dsp:sp>
    <dsp:sp modelId="{ACD27F63-2F6F-4CD1-ADFA-7F54B61CDD16}">
      <dsp:nvSpPr>
        <dsp:cNvPr id="0" name=""/>
        <dsp:cNvSpPr/>
      </dsp:nvSpPr>
      <dsp:spPr>
        <a:xfrm>
          <a:off x="6717169" y="3100456"/>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cy-GB" sz="700" kern="1200" noProof="0">
              <a:solidFill>
                <a:schemeClr val="tx1"/>
              </a:solidFill>
            </a:rPr>
            <a:t>2014 -2018</a:t>
          </a:r>
        </a:p>
        <a:p>
          <a:pPr marL="0" lvl="0" indent="0" algn="ctr" defTabSz="311150">
            <a:lnSpc>
              <a:spcPct val="90000"/>
            </a:lnSpc>
            <a:spcBef>
              <a:spcPct val="0"/>
            </a:spcBef>
            <a:spcAft>
              <a:spcPct val="35000"/>
            </a:spcAft>
            <a:buNone/>
          </a:pPr>
          <a:r>
            <a:rPr lang="cy-GB" sz="700" kern="1200" noProof="0">
              <a:solidFill>
                <a:schemeClr val="tx1"/>
              </a:solidFill>
            </a:rPr>
            <a:t>Strategaeth Gwaith Ieuenctid Genedlaethol Cymru</a:t>
          </a:r>
        </a:p>
      </dsp:txBody>
      <dsp:txXfrm>
        <a:off x="6741539" y="3124826"/>
        <a:ext cx="1337992" cy="783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095A3-2AB1-45B7-A209-F1EB6C8E7567}">
      <dsp:nvSpPr>
        <dsp:cNvPr id="0" name=""/>
        <dsp:cNvSpPr/>
      </dsp:nvSpPr>
      <dsp:spPr>
        <a:xfrm rot="5400000">
          <a:off x="920761"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8EB75F-6747-44A0-B549-7B89BAFA3CBC}">
      <dsp:nvSpPr>
        <dsp:cNvPr id="0" name=""/>
        <dsp:cNvSpPr/>
      </dsp:nvSpPr>
      <dsp:spPr>
        <a:xfrm>
          <a:off x="1158034" y="35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1844</a:t>
          </a:r>
        </a:p>
        <a:p>
          <a:pPr marL="0" lvl="0" indent="0" algn="ctr" defTabSz="355600">
            <a:lnSpc>
              <a:spcPct val="90000"/>
            </a:lnSpc>
            <a:spcBef>
              <a:spcPct val="0"/>
            </a:spcBef>
            <a:spcAft>
              <a:spcPct val="35000"/>
            </a:spcAft>
            <a:buNone/>
          </a:pPr>
          <a:r>
            <a:rPr lang="en-GB" sz="800" kern="1200" dirty="0">
              <a:solidFill>
                <a:schemeClr val="tx1"/>
              </a:solidFill>
            </a:rPr>
            <a:t>YMCA </a:t>
          </a:r>
        </a:p>
      </dsp:txBody>
      <dsp:txXfrm>
        <a:off x="1182404" y="27891"/>
        <a:ext cx="1337992" cy="783299"/>
      </dsp:txXfrm>
    </dsp:sp>
    <dsp:sp modelId="{BADA1B4F-5094-461F-BDCA-F24710411138}">
      <dsp:nvSpPr>
        <dsp:cNvPr id="0" name=""/>
        <dsp:cNvSpPr/>
      </dsp:nvSpPr>
      <dsp:spPr>
        <a:xfrm rot="5427875">
          <a:off x="916549" y="1704972"/>
          <a:ext cx="1034678"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FFC3F2-3ADE-43F4-A14D-D0182DC75E57}">
      <dsp:nvSpPr>
        <dsp:cNvPr id="0" name=""/>
        <dsp:cNvSpPr/>
      </dsp:nvSpPr>
      <dsp:spPr>
        <a:xfrm>
          <a:off x="1158034" y="104357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1907</a:t>
          </a:r>
        </a:p>
        <a:p>
          <a:pPr marL="0" lvl="0" indent="0" algn="ctr" defTabSz="355600">
            <a:lnSpc>
              <a:spcPct val="90000"/>
            </a:lnSpc>
            <a:spcBef>
              <a:spcPct val="0"/>
            </a:spcBef>
            <a:spcAft>
              <a:spcPct val="35000"/>
            </a:spcAft>
            <a:buNone/>
          </a:pPr>
          <a:r>
            <a:rPr lang="en-GB" sz="800" kern="1200" dirty="0">
              <a:solidFill>
                <a:schemeClr val="tx1"/>
              </a:solidFill>
            </a:rPr>
            <a:t>Scouting</a:t>
          </a:r>
        </a:p>
      </dsp:txBody>
      <dsp:txXfrm>
        <a:off x="1182404" y="1067941"/>
        <a:ext cx="1337992" cy="783299"/>
      </dsp:txXfrm>
    </dsp:sp>
    <dsp:sp modelId="{01700515-A2F8-432F-9671-330ADA308B38}">
      <dsp:nvSpPr>
        <dsp:cNvPr id="0" name=""/>
        <dsp:cNvSpPr/>
      </dsp:nvSpPr>
      <dsp:spPr>
        <a:xfrm rot="5381153">
          <a:off x="913856" y="2746373"/>
          <a:ext cx="1037362"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0F1B08-A2CB-4066-9812-42AFF7550DBD}">
      <dsp:nvSpPr>
        <dsp:cNvPr id="0" name=""/>
        <dsp:cNvSpPr/>
      </dsp:nvSpPr>
      <dsp:spPr>
        <a:xfrm>
          <a:off x="1149645" y="20836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1920</a:t>
          </a:r>
        </a:p>
        <a:p>
          <a:pPr marL="0" lvl="0" indent="0" algn="ctr" defTabSz="355600">
            <a:lnSpc>
              <a:spcPct val="90000"/>
            </a:lnSpc>
            <a:spcBef>
              <a:spcPct val="0"/>
            </a:spcBef>
            <a:spcAft>
              <a:spcPct val="35000"/>
            </a:spcAft>
            <a:buNone/>
          </a:pPr>
          <a:r>
            <a:rPr lang="en-GB" sz="800" kern="1200" dirty="0">
              <a:solidFill>
                <a:schemeClr val="tx1"/>
              </a:solidFill>
            </a:rPr>
            <a:t>Young Farmers</a:t>
          </a:r>
        </a:p>
      </dsp:txBody>
      <dsp:txXfrm>
        <a:off x="1174015" y="2107991"/>
        <a:ext cx="1337992" cy="783299"/>
      </dsp:txXfrm>
    </dsp:sp>
    <dsp:sp modelId="{71A05483-4317-4CA4-9A3C-0A018C436223}">
      <dsp:nvSpPr>
        <dsp:cNvPr id="0" name=""/>
        <dsp:cNvSpPr/>
      </dsp:nvSpPr>
      <dsp:spPr>
        <a:xfrm rot="5400000">
          <a:off x="920761"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773A3F-6FBC-43E7-BB25-184BDB8D705D}">
      <dsp:nvSpPr>
        <dsp:cNvPr id="0" name=""/>
        <dsp:cNvSpPr/>
      </dsp:nvSpPr>
      <dsp:spPr>
        <a:xfrm>
          <a:off x="1158034" y="312367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1920</a:t>
          </a:r>
        </a:p>
        <a:p>
          <a:pPr marL="0" lvl="0" indent="0" algn="ctr" defTabSz="355600">
            <a:lnSpc>
              <a:spcPct val="90000"/>
            </a:lnSpc>
            <a:spcBef>
              <a:spcPct val="0"/>
            </a:spcBef>
            <a:spcAft>
              <a:spcPct val="35000"/>
            </a:spcAft>
            <a:buNone/>
          </a:pPr>
          <a:r>
            <a:rPr lang="en-GB" sz="800" kern="1200" dirty="0">
              <a:solidFill>
                <a:schemeClr val="tx1"/>
              </a:solidFill>
            </a:rPr>
            <a:t>Urdd</a:t>
          </a:r>
        </a:p>
      </dsp:txBody>
      <dsp:txXfrm>
        <a:off x="1182404" y="3148040"/>
        <a:ext cx="1337992" cy="783299"/>
      </dsp:txXfrm>
    </dsp:sp>
    <dsp:sp modelId="{21743AD6-E5A5-4C53-80F6-AE5047ECD759}">
      <dsp:nvSpPr>
        <dsp:cNvPr id="0" name=""/>
        <dsp:cNvSpPr/>
      </dsp:nvSpPr>
      <dsp:spPr>
        <a:xfrm>
          <a:off x="1440786" y="4305096"/>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34E725-F013-45DC-AE2A-1C393E52A7F3}">
      <dsp:nvSpPr>
        <dsp:cNvPr id="0" name=""/>
        <dsp:cNvSpPr/>
      </dsp:nvSpPr>
      <dsp:spPr>
        <a:xfrm>
          <a:off x="1158034" y="4163720"/>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1942</a:t>
          </a:r>
        </a:p>
        <a:p>
          <a:pPr marL="0" lvl="0" indent="0" algn="ctr" defTabSz="355600">
            <a:lnSpc>
              <a:spcPct val="90000"/>
            </a:lnSpc>
            <a:spcBef>
              <a:spcPct val="0"/>
            </a:spcBef>
            <a:spcAft>
              <a:spcPct val="35000"/>
            </a:spcAft>
            <a:buNone/>
          </a:pPr>
          <a:r>
            <a:rPr lang="en-GB" sz="800" kern="1200" dirty="0">
              <a:solidFill>
                <a:schemeClr val="tx1"/>
              </a:solidFill>
            </a:rPr>
            <a:t>Beveridge Report</a:t>
          </a:r>
        </a:p>
      </dsp:txBody>
      <dsp:txXfrm>
        <a:off x="1182404" y="4188090"/>
        <a:ext cx="1337992" cy="783299"/>
      </dsp:txXfrm>
    </dsp:sp>
    <dsp:sp modelId="{18A67A7F-04C4-4121-8640-B4A6BDA196FA}">
      <dsp:nvSpPr>
        <dsp:cNvPr id="0" name=""/>
        <dsp:cNvSpPr/>
      </dsp:nvSpPr>
      <dsp:spPr>
        <a:xfrm rot="16200000">
          <a:off x="2765116"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B12B35-29BF-4DF9-9D6E-EFE8CF8414D7}">
      <dsp:nvSpPr>
        <dsp:cNvPr id="0" name=""/>
        <dsp:cNvSpPr/>
      </dsp:nvSpPr>
      <dsp:spPr>
        <a:xfrm>
          <a:off x="3002389" y="4163720"/>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1944</a:t>
          </a:r>
        </a:p>
        <a:p>
          <a:pPr marL="0" lvl="0" indent="0" algn="ctr" defTabSz="355600">
            <a:lnSpc>
              <a:spcPct val="90000"/>
            </a:lnSpc>
            <a:spcBef>
              <a:spcPct val="0"/>
            </a:spcBef>
            <a:spcAft>
              <a:spcPct val="35000"/>
            </a:spcAft>
            <a:buNone/>
          </a:pPr>
          <a:r>
            <a:rPr lang="en-GB" sz="800" kern="1200" dirty="0">
              <a:solidFill>
                <a:schemeClr val="tx1"/>
              </a:solidFill>
            </a:rPr>
            <a:t>Education Act </a:t>
          </a:r>
        </a:p>
      </dsp:txBody>
      <dsp:txXfrm>
        <a:off x="3026759" y="4188090"/>
        <a:ext cx="1337992" cy="783299"/>
      </dsp:txXfrm>
    </dsp:sp>
    <dsp:sp modelId="{F9AAB967-FC39-42C5-9DF7-1ACA59A38143}">
      <dsp:nvSpPr>
        <dsp:cNvPr id="0" name=""/>
        <dsp:cNvSpPr/>
      </dsp:nvSpPr>
      <dsp:spPr>
        <a:xfrm rot="16200000">
          <a:off x="2765116" y="274502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7BE646-978B-4540-A9A7-C0AA1A278669}">
      <dsp:nvSpPr>
        <dsp:cNvPr id="0" name=""/>
        <dsp:cNvSpPr/>
      </dsp:nvSpPr>
      <dsp:spPr>
        <a:xfrm>
          <a:off x="3002389" y="3123670"/>
          <a:ext cx="1386732" cy="832039"/>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1960</a:t>
          </a:r>
        </a:p>
        <a:p>
          <a:pPr marL="0" lvl="0" indent="0" algn="ctr" defTabSz="355600">
            <a:lnSpc>
              <a:spcPct val="90000"/>
            </a:lnSpc>
            <a:spcBef>
              <a:spcPct val="0"/>
            </a:spcBef>
            <a:spcAft>
              <a:spcPct val="35000"/>
            </a:spcAft>
            <a:buNone/>
          </a:pPr>
          <a:r>
            <a:rPr lang="en-GB" sz="800" kern="1200" dirty="0">
              <a:solidFill>
                <a:schemeClr val="tx1"/>
              </a:solidFill>
            </a:rPr>
            <a:t>Albemarle Report</a:t>
          </a:r>
        </a:p>
      </dsp:txBody>
      <dsp:txXfrm>
        <a:off x="3026759" y="3148040"/>
        <a:ext cx="1337992" cy="783299"/>
      </dsp:txXfrm>
    </dsp:sp>
    <dsp:sp modelId="{0C524AF9-5999-4018-BD22-A432D2431EA7}">
      <dsp:nvSpPr>
        <dsp:cNvPr id="0" name=""/>
        <dsp:cNvSpPr/>
      </dsp:nvSpPr>
      <dsp:spPr>
        <a:xfrm rot="16200000">
          <a:off x="2765116" y="170497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7850CE-36FA-4797-8F36-970666DA3DAF}">
      <dsp:nvSpPr>
        <dsp:cNvPr id="0" name=""/>
        <dsp:cNvSpPr/>
      </dsp:nvSpPr>
      <dsp:spPr>
        <a:xfrm>
          <a:off x="3002389" y="20836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1989</a:t>
          </a:r>
        </a:p>
        <a:p>
          <a:pPr marL="0" lvl="0" indent="0" algn="ctr" defTabSz="355600">
            <a:lnSpc>
              <a:spcPct val="90000"/>
            </a:lnSpc>
            <a:spcBef>
              <a:spcPct val="0"/>
            </a:spcBef>
            <a:spcAft>
              <a:spcPct val="35000"/>
            </a:spcAft>
            <a:buNone/>
          </a:pPr>
          <a:r>
            <a:rPr lang="en-GB" sz="800" kern="1200" dirty="0">
              <a:solidFill>
                <a:schemeClr val="tx1"/>
              </a:solidFill>
            </a:rPr>
            <a:t>Children’s Report</a:t>
          </a:r>
        </a:p>
      </dsp:txBody>
      <dsp:txXfrm>
        <a:off x="3026759" y="2107991"/>
        <a:ext cx="1337992" cy="783299"/>
      </dsp:txXfrm>
    </dsp:sp>
    <dsp:sp modelId="{E968D3D5-54B2-4919-A577-CC86EEC075FA}">
      <dsp:nvSpPr>
        <dsp:cNvPr id="0" name=""/>
        <dsp:cNvSpPr/>
      </dsp:nvSpPr>
      <dsp:spPr>
        <a:xfrm rot="16200000">
          <a:off x="2765116"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8BE823-9202-4DAC-9E48-C4C9EBC14452}">
      <dsp:nvSpPr>
        <dsp:cNvPr id="0" name=""/>
        <dsp:cNvSpPr/>
      </dsp:nvSpPr>
      <dsp:spPr>
        <a:xfrm>
          <a:off x="3002389" y="104357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1992</a:t>
          </a:r>
        </a:p>
        <a:p>
          <a:pPr marL="0" lvl="0" indent="0" algn="ctr" defTabSz="355600">
            <a:lnSpc>
              <a:spcPct val="90000"/>
            </a:lnSpc>
            <a:spcBef>
              <a:spcPct val="0"/>
            </a:spcBef>
            <a:spcAft>
              <a:spcPct val="35000"/>
            </a:spcAft>
            <a:buNone/>
          </a:pPr>
          <a:r>
            <a:rPr lang="en-GB" sz="800" kern="1200" dirty="0">
              <a:solidFill>
                <a:schemeClr val="tx1"/>
              </a:solidFill>
            </a:rPr>
            <a:t>Curriculum Statement for Wales (2001/2007)</a:t>
          </a:r>
        </a:p>
      </dsp:txBody>
      <dsp:txXfrm>
        <a:off x="3026759" y="1067941"/>
        <a:ext cx="1337992" cy="783299"/>
      </dsp:txXfrm>
    </dsp:sp>
    <dsp:sp modelId="{097BADC9-EFB2-44BE-AE81-794D673E14EC}">
      <dsp:nvSpPr>
        <dsp:cNvPr id="0" name=""/>
        <dsp:cNvSpPr/>
      </dsp:nvSpPr>
      <dsp:spPr>
        <a:xfrm>
          <a:off x="3285141" y="144897"/>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D7B5BF-B75F-4A76-9E2C-6BEB4E940644}">
      <dsp:nvSpPr>
        <dsp:cNvPr id="0" name=""/>
        <dsp:cNvSpPr/>
      </dsp:nvSpPr>
      <dsp:spPr>
        <a:xfrm>
          <a:off x="3002389" y="35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2000</a:t>
          </a:r>
        </a:p>
        <a:p>
          <a:pPr marL="0" lvl="0" indent="0" algn="ctr" defTabSz="355600">
            <a:lnSpc>
              <a:spcPct val="90000"/>
            </a:lnSpc>
            <a:spcBef>
              <a:spcPct val="0"/>
            </a:spcBef>
            <a:spcAft>
              <a:spcPct val="35000"/>
            </a:spcAft>
            <a:buNone/>
          </a:pPr>
          <a:r>
            <a:rPr lang="en-GB" sz="800" kern="1200" dirty="0">
              <a:solidFill>
                <a:schemeClr val="tx1"/>
              </a:solidFill>
            </a:rPr>
            <a:t>Extending Entitlement (2002)</a:t>
          </a:r>
        </a:p>
      </dsp:txBody>
      <dsp:txXfrm>
        <a:off x="3026759" y="27891"/>
        <a:ext cx="1337992" cy="783299"/>
      </dsp:txXfrm>
    </dsp:sp>
    <dsp:sp modelId="{F3174C12-9A4B-4022-B1BA-6F8C760ABF20}">
      <dsp:nvSpPr>
        <dsp:cNvPr id="0" name=""/>
        <dsp:cNvSpPr/>
      </dsp:nvSpPr>
      <dsp:spPr>
        <a:xfrm rot="5400000">
          <a:off x="4609471" y="66492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F4B79B-B35F-4CAE-B302-9BFDE438D2C3}">
      <dsp:nvSpPr>
        <dsp:cNvPr id="0" name=""/>
        <dsp:cNvSpPr/>
      </dsp:nvSpPr>
      <dsp:spPr>
        <a:xfrm>
          <a:off x="4846744" y="3521"/>
          <a:ext cx="1386732" cy="8320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2004</a:t>
          </a:r>
        </a:p>
        <a:p>
          <a:pPr marL="0" lvl="0" indent="0" algn="ctr" defTabSz="355600">
            <a:lnSpc>
              <a:spcPct val="90000"/>
            </a:lnSpc>
            <a:spcBef>
              <a:spcPct val="0"/>
            </a:spcBef>
            <a:spcAft>
              <a:spcPct val="35000"/>
            </a:spcAft>
            <a:buNone/>
          </a:pPr>
          <a:r>
            <a:rPr lang="en-GB" sz="800" kern="1200" dirty="0">
              <a:solidFill>
                <a:schemeClr val="tx1"/>
              </a:solidFill>
            </a:rPr>
            <a:t>Every Child Matters</a:t>
          </a:r>
        </a:p>
        <a:p>
          <a:pPr marL="0" lvl="0" indent="0" algn="ctr" defTabSz="355600">
            <a:lnSpc>
              <a:spcPct val="90000"/>
            </a:lnSpc>
            <a:spcBef>
              <a:spcPct val="0"/>
            </a:spcBef>
            <a:spcAft>
              <a:spcPct val="35000"/>
            </a:spcAft>
            <a:buNone/>
          </a:pPr>
          <a:endParaRPr lang="en-GB" sz="800" kern="1200" dirty="0"/>
        </a:p>
      </dsp:txBody>
      <dsp:txXfrm>
        <a:off x="4871114" y="27891"/>
        <a:ext cx="1337992" cy="783299"/>
      </dsp:txXfrm>
    </dsp:sp>
    <dsp:sp modelId="{7AE3E633-B2FC-48A0-8640-0985E42DD7C5}">
      <dsp:nvSpPr>
        <dsp:cNvPr id="0" name=""/>
        <dsp:cNvSpPr/>
      </dsp:nvSpPr>
      <dsp:spPr>
        <a:xfrm rot="5400000">
          <a:off x="4609471" y="1704972"/>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712729-2BCC-4673-9A02-180838B5B0B8}">
      <dsp:nvSpPr>
        <dsp:cNvPr id="0" name=""/>
        <dsp:cNvSpPr/>
      </dsp:nvSpPr>
      <dsp:spPr>
        <a:xfrm>
          <a:off x="4846744" y="104357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2007</a:t>
          </a:r>
        </a:p>
        <a:p>
          <a:pPr marL="0" lvl="0" indent="0" algn="ctr" defTabSz="355600">
            <a:lnSpc>
              <a:spcPct val="90000"/>
            </a:lnSpc>
            <a:spcBef>
              <a:spcPct val="0"/>
            </a:spcBef>
            <a:spcAft>
              <a:spcPct val="35000"/>
            </a:spcAft>
            <a:buNone/>
          </a:pPr>
          <a:r>
            <a:rPr lang="en-GB" sz="800" kern="1200" dirty="0">
              <a:solidFill>
                <a:schemeClr val="tx1"/>
              </a:solidFill>
            </a:rPr>
            <a:t>Youth Service Strategy </a:t>
          </a:r>
        </a:p>
        <a:p>
          <a:pPr marL="0" lvl="0" indent="0" algn="ctr" defTabSz="355600">
            <a:lnSpc>
              <a:spcPct val="90000"/>
            </a:lnSpc>
            <a:spcBef>
              <a:spcPct val="0"/>
            </a:spcBef>
            <a:spcAft>
              <a:spcPct val="35000"/>
            </a:spcAft>
            <a:buNone/>
          </a:pPr>
          <a:r>
            <a:rPr lang="en-GB" sz="800" kern="1200" dirty="0">
              <a:solidFill>
                <a:schemeClr val="tx1"/>
              </a:solidFill>
            </a:rPr>
            <a:t>2007</a:t>
          </a:r>
        </a:p>
        <a:p>
          <a:pPr marL="0" lvl="0" indent="0" algn="ctr" defTabSz="355600">
            <a:lnSpc>
              <a:spcPct val="90000"/>
            </a:lnSpc>
            <a:spcBef>
              <a:spcPct val="0"/>
            </a:spcBef>
            <a:spcAft>
              <a:spcPct val="35000"/>
            </a:spcAft>
            <a:buNone/>
          </a:pPr>
          <a:r>
            <a:rPr lang="en-GB" sz="800" kern="1200" dirty="0">
              <a:solidFill>
                <a:schemeClr val="tx1"/>
              </a:solidFill>
            </a:rPr>
            <a:t>Participation Standards for Young People</a:t>
          </a:r>
        </a:p>
      </dsp:txBody>
      <dsp:txXfrm>
        <a:off x="4871114" y="1067941"/>
        <a:ext cx="1337992" cy="783299"/>
      </dsp:txXfrm>
    </dsp:sp>
    <dsp:sp modelId="{FC57C509-7A55-4621-A48D-23FF079256C4}">
      <dsp:nvSpPr>
        <dsp:cNvPr id="0" name=""/>
        <dsp:cNvSpPr/>
      </dsp:nvSpPr>
      <dsp:spPr>
        <a:xfrm rot="5400000">
          <a:off x="4609471" y="274502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31C59B-6EEA-46CD-A3EB-A25A63FC2100}">
      <dsp:nvSpPr>
        <dsp:cNvPr id="0" name=""/>
        <dsp:cNvSpPr/>
      </dsp:nvSpPr>
      <dsp:spPr>
        <a:xfrm>
          <a:off x="4846744" y="2083621"/>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2009</a:t>
          </a:r>
        </a:p>
        <a:p>
          <a:pPr marL="0" lvl="0" indent="0" algn="ctr" defTabSz="355600">
            <a:lnSpc>
              <a:spcPct val="90000"/>
            </a:lnSpc>
            <a:spcBef>
              <a:spcPct val="0"/>
            </a:spcBef>
            <a:spcAft>
              <a:spcPct val="35000"/>
            </a:spcAft>
            <a:buNone/>
          </a:pPr>
          <a:r>
            <a:rPr lang="en-GB" sz="800" kern="1200" dirty="0">
              <a:solidFill>
                <a:schemeClr val="tx1"/>
              </a:solidFill>
            </a:rPr>
            <a:t>Getting it Right (UNCRC)</a:t>
          </a:r>
        </a:p>
        <a:p>
          <a:pPr marL="0" lvl="0" indent="0" algn="ctr" defTabSz="355600">
            <a:lnSpc>
              <a:spcPct val="90000"/>
            </a:lnSpc>
            <a:spcBef>
              <a:spcPct val="0"/>
            </a:spcBef>
            <a:spcAft>
              <a:spcPct val="35000"/>
            </a:spcAft>
            <a:buNone/>
          </a:pPr>
          <a:r>
            <a:rPr lang="en-GB" sz="800" kern="1200" dirty="0">
              <a:solidFill>
                <a:schemeClr val="tx1"/>
              </a:solidFill>
            </a:rPr>
            <a:t>(2011 /2014 measure)</a:t>
          </a:r>
        </a:p>
      </dsp:txBody>
      <dsp:txXfrm>
        <a:off x="4871114" y="2107991"/>
        <a:ext cx="1337992" cy="783299"/>
      </dsp:txXfrm>
    </dsp:sp>
    <dsp:sp modelId="{4DA98386-F91D-4B45-9B17-D0DD404C68FC}">
      <dsp:nvSpPr>
        <dsp:cNvPr id="0" name=""/>
        <dsp:cNvSpPr/>
      </dsp:nvSpPr>
      <dsp:spPr>
        <a:xfrm rot="5400000">
          <a:off x="4609471" y="3785071"/>
          <a:ext cx="1034644"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A6BAC2-BC5B-4991-90C0-696EBFFF253F}">
      <dsp:nvSpPr>
        <dsp:cNvPr id="0" name=""/>
        <dsp:cNvSpPr/>
      </dsp:nvSpPr>
      <dsp:spPr>
        <a:xfrm>
          <a:off x="4846744" y="312367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2010</a:t>
          </a:r>
        </a:p>
        <a:p>
          <a:pPr marL="0" lvl="0" indent="0" algn="ctr" defTabSz="355600">
            <a:lnSpc>
              <a:spcPct val="90000"/>
            </a:lnSpc>
            <a:spcBef>
              <a:spcPct val="0"/>
            </a:spcBef>
            <a:spcAft>
              <a:spcPct val="35000"/>
            </a:spcAft>
            <a:buNone/>
          </a:pPr>
          <a:r>
            <a:rPr lang="en-GB" sz="800" kern="1200" dirty="0">
              <a:solidFill>
                <a:schemeClr val="tx1"/>
              </a:solidFill>
            </a:rPr>
            <a:t>Cymru Ifanc</a:t>
          </a:r>
        </a:p>
        <a:p>
          <a:pPr marL="0" lvl="0" indent="0" algn="ctr" defTabSz="355600">
            <a:lnSpc>
              <a:spcPct val="90000"/>
            </a:lnSpc>
            <a:spcBef>
              <a:spcPct val="0"/>
            </a:spcBef>
            <a:spcAft>
              <a:spcPct val="35000"/>
            </a:spcAft>
            <a:buNone/>
          </a:pPr>
          <a:r>
            <a:rPr lang="en-GB" sz="800" kern="1200" dirty="0">
              <a:solidFill>
                <a:schemeClr val="tx1"/>
              </a:solidFill>
            </a:rPr>
            <a:t>Statutory Guidance for Youth Support Services</a:t>
          </a:r>
        </a:p>
      </dsp:txBody>
      <dsp:txXfrm>
        <a:off x="4871114" y="3148040"/>
        <a:ext cx="1337992" cy="783299"/>
      </dsp:txXfrm>
    </dsp:sp>
    <dsp:sp modelId="{7ACB18D3-2366-4AF2-A94A-B07379D7B142}">
      <dsp:nvSpPr>
        <dsp:cNvPr id="0" name=""/>
        <dsp:cNvSpPr/>
      </dsp:nvSpPr>
      <dsp:spPr>
        <a:xfrm>
          <a:off x="5129496" y="4305096"/>
          <a:ext cx="1838949"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CD0621-4751-463B-8FE0-DABF6F8D418B}">
      <dsp:nvSpPr>
        <dsp:cNvPr id="0" name=""/>
        <dsp:cNvSpPr/>
      </dsp:nvSpPr>
      <dsp:spPr>
        <a:xfrm>
          <a:off x="4846744" y="416372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2013 </a:t>
          </a:r>
        </a:p>
        <a:p>
          <a:pPr marL="0" lvl="0" indent="0" algn="ctr" defTabSz="355600">
            <a:lnSpc>
              <a:spcPct val="90000"/>
            </a:lnSpc>
            <a:spcBef>
              <a:spcPct val="0"/>
            </a:spcBef>
            <a:spcAft>
              <a:spcPct val="35000"/>
            </a:spcAft>
            <a:buNone/>
          </a:pPr>
          <a:r>
            <a:rPr lang="en-GB" sz="800" kern="1200" dirty="0">
              <a:solidFill>
                <a:schemeClr val="tx1"/>
              </a:solidFill>
            </a:rPr>
            <a:t>Youth Work in Wales:</a:t>
          </a:r>
        </a:p>
        <a:p>
          <a:pPr marL="0" lvl="0" indent="0" algn="ctr" defTabSz="355600">
            <a:lnSpc>
              <a:spcPct val="90000"/>
            </a:lnSpc>
            <a:spcBef>
              <a:spcPct val="0"/>
            </a:spcBef>
            <a:spcAft>
              <a:spcPct val="35000"/>
            </a:spcAft>
            <a:buNone/>
          </a:pPr>
          <a:r>
            <a:rPr lang="en-GB" sz="800" kern="1200" dirty="0">
              <a:solidFill>
                <a:schemeClr val="tx1"/>
              </a:solidFill>
            </a:rPr>
            <a:t>Principles &amp; Purposes </a:t>
          </a:r>
        </a:p>
      </dsp:txBody>
      <dsp:txXfrm>
        <a:off x="4871114" y="4188090"/>
        <a:ext cx="1337992" cy="783299"/>
      </dsp:txXfrm>
    </dsp:sp>
    <dsp:sp modelId="{1C2EEFCD-DFD6-453F-82E3-4332FF6FF3DB}">
      <dsp:nvSpPr>
        <dsp:cNvPr id="0" name=""/>
        <dsp:cNvSpPr/>
      </dsp:nvSpPr>
      <dsp:spPr>
        <a:xfrm rot="16156499">
          <a:off x="5927943" y="3272306"/>
          <a:ext cx="2060340"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5F3AF7-C2D1-415E-BD25-2C0FD7DE596C}">
      <dsp:nvSpPr>
        <dsp:cNvPr id="0" name=""/>
        <dsp:cNvSpPr/>
      </dsp:nvSpPr>
      <dsp:spPr>
        <a:xfrm>
          <a:off x="6691099" y="416372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2013</a:t>
          </a:r>
        </a:p>
        <a:p>
          <a:pPr marL="0" lvl="0" indent="0" algn="ctr" defTabSz="355600">
            <a:lnSpc>
              <a:spcPct val="90000"/>
            </a:lnSpc>
            <a:spcBef>
              <a:spcPct val="0"/>
            </a:spcBef>
            <a:spcAft>
              <a:spcPct val="35000"/>
            </a:spcAft>
            <a:buNone/>
          </a:pPr>
          <a:r>
            <a:rPr lang="en-GB" sz="800" kern="1200" dirty="0">
              <a:solidFill>
                <a:schemeClr val="tx1"/>
              </a:solidFill>
            </a:rPr>
            <a:t>Youth Engagement &amp; Progression Framework (YEPF)</a:t>
          </a:r>
        </a:p>
      </dsp:txBody>
      <dsp:txXfrm>
        <a:off x="6715469" y="4188090"/>
        <a:ext cx="1337992" cy="783299"/>
      </dsp:txXfrm>
    </dsp:sp>
    <dsp:sp modelId="{BA477AFE-0232-41C5-AD83-382BD7BD55B3}">
      <dsp:nvSpPr>
        <dsp:cNvPr id="0" name=""/>
        <dsp:cNvSpPr/>
      </dsp:nvSpPr>
      <dsp:spPr>
        <a:xfrm rot="5230116">
          <a:off x="6469379" y="2742025"/>
          <a:ext cx="1000835" cy="12480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D208A5-FEA8-4E81-9FCF-EF9DAE360425}">
      <dsp:nvSpPr>
        <dsp:cNvPr id="0" name=""/>
        <dsp:cNvSpPr/>
      </dsp:nvSpPr>
      <dsp:spPr>
        <a:xfrm>
          <a:off x="6665028" y="2098140"/>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2015 (Sept)</a:t>
          </a:r>
        </a:p>
        <a:p>
          <a:pPr marL="0" lvl="0" indent="0" algn="ctr" defTabSz="355600">
            <a:lnSpc>
              <a:spcPct val="90000"/>
            </a:lnSpc>
            <a:spcBef>
              <a:spcPct val="0"/>
            </a:spcBef>
            <a:spcAft>
              <a:spcPct val="35000"/>
            </a:spcAft>
            <a:buNone/>
          </a:pPr>
          <a:r>
            <a:rPr lang="en-GB" sz="800" kern="1200" dirty="0">
              <a:solidFill>
                <a:schemeClr val="tx1"/>
              </a:solidFill>
            </a:rPr>
            <a:t>Youth Guarantee</a:t>
          </a:r>
        </a:p>
      </dsp:txBody>
      <dsp:txXfrm>
        <a:off x="6689398" y="2122510"/>
        <a:ext cx="1337992" cy="783299"/>
      </dsp:txXfrm>
    </dsp:sp>
    <dsp:sp modelId="{ACD27F63-2F6F-4CD1-ADFA-7F54B61CDD16}">
      <dsp:nvSpPr>
        <dsp:cNvPr id="0" name=""/>
        <dsp:cNvSpPr/>
      </dsp:nvSpPr>
      <dsp:spPr>
        <a:xfrm>
          <a:off x="6717169" y="3100456"/>
          <a:ext cx="1386732" cy="83203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solidFill>
                <a:schemeClr val="tx1"/>
              </a:solidFill>
            </a:rPr>
            <a:t>2014 -2018</a:t>
          </a:r>
        </a:p>
        <a:p>
          <a:pPr marL="0" lvl="0" indent="0" algn="ctr" defTabSz="355600">
            <a:lnSpc>
              <a:spcPct val="90000"/>
            </a:lnSpc>
            <a:spcBef>
              <a:spcPct val="0"/>
            </a:spcBef>
            <a:spcAft>
              <a:spcPct val="35000"/>
            </a:spcAft>
            <a:buNone/>
          </a:pPr>
          <a:r>
            <a:rPr lang="en-GB" sz="800" kern="1200" dirty="0">
              <a:solidFill>
                <a:schemeClr val="tx1"/>
              </a:solidFill>
            </a:rPr>
            <a:t>National Youth Work Strategy for Wales</a:t>
          </a:r>
        </a:p>
      </dsp:txBody>
      <dsp:txXfrm>
        <a:off x="6741539" y="3124826"/>
        <a:ext cx="1337992" cy="783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5D9C5-496B-4916-B517-3CE4CE289FF4}">
      <dsp:nvSpPr>
        <dsp:cNvPr id="0" name=""/>
        <dsp:cNvSpPr/>
      </dsp:nvSpPr>
      <dsp:spPr>
        <a:xfrm>
          <a:off x="3328570" y="1703799"/>
          <a:ext cx="1759679" cy="186628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cy-GB" sz="2400" kern="1200" noProof="0" dirty="0"/>
            <a:t>Sefydliadau elusennol a gwirfoddol</a:t>
          </a:r>
        </a:p>
      </dsp:txBody>
      <dsp:txXfrm>
        <a:off x="3414470" y="1789699"/>
        <a:ext cx="1587879" cy="1694486"/>
      </dsp:txXfrm>
    </dsp:sp>
    <dsp:sp modelId="{9AB83761-C0C0-49E0-AAB0-70153C2EA1F8}">
      <dsp:nvSpPr>
        <dsp:cNvPr id="0" name=""/>
        <dsp:cNvSpPr/>
      </dsp:nvSpPr>
      <dsp:spPr>
        <a:xfrm rot="16200000">
          <a:off x="3796777" y="1292166"/>
          <a:ext cx="823266" cy="0"/>
        </a:xfrm>
        <a:custGeom>
          <a:avLst/>
          <a:gdLst/>
          <a:ahLst/>
          <a:cxnLst/>
          <a:rect l="0" t="0" r="0" b="0"/>
          <a:pathLst>
            <a:path>
              <a:moveTo>
                <a:pt x="0" y="0"/>
              </a:moveTo>
              <a:lnTo>
                <a:pt x="823266"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6F2848-72F7-4471-B2EB-1B5601247B42}">
      <dsp:nvSpPr>
        <dsp:cNvPr id="0" name=""/>
        <dsp:cNvSpPr/>
      </dsp:nvSpPr>
      <dsp:spPr>
        <a:xfrm>
          <a:off x="3034391" y="64769"/>
          <a:ext cx="2348037" cy="815764"/>
        </a:xfrm>
        <a:prstGeom prst="roundRect">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cy-GB" sz="1500" kern="1200" noProof="0" dirty="0"/>
            <a:t>Pryderon am y ffordd roedd Pobl Ifanc yn cael eu trin</a:t>
          </a:r>
        </a:p>
      </dsp:txBody>
      <dsp:txXfrm>
        <a:off x="3074213" y="104591"/>
        <a:ext cx="2268393" cy="736120"/>
      </dsp:txXfrm>
    </dsp:sp>
    <dsp:sp modelId="{C162740E-F8EA-4055-9591-77BD047795B2}">
      <dsp:nvSpPr>
        <dsp:cNvPr id="0" name=""/>
        <dsp:cNvSpPr/>
      </dsp:nvSpPr>
      <dsp:spPr>
        <a:xfrm rot="20847510">
          <a:off x="5087007" y="2429907"/>
          <a:ext cx="104177" cy="0"/>
        </a:xfrm>
        <a:custGeom>
          <a:avLst/>
          <a:gdLst/>
          <a:ahLst/>
          <a:cxnLst/>
          <a:rect l="0" t="0" r="0" b="0"/>
          <a:pathLst>
            <a:path>
              <a:moveTo>
                <a:pt x="0" y="0"/>
              </a:moveTo>
              <a:lnTo>
                <a:pt x="104177"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E6E5C2-BBD9-4DE7-9D23-3C77246E05ED}">
      <dsp:nvSpPr>
        <dsp:cNvPr id="0" name=""/>
        <dsp:cNvSpPr/>
      </dsp:nvSpPr>
      <dsp:spPr>
        <a:xfrm>
          <a:off x="5189942" y="1523917"/>
          <a:ext cx="2426641" cy="12495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cy-GB" altLang="en-US" sz="1900" kern="1200" noProof="0" dirty="0">
              <a:cs typeface="Arial" panose="020B0604020202020204" pitchFamily="34" charset="0"/>
            </a:rPr>
            <a:t>Gwirfoddoli/ Gwaith achub</a:t>
          </a:r>
        </a:p>
        <a:p>
          <a:pPr marL="0" lvl="0" indent="0" algn="ctr" defTabSz="844550">
            <a:lnSpc>
              <a:spcPct val="90000"/>
            </a:lnSpc>
            <a:spcBef>
              <a:spcPct val="0"/>
            </a:spcBef>
            <a:spcAft>
              <a:spcPct val="35000"/>
            </a:spcAft>
            <a:buNone/>
          </a:pPr>
          <a:r>
            <a:rPr lang="cy-GB" altLang="en-US" sz="1900" kern="1200" noProof="0" dirty="0">
              <a:cs typeface="Arial" panose="020B0604020202020204" pitchFamily="34" charset="0"/>
            </a:rPr>
            <a:t>YMCA – 1852 (Cymru) </a:t>
          </a:r>
        </a:p>
      </dsp:txBody>
      <dsp:txXfrm>
        <a:off x="5250940" y="1584915"/>
        <a:ext cx="2304645" cy="1127544"/>
      </dsp:txXfrm>
    </dsp:sp>
    <dsp:sp modelId="{497E679A-466E-42E9-906F-69C445E38F43}">
      <dsp:nvSpPr>
        <dsp:cNvPr id="0" name=""/>
        <dsp:cNvSpPr/>
      </dsp:nvSpPr>
      <dsp:spPr>
        <a:xfrm rot="1659024">
          <a:off x="5062188" y="3203803"/>
          <a:ext cx="456414" cy="0"/>
        </a:xfrm>
        <a:custGeom>
          <a:avLst/>
          <a:gdLst/>
          <a:ahLst/>
          <a:cxnLst/>
          <a:rect l="0" t="0" r="0" b="0"/>
          <a:pathLst>
            <a:path>
              <a:moveTo>
                <a:pt x="0" y="0"/>
              </a:moveTo>
              <a:lnTo>
                <a:pt x="45641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D8F350-252C-4CC2-9A59-8DD8A7005D9A}">
      <dsp:nvSpPr>
        <dsp:cNvPr id="0" name=""/>
        <dsp:cNvSpPr/>
      </dsp:nvSpPr>
      <dsp:spPr>
        <a:xfrm>
          <a:off x="5408709" y="3309708"/>
          <a:ext cx="2630117" cy="1290100"/>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cy-GB" altLang="en-US" sz="1900" kern="1200" noProof="0" dirty="0">
              <a:cs typeface="Arial" panose="020B0604020202020204" pitchFamily="34" charset="0"/>
            </a:rPr>
            <a:t>Dechreuwyd ymyrryd ar ran plant tlawd a oedd yn cael eu hecsbloetio</a:t>
          </a:r>
        </a:p>
      </dsp:txBody>
      <dsp:txXfrm>
        <a:off x="5471686" y="3372685"/>
        <a:ext cx="2504163" cy="1164146"/>
      </dsp:txXfrm>
    </dsp:sp>
    <dsp:sp modelId="{BD84565D-2A28-434F-97C0-218BE93DDED0}">
      <dsp:nvSpPr>
        <dsp:cNvPr id="0" name=""/>
        <dsp:cNvSpPr/>
      </dsp:nvSpPr>
      <dsp:spPr>
        <a:xfrm rot="6733242">
          <a:off x="3313669" y="3915035"/>
          <a:ext cx="745244" cy="0"/>
        </a:xfrm>
        <a:custGeom>
          <a:avLst/>
          <a:gdLst/>
          <a:ahLst/>
          <a:cxnLst/>
          <a:rect l="0" t="0" r="0" b="0"/>
          <a:pathLst>
            <a:path>
              <a:moveTo>
                <a:pt x="0" y="0"/>
              </a:moveTo>
              <a:lnTo>
                <a:pt x="74524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981C67-E15C-41DE-A1B7-1CC0DBC12954}">
      <dsp:nvSpPr>
        <dsp:cNvPr id="0" name=""/>
        <dsp:cNvSpPr/>
      </dsp:nvSpPr>
      <dsp:spPr>
        <a:xfrm>
          <a:off x="1791012" y="4259984"/>
          <a:ext cx="3057184" cy="1105325"/>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cy-GB" altLang="en-US" sz="1700" kern="1200" noProof="0" dirty="0">
              <a:cs typeface="Arial" panose="020B0604020202020204" pitchFamily="34" charset="0"/>
            </a:rPr>
            <a:t>Ystyriwyd bod ffurfio perthynas yn ‘ganolog’ i’r gwaith gwirfoddol â phobl ifanc.</a:t>
          </a:r>
        </a:p>
      </dsp:txBody>
      <dsp:txXfrm>
        <a:off x="1844970" y="4313942"/>
        <a:ext cx="2949268" cy="997409"/>
      </dsp:txXfrm>
    </dsp:sp>
    <dsp:sp modelId="{859936CB-A82D-46C8-83BE-9387256341FC}">
      <dsp:nvSpPr>
        <dsp:cNvPr id="0" name=""/>
        <dsp:cNvSpPr/>
      </dsp:nvSpPr>
      <dsp:spPr>
        <a:xfrm rot="9939013">
          <a:off x="3205814" y="2877478"/>
          <a:ext cx="124701" cy="0"/>
        </a:xfrm>
        <a:custGeom>
          <a:avLst/>
          <a:gdLst/>
          <a:ahLst/>
          <a:cxnLst/>
          <a:rect l="0" t="0" r="0" b="0"/>
          <a:pathLst>
            <a:path>
              <a:moveTo>
                <a:pt x="0" y="0"/>
              </a:moveTo>
              <a:lnTo>
                <a:pt x="124701"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4F4DC0-26D8-43B0-90D5-3E82F02DFC58}">
      <dsp:nvSpPr>
        <dsp:cNvPr id="0" name=""/>
        <dsp:cNvSpPr/>
      </dsp:nvSpPr>
      <dsp:spPr>
        <a:xfrm>
          <a:off x="0" y="2716987"/>
          <a:ext cx="3207759" cy="1172504"/>
        </a:xfrm>
        <a:prstGeom prst="roundRect">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cy-GB" altLang="en-US" sz="1700" kern="1200" noProof="0" dirty="0">
              <a:cs typeface="Arial" panose="020B0604020202020204" pitchFamily="34" charset="0"/>
            </a:rPr>
            <a:t>Cyfleusterau ‘ar agor i bawb’ ond ymdrechion wedi’u targedu at ‘y bachgen dosbarth gweithiol a merch y ffatri’</a:t>
          </a:r>
        </a:p>
      </dsp:txBody>
      <dsp:txXfrm>
        <a:off x="57237" y="2774224"/>
        <a:ext cx="3093285" cy="1058030"/>
      </dsp:txXfrm>
    </dsp:sp>
    <dsp:sp modelId="{95A5EDE6-B48F-488A-8A9F-AE87003B8D87}">
      <dsp:nvSpPr>
        <dsp:cNvPr id="0" name=""/>
        <dsp:cNvSpPr/>
      </dsp:nvSpPr>
      <dsp:spPr>
        <a:xfrm rot="12600000">
          <a:off x="3161515" y="2084204"/>
          <a:ext cx="179049" cy="0"/>
        </a:xfrm>
        <a:custGeom>
          <a:avLst/>
          <a:gdLst/>
          <a:ahLst/>
          <a:cxnLst/>
          <a:rect l="0" t="0" r="0" b="0"/>
          <a:pathLst>
            <a:path>
              <a:moveTo>
                <a:pt x="0" y="0"/>
              </a:moveTo>
              <a:lnTo>
                <a:pt x="179049"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CFE16F-A200-4B67-8843-7AFD999EE694}">
      <dsp:nvSpPr>
        <dsp:cNvPr id="0" name=""/>
        <dsp:cNvSpPr/>
      </dsp:nvSpPr>
      <dsp:spPr>
        <a:xfrm>
          <a:off x="1332783" y="1070151"/>
          <a:ext cx="2002591" cy="96929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cy-GB" sz="2000" kern="1200" noProof="0" dirty="0"/>
            <a:t>Ffydd grefyddol yn sylfaen i waith</a:t>
          </a:r>
        </a:p>
      </dsp:txBody>
      <dsp:txXfrm>
        <a:off x="1380100" y="1117468"/>
        <a:ext cx="1907957" cy="8746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5D9C5-496B-4916-B517-3CE4CE289FF4}">
      <dsp:nvSpPr>
        <dsp:cNvPr id="0" name=""/>
        <dsp:cNvSpPr/>
      </dsp:nvSpPr>
      <dsp:spPr>
        <a:xfrm>
          <a:off x="3328570" y="1703799"/>
          <a:ext cx="1759679" cy="186628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dirty="0"/>
            <a:t>Charitable and Voluntary organisations</a:t>
          </a:r>
        </a:p>
      </dsp:txBody>
      <dsp:txXfrm>
        <a:off x="3414470" y="1789699"/>
        <a:ext cx="1587879" cy="1694486"/>
      </dsp:txXfrm>
    </dsp:sp>
    <dsp:sp modelId="{9AB83761-C0C0-49E0-AAB0-70153C2EA1F8}">
      <dsp:nvSpPr>
        <dsp:cNvPr id="0" name=""/>
        <dsp:cNvSpPr/>
      </dsp:nvSpPr>
      <dsp:spPr>
        <a:xfrm rot="16200000">
          <a:off x="3796777" y="1292166"/>
          <a:ext cx="823266" cy="0"/>
        </a:xfrm>
        <a:custGeom>
          <a:avLst/>
          <a:gdLst/>
          <a:ahLst/>
          <a:cxnLst/>
          <a:rect l="0" t="0" r="0" b="0"/>
          <a:pathLst>
            <a:path>
              <a:moveTo>
                <a:pt x="0" y="0"/>
              </a:moveTo>
              <a:lnTo>
                <a:pt x="823266"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6F2848-72F7-4471-B2EB-1B5601247B42}">
      <dsp:nvSpPr>
        <dsp:cNvPr id="0" name=""/>
        <dsp:cNvSpPr/>
      </dsp:nvSpPr>
      <dsp:spPr>
        <a:xfrm>
          <a:off x="3034391" y="64769"/>
          <a:ext cx="2348037" cy="815764"/>
        </a:xfrm>
        <a:prstGeom prst="roundRect">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GB" sz="1500" kern="1200" dirty="0"/>
            <a:t>Concerns by the way Young People were being treated</a:t>
          </a:r>
        </a:p>
      </dsp:txBody>
      <dsp:txXfrm>
        <a:off x="3074213" y="104591"/>
        <a:ext cx="2268393" cy="736120"/>
      </dsp:txXfrm>
    </dsp:sp>
    <dsp:sp modelId="{C162740E-F8EA-4055-9591-77BD047795B2}">
      <dsp:nvSpPr>
        <dsp:cNvPr id="0" name=""/>
        <dsp:cNvSpPr/>
      </dsp:nvSpPr>
      <dsp:spPr>
        <a:xfrm rot="20847510">
          <a:off x="5087007" y="2429907"/>
          <a:ext cx="104177" cy="0"/>
        </a:xfrm>
        <a:custGeom>
          <a:avLst/>
          <a:gdLst/>
          <a:ahLst/>
          <a:cxnLst/>
          <a:rect l="0" t="0" r="0" b="0"/>
          <a:pathLst>
            <a:path>
              <a:moveTo>
                <a:pt x="0" y="0"/>
              </a:moveTo>
              <a:lnTo>
                <a:pt x="104177"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E6E5C2-BBD9-4DE7-9D23-3C77246E05ED}">
      <dsp:nvSpPr>
        <dsp:cNvPr id="0" name=""/>
        <dsp:cNvSpPr/>
      </dsp:nvSpPr>
      <dsp:spPr>
        <a:xfrm>
          <a:off x="5189942" y="1523917"/>
          <a:ext cx="2426641" cy="12495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US" altLang="en-US" sz="1900" kern="1200" dirty="0">
              <a:cs typeface="Arial" panose="020B0604020202020204" pitchFamily="34" charset="0"/>
            </a:rPr>
            <a:t>Voluntarism/rescue Work</a:t>
          </a:r>
        </a:p>
        <a:p>
          <a:pPr marL="0" lvl="0" indent="0" algn="ctr" defTabSz="844550">
            <a:lnSpc>
              <a:spcPct val="90000"/>
            </a:lnSpc>
            <a:spcBef>
              <a:spcPct val="0"/>
            </a:spcBef>
            <a:spcAft>
              <a:spcPct val="35000"/>
            </a:spcAft>
            <a:buNone/>
          </a:pPr>
          <a:r>
            <a:rPr lang="en-US" altLang="en-US" sz="1900" kern="1200" dirty="0">
              <a:cs typeface="Arial" panose="020B0604020202020204" pitchFamily="34" charset="0"/>
            </a:rPr>
            <a:t>YMCA – 1852 (Wales) </a:t>
          </a:r>
        </a:p>
      </dsp:txBody>
      <dsp:txXfrm>
        <a:off x="5250940" y="1584915"/>
        <a:ext cx="2304645" cy="1127544"/>
      </dsp:txXfrm>
    </dsp:sp>
    <dsp:sp modelId="{497E679A-466E-42E9-906F-69C445E38F43}">
      <dsp:nvSpPr>
        <dsp:cNvPr id="0" name=""/>
        <dsp:cNvSpPr/>
      </dsp:nvSpPr>
      <dsp:spPr>
        <a:xfrm rot="1659024">
          <a:off x="5062188" y="3203803"/>
          <a:ext cx="456414" cy="0"/>
        </a:xfrm>
        <a:custGeom>
          <a:avLst/>
          <a:gdLst/>
          <a:ahLst/>
          <a:cxnLst/>
          <a:rect l="0" t="0" r="0" b="0"/>
          <a:pathLst>
            <a:path>
              <a:moveTo>
                <a:pt x="0" y="0"/>
              </a:moveTo>
              <a:lnTo>
                <a:pt x="45641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D8F350-252C-4CC2-9A59-8DD8A7005D9A}">
      <dsp:nvSpPr>
        <dsp:cNvPr id="0" name=""/>
        <dsp:cNvSpPr/>
      </dsp:nvSpPr>
      <dsp:spPr>
        <a:xfrm>
          <a:off x="5408709" y="3309708"/>
          <a:ext cx="2630117" cy="1290100"/>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US" altLang="en-US" sz="2100" kern="1200" dirty="0">
              <a:cs typeface="Arial" panose="020B0604020202020204" pitchFamily="34" charset="0"/>
            </a:rPr>
            <a:t>Began to intervene on behalf of poor and exploited children</a:t>
          </a:r>
          <a:endParaRPr lang="en-GB" altLang="en-US" sz="2100" kern="1200" dirty="0">
            <a:cs typeface="Arial" panose="020B0604020202020204" pitchFamily="34" charset="0"/>
          </a:endParaRPr>
        </a:p>
      </dsp:txBody>
      <dsp:txXfrm>
        <a:off x="5471686" y="3372685"/>
        <a:ext cx="2504163" cy="1164146"/>
      </dsp:txXfrm>
    </dsp:sp>
    <dsp:sp modelId="{BD84565D-2A28-434F-97C0-218BE93DDED0}">
      <dsp:nvSpPr>
        <dsp:cNvPr id="0" name=""/>
        <dsp:cNvSpPr/>
      </dsp:nvSpPr>
      <dsp:spPr>
        <a:xfrm rot="6733242">
          <a:off x="3313669" y="3915035"/>
          <a:ext cx="745244" cy="0"/>
        </a:xfrm>
        <a:custGeom>
          <a:avLst/>
          <a:gdLst/>
          <a:ahLst/>
          <a:cxnLst/>
          <a:rect l="0" t="0" r="0" b="0"/>
          <a:pathLst>
            <a:path>
              <a:moveTo>
                <a:pt x="0" y="0"/>
              </a:moveTo>
              <a:lnTo>
                <a:pt x="74524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981C67-E15C-41DE-A1B7-1CC0DBC12954}">
      <dsp:nvSpPr>
        <dsp:cNvPr id="0" name=""/>
        <dsp:cNvSpPr/>
      </dsp:nvSpPr>
      <dsp:spPr>
        <a:xfrm>
          <a:off x="1791012" y="4259984"/>
          <a:ext cx="3057184" cy="1105325"/>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altLang="en-US" sz="1800" kern="1200" dirty="0">
              <a:cs typeface="Arial" panose="020B0604020202020204" pitchFamily="34" charset="0"/>
            </a:rPr>
            <a:t>Forming relationships was seen as ‘core’ to the voluntary work with young people.</a:t>
          </a:r>
        </a:p>
      </dsp:txBody>
      <dsp:txXfrm>
        <a:off x="1844970" y="4313942"/>
        <a:ext cx="2949268" cy="997409"/>
      </dsp:txXfrm>
    </dsp:sp>
    <dsp:sp modelId="{859936CB-A82D-46C8-83BE-9387256341FC}">
      <dsp:nvSpPr>
        <dsp:cNvPr id="0" name=""/>
        <dsp:cNvSpPr/>
      </dsp:nvSpPr>
      <dsp:spPr>
        <a:xfrm rot="9939013">
          <a:off x="3205814" y="2877478"/>
          <a:ext cx="124701" cy="0"/>
        </a:xfrm>
        <a:custGeom>
          <a:avLst/>
          <a:gdLst/>
          <a:ahLst/>
          <a:cxnLst/>
          <a:rect l="0" t="0" r="0" b="0"/>
          <a:pathLst>
            <a:path>
              <a:moveTo>
                <a:pt x="0" y="0"/>
              </a:moveTo>
              <a:lnTo>
                <a:pt x="124701"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4F4DC0-26D8-43B0-90D5-3E82F02DFC58}">
      <dsp:nvSpPr>
        <dsp:cNvPr id="0" name=""/>
        <dsp:cNvSpPr/>
      </dsp:nvSpPr>
      <dsp:spPr>
        <a:xfrm>
          <a:off x="0" y="2716987"/>
          <a:ext cx="3207759" cy="1172504"/>
        </a:xfrm>
        <a:prstGeom prst="roundRect">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altLang="en-US" sz="1500" kern="1200" dirty="0">
              <a:cs typeface="Arial" panose="020B0604020202020204" pitchFamily="34" charset="0"/>
            </a:rPr>
            <a:t>Facilities ‘open to all’ but targeted efforts on </a:t>
          </a:r>
        </a:p>
        <a:p>
          <a:pPr marL="0" lvl="0" indent="0" algn="ctr" defTabSz="666750">
            <a:lnSpc>
              <a:spcPct val="90000"/>
            </a:lnSpc>
            <a:spcBef>
              <a:spcPct val="0"/>
            </a:spcBef>
            <a:spcAft>
              <a:spcPct val="35000"/>
            </a:spcAft>
            <a:buNone/>
          </a:pPr>
          <a:r>
            <a:rPr lang="en-US" altLang="en-US" sz="1500" kern="1200" dirty="0">
              <a:cs typeface="Arial" panose="020B0604020202020204" pitchFamily="34" charset="0"/>
            </a:rPr>
            <a:t>‘the working class boy and the factory girl’</a:t>
          </a:r>
          <a:endParaRPr lang="en-GB" altLang="en-US" sz="1500" kern="1200" dirty="0">
            <a:cs typeface="Arial" panose="020B0604020202020204" pitchFamily="34" charset="0"/>
          </a:endParaRPr>
        </a:p>
      </dsp:txBody>
      <dsp:txXfrm>
        <a:off x="57237" y="2774224"/>
        <a:ext cx="3093285" cy="1058030"/>
      </dsp:txXfrm>
    </dsp:sp>
    <dsp:sp modelId="{95A5EDE6-B48F-488A-8A9F-AE87003B8D87}">
      <dsp:nvSpPr>
        <dsp:cNvPr id="0" name=""/>
        <dsp:cNvSpPr/>
      </dsp:nvSpPr>
      <dsp:spPr>
        <a:xfrm rot="12600000">
          <a:off x="3161515" y="2084204"/>
          <a:ext cx="179049" cy="0"/>
        </a:xfrm>
        <a:custGeom>
          <a:avLst/>
          <a:gdLst/>
          <a:ahLst/>
          <a:cxnLst/>
          <a:rect l="0" t="0" r="0" b="0"/>
          <a:pathLst>
            <a:path>
              <a:moveTo>
                <a:pt x="0" y="0"/>
              </a:moveTo>
              <a:lnTo>
                <a:pt x="179049"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CFE16F-A200-4B67-8843-7AFD999EE694}">
      <dsp:nvSpPr>
        <dsp:cNvPr id="0" name=""/>
        <dsp:cNvSpPr/>
      </dsp:nvSpPr>
      <dsp:spPr>
        <a:xfrm>
          <a:off x="1332783" y="1070151"/>
          <a:ext cx="2002591" cy="96929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Work was underpinned by religious faith </a:t>
          </a:r>
        </a:p>
      </dsp:txBody>
      <dsp:txXfrm>
        <a:off x="1380100" y="1117468"/>
        <a:ext cx="1907957" cy="8746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A8DAC-896A-4243-81F3-86CDFB51C5D0}">
      <dsp:nvSpPr>
        <dsp:cNvPr id="0" name=""/>
        <dsp:cNvSpPr/>
      </dsp:nvSpPr>
      <dsp:spPr>
        <a:xfrm>
          <a:off x="0" y="0"/>
          <a:ext cx="8869724" cy="5410601"/>
        </a:xfrm>
        <a:prstGeom prst="round2Same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35560" rIns="106680" bIns="35560" numCol="1" spcCol="1270" anchor="t" anchorCtr="0">
          <a:noAutofit/>
        </a:bodyPr>
        <a:lstStyle/>
        <a:p>
          <a:pPr marL="0" lvl="0" indent="0" algn="l" defTabSz="1244600">
            <a:lnSpc>
              <a:spcPct val="90000"/>
            </a:lnSpc>
            <a:spcBef>
              <a:spcPct val="0"/>
            </a:spcBef>
            <a:spcAft>
              <a:spcPct val="35000"/>
            </a:spcAft>
            <a:buNone/>
          </a:pPr>
          <a:r>
            <a:rPr lang="cy-GB" sz="2800" kern="1200" noProof="0" dirty="0">
              <a:solidFill>
                <a:srgbClr val="FFC000"/>
              </a:solidFill>
            </a:rPr>
            <a:t>Cynigion Pwyllgor Albermarle</a:t>
          </a:r>
        </a:p>
        <a:p>
          <a:pPr marL="228600" lvl="1" indent="-228600" algn="l" defTabSz="1066800">
            <a:lnSpc>
              <a:spcPct val="90000"/>
            </a:lnSpc>
            <a:spcBef>
              <a:spcPct val="0"/>
            </a:spcBef>
            <a:spcAft>
              <a:spcPct val="15000"/>
            </a:spcAft>
            <a:buChar char="•"/>
          </a:pPr>
          <a:r>
            <a:rPr lang="cy-GB" altLang="en-US" sz="2400" kern="1200" noProof="0" dirty="0">
              <a:latin typeface="Arial" panose="020B0604020202020204" pitchFamily="34" charset="0"/>
              <a:cs typeface="Arial" panose="020B0604020202020204" pitchFamily="34" charset="0"/>
            </a:rPr>
            <a:t>Creu Cyngor Datblygu Gwasanaeth Ieuenctid i gynghori’r Gweinido</a:t>
          </a:r>
          <a:r>
            <a:rPr lang="en-GB" altLang="en-US" sz="2400" kern="1200" dirty="0">
              <a:latin typeface="Arial" panose="020B0604020202020204" pitchFamily="34" charset="0"/>
              <a:cs typeface="Arial" panose="020B0604020202020204" pitchFamily="34" charset="0"/>
            </a:rPr>
            <a:t>g</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cy-GB" altLang="en-US" sz="2400" kern="1200" noProof="0">
              <a:latin typeface="Arial" panose="020B0604020202020204" pitchFamily="34" charset="0"/>
              <a:cs typeface="Arial" panose="020B0604020202020204" pitchFamily="34" charset="0"/>
            </a:rPr>
            <a:t>Rhaglen ddatblygu 10 mlynedd</a:t>
          </a:r>
        </a:p>
        <a:p>
          <a:pPr marL="228600" lvl="1" indent="-228600" algn="l" defTabSz="1066800">
            <a:lnSpc>
              <a:spcPct val="90000"/>
            </a:lnSpc>
            <a:spcBef>
              <a:spcPct val="0"/>
            </a:spcBef>
            <a:spcAft>
              <a:spcPct val="15000"/>
            </a:spcAft>
            <a:buChar char="•"/>
          </a:pPr>
          <a:r>
            <a:rPr lang="cy-GB" altLang="en-US" sz="2400" kern="1200" noProof="0" dirty="0">
              <a:solidFill>
                <a:srgbClr val="FFC000"/>
              </a:solidFill>
              <a:latin typeface="Arial" panose="020B0604020202020204" pitchFamily="34" charset="0"/>
              <a:cs typeface="Arial" panose="020B0604020202020204" pitchFamily="34" charset="0"/>
            </a:rPr>
            <a:t>Arian cyfatebol </a:t>
          </a:r>
          <a:r>
            <a:rPr lang="cy-GB" altLang="en-US" sz="2400" kern="1200" noProof="0" dirty="0">
              <a:latin typeface="Arial" panose="020B0604020202020204" pitchFamily="34" charset="0"/>
              <a:cs typeface="Arial" panose="020B0604020202020204" pitchFamily="34" charset="0"/>
            </a:rPr>
            <a:t>gan y Llywodraeth i AALlau i </a:t>
          </a:r>
          <a:r>
            <a:rPr lang="cy-GB" altLang="en-US" sz="2400" kern="1200" noProof="0">
              <a:latin typeface="Arial" panose="020B0604020202020204" pitchFamily="34" charset="0"/>
              <a:cs typeface="Arial" panose="020B0604020202020204" pitchFamily="34" charset="0"/>
            </a:rPr>
            <a:t>sicrhau cynnydd mewn gwariant ar y gwasanaeth ieuenctid</a:t>
          </a:r>
        </a:p>
        <a:p>
          <a:pPr marL="228600" lvl="1" indent="-228600" algn="l" defTabSz="1066800">
            <a:lnSpc>
              <a:spcPct val="90000"/>
            </a:lnSpc>
            <a:spcBef>
              <a:spcPct val="0"/>
            </a:spcBef>
            <a:spcAft>
              <a:spcPct val="15000"/>
            </a:spcAft>
            <a:buChar char="•"/>
          </a:pPr>
          <a:r>
            <a:rPr lang="cy-GB" altLang="en-US" sz="2400" kern="1200" noProof="0" dirty="0">
              <a:latin typeface="Arial" panose="020B0604020202020204" pitchFamily="34" charset="0"/>
              <a:cs typeface="Arial" panose="020B0604020202020204" pitchFamily="34" charset="0"/>
            </a:rPr>
            <a:t>Coleg</a:t>
          </a:r>
          <a:r>
            <a:rPr lang="en-GB" altLang="en-US" sz="2400" kern="1200" dirty="0">
              <a:latin typeface="Arial" panose="020B0604020202020204" pitchFamily="34" charset="0"/>
              <a:cs typeface="Arial" panose="020B0604020202020204" pitchFamily="34" charset="0"/>
            </a:rPr>
            <a:t> </a:t>
          </a:r>
          <a:r>
            <a:rPr lang="cy-GB" altLang="en-US" sz="2400" kern="1200" noProof="0" dirty="0">
              <a:latin typeface="Arial" panose="020B0604020202020204" pitchFamily="34" charset="0"/>
              <a:cs typeface="Arial" panose="020B0604020202020204" pitchFamily="34" charset="0"/>
            </a:rPr>
            <a:t>hyfforddi</a:t>
          </a:r>
          <a:r>
            <a:rPr lang="en-GB" altLang="en-US" sz="2400" kern="1200" dirty="0">
              <a:latin typeface="Arial" panose="020B0604020202020204" pitchFamily="34" charset="0"/>
              <a:cs typeface="Arial" panose="020B0604020202020204" pitchFamily="34" charset="0"/>
            </a:rPr>
            <a:t> </a:t>
          </a:r>
          <a:r>
            <a:rPr lang="cy-GB" altLang="en-US" sz="2400" kern="1200" noProof="0" dirty="0">
              <a:latin typeface="Arial" panose="020B0604020202020204" pitchFamily="34" charset="0"/>
              <a:cs typeface="Arial" panose="020B0604020202020204" pitchFamily="34" charset="0"/>
            </a:rPr>
            <a:t>brys i </a:t>
          </a:r>
          <a:r>
            <a:rPr lang="cy-GB" altLang="en-US" sz="2400" kern="1200" noProof="0" dirty="0">
              <a:solidFill>
                <a:srgbClr val="FFC000"/>
              </a:solidFill>
              <a:latin typeface="Arial" panose="020B0604020202020204" pitchFamily="34" charset="0"/>
              <a:cs typeface="Arial" panose="020B0604020202020204" pitchFamily="34" charset="0"/>
            </a:rPr>
            <a:t>gynyddu </a:t>
          </a:r>
          <a:r>
            <a:rPr lang="cy-GB" altLang="en-US" sz="2400" kern="1200" noProof="0" dirty="0">
              <a:latin typeface="Arial" panose="020B0604020202020204" pitchFamily="34" charset="0"/>
              <a:cs typeface="Arial" panose="020B0604020202020204" pitchFamily="34" charset="0"/>
            </a:rPr>
            <a:t>arweinwyr amser llawn o </a:t>
          </a:r>
          <a:r>
            <a:rPr lang="cy-GB" altLang="en-US" sz="2400" kern="1200" noProof="0" dirty="0">
              <a:solidFill>
                <a:srgbClr val="FFC000"/>
              </a:solidFill>
              <a:latin typeface="Arial" panose="020B0604020202020204" pitchFamily="34" charset="0"/>
              <a:cs typeface="Arial" panose="020B0604020202020204" pitchFamily="34" charset="0"/>
            </a:rPr>
            <a:t>700 i 1300 </a:t>
          </a:r>
          <a:r>
            <a:rPr lang="cy-GB" altLang="en-US" sz="2400" kern="1200" noProof="0" dirty="0">
              <a:latin typeface="Arial" panose="020B0604020202020204" pitchFamily="34" charset="0"/>
              <a:cs typeface="Arial" panose="020B0604020202020204" pitchFamily="34" charset="0"/>
            </a:rPr>
            <a:t>erbyn 1</a:t>
          </a:r>
          <a:r>
            <a:rPr lang="en-GB" altLang="en-US" sz="2400" kern="1200" dirty="0">
              <a:latin typeface="Arial" panose="020B0604020202020204" pitchFamily="34" charset="0"/>
              <a:cs typeface="Arial" panose="020B0604020202020204" pitchFamily="34" charset="0"/>
            </a:rPr>
            <a:t>966</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cy-GB" altLang="en-US" sz="2400" kern="1200" noProof="0">
              <a:latin typeface="Arial" panose="020B0604020202020204" pitchFamily="34" charset="0"/>
              <a:cs typeface="Arial" panose="020B0604020202020204" pitchFamily="34" charset="0"/>
            </a:rPr>
            <a:t>Pwyllgor i drafod cyflogau ac amodau’r gwasanaeth</a:t>
          </a:r>
        </a:p>
        <a:p>
          <a:pPr marL="228600" lvl="1" indent="-228600" algn="l" defTabSz="1066800">
            <a:lnSpc>
              <a:spcPct val="90000"/>
            </a:lnSpc>
            <a:spcBef>
              <a:spcPct val="0"/>
            </a:spcBef>
            <a:spcAft>
              <a:spcPct val="15000"/>
            </a:spcAft>
            <a:buChar char="•"/>
          </a:pPr>
          <a:r>
            <a:rPr lang="cy-GB" altLang="en-US" sz="2400" kern="1200" noProof="0">
              <a:latin typeface="Arial" panose="020B0604020202020204" pitchFamily="34" charset="0"/>
              <a:cs typeface="Arial" panose="020B0604020202020204" pitchFamily="34" charset="0"/>
            </a:rPr>
            <a:t>Mwy o weithwyr rhan-amser â thâl</a:t>
          </a:r>
        </a:p>
        <a:p>
          <a:pPr marL="228600" lvl="1" indent="-228600" algn="l" defTabSz="1066800">
            <a:lnSpc>
              <a:spcPct val="90000"/>
            </a:lnSpc>
            <a:spcBef>
              <a:spcPct val="0"/>
            </a:spcBef>
            <a:spcAft>
              <a:spcPct val="15000"/>
            </a:spcAft>
            <a:buChar char="•"/>
          </a:pPr>
          <a:r>
            <a:rPr lang="cy-GB" altLang="en-US" sz="2400" kern="1200" noProof="0" dirty="0">
              <a:latin typeface="Arial" panose="020B0604020202020204" pitchFamily="34" charset="0"/>
              <a:cs typeface="Arial" panose="020B0604020202020204" pitchFamily="34" charset="0"/>
            </a:rPr>
            <a:t>Mwy o hyfforddiant i weithwyr rhan-amser</a:t>
          </a:r>
        </a:p>
        <a:p>
          <a:pPr marL="228600" lvl="1" indent="-228600" algn="l" defTabSz="1066800">
            <a:lnSpc>
              <a:spcPct val="90000"/>
            </a:lnSpc>
            <a:spcBef>
              <a:spcPct val="0"/>
            </a:spcBef>
            <a:spcAft>
              <a:spcPct val="15000"/>
            </a:spcAft>
            <a:buChar char="•"/>
          </a:pPr>
          <a:r>
            <a:rPr lang="cy-GB" altLang="en-US" sz="2400" kern="1200" noProof="0">
              <a:latin typeface="Arial" panose="020B0604020202020204" pitchFamily="34" charset="0"/>
              <a:cs typeface="Arial" panose="020B0604020202020204" pitchFamily="34" charset="0"/>
            </a:rPr>
            <a:t>Rhaglen adeiladu gwasanaeth ieuenctid</a:t>
          </a:r>
        </a:p>
        <a:p>
          <a:pPr marL="228600" lvl="1" indent="-228600" algn="l" defTabSz="1066800">
            <a:lnSpc>
              <a:spcPct val="90000"/>
            </a:lnSpc>
            <a:spcBef>
              <a:spcPct val="0"/>
            </a:spcBef>
            <a:spcAft>
              <a:spcPct val="15000"/>
            </a:spcAft>
            <a:buChar char="•"/>
          </a:pPr>
          <a:r>
            <a:rPr lang="cy-GB" altLang="en-US" sz="2400" kern="1200" noProof="0">
              <a:solidFill>
                <a:srgbClr val="FFC000"/>
              </a:solidFill>
              <a:latin typeface="Arial" panose="020B0604020202020204" pitchFamily="34" charset="0"/>
              <a:cs typeface="Arial" panose="020B0604020202020204" pitchFamily="34" charset="0"/>
            </a:rPr>
            <a:t>Pobl ifanc yn bartneriaid yn y gwasanaeth</a:t>
          </a:r>
        </a:p>
        <a:p>
          <a:pPr marL="228600" lvl="1" indent="-228600" algn="l" defTabSz="1066800">
            <a:lnSpc>
              <a:spcPct val="90000"/>
            </a:lnSpc>
            <a:spcBef>
              <a:spcPct val="0"/>
            </a:spcBef>
            <a:spcAft>
              <a:spcPct val="15000"/>
            </a:spcAft>
            <a:buChar char="•"/>
          </a:pPr>
          <a:endParaRPr lang="en-US" altLang="en-US" sz="2400" kern="1200" dirty="0">
            <a:solidFill>
              <a:srgbClr val="FFC000"/>
            </a:solidFill>
            <a:latin typeface="Arial" panose="020B0604020202020204" pitchFamily="34" charset="0"/>
            <a:cs typeface="Arial" panose="020B0604020202020204" pitchFamily="34" charset="0"/>
          </a:endParaRPr>
        </a:p>
        <a:p>
          <a:pPr marL="171450" lvl="1" indent="-171450" algn="l" defTabSz="844550">
            <a:lnSpc>
              <a:spcPct val="90000"/>
            </a:lnSpc>
            <a:spcBef>
              <a:spcPct val="0"/>
            </a:spcBef>
            <a:spcAft>
              <a:spcPct val="15000"/>
            </a:spcAft>
            <a:buChar char="•"/>
          </a:pPr>
          <a:endParaRPr lang="en-GB" altLang="en-US" sz="1900" kern="1200" dirty="0">
            <a:cs typeface="Arial" panose="020B0604020202020204" pitchFamily="34" charset="0"/>
          </a:endParaRPr>
        </a:p>
        <a:p>
          <a:pPr marL="171450" lvl="1" indent="-171450" algn="l" defTabSz="844550">
            <a:lnSpc>
              <a:spcPct val="90000"/>
            </a:lnSpc>
            <a:spcBef>
              <a:spcPct val="0"/>
            </a:spcBef>
            <a:spcAft>
              <a:spcPct val="15000"/>
            </a:spcAft>
            <a:buChar char="•"/>
          </a:pPr>
          <a:endParaRPr lang="en-US" altLang="en-US" sz="1900" kern="1200" dirty="0">
            <a:cs typeface="Arial" panose="020B0604020202020204" pitchFamily="34" charset="0"/>
          </a:endParaRPr>
        </a:p>
        <a:p>
          <a:pPr marL="171450" lvl="1" indent="-171450" algn="l" defTabSz="844550">
            <a:lnSpc>
              <a:spcPct val="90000"/>
            </a:lnSpc>
            <a:spcBef>
              <a:spcPct val="0"/>
            </a:spcBef>
            <a:spcAft>
              <a:spcPct val="15000"/>
            </a:spcAft>
            <a:buChar char="•"/>
          </a:pPr>
          <a:endParaRPr lang="en-GB" altLang="en-US" sz="1900" kern="1200" dirty="0">
            <a:cs typeface="Arial" panose="020B0604020202020204" pitchFamily="34" charset="0"/>
          </a:endParaRPr>
        </a:p>
      </dsp:txBody>
      <dsp:txXfrm>
        <a:off x="264124" y="264124"/>
        <a:ext cx="8341476" cy="51464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A8DAC-896A-4243-81F3-86CDFB51C5D0}">
      <dsp:nvSpPr>
        <dsp:cNvPr id="0" name=""/>
        <dsp:cNvSpPr/>
      </dsp:nvSpPr>
      <dsp:spPr>
        <a:xfrm>
          <a:off x="0" y="0"/>
          <a:ext cx="8869724" cy="5410601"/>
        </a:xfrm>
        <a:prstGeom prst="round2Same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35560" rIns="106680" bIns="35560" numCol="1" spcCol="1270" anchor="t" anchorCtr="0">
          <a:noAutofit/>
        </a:bodyPr>
        <a:lstStyle/>
        <a:p>
          <a:pPr marL="0" lvl="0" indent="0" algn="l" defTabSz="1244600">
            <a:lnSpc>
              <a:spcPct val="90000"/>
            </a:lnSpc>
            <a:spcBef>
              <a:spcPct val="0"/>
            </a:spcBef>
            <a:spcAft>
              <a:spcPct val="35000"/>
            </a:spcAft>
            <a:buNone/>
          </a:pPr>
          <a:r>
            <a:rPr lang="en-GB" sz="2800" kern="1200" dirty="0">
              <a:solidFill>
                <a:srgbClr val="FFC000"/>
              </a:solidFill>
            </a:rPr>
            <a:t>Albermarle Committee Proposals</a:t>
          </a: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The creation of a Youth Service Development Council to advise the Minister</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10 year development programme</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Government </a:t>
          </a:r>
          <a:r>
            <a:rPr lang="en-GB" altLang="en-US" sz="2400" kern="1200" dirty="0">
              <a:solidFill>
                <a:srgbClr val="FFC000"/>
              </a:solidFill>
              <a:latin typeface="Arial" panose="020B0604020202020204" pitchFamily="34" charset="0"/>
              <a:cs typeface="Arial" panose="020B0604020202020204" pitchFamily="34" charset="0"/>
            </a:rPr>
            <a:t>match funding </a:t>
          </a:r>
          <a:r>
            <a:rPr lang="en-GB" altLang="en-US" sz="2400" kern="1200" dirty="0">
              <a:latin typeface="Arial" panose="020B0604020202020204" pitchFamily="34" charset="0"/>
              <a:cs typeface="Arial" panose="020B0604020202020204" pitchFamily="34" charset="0"/>
            </a:rPr>
            <a:t>to LEA’s to ensure increased expenditure on youth service</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An emergency training college to</a:t>
          </a:r>
          <a:r>
            <a:rPr lang="en-GB" altLang="en-US" sz="2400" kern="1200" dirty="0">
              <a:solidFill>
                <a:srgbClr val="FFC000"/>
              </a:solidFill>
              <a:latin typeface="Arial" panose="020B0604020202020204" pitchFamily="34" charset="0"/>
              <a:cs typeface="Arial" panose="020B0604020202020204" pitchFamily="34" charset="0"/>
            </a:rPr>
            <a:t> increase </a:t>
          </a:r>
          <a:r>
            <a:rPr lang="en-GB" altLang="en-US" sz="2400" kern="1200" dirty="0">
              <a:latin typeface="Arial" panose="020B0604020202020204" pitchFamily="34" charset="0"/>
              <a:cs typeface="Arial" panose="020B0604020202020204" pitchFamily="34" charset="0"/>
            </a:rPr>
            <a:t>full-time leaders from </a:t>
          </a:r>
          <a:r>
            <a:rPr lang="en-GB" altLang="en-US" sz="2400" kern="1200" dirty="0">
              <a:solidFill>
                <a:srgbClr val="FFC000"/>
              </a:solidFill>
              <a:latin typeface="Arial" panose="020B0604020202020204" pitchFamily="34" charset="0"/>
              <a:cs typeface="Arial" panose="020B0604020202020204" pitchFamily="34" charset="0"/>
            </a:rPr>
            <a:t>700 to 1300 </a:t>
          </a:r>
          <a:r>
            <a:rPr lang="en-GB" altLang="en-US" sz="2400" kern="1200" dirty="0">
              <a:latin typeface="Arial" panose="020B0604020202020204" pitchFamily="34" charset="0"/>
              <a:cs typeface="Arial" panose="020B0604020202020204" pitchFamily="34" charset="0"/>
            </a:rPr>
            <a:t>by 1966</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A committee to negotiate salaries and conditions of service</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US" altLang="en-US" sz="2400" kern="1200" dirty="0">
              <a:latin typeface="Arial" panose="020B0604020202020204" pitchFamily="34" charset="0"/>
              <a:cs typeface="Arial" panose="020B0604020202020204" pitchFamily="34" charset="0"/>
            </a:rPr>
            <a:t>More paid part time workers</a:t>
          </a:r>
        </a:p>
        <a:p>
          <a:pPr marL="228600" lvl="1" indent="-228600" algn="l" defTabSz="1066800">
            <a:lnSpc>
              <a:spcPct val="90000"/>
            </a:lnSpc>
            <a:spcBef>
              <a:spcPct val="0"/>
            </a:spcBef>
            <a:spcAft>
              <a:spcPct val="15000"/>
            </a:spcAft>
            <a:buChar char="•"/>
          </a:pPr>
          <a:r>
            <a:rPr lang="en-US" altLang="en-US" sz="2400" kern="1200" dirty="0">
              <a:latin typeface="Arial" panose="020B0604020202020204" pitchFamily="34" charset="0"/>
              <a:cs typeface="Arial" panose="020B0604020202020204" pitchFamily="34" charset="0"/>
            </a:rPr>
            <a:t>More training for part time workers</a:t>
          </a:r>
        </a:p>
        <a:p>
          <a:pPr marL="228600" lvl="1" indent="-228600" algn="l" defTabSz="1066800">
            <a:lnSpc>
              <a:spcPct val="90000"/>
            </a:lnSpc>
            <a:spcBef>
              <a:spcPct val="0"/>
            </a:spcBef>
            <a:spcAft>
              <a:spcPct val="15000"/>
            </a:spcAft>
            <a:buChar char="•"/>
          </a:pPr>
          <a:r>
            <a:rPr lang="en-GB" altLang="en-US" sz="2400" kern="1200" dirty="0">
              <a:latin typeface="Arial" panose="020B0604020202020204" pitchFamily="34" charset="0"/>
              <a:cs typeface="Arial" panose="020B0604020202020204" pitchFamily="34" charset="0"/>
            </a:rPr>
            <a:t>A youth service building programme</a:t>
          </a:r>
          <a:endParaRPr lang="en-US" alt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US" altLang="en-US" sz="2400" kern="1200" dirty="0">
              <a:solidFill>
                <a:srgbClr val="FFC000"/>
              </a:solidFill>
              <a:latin typeface="Arial" panose="020B0604020202020204" pitchFamily="34" charset="0"/>
              <a:cs typeface="Arial" panose="020B0604020202020204" pitchFamily="34" charset="0"/>
            </a:rPr>
            <a:t>Young People as partners in the service</a:t>
          </a:r>
        </a:p>
        <a:p>
          <a:pPr marL="228600" lvl="1" indent="-228600" algn="l" defTabSz="1066800">
            <a:lnSpc>
              <a:spcPct val="90000"/>
            </a:lnSpc>
            <a:spcBef>
              <a:spcPct val="0"/>
            </a:spcBef>
            <a:spcAft>
              <a:spcPct val="15000"/>
            </a:spcAft>
            <a:buChar char="•"/>
          </a:pPr>
          <a:endParaRPr lang="en-US" altLang="en-US" sz="2400" kern="1200" dirty="0">
            <a:solidFill>
              <a:srgbClr val="FFC000"/>
            </a:solidFill>
            <a:latin typeface="Arial" panose="020B0604020202020204" pitchFamily="34" charset="0"/>
            <a:cs typeface="Arial" panose="020B0604020202020204" pitchFamily="34" charset="0"/>
          </a:endParaRPr>
        </a:p>
        <a:p>
          <a:pPr marL="171450" lvl="1" indent="-171450" algn="l" defTabSz="844550">
            <a:lnSpc>
              <a:spcPct val="90000"/>
            </a:lnSpc>
            <a:spcBef>
              <a:spcPct val="0"/>
            </a:spcBef>
            <a:spcAft>
              <a:spcPct val="15000"/>
            </a:spcAft>
            <a:buChar char="•"/>
          </a:pPr>
          <a:endParaRPr lang="en-GB" altLang="en-US" sz="1900" kern="1200" dirty="0">
            <a:cs typeface="Arial" panose="020B0604020202020204" pitchFamily="34" charset="0"/>
          </a:endParaRPr>
        </a:p>
        <a:p>
          <a:pPr marL="171450" lvl="1" indent="-171450" algn="l" defTabSz="844550">
            <a:lnSpc>
              <a:spcPct val="90000"/>
            </a:lnSpc>
            <a:spcBef>
              <a:spcPct val="0"/>
            </a:spcBef>
            <a:spcAft>
              <a:spcPct val="15000"/>
            </a:spcAft>
            <a:buChar char="•"/>
          </a:pPr>
          <a:endParaRPr lang="en-US" altLang="en-US" sz="1900" kern="1200" dirty="0">
            <a:cs typeface="Arial" panose="020B0604020202020204" pitchFamily="34" charset="0"/>
          </a:endParaRPr>
        </a:p>
        <a:p>
          <a:pPr marL="171450" lvl="1" indent="-171450" algn="l" defTabSz="844550">
            <a:lnSpc>
              <a:spcPct val="90000"/>
            </a:lnSpc>
            <a:spcBef>
              <a:spcPct val="0"/>
            </a:spcBef>
            <a:spcAft>
              <a:spcPct val="15000"/>
            </a:spcAft>
            <a:buChar char="•"/>
          </a:pPr>
          <a:endParaRPr lang="en-GB" altLang="en-US" sz="1900" kern="1200" dirty="0">
            <a:cs typeface="Arial" panose="020B0604020202020204" pitchFamily="34" charset="0"/>
          </a:endParaRPr>
        </a:p>
      </dsp:txBody>
      <dsp:txXfrm>
        <a:off x="264124" y="264124"/>
        <a:ext cx="8341476" cy="5146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CFFC7-A92E-481A-ACCF-99BE76662F33}">
      <dsp:nvSpPr>
        <dsp:cNvPr id="0" name=""/>
        <dsp:cNvSpPr/>
      </dsp:nvSpPr>
      <dsp:spPr>
        <a:xfrm>
          <a:off x="0" y="30038"/>
          <a:ext cx="8458914" cy="1505073"/>
        </a:xfrm>
        <a:prstGeom prst="roundRect">
          <a:avLst/>
        </a:prstGeom>
        <a:solidFill>
          <a:schemeClr val="accent6">
            <a:lumMod val="75000"/>
            <a:alpha val="17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dirty="0">
              <a:solidFill>
                <a:srgbClr val="C00000"/>
              </a:solidFill>
            </a:rPr>
            <a:t>How does Youth Work happen?</a:t>
          </a:r>
        </a:p>
      </dsp:txBody>
      <dsp:txXfrm>
        <a:off x="73472" y="103510"/>
        <a:ext cx="8311970" cy="13581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1238B-ECF3-478B-8772-6C58578E60FC}">
      <dsp:nvSpPr>
        <dsp:cNvPr id="0" name=""/>
        <dsp:cNvSpPr/>
      </dsp:nvSpPr>
      <dsp:spPr>
        <a:xfrm>
          <a:off x="2521" y="803582"/>
          <a:ext cx="1953597" cy="1953597"/>
        </a:xfrm>
        <a:prstGeom prst="ellipse">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Needs of young people are identified</a:t>
          </a:r>
        </a:p>
      </dsp:txBody>
      <dsp:txXfrm>
        <a:off x="288619" y="1089680"/>
        <a:ext cx="1381401" cy="1381401"/>
      </dsp:txXfrm>
    </dsp:sp>
    <dsp:sp modelId="{E8F3E566-777E-4866-A888-5550962CE30A}">
      <dsp:nvSpPr>
        <dsp:cNvPr id="0" name=""/>
        <dsp:cNvSpPr/>
      </dsp:nvSpPr>
      <dsp:spPr>
        <a:xfrm>
          <a:off x="2114750" y="1213838"/>
          <a:ext cx="1133086" cy="1133086"/>
        </a:xfrm>
        <a:prstGeom prst="mathPlus">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264941" y="1647130"/>
        <a:ext cx="832704" cy="266502"/>
      </dsp:txXfrm>
    </dsp:sp>
    <dsp:sp modelId="{BD9AFAB9-4E8B-4469-BBE5-FC657CC2F383}">
      <dsp:nvSpPr>
        <dsp:cNvPr id="0" name=""/>
        <dsp:cNvSpPr/>
      </dsp:nvSpPr>
      <dsp:spPr>
        <a:xfrm>
          <a:off x="3406469" y="803582"/>
          <a:ext cx="1953597" cy="1953597"/>
        </a:xfrm>
        <a:prstGeom prst="ellipse">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Activities address those needs</a:t>
          </a:r>
        </a:p>
      </dsp:txBody>
      <dsp:txXfrm>
        <a:off x="3692567" y="1089680"/>
        <a:ext cx="1381401" cy="1381401"/>
      </dsp:txXfrm>
    </dsp:sp>
    <dsp:sp modelId="{C26337DF-816A-4FF3-923F-31289C53C184}">
      <dsp:nvSpPr>
        <dsp:cNvPr id="0" name=""/>
        <dsp:cNvSpPr/>
      </dsp:nvSpPr>
      <dsp:spPr>
        <a:xfrm>
          <a:off x="5420537" y="1230936"/>
          <a:ext cx="1133086" cy="1133086"/>
        </a:xfrm>
        <a:prstGeom prst="mathEqual">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5570728" y="1464352"/>
        <a:ext cx="832704" cy="666254"/>
      </dsp:txXfrm>
    </dsp:sp>
    <dsp:sp modelId="{D0314105-0DB4-44BE-B3FC-F55C9F84DB91}">
      <dsp:nvSpPr>
        <dsp:cNvPr id="0" name=""/>
        <dsp:cNvSpPr/>
      </dsp:nvSpPr>
      <dsp:spPr>
        <a:xfrm>
          <a:off x="6810417" y="516863"/>
          <a:ext cx="2634445" cy="2527036"/>
        </a:xfrm>
        <a:prstGeom prst="ellipse">
          <a:avLst/>
        </a:prstGeom>
        <a:gradFill flip="none" rotWithShape="0">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l" defTabSz="844550" rtl="0">
            <a:lnSpc>
              <a:spcPct val="90000"/>
            </a:lnSpc>
            <a:spcBef>
              <a:spcPct val="0"/>
            </a:spcBef>
            <a:spcAft>
              <a:spcPct val="35000"/>
            </a:spcAft>
            <a:buNone/>
          </a:pPr>
          <a:r>
            <a:rPr lang="en-GB" sz="1900" kern="1200" dirty="0"/>
            <a:t>- Out of project experiences</a:t>
          </a:r>
        </a:p>
        <a:p>
          <a:pPr marL="114300" lvl="1" indent="-114300" algn="l" defTabSz="666750" rtl="0">
            <a:lnSpc>
              <a:spcPct val="90000"/>
            </a:lnSpc>
            <a:spcBef>
              <a:spcPct val="0"/>
            </a:spcBef>
            <a:spcAft>
              <a:spcPct val="15000"/>
            </a:spcAft>
            <a:buChar char="•"/>
          </a:pPr>
          <a:r>
            <a:rPr lang="en-GB" sz="1500" kern="1200" dirty="0"/>
            <a:t>- Fund-raising</a:t>
          </a:r>
        </a:p>
        <a:p>
          <a:pPr marL="114300" lvl="1" indent="-114300" algn="l" defTabSz="666750" rtl="0">
            <a:lnSpc>
              <a:spcPct val="90000"/>
            </a:lnSpc>
            <a:spcBef>
              <a:spcPct val="0"/>
            </a:spcBef>
            <a:spcAft>
              <a:spcPct val="15000"/>
            </a:spcAft>
            <a:buChar char="•"/>
          </a:pPr>
          <a:r>
            <a:rPr lang="en-GB" sz="1500" kern="1200" dirty="0"/>
            <a:t>- Discussions</a:t>
          </a:r>
        </a:p>
        <a:p>
          <a:pPr marL="114300" lvl="1" indent="-114300" algn="l" defTabSz="666750" rtl="0">
            <a:lnSpc>
              <a:spcPct val="90000"/>
            </a:lnSpc>
            <a:spcBef>
              <a:spcPct val="0"/>
            </a:spcBef>
            <a:spcAft>
              <a:spcPct val="15000"/>
            </a:spcAft>
            <a:buChar char="•"/>
          </a:pPr>
          <a:r>
            <a:rPr lang="en-GB" sz="1500" kern="1200" dirty="0"/>
            <a:t>- Competitive events</a:t>
          </a:r>
        </a:p>
        <a:p>
          <a:pPr marL="114300" lvl="1" indent="-114300" algn="l" defTabSz="666750" rtl="0">
            <a:lnSpc>
              <a:spcPct val="90000"/>
            </a:lnSpc>
            <a:spcBef>
              <a:spcPct val="0"/>
            </a:spcBef>
            <a:spcAft>
              <a:spcPct val="15000"/>
            </a:spcAft>
            <a:buChar char="•"/>
          </a:pPr>
          <a:r>
            <a:rPr lang="en-GB" sz="1500" kern="1200" dirty="0"/>
            <a:t>- Creative work</a:t>
          </a:r>
        </a:p>
      </dsp:txBody>
      <dsp:txXfrm>
        <a:off x="7196223" y="886939"/>
        <a:ext cx="1862833" cy="17868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50117-DD48-46DD-91AB-1CA59E8E29F1}">
      <dsp:nvSpPr>
        <dsp:cNvPr id="0" name=""/>
        <dsp:cNvSpPr/>
      </dsp:nvSpPr>
      <dsp:spPr>
        <a:xfrm>
          <a:off x="0" y="0"/>
          <a:ext cx="7775575" cy="1141538"/>
        </a:xfrm>
        <a:prstGeom prst="round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Participation and Empowerment</a:t>
          </a:r>
          <a:endParaRPr lang="en-US" sz="3800" kern="1200" dirty="0"/>
        </a:p>
      </dsp:txBody>
      <dsp:txXfrm>
        <a:off x="55725" y="55725"/>
        <a:ext cx="7664125" cy="103008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7EA67-B850-435A-B3B7-E7FDF580A56B}">
      <dsp:nvSpPr>
        <dsp:cNvPr id="0" name=""/>
        <dsp:cNvSpPr/>
      </dsp:nvSpPr>
      <dsp:spPr>
        <a:xfrm>
          <a:off x="0" y="36088"/>
          <a:ext cx="8128000" cy="1625600"/>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kern="1200" dirty="0"/>
            <a:t>Five Pillars of Youth Work </a:t>
          </a:r>
        </a:p>
      </dsp:txBody>
      <dsp:txXfrm>
        <a:off x="0" y="36088"/>
        <a:ext cx="8128000" cy="1625600"/>
      </dsp:txXfrm>
    </dsp:sp>
    <dsp:sp modelId="{F3623210-099C-444C-B6F6-DBFFB1EF9EFD}">
      <dsp:nvSpPr>
        <dsp:cNvPr id="0" name=""/>
        <dsp:cNvSpPr/>
      </dsp:nvSpPr>
      <dsp:spPr>
        <a:xfrm>
          <a:off x="992" y="1625600"/>
          <a:ext cx="1625203" cy="3413760"/>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Educative </a:t>
          </a:r>
        </a:p>
      </dsp:txBody>
      <dsp:txXfrm>
        <a:off x="992" y="1625600"/>
        <a:ext cx="1625203" cy="3413760"/>
      </dsp:txXfrm>
    </dsp:sp>
    <dsp:sp modelId="{9E4AF25B-8122-484E-8C5C-42BB60815D8E}">
      <dsp:nvSpPr>
        <dsp:cNvPr id="0" name=""/>
        <dsp:cNvSpPr/>
      </dsp:nvSpPr>
      <dsp:spPr>
        <a:xfrm>
          <a:off x="1626195" y="1625600"/>
          <a:ext cx="1625203" cy="3413760"/>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Expressive </a:t>
          </a:r>
        </a:p>
      </dsp:txBody>
      <dsp:txXfrm>
        <a:off x="1626195" y="1625600"/>
        <a:ext cx="1625203" cy="3413760"/>
      </dsp:txXfrm>
    </dsp:sp>
    <dsp:sp modelId="{7D079472-D054-4CAD-8FEA-CC598D82E907}">
      <dsp:nvSpPr>
        <dsp:cNvPr id="0" name=""/>
        <dsp:cNvSpPr/>
      </dsp:nvSpPr>
      <dsp:spPr>
        <a:xfrm>
          <a:off x="3251398" y="1625600"/>
          <a:ext cx="1625203" cy="3413760"/>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Empowering </a:t>
          </a:r>
        </a:p>
      </dsp:txBody>
      <dsp:txXfrm>
        <a:off x="3251398" y="1625600"/>
        <a:ext cx="1625203" cy="3413760"/>
      </dsp:txXfrm>
    </dsp:sp>
    <dsp:sp modelId="{E2BD0030-F31C-46DA-966D-6D30D5D9DD04}">
      <dsp:nvSpPr>
        <dsp:cNvPr id="0" name=""/>
        <dsp:cNvSpPr/>
      </dsp:nvSpPr>
      <dsp:spPr>
        <a:xfrm>
          <a:off x="4876601" y="1625600"/>
          <a:ext cx="1625203" cy="3413760"/>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Participative </a:t>
          </a:r>
        </a:p>
      </dsp:txBody>
      <dsp:txXfrm>
        <a:off x="4876601" y="1625600"/>
        <a:ext cx="1625203" cy="3413760"/>
      </dsp:txXfrm>
    </dsp:sp>
    <dsp:sp modelId="{EB69F231-1921-4F4C-AF26-076817F017DC}">
      <dsp:nvSpPr>
        <dsp:cNvPr id="0" name=""/>
        <dsp:cNvSpPr/>
      </dsp:nvSpPr>
      <dsp:spPr>
        <a:xfrm>
          <a:off x="6501804" y="1625600"/>
          <a:ext cx="1625203" cy="3413760"/>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Inclusive </a:t>
          </a:r>
        </a:p>
      </dsp:txBody>
      <dsp:txXfrm>
        <a:off x="6501804" y="1625600"/>
        <a:ext cx="1625203" cy="3413760"/>
      </dsp:txXfrm>
    </dsp:sp>
    <dsp:sp modelId="{B391B1D7-DC76-4384-AB39-4BE33D008B16}">
      <dsp:nvSpPr>
        <dsp:cNvPr id="0" name=""/>
        <dsp:cNvSpPr/>
      </dsp:nvSpPr>
      <dsp:spPr>
        <a:xfrm>
          <a:off x="0" y="5039360"/>
          <a:ext cx="8128000" cy="379306"/>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6EEE44-1AE6-4CD3-A6EE-1B54DE57C16C}">
      <dsp:nvSpPr>
        <dsp:cNvPr id="0" name=""/>
        <dsp:cNvSpPr/>
      </dsp:nvSpPr>
      <dsp:spPr>
        <a:xfrm>
          <a:off x="0" y="0"/>
          <a:ext cx="8272276" cy="1544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Engaging young people/Inclusive Practice</a:t>
          </a:r>
        </a:p>
      </dsp:txBody>
      <dsp:txXfrm>
        <a:off x="75391" y="75391"/>
        <a:ext cx="8121494" cy="13936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4C781-585C-4627-A213-E51A33C0C57C}">
      <dsp:nvSpPr>
        <dsp:cNvPr id="0" name=""/>
        <dsp:cNvSpPr/>
      </dsp:nvSpPr>
      <dsp:spPr>
        <a:xfrm>
          <a:off x="0" y="0"/>
          <a:ext cx="7968764" cy="912600"/>
        </a:xfrm>
        <a:prstGeom prst="roundRect">
          <a:avLst/>
        </a:prstGeom>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6"/>
        </a:lnRef>
        <a:fillRef idx="3">
          <a:schemeClr val="accent6"/>
        </a:fillRef>
        <a:effectRef idx="3">
          <a:schemeClr val="accent6"/>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rtl="0">
            <a:lnSpc>
              <a:spcPct val="90000"/>
            </a:lnSpc>
            <a:spcBef>
              <a:spcPct val="0"/>
            </a:spcBef>
            <a:spcAft>
              <a:spcPct val="35000"/>
            </a:spcAft>
            <a:buNone/>
          </a:pPr>
          <a:r>
            <a:rPr lang="en-GB" sz="3900" kern="1200" dirty="0">
              <a:latin typeface="Arial" panose="020B0604020202020204" pitchFamily="34" charset="0"/>
              <a:cs typeface="Arial" panose="020B0604020202020204" pitchFamily="34" charset="0"/>
            </a:rPr>
            <a:t>Inclusive Practice</a:t>
          </a:r>
        </a:p>
      </dsp:txBody>
      <dsp:txXfrm>
        <a:off x="44549" y="44549"/>
        <a:ext cx="7879666" cy="8235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A7699-B9BE-46BB-85C1-39AB12A36597}">
      <dsp:nvSpPr>
        <dsp:cNvPr id="0" name=""/>
        <dsp:cNvSpPr/>
      </dsp:nvSpPr>
      <dsp:spPr>
        <a:xfrm>
          <a:off x="0" y="38075"/>
          <a:ext cx="6513603" cy="14091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fulfil their potential as empowered individuals and as members of groups and communities, thereby improving their life chances </a:t>
          </a:r>
          <a:endParaRPr lang="en-US" sz="2000" kern="1200"/>
        </a:p>
      </dsp:txBody>
      <dsp:txXfrm>
        <a:off x="68787" y="106862"/>
        <a:ext cx="6376029" cy="1271544"/>
      </dsp:txXfrm>
    </dsp:sp>
    <dsp:sp modelId="{7E1829D6-CE0C-4045-842A-84A14E54A4B7}">
      <dsp:nvSpPr>
        <dsp:cNvPr id="0" name=""/>
        <dsp:cNvSpPr/>
      </dsp:nvSpPr>
      <dsp:spPr>
        <a:xfrm>
          <a:off x="0" y="1504794"/>
          <a:ext cx="6513603" cy="140911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encourages them to gain and develop knowledge, understanding, attitudes and values, and to make constructive use of their skills, resources and time. </a:t>
          </a:r>
          <a:endParaRPr lang="en-US" sz="2000" kern="1200"/>
        </a:p>
      </dsp:txBody>
      <dsp:txXfrm>
        <a:off x="68787" y="1573581"/>
        <a:ext cx="6376029" cy="1271544"/>
      </dsp:txXfrm>
    </dsp:sp>
    <dsp:sp modelId="{06920CDB-224D-4867-B6BE-F516E7A1B7F3}">
      <dsp:nvSpPr>
        <dsp:cNvPr id="0" name=""/>
        <dsp:cNvSpPr/>
      </dsp:nvSpPr>
      <dsp:spPr>
        <a:xfrm>
          <a:off x="0" y="2971513"/>
          <a:ext cx="6513603" cy="140911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key role for youth work is to challenge oppression and inequality, while supporting and enabling young people to keep themselves safe. </a:t>
          </a:r>
          <a:endParaRPr lang="en-US" sz="2000" kern="1200"/>
        </a:p>
      </dsp:txBody>
      <dsp:txXfrm>
        <a:off x="68787" y="3040300"/>
        <a:ext cx="6376029" cy="1271544"/>
      </dsp:txXfrm>
    </dsp:sp>
    <dsp:sp modelId="{C695DDE6-ADA1-4C87-B70C-91442C4D73AF}">
      <dsp:nvSpPr>
        <dsp:cNvPr id="0" name=""/>
        <dsp:cNvSpPr/>
      </dsp:nvSpPr>
      <dsp:spPr>
        <a:xfrm>
          <a:off x="0" y="4438231"/>
          <a:ext cx="6513603" cy="14091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promotes opportunities and access for all young people whatever their race, gender, sexual identity, language, religion, disability, age, background or personal circumstances. </a:t>
          </a:r>
          <a:endParaRPr lang="en-US" sz="2000" kern="1200"/>
        </a:p>
      </dsp:txBody>
      <dsp:txXfrm>
        <a:off x="68787" y="4507018"/>
        <a:ext cx="6376029" cy="127154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C6AD6-C4A2-4502-8402-38F00BAF9494}">
      <dsp:nvSpPr>
        <dsp:cNvPr id="0" name=""/>
        <dsp:cNvSpPr/>
      </dsp:nvSpPr>
      <dsp:spPr>
        <a:xfrm>
          <a:off x="0" y="524142"/>
          <a:ext cx="6513603" cy="15701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Youth work is a universal entitlement, delivered by both voluntary and local authority youth services, and is open to all young people within the specified 11 to 25 age range. </a:t>
          </a:r>
          <a:endParaRPr lang="en-US" sz="2200" kern="1200"/>
        </a:p>
      </dsp:txBody>
      <dsp:txXfrm>
        <a:off x="76648" y="600790"/>
        <a:ext cx="6360307" cy="1416844"/>
      </dsp:txXfrm>
    </dsp:sp>
    <dsp:sp modelId="{24260FB7-6092-4DCC-8B30-19AEEBE80856}">
      <dsp:nvSpPr>
        <dsp:cNvPr id="0" name=""/>
        <dsp:cNvSpPr/>
      </dsp:nvSpPr>
      <dsp:spPr>
        <a:xfrm>
          <a:off x="0" y="2157643"/>
          <a:ext cx="6513603" cy="15701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Youth work is an intrinsic element of youth support services, which seek to ensure that all 11 to 25-year-olds have access to a variety of services, support and experiences they need to achieve their potential. </a:t>
          </a:r>
          <a:endParaRPr lang="en-US" sz="2200" kern="1200"/>
        </a:p>
      </dsp:txBody>
      <dsp:txXfrm>
        <a:off x="76648" y="2234291"/>
        <a:ext cx="6360307" cy="1416844"/>
      </dsp:txXfrm>
    </dsp:sp>
    <dsp:sp modelId="{BF68A96F-F094-41BB-942D-392046E31996}">
      <dsp:nvSpPr>
        <dsp:cNvPr id="0" name=""/>
        <dsp:cNvSpPr/>
      </dsp:nvSpPr>
      <dsp:spPr>
        <a:xfrm>
          <a:off x="0" y="3791143"/>
          <a:ext cx="6513603" cy="15701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Through the Learning and Skills Act 2000, section 123, Welsh Ministers have directed local authorities to provide, secure the provision of, or participate in the provision of youth support services </a:t>
          </a:r>
          <a:endParaRPr lang="en-US" sz="2200" kern="1200"/>
        </a:p>
      </dsp:txBody>
      <dsp:txXfrm>
        <a:off x="76648" y="3867791"/>
        <a:ext cx="6360307" cy="141684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C1905-B568-48E1-9D97-2A9D5FC2F4CF}">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4775D-0E10-4E50-992B-88826DCA7143}">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C94BF-949E-4DE3-AF24-79B700E7D736}">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b="1" kern="1200"/>
            <a:t>Wales is a country where: </a:t>
          </a:r>
          <a:endParaRPr lang="en-US" sz="1700" kern="1200"/>
        </a:p>
      </dsp:txBody>
      <dsp:txXfrm>
        <a:off x="1429899" y="2442"/>
        <a:ext cx="5083704" cy="1238008"/>
      </dsp:txXfrm>
    </dsp:sp>
    <dsp:sp modelId="{4CA8AF32-B904-46E6-8106-D8046C4FD612}">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0E21DA-A2C2-4D2B-AF80-D8CFFCA50778}">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055AE3-A031-4724-9D3E-63CF365C077E}">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all young people are thriving, with access to opportunities and experiences, in Welsh and English, which provide enjoyment and enrich their personal development through youth work approaches </a:t>
          </a:r>
          <a:endParaRPr lang="en-US" sz="1700" kern="1200"/>
        </a:p>
      </dsp:txBody>
      <dsp:txXfrm>
        <a:off x="1429899" y="1549953"/>
        <a:ext cx="5083704" cy="1238008"/>
      </dsp:txXfrm>
    </dsp:sp>
    <dsp:sp modelId="{52A338FF-053F-414A-86D3-3EF371F19444}">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57A92-0187-4A2D-A932-3FD5B56D23E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19AA01-876D-4F7F-84B2-89C5E96F245C}">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youth work is rights-based, informed by young people, and collaboratively planned and supported by a skilled workforce of voluntary and paid professional staff </a:t>
          </a:r>
          <a:endParaRPr lang="en-US" sz="1700" kern="1200"/>
        </a:p>
      </dsp:txBody>
      <dsp:txXfrm>
        <a:off x="1429899" y="3097464"/>
        <a:ext cx="5083704" cy="1238008"/>
      </dsp:txXfrm>
    </dsp:sp>
    <dsp:sp modelId="{56338FAC-3D78-4359-816F-49CF344B968E}">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E929E-D51E-4E78-A9C1-412D9A90A457}">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F080B8-F523-41C3-884E-6D3B496A8714}">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the value of youth work is understood, with clear lines of accountability. </a:t>
          </a:r>
          <a:endParaRPr lang="en-US" sz="1700" kern="1200"/>
        </a:p>
      </dsp:txBody>
      <dsp:txXfrm>
        <a:off x="1429899" y="4644974"/>
        <a:ext cx="5083704" cy="123800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1D152-82DB-494D-A281-85FCA4C756B1}">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7E89C-107B-48FE-B6D7-015115EA51BD}">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10F91-4F6F-41A9-B851-93F8CD11DAE1}">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b="1" kern="1200"/>
            <a:t>1. Young people are thriving </a:t>
          </a:r>
          <a:r>
            <a:rPr lang="en-GB" sz="1800" kern="1200"/>
            <a:t>	</a:t>
          </a:r>
          <a:endParaRPr lang="en-US" sz="1800" kern="1200"/>
        </a:p>
      </dsp:txBody>
      <dsp:txXfrm>
        <a:off x="1131174" y="4597"/>
        <a:ext cx="5382429" cy="979371"/>
      </dsp:txXfrm>
    </dsp:sp>
    <dsp:sp modelId="{307ACB92-A642-40CD-9C03-EEC05B4BAE30}">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B36D8-CEE0-4514-8A35-3870F7E74049}">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0E2A9-73B6-4A6B-A960-7C5B4CDBF7F5}">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b="1" kern="1200"/>
            <a:t>2. Youth work is accessible and inclusive </a:t>
          </a:r>
          <a:r>
            <a:rPr lang="en-GB" sz="1800" kern="1200"/>
            <a:t>	</a:t>
          </a:r>
          <a:endParaRPr lang="en-US" sz="1800" kern="1200"/>
        </a:p>
      </dsp:txBody>
      <dsp:txXfrm>
        <a:off x="1131174" y="1228812"/>
        <a:ext cx="5382429" cy="979371"/>
      </dsp:txXfrm>
    </dsp:sp>
    <dsp:sp modelId="{47A51233-E6C9-45E8-9961-87A11E553C01}">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166FC-DDBC-4B9C-9CC5-D6BE1760CFFA}">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D9A56-CDEA-4C37-8CB4-6331CB19B077}">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b="1" kern="1200"/>
            <a:t>3. Voluntary and paid professional youth work staff are supported throughout their careers to improve their practice </a:t>
          </a:r>
          <a:r>
            <a:rPr lang="en-GB" sz="1800" kern="1200"/>
            <a:t>	</a:t>
          </a:r>
          <a:endParaRPr lang="en-US" sz="1800" kern="1200"/>
        </a:p>
      </dsp:txBody>
      <dsp:txXfrm>
        <a:off x="1131174" y="2453027"/>
        <a:ext cx="5382429" cy="979371"/>
      </dsp:txXfrm>
    </dsp:sp>
    <dsp:sp modelId="{E6F69799-07E2-4C2F-9757-5466B1BEDF43}">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AA24F-016C-4132-8053-99AFE876294A}">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4A4A7-EEE6-4A05-9118-C887F362F84C}">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b="1" kern="1200"/>
            <a:t>4. Youth work is valued and understood </a:t>
          </a:r>
          <a:r>
            <a:rPr lang="en-GB" sz="1800" kern="1200"/>
            <a:t>	</a:t>
          </a:r>
          <a:endParaRPr lang="en-US" sz="1800" kern="1200"/>
        </a:p>
      </dsp:txBody>
      <dsp:txXfrm>
        <a:off x="1131174" y="3677241"/>
        <a:ext cx="5382429" cy="979371"/>
      </dsp:txXfrm>
    </dsp:sp>
    <dsp:sp modelId="{E61E9235-E3B7-42FB-B01F-7879E566F0E1}">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8D6342-3501-4ED2-888B-2353D8A4B65F}">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82B8D5-51AE-4A14-A053-5C2B73D6B70C}">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b="1" kern="1200"/>
            <a:t>5. A sustainable model for youth work delivery </a:t>
          </a:r>
          <a:r>
            <a:rPr lang="en-GB" sz="1800" kern="1200"/>
            <a:t>	</a:t>
          </a:r>
          <a:endParaRPr lang="en-US" sz="1800" kern="1200"/>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7.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15988" fontAlgn="base">
              <a:spcBef>
                <a:spcPct val="0"/>
              </a:spcBef>
              <a:spcAft>
                <a:spcPct val="0"/>
              </a:spcAft>
            </a:pPr>
            <a:fld id="{FC8CA028-46DD-4953-ABE0-BC5C98366DA9}" type="slidenum">
              <a:rPr lang="en-GB" altLang="en-US" smtClean="0">
                <a:latin typeface="Arial" charset="0"/>
              </a:rPr>
              <a:pPr defTabSz="915988" fontAlgn="base">
                <a:spcBef>
                  <a:spcPct val="0"/>
                </a:spcBef>
                <a:spcAft>
                  <a:spcPct val="0"/>
                </a:spcAft>
              </a:pPr>
              <a:t>7</a:t>
            </a:fld>
            <a:endParaRPr lang="en-GB" altLang="en-US">
              <a:latin typeface="Arial" charset="0"/>
            </a:endParaRPr>
          </a:p>
        </p:txBody>
      </p:sp>
      <p:sp>
        <p:nvSpPr>
          <p:cNvPr id="225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253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5988">
              <a:spcBef>
                <a:spcPct val="30000"/>
              </a:spcBef>
              <a:defRPr sz="1200">
                <a:solidFill>
                  <a:schemeClr val="tx1"/>
                </a:solidFill>
                <a:latin typeface="Arial" panose="020B0604020202020204" pitchFamily="34" charset="0"/>
              </a:defRPr>
            </a:lvl1pPr>
            <a:lvl2pPr marL="742950" indent="-285750" defTabSz="915988">
              <a:spcBef>
                <a:spcPct val="30000"/>
              </a:spcBef>
              <a:defRPr sz="1200">
                <a:solidFill>
                  <a:schemeClr val="tx1"/>
                </a:solidFill>
                <a:latin typeface="Arial" panose="020B0604020202020204" pitchFamily="34" charset="0"/>
              </a:defRPr>
            </a:lvl2pPr>
            <a:lvl3pPr marL="1143000" indent="-228600" defTabSz="915988">
              <a:spcBef>
                <a:spcPct val="30000"/>
              </a:spcBef>
              <a:defRPr sz="1200">
                <a:solidFill>
                  <a:schemeClr val="tx1"/>
                </a:solidFill>
                <a:latin typeface="Arial" panose="020B0604020202020204" pitchFamily="34" charset="0"/>
              </a:defRPr>
            </a:lvl3pPr>
            <a:lvl4pPr marL="1600200" indent="-228600" defTabSz="915988">
              <a:spcBef>
                <a:spcPct val="30000"/>
              </a:spcBef>
              <a:defRPr sz="1200">
                <a:solidFill>
                  <a:schemeClr val="tx1"/>
                </a:solidFill>
                <a:latin typeface="Arial" panose="020B0604020202020204" pitchFamily="34" charset="0"/>
              </a:defRPr>
            </a:lvl4pPr>
            <a:lvl5pPr marL="2057400" indent="-228600" defTabSz="915988">
              <a:spcBef>
                <a:spcPct val="30000"/>
              </a:spcBef>
              <a:defRPr sz="1200">
                <a:solidFill>
                  <a:schemeClr val="tx1"/>
                </a:solidFill>
                <a:latin typeface="Arial" panose="020B0604020202020204" pitchFamily="34" charset="0"/>
              </a:defRPr>
            </a:lvl5pPr>
            <a:lvl6pPr marL="2514600" indent="-228600" defTabSz="9159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59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59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59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82345AE-F963-4090-B0D6-A66830A26430}" type="slidenum">
              <a:rPr lang="en-GB" altLang="en-US" smtClean="0"/>
              <a:pPr>
                <a:spcBef>
                  <a:spcPct val="0"/>
                </a:spcBef>
              </a:pPr>
              <a:t>8</a:t>
            </a:fld>
            <a:endParaRPr lang="en-GB" altLang="en-US"/>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952551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17</a:t>
            </a:fld>
            <a:endParaRPr lang="en-GB" dirty="0"/>
          </a:p>
        </p:txBody>
      </p:sp>
    </p:spTree>
    <p:extLst>
      <p:ext uri="{BB962C8B-B14F-4D97-AF65-F5344CB8AC3E}">
        <p14:creationId xmlns:p14="http://schemas.microsoft.com/office/powerpoint/2010/main" val="3844810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work</a:t>
            </a:r>
          </a:p>
          <a:p>
            <a:r>
              <a:rPr lang="en-GB" dirty="0"/>
              <a:t>Mobile provision</a:t>
            </a:r>
          </a:p>
          <a:p>
            <a:r>
              <a:rPr lang="en-GB" dirty="0"/>
              <a:t>Community based youth work</a:t>
            </a:r>
          </a:p>
          <a:p>
            <a:r>
              <a:rPr lang="en-GB" dirty="0"/>
              <a:t>Schools based youth work</a:t>
            </a:r>
          </a:p>
          <a:p>
            <a:r>
              <a:rPr lang="en-GB" dirty="0"/>
              <a:t>Outdoor education – Duke of Edinburgh</a:t>
            </a:r>
          </a:p>
          <a:p>
            <a:r>
              <a:rPr lang="en-GB" dirty="0"/>
              <a:t>Institutional Youth work – Prison / Youth Offending Service / Hospital</a:t>
            </a:r>
          </a:p>
        </p:txBody>
      </p:sp>
      <p:sp>
        <p:nvSpPr>
          <p:cNvPr id="4" name="Slide Number Placeholder 3"/>
          <p:cNvSpPr>
            <a:spLocks noGrp="1"/>
          </p:cNvSpPr>
          <p:nvPr>
            <p:ph type="sldNum" sz="quarter" idx="10"/>
          </p:nvPr>
        </p:nvSpPr>
        <p:spPr/>
        <p:txBody>
          <a:bodyPr/>
          <a:lstStyle/>
          <a:p>
            <a:fld id="{9FA6FDB6-6BE3-4BE7-92EA-EA896D4366A3}" type="slidenum">
              <a:rPr lang="en-GB" smtClean="0"/>
              <a:pPr/>
              <a:t>19</a:t>
            </a:fld>
            <a:endParaRPr lang="en-GB" dirty="0"/>
          </a:p>
        </p:txBody>
      </p:sp>
    </p:spTree>
    <p:extLst>
      <p:ext uri="{BB962C8B-B14F-4D97-AF65-F5344CB8AC3E}">
        <p14:creationId xmlns:p14="http://schemas.microsoft.com/office/powerpoint/2010/main" val="88263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21</a:t>
            </a:fld>
            <a:endParaRPr lang="en-GB" dirty="0"/>
          </a:p>
        </p:txBody>
      </p:sp>
    </p:spTree>
    <p:extLst>
      <p:ext uri="{BB962C8B-B14F-4D97-AF65-F5344CB8AC3E}">
        <p14:creationId xmlns:p14="http://schemas.microsoft.com/office/powerpoint/2010/main" val="1107437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23</a:t>
            </a:fld>
            <a:endParaRPr lang="en-GB" dirty="0"/>
          </a:p>
        </p:txBody>
      </p:sp>
    </p:spTree>
    <p:extLst>
      <p:ext uri="{BB962C8B-B14F-4D97-AF65-F5344CB8AC3E}">
        <p14:creationId xmlns:p14="http://schemas.microsoft.com/office/powerpoint/2010/main" val="4052377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25</a:t>
            </a:fld>
            <a:endParaRPr lang="en-GB" dirty="0"/>
          </a:p>
        </p:txBody>
      </p:sp>
    </p:spTree>
    <p:extLst>
      <p:ext uri="{BB962C8B-B14F-4D97-AF65-F5344CB8AC3E}">
        <p14:creationId xmlns:p14="http://schemas.microsoft.com/office/powerpoint/2010/main" val="12662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27</a:t>
            </a:fld>
            <a:endParaRPr lang="en-GB" dirty="0"/>
          </a:p>
        </p:txBody>
      </p:sp>
    </p:spTree>
    <p:extLst>
      <p:ext uri="{BB962C8B-B14F-4D97-AF65-F5344CB8AC3E}">
        <p14:creationId xmlns:p14="http://schemas.microsoft.com/office/powerpoint/2010/main" val="4150484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29</a:t>
            </a:fld>
            <a:endParaRPr lang="en-GB" dirty="0"/>
          </a:p>
        </p:txBody>
      </p:sp>
    </p:spTree>
    <p:extLst>
      <p:ext uri="{BB962C8B-B14F-4D97-AF65-F5344CB8AC3E}">
        <p14:creationId xmlns:p14="http://schemas.microsoft.com/office/powerpoint/2010/main" val="1594211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a:t>
            </a:r>
            <a:r>
              <a:rPr lang="en-GB" baseline="0" dirty="0"/>
              <a:t> this slide to the UNCRC</a:t>
            </a:r>
            <a:endParaRPr lang="en-GB" dirty="0"/>
          </a:p>
        </p:txBody>
      </p:sp>
      <p:sp>
        <p:nvSpPr>
          <p:cNvPr id="4" name="Slide Number Placeholder 3"/>
          <p:cNvSpPr>
            <a:spLocks noGrp="1"/>
          </p:cNvSpPr>
          <p:nvPr>
            <p:ph type="sldNum" sz="quarter" idx="10"/>
          </p:nvPr>
        </p:nvSpPr>
        <p:spPr/>
        <p:txBody>
          <a:bodyPr/>
          <a:lstStyle/>
          <a:p>
            <a:fld id="{9FA6FDB6-6BE3-4BE7-92EA-EA896D4366A3}" type="slidenum">
              <a:rPr lang="en-GB" smtClean="0"/>
              <a:pPr/>
              <a:t>30</a:t>
            </a:fld>
            <a:endParaRPr lang="en-GB" dirty="0"/>
          </a:p>
        </p:txBody>
      </p:sp>
    </p:spTree>
    <p:extLst>
      <p:ext uri="{BB962C8B-B14F-4D97-AF65-F5344CB8AC3E}">
        <p14:creationId xmlns:p14="http://schemas.microsoft.com/office/powerpoint/2010/main" val="2061511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FA6FDB6-6BE3-4BE7-92EA-EA896D4366A3}" type="slidenum">
              <a:rPr lang="en-GB" smtClean="0"/>
              <a:pPr/>
              <a:t>32</a:t>
            </a:fld>
            <a:endParaRPr lang="en-GB" dirty="0"/>
          </a:p>
        </p:txBody>
      </p:sp>
    </p:spTree>
    <p:extLst>
      <p:ext uri="{BB962C8B-B14F-4D97-AF65-F5344CB8AC3E}">
        <p14:creationId xmlns:p14="http://schemas.microsoft.com/office/powerpoint/2010/main" val="1462078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activity – using the five pillars –</a:t>
            </a:r>
            <a:r>
              <a:rPr lang="en-GB" baseline="0" dirty="0"/>
              <a:t> learners identify what youth work project activities fit into each pillar.</a:t>
            </a:r>
            <a:endParaRPr lang="en-GB" dirty="0"/>
          </a:p>
        </p:txBody>
      </p:sp>
      <p:sp>
        <p:nvSpPr>
          <p:cNvPr id="4" name="Slide Number Placeholder 3"/>
          <p:cNvSpPr>
            <a:spLocks noGrp="1"/>
          </p:cNvSpPr>
          <p:nvPr>
            <p:ph type="sldNum" sz="quarter" idx="10"/>
          </p:nvPr>
        </p:nvSpPr>
        <p:spPr/>
        <p:txBody>
          <a:bodyPr/>
          <a:lstStyle/>
          <a:p>
            <a:fld id="{9FA6FDB6-6BE3-4BE7-92EA-EA896D4366A3}" type="slidenum">
              <a:rPr lang="en-GB" smtClean="0"/>
              <a:pPr/>
              <a:t>34</a:t>
            </a:fld>
            <a:endParaRPr lang="en-GB" dirty="0"/>
          </a:p>
        </p:txBody>
      </p:sp>
    </p:spTree>
    <p:extLst>
      <p:ext uri="{BB962C8B-B14F-4D97-AF65-F5344CB8AC3E}">
        <p14:creationId xmlns:p14="http://schemas.microsoft.com/office/powerpoint/2010/main" val="10312919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Further</a:t>
            </a:r>
            <a:r>
              <a:rPr lang="en-GB" baseline="0" dirty="0"/>
              <a:t> information and videos can be accessed at On Side Youth Centres </a:t>
            </a:r>
            <a:r>
              <a:rPr lang="en-GB" baseline="0" dirty="0">
                <a:solidFill>
                  <a:schemeClr val="accent1">
                    <a:lumMod val="60000"/>
                    <a:lumOff val="40000"/>
                  </a:schemeClr>
                </a:solidFill>
              </a:rPr>
              <a:t>- </a:t>
            </a:r>
            <a:r>
              <a:rPr lang="en-GB" u="sng" dirty="0">
                <a:solidFill>
                  <a:schemeClr val="accent1">
                    <a:lumMod val="60000"/>
                    <a:lumOff val="40000"/>
                  </a:schemeClr>
                </a:solidFill>
              </a:rPr>
              <a:t>http://www.onsideyouthzones.org/</a:t>
            </a:r>
          </a:p>
          <a:p>
            <a:endParaRPr lang="en-GB" dirty="0"/>
          </a:p>
        </p:txBody>
      </p:sp>
      <p:sp>
        <p:nvSpPr>
          <p:cNvPr id="4" name="Slide Number Placeholder 3"/>
          <p:cNvSpPr>
            <a:spLocks noGrp="1"/>
          </p:cNvSpPr>
          <p:nvPr>
            <p:ph type="sldNum" sz="quarter" idx="10"/>
          </p:nvPr>
        </p:nvSpPr>
        <p:spPr/>
        <p:txBody>
          <a:bodyPr/>
          <a:lstStyle/>
          <a:p>
            <a:fld id="{9FA6FDB6-6BE3-4BE7-92EA-EA896D4366A3}" type="slidenum">
              <a:rPr lang="en-GB" smtClean="0"/>
              <a:pPr/>
              <a:t>35</a:t>
            </a:fld>
            <a:endParaRPr lang="en-GB" dirty="0"/>
          </a:p>
        </p:txBody>
      </p:sp>
    </p:spTree>
    <p:extLst>
      <p:ext uri="{BB962C8B-B14F-4D97-AF65-F5344CB8AC3E}">
        <p14:creationId xmlns:p14="http://schemas.microsoft.com/office/powerpoint/2010/main" val="3617345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5988">
              <a:spcBef>
                <a:spcPct val="30000"/>
              </a:spcBef>
              <a:defRPr sz="1200">
                <a:solidFill>
                  <a:schemeClr val="tx1"/>
                </a:solidFill>
                <a:latin typeface="Arial" panose="020B0604020202020204" pitchFamily="34" charset="0"/>
              </a:defRPr>
            </a:lvl1pPr>
            <a:lvl2pPr marL="742950" indent="-285750" defTabSz="915988">
              <a:spcBef>
                <a:spcPct val="30000"/>
              </a:spcBef>
              <a:defRPr sz="1200">
                <a:solidFill>
                  <a:schemeClr val="tx1"/>
                </a:solidFill>
                <a:latin typeface="Arial" panose="020B0604020202020204" pitchFamily="34" charset="0"/>
              </a:defRPr>
            </a:lvl2pPr>
            <a:lvl3pPr marL="1143000" indent="-228600" defTabSz="915988">
              <a:spcBef>
                <a:spcPct val="30000"/>
              </a:spcBef>
              <a:defRPr sz="1200">
                <a:solidFill>
                  <a:schemeClr val="tx1"/>
                </a:solidFill>
                <a:latin typeface="Arial" panose="020B0604020202020204" pitchFamily="34" charset="0"/>
              </a:defRPr>
            </a:lvl3pPr>
            <a:lvl4pPr marL="1600200" indent="-228600" defTabSz="915988">
              <a:spcBef>
                <a:spcPct val="30000"/>
              </a:spcBef>
              <a:defRPr sz="1200">
                <a:solidFill>
                  <a:schemeClr val="tx1"/>
                </a:solidFill>
                <a:latin typeface="Arial" panose="020B0604020202020204" pitchFamily="34" charset="0"/>
              </a:defRPr>
            </a:lvl4pPr>
            <a:lvl5pPr marL="2057400" indent="-228600" defTabSz="915988">
              <a:spcBef>
                <a:spcPct val="30000"/>
              </a:spcBef>
              <a:defRPr sz="1200">
                <a:solidFill>
                  <a:schemeClr val="tx1"/>
                </a:solidFill>
                <a:latin typeface="Arial" panose="020B0604020202020204" pitchFamily="34" charset="0"/>
              </a:defRPr>
            </a:lvl5pPr>
            <a:lvl6pPr marL="2514600" indent="-228600" defTabSz="9159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59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59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59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C6C0AA-574A-40EA-9086-5D1FC8A2C7A9}" type="slidenum">
              <a:rPr lang="en-GB" altLang="en-US"/>
              <a:pPr>
                <a:spcBef>
                  <a:spcPct val="0"/>
                </a:spcBef>
              </a:pPr>
              <a:t>37</a:t>
            </a:fld>
            <a:endParaRPr lang="en-GB" altLang="en-US" dirty="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754834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5988">
              <a:spcBef>
                <a:spcPct val="30000"/>
              </a:spcBef>
              <a:defRPr sz="1200">
                <a:solidFill>
                  <a:schemeClr val="tx1"/>
                </a:solidFill>
                <a:latin typeface="Arial" panose="020B0604020202020204" pitchFamily="34" charset="0"/>
              </a:defRPr>
            </a:lvl1pPr>
            <a:lvl2pPr marL="742950" indent="-285750" defTabSz="915988">
              <a:spcBef>
                <a:spcPct val="30000"/>
              </a:spcBef>
              <a:defRPr sz="1200">
                <a:solidFill>
                  <a:schemeClr val="tx1"/>
                </a:solidFill>
                <a:latin typeface="Arial" panose="020B0604020202020204" pitchFamily="34" charset="0"/>
              </a:defRPr>
            </a:lvl2pPr>
            <a:lvl3pPr marL="1143000" indent="-228600" defTabSz="915988">
              <a:spcBef>
                <a:spcPct val="30000"/>
              </a:spcBef>
              <a:defRPr sz="1200">
                <a:solidFill>
                  <a:schemeClr val="tx1"/>
                </a:solidFill>
                <a:latin typeface="Arial" panose="020B0604020202020204" pitchFamily="34" charset="0"/>
              </a:defRPr>
            </a:lvl3pPr>
            <a:lvl4pPr marL="1600200" indent="-228600" defTabSz="915988">
              <a:spcBef>
                <a:spcPct val="30000"/>
              </a:spcBef>
              <a:defRPr sz="1200">
                <a:solidFill>
                  <a:schemeClr val="tx1"/>
                </a:solidFill>
                <a:latin typeface="Arial" panose="020B0604020202020204" pitchFamily="34" charset="0"/>
              </a:defRPr>
            </a:lvl4pPr>
            <a:lvl5pPr marL="2057400" indent="-228600" defTabSz="915988">
              <a:spcBef>
                <a:spcPct val="30000"/>
              </a:spcBef>
              <a:defRPr sz="1200">
                <a:solidFill>
                  <a:schemeClr val="tx1"/>
                </a:solidFill>
                <a:latin typeface="Arial" panose="020B0604020202020204" pitchFamily="34" charset="0"/>
              </a:defRPr>
            </a:lvl5pPr>
            <a:lvl6pPr marL="2514600" indent="-228600" defTabSz="9159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59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59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59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295ED92-EA80-49BA-B764-CAD3E6AC0CF4}" type="slidenum">
              <a:rPr lang="en-GB" altLang="en-US"/>
              <a:pPr>
                <a:spcBef>
                  <a:spcPct val="0"/>
                </a:spcBef>
              </a:pPr>
              <a:t>38</a:t>
            </a:fld>
            <a:endParaRPr lang="en-GB" altLang="en-US" dirty="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973702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23/10/2024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10/23/2024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3693084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5B2853-4125-41EB-BD09-F42BE14366DD}" type="datetimeFigureOut">
              <a:rPr lang="en-GB" smtClean="0"/>
              <a:pPr/>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EBA411-1EFB-4A9E-9929-AC7A3202D236}" type="slidenum">
              <a:rPr lang="en-GB" smtClean="0"/>
              <a:pPr/>
              <a:t>‹#›</a:t>
            </a:fld>
            <a:endParaRPr lang="en-GB"/>
          </a:p>
        </p:txBody>
      </p:sp>
    </p:spTree>
    <p:extLst>
      <p:ext uri="{BB962C8B-B14F-4D97-AF65-F5344CB8AC3E}">
        <p14:creationId xmlns:p14="http://schemas.microsoft.com/office/powerpoint/2010/main" val="1297365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5B2853-4125-41EB-BD09-F42BE14366DD}" type="datetimeFigureOut">
              <a:rPr lang="en-GB" smtClean="0"/>
              <a:pPr/>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EBA411-1EFB-4A9E-9929-AC7A3202D236}" type="slidenum">
              <a:rPr lang="en-GB" smtClean="0"/>
              <a:pPr/>
              <a:t>‹#›</a:t>
            </a:fld>
            <a:endParaRPr lang="en-GB"/>
          </a:p>
        </p:txBody>
      </p:sp>
    </p:spTree>
    <p:extLst>
      <p:ext uri="{BB962C8B-B14F-4D97-AF65-F5344CB8AC3E}">
        <p14:creationId xmlns:p14="http://schemas.microsoft.com/office/powerpoint/2010/main" val="20194489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5B2853-4125-41EB-BD09-F42BE14366DD}" type="datetimeFigureOut">
              <a:rPr lang="en-GB" smtClean="0"/>
              <a:pPr/>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EBA411-1EFB-4A9E-9929-AC7A3202D236}" type="slidenum">
              <a:rPr lang="en-GB" smtClean="0"/>
              <a:pPr/>
              <a:t>‹#›</a:t>
            </a:fld>
            <a:endParaRPr lang="en-GB"/>
          </a:p>
        </p:txBody>
      </p:sp>
    </p:spTree>
    <p:extLst>
      <p:ext uri="{BB962C8B-B14F-4D97-AF65-F5344CB8AC3E}">
        <p14:creationId xmlns:p14="http://schemas.microsoft.com/office/powerpoint/2010/main" val="18836998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FAB32-D3B6-438C-B0C4-A68EFA6CB4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8AED86-0C1C-4B74-8E14-C0B7B4DA9A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9E27BC-86BA-4B91-B3D7-018F5D82AA0F}"/>
              </a:ext>
            </a:extLst>
          </p:cNvPr>
          <p:cNvSpPr>
            <a:spLocks noGrp="1"/>
          </p:cNvSpPr>
          <p:nvPr>
            <p:ph type="dt" sz="half" idx="10"/>
          </p:nvPr>
        </p:nvSpPr>
        <p:spPr/>
        <p:txBody>
          <a:bodyPr/>
          <a:lstStyle/>
          <a:p>
            <a:fld id="{359ED63C-B39D-43B0-A002-D108D8294917}" type="datetimeFigureOut">
              <a:rPr lang="en-GB" smtClean="0"/>
              <a:t>23/10/2024</a:t>
            </a:fld>
            <a:endParaRPr lang="en-GB"/>
          </a:p>
        </p:txBody>
      </p:sp>
      <p:sp>
        <p:nvSpPr>
          <p:cNvPr id="5" name="Footer Placeholder 4">
            <a:extLst>
              <a:ext uri="{FF2B5EF4-FFF2-40B4-BE49-F238E27FC236}">
                <a16:creationId xmlns:a16="http://schemas.microsoft.com/office/drawing/2014/main" id="{9C2F1D01-3AF9-421D-819B-D449A2FB7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3566DF-FC77-4828-AC0B-EE8C531FB485}"/>
              </a:ext>
            </a:extLst>
          </p:cNvPr>
          <p:cNvSpPr>
            <a:spLocks noGrp="1"/>
          </p:cNvSpPr>
          <p:nvPr>
            <p:ph type="sldNum" sz="quarter" idx="12"/>
          </p:nvPr>
        </p:nvSpPr>
        <p:spPr/>
        <p:txBody>
          <a:bodyPr/>
          <a:lstStyle/>
          <a:p>
            <a:fld id="{B1804054-DF98-4B78-9273-06271292666D}" type="slidenum">
              <a:rPr lang="en-GB" smtClean="0"/>
              <a:t>‹#›</a:t>
            </a:fld>
            <a:endParaRPr lang="en-GB"/>
          </a:p>
        </p:txBody>
      </p:sp>
    </p:spTree>
    <p:extLst>
      <p:ext uri="{BB962C8B-B14F-4D97-AF65-F5344CB8AC3E}">
        <p14:creationId xmlns:p14="http://schemas.microsoft.com/office/powerpoint/2010/main" val="1966976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23/10/2024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700" r:id="rId4"/>
    <p:sldLayoutId id="2147483701" r:id="rId5"/>
    <p:sldLayoutId id="2147483702" r:id="rId6"/>
    <p:sldLayoutId id="214748370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6.jpeg"/><Relationship Id="rId7" Type="http://schemas.openxmlformats.org/officeDocument/2006/relationships/diagramColors" Target="../diagrams/colors1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8.png"/><Relationship Id="rId4" Type="http://schemas.openxmlformats.org/officeDocument/2006/relationships/notesSlide" Target="../notesSlides/notesSlide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8.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7.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hyperlink" Target="http://www.uncrcletsgetitright.co.uk/" TargetMode="Externa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hyperlink" Target="http://www.yourassembly.org/%5b16/02/15" TargetMode="External"/><Relationship Id="rId2" Type="http://schemas.openxmlformats.org/officeDocument/2006/relationships/hyperlink" Target="http://infed.org/mobi/the-albemarle-report-and-the-development-of-youth-work-in-england-and-wales/" TargetMode="External"/><Relationship Id="rId1" Type="http://schemas.openxmlformats.org/officeDocument/2006/relationships/slideLayout" Target="../slideLayouts/slideLayout17.xml"/><Relationship Id="rId6" Type="http://schemas.openxmlformats.org/officeDocument/2006/relationships/hyperlink" Target="http://www.uncrcletsgetitright.co.uk/" TargetMode="External"/><Relationship Id="rId5" Type="http://schemas.openxmlformats.org/officeDocument/2006/relationships/hyperlink" Target="http://dera.ioe.ac.uk/19353/1/140221-national-youth-work-strategy-en.pdf" TargetMode="External"/><Relationship Id="rId4" Type="http://schemas.openxmlformats.org/officeDocument/2006/relationships/hyperlink" Target="http://www.infed.org/mobi/what-is-youth-work-exploring-the-history-theory-and-practice-of-work-with-young-people/"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6CF136F-828A-8187-14D3-2F51F6811E5E}"/>
              </a:ext>
            </a:extLst>
          </p:cNvPr>
          <p:cNvSpPr>
            <a:spLocks noGrp="1"/>
          </p:cNvSpPr>
          <p:nvPr>
            <p:ph idx="1"/>
          </p:nvPr>
        </p:nvSpPr>
        <p:spPr/>
        <p:txBody>
          <a:bodyPr/>
          <a:lstStyle/>
          <a:p>
            <a:pPr marL="0" indent="0" algn="ctr">
              <a:buNone/>
            </a:pPr>
            <a:endParaRPr lang="cy-GB" sz="2000" b="1" dirty="0">
              <a:solidFill>
                <a:srgbClr val="7F7F7F"/>
              </a:solidFill>
            </a:endParaRPr>
          </a:p>
          <a:p>
            <a:pPr marL="0" indent="0" algn="ctr">
              <a:buNone/>
            </a:pPr>
            <a:endParaRPr lang="cy-GB" b="1" dirty="0">
              <a:solidFill>
                <a:srgbClr val="7F7F7F"/>
              </a:solidFill>
            </a:endParaRPr>
          </a:p>
          <a:p>
            <a:pPr marL="0" indent="0" algn="ctr">
              <a:buNone/>
            </a:pPr>
            <a:endParaRPr lang="cy-GB" sz="2000" b="1" dirty="0">
              <a:solidFill>
                <a:srgbClr val="7F7F7F"/>
              </a:solidFill>
            </a:endParaRPr>
          </a:p>
          <a:p>
            <a:pPr marL="0" indent="0" algn="ctr">
              <a:buNone/>
            </a:pPr>
            <a:r>
              <a:rPr lang="cy-GB" sz="3600" b="1" dirty="0">
                <a:solidFill>
                  <a:srgbClr val="7F7F7F"/>
                </a:solidFill>
              </a:rPr>
              <a:t>Theori Gwaith Ieuenctid</a:t>
            </a:r>
            <a:br>
              <a:rPr lang="cy-GB" sz="3600" b="1" dirty="0">
                <a:solidFill>
                  <a:srgbClr val="7F7F7F"/>
                </a:solidFill>
              </a:rPr>
            </a:br>
            <a:r>
              <a:rPr lang="en-GB" sz="3600" dirty="0"/>
              <a:t>Theory of Youth Work</a:t>
            </a:r>
          </a:p>
        </p:txBody>
      </p:sp>
      <p:sp>
        <p:nvSpPr>
          <p:cNvPr id="3" name="Title 2">
            <a:extLst>
              <a:ext uri="{FF2B5EF4-FFF2-40B4-BE49-F238E27FC236}">
                <a16:creationId xmlns:a16="http://schemas.microsoft.com/office/drawing/2014/main" id="{8301E970-3934-8931-5796-626DA1CEC8C2}"/>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1650883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solidFill>
                  <a:srgbClr val="00B0F0"/>
                </a:solidFill>
              </a:rPr>
              <a:t>What is Youth Work? </a:t>
            </a:r>
            <a:br>
              <a:rPr lang="en-GB" altLang="en-US" b="1" dirty="0"/>
            </a:br>
            <a:endParaRPr lang="en-GB" sz="1000" b="1" dirty="0"/>
          </a:p>
        </p:txBody>
      </p:sp>
      <p:sp>
        <p:nvSpPr>
          <p:cNvPr id="3" name="Content Placeholder 2"/>
          <p:cNvSpPr>
            <a:spLocks noGrp="1"/>
          </p:cNvSpPr>
          <p:nvPr>
            <p:ph idx="1"/>
          </p:nvPr>
        </p:nvSpPr>
        <p:spPr>
          <a:xfrm>
            <a:off x="402366" y="1930400"/>
            <a:ext cx="9146604" cy="2985842"/>
          </a:xfrm>
        </p:spPr>
        <p:txBody>
          <a:bodyPr>
            <a:normAutofit/>
          </a:bodyPr>
          <a:lstStyle/>
          <a:p>
            <a:pPr>
              <a:lnSpc>
                <a:spcPct val="80000"/>
              </a:lnSpc>
            </a:pPr>
            <a:r>
              <a:rPr lang="en-GB" altLang="en-US" sz="2400" b="1" dirty="0">
                <a:latin typeface="Arial" panose="020B0604020202020204" pitchFamily="34" charset="0"/>
                <a:cs typeface="Arial" panose="020B0604020202020204" pitchFamily="34" charset="0"/>
              </a:rPr>
              <a:t>Working with young people-</a:t>
            </a:r>
            <a:r>
              <a:rPr lang="en-GB" altLang="en-US" sz="2400" dirty="0">
                <a:latin typeface="Arial" panose="020B0604020202020204" pitchFamily="34" charset="0"/>
                <a:cs typeface="Arial" panose="020B0604020202020204" pitchFamily="34" charset="0"/>
              </a:rPr>
              <a:t> to develop enjoyable activities that address their expressed needs and interests in a voluntary relationship based on mutual respect</a:t>
            </a:r>
          </a:p>
          <a:p>
            <a:pPr>
              <a:lnSpc>
                <a:spcPct val="80000"/>
              </a:lnSpc>
              <a:buNone/>
            </a:pPr>
            <a:endParaRPr lang="en-GB" altLang="en-US" sz="2400" dirty="0">
              <a:latin typeface="Arial" panose="020B0604020202020204" pitchFamily="34" charset="0"/>
              <a:cs typeface="Arial" panose="020B0604020202020204" pitchFamily="34" charset="0"/>
            </a:endParaRPr>
          </a:p>
          <a:p>
            <a:pPr>
              <a:lnSpc>
                <a:spcPct val="80000"/>
              </a:lnSpc>
            </a:pPr>
            <a:r>
              <a:rPr lang="en-GB" altLang="en-US" sz="2400" b="1" dirty="0">
                <a:latin typeface="Arial" panose="020B0604020202020204" pitchFamily="34" charset="0"/>
                <a:cs typeface="Arial" panose="020B0604020202020204" pitchFamily="34" charset="0"/>
              </a:rPr>
              <a:t>Is young person-centred-</a:t>
            </a:r>
            <a:r>
              <a:rPr lang="en-GB" altLang="en-US" sz="2400" dirty="0">
                <a:latin typeface="Arial" panose="020B0604020202020204" pitchFamily="34" charset="0"/>
                <a:cs typeface="Arial" panose="020B0604020202020204" pitchFamily="34" charset="0"/>
              </a:rPr>
              <a:t> which means that the aims and practice of the service must focus on young people’s perspectives, interests and decisions</a:t>
            </a:r>
          </a:p>
          <a:p>
            <a:pPr>
              <a:lnSpc>
                <a:spcPct val="80000"/>
              </a:lnSpc>
            </a:pPr>
            <a:endParaRPr lang="en-US" altLang="en-US"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6451" y="4462170"/>
            <a:ext cx="2827826" cy="2118140"/>
          </a:xfrm>
          <a:prstGeom prst="rect">
            <a:avLst/>
          </a:prstGeom>
          <a:ln>
            <a:noFill/>
          </a:ln>
          <a:effectLst>
            <a:softEdge rad="112500"/>
          </a:effectLst>
        </p:spPr>
      </p:pic>
    </p:spTree>
    <p:extLst>
      <p:ext uri="{BB962C8B-B14F-4D97-AF65-F5344CB8AC3E}">
        <p14:creationId xmlns:p14="http://schemas.microsoft.com/office/powerpoint/2010/main" val="8043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Importance of Voluntary Engagement identified in the Albermarle Report (1960)</a:t>
            </a:r>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Voluntary attendance is important because it introduces adult freedom and choice. </a:t>
            </a:r>
          </a:p>
          <a:p>
            <a:r>
              <a:rPr lang="en-GB" sz="2000" dirty="0">
                <a:latin typeface="Arial" panose="020B0604020202020204" pitchFamily="34" charset="0"/>
                <a:cs typeface="Arial" panose="020B0604020202020204" pitchFamily="34" charset="0"/>
              </a:rPr>
              <a:t>Compulsory attendance is a feature of school and will be of the county college, but in contrast to some Youth Service experiments in totalitarian countries, young people here go to a club of their own free will. </a:t>
            </a:r>
          </a:p>
          <a:p>
            <a:r>
              <a:rPr lang="en-GB" sz="2000" dirty="0">
                <a:latin typeface="Arial" panose="020B0604020202020204" pitchFamily="34" charset="0"/>
                <a:cs typeface="Arial" panose="020B0604020202020204" pitchFamily="34" charset="0"/>
              </a:rPr>
              <a:t>They are free to take part or not in its activities, and to leave if the activities fail to hold their interest. </a:t>
            </a:r>
          </a:p>
          <a:p>
            <a:endParaRPr lang="en-GB" dirty="0"/>
          </a:p>
          <a:p>
            <a:pPr marL="3657600" lvl="8" indent="0">
              <a:buNone/>
            </a:pPr>
            <a:r>
              <a:rPr lang="en-GB" dirty="0"/>
              <a:t>				(Smith, M. K. and Doyle M. E. (2002). </a:t>
            </a:r>
          </a:p>
          <a:p>
            <a:endParaRPr lang="en-GB" dirty="0"/>
          </a:p>
          <a:p>
            <a:endParaRPr lang="en-GB" dirty="0"/>
          </a:p>
        </p:txBody>
      </p:sp>
      <p:sp>
        <p:nvSpPr>
          <p:cNvPr id="4" name="Slide Number Placeholder 3"/>
          <p:cNvSpPr>
            <a:spLocks noGrp="1"/>
          </p:cNvSpPr>
          <p:nvPr>
            <p:ph type="sldNum" sz="quarter" idx="12"/>
          </p:nvPr>
        </p:nvSpPr>
        <p:spPr/>
        <p:txBody>
          <a:bodyPr/>
          <a:lstStyle/>
          <a:p>
            <a:fld id="{28EBA411-1EFB-4A9E-9929-AC7A3202D236}" type="slidenum">
              <a:rPr lang="en-GB" smtClean="0"/>
              <a:pPr/>
              <a:t>5</a:t>
            </a:fld>
            <a:endParaRPr lang="en-GB"/>
          </a:p>
        </p:txBody>
      </p:sp>
    </p:spTree>
    <p:extLst>
      <p:ext uri="{BB962C8B-B14F-4D97-AF65-F5344CB8AC3E}">
        <p14:creationId xmlns:p14="http://schemas.microsoft.com/office/powerpoint/2010/main" val="1476881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t>What is Youth Work?</a:t>
            </a:r>
            <a:br>
              <a:rPr lang="en-GB" altLang="en-US" b="1" dirty="0"/>
            </a:br>
            <a:endParaRPr lang="en-GB" sz="1000" b="1" dirty="0"/>
          </a:p>
        </p:txBody>
      </p:sp>
      <p:sp>
        <p:nvSpPr>
          <p:cNvPr id="3" name="Content Placeholder 2"/>
          <p:cNvSpPr>
            <a:spLocks noGrp="1"/>
          </p:cNvSpPr>
          <p:nvPr>
            <p:ph idx="1"/>
          </p:nvPr>
        </p:nvSpPr>
        <p:spPr>
          <a:xfrm>
            <a:off x="677334" y="2160590"/>
            <a:ext cx="8596668" cy="2622426"/>
          </a:xfrm>
        </p:spPr>
        <p:txBody>
          <a:bodyPr/>
          <a:lstStyle/>
          <a:p>
            <a:r>
              <a:rPr lang="en-GB" altLang="en-US" sz="2400" b="1" dirty="0">
                <a:latin typeface="Arial" panose="020B0604020202020204" pitchFamily="34" charset="0"/>
                <a:cs typeface="Arial" panose="020B0604020202020204" pitchFamily="34" charset="0"/>
              </a:rPr>
              <a:t>Voluntary Participation- </a:t>
            </a:r>
            <a:r>
              <a:rPr lang="en-GB" altLang="en-US" sz="2400" dirty="0">
                <a:latin typeface="Arial" panose="020B0604020202020204" pitchFamily="34" charset="0"/>
                <a:cs typeface="Arial" panose="020B0604020202020204" pitchFamily="34" charset="0"/>
              </a:rPr>
              <a:t>which means young people have the right to vote with their feet and choose to take part or not</a:t>
            </a:r>
          </a:p>
          <a:p>
            <a:r>
              <a:rPr lang="en-GB" altLang="en-US" sz="2400" b="1" dirty="0">
                <a:latin typeface="Arial" panose="020B0604020202020204" pitchFamily="34" charset="0"/>
                <a:cs typeface="Arial" panose="020B0604020202020204" pitchFamily="34" charset="0"/>
              </a:rPr>
              <a:t>Starts where young people are at -</a:t>
            </a:r>
            <a:r>
              <a:rPr lang="en-GB" altLang="en-US" sz="2400" dirty="0">
                <a:latin typeface="Arial" panose="020B0604020202020204" pitchFamily="34" charset="0"/>
                <a:cs typeface="Arial" panose="020B0604020202020204" pitchFamily="34" charset="0"/>
              </a:rPr>
              <a:t> which means young people determine the level of engagement they wish to be involved at</a:t>
            </a:r>
            <a:endParaRPr lang="en-US" altLang="en-US" sz="2400"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23526" y="4349262"/>
            <a:ext cx="4194498" cy="2602524"/>
          </a:xfrm>
          <a:prstGeom prst="rect">
            <a:avLst/>
          </a:prstGeom>
          <a:ln>
            <a:noFill/>
          </a:ln>
          <a:effectLst>
            <a:softEdge rad="112500"/>
          </a:effectLst>
        </p:spPr>
      </p:pic>
    </p:spTree>
    <p:extLst>
      <p:ext uri="{BB962C8B-B14F-4D97-AF65-F5344CB8AC3E}">
        <p14:creationId xmlns:p14="http://schemas.microsoft.com/office/powerpoint/2010/main" val="174007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ctrTitle" idx="4294967295"/>
          </p:nvPr>
        </p:nvSpPr>
        <p:spPr>
          <a:xfrm>
            <a:off x="476250" y="204788"/>
            <a:ext cx="7815263" cy="793750"/>
          </a:xfrm>
        </p:spPr>
        <p:txBody>
          <a:bodyPr/>
          <a:lstStyle/>
          <a:p>
            <a:pPr eaLnBrk="1" hangingPunct="1"/>
            <a:r>
              <a:rPr lang="cy-GB" altLang="en-US" b="1">
                <a:solidFill>
                  <a:srgbClr val="0070C0"/>
                </a:solidFill>
              </a:rPr>
              <a:t>Hanes y Gwasanaeth Ieuenctid</a:t>
            </a:r>
          </a:p>
        </p:txBody>
      </p:sp>
      <p:sp>
        <p:nvSpPr>
          <p:cNvPr id="21506" name="Content Placeholder 2"/>
          <p:cNvSpPr>
            <a:spLocks noGrp="1"/>
          </p:cNvSpPr>
          <p:nvPr>
            <p:ph type="subTitle" idx="4294967295"/>
          </p:nvPr>
        </p:nvSpPr>
        <p:spPr>
          <a:xfrm>
            <a:off x="0" y="5554663"/>
            <a:ext cx="8143875" cy="1035050"/>
          </a:xfrm>
        </p:spPr>
        <p:txBody>
          <a:bodyPr/>
          <a:lstStyle/>
          <a:p>
            <a:pPr marL="0" indent="0" algn="ctr" eaLnBrk="1" hangingPunct="1">
              <a:buFont typeface="Wingdings 3" pitchFamily="18" charset="2"/>
              <a:buNone/>
            </a:pPr>
            <a:r>
              <a:rPr lang="cy-GB" altLang="en-US" sz="2400">
                <a:solidFill>
                  <a:srgbClr val="002060"/>
                </a:solidFill>
              </a:rPr>
              <a:t>I ddeall problemau cyfoes, mae angen i ni ddeall y cefndir</a:t>
            </a:r>
            <a:endParaRPr lang="cy-GB" altLang="en-US" sz="4000">
              <a:solidFill>
                <a:srgbClr val="002060"/>
              </a:solidFill>
            </a:endParaRPr>
          </a:p>
        </p:txBody>
      </p:sp>
      <p:graphicFrame>
        <p:nvGraphicFramePr>
          <p:cNvPr id="2" name="Diagram 1"/>
          <p:cNvGraphicFramePr/>
          <p:nvPr/>
        </p:nvGraphicFramePr>
        <p:xfrm>
          <a:off x="1668545" y="1743959"/>
          <a:ext cx="6589336" cy="3471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ctrTitle" idx="4294967295"/>
          </p:nvPr>
        </p:nvSpPr>
        <p:spPr>
          <a:xfrm>
            <a:off x="476250" y="204788"/>
            <a:ext cx="7815263" cy="793750"/>
          </a:xfrm>
        </p:spPr>
        <p:txBody>
          <a:bodyPr/>
          <a:lstStyle/>
          <a:p>
            <a:pPr eaLnBrk="1" hangingPunct="1"/>
            <a:r>
              <a:rPr lang="en-GB" altLang="en-US" sz="3600" b="1" dirty="0">
                <a:solidFill>
                  <a:srgbClr val="0070C0"/>
                </a:solidFill>
              </a:rPr>
              <a:t>History of the Youth Service</a:t>
            </a:r>
          </a:p>
        </p:txBody>
      </p:sp>
      <p:sp>
        <p:nvSpPr>
          <p:cNvPr id="8195" name="Content Placeholder 2"/>
          <p:cNvSpPr>
            <a:spLocks noGrp="1"/>
          </p:cNvSpPr>
          <p:nvPr>
            <p:ph type="subTitle" idx="4294967295"/>
          </p:nvPr>
        </p:nvSpPr>
        <p:spPr>
          <a:xfrm>
            <a:off x="0" y="5554663"/>
            <a:ext cx="8143875" cy="1035050"/>
          </a:xfrm>
        </p:spPr>
        <p:txBody>
          <a:bodyPr>
            <a:normAutofit/>
          </a:bodyPr>
          <a:lstStyle/>
          <a:p>
            <a:pPr marL="0" indent="0" algn="ctr">
              <a:buNone/>
            </a:pPr>
            <a:r>
              <a:rPr lang="en-GB" altLang="en-US" sz="2400" dirty="0">
                <a:solidFill>
                  <a:srgbClr val="002060"/>
                </a:solidFill>
              </a:rPr>
              <a:t>To understand contemporary issues we need to understand the background</a:t>
            </a:r>
          </a:p>
          <a:p>
            <a:pPr marL="0" indent="0" algn="ctr">
              <a:buNone/>
            </a:pPr>
            <a:endParaRPr lang="en-GB" altLang="en-US" sz="4000" dirty="0">
              <a:solidFill>
                <a:srgbClr val="002060"/>
              </a:solidFill>
            </a:endParaRPr>
          </a:p>
        </p:txBody>
      </p:sp>
      <p:graphicFrame>
        <p:nvGraphicFramePr>
          <p:cNvPr id="2" name="Diagram 1"/>
          <p:cNvGraphicFramePr/>
          <p:nvPr/>
        </p:nvGraphicFramePr>
        <p:xfrm>
          <a:off x="1668545" y="1743959"/>
          <a:ext cx="6589336" cy="3471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427849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76815"/>
            <a:ext cx="7109207" cy="994810"/>
          </a:xfrm>
        </p:spPr>
        <p:txBody>
          <a:bodyPr rtlCol="0">
            <a:noAutofit/>
          </a:bodyPr>
          <a:lstStyle/>
          <a:p>
            <a:pPr eaLnBrk="1" fontAlgn="auto" hangingPunct="1">
              <a:spcAft>
                <a:spcPts val="0"/>
              </a:spcAft>
              <a:defRPr/>
            </a:pPr>
            <a:r>
              <a:rPr lang="en-GB" sz="3600" dirty="0" err="1">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Llafur</a:t>
            </a:r>
            <a:r>
              <a:rPr lang="en-GB" sz="3600" dirty="0">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 Plant </a:t>
            </a:r>
            <a:r>
              <a:rPr lang="en-GB" sz="3600" dirty="0" err="1">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yn</a:t>
            </a:r>
            <a:r>
              <a:rPr lang="en-GB" sz="3600" dirty="0">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 </a:t>
            </a:r>
            <a:r>
              <a:rPr lang="en-GB" sz="3600" dirty="0" err="1">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Oes</a:t>
            </a:r>
            <a:r>
              <a:rPr lang="en-GB" sz="3600" dirty="0">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 </a:t>
            </a:r>
            <a:r>
              <a:rPr lang="en-GB" sz="3600" dirty="0" err="1">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Fictoria</a:t>
            </a:r>
            <a:endParaRPr lang="en-GB" sz="3600" dirty="0">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endParaRPr>
          </a:p>
        </p:txBody>
      </p:sp>
      <p:pic>
        <p:nvPicPr>
          <p:cNvPr id="23554" name="Content Placeholder 4"/>
          <p:cNvPicPr>
            <a:picLocks noGrp="1" noChangeAspect="1"/>
          </p:cNvPicPr>
          <p:nvPr>
            <p:ph idx="1"/>
          </p:nvPr>
        </p:nvPicPr>
        <p:blipFill>
          <a:blip r:embed="rId2"/>
          <a:srcRect/>
          <a:stretch>
            <a:fillRect/>
          </a:stretch>
        </p:blipFill>
        <p:spPr>
          <a:xfrm>
            <a:off x="7389813" y="1862138"/>
            <a:ext cx="2159000" cy="2700337"/>
          </a:xfrm>
        </p:spPr>
      </p:pic>
      <p:sp>
        <p:nvSpPr>
          <p:cNvPr id="4" name="Text Placeholder 3"/>
          <p:cNvSpPr>
            <a:spLocks noGrp="1"/>
          </p:cNvSpPr>
          <p:nvPr>
            <p:ph type="body" sz="half" idx="2"/>
          </p:nvPr>
        </p:nvSpPr>
        <p:spPr>
          <a:xfrm>
            <a:off x="677863" y="1735138"/>
            <a:ext cx="6072187" cy="4448175"/>
          </a:xfrm>
        </p:spPr>
        <p:txBody>
          <a:bodyPr/>
          <a:lstStyle/>
          <a:p>
            <a:pPr marL="285750" indent="-285750" eaLnBrk="1" hangingPunct="1">
              <a:buFont typeface="Wingdings" pitchFamily="2" charset="2"/>
              <a:buChar char="q"/>
            </a:pPr>
            <a:endParaRPr lang="cy-GB" sz="1200"/>
          </a:p>
          <a:p>
            <a:pPr marL="285750" indent="-285750" eaLnBrk="1" hangingPunct="1">
              <a:buFont typeface="Wingdings" pitchFamily="2" charset="2"/>
              <a:buChar char="q"/>
            </a:pPr>
            <a:r>
              <a:rPr lang="cy-GB" sz="2000">
                <a:latin typeface="Arial" charset="0"/>
                <a:cs typeface="Arial" charset="0"/>
              </a:rPr>
              <a:t>Llu o blant budr, tlawd yn crwydro’r strydoedd heb arian rheolaidd a dim cartref i fynd iddo.</a:t>
            </a:r>
          </a:p>
          <a:p>
            <a:pPr marL="285750" indent="-285750" eaLnBrk="1" hangingPunct="1">
              <a:buFont typeface="Wingdings" pitchFamily="2" charset="2"/>
              <a:buChar char="q"/>
            </a:pPr>
            <a:endParaRPr lang="cy-GB" sz="2000">
              <a:latin typeface="Arial" charset="0"/>
              <a:cs typeface="Arial" charset="0"/>
            </a:endParaRPr>
          </a:p>
          <a:p>
            <a:pPr marL="285750" indent="-285750" eaLnBrk="1" hangingPunct="1">
              <a:buFont typeface="Wingdings" pitchFamily="2" charset="2"/>
              <a:buChar char="q"/>
            </a:pPr>
            <a:r>
              <a:rPr lang="cy-GB" sz="2000">
                <a:latin typeface="Arial" charset="0"/>
                <a:cs typeface="Arial" charset="0"/>
              </a:rPr>
              <a:t>Roedd rhai plant yn gwneud gwaith i ennill arian ond roedd y tâl yn isel iawn.</a:t>
            </a:r>
          </a:p>
          <a:p>
            <a:pPr marL="285750" indent="-285750" eaLnBrk="1" hangingPunct="1">
              <a:buFont typeface="Wingdings" pitchFamily="2" charset="2"/>
              <a:buChar char="q"/>
            </a:pPr>
            <a:endParaRPr lang="cy-GB" sz="2000">
              <a:latin typeface="Arial" charset="0"/>
              <a:cs typeface="Arial" charset="0"/>
            </a:endParaRPr>
          </a:p>
          <a:p>
            <a:pPr marL="285750" indent="-285750" eaLnBrk="1" hangingPunct="1">
              <a:buFont typeface="Wingdings" pitchFamily="2" charset="2"/>
              <a:buChar char="q"/>
            </a:pPr>
            <a:r>
              <a:rPr lang="cy-GB" sz="2000">
                <a:latin typeface="Arial" charset="0"/>
                <a:cs typeface="Arial" charset="0"/>
              </a:rPr>
              <a:t>Roeddent yn gweithio oriau hir ac yn aml yn cael eu trin yn wael, eu niweidio’n aml ac weithiau eu lladd!</a:t>
            </a:r>
          </a:p>
          <a:p>
            <a:pPr marL="285750" indent="-285750" eaLnBrk="1" hangingPunct="1"/>
            <a:endParaRPr lang="cy-GB" sz="2000"/>
          </a:p>
          <a:p>
            <a:pPr marL="285750" indent="-285750" eaLnBrk="1" hangingPunct="1"/>
            <a:endParaRPr lang="cy-GB"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76815"/>
            <a:ext cx="7109207" cy="994810"/>
          </a:xfrm>
        </p:spPr>
        <p:txBody>
          <a:bodyPr>
            <a:noAutofit/>
          </a:bodyPr>
          <a:lstStyle/>
          <a:p>
            <a:r>
              <a:rPr lang="en-GB" sz="3600" dirty="0">
                <a:solidFill>
                  <a:schemeClr val="accent1">
                    <a:lumMod val="75000"/>
                  </a:schemeClr>
                </a:solidFill>
                <a:effectLst>
                  <a:innerShdw blurRad="63500" dist="50800" dir="13500000">
                    <a:prstClr val="black">
                      <a:alpha val="50000"/>
                    </a:prstClr>
                  </a:innerShdw>
                </a:effectLst>
                <a:latin typeface="Arial" panose="020B0604020202020204" pitchFamily="34" charset="0"/>
                <a:cs typeface="Arial" panose="020B0604020202020204" pitchFamily="34" charset="0"/>
              </a:rPr>
              <a:t>Child Labour in Victorian Times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89656" y="1861818"/>
            <a:ext cx="2159232" cy="2700762"/>
          </a:xfrm>
        </p:spPr>
      </p:pic>
      <p:sp>
        <p:nvSpPr>
          <p:cNvPr id="4" name="Text Placeholder 3"/>
          <p:cNvSpPr>
            <a:spLocks noGrp="1"/>
          </p:cNvSpPr>
          <p:nvPr>
            <p:ph type="body" sz="half" idx="2"/>
          </p:nvPr>
        </p:nvSpPr>
        <p:spPr>
          <a:xfrm>
            <a:off x="677333" y="1734532"/>
            <a:ext cx="6072259" cy="4449451"/>
          </a:xfrm>
        </p:spPr>
        <p:txBody>
          <a:bodyPr>
            <a:normAutofit/>
          </a:bodyPr>
          <a:lstStyle/>
          <a:p>
            <a:pPr marL="285750" indent="-285750">
              <a:buFont typeface="Wingdings" panose="05000000000000000000" pitchFamily="2" charset="2"/>
              <a:buChar char="q"/>
            </a:pPr>
            <a:endParaRPr lang="en-GB" dirty="0"/>
          </a:p>
          <a:p>
            <a:pPr marL="342900" indent="-342900">
              <a:buFont typeface="Wingdings" panose="05000000000000000000" pitchFamily="2" charset="2"/>
              <a:buChar char="q"/>
            </a:pPr>
            <a:r>
              <a:rPr lang="en-GB" sz="2400" dirty="0">
                <a:latin typeface="Arial" panose="020B0604020202020204" pitchFamily="34" charset="0"/>
                <a:cs typeface="Arial" panose="020B0604020202020204" pitchFamily="34" charset="0"/>
              </a:rPr>
              <a:t>Hordes of dirty, ragged children roamed the streets with no regular money and no home to go to.</a:t>
            </a:r>
          </a:p>
          <a:p>
            <a:pPr marL="342900" indent="-3429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400" dirty="0">
                <a:latin typeface="Arial" panose="020B0604020202020204" pitchFamily="34" charset="0"/>
                <a:cs typeface="Arial" panose="020B0604020202020204" pitchFamily="34" charset="0"/>
              </a:rPr>
              <a:t>Some children did jobs to earn money but wages were very low.</a:t>
            </a:r>
          </a:p>
          <a:p>
            <a:pPr marL="342900" indent="-3429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400" dirty="0">
                <a:latin typeface="Arial" panose="020B0604020202020204" pitchFamily="34" charset="0"/>
                <a:cs typeface="Arial" panose="020B0604020202020204" pitchFamily="34" charset="0"/>
              </a:rPr>
              <a:t>They worked long hours and were often treated badly, often maimed and sometimes killed!</a:t>
            </a:r>
          </a:p>
          <a:p>
            <a:endParaRPr lang="en-GB" sz="2400" dirty="0"/>
          </a:p>
          <a:p>
            <a:endParaRPr lang="en-GB" sz="2400" dirty="0"/>
          </a:p>
        </p:txBody>
      </p:sp>
    </p:spTree>
    <p:extLst>
      <p:ext uri="{BB962C8B-B14F-4D97-AF65-F5344CB8AC3E}">
        <p14:creationId xmlns:p14="http://schemas.microsoft.com/office/powerpoint/2010/main" val="108859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16815" y="1162727"/>
          <a:ext cx="9235867" cy="4999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626" name="TextBox 2"/>
          <p:cNvSpPr txBox="1">
            <a:spLocks noChangeArrowheads="1"/>
          </p:cNvSpPr>
          <p:nvPr/>
        </p:nvSpPr>
        <p:spPr bwMode="auto">
          <a:xfrm>
            <a:off x="715963" y="339725"/>
            <a:ext cx="10742612" cy="641350"/>
          </a:xfrm>
          <a:prstGeom prst="rect">
            <a:avLst/>
          </a:prstGeom>
          <a:noFill/>
          <a:ln w="9525">
            <a:noFill/>
            <a:miter lim="800000"/>
            <a:headEnd/>
            <a:tailEnd/>
          </a:ln>
        </p:spPr>
        <p:txBody>
          <a:bodyPr>
            <a:spAutoFit/>
          </a:bodyPr>
          <a:lstStyle/>
          <a:p>
            <a:r>
              <a:rPr lang="cy-GB" sz="3600" b="1">
                <a:solidFill>
                  <a:srgbClr val="0070C0"/>
                </a:solidFill>
                <a:latin typeface="Trebuchet MS" pitchFamily="34" charset="0"/>
              </a:rPr>
              <a:t>Llinell Amser Hanes y Gwasanaeth Ieuenctid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16815" y="1162727"/>
          <a:ext cx="9235867" cy="4999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16437" y="339365"/>
            <a:ext cx="8521830" cy="646331"/>
          </a:xfrm>
          <a:prstGeom prst="rect">
            <a:avLst/>
          </a:prstGeom>
          <a:noFill/>
        </p:spPr>
        <p:txBody>
          <a:bodyPr wrap="square" rtlCol="0">
            <a:spAutoFit/>
          </a:bodyPr>
          <a:lstStyle/>
          <a:p>
            <a:r>
              <a:rPr lang="en-GB" sz="3600" b="1" dirty="0">
                <a:solidFill>
                  <a:srgbClr val="0070C0"/>
                </a:solidFill>
              </a:rPr>
              <a:t>History of Youth Service Timeline</a:t>
            </a:r>
          </a:p>
        </p:txBody>
      </p:sp>
    </p:spTree>
    <p:extLst>
      <p:ext uri="{BB962C8B-B14F-4D97-AF65-F5344CB8AC3E}">
        <p14:creationId xmlns:p14="http://schemas.microsoft.com/office/powerpoint/2010/main" val="3749397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4"/>
          <p:cNvSpPr>
            <a:spLocks noGrp="1"/>
          </p:cNvSpPr>
          <p:nvPr>
            <p:ph type="sldNum" sz="quarter" idx="12"/>
          </p:nvPr>
        </p:nvSpPr>
        <p:spPr bwMode="auto">
          <a:xfrm>
            <a:off x="7913688" y="6413500"/>
            <a:ext cx="1096962" cy="365125"/>
          </a:xfrm>
          <a:ln>
            <a:miter lim="800000"/>
            <a:headEnd/>
            <a:tailEnd/>
          </a:ln>
        </p:spPr>
        <p:txBody>
          <a:bodyPr wrap="square" numCol="1" anchorCtr="0" compatLnSpc="1">
            <a:prstTxWarp prst="textNoShape">
              <a:avLst/>
            </a:prstTxWarp>
          </a:bodyPr>
          <a:lstStyle/>
          <a:p>
            <a:pPr fontAlgn="base">
              <a:spcBef>
                <a:spcPct val="0"/>
              </a:spcBef>
              <a:spcAft>
                <a:spcPct val="0"/>
              </a:spcAft>
              <a:defRPr/>
            </a:pPr>
            <a:r>
              <a:rPr lang="en-GB">
                <a:solidFill>
                  <a:schemeClr val="tx1"/>
                </a:solidFill>
              </a:rPr>
              <a:t>Infed.org 2015</a:t>
            </a:r>
          </a:p>
        </p:txBody>
      </p:sp>
      <p:graphicFrame>
        <p:nvGraphicFramePr>
          <p:cNvPr id="6" name="Diagram 5"/>
          <p:cNvGraphicFramePr/>
          <p:nvPr/>
        </p:nvGraphicFramePr>
        <p:xfrm>
          <a:off x="665114" y="122871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660400" y="263525"/>
            <a:ext cx="8613775" cy="946150"/>
          </a:xfrm>
          <a:prstGeom prst="rect">
            <a:avLst/>
          </a:prstGeom>
          <a:noFill/>
        </p:spPr>
        <p:txBody>
          <a:bodyPr>
            <a:spAutoFit/>
          </a:bodyPr>
          <a:lstStyle/>
          <a:p>
            <a:pPr>
              <a:defRPr/>
            </a:pPr>
            <a:r>
              <a:rPr lang="en-GB" sz="2800">
                <a:effectLst>
                  <a:outerShdw blurRad="38100" dist="38100" dir="2700000" algn="tl">
                    <a:srgbClr val="C0C0C0"/>
                  </a:outerShdw>
                </a:effectLst>
                <a:cs typeface="Arial" charset="0"/>
              </a:rPr>
              <a:t>Dechrau gwaith ‘targedig’ i blant a phobl ifanc </a:t>
            </a:r>
            <a:r>
              <a:rPr lang="en-GB" sz="2800">
                <a:latin typeface="Trebuchet MS" pitchFamily="34" charset="0"/>
              </a:rPr>
              <a:t>(Smith, M. K. (2013) </a:t>
            </a:r>
            <a:endParaRPr lang="en-GB" sz="2800">
              <a:effectLst>
                <a:outerShdw blurRad="38100" dist="38100" dir="2700000" algn="tl">
                  <a:srgbClr val="C0C0C0"/>
                </a:outerShdw>
              </a:effectLst>
              <a:cs typeface="Arial"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7914388" y="6412837"/>
            <a:ext cx="1096262" cy="365125"/>
          </a:xfrm>
        </p:spPr>
        <p:txBody>
          <a:bodyPr/>
          <a:lstStyle/>
          <a:p>
            <a:r>
              <a:rPr lang="en-GB" dirty="0">
                <a:solidFill>
                  <a:schemeClr val="tx1"/>
                </a:solidFill>
              </a:rPr>
              <a:t>Infed.org 2015</a:t>
            </a:r>
          </a:p>
        </p:txBody>
      </p:sp>
      <p:graphicFrame>
        <p:nvGraphicFramePr>
          <p:cNvPr id="6" name="Diagram 5"/>
          <p:cNvGraphicFramePr/>
          <p:nvPr/>
        </p:nvGraphicFramePr>
        <p:xfrm>
          <a:off x="665114" y="122871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659876" y="424206"/>
            <a:ext cx="8614126" cy="954107"/>
          </a:xfrm>
          <a:prstGeom prst="rect">
            <a:avLst/>
          </a:prstGeom>
          <a:noFill/>
        </p:spPr>
        <p:txBody>
          <a:bodyPr wrap="square" rtlCol="0">
            <a:spAutoFit/>
          </a:bodyPr>
          <a:lstStyle/>
          <a:p>
            <a:r>
              <a:rPr lang="en-GB"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beginnings of ‘Targeted’ work Children and Young People</a:t>
            </a:r>
            <a:r>
              <a:rPr lang="en-GB" sz="2800" dirty="0"/>
              <a:t> (Smith, M. K. (2013) </a:t>
            </a:r>
            <a:endParaRPr lang="en-GB"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0543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88DD325-D62D-45B4-B9C8-8F657C54972F}" type="slidenum">
              <a:rPr lang="en-GB"/>
              <a:pPr fontAlgn="base">
                <a:spcBef>
                  <a:spcPct val="0"/>
                </a:spcBef>
                <a:spcAft>
                  <a:spcPct val="0"/>
                </a:spcAft>
                <a:defRPr/>
              </a:pPr>
              <a:t>15</a:t>
            </a:fld>
            <a:endParaRPr lang="en-GB"/>
          </a:p>
        </p:txBody>
      </p:sp>
      <p:graphicFrame>
        <p:nvGraphicFramePr>
          <p:cNvPr id="6" name="Diagram 5"/>
          <p:cNvGraphicFramePr/>
          <p:nvPr/>
        </p:nvGraphicFramePr>
        <p:xfrm>
          <a:off x="665114" y="1228713"/>
          <a:ext cx="887893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660400" y="423863"/>
            <a:ext cx="8613775" cy="519112"/>
          </a:xfrm>
          <a:prstGeom prst="rect">
            <a:avLst/>
          </a:prstGeom>
          <a:noFill/>
        </p:spPr>
        <p:txBody>
          <a:bodyPr>
            <a:spAutoFit/>
          </a:bodyPr>
          <a:lstStyle/>
          <a:p>
            <a:pPr>
              <a:defRPr/>
            </a:pPr>
            <a:r>
              <a:rPr lang="en-GB" sz="2800">
                <a:effectLst>
                  <a:outerShdw blurRad="38100" dist="38100" dir="2700000" algn="tl">
                    <a:srgbClr val="C0C0C0"/>
                  </a:outerShdw>
                </a:effectLst>
                <a:cs typeface="Arial" charset="0"/>
              </a:rPr>
              <a:t>1960 – Adroddiad Albermarle (Cymru a Lloegr)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28EBA411-1EFB-4A9E-9929-AC7A3202D236}" type="slidenum">
              <a:rPr lang="en-GB" smtClean="0"/>
              <a:pPr/>
              <a:t>16</a:t>
            </a:fld>
            <a:endParaRPr lang="en-GB"/>
          </a:p>
        </p:txBody>
      </p:sp>
      <p:graphicFrame>
        <p:nvGraphicFramePr>
          <p:cNvPr id="6" name="Diagram 5"/>
          <p:cNvGraphicFramePr/>
          <p:nvPr/>
        </p:nvGraphicFramePr>
        <p:xfrm>
          <a:off x="665114" y="1228713"/>
          <a:ext cx="887893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659876" y="424206"/>
            <a:ext cx="8614126" cy="523220"/>
          </a:xfrm>
          <a:prstGeom prst="rect">
            <a:avLst/>
          </a:prstGeom>
          <a:noFill/>
        </p:spPr>
        <p:txBody>
          <a:bodyPr wrap="square" rtlCol="0">
            <a:spAutoFit/>
          </a:bodyPr>
          <a:lstStyle/>
          <a:p>
            <a:r>
              <a:rPr lang="en-GB"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1960 – Albermarle Report  (England &amp; Wales)</a:t>
            </a:r>
          </a:p>
        </p:txBody>
      </p:sp>
    </p:spTree>
    <p:extLst>
      <p:ext uri="{BB962C8B-B14F-4D97-AF65-F5344CB8AC3E}">
        <p14:creationId xmlns:p14="http://schemas.microsoft.com/office/powerpoint/2010/main" val="2542488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815088" y="836613"/>
          <a:ext cx="8458914" cy="1535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306216" y="2632999"/>
          <a:ext cx="9447384" cy="35607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198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CEA7400A-DD48-4B62-B379-B268018E55C7}" type="slidenum">
              <a:rPr lang="en-US" altLang="en-US" sz="1400"/>
              <a:pPr>
                <a:spcBef>
                  <a:spcPct val="0"/>
                </a:spcBef>
                <a:buFontTx/>
                <a:buNone/>
              </a:pPr>
              <a:t>17</a:t>
            </a:fld>
            <a:endParaRPr lang="en-US" altLang="en-US" sz="1400" dirty="0"/>
          </a:p>
        </p:txBody>
      </p:sp>
    </p:spTree>
    <p:extLst>
      <p:ext uri="{BB962C8B-B14F-4D97-AF65-F5344CB8AC3E}">
        <p14:creationId xmlns:p14="http://schemas.microsoft.com/office/powerpoint/2010/main" val="1460004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A45C0E1-31D2-567B-516B-6DDF84539FE9}"/>
              </a:ext>
            </a:extLst>
          </p:cNvPr>
          <p:cNvSpPr>
            <a:spLocks noGrp="1"/>
          </p:cNvSpPr>
          <p:nvPr>
            <p:ph idx="1"/>
          </p:nvPr>
        </p:nvSpPr>
        <p:spPr/>
        <p:txBody>
          <a:bodyPr/>
          <a:lstStyle/>
          <a:p>
            <a:r>
              <a:rPr lang="en-GB" dirty="0"/>
              <a:t>Gwaith </a:t>
            </a:r>
            <a:r>
              <a:rPr lang="en-GB" dirty="0" err="1"/>
              <a:t>ieuenctid</a:t>
            </a:r>
            <a:r>
              <a:rPr lang="en-GB" dirty="0"/>
              <a:t> </a:t>
            </a:r>
            <a:r>
              <a:rPr lang="en-GB" dirty="0" err="1"/>
              <a:t>mewn</a:t>
            </a:r>
            <a:r>
              <a:rPr lang="en-GB" dirty="0"/>
              <a:t> </a:t>
            </a:r>
            <a:r>
              <a:rPr lang="en-GB" dirty="0" err="1"/>
              <a:t>canolfan</a:t>
            </a:r>
            <a:r>
              <a:rPr lang="en-GB" dirty="0"/>
              <a:t> – </a:t>
            </a:r>
            <a:r>
              <a:rPr lang="en-GB" dirty="0" err="1"/>
              <a:t>sy’n</a:t>
            </a:r>
            <a:r>
              <a:rPr lang="en-GB" dirty="0"/>
              <a:t> </a:t>
            </a:r>
            <a:r>
              <a:rPr lang="en-GB" dirty="0" err="1"/>
              <a:t>cael</a:t>
            </a:r>
            <a:r>
              <a:rPr lang="en-GB" dirty="0"/>
              <a:t> </a:t>
            </a:r>
            <a:r>
              <a:rPr lang="en-GB" dirty="0" err="1"/>
              <a:t>ei</a:t>
            </a:r>
            <a:r>
              <a:rPr lang="en-GB" dirty="0"/>
              <a:t> </a:t>
            </a:r>
            <a:r>
              <a:rPr lang="en-GB" dirty="0" err="1"/>
              <a:t>wneud</a:t>
            </a:r>
            <a:r>
              <a:rPr lang="en-GB" dirty="0"/>
              <a:t> </a:t>
            </a:r>
            <a:r>
              <a:rPr lang="en-GB" dirty="0" err="1"/>
              <a:t>mewn</a:t>
            </a:r>
            <a:r>
              <a:rPr lang="en-GB" dirty="0"/>
              <a:t> </a:t>
            </a:r>
            <a:r>
              <a:rPr lang="en-GB" dirty="0" err="1"/>
              <a:t>lleoliad</a:t>
            </a:r>
            <a:r>
              <a:rPr lang="en-GB" dirty="0"/>
              <a:t> neu </a:t>
            </a:r>
            <a:r>
              <a:rPr lang="en-GB" dirty="0" err="1"/>
              <a:t>gyfleuster</a:t>
            </a:r>
            <a:r>
              <a:rPr lang="en-GB" dirty="0"/>
              <a:t> a </a:t>
            </a:r>
            <a:r>
              <a:rPr lang="en-GB" dirty="0" err="1"/>
              <a:t>allai</a:t>
            </a:r>
            <a:r>
              <a:rPr lang="en-GB" dirty="0"/>
              <a:t> </a:t>
            </a:r>
            <a:r>
              <a:rPr lang="en-GB" dirty="0" err="1"/>
              <a:t>fod</a:t>
            </a:r>
            <a:r>
              <a:rPr lang="en-GB" dirty="0"/>
              <a:t> </a:t>
            </a:r>
            <a:r>
              <a:rPr lang="en-GB" dirty="0" err="1"/>
              <a:t>wedi’i</a:t>
            </a:r>
            <a:r>
              <a:rPr lang="en-GB" dirty="0"/>
              <a:t> </a:t>
            </a:r>
            <a:r>
              <a:rPr lang="en-GB" dirty="0" err="1"/>
              <a:t>adeiladu’n</a:t>
            </a:r>
            <a:r>
              <a:rPr lang="en-GB" dirty="0"/>
              <a:t> </a:t>
            </a:r>
            <a:r>
              <a:rPr lang="en-GB" dirty="0" err="1"/>
              <a:t>bwrpasol</a:t>
            </a:r>
            <a:r>
              <a:rPr lang="en-GB" dirty="0"/>
              <a:t> </a:t>
            </a:r>
            <a:r>
              <a:rPr lang="en-GB" dirty="0" err="1"/>
              <a:t>ar</a:t>
            </a:r>
            <a:r>
              <a:rPr lang="en-GB" dirty="0"/>
              <a:t> </a:t>
            </a:r>
            <a:r>
              <a:rPr lang="en-GB" dirty="0" err="1"/>
              <a:t>gyfer</a:t>
            </a:r>
            <a:r>
              <a:rPr lang="en-GB" dirty="0"/>
              <a:t> </a:t>
            </a:r>
            <a:r>
              <a:rPr lang="en-GB" dirty="0" err="1"/>
              <a:t>gweithgareddau</a:t>
            </a:r>
            <a:r>
              <a:rPr lang="en-GB" dirty="0"/>
              <a:t> </a:t>
            </a:r>
            <a:r>
              <a:rPr lang="en-GB" dirty="0" err="1"/>
              <a:t>pobl</a:t>
            </a:r>
            <a:r>
              <a:rPr lang="en-GB" dirty="0"/>
              <a:t> </a:t>
            </a:r>
            <a:r>
              <a:rPr lang="en-GB" dirty="0" err="1"/>
              <a:t>ifanc</a:t>
            </a:r>
            <a:r>
              <a:rPr lang="en-GB" dirty="0"/>
              <a:t> neu </a:t>
            </a:r>
            <a:r>
              <a:rPr lang="en-GB" dirty="0" err="1"/>
              <a:t>sy’n</a:t>
            </a:r>
            <a:r>
              <a:rPr lang="en-GB" dirty="0"/>
              <a:t> </a:t>
            </a:r>
            <a:r>
              <a:rPr lang="en-GB" dirty="0" err="1"/>
              <a:t>eiddo</a:t>
            </a:r>
            <a:r>
              <a:rPr lang="en-GB" dirty="0"/>
              <a:t> </a:t>
            </a:r>
            <a:r>
              <a:rPr lang="en-GB" dirty="0" err="1"/>
              <a:t>i</a:t>
            </a:r>
            <a:r>
              <a:rPr lang="en-GB" dirty="0"/>
              <a:t> </a:t>
            </a:r>
            <a:r>
              <a:rPr lang="en-GB" dirty="0" err="1"/>
              <a:t>grwpiau</a:t>
            </a:r>
            <a:r>
              <a:rPr lang="en-GB" dirty="0"/>
              <a:t> a </a:t>
            </a:r>
            <a:r>
              <a:rPr lang="en-GB" dirty="0" err="1"/>
              <a:t>dibenion</a:t>
            </a:r>
            <a:r>
              <a:rPr lang="en-GB" dirty="0"/>
              <a:t> </a:t>
            </a:r>
            <a:r>
              <a:rPr lang="en-GB" dirty="0" err="1"/>
              <a:t>eraill</a:t>
            </a:r>
            <a:r>
              <a:rPr lang="en-GB" dirty="0"/>
              <a:t> ac </a:t>
            </a:r>
            <a:r>
              <a:rPr lang="en-GB" dirty="0" err="1"/>
              <a:t>yn</a:t>
            </a:r>
            <a:r>
              <a:rPr lang="en-GB" dirty="0"/>
              <a:t> </a:t>
            </a:r>
            <a:r>
              <a:rPr lang="en-GB" dirty="0" err="1"/>
              <a:t>cael</a:t>
            </a:r>
            <a:r>
              <a:rPr lang="en-GB" dirty="0"/>
              <a:t> </a:t>
            </a:r>
            <a:r>
              <a:rPr lang="en-GB" dirty="0" err="1"/>
              <a:t>ei</a:t>
            </a:r>
            <a:r>
              <a:rPr lang="en-GB" dirty="0"/>
              <a:t> </a:t>
            </a:r>
            <a:r>
              <a:rPr lang="en-GB" dirty="0" err="1"/>
              <a:t>ddefnyddio</a:t>
            </a:r>
            <a:r>
              <a:rPr lang="en-GB" dirty="0"/>
              <a:t> </a:t>
            </a:r>
            <a:r>
              <a:rPr lang="en-GB" dirty="0" err="1"/>
              <a:t>ganddynt</a:t>
            </a:r>
            <a:r>
              <a:rPr lang="en-GB" dirty="0"/>
              <a:t>, </a:t>
            </a:r>
            <a:r>
              <a:rPr lang="en-GB" dirty="0" err="1"/>
              <a:t>fel</a:t>
            </a:r>
            <a:r>
              <a:rPr lang="en-GB" dirty="0"/>
              <a:t> </a:t>
            </a:r>
            <a:r>
              <a:rPr lang="en-GB" dirty="0" err="1"/>
              <a:t>eglwys</a:t>
            </a:r>
            <a:r>
              <a:rPr lang="en-GB" dirty="0"/>
              <a:t>, </a:t>
            </a:r>
            <a:r>
              <a:rPr lang="en-GB" dirty="0" err="1"/>
              <a:t>canolfan</a:t>
            </a:r>
            <a:r>
              <a:rPr lang="en-GB" dirty="0"/>
              <a:t> </a:t>
            </a:r>
            <a:r>
              <a:rPr lang="en-GB" dirty="0" err="1"/>
              <a:t>chwaraeon</a:t>
            </a:r>
            <a:r>
              <a:rPr lang="en-GB" dirty="0"/>
              <a:t> neu </a:t>
            </a:r>
            <a:r>
              <a:rPr lang="en-GB" dirty="0" err="1"/>
              <a:t>ysgol</a:t>
            </a:r>
            <a:r>
              <a:rPr lang="en-GB" dirty="0"/>
              <a:t>.</a:t>
            </a:r>
          </a:p>
          <a:p>
            <a:endParaRPr lang="en-GB" dirty="0"/>
          </a:p>
          <a:p>
            <a:r>
              <a:rPr lang="en-GB" dirty="0"/>
              <a:t>Gwaith </a:t>
            </a:r>
            <a:r>
              <a:rPr lang="en-GB" dirty="0" err="1"/>
              <a:t>ieuenctid</a:t>
            </a:r>
            <a:r>
              <a:rPr lang="en-GB" dirty="0"/>
              <a:t> </a:t>
            </a:r>
            <a:r>
              <a:rPr lang="en-GB" dirty="0" err="1"/>
              <a:t>ar</a:t>
            </a:r>
            <a:r>
              <a:rPr lang="en-GB" dirty="0"/>
              <a:t> </a:t>
            </a:r>
            <a:r>
              <a:rPr lang="en-GB" dirty="0" err="1"/>
              <a:t>wahân</a:t>
            </a:r>
            <a:r>
              <a:rPr lang="en-GB" dirty="0"/>
              <a:t> – </a:t>
            </a:r>
            <a:r>
              <a:rPr lang="en-GB" dirty="0" err="1"/>
              <a:t>mynd</a:t>
            </a:r>
            <a:r>
              <a:rPr lang="en-GB" dirty="0"/>
              <a:t> </a:t>
            </a:r>
            <a:r>
              <a:rPr lang="en-GB" dirty="0" err="1"/>
              <a:t>allan</a:t>
            </a:r>
            <a:r>
              <a:rPr lang="en-GB" dirty="0"/>
              <a:t> </a:t>
            </a:r>
            <a:r>
              <a:rPr lang="en-GB" dirty="0" err="1"/>
              <a:t>i</a:t>
            </a:r>
            <a:r>
              <a:rPr lang="en-GB" dirty="0"/>
              <a:t> </a:t>
            </a:r>
            <a:r>
              <a:rPr lang="en-GB" dirty="0" err="1"/>
              <a:t>gymuned</a:t>
            </a:r>
            <a:r>
              <a:rPr lang="en-GB" dirty="0"/>
              <a:t> </a:t>
            </a:r>
            <a:r>
              <a:rPr lang="en-GB" dirty="0" err="1"/>
              <a:t>i</a:t>
            </a:r>
            <a:r>
              <a:rPr lang="en-GB" dirty="0"/>
              <a:t> </a:t>
            </a:r>
            <a:r>
              <a:rPr lang="en-GB" dirty="0" err="1"/>
              <a:t>wneud</a:t>
            </a:r>
            <a:r>
              <a:rPr lang="en-GB" dirty="0"/>
              <a:t> </a:t>
            </a:r>
            <a:r>
              <a:rPr lang="en-GB" dirty="0" err="1"/>
              <a:t>cyswllt</a:t>
            </a:r>
            <a:r>
              <a:rPr lang="en-GB" dirty="0"/>
              <a:t> a </a:t>
            </a:r>
            <a:r>
              <a:rPr lang="en-GB" dirty="0" err="1"/>
              <a:t>meithrin</a:t>
            </a:r>
            <a:r>
              <a:rPr lang="en-GB" dirty="0"/>
              <a:t> </a:t>
            </a:r>
            <a:r>
              <a:rPr lang="en-GB" dirty="0" err="1"/>
              <a:t>perthnasoedd</a:t>
            </a:r>
            <a:r>
              <a:rPr lang="en-GB" dirty="0"/>
              <a:t> </a:t>
            </a:r>
            <a:r>
              <a:rPr lang="en-GB" dirty="0" err="1"/>
              <a:t>ar</a:t>
            </a:r>
            <a:r>
              <a:rPr lang="en-GB" dirty="0"/>
              <a:t> </a:t>
            </a:r>
            <a:r>
              <a:rPr lang="en-GB" dirty="0" err="1"/>
              <a:t>gyfer</a:t>
            </a:r>
            <a:r>
              <a:rPr lang="en-GB" dirty="0"/>
              <a:t> </a:t>
            </a:r>
            <a:r>
              <a:rPr lang="en-GB" dirty="0" err="1"/>
              <a:t>addysg</a:t>
            </a:r>
            <a:r>
              <a:rPr lang="en-GB" dirty="0"/>
              <a:t> </a:t>
            </a:r>
            <a:r>
              <a:rPr lang="en-GB" dirty="0" err="1"/>
              <a:t>anffurfiol</a:t>
            </a:r>
            <a:r>
              <a:rPr lang="en-GB" dirty="0"/>
              <a:t>, </a:t>
            </a:r>
            <a:r>
              <a:rPr lang="en-GB" dirty="0" err="1"/>
              <a:t>cyfeirio</a:t>
            </a:r>
            <a:r>
              <a:rPr lang="en-GB" dirty="0"/>
              <a:t> a </a:t>
            </a:r>
            <a:r>
              <a:rPr lang="en-GB" dirty="0" err="1"/>
              <a:t>gweithgareddau</a:t>
            </a:r>
            <a:r>
              <a:rPr lang="en-GB" dirty="0"/>
              <a:t> </a:t>
            </a:r>
            <a:r>
              <a:rPr lang="en-GB" dirty="0" err="1"/>
              <a:t>pleserus</a:t>
            </a:r>
            <a:r>
              <a:rPr lang="en-GB" dirty="0"/>
              <a:t> </a:t>
            </a:r>
            <a:r>
              <a:rPr lang="en-GB" dirty="0" err="1"/>
              <a:t>gyda</a:t>
            </a:r>
            <a:r>
              <a:rPr lang="en-GB" dirty="0"/>
              <a:t> </a:t>
            </a:r>
            <a:r>
              <a:rPr lang="en-GB" dirty="0" err="1"/>
              <a:t>phobl</a:t>
            </a:r>
            <a:r>
              <a:rPr lang="en-GB" dirty="0"/>
              <a:t> </a:t>
            </a:r>
            <a:r>
              <a:rPr lang="en-GB" dirty="0" err="1"/>
              <a:t>ifanc</a:t>
            </a:r>
            <a:r>
              <a:rPr lang="en-GB" dirty="0"/>
              <a:t> </a:t>
            </a:r>
            <a:r>
              <a:rPr lang="en-GB" dirty="0" err="1"/>
              <a:t>yn</a:t>
            </a:r>
            <a:r>
              <a:rPr lang="en-GB" dirty="0"/>
              <a:t> </a:t>
            </a:r>
            <a:r>
              <a:rPr lang="en-GB" dirty="0" err="1"/>
              <a:t>eu</a:t>
            </a:r>
            <a:r>
              <a:rPr lang="en-GB" dirty="0"/>
              <a:t> ‘</a:t>
            </a:r>
            <a:r>
              <a:rPr lang="en-GB" dirty="0" err="1"/>
              <a:t>gofod</a:t>
            </a:r>
            <a:r>
              <a:rPr lang="en-GB" dirty="0"/>
              <a:t>’ </a:t>
            </a:r>
            <a:r>
              <a:rPr lang="en-GB" dirty="0" err="1"/>
              <a:t>eu</a:t>
            </a:r>
            <a:r>
              <a:rPr lang="en-GB" dirty="0"/>
              <a:t> </a:t>
            </a:r>
            <a:r>
              <a:rPr lang="en-GB" dirty="0" err="1"/>
              <a:t>hunain</a:t>
            </a:r>
            <a:r>
              <a:rPr lang="en-GB" dirty="0"/>
              <a:t>.</a:t>
            </a:r>
          </a:p>
        </p:txBody>
      </p:sp>
      <p:sp>
        <p:nvSpPr>
          <p:cNvPr id="3" name="Title 2">
            <a:extLst>
              <a:ext uri="{FF2B5EF4-FFF2-40B4-BE49-F238E27FC236}">
                <a16:creationId xmlns:a16="http://schemas.microsoft.com/office/drawing/2014/main" id="{4DE4FAEC-DD69-9A8A-1D05-DB48867D4E16}"/>
              </a:ext>
            </a:extLst>
          </p:cNvPr>
          <p:cNvSpPr>
            <a:spLocks noGrp="1"/>
          </p:cNvSpPr>
          <p:nvPr>
            <p:ph type="title"/>
          </p:nvPr>
        </p:nvSpPr>
        <p:spPr/>
        <p:txBody>
          <a:bodyPr/>
          <a:lstStyle/>
          <a:p>
            <a:r>
              <a:rPr lang="en-GB" dirty="0" err="1"/>
              <a:t>Modelau</a:t>
            </a:r>
            <a:r>
              <a:rPr lang="en-GB" dirty="0"/>
              <a:t> o </a:t>
            </a:r>
            <a:r>
              <a:rPr lang="en-GB" dirty="0" err="1"/>
              <a:t>Waith</a:t>
            </a:r>
            <a:r>
              <a:rPr lang="en-GB" dirty="0"/>
              <a:t> </a:t>
            </a:r>
            <a:r>
              <a:rPr lang="en-GB" dirty="0" err="1"/>
              <a:t>Ieuenctid</a:t>
            </a:r>
            <a:r>
              <a:rPr lang="en-GB" dirty="0"/>
              <a:t> a </a:t>
            </a:r>
            <a:r>
              <a:rPr lang="en-GB" dirty="0" err="1"/>
              <a:t>ble</a:t>
            </a:r>
            <a:r>
              <a:rPr lang="en-GB" dirty="0"/>
              <a:t> </a:t>
            </a:r>
            <a:r>
              <a:rPr lang="en-GB" dirty="0" err="1"/>
              <a:t>maent</a:t>
            </a:r>
            <a:r>
              <a:rPr lang="en-GB" dirty="0"/>
              <a:t> </a:t>
            </a:r>
            <a:r>
              <a:rPr lang="en-GB" dirty="0" err="1"/>
              <a:t>yn</a:t>
            </a:r>
            <a:r>
              <a:rPr lang="en-GB" dirty="0"/>
              <a:t> </a:t>
            </a:r>
            <a:r>
              <a:rPr lang="en-GB" dirty="0" err="1"/>
              <a:t>digwydd</a:t>
            </a:r>
            <a:endParaRPr lang="en-GB" dirty="0"/>
          </a:p>
        </p:txBody>
      </p:sp>
    </p:spTree>
    <p:extLst>
      <p:ext uri="{BB962C8B-B14F-4D97-AF65-F5344CB8AC3E}">
        <p14:creationId xmlns:p14="http://schemas.microsoft.com/office/powerpoint/2010/main" val="1102792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400" b="1" dirty="0">
                <a:latin typeface="Arial" panose="020B0604020202020204" pitchFamily="34" charset="0"/>
                <a:cs typeface="Arial" panose="020B0604020202020204" pitchFamily="34" charset="0"/>
              </a:rPr>
              <a:t>Models of Youth Work and where they happen</a:t>
            </a:r>
            <a:br>
              <a:rPr lang="en-GB" altLang="en-US" b="1" dirty="0"/>
            </a:br>
            <a:endParaRPr lang="en-GB" sz="1000" b="1" dirty="0"/>
          </a:p>
        </p:txBody>
      </p:sp>
      <p:sp>
        <p:nvSpPr>
          <p:cNvPr id="3" name="Content Placeholder 2"/>
          <p:cNvSpPr>
            <a:spLocks noGrp="1"/>
          </p:cNvSpPr>
          <p:nvPr>
            <p:ph idx="1"/>
          </p:nvPr>
        </p:nvSpPr>
        <p:spPr>
          <a:xfrm>
            <a:off x="677334" y="2160589"/>
            <a:ext cx="8596668" cy="4516436"/>
          </a:xfrm>
        </p:spPr>
        <p:txBody>
          <a:bodyPr>
            <a:normAutofit/>
          </a:bodyPr>
          <a:lstStyle/>
          <a:p>
            <a:pPr>
              <a:lnSpc>
                <a:spcPct val="80000"/>
              </a:lnSpc>
            </a:pPr>
            <a:r>
              <a:rPr lang="en-GB" altLang="en-US" sz="2400" b="1" dirty="0">
                <a:solidFill>
                  <a:schemeClr val="accent1">
                    <a:lumMod val="75000"/>
                  </a:schemeClr>
                </a:solidFill>
                <a:latin typeface="Arial" panose="020B0604020202020204" pitchFamily="34" charset="0"/>
                <a:cs typeface="Arial" panose="020B0604020202020204" pitchFamily="34" charset="0"/>
              </a:rPr>
              <a:t>Centre-based youth work </a:t>
            </a:r>
            <a:r>
              <a:rPr lang="en-GB" altLang="en-US" sz="2400" dirty="0">
                <a:solidFill>
                  <a:schemeClr val="tx2"/>
                </a:solidFill>
                <a:latin typeface="Arial" panose="020B0604020202020204" pitchFamily="34" charset="0"/>
                <a:cs typeface="Arial" panose="020B0604020202020204" pitchFamily="34" charset="0"/>
              </a:rPr>
              <a:t>– carried out within a venue or facility that may be purpose-built for young people’s activities or owned and used by other groups and purposes, such as a church, sport centre or school</a:t>
            </a:r>
          </a:p>
          <a:p>
            <a:pPr marL="0" indent="0">
              <a:lnSpc>
                <a:spcPct val="80000"/>
              </a:lnSpc>
              <a:buNone/>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lnSpc>
                <a:spcPct val="80000"/>
              </a:lnSpc>
            </a:pPr>
            <a:r>
              <a:rPr lang="en-GB" altLang="en-US" sz="2400" b="1" dirty="0">
                <a:solidFill>
                  <a:schemeClr val="accent1">
                    <a:lumMod val="75000"/>
                  </a:schemeClr>
                </a:solidFill>
                <a:latin typeface="Arial" panose="020B0604020202020204" pitchFamily="34" charset="0"/>
                <a:cs typeface="Arial" panose="020B0604020202020204" pitchFamily="34" charset="0"/>
              </a:rPr>
              <a:t>Detached youth work</a:t>
            </a:r>
            <a:r>
              <a:rPr lang="en-GB" altLang="en-US" sz="2400" dirty="0">
                <a:solidFill>
                  <a:schemeClr val="accent1">
                    <a:lumMod val="75000"/>
                  </a:schemeClr>
                </a:solidFill>
                <a:latin typeface="Arial" panose="020B0604020202020204" pitchFamily="34" charset="0"/>
                <a:cs typeface="Arial" panose="020B0604020202020204" pitchFamily="34" charset="0"/>
              </a:rPr>
              <a:t> </a:t>
            </a:r>
            <a:r>
              <a:rPr lang="en-GB" altLang="en-US" sz="2400" dirty="0">
                <a:solidFill>
                  <a:schemeClr val="tx2"/>
                </a:solidFill>
                <a:latin typeface="Arial" panose="020B0604020202020204" pitchFamily="34" charset="0"/>
                <a:cs typeface="Arial" panose="020B0604020202020204" pitchFamily="34" charset="0"/>
              </a:rPr>
              <a:t>– going out into a community to make contact and build relationships for informal education, signposting and enjoyable activities with young people in their own ‘space’.</a:t>
            </a:r>
          </a:p>
          <a:p>
            <a:pPr>
              <a:lnSpc>
                <a:spcPct val="80000"/>
              </a:lnSpc>
            </a:pPr>
            <a:endParaRPr lang="en-GB" altLang="en-US" sz="2400" dirty="0">
              <a:solidFill>
                <a:schemeClr val="tx2"/>
              </a:solidFill>
              <a:latin typeface="Arial" panose="020B0604020202020204" pitchFamily="34" charset="0"/>
              <a:cs typeface="Arial" panose="020B0604020202020204" pitchFamily="34" charset="0"/>
            </a:endParaRPr>
          </a:p>
          <a:p>
            <a:pPr marL="0" indent="0">
              <a:lnSpc>
                <a:spcPct val="80000"/>
              </a:lnSpc>
              <a:buNone/>
            </a:pPr>
            <a:endParaRPr lang="en-GB" altLang="en-US" sz="2400" dirty="0">
              <a:solidFill>
                <a:schemeClr val="tx2"/>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431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E61B8B-DECF-968F-6EA0-1492CBBDC400}"/>
              </a:ext>
            </a:extLst>
          </p:cNvPr>
          <p:cNvSpPr>
            <a:spLocks noGrp="1"/>
          </p:cNvSpPr>
          <p:nvPr>
            <p:ph idx="1"/>
          </p:nvPr>
        </p:nvSpPr>
        <p:spPr/>
        <p:txBody>
          <a:bodyPr/>
          <a:lstStyle/>
          <a:p>
            <a:r>
              <a:rPr lang="en-GB" dirty="0" err="1"/>
              <a:t>Allgymorth</a:t>
            </a:r>
            <a:r>
              <a:rPr lang="en-GB" dirty="0"/>
              <a:t> a </a:t>
            </a:r>
            <a:r>
              <a:rPr lang="en-GB" dirty="0" err="1"/>
              <a:t>gwaith</a:t>
            </a:r>
            <a:r>
              <a:rPr lang="en-GB" dirty="0"/>
              <a:t> </a:t>
            </a:r>
            <a:r>
              <a:rPr lang="en-GB" dirty="0" err="1"/>
              <a:t>ieuenctid</a:t>
            </a:r>
            <a:r>
              <a:rPr lang="en-GB" dirty="0"/>
              <a:t> </a:t>
            </a:r>
            <a:r>
              <a:rPr lang="en-GB" dirty="0" err="1"/>
              <a:t>ar</a:t>
            </a:r>
            <a:r>
              <a:rPr lang="en-GB" dirty="0"/>
              <a:t> y </a:t>
            </a:r>
            <a:r>
              <a:rPr lang="en-GB" dirty="0" err="1"/>
              <a:t>stryd</a:t>
            </a:r>
            <a:r>
              <a:rPr lang="en-GB" dirty="0"/>
              <a:t> - </a:t>
            </a:r>
            <a:r>
              <a:rPr lang="en-GB" dirty="0" err="1"/>
              <a:t>Datblygu</a:t>
            </a:r>
            <a:r>
              <a:rPr lang="en-GB" dirty="0"/>
              <a:t> </a:t>
            </a:r>
            <a:r>
              <a:rPr lang="en-GB" dirty="0" err="1"/>
              <a:t>gweithgareddau</a:t>
            </a:r>
            <a:r>
              <a:rPr lang="en-GB" dirty="0"/>
              <a:t> </a:t>
            </a:r>
            <a:r>
              <a:rPr lang="en-GB" dirty="0" err="1"/>
              <a:t>gwaith</a:t>
            </a:r>
            <a:r>
              <a:rPr lang="en-GB" dirty="0"/>
              <a:t> </a:t>
            </a:r>
            <a:r>
              <a:rPr lang="en-GB" dirty="0" err="1"/>
              <a:t>ieuenctid</a:t>
            </a:r>
            <a:r>
              <a:rPr lang="en-GB" dirty="0"/>
              <a:t> </a:t>
            </a:r>
            <a:r>
              <a:rPr lang="en-GB" dirty="0" err="1"/>
              <a:t>yn</a:t>
            </a:r>
            <a:r>
              <a:rPr lang="en-GB" dirty="0"/>
              <a:t> yr </a:t>
            </a:r>
            <a:r>
              <a:rPr lang="en-GB" dirty="0" err="1"/>
              <a:t>awyr</a:t>
            </a:r>
            <a:r>
              <a:rPr lang="en-GB" dirty="0"/>
              <a:t> </a:t>
            </a:r>
            <a:r>
              <a:rPr lang="en-GB" dirty="0" err="1"/>
              <a:t>agored</a:t>
            </a:r>
            <a:r>
              <a:rPr lang="en-GB" dirty="0"/>
              <a:t> </a:t>
            </a:r>
            <a:r>
              <a:rPr lang="en-GB" dirty="0" err="1"/>
              <a:t>yn</a:t>
            </a:r>
            <a:r>
              <a:rPr lang="en-GB" dirty="0"/>
              <a:t> </a:t>
            </a:r>
            <a:r>
              <a:rPr lang="en-GB" dirty="0" err="1"/>
              <a:t>hytrach</a:t>
            </a:r>
            <a:r>
              <a:rPr lang="en-GB" dirty="0"/>
              <a:t> </a:t>
            </a:r>
            <a:r>
              <a:rPr lang="en-GB" dirty="0" err="1"/>
              <a:t>na</a:t>
            </a:r>
            <a:r>
              <a:rPr lang="en-GB" dirty="0"/>
              <a:t> dan do, </a:t>
            </a:r>
            <a:r>
              <a:rPr lang="en-GB" dirty="0" err="1"/>
              <a:t>sydd</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llythrennol</a:t>
            </a:r>
            <a:r>
              <a:rPr lang="en-GB" dirty="0"/>
              <a:t> </a:t>
            </a:r>
            <a:r>
              <a:rPr lang="en-GB" dirty="0" err="1"/>
              <a:t>ar</a:t>
            </a:r>
            <a:r>
              <a:rPr lang="en-GB" dirty="0"/>
              <a:t> y </a:t>
            </a:r>
            <a:r>
              <a:rPr lang="en-GB" dirty="0" err="1"/>
              <a:t>strydoedd</a:t>
            </a:r>
            <a:r>
              <a:rPr lang="en-GB" dirty="0"/>
              <a:t> </a:t>
            </a:r>
            <a:r>
              <a:rPr lang="en-GB" dirty="0" err="1"/>
              <a:t>neu'r</a:t>
            </a:r>
            <a:r>
              <a:rPr lang="en-GB" dirty="0"/>
              <a:t> </a:t>
            </a:r>
            <a:r>
              <a:rPr lang="en-GB" dirty="0" err="1"/>
              <a:t>palmentydd</a:t>
            </a:r>
            <a:r>
              <a:rPr lang="en-GB" dirty="0"/>
              <a:t>. Gwaith </a:t>
            </a:r>
            <a:r>
              <a:rPr lang="en-GB" dirty="0" err="1"/>
              <a:t>allgymorth</a:t>
            </a:r>
            <a:r>
              <a:rPr lang="en-GB" dirty="0"/>
              <a:t> – </a:t>
            </a:r>
            <a:r>
              <a:rPr lang="en-GB" dirty="0" err="1"/>
              <a:t>cyhoeddusrwydd</a:t>
            </a:r>
            <a:r>
              <a:rPr lang="en-GB" dirty="0"/>
              <a:t> a </a:t>
            </a:r>
            <a:r>
              <a:rPr lang="en-GB" dirty="0" err="1"/>
              <a:t>recriwtio</a:t>
            </a:r>
            <a:r>
              <a:rPr lang="en-GB" dirty="0"/>
              <a:t> neu </a:t>
            </a:r>
            <a:r>
              <a:rPr lang="en-GB" dirty="0" err="1"/>
              <a:t>weithgareddau</a:t>
            </a:r>
            <a:r>
              <a:rPr lang="en-GB" dirty="0"/>
              <a:t> </a:t>
            </a:r>
            <a:r>
              <a:rPr lang="en-GB" dirty="0" err="1"/>
              <a:t>sy'n</a:t>
            </a:r>
            <a:r>
              <a:rPr lang="en-GB" dirty="0"/>
              <a:t> </a:t>
            </a:r>
            <a:r>
              <a:rPr lang="en-GB" dirty="0" err="1"/>
              <a:t>annog</a:t>
            </a:r>
            <a:r>
              <a:rPr lang="en-GB" dirty="0"/>
              <a:t> </a:t>
            </a:r>
            <a:r>
              <a:rPr lang="en-GB" dirty="0" err="1"/>
              <a:t>pobl</a:t>
            </a:r>
            <a:r>
              <a:rPr lang="en-GB" dirty="0"/>
              <a:t> </a:t>
            </a:r>
            <a:r>
              <a:rPr lang="en-GB" dirty="0" err="1"/>
              <a:t>ifanc</a:t>
            </a:r>
            <a:r>
              <a:rPr lang="en-GB" dirty="0"/>
              <a:t> </a:t>
            </a:r>
            <a:r>
              <a:rPr lang="en-GB" dirty="0" err="1"/>
              <a:t>i</a:t>
            </a:r>
            <a:r>
              <a:rPr lang="en-GB" dirty="0"/>
              <a:t> </a:t>
            </a:r>
            <a:r>
              <a:rPr lang="en-GB" dirty="0" err="1"/>
              <a:t>ymuno</a:t>
            </a:r>
            <a:r>
              <a:rPr lang="en-GB" dirty="0"/>
              <a:t> â </a:t>
            </a:r>
            <a:r>
              <a:rPr lang="en-GB" dirty="0" err="1"/>
              <a:t>gweithgareddau</a:t>
            </a:r>
            <a:r>
              <a:rPr lang="en-GB" dirty="0"/>
              <a:t> </a:t>
            </a:r>
            <a:r>
              <a:rPr lang="en-GB" dirty="0" err="1"/>
              <a:t>mewn</a:t>
            </a:r>
            <a:r>
              <a:rPr lang="en-GB" dirty="0"/>
              <a:t> </a:t>
            </a:r>
            <a:r>
              <a:rPr lang="en-GB" dirty="0" err="1"/>
              <a:t>canolfannau</a:t>
            </a:r>
            <a:r>
              <a:rPr lang="en-GB" dirty="0"/>
              <a:t> neu </a:t>
            </a:r>
            <a:r>
              <a:rPr lang="en-GB" dirty="0" err="1"/>
              <a:t>gyfleusterau</a:t>
            </a:r>
            <a:r>
              <a:rPr lang="en-GB" dirty="0"/>
              <a:t> </a:t>
            </a:r>
            <a:r>
              <a:rPr lang="en-GB" dirty="0" err="1"/>
              <a:t>darpariaeth</a:t>
            </a:r>
            <a:r>
              <a:rPr lang="en-GB" dirty="0"/>
              <a:t> </a:t>
            </a:r>
            <a:r>
              <a:rPr lang="en-GB" dirty="0" err="1"/>
              <a:t>prif</a:t>
            </a:r>
            <a:r>
              <a:rPr lang="en-GB" dirty="0"/>
              <a:t> </a:t>
            </a:r>
            <a:r>
              <a:rPr lang="en-GB" dirty="0" err="1"/>
              <a:t>ffrwd</a:t>
            </a:r>
            <a:endParaRPr lang="en-GB" dirty="0"/>
          </a:p>
          <a:p>
            <a:endParaRPr lang="en-GB" dirty="0"/>
          </a:p>
          <a:p>
            <a:r>
              <a:rPr lang="en-GB" dirty="0" err="1"/>
              <a:t>Ymarfer</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faterion</a:t>
            </a:r>
            <a:r>
              <a:rPr lang="en-GB" dirty="0"/>
              <a:t> – pan </a:t>
            </a:r>
            <a:r>
              <a:rPr lang="en-GB" dirty="0" err="1"/>
              <a:t>fo</a:t>
            </a:r>
            <a:r>
              <a:rPr lang="en-GB" dirty="0"/>
              <a:t> </a:t>
            </a:r>
            <a:r>
              <a:rPr lang="en-GB" dirty="0" err="1"/>
              <a:t>ffocws</a:t>
            </a:r>
            <a:r>
              <a:rPr lang="en-GB" dirty="0"/>
              <a:t> </a:t>
            </a:r>
            <a:r>
              <a:rPr lang="en-GB" dirty="0" err="1"/>
              <a:t>gweithgaredd</a:t>
            </a:r>
            <a:r>
              <a:rPr lang="en-GB" dirty="0"/>
              <a:t> neu </a:t>
            </a:r>
            <a:r>
              <a:rPr lang="en-GB" dirty="0" err="1"/>
              <a:t>brosiect</a:t>
            </a:r>
            <a:r>
              <a:rPr lang="en-GB" dirty="0"/>
              <a:t> </a:t>
            </a:r>
            <a:r>
              <a:rPr lang="en-GB" dirty="0" err="1"/>
              <a:t>ar</a:t>
            </a:r>
            <a:r>
              <a:rPr lang="en-GB" dirty="0"/>
              <a:t> </a:t>
            </a:r>
            <a:r>
              <a:rPr lang="en-GB" dirty="0" err="1"/>
              <a:t>faterion</a:t>
            </a:r>
            <a:r>
              <a:rPr lang="en-GB" dirty="0"/>
              <a:t> </a:t>
            </a:r>
            <a:r>
              <a:rPr lang="en-GB" dirty="0" err="1"/>
              <a:t>gwleidyddol</a:t>
            </a:r>
            <a:r>
              <a:rPr lang="en-GB" dirty="0"/>
              <a:t> neu </a:t>
            </a:r>
            <a:r>
              <a:rPr lang="en-GB" dirty="0" err="1"/>
              <a:t>gymdeithasol</a:t>
            </a:r>
            <a:r>
              <a:rPr lang="en-GB" dirty="0"/>
              <a:t> </a:t>
            </a:r>
            <a:r>
              <a:rPr lang="en-GB" dirty="0" err="1"/>
              <a:t>fel</a:t>
            </a:r>
            <a:r>
              <a:rPr lang="en-GB" dirty="0"/>
              <a:t> </a:t>
            </a:r>
            <a:r>
              <a:rPr lang="en-GB" dirty="0" err="1"/>
              <a:t>hiliaeth</a:t>
            </a:r>
            <a:r>
              <a:rPr lang="en-GB" dirty="0"/>
              <a:t>, </a:t>
            </a:r>
            <a:r>
              <a:rPr lang="en-GB" dirty="0" err="1"/>
              <a:t>dosbarth</a:t>
            </a:r>
            <a:r>
              <a:rPr lang="en-GB" dirty="0"/>
              <a:t> a </a:t>
            </a:r>
            <a:r>
              <a:rPr lang="en-GB" dirty="0" err="1"/>
              <a:t>thlodi</a:t>
            </a:r>
            <a:r>
              <a:rPr lang="en-GB" dirty="0"/>
              <a:t> neu </a:t>
            </a:r>
            <a:r>
              <a:rPr lang="en-GB" dirty="0" err="1"/>
              <a:t>feysydd</a:t>
            </a:r>
            <a:r>
              <a:rPr lang="en-GB" dirty="0"/>
              <a:t> </a:t>
            </a:r>
            <a:r>
              <a:rPr lang="en-GB" dirty="0" err="1"/>
              <a:t>pryder</a:t>
            </a:r>
            <a:r>
              <a:rPr lang="en-GB" dirty="0"/>
              <a:t> </a:t>
            </a:r>
            <a:r>
              <a:rPr lang="en-GB" dirty="0" err="1"/>
              <a:t>penodol</a:t>
            </a:r>
            <a:r>
              <a:rPr lang="en-GB" dirty="0"/>
              <a:t> </a:t>
            </a:r>
            <a:r>
              <a:rPr lang="en-GB" dirty="0" err="1"/>
              <a:t>megis</a:t>
            </a:r>
            <a:r>
              <a:rPr lang="en-GB" dirty="0"/>
              <a:t> </a:t>
            </a:r>
            <a:r>
              <a:rPr lang="en-GB" dirty="0" err="1"/>
              <a:t>trosedd</a:t>
            </a:r>
            <a:r>
              <a:rPr lang="en-GB" dirty="0"/>
              <a:t>, </a:t>
            </a:r>
            <a:r>
              <a:rPr lang="en-GB" dirty="0" err="1"/>
              <a:t>cyffuriau</a:t>
            </a:r>
            <a:r>
              <a:rPr lang="en-GB" dirty="0"/>
              <a:t>, </a:t>
            </a:r>
            <a:r>
              <a:rPr lang="en-GB" dirty="0" err="1"/>
              <a:t>gangiau</a:t>
            </a:r>
            <a:r>
              <a:rPr lang="en-GB" dirty="0"/>
              <a:t>, iechyd </a:t>
            </a:r>
            <a:r>
              <a:rPr lang="en-GB" dirty="0" err="1"/>
              <a:t>rhywiol</a:t>
            </a:r>
            <a:r>
              <a:rPr lang="en-GB" dirty="0"/>
              <a:t>, </a:t>
            </a:r>
            <a:r>
              <a:rPr lang="en-GB" dirty="0" err="1"/>
              <a:t>cyflawniad</a:t>
            </a:r>
            <a:r>
              <a:rPr lang="en-GB" dirty="0"/>
              <a:t> </a:t>
            </a:r>
            <a:r>
              <a:rPr lang="en-GB" dirty="0" err="1"/>
              <a:t>addysgol</a:t>
            </a:r>
            <a:r>
              <a:rPr lang="en-GB" dirty="0"/>
              <a:t>, </a:t>
            </a:r>
            <a:r>
              <a:rPr lang="en-GB" dirty="0" err="1"/>
              <a:t>perthnasoedd</a:t>
            </a:r>
            <a:r>
              <a:rPr lang="en-GB" dirty="0"/>
              <a:t> </a:t>
            </a:r>
            <a:r>
              <a:rPr lang="en-GB" dirty="0" err="1"/>
              <a:t>cymdeithasol</a:t>
            </a:r>
            <a:r>
              <a:rPr lang="en-GB" dirty="0"/>
              <a:t>, </a:t>
            </a:r>
            <a:r>
              <a:rPr lang="en-GB" dirty="0" err="1"/>
              <a:t>digartrefedd</a:t>
            </a:r>
            <a:r>
              <a:rPr lang="en-GB" dirty="0"/>
              <a:t>, yr </a:t>
            </a:r>
            <a:r>
              <a:rPr lang="en-GB" dirty="0" err="1"/>
              <a:t>amgylchedd</a:t>
            </a:r>
            <a:r>
              <a:rPr lang="en-GB" dirty="0"/>
              <a:t>.</a:t>
            </a:r>
          </a:p>
        </p:txBody>
      </p:sp>
      <p:sp>
        <p:nvSpPr>
          <p:cNvPr id="3" name="Title 2">
            <a:extLst>
              <a:ext uri="{FF2B5EF4-FFF2-40B4-BE49-F238E27FC236}">
                <a16:creationId xmlns:a16="http://schemas.microsoft.com/office/drawing/2014/main" id="{22345E5E-15A3-560B-1F1E-E750C34E1C28}"/>
              </a:ext>
            </a:extLst>
          </p:cNvPr>
          <p:cNvSpPr>
            <a:spLocks noGrp="1"/>
          </p:cNvSpPr>
          <p:nvPr>
            <p:ph type="title"/>
          </p:nvPr>
        </p:nvSpPr>
        <p:spPr/>
        <p:txBody>
          <a:bodyPr/>
          <a:lstStyle/>
          <a:p>
            <a:r>
              <a:rPr lang="en-GB" dirty="0" err="1"/>
              <a:t>Modelau</a:t>
            </a:r>
            <a:r>
              <a:rPr lang="en-GB" dirty="0"/>
              <a:t> o </a:t>
            </a:r>
            <a:r>
              <a:rPr lang="en-GB" dirty="0" err="1"/>
              <a:t>Waith</a:t>
            </a:r>
            <a:r>
              <a:rPr lang="en-GB" dirty="0"/>
              <a:t> </a:t>
            </a:r>
            <a:r>
              <a:rPr lang="en-GB" dirty="0" err="1"/>
              <a:t>Ieuenctid</a:t>
            </a:r>
            <a:r>
              <a:rPr lang="en-GB" dirty="0"/>
              <a:t> a </a:t>
            </a:r>
            <a:r>
              <a:rPr lang="en-GB" dirty="0" err="1"/>
              <a:t>ble</a:t>
            </a:r>
            <a:r>
              <a:rPr lang="en-GB" dirty="0"/>
              <a:t> </a:t>
            </a:r>
            <a:r>
              <a:rPr lang="en-GB" dirty="0" err="1"/>
              <a:t>maent</a:t>
            </a:r>
            <a:r>
              <a:rPr lang="en-GB" dirty="0"/>
              <a:t> </a:t>
            </a:r>
            <a:r>
              <a:rPr lang="en-GB" dirty="0" err="1"/>
              <a:t>yn</a:t>
            </a:r>
            <a:r>
              <a:rPr lang="en-GB" dirty="0"/>
              <a:t> </a:t>
            </a:r>
            <a:r>
              <a:rPr lang="en-GB" dirty="0" err="1"/>
              <a:t>digwydd</a:t>
            </a:r>
            <a:endParaRPr lang="en-GB" dirty="0"/>
          </a:p>
        </p:txBody>
      </p:sp>
    </p:spTree>
    <p:extLst>
      <p:ext uri="{BB962C8B-B14F-4D97-AF65-F5344CB8AC3E}">
        <p14:creationId xmlns:p14="http://schemas.microsoft.com/office/powerpoint/2010/main" val="3598599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7778" y="1328102"/>
            <a:ext cx="8979243" cy="4715496"/>
          </a:xfrm>
        </p:spPr>
        <p:txBody>
          <a:bodyPr>
            <a:normAutofit/>
          </a:bodyPr>
          <a:lstStyle/>
          <a:p>
            <a:pPr marL="0" indent="0">
              <a:buNone/>
            </a:pPr>
            <a:endParaRPr lang="en-GB" altLang="en-US" b="1" dirty="0">
              <a:solidFill>
                <a:schemeClr val="tx2"/>
              </a:solidFill>
            </a:endParaRPr>
          </a:p>
          <a:p>
            <a:pPr algn="just"/>
            <a:r>
              <a:rPr lang="en-GB" altLang="en-US" sz="2400" b="1" dirty="0">
                <a:solidFill>
                  <a:schemeClr val="accent1">
                    <a:lumMod val="75000"/>
                  </a:schemeClr>
                </a:solidFill>
                <a:latin typeface="Arial" panose="020B0604020202020204" pitchFamily="34" charset="0"/>
                <a:cs typeface="Arial" panose="020B0604020202020204" pitchFamily="34" charset="0"/>
              </a:rPr>
              <a:t>Outreach &amp; Street-based youth work </a:t>
            </a:r>
            <a:r>
              <a:rPr lang="en-GB" altLang="en-US" sz="2400" dirty="0">
                <a:solidFill>
                  <a:schemeClr val="tx2"/>
                </a:solidFill>
                <a:latin typeface="Arial" panose="020B0604020202020204" pitchFamily="34" charset="0"/>
                <a:cs typeface="Arial" panose="020B0604020202020204" pitchFamily="34" charset="0"/>
              </a:rPr>
              <a:t>- The development of youth work activities </a:t>
            </a:r>
            <a:r>
              <a:rPr lang="en-GB" altLang="en-US" sz="2400" b="1" dirty="0">
                <a:solidFill>
                  <a:schemeClr val="tx2"/>
                </a:solidFill>
                <a:latin typeface="Arial" panose="020B0604020202020204" pitchFamily="34" charset="0"/>
                <a:cs typeface="Arial" panose="020B0604020202020204" pitchFamily="34" charset="0"/>
              </a:rPr>
              <a:t>out-of-doors</a:t>
            </a:r>
            <a:r>
              <a:rPr lang="en-GB" altLang="en-US" sz="2400" dirty="0">
                <a:solidFill>
                  <a:schemeClr val="tx2"/>
                </a:solidFill>
                <a:latin typeface="Arial" panose="020B0604020202020204" pitchFamily="34" charset="0"/>
                <a:cs typeface="Arial" panose="020B0604020202020204" pitchFamily="34" charset="0"/>
              </a:rPr>
              <a:t> rather than indoors, which is often literally on the streets or pavements.</a:t>
            </a:r>
            <a:r>
              <a:rPr lang="en-GB" sz="2400" dirty="0">
                <a:latin typeface="Arial" panose="020B0604020202020204" pitchFamily="34" charset="0"/>
                <a:ea typeface="Times New Roman" panose="02020603050405020304" pitchFamily="18" charset="0"/>
              </a:rPr>
              <a:t> Outreach work – publicity and recruitment or activities that encourage young people to join activities in mainstream provision centres or facilities</a:t>
            </a:r>
            <a:endParaRPr lang="en-GB" altLang="en-US" sz="2400" b="1" dirty="0">
              <a:solidFill>
                <a:schemeClr val="accent1">
                  <a:lumMod val="75000"/>
                </a:schemeClr>
              </a:solidFill>
              <a:latin typeface="Arial" panose="020B0604020202020204" pitchFamily="34" charset="0"/>
              <a:cs typeface="Arial" panose="020B0604020202020204" pitchFamily="34" charset="0"/>
            </a:endParaRPr>
          </a:p>
          <a:p>
            <a:pPr algn="just"/>
            <a:r>
              <a:rPr lang="en-GB" altLang="en-US" sz="2400" b="1" dirty="0">
                <a:solidFill>
                  <a:schemeClr val="accent1">
                    <a:lumMod val="75000"/>
                  </a:schemeClr>
                </a:solidFill>
                <a:latin typeface="Arial" panose="020B0604020202020204" pitchFamily="34" charset="0"/>
                <a:cs typeface="Arial" panose="020B0604020202020204" pitchFamily="34" charset="0"/>
              </a:rPr>
              <a:t>Issue-based practice</a:t>
            </a:r>
            <a:r>
              <a:rPr lang="en-GB" altLang="en-US" sz="2400" dirty="0">
                <a:solidFill>
                  <a:schemeClr val="accent1">
                    <a:lumMod val="75000"/>
                  </a:schemeClr>
                </a:solidFill>
                <a:latin typeface="Arial" panose="020B0604020202020204" pitchFamily="34" charset="0"/>
                <a:cs typeface="Arial" panose="020B0604020202020204" pitchFamily="34" charset="0"/>
              </a:rPr>
              <a:t> </a:t>
            </a:r>
            <a:r>
              <a:rPr lang="en-GB" altLang="en-US" sz="2400" dirty="0">
                <a:solidFill>
                  <a:schemeClr val="tx2"/>
                </a:solidFill>
                <a:latin typeface="Arial" panose="020B0604020202020204" pitchFamily="34" charset="0"/>
                <a:cs typeface="Arial" panose="020B0604020202020204" pitchFamily="34" charset="0"/>
              </a:rPr>
              <a:t>– when the focus of an activity or project is on political or social issues such as racism, class and poverty or particular areas of concern such as crime, drugs, gangs, sexual health, educational achievement, social relationships, homelessness, the environment.</a:t>
            </a:r>
          </a:p>
          <a:p>
            <a:pPr>
              <a:buNone/>
            </a:pPr>
            <a:endParaRPr lang="en-US" altLang="en-US" dirty="0"/>
          </a:p>
          <a:p>
            <a:pPr marL="0" indent="0">
              <a:buNone/>
            </a:pPr>
            <a:endParaRPr lang="en-GB" dirty="0"/>
          </a:p>
        </p:txBody>
      </p:sp>
      <p:sp>
        <p:nvSpPr>
          <p:cNvPr id="5" name="Title 1"/>
          <p:cNvSpPr>
            <a:spLocks noGrp="1"/>
          </p:cNvSpPr>
          <p:nvPr>
            <p:ph type="title"/>
          </p:nvPr>
        </p:nvSpPr>
        <p:spPr>
          <a:xfrm>
            <a:off x="677334" y="354227"/>
            <a:ext cx="8596668" cy="1320800"/>
          </a:xfrm>
        </p:spPr>
        <p:txBody>
          <a:bodyPr>
            <a:normAutofit fontScale="90000"/>
          </a:bodyPr>
          <a:lstStyle/>
          <a:p>
            <a:r>
              <a:rPr lang="en-GB" altLang="en-US" sz="4400" b="1" dirty="0">
                <a:latin typeface="Arial" panose="020B0604020202020204" pitchFamily="34" charset="0"/>
                <a:cs typeface="Arial" panose="020B0604020202020204" pitchFamily="34" charset="0"/>
              </a:rPr>
              <a:t>Models of Youth Work and where they happen</a:t>
            </a:r>
            <a:br>
              <a:rPr lang="en-GB" altLang="en-US" b="1" dirty="0"/>
            </a:br>
            <a:endParaRPr lang="en-GB" sz="1000" b="1" dirty="0"/>
          </a:p>
        </p:txBody>
      </p:sp>
    </p:spTree>
    <p:extLst>
      <p:ext uri="{BB962C8B-B14F-4D97-AF65-F5344CB8AC3E}">
        <p14:creationId xmlns:p14="http://schemas.microsoft.com/office/powerpoint/2010/main" val="374553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79603F-483B-F1AC-5D59-D916A2886E6D}"/>
              </a:ext>
            </a:extLst>
          </p:cNvPr>
          <p:cNvSpPr>
            <a:spLocks noGrp="1"/>
          </p:cNvSpPr>
          <p:nvPr>
            <p:ph idx="1"/>
          </p:nvPr>
        </p:nvSpPr>
        <p:spPr>
          <a:xfrm>
            <a:off x="1950720" y="1908752"/>
            <a:ext cx="6531004" cy="3575934"/>
          </a:xfrm>
        </p:spPr>
        <p:txBody>
          <a:bodyPr/>
          <a:lstStyle/>
          <a:p>
            <a:r>
              <a:rPr lang="en-GB" sz="2800" dirty="0"/>
              <a:t>Gan </a:t>
            </a:r>
            <a:r>
              <a:rPr lang="en-GB" sz="2800" dirty="0" err="1"/>
              <a:t>alluogi</a:t>
            </a:r>
            <a:r>
              <a:rPr lang="en-GB" sz="2800" dirty="0"/>
              <a:t> </a:t>
            </a:r>
            <a:r>
              <a:rPr lang="en-GB" sz="2800" dirty="0" err="1"/>
              <a:t>pobl</a:t>
            </a:r>
            <a:r>
              <a:rPr lang="en-GB" sz="2800" dirty="0"/>
              <a:t> </a:t>
            </a:r>
            <a:r>
              <a:rPr lang="en-GB" sz="2800" dirty="0" err="1"/>
              <a:t>ifanc</a:t>
            </a:r>
            <a:r>
              <a:rPr lang="en-GB" sz="2800" dirty="0"/>
              <a:t> I </a:t>
            </a:r>
            <a:r>
              <a:rPr lang="en-GB" sz="2800" dirty="0" err="1"/>
              <a:t>ennill</a:t>
            </a:r>
            <a:r>
              <a:rPr lang="en-GB" sz="2800" dirty="0"/>
              <a:t> y </a:t>
            </a:r>
            <a:r>
              <a:rPr lang="en-GB" sz="2800" dirty="0" err="1"/>
              <a:t>sgiliau</a:t>
            </a:r>
            <a:r>
              <a:rPr lang="en-GB" sz="2800" dirty="0"/>
              <a:t>, </a:t>
            </a:r>
            <a:r>
              <a:rPr lang="en-GB" sz="2800" dirty="0" err="1"/>
              <a:t>gwybodaeth</a:t>
            </a:r>
            <a:r>
              <a:rPr lang="en-GB" sz="2800" dirty="0"/>
              <a:t>, </a:t>
            </a:r>
            <a:r>
              <a:rPr lang="en-GB" sz="2800" dirty="0" err="1"/>
              <a:t>dealltwriaeth</a:t>
            </a:r>
            <a:r>
              <a:rPr lang="en-GB" sz="2800" dirty="0"/>
              <a:t>, </a:t>
            </a:r>
            <a:r>
              <a:rPr lang="en-GB" sz="2800" dirty="0" err="1"/>
              <a:t>agweddau</a:t>
            </a:r>
            <a:r>
              <a:rPr lang="en-GB" sz="2800" dirty="0"/>
              <a:t> a </a:t>
            </a:r>
            <a:r>
              <a:rPr lang="en-GB" sz="2800" dirty="0" err="1"/>
              <a:t>gwerthoedd</a:t>
            </a:r>
            <a:r>
              <a:rPr lang="en-GB" sz="2800" dirty="0"/>
              <a:t> </a:t>
            </a:r>
            <a:r>
              <a:rPr lang="en-GB" sz="2800" dirty="0" err="1"/>
              <a:t>sydd</a:t>
            </a:r>
            <a:r>
              <a:rPr lang="en-GB" sz="2800" dirty="0"/>
              <a:t> </a:t>
            </a:r>
            <a:r>
              <a:rPr lang="en-GB" sz="2800" dirty="0" err="1"/>
              <a:t>eu</a:t>
            </a:r>
            <a:r>
              <a:rPr lang="en-GB" sz="2800" dirty="0"/>
              <a:t> </a:t>
            </a:r>
            <a:r>
              <a:rPr lang="en-GB" sz="2800" dirty="0" err="1"/>
              <a:t>hangen</a:t>
            </a:r>
            <a:r>
              <a:rPr lang="en-GB" sz="2800" dirty="0"/>
              <a:t> </a:t>
            </a:r>
            <a:r>
              <a:rPr lang="en-GB" sz="2800" dirty="0" err="1"/>
              <a:t>ar</a:t>
            </a:r>
            <a:r>
              <a:rPr lang="en-GB" sz="2800" dirty="0"/>
              <a:t> </a:t>
            </a:r>
            <a:r>
              <a:rPr lang="en-GB" sz="2800" dirty="0" err="1"/>
              <a:t>gyfer</a:t>
            </a:r>
            <a:r>
              <a:rPr lang="en-GB" sz="2800" dirty="0"/>
              <a:t> </a:t>
            </a:r>
            <a:r>
              <a:rPr lang="en-GB" sz="2800" dirty="0" err="1"/>
              <a:t>eu</a:t>
            </a:r>
            <a:r>
              <a:rPr lang="en-GB" sz="2800" dirty="0"/>
              <a:t> </a:t>
            </a:r>
            <a:r>
              <a:rPr lang="en-GB" sz="2800" dirty="0" err="1"/>
              <a:t>datblygiad</a:t>
            </a:r>
            <a:r>
              <a:rPr lang="en-GB" sz="2800" dirty="0"/>
              <a:t> </a:t>
            </a:r>
            <a:r>
              <a:rPr lang="en-GB" sz="2800" dirty="0" err="1"/>
              <a:t>a’u</a:t>
            </a:r>
            <a:r>
              <a:rPr lang="en-GB" sz="2800" dirty="0"/>
              <a:t> </a:t>
            </a:r>
            <a:r>
              <a:rPr lang="en-GB" sz="2800" dirty="0" err="1"/>
              <a:t>boddhad</a:t>
            </a:r>
            <a:r>
              <a:rPr lang="en-GB" sz="2800" dirty="0"/>
              <a:t> </a:t>
            </a:r>
            <a:r>
              <a:rPr lang="en-GB" sz="2800" dirty="0" err="1"/>
              <a:t>personol</a:t>
            </a:r>
            <a:r>
              <a:rPr lang="en-GB" sz="2800" dirty="0"/>
              <a:t> </a:t>
            </a:r>
            <a:r>
              <a:rPr lang="en-GB" sz="2800" dirty="0" err="1"/>
              <a:t>eu</a:t>
            </a:r>
            <a:r>
              <a:rPr lang="en-GB" sz="2800" dirty="0"/>
              <a:t> </a:t>
            </a:r>
            <a:r>
              <a:rPr lang="en-GB" sz="2800" dirty="0" err="1"/>
              <a:t>hunain</a:t>
            </a:r>
            <a:r>
              <a:rPr lang="en-GB" sz="2800" dirty="0"/>
              <a:t> a </a:t>
            </a:r>
            <a:r>
              <a:rPr lang="en-GB" sz="2800" dirty="0" err="1"/>
              <a:t>chyfrannu</a:t>
            </a:r>
            <a:r>
              <a:rPr lang="en-GB" sz="2800" dirty="0"/>
              <a:t> at </a:t>
            </a:r>
            <a:r>
              <a:rPr lang="en-GB" sz="2800" dirty="0" err="1"/>
              <a:t>gymdeithas</a:t>
            </a:r>
            <a:r>
              <a:rPr lang="en-GB" sz="2800" dirty="0"/>
              <a:t> </a:t>
            </a:r>
            <a:r>
              <a:rPr lang="en-GB" sz="2800" dirty="0" err="1"/>
              <a:t>fel</a:t>
            </a:r>
            <a:r>
              <a:rPr lang="en-GB" sz="2800" dirty="0"/>
              <a:t> </a:t>
            </a:r>
            <a:r>
              <a:rPr lang="en-GB" sz="2800" dirty="0" err="1"/>
              <a:t>aelodau</a:t>
            </a:r>
            <a:r>
              <a:rPr lang="en-GB" sz="2800" dirty="0"/>
              <a:t> o </a:t>
            </a:r>
            <a:r>
              <a:rPr lang="en-GB" sz="2800" dirty="0" err="1"/>
              <a:t>gymdeithas</a:t>
            </a:r>
            <a:r>
              <a:rPr lang="en-GB" sz="2800" dirty="0"/>
              <a:t> a </a:t>
            </a:r>
            <a:r>
              <a:rPr lang="en-GB" sz="2800" dirty="0" err="1"/>
              <a:t>chymunedau</a:t>
            </a:r>
            <a:r>
              <a:rPr lang="en-GB" sz="2800" dirty="0"/>
              <a:t>, </a:t>
            </a:r>
            <a:r>
              <a:rPr lang="en-GB" sz="2800" dirty="0" err="1"/>
              <a:t>yn</a:t>
            </a:r>
            <a:r>
              <a:rPr lang="en-GB" sz="2800" dirty="0"/>
              <a:t> </a:t>
            </a:r>
            <a:r>
              <a:rPr lang="en-GB" sz="2800" dirty="0" err="1"/>
              <a:t>lleol</a:t>
            </a:r>
            <a:r>
              <a:rPr lang="en-GB" sz="2800" dirty="0"/>
              <a:t>, </a:t>
            </a:r>
            <a:r>
              <a:rPr lang="en-GB" sz="2800" dirty="0" err="1"/>
              <a:t>rhanbarthol</a:t>
            </a:r>
            <a:r>
              <a:rPr lang="en-GB" sz="2800" dirty="0"/>
              <a:t>, </a:t>
            </a:r>
            <a:r>
              <a:rPr lang="en-GB" sz="2800" dirty="0" err="1"/>
              <a:t>cenedlaethol</a:t>
            </a:r>
            <a:r>
              <a:rPr lang="en-GB" sz="2800" dirty="0"/>
              <a:t> a </a:t>
            </a:r>
            <a:r>
              <a:rPr lang="en-GB" sz="2800" dirty="0" err="1"/>
              <a:t>rhyngwladol</a:t>
            </a:r>
            <a:r>
              <a:rPr lang="en-GB" dirty="0"/>
              <a:t>.</a:t>
            </a:r>
          </a:p>
        </p:txBody>
      </p:sp>
      <p:sp>
        <p:nvSpPr>
          <p:cNvPr id="3" name="Title 2">
            <a:extLst>
              <a:ext uri="{FF2B5EF4-FFF2-40B4-BE49-F238E27FC236}">
                <a16:creationId xmlns:a16="http://schemas.microsoft.com/office/drawing/2014/main" id="{BE295CBB-26D7-947E-DDDF-F66E2465DB82}"/>
              </a:ext>
            </a:extLst>
          </p:cNvPr>
          <p:cNvSpPr>
            <a:spLocks noGrp="1"/>
          </p:cNvSpPr>
          <p:nvPr>
            <p:ph type="title"/>
          </p:nvPr>
        </p:nvSpPr>
        <p:spPr/>
        <p:txBody>
          <a:bodyPr/>
          <a:lstStyle/>
          <a:p>
            <a:r>
              <a:rPr lang="en-GB" dirty="0" err="1"/>
              <a:t>Addysgol</a:t>
            </a:r>
            <a:endParaRPr lang="en-GB" dirty="0"/>
          </a:p>
        </p:txBody>
      </p:sp>
    </p:spTree>
    <p:extLst>
      <p:ext uri="{BB962C8B-B14F-4D97-AF65-F5344CB8AC3E}">
        <p14:creationId xmlns:p14="http://schemas.microsoft.com/office/powerpoint/2010/main" val="2859293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4"/>
          </a:lnRef>
          <a:fillRef idx="3">
            <a:schemeClr val="accent4"/>
          </a:fillRef>
          <a:effectRef idx="3">
            <a:schemeClr val="accent4"/>
          </a:effectRef>
          <a:fontRef idx="minor">
            <a:schemeClr val="lt1"/>
          </a:fontRef>
        </p:style>
        <p:txBody>
          <a:bodyPr anchor="ctr">
            <a:normAutofit/>
          </a:bodyPr>
          <a:lstStyle/>
          <a:p>
            <a:pPr algn="ctr"/>
            <a:r>
              <a:rPr lang="en-GB" sz="4000" b="1" dirty="0">
                <a:latin typeface="Arial" panose="020B0604020202020204" pitchFamily="34" charset="0"/>
                <a:cs typeface="Arial" panose="020B0604020202020204" pitchFamily="34" charset="0"/>
              </a:rPr>
              <a:t>Educative</a:t>
            </a:r>
          </a:p>
        </p:txBody>
      </p:sp>
      <p:sp>
        <p:nvSpPr>
          <p:cNvPr id="3" name="Content Placeholder 2"/>
          <p:cNvSpPr>
            <a:spLocks noGrp="1"/>
          </p:cNvSpPr>
          <p:nvPr>
            <p:ph sz="half" idx="1"/>
          </p:nvPr>
        </p:nvSpPr>
        <p:spPr>
          <a:xfrm>
            <a:off x="4263080" y="2160589"/>
            <a:ext cx="5597611" cy="3880772"/>
          </a:xfrm>
        </p:spPr>
        <p:txBody>
          <a:bodyPr>
            <a:normAutofit/>
          </a:bodyPr>
          <a:lstStyle/>
          <a:p>
            <a:pPr>
              <a:lnSpc>
                <a:spcPct val="80000"/>
              </a:lnSpc>
              <a:buNone/>
            </a:pPr>
            <a:endParaRPr lang="en-GB" altLang="en-US" dirty="0"/>
          </a:p>
          <a:p>
            <a:pPr>
              <a:lnSpc>
                <a:spcPct val="80000"/>
              </a:lnSpc>
              <a:buNone/>
            </a:pPr>
            <a:r>
              <a:rPr lang="en-GB" altLang="en-US" dirty="0"/>
              <a:t>	</a:t>
            </a:r>
            <a:r>
              <a:rPr lang="en-GB" altLang="en-US" sz="2600" dirty="0">
                <a:latin typeface="Arial" panose="020B0604020202020204" pitchFamily="34" charset="0"/>
                <a:cs typeface="Arial" panose="020B0604020202020204" pitchFamily="34" charset="0"/>
              </a:rPr>
              <a:t>Enabling young people to gain skills, knowledge, understanding, attitudes and values needed for their own personal development and fulfilment and as a means of contributing to society as  members of groups and communities, locally, nationally, and internationally.</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5344" y="2926969"/>
            <a:ext cx="3392424" cy="29535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6855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D320-FA2C-C475-8D05-0A85E04D9324}"/>
              </a:ext>
            </a:extLst>
          </p:cNvPr>
          <p:cNvSpPr>
            <a:spLocks noGrp="1"/>
          </p:cNvSpPr>
          <p:nvPr>
            <p:ph type="title"/>
          </p:nvPr>
        </p:nvSpPr>
        <p:spPr/>
        <p:txBody>
          <a:bodyPr/>
          <a:lstStyle/>
          <a:p>
            <a:r>
              <a:rPr lang="en-GB" dirty="0" err="1"/>
              <a:t>Mynegiannol</a:t>
            </a:r>
            <a:endParaRPr lang="en-GB" dirty="0"/>
          </a:p>
        </p:txBody>
      </p:sp>
      <p:sp>
        <p:nvSpPr>
          <p:cNvPr id="3" name="Content Placeholder 2">
            <a:extLst>
              <a:ext uri="{FF2B5EF4-FFF2-40B4-BE49-F238E27FC236}">
                <a16:creationId xmlns:a16="http://schemas.microsoft.com/office/drawing/2014/main" id="{5A871A27-402E-B121-1A9F-54823F36A953}"/>
              </a:ext>
            </a:extLst>
          </p:cNvPr>
          <p:cNvSpPr>
            <a:spLocks noGrp="1"/>
          </p:cNvSpPr>
          <p:nvPr>
            <p:ph sz="half" idx="1"/>
          </p:nvPr>
        </p:nvSpPr>
        <p:spPr/>
        <p:txBody>
          <a:bodyPr/>
          <a:lstStyle/>
          <a:p>
            <a:r>
              <a:rPr lang="en-GB" dirty="0"/>
              <a:t>Gan </a:t>
            </a:r>
            <a:r>
              <a:rPr lang="en-GB" dirty="0" err="1"/>
              <a:t>annog</a:t>
            </a:r>
            <a:r>
              <a:rPr lang="en-GB" dirty="0"/>
              <a:t> </a:t>
            </a:r>
            <a:r>
              <a:rPr lang="en-GB" dirty="0" err="1"/>
              <a:t>galluogi</a:t>
            </a:r>
            <a:r>
              <a:rPr lang="en-GB" dirty="0"/>
              <a:t> </a:t>
            </a:r>
            <a:r>
              <a:rPr lang="en-GB" dirty="0" err="1"/>
              <a:t>pobl</a:t>
            </a:r>
            <a:r>
              <a:rPr lang="en-GB" dirty="0"/>
              <a:t> </a:t>
            </a:r>
            <a:r>
              <a:rPr lang="en-GB" dirty="0" err="1"/>
              <a:t>ifanc</a:t>
            </a:r>
            <a:r>
              <a:rPr lang="en-GB" dirty="0"/>
              <a:t> I </a:t>
            </a:r>
            <a:r>
              <a:rPr lang="en-GB" dirty="0" err="1"/>
              <a:t>fynegi</a:t>
            </a:r>
            <a:r>
              <a:rPr lang="en-GB" dirty="0"/>
              <a:t> </a:t>
            </a:r>
            <a:r>
              <a:rPr lang="en-GB" dirty="0" err="1"/>
              <a:t>eu</a:t>
            </a:r>
            <a:r>
              <a:rPr lang="en-GB" dirty="0"/>
              <a:t> </a:t>
            </a:r>
            <a:r>
              <a:rPr lang="en-GB" dirty="0" err="1"/>
              <a:t>daeltltwriaeth</a:t>
            </a:r>
            <a:r>
              <a:rPr lang="en-GB" dirty="0"/>
              <a:t> </a:t>
            </a:r>
            <a:r>
              <a:rPr lang="en-GB" dirty="0" err="1"/>
              <a:t>a’u</a:t>
            </a:r>
            <a:r>
              <a:rPr lang="en-GB" dirty="0"/>
              <a:t> </a:t>
            </a:r>
            <a:r>
              <a:rPr lang="en-GB" dirty="0" err="1"/>
              <a:t>gwybodaeth</a:t>
            </a:r>
            <a:r>
              <a:rPr lang="en-GB" dirty="0"/>
              <a:t>, </a:t>
            </a:r>
            <a:r>
              <a:rPr lang="en-GB" dirty="0" err="1"/>
              <a:t>ynghyd</a:t>
            </a:r>
            <a:r>
              <a:rPr lang="en-GB" dirty="0"/>
              <a:t> </a:t>
            </a:r>
            <a:r>
              <a:rPr lang="en-GB" dirty="0" err="1"/>
              <a:t>a’u</a:t>
            </a:r>
            <a:r>
              <a:rPr lang="en-GB" dirty="0"/>
              <a:t> </a:t>
            </a:r>
            <a:r>
              <a:rPr lang="en-GB" dirty="0" err="1"/>
              <a:t>syniadau</a:t>
            </a:r>
            <a:r>
              <a:rPr lang="en-GB" dirty="0"/>
              <a:t>, barn, </a:t>
            </a:r>
            <a:r>
              <a:rPr lang="en-GB" dirty="0" err="1"/>
              <a:t>emosiynau</a:t>
            </a:r>
            <a:r>
              <a:rPr lang="en-GB" dirty="0"/>
              <a:t> a </a:t>
            </a:r>
            <a:r>
              <a:rPr lang="en-GB" dirty="0" err="1"/>
              <a:t>dyheadau</a:t>
            </a:r>
            <a:r>
              <a:rPr lang="en-GB" dirty="0"/>
              <a:t> </a:t>
            </a:r>
            <a:r>
              <a:rPr lang="en-GB" dirty="0" err="1"/>
              <a:t>drwy</a:t>
            </a:r>
            <a:r>
              <a:rPr lang="en-GB" dirty="0"/>
              <a:t> </a:t>
            </a:r>
            <a:r>
              <a:rPr lang="en-GB" dirty="0" err="1"/>
              <a:t>amrywiaeth</a:t>
            </a:r>
            <a:r>
              <a:rPr lang="en-GB" dirty="0"/>
              <a:t> </a:t>
            </a:r>
            <a:r>
              <a:rPr lang="en-GB" dirty="0" err="1"/>
              <a:t>eang</a:t>
            </a:r>
            <a:r>
              <a:rPr lang="en-GB" dirty="0"/>
              <a:t> o </a:t>
            </a:r>
            <a:r>
              <a:rPr lang="en-GB" dirty="0" err="1"/>
              <a:t>gyfeoedd</a:t>
            </a:r>
            <a:r>
              <a:rPr lang="en-GB" dirty="0"/>
              <a:t> </a:t>
            </a:r>
            <a:r>
              <a:rPr lang="en-GB" dirty="0" err="1"/>
              <a:t>creadigol</a:t>
            </a:r>
            <a:r>
              <a:rPr lang="en-GB" dirty="0"/>
              <a:t> a </a:t>
            </a:r>
            <a:r>
              <a:rPr lang="en-GB" dirty="0" err="1"/>
              <a:t>heriol</a:t>
            </a:r>
            <a:r>
              <a:rPr lang="en-GB" dirty="0"/>
              <a:t> </a:t>
            </a:r>
            <a:r>
              <a:rPr lang="en-GB" dirty="0" err="1"/>
              <a:t>yn</a:t>
            </a:r>
            <a:r>
              <a:rPr lang="en-GB" dirty="0"/>
              <a:t> </a:t>
            </a:r>
            <a:r>
              <a:rPr lang="en-GB" dirty="0" err="1"/>
              <a:t>aml</a:t>
            </a:r>
            <a:endParaRPr lang="en-GB" dirty="0"/>
          </a:p>
        </p:txBody>
      </p:sp>
      <p:sp>
        <p:nvSpPr>
          <p:cNvPr id="4" name="Content Placeholder 3">
            <a:extLst>
              <a:ext uri="{FF2B5EF4-FFF2-40B4-BE49-F238E27FC236}">
                <a16:creationId xmlns:a16="http://schemas.microsoft.com/office/drawing/2014/main" id="{D08C6477-CA13-13E7-258E-EDC01F19BF22}"/>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107649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219532" cy="972065"/>
          </a:xfrm>
        </p:spPr>
        <p:style>
          <a:lnRef idx="0">
            <a:schemeClr val="accent6"/>
          </a:lnRef>
          <a:fillRef idx="3">
            <a:schemeClr val="accent6"/>
          </a:fillRef>
          <a:effectRef idx="3">
            <a:schemeClr val="accent6"/>
          </a:effectRef>
          <a:fontRef idx="minor">
            <a:schemeClr val="lt1"/>
          </a:fontRef>
        </p:style>
        <p:txBody>
          <a:bodyPr/>
          <a:lstStyle/>
          <a:p>
            <a:pPr algn="ctr"/>
            <a:r>
              <a:rPr lang="en-GB" b="1" dirty="0">
                <a:latin typeface="Arial" panose="020B0604020202020204" pitchFamily="34" charset="0"/>
                <a:cs typeface="Arial" panose="020B0604020202020204" pitchFamily="34" charset="0"/>
              </a:rPr>
              <a:t>Expressive</a:t>
            </a:r>
          </a:p>
        </p:txBody>
      </p:sp>
      <p:sp>
        <p:nvSpPr>
          <p:cNvPr id="3" name="Content Placeholder 2"/>
          <p:cNvSpPr>
            <a:spLocks noGrp="1"/>
          </p:cNvSpPr>
          <p:nvPr>
            <p:ph sz="half" idx="1"/>
          </p:nvPr>
        </p:nvSpPr>
        <p:spPr>
          <a:xfrm>
            <a:off x="525500" y="4286318"/>
            <a:ext cx="9319282" cy="1422870"/>
          </a:xfrm>
        </p:spPr>
        <p:txBody>
          <a:bodyPr>
            <a:normAutofit/>
          </a:bodyPr>
          <a:lstStyle/>
          <a:p>
            <a:pPr>
              <a:lnSpc>
                <a:spcPct val="80000"/>
              </a:lnSpc>
              <a:buNone/>
            </a:pPr>
            <a:r>
              <a:rPr lang="en-GB" altLang="en-US" sz="2800" dirty="0">
                <a:latin typeface="Arial" panose="020B0604020202020204" pitchFamily="34" charset="0"/>
                <a:cs typeface="Arial" panose="020B0604020202020204" pitchFamily="34" charset="0"/>
              </a:rPr>
              <a:t> Encouraging and enabling young people to express their emotions and aspirations, through a broad range of creative and often challenging opportunities</a:t>
            </a:r>
          </a:p>
          <a:p>
            <a:pPr>
              <a:lnSpc>
                <a:spcPct val="80000"/>
              </a:lnSpc>
              <a:buNone/>
            </a:pPr>
            <a:endParaRPr lang="en-GB" altLang="en-US" sz="2800" dirty="0">
              <a:latin typeface="Arial" panose="020B0604020202020204" pitchFamily="34" charset="0"/>
              <a:cs typeface="Arial" panose="020B0604020202020204" pitchFamily="34" charset="0"/>
            </a:endParaRPr>
          </a:p>
          <a:p>
            <a:pPr>
              <a:lnSpc>
                <a:spcPct val="80000"/>
              </a:lnSpc>
              <a:buNone/>
            </a:pPr>
            <a:endParaRPr lang="en-GB" altLang="en-US" sz="2800" dirty="0">
              <a:latin typeface="Arial" panose="020B0604020202020204" pitchFamily="34" charset="0"/>
              <a:cs typeface="Arial" panose="020B0604020202020204" pitchFamily="34" charset="0"/>
            </a:endParaRPr>
          </a:p>
          <a:p>
            <a:pPr>
              <a:lnSpc>
                <a:spcPct val="80000"/>
              </a:lnSpc>
              <a:buNone/>
            </a:pPr>
            <a:endParaRPr lang="en-GB" altLang="en-US" sz="2800" dirty="0">
              <a:latin typeface="Arial" panose="020B0604020202020204" pitchFamily="34" charset="0"/>
              <a:cs typeface="Arial" panose="020B0604020202020204" pitchFamily="34" charset="0"/>
            </a:endParaRPr>
          </a:p>
          <a:p>
            <a:pPr>
              <a:lnSpc>
                <a:spcPct val="80000"/>
              </a:lnSpc>
              <a:buNone/>
            </a:pPr>
            <a:endParaRPr lang="en-GB" altLang="en-US" sz="2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7334" y="1572083"/>
            <a:ext cx="3318857" cy="220911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21269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FB61A-2318-5EE2-5666-61F79CBFCC99}"/>
              </a:ext>
            </a:extLst>
          </p:cNvPr>
          <p:cNvSpPr>
            <a:spLocks noGrp="1"/>
          </p:cNvSpPr>
          <p:nvPr>
            <p:ph type="title"/>
          </p:nvPr>
        </p:nvSpPr>
        <p:spPr/>
        <p:txBody>
          <a:bodyPr/>
          <a:lstStyle/>
          <a:p>
            <a:r>
              <a:rPr lang="en-GB" dirty="0" err="1"/>
              <a:t>Grymusol</a:t>
            </a:r>
            <a:endParaRPr lang="en-GB" dirty="0"/>
          </a:p>
        </p:txBody>
      </p:sp>
      <p:sp>
        <p:nvSpPr>
          <p:cNvPr id="3" name="Content Placeholder 2">
            <a:extLst>
              <a:ext uri="{FF2B5EF4-FFF2-40B4-BE49-F238E27FC236}">
                <a16:creationId xmlns:a16="http://schemas.microsoft.com/office/drawing/2014/main" id="{98A5A1B6-4758-81D1-447F-906E43A41FE2}"/>
              </a:ext>
            </a:extLst>
          </p:cNvPr>
          <p:cNvSpPr>
            <a:spLocks noGrp="1"/>
          </p:cNvSpPr>
          <p:nvPr>
            <p:ph sz="half" idx="1"/>
          </p:nvPr>
        </p:nvSpPr>
        <p:spPr/>
        <p:txBody>
          <a:bodyPr/>
          <a:lstStyle/>
          <a:p>
            <a:r>
              <a:rPr lang="en-GB" dirty="0"/>
              <a:t>Gan </a:t>
            </a:r>
            <a:r>
              <a:rPr lang="en-GB" dirty="0" err="1"/>
              <a:t>roi’r</a:t>
            </a:r>
            <a:r>
              <a:rPr lang="en-GB" dirty="0"/>
              <a:t> </a:t>
            </a:r>
            <a:r>
              <a:rPr lang="en-GB" dirty="0" err="1"/>
              <a:t>ddealltwriaeth</a:t>
            </a:r>
            <a:r>
              <a:rPr lang="en-GB" dirty="0"/>
              <a:t> </a:t>
            </a:r>
            <a:r>
              <a:rPr lang="en-GB" dirty="0" err="1"/>
              <a:t>a’r</a:t>
            </a:r>
            <a:r>
              <a:rPr lang="en-GB" dirty="0"/>
              <a:t> </a:t>
            </a:r>
            <a:r>
              <a:rPr lang="en-GB" dirty="0" err="1"/>
              <a:t>sgiliau</a:t>
            </a:r>
            <a:r>
              <a:rPr lang="en-GB" dirty="0"/>
              <a:t> </a:t>
            </a:r>
            <a:r>
              <a:rPr lang="en-GB" dirty="0" err="1"/>
              <a:t>i</a:t>
            </a:r>
            <a:r>
              <a:rPr lang="en-GB" dirty="0"/>
              <a:t> </a:t>
            </a:r>
            <a:r>
              <a:rPr lang="en-GB" dirty="0" err="1"/>
              <a:t>bobl</a:t>
            </a:r>
            <a:r>
              <a:rPr lang="en-GB" dirty="0"/>
              <a:t> </a:t>
            </a:r>
            <a:r>
              <a:rPr lang="en-GB" dirty="0" err="1"/>
              <a:t>ifanc</a:t>
            </a:r>
            <a:r>
              <a:rPr lang="en-GB" dirty="0"/>
              <a:t> er </a:t>
            </a:r>
            <a:r>
              <a:rPr lang="en-GB" dirty="0" err="1"/>
              <a:t>mwyn</a:t>
            </a:r>
            <a:r>
              <a:rPr lang="en-GB" dirty="0"/>
              <a:t> </a:t>
            </a:r>
            <a:r>
              <a:rPr lang="en-GB" dirty="0" err="1"/>
              <a:t>iddynt</a:t>
            </a:r>
            <a:r>
              <a:rPr lang="en-GB" dirty="0"/>
              <a:t> </a:t>
            </a:r>
            <a:r>
              <a:rPr lang="en-GB" dirty="0" err="1"/>
              <a:t>allu</a:t>
            </a:r>
            <a:r>
              <a:rPr lang="en-GB" dirty="0"/>
              <a:t> </a:t>
            </a:r>
            <a:r>
              <a:rPr lang="en-GB" dirty="0" err="1"/>
              <a:t>arfer</a:t>
            </a:r>
            <a:r>
              <a:rPr lang="en-GB" dirty="0"/>
              <a:t> </a:t>
            </a:r>
            <a:r>
              <a:rPr lang="en-GB" dirty="0" err="1"/>
              <a:t>eu</a:t>
            </a:r>
            <a:r>
              <a:rPr lang="en-GB" dirty="0"/>
              <a:t> </a:t>
            </a:r>
            <a:r>
              <a:rPr lang="en-GB" dirty="0" err="1"/>
              <a:t>hawliau</a:t>
            </a:r>
            <a:r>
              <a:rPr lang="en-GB" dirty="0"/>
              <a:t>, </a:t>
            </a:r>
            <a:r>
              <a:rPr lang="en-GB" dirty="0" err="1"/>
              <a:t>gan</a:t>
            </a:r>
            <a:r>
              <a:rPr lang="en-GB" dirty="0"/>
              <a:t> </a:t>
            </a:r>
            <a:r>
              <a:rPr lang="en-GB" dirty="0" err="1"/>
              <a:t>gynnwys</a:t>
            </a:r>
            <a:r>
              <a:rPr lang="en-GB" dirty="0"/>
              <a:t>.</a:t>
            </a:r>
          </a:p>
        </p:txBody>
      </p:sp>
      <p:sp>
        <p:nvSpPr>
          <p:cNvPr id="4" name="Content Placeholder 3">
            <a:extLst>
              <a:ext uri="{FF2B5EF4-FFF2-40B4-BE49-F238E27FC236}">
                <a16:creationId xmlns:a16="http://schemas.microsoft.com/office/drawing/2014/main" id="{52BFF31E-73B3-3103-84C1-4231FA5D1EEC}"/>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2684974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2"/>
          </a:lnRef>
          <a:fillRef idx="3">
            <a:schemeClr val="accent2"/>
          </a:fillRef>
          <a:effectRef idx="3">
            <a:schemeClr val="accent2"/>
          </a:effectRef>
          <a:fontRef idx="minor">
            <a:schemeClr val="lt1"/>
          </a:fontRef>
        </p:style>
        <p:txBody>
          <a:bodyPr anchor="ctr"/>
          <a:lstStyle/>
          <a:p>
            <a:pPr algn="ctr"/>
            <a:r>
              <a:rPr lang="en-GB" b="1" dirty="0"/>
              <a:t>Empowering</a:t>
            </a:r>
          </a:p>
        </p:txBody>
      </p:sp>
      <p:sp>
        <p:nvSpPr>
          <p:cNvPr id="3" name="Content Placeholder 2"/>
          <p:cNvSpPr>
            <a:spLocks noGrp="1"/>
          </p:cNvSpPr>
          <p:nvPr>
            <p:ph sz="half" idx="1"/>
          </p:nvPr>
        </p:nvSpPr>
        <p:spPr>
          <a:xfrm>
            <a:off x="677334" y="1930400"/>
            <a:ext cx="8862082" cy="4499703"/>
          </a:xfrm>
        </p:spPr>
        <p:txBody>
          <a:bodyPr>
            <a:normAutofit/>
          </a:bodyPr>
          <a:lstStyle/>
          <a:p>
            <a:pPr marL="0" indent="0">
              <a:buNone/>
              <a:defRPr/>
            </a:pPr>
            <a:r>
              <a:rPr lang="en-GB" altLang="en-US" sz="2400" dirty="0">
                <a:latin typeface="Arial" panose="020B0604020202020204" pitchFamily="34" charset="0"/>
                <a:cs typeface="Arial" panose="020B0604020202020204" pitchFamily="34" charset="0"/>
              </a:rPr>
              <a:t>Equipping young people with the understanding and skills to enable them to exercise their rights including:</a:t>
            </a:r>
          </a:p>
          <a:p>
            <a:pPr marL="0" indent="0">
              <a:buNone/>
              <a:defRPr/>
            </a:pPr>
            <a:endParaRPr lang="en-GB" altLang="en-US" sz="2400" dirty="0">
              <a:latin typeface="Arial" panose="020B0604020202020204" pitchFamily="34" charset="0"/>
              <a:cs typeface="Arial" panose="020B0604020202020204" pitchFamily="34" charset="0"/>
            </a:endParaRPr>
          </a:p>
          <a:p>
            <a:pPr lvl="1">
              <a:defRPr/>
            </a:pPr>
            <a:r>
              <a:rPr lang="en-GB" sz="2200" dirty="0">
                <a:latin typeface="Arial" panose="020B0604020202020204" pitchFamily="34" charset="0"/>
                <a:cs typeface="Arial" panose="020B0604020202020204" pitchFamily="34" charset="0"/>
              </a:rPr>
              <a:t>Recognising that all young people have rights and this implies respecting the rights of others</a:t>
            </a:r>
          </a:p>
          <a:p>
            <a:pPr lvl="1">
              <a:defRPr/>
            </a:pPr>
            <a:r>
              <a:rPr lang="en-GB" sz="2200" dirty="0">
                <a:latin typeface="Arial" panose="020B0604020202020204" pitchFamily="34" charset="0"/>
                <a:cs typeface="Arial" panose="020B0604020202020204" pitchFamily="34" charset="0"/>
              </a:rPr>
              <a:t>Supporting young people to carry out their responsibilities as citizens and members of their communities</a:t>
            </a:r>
          </a:p>
          <a:p>
            <a:pPr lvl="1">
              <a:defRPr/>
            </a:pPr>
            <a:r>
              <a:rPr lang="en-GB" sz="2200" dirty="0">
                <a:latin typeface="Arial" panose="020B0604020202020204" pitchFamily="34" charset="0"/>
                <a:cs typeface="Arial" panose="020B0604020202020204" pitchFamily="34" charset="0"/>
              </a:rPr>
              <a:t>Encouraging young people to engage with the persona, social and political issues which affect their lives and the lives of others to develop qualities of leadership </a:t>
            </a:r>
          </a:p>
          <a:p>
            <a:pPr lvl="1">
              <a:defRPr/>
            </a:pPr>
            <a:endParaRPr lang="en-GB" sz="22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920920">
            <a:off x="8826945" y="937565"/>
            <a:ext cx="2665679" cy="139216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0089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284E1-69FA-AADD-4296-4D7E4F39D8BA}"/>
              </a:ext>
            </a:extLst>
          </p:cNvPr>
          <p:cNvSpPr>
            <a:spLocks noGrp="1"/>
          </p:cNvSpPr>
          <p:nvPr>
            <p:ph type="title"/>
          </p:nvPr>
        </p:nvSpPr>
        <p:spPr/>
        <p:txBody>
          <a:bodyPr/>
          <a:lstStyle/>
          <a:p>
            <a:r>
              <a:rPr lang="en-GB" dirty="0" err="1"/>
              <a:t>Cyfranogol</a:t>
            </a:r>
            <a:endParaRPr lang="en-GB" dirty="0"/>
          </a:p>
        </p:txBody>
      </p:sp>
      <p:sp>
        <p:nvSpPr>
          <p:cNvPr id="3" name="Content Placeholder 2">
            <a:extLst>
              <a:ext uri="{FF2B5EF4-FFF2-40B4-BE49-F238E27FC236}">
                <a16:creationId xmlns:a16="http://schemas.microsoft.com/office/drawing/2014/main" id="{10451E83-6988-A50B-DC4F-EFDFE862DCAA}"/>
              </a:ext>
            </a:extLst>
          </p:cNvPr>
          <p:cNvSpPr>
            <a:spLocks noGrp="1"/>
          </p:cNvSpPr>
          <p:nvPr>
            <p:ph sz="half" idx="1"/>
          </p:nvPr>
        </p:nvSpPr>
        <p:spPr/>
        <p:txBody>
          <a:bodyPr/>
          <a:lstStyle/>
          <a:p>
            <a:r>
              <a:rPr lang="en-GB" dirty="0"/>
              <a:t>Gan </a:t>
            </a:r>
            <a:r>
              <a:rPr lang="en-GB" dirty="0" err="1"/>
              <a:t>annog</a:t>
            </a:r>
            <a:r>
              <a:rPr lang="en-GB" dirty="0"/>
              <a:t> a </a:t>
            </a:r>
            <a:r>
              <a:rPr lang="en-GB" dirty="0" err="1"/>
              <a:t>chefnogi</a:t>
            </a:r>
            <a:r>
              <a:rPr lang="en-GB" dirty="0"/>
              <a:t> </a:t>
            </a:r>
            <a:r>
              <a:rPr lang="en-GB" dirty="0" err="1"/>
              <a:t>pbl</a:t>
            </a:r>
            <a:r>
              <a:rPr lang="en-GB" dirty="0"/>
              <a:t> </a:t>
            </a:r>
            <a:r>
              <a:rPr lang="en-GB" dirty="0" err="1"/>
              <a:t>ifanc</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barteriad</a:t>
            </a:r>
            <a:r>
              <a:rPr lang="en-GB" dirty="0"/>
              <a:t> a </a:t>
            </a:r>
            <a:r>
              <a:rPr lang="en-GB" dirty="0" err="1"/>
              <a:t>rhannu</a:t>
            </a:r>
            <a:r>
              <a:rPr lang="en-GB" dirty="0"/>
              <a:t> </a:t>
            </a:r>
            <a:r>
              <a:rPr lang="en-GB" dirty="0" err="1"/>
              <a:t>cyfrifoldebau</a:t>
            </a:r>
            <a:r>
              <a:rPr lang="en-GB" dirty="0"/>
              <a:t> am y </a:t>
            </a:r>
            <a:r>
              <a:rPr lang="en-GB" dirty="0" err="1"/>
              <a:t>cyfleoedd</a:t>
            </a:r>
            <a:r>
              <a:rPr lang="en-GB" dirty="0"/>
              <a:t>, y </a:t>
            </a:r>
            <a:r>
              <a:rPr lang="en-GB" dirty="0" err="1"/>
              <a:t>prosesau</a:t>
            </a:r>
            <a:r>
              <a:rPr lang="en-GB" dirty="0"/>
              <a:t> </a:t>
            </a:r>
            <a:r>
              <a:rPr lang="en-GB" dirty="0" err="1"/>
              <a:t>dysgu</a:t>
            </a:r>
            <a:r>
              <a:rPr lang="en-GB" dirty="0"/>
              <a:t> </a:t>
            </a:r>
            <a:r>
              <a:rPr lang="en-GB" dirty="0" err="1"/>
              <a:t>a’r</a:t>
            </a:r>
            <a:r>
              <a:rPr lang="en-GB" dirty="0"/>
              <a:t> </a:t>
            </a:r>
            <a:r>
              <a:rPr lang="en-GB" dirty="0" err="1"/>
              <a:t>strwythurau</a:t>
            </a:r>
            <a:r>
              <a:rPr lang="en-GB" dirty="0"/>
              <a:t> </a:t>
            </a:r>
            <a:r>
              <a:rPr lang="en-GB" dirty="0" err="1"/>
              <a:t>gwneud</a:t>
            </a:r>
            <a:r>
              <a:rPr lang="en-GB" dirty="0"/>
              <a:t> </a:t>
            </a:r>
            <a:r>
              <a:rPr lang="en-GB" dirty="0" err="1"/>
              <a:t>penderfyniadau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hunain</a:t>
            </a:r>
            <a:r>
              <a:rPr lang="en-GB" dirty="0"/>
              <a:t> ac </a:t>
            </a:r>
            <a:r>
              <a:rPr lang="en-GB" dirty="0" err="1"/>
              <a:t>ar</a:t>
            </a:r>
            <a:r>
              <a:rPr lang="en-GB" dirty="0"/>
              <a:t> </a:t>
            </a:r>
            <a:r>
              <a:rPr lang="en-GB" dirty="0" err="1"/>
              <a:t>fywydau</a:t>
            </a:r>
            <a:r>
              <a:rPr lang="en-GB" dirty="0"/>
              <a:t> ac </a:t>
            </a:r>
            <a:r>
              <a:rPr lang="en-GB" dirty="0" err="1"/>
              <a:t>amgylcheddau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871D9C69-11E7-CEBA-8D40-519307ED65E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094968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5"/>
          </a:lnRef>
          <a:fillRef idx="3">
            <a:schemeClr val="accent5"/>
          </a:fillRef>
          <a:effectRef idx="3">
            <a:schemeClr val="accent5"/>
          </a:effectRef>
          <a:fontRef idx="minor">
            <a:schemeClr val="lt1"/>
          </a:fontRef>
        </p:style>
        <p:txBody>
          <a:bodyPr anchor="ctr"/>
          <a:lstStyle/>
          <a:p>
            <a:pPr algn="ctr"/>
            <a:r>
              <a:rPr lang="en-GB" b="1" dirty="0">
                <a:latin typeface="Arial" panose="020B0604020202020204" pitchFamily="34" charset="0"/>
                <a:cs typeface="Arial" panose="020B0604020202020204" pitchFamily="34" charset="0"/>
              </a:rPr>
              <a:t>Participative</a:t>
            </a:r>
          </a:p>
        </p:txBody>
      </p:sp>
      <p:sp>
        <p:nvSpPr>
          <p:cNvPr id="3" name="Content Placeholder 2"/>
          <p:cNvSpPr>
            <a:spLocks noGrp="1"/>
          </p:cNvSpPr>
          <p:nvPr>
            <p:ph sz="half" idx="1"/>
          </p:nvPr>
        </p:nvSpPr>
        <p:spPr>
          <a:xfrm>
            <a:off x="345989" y="2160590"/>
            <a:ext cx="6005384" cy="4240210"/>
          </a:xfrm>
        </p:spPr>
        <p:txBody>
          <a:bodyPr>
            <a:normAutofit/>
          </a:bodyPr>
          <a:lstStyle/>
          <a:p>
            <a:pPr>
              <a:lnSpc>
                <a:spcPct val="80000"/>
              </a:lnSpc>
              <a:buNone/>
            </a:pPr>
            <a:endParaRPr lang="en-GB" altLang="en-US" dirty="0"/>
          </a:p>
          <a:p>
            <a:pPr>
              <a:lnSpc>
                <a:spcPct val="80000"/>
              </a:lnSpc>
              <a:buNone/>
            </a:pPr>
            <a:r>
              <a:rPr lang="en-GB" altLang="en-US" sz="2800" dirty="0">
                <a:latin typeface="Arial" panose="020B0604020202020204" pitchFamily="34" charset="0"/>
                <a:cs typeface="Arial" panose="020B0604020202020204" pitchFamily="34" charset="0"/>
              </a:rPr>
              <a:t>	Encouraging and supporting young people to become partners in, and share responsibility for, the opportunities, learning processes and decision – making structures which affect their own and other people‘s lives and environments</a:t>
            </a:r>
            <a:endParaRPr lang="en-GB" sz="2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97189" y="2740665"/>
            <a:ext cx="2576813" cy="24636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568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11" descr="man_communicatie_741147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570" y="3726265"/>
            <a:ext cx="3908425" cy="293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Diagram 6"/>
          <p:cNvGraphicFramePr/>
          <p:nvPr/>
        </p:nvGraphicFramePr>
        <p:xfrm>
          <a:off x="595314" y="427038"/>
          <a:ext cx="7775575" cy="1143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748" name="Rectangle 3"/>
          <p:cNvSpPr>
            <a:spLocks noGrp="1" noChangeArrowheads="1"/>
          </p:cNvSpPr>
          <p:nvPr>
            <p:ph type="body" idx="1"/>
          </p:nvPr>
        </p:nvSpPr>
        <p:spPr>
          <a:xfrm>
            <a:off x="643355" y="1819276"/>
            <a:ext cx="7786688" cy="3560763"/>
          </a:xfrm>
        </p:spPr>
        <p:txBody>
          <a:bodyPr/>
          <a:lstStyle/>
          <a:p>
            <a:pPr eaLnBrk="1" hangingPunct="1">
              <a:lnSpc>
                <a:spcPct val="90000"/>
              </a:lnSpc>
              <a:buFontTx/>
              <a:buNone/>
            </a:pPr>
            <a:endParaRPr lang="en-GB" altLang="en-US" dirty="0"/>
          </a:p>
          <a:p>
            <a:pPr eaLnBrk="1" hangingPunct="1">
              <a:lnSpc>
                <a:spcPct val="90000"/>
              </a:lnSpc>
              <a:buFontTx/>
              <a:buNone/>
            </a:pPr>
            <a:endParaRPr lang="en-GB" altLang="en-US" dirty="0"/>
          </a:p>
        </p:txBody>
      </p:sp>
      <p:sp>
        <p:nvSpPr>
          <p:cNvPr id="3174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735F72-CEFD-43C5-A710-A214A6764EA4}" type="slidenum">
              <a:rPr lang="en-US" altLang="en-US"/>
              <a:pPr eaLnBrk="1" hangingPunct="1"/>
              <a:t>30</a:t>
            </a:fld>
            <a:endParaRPr lang="en-US" altLang="en-US" dirty="0"/>
          </a:p>
        </p:txBody>
      </p:sp>
      <p:sp>
        <p:nvSpPr>
          <p:cNvPr id="8" name="Cloud Callout 7"/>
          <p:cNvSpPr/>
          <p:nvPr/>
        </p:nvSpPr>
        <p:spPr>
          <a:xfrm rot="878878">
            <a:off x="3547517" y="2780822"/>
            <a:ext cx="5929386" cy="2500331"/>
          </a:xfrm>
          <a:prstGeom prst="cloudCallout">
            <a:avLst>
              <a:gd name="adj1" fmla="val -23152"/>
              <a:gd name="adj2" fmla="val 85611"/>
            </a:avLst>
          </a:prstGeom>
          <a:solidFill>
            <a:srgbClr val="7030A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t> ‘Participation means that it is my right to be involved in making decisions, planning and reviewing an action that might affect me.’</a:t>
            </a:r>
          </a:p>
        </p:txBody>
      </p:sp>
      <p:sp>
        <p:nvSpPr>
          <p:cNvPr id="31753" name="Rectangle 8"/>
          <p:cNvSpPr>
            <a:spLocks noChangeArrowheads="1"/>
          </p:cNvSpPr>
          <p:nvPr/>
        </p:nvSpPr>
        <p:spPr bwMode="auto">
          <a:xfrm>
            <a:off x="6381751" y="6143626"/>
            <a:ext cx="3571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sz="1200" i="1" dirty="0"/>
              <a:t>http://www.participationworkerswales.org.uk/</a:t>
            </a:r>
          </a:p>
        </p:txBody>
      </p:sp>
      <p:sp>
        <p:nvSpPr>
          <p:cNvPr id="10" name="Oval Callout 9"/>
          <p:cNvSpPr/>
          <p:nvPr/>
        </p:nvSpPr>
        <p:spPr>
          <a:xfrm rot="19234396">
            <a:off x="724760" y="2664906"/>
            <a:ext cx="2714644" cy="2375914"/>
          </a:xfrm>
          <a:prstGeom prst="wedgeEllipseCallout">
            <a:avLst/>
          </a:prstGeom>
          <a:solidFill>
            <a:srgbClr val="C00000"/>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t>
            </a:r>
            <a:r>
              <a:rPr lang="en-GB" b="1" dirty="0"/>
              <a:t>having a voice, having a choice’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DA926E-BCD0-40F3-84C3-1014DE8013CC}"/>
              </a:ext>
            </a:extLst>
          </p:cNvPr>
          <p:cNvSpPr>
            <a:spLocks noGrp="1"/>
          </p:cNvSpPr>
          <p:nvPr>
            <p:ph idx="1"/>
          </p:nvPr>
        </p:nvSpPr>
        <p:spPr>
          <a:xfrm>
            <a:off x="351934" y="1482032"/>
            <a:ext cx="5666481" cy="3575934"/>
          </a:xfrm>
        </p:spPr>
        <p:txBody>
          <a:bodyPr>
            <a:normAutofit lnSpcReduction="10000"/>
          </a:bodyPr>
          <a:lstStyle/>
          <a:p>
            <a:r>
              <a:rPr lang="en-GB" dirty="0"/>
              <a:t>Gan </a:t>
            </a:r>
            <a:r>
              <a:rPr lang="en-GB" dirty="0" err="1"/>
              <a:t>alluogi</a:t>
            </a:r>
            <a:r>
              <a:rPr lang="en-GB" dirty="0"/>
              <a:t> </a:t>
            </a:r>
            <a:r>
              <a:rPr lang="en-GB" dirty="0" err="1"/>
              <a:t>pobl</a:t>
            </a:r>
            <a:r>
              <a:rPr lang="en-GB" dirty="0"/>
              <a:t> </a:t>
            </a:r>
            <a:r>
              <a:rPr lang="en-GB" dirty="0" err="1"/>
              <a:t>ifanc</a:t>
            </a:r>
            <a:r>
              <a:rPr lang="en-GB" dirty="0"/>
              <a:t> I </a:t>
            </a:r>
            <a:r>
              <a:rPr lang="en-GB" dirty="0" err="1"/>
              <a:t>ddatblygu</a:t>
            </a:r>
            <a:r>
              <a:rPr lang="en-GB" dirty="0"/>
              <a:t> </a:t>
            </a:r>
            <a:r>
              <a:rPr lang="en-GB" dirty="0" err="1"/>
              <a:t>gwybodaeth</a:t>
            </a:r>
            <a:r>
              <a:rPr lang="en-GB" dirty="0"/>
              <a:t>, </a:t>
            </a:r>
            <a:r>
              <a:rPr lang="en-GB" dirty="0" err="1"/>
              <a:t>dealltwriaeth</a:t>
            </a:r>
            <a:r>
              <a:rPr lang="en-GB" dirty="0"/>
              <a:t> ac </a:t>
            </a:r>
            <a:r>
              <a:rPr lang="en-GB" dirty="0" err="1"/>
              <a:t>agweddau</a:t>
            </a:r>
            <a:r>
              <a:rPr lang="en-GB" dirty="0"/>
              <a:t> ac </a:t>
            </a:r>
            <a:r>
              <a:rPr lang="en-GB" dirty="0" err="1"/>
              <a:t>agweddau</a:t>
            </a:r>
            <a:r>
              <a:rPr lang="en-GB" dirty="0"/>
              <a:t> ac </a:t>
            </a:r>
            <a:r>
              <a:rPr lang="en-GB" dirty="0" err="1"/>
              <a:t>ymddygiad</a:t>
            </a:r>
            <a:r>
              <a:rPr lang="en-GB" dirty="0"/>
              <a:t> </a:t>
            </a:r>
            <a:r>
              <a:rPr lang="en-GB" dirty="0" err="1"/>
              <a:t>cadarnhaol</a:t>
            </a:r>
            <a:r>
              <a:rPr lang="en-GB" dirty="0"/>
              <a:t> </a:t>
            </a:r>
            <a:r>
              <a:rPr lang="en-GB" dirty="0" err="1"/>
              <a:t>mewn</a:t>
            </a:r>
            <a:r>
              <a:rPr lang="en-GB" dirty="0"/>
              <a:t>, </a:t>
            </a:r>
            <a:r>
              <a:rPr lang="en-GB" dirty="0" err="1"/>
              <a:t>perthynas</a:t>
            </a:r>
            <a:r>
              <a:rPr lang="en-GB" dirty="0"/>
              <a:t> a:</a:t>
            </a:r>
          </a:p>
          <a:p>
            <a:r>
              <a:rPr lang="en-GB" dirty="0" err="1"/>
              <a:t>Hilliol</a:t>
            </a:r>
            <a:r>
              <a:rPr lang="en-GB" dirty="0"/>
              <a:t>, </a:t>
            </a:r>
            <a:r>
              <a:rPr lang="en-GB" dirty="0" err="1"/>
              <a:t>cymdeithasol</a:t>
            </a:r>
            <a:r>
              <a:rPr lang="en-GB" dirty="0"/>
              <a:t>, a </a:t>
            </a:r>
            <a:r>
              <a:rPr lang="en-GB" dirty="0" err="1"/>
              <a:t>hunaniaeth</a:t>
            </a:r>
            <a:r>
              <a:rPr lang="en-GB" dirty="0"/>
              <a:t> </a:t>
            </a:r>
            <a:r>
              <a:rPr lang="en-GB" dirty="0" err="1"/>
              <a:t>ddiwylliannol</a:t>
            </a:r>
            <a:r>
              <a:rPr lang="en-GB" dirty="0"/>
              <a:t>, </a:t>
            </a:r>
            <a:r>
              <a:rPr lang="en-GB" dirty="0" err="1"/>
              <a:t>anabledd</a:t>
            </a:r>
            <a:r>
              <a:rPr lang="en-GB" dirty="0"/>
              <a:t> ac </a:t>
            </a:r>
            <a:r>
              <a:rPr lang="en-GB" dirty="0" err="1"/>
              <a:t>amrywiaeth</a:t>
            </a:r>
            <a:r>
              <a:rPr lang="en-GB" dirty="0"/>
              <a:t>;</a:t>
            </a:r>
          </a:p>
          <a:p>
            <a:r>
              <a:rPr lang="en-GB" dirty="0" err="1"/>
              <a:t>Treftadaeth</a:t>
            </a:r>
            <a:endParaRPr lang="en-GB" dirty="0"/>
          </a:p>
          <a:p>
            <a:r>
              <a:rPr lang="en-GB" dirty="0" err="1"/>
              <a:t>Ieithoedd</a:t>
            </a:r>
            <a:r>
              <a:rPr lang="en-GB" dirty="0"/>
              <a:t> a </a:t>
            </a:r>
            <a:r>
              <a:rPr lang="en-GB" dirty="0" err="1"/>
              <a:t>gwerth</a:t>
            </a:r>
            <a:r>
              <a:rPr lang="en-GB" dirty="0"/>
              <a:t> </a:t>
            </a:r>
            <a:r>
              <a:rPr lang="en-GB" dirty="0" err="1"/>
              <a:t>eu</a:t>
            </a:r>
            <a:r>
              <a:rPr lang="en-GB" dirty="0"/>
              <a:t> </a:t>
            </a:r>
            <a:r>
              <a:rPr lang="en-GB" dirty="0" err="1"/>
              <a:t>hunian</a:t>
            </a:r>
            <a:r>
              <a:rPr lang="en-GB" dirty="0"/>
              <a:t> ac </a:t>
            </a:r>
            <a:r>
              <a:rPr lang="en-GB" dirty="0" err="1"/>
              <a:t>ieithoedd</a:t>
            </a:r>
            <a:r>
              <a:rPr lang="en-GB" dirty="0"/>
              <a:t> </a:t>
            </a:r>
            <a:r>
              <a:rPr lang="en-GB" dirty="0" err="1"/>
              <a:t>eraill</a:t>
            </a:r>
            <a:r>
              <a:rPr lang="en-GB" dirty="0"/>
              <a:t>;</a:t>
            </a:r>
          </a:p>
          <a:p>
            <a:r>
              <a:rPr lang="en-GB" dirty="0" err="1"/>
              <a:t>Dinasyddiaeth</a:t>
            </a:r>
            <a:r>
              <a:rPr lang="en-GB" dirty="0"/>
              <a:t>; </a:t>
            </a:r>
          </a:p>
          <a:p>
            <a:r>
              <a:rPr lang="en-GB" dirty="0" err="1"/>
              <a:t>Parchu</a:t>
            </a:r>
            <a:r>
              <a:rPr lang="en-GB" dirty="0"/>
              <a:t> </a:t>
            </a:r>
            <a:r>
              <a:rPr lang="en-GB" dirty="0" err="1"/>
              <a:t>dewisiadau</a:t>
            </a:r>
            <a:r>
              <a:rPr lang="en-GB" dirty="0"/>
              <a:t> </a:t>
            </a:r>
            <a:r>
              <a:rPr lang="en-GB" dirty="0" err="1"/>
              <a:t>pobl</a:t>
            </a:r>
            <a:r>
              <a:rPr lang="en-GB" dirty="0"/>
              <a:t> </a:t>
            </a:r>
            <a:r>
              <a:rPr lang="en-GB" dirty="0" err="1"/>
              <a:t>eraill</a:t>
            </a:r>
            <a:r>
              <a:rPr lang="en-GB" dirty="0"/>
              <a:t>.</a:t>
            </a:r>
          </a:p>
        </p:txBody>
      </p:sp>
      <p:sp>
        <p:nvSpPr>
          <p:cNvPr id="3" name="Title 2">
            <a:extLst>
              <a:ext uri="{FF2B5EF4-FFF2-40B4-BE49-F238E27FC236}">
                <a16:creationId xmlns:a16="http://schemas.microsoft.com/office/drawing/2014/main" id="{D31E59A3-A4D5-7067-8429-6F852F476475}"/>
              </a:ext>
            </a:extLst>
          </p:cNvPr>
          <p:cNvSpPr>
            <a:spLocks noGrp="1"/>
          </p:cNvSpPr>
          <p:nvPr>
            <p:ph type="title"/>
          </p:nvPr>
        </p:nvSpPr>
        <p:spPr/>
        <p:txBody>
          <a:bodyPr/>
          <a:lstStyle/>
          <a:p>
            <a:r>
              <a:rPr lang="en-GB" dirty="0" err="1"/>
              <a:t>Cynhwysol</a:t>
            </a:r>
            <a:endParaRPr lang="en-GB" dirty="0"/>
          </a:p>
        </p:txBody>
      </p:sp>
    </p:spTree>
    <p:extLst>
      <p:ext uri="{BB962C8B-B14F-4D97-AF65-F5344CB8AC3E}">
        <p14:creationId xmlns:p14="http://schemas.microsoft.com/office/powerpoint/2010/main" val="641913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0">
            <a:schemeClr val="accent1"/>
          </a:lnRef>
          <a:fillRef idx="3">
            <a:schemeClr val="accent1"/>
          </a:fillRef>
          <a:effectRef idx="3">
            <a:schemeClr val="accent1"/>
          </a:effectRef>
          <a:fontRef idx="minor">
            <a:schemeClr val="lt1"/>
          </a:fontRef>
        </p:style>
        <p:txBody>
          <a:bodyPr anchor="ctr"/>
          <a:lstStyle/>
          <a:p>
            <a:pPr algn="ctr"/>
            <a:r>
              <a:rPr lang="en-GB" b="1" dirty="0">
                <a:latin typeface="Arial" panose="020B0604020202020204" pitchFamily="34" charset="0"/>
                <a:cs typeface="Arial" panose="020B0604020202020204" pitchFamily="34" charset="0"/>
              </a:rPr>
              <a:t>Inclusive</a:t>
            </a:r>
          </a:p>
        </p:txBody>
      </p:sp>
      <p:sp>
        <p:nvSpPr>
          <p:cNvPr id="3" name="Content Placeholder 2"/>
          <p:cNvSpPr>
            <a:spLocks noGrp="1"/>
          </p:cNvSpPr>
          <p:nvPr>
            <p:ph sz="half" idx="1"/>
          </p:nvPr>
        </p:nvSpPr>
        <p:spPr>
          <a:xfrm>
            <a:off x="461051" y="1801577"/>
            <a:ext cx="9374631" cy="4388492"/>
          </a:xfrm>
        </p:spPr>
        <p:txBody>
          <a:bodyPr>
            <a:normAutofit lnSpcReduction="10000"/>
          </a:bodyPr>
          <a:lstStyle/>
          <a:p>
            <a:pPr>
              <a:buFontTx/>
              <a:buNone/>
              <a:defRPr/>
            </a:pPr>
            <a:r>
              <a:rPr lang="en-GB" sz="3300" dirty="0">
                <a:latin typeface="Arial" panose="020B0604020202020204" pitchFamily="34" charset="0"/>
                <a:cs typeface="Arial" panose="020B0604020202020204" pitchFamily="34" charset="0"/>
              </a:rPr>
              <a:t> Enabling young people to develop knowledge, understanding and positive attitudes and behaviour in relation to:</a:t>
            </a:r>
          </a:p>
          <a:p>
            <a:pPr>
              <a:defRPr/>
            </a:pPr>
            <a:r>
              <a:rPr lang="en-GB" sz="3000" dirty="0"/>
              <a:t> </a:t>
            </a:r>
            <a:r>
              <a:rPr lang="en-GB" sz="2800" dirty="0">
                <a:latin typeface="Arial" panose="020B0604020202020204" pitchFamily="34" charset="0"/>
                <a:cs typeface="Arial" panose="020B0604020202020204" pitchFamily="34" charset="0"/>
              </a:rPr>
              <a:t>racial, social, and cultural identity and diversity;</a:t>
            </a:r>
          </a:p>
          <a:p>
            <a:pPr>
              <a:defRPr/>
            </a:pPr>
            <a:r>
              <a:rPr lang="en-GB" sz="2800" dirty="0">
                <a:latin typeface="Arial" panose="020B0604020202020204" pitchFamily="34" charset="0"/>
                <a:cs typeface="Arial" panose="020B0604020202020204" pitchFamily="34" charset="0"/>
              </a:rPr>
              <a:t>heritage;</a:t>
            </a:r>
          </a:p>
          <a:p>
            <a:pPr>
              <a:defRPr/>
            </a:pPr>
            <a:r>
              <a:rPr lang="en-GB" sz="2800" dirty="0">
                <a:latin typeface="Arial" panose="020B0604020202020204" pitchFamily="34" charset="0"/>
                <a:cs typeface="Arial" panose="020B0604020202020204" pitchFamily="34" charset="0"/>
              </a:rPr>
              <a:t>languages and the value of one's own and other languages;</a:t>
            </a:r>
          </a:p>
          <a:p>
            <a:pPr>
              <a:defRPr/>
            </a:pPr>
            <a:r>
              <a:rPr lang="en-GB" sz="2800" dirty="0">
                <a:latin typeface="Arial" panose="020B0604020202020204" pitchFamily="34" charset="0"/>
                <a:cs typeface="Arial" panose="020B0604020202020204" pitchFamily="34" charset="0"/>
              </a:rPr>
              <a:t>citizenship;</a:t>
            </a:r>
          </a:p>
          <a:p>
            <a:pPr>
              <a:defRPr/>
            </a:pPr>
            <a:r>
              <a:rPr lang="en-GB" sz="2800" dirty="0">
                <a:latin typeface="Arial" panose="020B0604020202020204" pitchFamily="34" charset="0"/>
                <a:cs typeface="Arial" panose="020B0604020202020204" pitchFamily="34" charset="0"/>
              </a:rPr>
              <a:t>respect for other people’s choices.</a:t>
            </a:r>
          </a:p>
          <a:p>
            <a:pPr>
              <a:lnSpc>
                <a:spcPct val="80000"/>
              </a:lnSpc>
              <a:buNone/>
            </a:pP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499526" y="5618502"/>
            <a:ext cx="2409696" cy="10520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8166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F3B2CB8-89D5-090E-7B04-EC0A4842CD99}"/>
              </a:ext>
            </a:extLst>
          </p:cNvPr>
          <p:cNvGrpSpPr/>
          <p:nvPr/>
        </p:nvGrpSpPr>
        <p:grpSpPr>
          <a:xfrm>
            <a:off x="1915622" y="831735"/>
            <a:ext cx="8128000" cy="1625600"/>
            <a:chOff x="0" y="36088"/>
            <a:chExt cx="8128000" cy="1625600"/>
          </a:xfrm>
        </p:grpSpPr>
        <p:sp>
          <p:nvSpPr>
            <p:cNvPr id="3" name="Rectangle 2">
              <a:extLst>
                <a:ext uri="{FF2B5EF4-FFF2-40B4-BE49-F238E27FC236}">
                  <a16:creationId xmlns:a16="http://schemas.microsoft.com/office/drawing/2014/main" id="{7D7CA4BC-2692-A79A-BA6B-7D0E894E18C8}"/>
                </a:ext>
              </a:extLst>
            </p:cNvPr>
            <p:cNvSpPr/>
            <p:nvPr/>
          </p:nvSpPr>
          <p:spPr>
            <a:xfrm>
              <a:off x="0" y="36088"/>
              <a:ext cx="8128000" cy="1625600"/>
            </a:xfrm>
            <a:prstGeom prst="rect">
              <a:avLst/>
            </a:prstGeom>
          </p:spPr>
          <p:style>
            <a:lnRef idx="0">
              <a:schemeClr val="dk1">
                <a:hueOff val="0"/>
                <a:satOff val="0"/>
                <a:lumOff val="0"/>
                <a:alphaOff val="0"/>
              </a:schemeClr>
            </a:lnRef>
            <a:fillRef idx="1">
              <a:schemeClr val="accent5">
                <a:shade val="90000"/>
                <a:hueOff val="0"/>
                <a:satOff val="0"/>
                <a:lumOff val="0"/>
                <a:alphaOff val="0"/>
              </a:schemeClr>
            </a:fillRef>
            <a:effectRef idx="0">
              <a:schemeClr val="accent5">
                <a:shade val="9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4" name="TextBox 3">
              <a:extLst>
                <a:ext uri="{FF2B5EF4-FFF2-40B4-BE49-F238E27FC236}">
                  <a16:creationId xmlns:a16="http://schemas.microsoft.com/office/drawing/2014/main" id="{6021A7CC-978E-170E-8DED-B05CB07A325E}"/>
                </a:ext>
              </a:extLst>
            </p:cNvPr>
            <p:cNvSpPr txBox="1"/>
            <p:nvPr/>
          </p:nvSpPr>
          <p:spPr>
            <a:xfrm>
              <a:off x="0" y="36088"/>
              <a:ext cx="8128000" cy="1625600"/>
            </a:xfrm>
            <a:prstGeom prst="rect">
              <a:avLst/>
            </a:prstGeom>
          </p:spPr>
          <p:style>
            <a:lnRef idx="0">
              <a:scrgbClr r="0" g="0" b="0"/>
            </a:lnRef>
            <a:fillRef idx="0">
              <a:scrgbClr r="0" g="0" b="0"/>
            </a:fillRef>
            <a:effectRef idx="0">
              <a:scrgbClr r="0" g="0" b="0"/>
            </a:effectRef>
            <a:fontRef idx="minor">
              <a:schemeClr val="lt1">
                <a:hueOff val="0"/>
                <a:satOff val="0"/>
                <a:lumOff val="0"/>
                <a:alphaOff val="0"/>
              </a:schemeClr>
            </a:fontRef>
          </p:style>
          <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dirty="0" err="1"/>
                <a:t>Pum</a:t>
              </a:r>
              <a:r>
                <a:rPr lang="en-GB" sz="5800" dirty="0"/>
                <a:t> piler Gwaith </a:t>
              </a:r>
              <a:r>
                <a:rPr lang="en-GB" sz="5800" dirty="0" err="1"/>
                <a:t>Ieuenectid</a:t>
              </a:r>
              <a:r>
                <a:rPr lang="en-GB" sz="5800" kern="1200" dirty="0"/>
                <a:t> </a:t>
              </a:r>
            </a:p>
          </p:txBody>
        </p:sp>
      </p:grpSp>
      <p:grpSp>
        <p:nvGrpSpPr>
          <p:cNvPr id="5" name="Group 4">
            <a:extLst>
              <a:ext uri="{FF2B5EF4-FFF2-40B4-BE49-F238E27FC236}">
                <a16:creationId xmlns:a16="http://schemas.microsoft.com/office/drawing/2014/main" id="{1F011FAC-71AE-F2AA-9C3D-7956C8CCDA61}"/>
              </a:ext>
            </a:extLst>
          </p:cNvPr>
          <p:cNvGrpSpPr/>
          <p:nvPr/>
        </p:nvGrpSpPr>
        <p:grpSpPr>
          <a:xfrm>
            <a:off x="1915622" y="2457335"/>
            <a:ext cx="1625203" cy="3413760"/>
            <a:chOff x="992" y="1625600"/>
            <a:chExt cx="1625203" cy="3413760"/>
          </a:xfrm>
        </p:grpSpPr>
        <p:sp>
          <p:nvSpPr>
            <p:cNvPr id="6" name="Rectangle 5">
              <a:extLst>
                <a:ext uri="{FF2B5EF4-FFF2-40B4-BE49-F238E27FC236}">
                  <a16:creationId xmlns:a16="http://schemas.microsoft.com/office/drawing/2014/main" id="{F354CFBC-164E-C84F-5A5C-D8653064C4DD}"/>
                </a:ext>
              </a:extLst>
            </p:cNvPr>
            <p:cNvSpPr/>
            <p:nvPr/>
          </p:nvSpPr>
          <p:spPr>
            <a:xfrm>
              <a:off x="992" y="1625600"/>
              <a:ext cx="1625203" cy="3413760"/>
            </a:xfrm>
            <a:prstGeom prst="rect">
              <a:avLst/>
            </a:prstGeom>
            <a:solidFill>
              <a:srgbClr val="00B0F0"/>
            </a:solidFill>
          </p:spPr>
          <p:style>
            <a:lnRef idx="2">
              <a:schemeClr val="lt1">
                <a:hueOff val="0"/>
                <a:satOff val="0"/>
                <a:lumOff val="0"/>
                <a:alphaOff val="0"/>
              </a:schemeClr>
            </a:lnRef>
            <a:fillRef idx="1">
              <a:scrgbClr r="0" g="0" b="0"/>
            </a:fillRef>
            <a:effectRef idx="0">
              <a:schemeClr val="accent5">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10B0550D-8662-DC82-8A9F-8E1D2394B734}"/>
                </a:ext>
              </a:extLst>
            </p:cNvPr>
            <p:cNvSpPr txBox="1"/>
            <p:nvPr/>
          </p:nvSpPr>
          <p:spPr>
            <a:xfrm>
              <a:off x="992" y="1625600"/>
              <a:ext cx="1625203" cy="3413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dirty="0" err="1"/>
                <a:t>Addysgol</a:t>
              </a:r>
              <a:r>
                <a:rPr lang="en-GB" sz="2200" kern="1200" dirty="0"/>
                <a:t> </a:t>
              </a:r>
            </a:p>
          </p:txBody>
        </p:sp>
      </p:grpSp>
      <p:grpSp>
        <p:nvGrpSpPr>
          <p:cNvPr id="8" name="Group 7">
            <a:extLst>
              <a:ext uri="{FF2B5EF4-FFF2-40B4-BE49-F238E27FC236}">
                <a16:creationId xmlns:a16="http://schemas.microsoft.com/office/drawing/2014/main" id="{3A991BF6-243D-905C-E381-188CCC4B2A52}"/>
              </a:ext>
            </a:extLst>
          </p:cNvPr>
          <p:cNvGrpSpPr/>
          <p:nvPr/>
        </p:nvGrpSpPr>
        <p:grpSpPr>
          <a:xfrm>
            <a:off x="3540825" y="2457335"/>
            <a:ext cx="1685110" cy="3413760"/>
            <a:chOff x="1626195" y="1625600"/>
            <a:chExt cx="1685110" cy="3413760"/>
          </a:xfrm>
        </p:grpSpPr>
        <p:sp>
          <p:nvSpPr>
            <p:cNvPr id="9" name="Rectangle 8">
              <a:extLst>
                <a:ext uri="{FF2B5EF4-FFF2-40B4-BE49-F238E27FC236}">
                  <a16:creationId xmlns:a16="http://schemas.microsoft.com/office/drawing/2014/main" id="{20061479-FA9F-CE00-B0B0-39C435BC3E6C}"/>
                </a:ext>
              </a:extLst>
            </p:cNvPr>
            <p:cNvSpPr/>
            <p:nvPr/>
          </p:nvSpPr>
          <p:spPr>
            <a:xfrm>
              <a:off x="1626195" y="1625600"/>
              <a:ext cx="1625203" cy="3413760"/>
            </a:xfrm>
            <a:prstGeom prst="rect">
              <a:avLst/>
            </a:prstGeom>
            <a:solidFill>
              <a:srgbClr val="FFC000"/>
            </a:solidFill>
          </p:spPr>
          <p:style>
            <a:lnRef idx="2">
              <a:schemeClr val="lt1">
                <a:hueOff val="0"/>
                <a:satOff val="0"/>
                <a:lumOff val="0"/>
                <a:alphaOff val="0"/>
              </a:schemeClr>
            </a:lnRef>
            <a:fillRef idx="1">
              <a:scrgbClr r="0" g="0" b="0"/>
            </a:fillRef>
            <a:effectRef idx="0">
              <a:schemeClr val="accent5">
                <a:hueOff val="-1689636"/>
                <a:satOff val="-4355"/>
                <a:lumOff val="-2941"/>
                <a:alphaOff val="0"/>
              </a:schemeClr>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3173772A-5326-4DC6-9CAB-91658BA1E28E}"/>
                </a:ext>
              </a:extLst>
            </p:cNvPr>
            <p:cNvSpPr txBox="1"/>
            <p:nvPr/>
          </p:nvSpPr>
          <p:spPr>
            <a:xfrm>
              <a:off x="1626195" y="1625600"/>
              <a:ext cx="1685110" cy="3413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dirty="0" err="1"/>
                <a:t>Mynegiannol</a:t>
              </a:r>
              <a:r>
                <a:rPr lang="en-GB" sz="2200" kern="1200" dirty="0"/>
                <a:t> </a:t>
              </a:r>
            </a:p>
          </p:txBody>
        </p:sp>
      </p:grpSp>
      <p:grpSp>
        <p:nvGrpSpPr>
          <p:cNvPr id="11" name="Group 10">
            <a:extLst>
              <a:ext uri="{FF2B5EF4-FFF2-40B4-BE49-F238E27FC236}">
                <a16:creationId xmlns:a16="http://schemas.microsoft.com/office/drawing/2014/main" id="{3160AEEB-822B-60DE-6A4E-07F281483E75}"/>
              </a:ext>
            </a:extLst>
          </p:cNvPr>
          <p:cNvGrpSpPr/>
          <p:nvPr/>
        </p:nvGrpSpPr>
        <p:grpSpPr>
          <a:xfrm>
            <a:off x="5167020" y="2457335"/>
            <a:ext cx="1625203" cy="3413760"/>
            <a:chOff x="3251398" y="1625600"/>
            <a:chExt cx="1625203" cy="3413760"/>
          </a:xfrm>
        </p:grpSpPr>
        <p:sp>
          <p:nvSpPr>
            <p:cNvPr id="12" name="Rectangle 11">
              <a:extLst>
                <a:ext uri="{FF2B5EF4-FFF2-40B4-BE49-F238E27FC236}">
                  <a16:creationId xmlns:a16="http://schemas.microsoft.com/office/drawing/2014/main" id="{CD88D95E-0C55-7DE0-AD29-88DCDEC9C5D5}"/>
                </a:ext>
              </a:extLst>
            </p:cNvPr>
            <p:cNvSpPr/>
            <p:nvPr/>
          </p:nvSpPr>
          <p:spPr>
            <a:xfrm>
              <a:off x="3251398" y="1625600"/>
              <a:ext cx="1625203" cy="3413760"/>
            </a:xfrm>
            <a:prstGeom prst="rect">
              <a:avLst/>
            </a:prstGeom>
          </p:spPr>
          <p:style>
            <a:lnRef idx="2">
              <a:schemeClr val="lt1">
                <a:hueOff val="0"/>
                <a:satOff val="0"/>
                <a:lumOff val="0"/>
                <a:alphaOff val="0"/>
              </a:schemeClr>
            </a:lnRef>
            <a:fillRef idx="1">
              <a:schemeClr val="accent5">
                <a:hueOff val="-3379271"/>
                <a:satOff val="-8710"/>
                <a:lumOff val="-5883"/>
                <a:alphaOff val="0"/>
              </a:schemeClr>
            </a:fillRef>
            <a:effectRef idx="0">
              <a:schemeClr val="accent5">
                <a:hueOff val="-3379271"/>
                <a:satOff val="-8710"/>
                <a:lumOff val="-5883"/>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67E8F23E-2C0C-739F-D159-5CB9EAA5F3AA}"/>
                </a:ext>
              </a:extLst>
            </p:cNvPr>
            <p:cNvSpPr txBox="1"/>
            <p:nvPr/>
          </p:nvSpPr>
          <p:spPr>
            <a:xfrm>
              <a:off x="3251398" y="1625600"/>
              <a:ext cx="1625203" cy="3413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dirty="0" err="1"/>
                <a:t>Grymusol</a:t>
              </a:r>
              <a:r>
                <a:rPr lang="en-GB" sz="2200" kern="1200" dirty="0"/>
                <a:t> </a:t>
              </a:r>
            </a:p>
          </p:txBody>
        </p:sp>
      </p:grpSp>
      <p:grpSp>
        <p:nvGrpSpPr>
          <p:cNvPr id="14" name="Group 13">
            <a:extLst>
              <a:ext uri="{FF2B5EF4-FFF2-40B4-BE49-F238E27FC236}">
                <a16:creationId xmlns:a16="http://schemas.microsoft.com/office/drawing/2014/main" id="{E3D8764F-5078-092E-955B-B355DCD39902}"/>
              </a:ext>
            </a:extLst>
          </p:cNvPr>
          <p:cNvGrpSpPr/>
          <p:nvPr/>
        </p:nvGrpSpPr>
        <p:grpSpPr>
          <a:xfrm>
            <a:off x="6792719" y="2457335"/>
            <a:ext cx="1625203" cy="3413760"/>
            <a:chOff x="4876601" y="1625600"/>
            <a:chExt cx="1625203" cy="3413760"/>
          </a:xfrm>
        </p:grpSpPr>
        <p:sp>
          <p:nvSpPr>
            <p:cNvPr id="15" name="Rectangle 14">
              <a:extLst>
                <a:ext uri="{FF2B5EF4-FFF2-40B4-BE49-F238E27FC236}">
                  <a16:creationId xmlns:a16="http://schemas.microsoft.com/office/drawing/2014/main" id="{65CBCC04-7FC7-A1FD-08C5-154E3B29C134}"/>
                </a:ext>
              </a:extLst>
            </p:cNvPr>
            <p:cNvSpPr/>
            <p:nvPr/>
          </p:nvSpPr>
          <p:spPr>
            <a:xfrm>
              <a:off x="4876601" y="1625600"/>
              <a:ext cx="1625203" cy="3413760"/>
            </a:xfrm>
            <a:prstGeom prst="rect">
              <a:avLst/>
            </a:prstGeom>
            <a:solidFill>
              <a:srgbClr val="9966FF"/>
            </a:solidFill>
          </p:spPr>
          <p:style>
            <a:lnRef idx="2">
              <a:schemeClr val="lt1">
                <a:hueOff val="0"/>
                <a:satOff val="0"/>
                <a:lumOff val="0"/>
                <a:alphaOff val="0"/>
              </a:schemeClr>
            </a:lnRef>
            <a:fillRef idx="1">
              <a:scrgbClr r="0" g="0" b="0"/>
            </a:fillRef>
            <a:effectRef idx="0">
              <a:schemeClr val="accent5">
                <a:hueOff val="-5068907"/>
                <a:satOff val="-13064"/>
                <a:lumOff val="-8824"/>
                <a:alphaOff val="0"/>
              </a:schemeClr>
            </a:effectRef>
            <a:fontRef idx="minor">
              <a:schemeClr val="lt1"/>
            </a:fontRef>
          </p:style>
          <p:txBody>
            <a:bodyPr/>
            <a:lstStyle/>
            <a:p>
              <a:endParaRPr lang="en-GB"/>
            </a:p>
          </p:txBody>
        </p:sp>
        <p:sp>
          <p:nvSpPr>
            <p:cNvPr id="16" name="TextBox 15">
              <a:extLst>
                <a:ext uri="{FF2B5EF4-FFF2-40B4-BE49-F238E27FC236}">
                  <a16:creationId xmlns:a16="http://schemas.microsoft.com/office/drawing/2014/main" id="{DCE9F775-98B6-82C5-8867-E62869FEAB20}"/>
                </a:ext>
              </a:extLst>
            </p:cNvPr>
            <p:cNvSpPr txBox="1"/>
            <p:nvPr/>
          </p:nvSpPr>
          <p:spPr>
            <a:xfrm>
              <a:off x="4876601" y="1625600"/>
              <a:ext cx="1625203" cy="3413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dirty="0" err="1"/>
                <a:t>Cyfranogol</a:t>
              </a:r>
              <a:r>
                <a:rPr lang="en-GB" sz="2200" kern="1200" dirty="0"/>
                <a:t> </a:t>
              </a:r>
            </a:p>
          </p:txBody>
        </p:sp>
      </p:grpSp>
      <p:grpSp>
        <p:nvGrpSpPr>
          <p:cNvPr id="17" name="Group 16">
            <a:extLst>
              <a:ext uri="{FF2B5EF4-FFF2-40B4-BE49-F238E27FC236}">
                <a16:creationId xmlns:a16="http://schemas.microsoft.com/office/drawing/2014/main" id="{A60B21BE-8094-FFB0-29CA-CFBE5DC13CD4}"/>
              </a:ext>
            </a:extLst>
          </p:cNvPr>
          <p:cNvGrpSpPr/>
          <p:nvPr/>
        </p:nvGrpSpPr>
        <p:grpSpPr>
          <a:xfrm>
            <a:off x="8418667" y="2457335"/>
            <a:ext cx="1625203" cy="3413760"/>
            <a:chOff x="6501804" y="1625600"/>
            <a:chExt cx="1625203" cy="3413760"/>
          </a:xfrm>
        </p:grpSpPr>
        <p:sp>
          <p:nvSpPr>
            <p:cNvPr id="18" name="Rectangle 17">
              <a:extLst>
                <a:ext uri="{FF2B5EF4-FFF2-40B4-BE49-F238E27FC236}">
                  <a16:creationId xmlns:a16="http://schemas.microsoft.com/office/drawing/2014/main" id="{CD9889BA-4949-1B12-06BF-4EC2655FCA34}"/>
                </a:ext>
              </a:extLst>
            </p:cNvPr>
            <p:cNvSpPr/>
            <p:nvPr/>
          </p:nvSpPr>
          <p:spPr>
            <a:xfrm>
              <a:off x="6501804" y="1625600"/>
              <a:ext cx="1625203" cy="3413760"/>
            </a:xfrm>
            <a:prstGeom prst="rect">
              <a:avLst/>
            </a:pr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a:lstStyle/>
            <a:p>
              <a:endParaRPr lang="en-GB"/>
            </a:p>
          </p:txBody>
        </p:sp>
        <p:sp>
          <p:nvSpPr>
            <p:cNvPr id="19" name="TextBox 18">
              <a:extLst>
                <a:ext uri="{FF2B5EF4-FFF2-40B4-BE49-F238E27FC236}">
                  <a16:creationId xmlns:a16="http://schemas.microsoft.com/office/drawing/2014/main" id="{33FAAAF3-8194-D498-FD7C-EF2BBE1F7811}"/>
                </a:ext>
              </a:extLst>
            </p:cNvPr>
            <p:cNvSpPr txBox="1"/>
            <p:nvPr/>
          </p:nvSpPr>
          <p:spPr>
            <a:xfrm>
              <a:off x="6501804" y="1625600"/>
              <a:ext cx="1625203" cy="34137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 </a:t>
              </a:r>
              <a:r>
                <a:rPr lang="en-GB" sz="2200" kern="1200" dirty="0" err="1"/>
                <a:t>Cynhwysol</a:t>
              </a:r>
              <a:endParaRPr lang="en-GB" sz="2200" kern="1200" dirty="0"/>
            </a:p>
          </p:txBody>
        </p:sp>
      </p:grpSp>
    </p:spTree>
    <p:extLst>
      <p:ext uri="{BB962C8B-B14F-4D97-AF65-F5344CB8AC3E}">
        <p14:creationId xmlns:p14="http://schemas.microsoft.com/office/powerpoint/2010/main" val="249536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876969" y="54142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12686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Bolton Lads and Girls Club</a:t>
            </a:r>
          </a:p>
        </p:txBody>
      </p:sp>
      <p:pic>
        <p:nvPicPr>
          <p:cNvPr id="4" name="Youth%20Taskforce%20%20Lads+Girls%20Club,%20Bolt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5588" y="2160588"/>
            <a:ext cx="6900862" cy="3881437"/>
          </a:xfrm>
          <a:ln>
            <a:solidFill>
              <a:schemeClr val="accent1"/>
            </a:solidFill>
          </a:ln>
        </p:spPr>
      </p:pic>
    </p:spTree>
    <p:extLst>
      <p:ext uri="{BB962C8B-B14F-4D97-AF65-F5344CB8AC3E}">
        <p14:creationId xmlns:p14="http://schemas.microsoft.com/office/powerpoint/2010/main" val="25517369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80000">
                <p:cTn id="7"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EDC46E-A8B5-5BED-1667-07316E5E0F1E}"/>
              </a:ext>
            </a:extLst>
          </p:cNvPr>
          <p:cNvSpPr>
            <a:spLocks noGrp="1"/>
          </p:cNvSpPr>
          <p:nvPr>
            <p:ph idx="1"/>
          </p:nvPr>
        </p:nvSpPr>
        <p:spPr/>
        <p:txBody>
          <a:bodyPr/>
          <a:lstStyle/>
          <a:p>
            <a:r>
              <a:rPr lang="en-GB" dirty="0" err="1"/>
              <a:t>Nid</a:t>
            </a:r>
            <a:r>
              <a:rPr lang="en-GB" dirty="0"/>
              <a:t> </a:t>
            </a:r>
            <a:r>
              <a:rPr lang="en-GB" dirty="0" err="1"/>
              <a:t>yw'n</a:t>
            </a:r>
            <a:r>
              <a:rPr lang="en-GB" dirty="0"/>
              <a:t> </a:t>
            </a:r>
            <a:r>
              <a:rPr lang="en-GB" dirty="0" err="1"/>
              <a:t>hawdd</a:t>
            </a:r>
            <a:r>
              <a:rPr lang="en-GB" dirty="0"/>
              <a:t> nodi </a:t>
            </a:r>
            <a:r>
              <a:rPr lang="en-GB" dirty="0" err="1"/>
              <a:t>gweithgareddau</a:t>
            </a:r>
            <a:r>
              <a:rPr lang="en-GB" dirty="0"/>
              <a:t> y gall </a:t>
            </a:r>
            <a:r>
              <a:rPr lang="en-GB" dirty="0" err="1"/>
              <a:t>pob</a:t>
            </a:r>
            <a:r>
              <a:rPr lang="en-GB" dirty="0"/>
              <a:t> person </a:t>
            </a:r>
            <a:r>
              <a:rPr lang="en-GB" dirty="0" err="1"/>
              <a:t>ifanc</a:t>
            </a:r>
            <a:r>
              <a:rPr lang="en-GB" dirty="0"/>
              <a:t> </a:t>
            </a:r>
            <a:r>
              <a:rPr lang="en-GB" dirty="0" err="1"/>
              <a:t>gymryd</a:t>
            </a:r>
            <a:r>
              <a:rPr lang="en-GB" dirty="0"/>
              <a:t> </a:t>
            </a:r>
            <a:r>
              <a:rPr lang="en-GB" dirty="0" err="1"/>
              <a:t>rhan</a:t>
            </a:r>
            <a:r>
              <a:rPr lang="en-GB" dirty="0"/>
              <a:t> </a:t>
            </a:r>
            <a:r>
              <a:rPr lang="en-GB" dirty="0" err="1"/>
              <a:t>ynddynt</a:t>
            </a:r>
            <a:r>
              <a:rPr lang="en-GB" dirty="0"/>
              <a:t>, </a:t>
            </a:r>
            <a:r>
              <a:rPr lang="en-GB" dirty="0" err="1"/>
              <a:t>fodd</a:t>
            </a:r>
            <a:r>
              <a:rPr lang="en-GB" dirty="0"/>
              <a:t> </a:t>
            </a:r>
            <a:r>
              <a:rPr lang="en-GB" dirty="0" err="1"/>
              <a:t>bynnag</a:t>
            </a:r>
            <a:r>
              <a:rPr lang="en-GB" dirty="0"/>
              <a:t>, </a:t>
            </a:r>
            <a:r>
              <a:rPr lang="en-GB" dirty="0" err="1"/>
              <a:t>bydd</a:t>
            </a:r>
            <a:r>
              <a:rPr lang="en-GB" dirty="0"/>
              <a:t> </a:t>
            </a:r>
            <a:r>
              <a:rPr lang="en-GB" dirty="0" err="1"/>
              <a:t>gweithiwr</a:t>
            </a:r>
            <a:r>
              <a:rPr lang="en-GB" dirty="0"/>
              <a:t> </a:t>
            </a:r>
            <a:r>
              <a:rPr lang="en-GB" dirty="0" err="1"/>
              <a:t>ieuenctid</a:t>
            </a:r>
            <a:r>
              <a:rPr lang="en-GB" dirty="0"/>
              <a:t> </a:t>
            </a:r>
            <a:r>
              <a:rPr lang="en-GB" dirty="0" err="1"/>
              <a:t>effeithiol</a:t>
            </a:r>
            <a:r>
              <a:rPr lang="en-GB" dirty="0"/>
              <a:t> </a:t>
            </a:r>
            <a:r>
              <a:rPr lang="en-GB" dirty="0" err="1"/>
              <a:t>yn</a:t>
            </a:r>
            <a:r>
              <a:rPr lang="en-GB" dirty="0"/>
              <a:t> </a:t>
            </a:r>
            <a:r>
              <a:rPr lang="en-GB" dirty="0" err="1"/>
              <a:t>sicrhau</a:t>
            </a:r>
            <a:r>
              <a:rPr lang="en-GB" dirty="0"/>
              <a:t> bod y </a:t>
            </a:r>
            <a:r>
              <a:rPr lang="en-GB" dirty="0" err="1"/>
              <a:t>rhaglen</a:t>
            </a:r>
            <a:r>
              <a:rPr lang="en-GB" dirty="0"/>
              <a:t> </a:t>
            </a:r>
            <a:r>
              <a:rPr lang="en-GB" dirty="0" err="1"/>
              <a:t>yn</a:t>
            </a:r>
            <a:r>
              <a:rPr lang="en-GB" dirty="0"/>
              <a:t> </a:t>
            </a:r>
            <a:r>
              <a:rPr lang="en-GB" dirty="0" err="1"/>
              <a:t>cynnig</a:t>
            </a:r>
            <a:r>
              <a:rPr lang="en-GB" dirty="0"/>
              <a:t> </a:t>
            </a:r>
            <a:r>
              <a:rPr lang="en-GB" dirty="0" err="1"/>
              <a:t>rhywbeth</a:t>
            </a:r>
            <a:r>
              <a:rPr lang="en-GB" dirty="0"/>
              <a:t> </a:t>
            </a:r>
            <a:r>
              <a:rPr lang="en-GB" dirty="0" err="1"/>
              <a:t>i</a:t>
            </a:r>
            <a:r>
              <a:rPr lang="en-GB" dirty="0"/>
              <a:t> </a:t>
            </a:r>
            <a:r>
              <a:rPr lang="en-GB" dirty="0" err="1"/>
              <a:t>bawb</a:t>
            </a:r>
            <a:r>
              <a:rPr lang="en-GB" dirty="0"/>
              <a:t>.</a:t>
            </a:r>
          </a:p>
          <a:p>
            <a:endParaRPr lang="en-GB" dirty="0"/>
          </a:p>
          <a:p>
            <a:r>
              <a:rPr lang="en-GB" dirty="0" err="1"/>
              <a:t>Diffinnir</a:t>
            </a:r>
            <a:r>
              <a:rPr lang="en-GB" dirty="0"/>
              <a:t> </a:t>
            </a:r>
            <a:r>
              <a:rPr lang="en-GB" dirty="0" err="1"/>
              <a:t>arfer</a:t>
            </a:r>
            <a:r>
              <a:rPr lang="en-GB" dirty="0"/>
              <a:t> </a:t>
            </a:r>
            <a:r>
              <a:rPr lang="en-GB" dirty="0" err="1"/>
              <a:t>cynhwysol</a:t>
            </a:r>
            <a:r>
              <a:rPr lang="en-GB" dirty="0"/>
              <a:t> o </a:t>
            </a:r>
            <a:r>
              <a:rPr lang="en-GB" dirty="0" err="1"/>
              <a:t>fewn</a:t>
            </a:r>
            <a:r>
              <a:rPr lang="en-GB" dirty="0"/>
              <a:t> </a:t>
            </a:r>
            <a:r>
              <a:rPr lang="en-GB" dirty="0" err="1"/>
              <a:t>gwaith</a:t>
            </a:r>
            <a:r>
              <a:rPr lang="en-GB" dirty="0"/>
              <a:t> </a:t>
            </a:r>
            <a:r>
              <a:rPr lang="en-GB" dirty="0" err="1"/>
              <a:t>ieuenctid</a:t>
            </a:r>
            <a:r>
              <a:rPr lang="en-GB" dirty="0"/>
              <a:t> </a:t>
            </a:r>
            <a:r>
              <a:rPr lang="en-GB" dirty="0" err="1"/>
              <a:t>fel</a:t>
            </a:r>
            <a:r>
              <a:rPr lang="en-GB" dirty="0"/>
              <a:t> </a:t>
            </a:r>
            <a:r>
              <a:rPr lang="en-GB" dirty="0" err="1"/>
              <a:t>arfer</a:t>
            </a:r>
            <a:r>
              <a:rPr lang="en-GB" dirty="0"/>
              <a:t> </a:t>
            </a:r>
            <a:r>
              <a:rPr lang="en-GB" dirty="0" err="1"/>
              <a:t>sy’n</a:t>
            </a:r>
            <a:r>
              <a:rPr lang="en-GB" dirty="0"/>
              <a:t> </a:t>
            </a:r>
            <a:r>
              <a:rPr lang="en-GB" dirty="0" err="1"/>
              <a:t>cynnwys</a:t>
            </a:r>
            <a:r>
              <a:rPr lang="en-GB" dirty="0"/>
              <a:t> </a:t>
            </a:r>
            <a:r>
              <a:rPr lang="en-GB" dirty="0" err="1"/>
              <a:t>pob</a:t>
            </a:r>
            <a:r>
              <a:rPr lang="en-GB" dirty="0"/>
              <a:t> person </a:t>
            </a:r>
            <a:r>
              <a:rPr lang="en-GB" dirty="0" err="1"/>
              <a:t>ifanc</a:t>
            </a:r>
            <a:r>
              <a:rPr lang="en-GB" dirty="0"/>
              <a:t> </a:t>
            </a:r>
            <a:r>
              <a:rPr lang="en-GB" dirty="0" err="1"/>
              <a:t>waeth</a:t>
            </a:r>
            <a:r>
              <a:rPr lang="en-GB" dirty="0"/>
              <a:t> </a:t>
            </a:r>
            <a:r>
              <a:rPr lang="en-GB" dirty="0" err="1"/>
              <a:t>beth</a:t>
            </a:r>
            <a:r>
              <a:rPr lang="en-GB" dirty="0"/>
              <a:t> </a:t>
            </a:r>
            <a:r>
              <a:rPr lang="en-GB" dirty="0" err="1"/>
              <a:t>fo’u</a:t>
            </a:r>
            <a:r>
              <a:rPr lang="en-GB" dirty="0"/>
              <a:t> </a:t>
            </a:r>
            <a:r>
              <a:rPr lang="en-GB" dirty="0" err="1"/>
              <a:t>hil</a:t>
            </a:r>
            <a:r>
              <a:rPr lang="en-GB" dirty="0"/>
              <a:t>, </a:t>
            </a:r>
            <a:r>
              <a:rPr lang="en-GB" dirty="0" err="1"/>
              <a:t>crefydd</a:t>
            </a:r>
            <a:r>
              <a:rPr lang="en-GB" dirty="0"/>
              <a:t>, </a:t>
            </a:r>
            <a:r>
              <a:rPr lang="en-GB" dirty="0" err="1"/>
              <a:t>anabledd</a:t>
            </a:r>
            <a:r>
              <a:rPr lang="en-GB" dirty="0"/>
              <a:t>, </a:t>
            </a:r>
            <a:r>
              <a:rPr lang="en-GB" dirty="0" err="1"/>
              <a:t>rhyw</a:t>
            </a:r>
            <a:r>
              <a:rPr lang="en-GB" dirty="0"/>
              <a:t>, </a:t>
            </a:r>
            <a:r>
              <a:rPr lang="en-GB" dirty="0" err="1"/>
              <a:t>diwylliant</a:t>
            </a:r>
            <a:r>
              <a:rPr lang="en-GB" dirty="0"/>
              <a:t> ac </a:t>
            </a:r>
            <a:r>
              <a:rPr lang="en-GB" dirty="0" err="1"/>
              <a:t>ati</a:t>
            </a:r>
            <a:r>
              <a:rPr lang="en-GB" dirty="0"/>
              <a:t>.</a:t>
            </a:r>
          </a:p>
        </p:txBody>
      </p:sp>
      <p:sp>
        <p:nvSpPr>
          <p:cNvPr id="3" name="Title 2">
            <a:extLst>
              <a:ext uri="{FF2B5EF4-FFF2-40B4-BE49-F238E27FC236}">
                <a16:creationId xmlns:a16="http://schemas.microsoft.com/office/drawing/2014/main" id="{314CE1F3-84DF-AEB3-C3CD-54A7EF458341}"/>
              </a:ext>
            </a:extLst>
          </p:cNvPr>
          <p:cNvSpPr>
            <a:spLocks noGrp="1"/>
          </p:cNvSpPr>
          <p:nvPr>
            <p:ph type="title"/>
          </p:nvPr>
        </p:nvSpPr>
        <p:spPr/>
        <p:txBody>
          <a:bodyPr/>
          <a:lstStyle/>
          <a:p>
            <a:r>
              <a:rPr lang="en-GB" dirty="0" err="1"/>
              <a:t>Ymgysylltu</a:t>
            </a:r>
            <a:r>
              <a:rPr lang="en-GB" dirty="0"/>
              <a:t> â </a:t>
            </a:r>
            <a:r>
              <a:rPr lang="en-GB" dirty="0" err="1"/>
              <a:t>phobl</a:t>
            </a:r>
            <a:r>
              <a:rPr lang="en-GB" dirty="0"/>
              <a:t> </a:t>
            </a:r>
            <a:r>
              <a:rPr lang="en-GB" dirty="0" err="1"/>
              <a:t>ifanc</a:t>
            </a:r>
            <a:r>
              <a:rPr lang="en-GB" dirty="0"/>
              <a:t>/</a:t>
            </a:r>
            <a:r>
              <a:rPr lang="en-GB" dirty="0" err="1"/>
              <a:t>Ymarfer</a:t>
            </a:r>
            <a:r>
              <a:rPr lang="en-GB" dirty="0"/>
              <a:t> </a:t>
            </a:r>
            <a:r>
              <a:rPr lang="en-GB" dirty="0" err="1"/>
              <a:t>Cynhwysol</a:t>
            </a:r>
            <a:endParaRPr lang="en-GB" dirty="0"/>
          </a:p>
        </p:txBody>
      </p:sp>
    </p:spTree>
    <p:extLst>
      <p:ext uri="{BB962C8B-B14F-4D97-AF65-F5344CB8AC3E}">
        <p14:creationId xmlns:p14="http://schemas.microsoft.com/office/powerpoint/2010/main" val="5456733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47010" y="486438"/>
          <a:ext cx="8272276" cy="1564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219" name="Rectangle 3"/>
          <p:cNvSpPr>
            <a:spLocks noGrp="1" noChangeArrowheads="1"/>
          </p:cNvSpPr>
          <p:nvPr>
            <p:ph idx="1"/>
          </p:nvPr>
        </p:nvSpPr>
        <p:spPr>
          <a:xfrm>
            <a:off x="520982" y="2114476"/>
            <a:ext cx="8811182" cy="3560762"/>
          </a:xfrm>
        </p:spPr>
        <p:txBody>
          <a:bodyPr/>
          <a:lstStyle/>
          <a:p>
            <a:pPr eaLnBrk="1" hangingPunct="1">
              <a:lnSpc>
                <a:spcPct val="90000"/>
              </a:lnSpc>
            </a:pPr>
            <a:r>
              <a:rPr lang="en-GB" altLang="en-US" sz="2800" dirty="0">
                <a:latin typeface="Arial" panose="020B0604020202020204" pitchFamily="34" charset="0"/>
                <a:cs typeface="Arial" panose="020B0604020202020204" pitchFamily="34" charset="0"/>
              </a:rPr>
              <a:t>Identifying activities in which all young people can be involved is not easy, however, an effective youth worker will ensure that the programme offers something for everyone.</a:t>
            </a:r>
          </a:p>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Inclusive practice within youth work is defined as practice which involves all young people regardless of race, religion, disability, gender, culture etc.</a:t>
            </a:r>
          </a:p>
          <a:p>
            <a:pPr eaLnBrk="1" hangingPunct="1">
              <a:lnSpc>
                <a:spcPct val="90000"/>
              </a:lnSpc>
            </a:pPr>
            <a:endParaRPr lang="en-GB" altLang="en-US" sz="2400" dirty="0"/>
          </a:p>
        </p:txBody>
      </p:sp>
    </p:spTree>
    <p:extLst>
      <p:ext uri="{BB962C8B-B14F-4D97-AF65-F5344CB8AC3E}">
        <p14:creationId xmlns:p14="http://schemas.microsoft.com/office/powerpoint/2010/main" val="5380525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742750" y="580832"/>
          <a:ext cx="7968764" cy="926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147" name="Rectangle 3"/>
          <p:cNvSpPr>
            <a:spLocks noGrp="1"/>
          </p:cNvSpPr>
          <p:nvPr>
            <p:ph type="body" idx="4294967295"/>
          </p:nvPr>
        </p:nvSpPr>
        <p:spPr>
          <a:xfrm>
            <a:off x="742750" y="1599945"/>
            <a:ext cx="7786687" cy="4243174"/>
          </a:xfrm>
        </p:spPr>
        <p:txBody>
          <a:bodyPr>
            <a:normAutofit fontScale="92500" lnSpcReduction="10000"/>
          </a:bodyPr>
          <a:lstStyle/>
          <a:p>
            <a:pPr eaLnBrk="1" hangingPunct="1">
              <a:lnSpc>
                <a:spcPct val="90000"/>
              </a:lnSpc>
              <a:buFontTx/>
              <a:buNone/>
            </a:pPr>
            <a:r>
              <a:rPr lang="en-GB" altLang="en-US" sz="2600" b="1" dirty="0">
                <a:latin typeface="Arial" panose="020B0604020202020204" pitchFamily="34" charset="0"/>
                <a:cs typeface="Arial" panose="020B0604020202020204" pitchFamily="34" charset="0"/>
              </a:rPr>
              <a:t>Inclusive youth work methods:</a:t>
            </a:r>
          </a:p>
          <a:p>
            <a:pPr eaLnBrk="1" hangingPunct="1">
              <a:lnSpc>
                <a:spcPct val="90000"/>
              </a:lnSpc>
              <a:buFontTx/>
              <a:buNone/>
            </a:pPr>
            <a:endParaRPr lang="en-GB" altLang="en-US" sz="2600" dirty="0">
              <a:latin typeface="Arial" panose="020B0604020202020204" pitchFamily="34" charset="0"/>
              <a:cs typeface="Arial" panose="020B0604020202020204" pitchFamily="34" charset="0"/>
            </a:endParaRPr>
          </a:p>
          <a:p>
            <a:pPr eaLnBrk="1" hangingPunct="1">
              <a:lnSpc>
                <a:spcPct val="90000"/>
              </a:lnSpc>
            </a:pPr>
            <a:r>
              <a:rPr lang="en-GB" altLang="en-US" sz="2600" dirty="0">
                <a:latin typeface="Arial" panose="020B0604020202020204" pitchFamily="34" charset="0"/>
                <a:cs typeface="Arial" panose="020B0604020202020204" pitchFamily="34" charset="0"/>
              </a:rPr>
              <a:t>Group work</a:t>
            </a:r>
          </a:p>
          <a:p>
            <a:pPr eaLnBrk="1" hangingPunct="1">
              <a:lnSpc>
                <a:spcPct val="90000"/>
              </a:lnSpc>
            </a:pPr>
            <a:r>
              <a:rPr lang="en-GB" altLang="en-US" sz="2600" dirty="0">
                <a:latin typeface="Arial" panose="020B0604020202020204" pitchFamily="34" charset="0"/>
                <a:cs typeface="Arial" panose="020B0604020202020204" pitchFamily="34" charset="0"/>
              </a:rPr>
              <a:t>Team games</a:t>
            </a:r>
          </a:p>
          <a:p>
            <a:pPr eaLnBrk="1" hangingPunct="1">
              <a:lnSpc>
                <a:spcPct val="90000"/>
              </a:lnSpc>
            </a:pPr>
            <a:r>
              <a:rPr lang="en-GB" altLang="en-US" sz="2600" dirty="0">
                <a:latin typeface="Arial" panose="020B0604020202020204" pitchFamily="34" charset="0"/>
                <a:cs typeface="Arial" panose="020B0604020202020204" pitchFamily="34" charset="0"/>
              </a:rPr>
              <a:t>Projects</a:t>
            </a:r>
          </a:p>
          <a:p>
            <a:pPr eaLnBrk="1" hangingPunct="1">
              <a:lnSpc>
                <a:spcPct val="90000"/>
              </a:lnSpc>
            </a:pPr>
            <a:r>
              <a:rPr lang="en-GB" altLang="en-US" sz="2600" dirty="0">
                <a:latin typeface="Arial" panose="020B0604020202020204" pitchFamily="34" charset="0"/>
                <a:cs typeface="Arial" panose="020B0604020202020204" pitchFamily="34" charset="0"/>
              </a:rPr>
              <a:t>Issue based work</a:t>
            </a:r>
          </a:p>
          <a:p>
            <a:pPr eaLnBrk="1" hangingPunct="1">
              <a:lnSpc>
                <a:spcPct val="90000"/>
              </a:lnSpc>
            </a:pPr>
            <a:r>
              <a:rPr lang="en-GB" altLang="en-US" sz="2600" dirty="0">
                <a:latin typeface="Arial" panose="020B0604020202020204" pitchFamily="34" charset="0"/>
                <a:cs typeface="Arial" panose="020B0604020202020204" pitchFamily="34" charset="0"/>
              </a:rPr>
              <a:t>Consultation</a:t>
            </a:r>
          </a:p>
          <a:p>
            <a:pPr eaLnBrk="1" hangingPunct="1">
              <a:lnSpc>
                <a:spcPct val="90000"/>
              </a:lnSpc>
            </a:pPr>
            <a:r>
              <a:rPr lang="en-GB" altLang="en-US" sz="2600" dirty="0">
                <a:latin typeface="Arial" panose="020B0604020202020204" pitchFamily="34" charset="0"/>
                <a:cs typeface="Arial" panose="020B0604020202020204" pitchFamily="34" charset="0"/>
              </a:rPr>
              <a:t>Arts/drama</a:t>
            </a:r>
          </a:p>
          <a:p>
            <a:pPr eaLnBrk="1" hangingPunct="1">
              <a:lnSpc>
                <a:spcPct val="90000"/>
              </a:lnSpc>
            </a:pPr>
            <a:r>
              <a:rPr lang="en-GB" altLang="en-US" sz="2600" dirty="0">
                <a:latin typeface="Arial" panose="020B0604020202020204" pitchFamily="34" charset="0"/>
                <a:cs typeface="Arial" panose="020B0604020202020204" pitchFamily="34" charset="0"/>
              </a:rPr>
              <a:t>Outreach</a:t>
            </a:r>
          </a:p>
          <a:p>
            <a:pPr eaLnBrk="1" hangingPunct="1">
              <a:lnSpc>
                <a:spcPct val="90000"/>
              </a:lnSpc>
            </a:pPr>
            <a:r>
              <a:rPr lang="en-GB" altLang="en-US" sz="2600" dirty="0">
                <a:latin typeface="Arial" panose="020B0604020202020204" pitchFamily="34" charset="0"/>
                <a:cs typeface="Arial" panose="020B0604020202020204" pitchFamily="34" charset="0"/>
              </a:rPr>
              <a:t>Community work</a:t>
            </a:r>
          </a:p>
          <a:p>
            <a:pPr eaLnBrk="1" hangingPunct="1">
              <a:lnSpc>
                <a:spcPct val="90000"/>
              </a:lnSpc>
            </a:pPr>
            <a:endParaRPr lang="en-GB" altLang="en-US" sz="2400" dirty="0"/>
          </a:p>
        </p:txBody>
      </p:sp>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45891" y="2790074"/>
            <a:ext cx="2595986" cy="2607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018751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fade">
                                      <p:cBhvr>
                                        <p:cTn id="12" dur="500"/>
                                        <p:tgtEl>
                                          <p:spTgt spid="6147">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animEffect transition="in" filter="fade">
                                      <p:cBhvr>
                                        <p:cTn id="15" dur="500"/>
                                        <p:tgtEl>
                                          <p:spTgt spid="6147">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147">
                                            <p:txEl>
                                              <p:pRg st="4" end="4"/>
                                            </p:txEl>
                                          </p:spTgt>
                                        </p:tgtEl>
                                        <p:attrNameLst>
                                          <p:attrName>style.visibility</p:attrName>
                                        </p:attrNameLst>
                                      </p:cBhvr>
                                      <p:to>
                                        <p:strVal val="visible"/>
                                      </p:to>
                                    </p:set>
                                    <p:animEffect transition="in" filter="fade">
                                      <p:cBhvr>
                                        <p:cTn id="18" dur="500"/>
                                        <p:tgtEl>
                                          <p:spTgt spid="6147">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147">
                                            <p:txEl>
                                              <p:pRg st="5" end="5"/>
                                            </p:txEl>
                                          </p:spTgt>
                                        </p:tgtEl>
                                        <p:attrNameLst>
                                          <p:attrName>style.visibility</p:attrName>
                                        </p:attrNameLst>
                                      </p:cBhvr>
                                      <p:to>
                                        <p:strVal val="visible"/>
                                      </p:to>
                                    </p:set>
                                    <p:animEffect transition="in" filter="fade">
                                      <p:cBhvr>
                                        <p:cTn id="21" dur="500"/>
                                        <p:tgtEl>
                                          <p:spTgt spid="6147">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147">
                                            <p:txEl>
                                              <p:pRg st="6" end="6"/>
                                            </p:txEl>
                                          </p:spTgt>
                                        </p:tgtEl>
                                        <p:attrNameLst>
                                          <p:attrName>style.visibility</p:attrName>
                                        </p:attrNameLst>
                                      </p:cBhvr>
                                      <p:to>
                                        <p:strVal val="visible"/>
                                      </p:to>
                                    </p:set>
                                    <p:animEffect transition="in" filter="fade">
                                      <p:cBhvr>
                                        <p:cTn id="24" dur="500"/>
                                        <p:tgtEl>
                                          <p:spTgt spid="6147">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6147">
                                            <p:txEl>
                                              <p:pRg st="7" end="7"/>
                                            </p:txEl>
                                          </p:spTgt>
                                        </p:tgtEl>
                                        <p:attrNameLst>
                                          <p:attrName>style.visibility</p:attrName>
                                        </p:attrNameLst>
                                      </p:cBhvr>
                                      <p:to>
                                        <p:strVal val="visible"/>
                                      </p:to>
                                    </p:set>
                                    <p:animEffect transition="in" filter="fade">
                                      <p:cBhvr>
                                        <p:cTn id="27" dur="500"/>
                                        <p:tgtEl>
                                          <p:spTgt spid="6147">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6147">
                                            <p:txEl>
                                              <p:pRg st="8" end="8"/>
                                            </p:txEl>
                                          </p:spTgt>
                                        </p:tgtEl>
                                        <p:attrNameLst>
                                          <p:attrName>style.visibility</p:attrName>
                                        </p:attrNameLst>
                                      </p:cBhvr>
                                      <p:to>
                                        <p:strVal val="visible"/>
                                      </p:to>
                                    </p:set>
                                    <p:animEffect transition="in" filter="fade">
                                      <p:cBhvr>
                                        <p:cTn id="30" dur="500"/>
                                        <p:tgtEl>
                                          <p:spTgt spid="6147">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6147">
                                            <p:txEl>
                                              <p:pRg st="9" end="9"/>
                                            </p:txEl>
                                          </p:spTgt>
                                        </p:tgtEl>
                                        <p:attrNameLst>
                                          <p:attrName>style.visibility</p:attrName>
                                        </p:attrNameLst>
                                      </p:cBhvr>
                                      <p:to>
                                        <p:strVal val="visible"/>
                                      </p:to>
                                    </p:set>
                                    <p:animEffect transition="in" filter="fade">
                                      <p:cBhvr>
                                        <p:cTn id="33" dur="500"/>
                                        <p:tgtEl>
                                          <p:spTgt spid="614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err="1"/>
              <a:t>Darparwyr</a:t>
            </a:r>
            <a:r>
              <a:rPr lang="en-GB" altLang="en-US" b="1" dirty="0"/>
              <a:t> Gwaith </a:t>
            </a:r>
            <a:r>
              <a:rPr lang="en-GB" altLang="en-US" b="1" dirty="0" err="1"/>
              <a:t>Ieuenctid</a:t>
            </a:r>
            <a:r>
              <a:rPr lang="en-GB" altLang="en-US" b="1" dirty="0"/>
              <a:t> </a:t>
            </a:r>
            <a:br>
              <a:rPr lang="en-GB" altLang="en-US" b="1" dirty="0"/>
            </a:br>
            <a:r>
              <a:rPr lang="en-GB" altLang="en-US" b="1" dirty="0"/>
              <a:t>Youth Work Providers</a:t>
            </a:r>
            <a:br>
              <a:rPr lang="en-GB" altLang="en-US" b="1" dirty="0"/>
            </a:br>
            <a:endParaRPr lang="en-GB" sz="1000" b="1" dirty="0"/>
          </a:p>
        </p:txBody>
      </p:sp>
      <p:sp>
        <p:nvSpPr>
          <p:cNvPr id="3" name="Content Placeholder 2"/>
          <p:cNvSpPr>
            <a:spLocks noGrp="1"/>
          </p:cNvSpPr>
          <p:nvPr>
            <p:ph idx="1"/>
          </p:nvPr>
        </p:nvSpPr>
        <p:spPr>
          <a:xfrm>
            <a:off x="677334" y="1357912"/>
            <a:ext cx="10733502" cy="4216726"/>
          </a:xfrm>
        </p:spPr>
        <p:txBody>
          <a:bodyPr>
            <a:normAutofit fontScale="77500" lnSpcReduction="20000"/>
          </a:bodyPr>
          <a:lstStyle/>
          <a:p>
            <a:pPr marL="0" indent="0">
              <a:buNone/>
            </a:pPr>
            <a:endParaRPr lang="en-GB" dirty="0"/>
          </a:p>
          <a:p>
            <a:pPr>
              <a:buNone/>
            </a:pPr>
            <a:r>
              <a:rPr lang="en-GB" altLang="en-US" sz="2400" dirty="0" err="1">
                <a:solidFill>
                  <a:srgbClr val="0070C0"/>
                </a:solidFill>
              </a:rPr>
              <a:t>Darperir</a:t>
            </a:r>
            <a:r>
              <a:rPr lang="en-GB" altLang="en-US" sz="2400" dirty="0">
                <a:solidFill>
                  <a:srgbClr val="0070C0"/>
                </a:solidFill>
              </a:rPr>
              <a:t> </a:t>
            </a:r>
            <a:r>
              <a:rPr lang="en-GB" altLang="en-US" sz="2400" dirty="0" err="1">
                <a:solidFill>
                  <a:srgbClr val="0070C0"/>
                </a:solidFill>
              </a:rPr>
              <a:t>darpariaeth</a:t>
            </a:r>
            <a:r>
              <a:rPr lang="en-GB" altLang="en-US" sz="2400" dirty="0">
                <a:solidFill>
                  <a:srgbClr val="0070C0"/>
                </a:solidFill>
              </a:rPr>
              <a:t> </a:t>
            </a:r>
            <a:r>
              <a:rPr lang="en-GB" altLang="en-US" sz="2400" dirty="0" err="1">
                <a:solidFill>
                  <a:srgbClr val="0070C0"/>
                </a:solidFill>
              </a:rPr>
              <a:t>Gwasanaeth</a:t>
            </a:r>
            <a:r>
              <a:rPr lang="en-GB" altLang="en-US" sz="2400" dirty="0">
                <a:solidFill>
                  <a:srgbClr val="0070C0"/>
                </a:solidFill>
              </a:rPr>
              <a:t> </a:t>
            </a:r>
            <a:r>
              <a:rPr lang="en-GB" altLang="en-US" sz="2400" dirty="0" err="1">
                <a:solidFill>
                  <a:srgbClr val="0070C0"/>
                </a:solidFill>
              </a:rPr>
              <a:t>Ieuenctid</a:t>
            </a:r>
            <a:r>
              <a:rPr lang="en-GB" altLang="en-US" sz="2400" dirty="0">
                <a:solidFill>
                  <a:srgbClr val="0070C0"/>
                </a:solidFill>
              </a:rPr>
              <a:t> </a:t>
            </a:r>
            <a:r>
              <a:rPr lang="en-GB" altLang="en-US" sz="2400" dirty="0" err="1">
                <a:solidFill>
                  <a:srgbClr val="0070C0"/>
                </a:solidFill>
              </a:rPr>
              <a:t>yng</a:t>
            </a:r>
            <a:r>
              <a:rPr lang="en-GB" altLang="en-US" sz="2400" dirty="0">
                <a:solidFill>
                  <a:srgbClr val="0070C0"/>
                </a:solidFill>
              </a:rPr>
              <a:t> </a:t>
            </a:r>
            <a:r>
              <a:rPr lang="en-GB" altLang="en-US" sz="2400" dirty="0" err="1">
                <a:solidFill>
                  <a:srgbClr val="0070C0"/>
                </a:solidFill>
              </a:rPr>
              <a:t>Nghymru</a:t>
            </a:r>
            <a:r>
              <a:rPr lang="en-GB" altLang="en-US" sz="2400" dirty="0">
                <a:solidFill>
                  <a:srgbClr val="0070C0"/>
                </a:solidFill>
              </a:rPr>
              <a:t> </a:t>
            </a:r>
            <a:r>
              <a:rPr lang="en-GB" altLang="en-US" sz="2400" dirty="0" err="1">
                <a:solidFill>
                  <a:srgbClr val="0070C0"/>
                </a:solidFill>
              </a:rPr>
              <a:t>yn</a:t>
            </a:r>
            <a:endParaRPr lang="en-GB" altLang="en-US" sz="2400" dirty="0">
              <a:solidFill>
                <a:srgbClr val="0070C0"/>
              </a:solidFill>
            </a:endParaRPr>
          </a:p>
          <a:p>
            <a:pPr>
              <a:buNone/>
            </a:pPr>
            <a:r>
              <a:rPr lang="en-GB" altLang="en-US" sz="2400" dirty="0">
                <a:solidFill>
                  <a:srgbClr val="0070C0"/>
                </a:solidFill>
              </a:rPr>
              <a:t> </a:t>
            </a:r>
            <a:r>
              <a:rPr lang="en-GB" altLang="en-US" sz="2400" dirty="0" err="1">
                <a:solidFill>
                  <a:srgbClr val="0070C0"/>
                </a:solidFill>
              </a:rPr>
              <a:t>tair</a:t>
            </a:r>
            <a:r>
              <a:rPr lang="en-GB" altLang="en-US" sz="2400" dirty="0">
                <a:solidFill>
                  <a:srgbClr val="0070C0"/>
                </a:solidFill>
              </a:rPr>
              <a:t> </a:t>
            </a:r>
            <a:r>
              <a:rPr lang="en-GB" altLang="en-US" sz="2400" dirty="0" err="1">
                <a:solidFill>
                  <a:srgbClr val="0070C0"/>
                </a:solidFill>
              </a:rPr>
              <a:t>prif</a:t>
            </a:r>
            <a:r>
              <a:rPr lang="en-GB" altLang="en-US" sz="2400" dirty="0">
                <a:solidFill>
                  <a:srgbClr val="0070C0"/>
                </a:solidFill>
              </a:rPr>
              <a:t> </a:t>
            </a:r>
            <a:r>
              <a:rPr lang="en-GB" altLang="en-US" sz="2400" dirty="0" err="1">
                <a:solidFill>
                  <a:srgbClr val="0070C0"/>
                </a:solidFill>
              </a:rPr>
              <a:t>ffordd</a:t>
            </a:r>
            <a:r>
              <a:rPr lang="en-GB" altLang="en-US" sz="2400" dirty="0">
                <a:solidFill>
                  <a:srgbClr val="0070C0"/>
                </a:solidFill>
              </a:rPr>
              <a:t>:</a:t>
            </a:r>
          </a:p>
          <a:p>
            <a:pPr>
              <a:buNone/>
            </a:pPr>
            <a:r>
              <a:rPr lang="en-GB" altLang="en-US" sz="2400" dirty="0" err="1">
                <a:solidFill>
                  <a:srgbClr val="0070C0"/>
                </a:solidFill>
              </a:rPr>
              <a:t>Trwy'r</a:t>
            </a:r>
            <a:r>
              <a:rPr lang="en-GB" altLang="en-US" sz="2400" dirty="0">
                <a:solidFill>
                  <a:srgbClr val="0070C0"/>
                </a:solidFill>
              </a:rPr>
              <a:t> </a:t>
            </a:r>
            <a:r>
              <a:rPr lang="en-GB" altLang="en-US" sz="2400" dirty="0" err="1">
                <a:solidFill>
                  <a:srgbClr val="0070C0"/>
                </a:solidFill>
              </a:rPr>
              <a:t>awdurdod</a:t>
            </a:r>
            <a:r>
              <a:rPr lang="en-GB" altLang="en-US" sz="2400" dirty="0">
                <a:solidFill>
                  <a:srgbClr val="0070C0"/>
                </a:solidFill>
              </a:rPr>
              <a:t> </a:t>
            </a:r>
            <a:r>
              <a:rPr lang="en-GB" altLang="en-US" sz="2400" dirty="0" err="1">
                <a:solidFill>
                  <a:srgbClr val="0070C0"/>
                </a:solidFill>
              </a:rPr>
              <a:t>lleol</a:t>
            </a:r>
            <a:endParaRPr lang="en-GB" altLang="en-US" sz="2400" dirty="0">
              <a:solidFill>
                <a:srgbClr val="0070C0"/>
              </a:solidFill>
            </a:endParaRPr>
          </a:p>
          <a:p>
            <a:pPr>
              <a:buNone/>
            </a:pPr>
            <a:r>
              <a:rPr lang="en-GB" altLang="en-US" sz="2400" dirty="0" err="1">
                <a:solidFill>
                  <a:srgbClr val="0070C0"/>
                </a:solidFill>
              </a:rPr>
              <a:t>Trwy</a:t>
            </a:r>
            <a:r>
              <a:rPr lang="en-GB" altLang="en-US" sz="2400" dirty="0">
                <a:solidFill>
                  <a:srgbClr val="0070C0"/>
                </a:solidFill>
              </a:rPr>
              <a:t> </a:t>
            </a:r>
            <a:r>
              <a:rPr lang="en-GB" altLang="en-US" sz="2400" dirty="0" err="1">
                <a:solidFill>
                  <a:srgbClr val="0070C0"/>
                </a:solidFill>
              </a:rPr>
              <a:t>sefydliadau</a:t>
            </a:r>
            <a:r>
              <a:rPr lang="en-GB" altLang="en-US" sz="2400" dirty="0">
                <a:solidFill>
                  <a:srgbClr val="0070C0"/>
                </a:solidFill>
              </a:rPr>
              <a:t> </a:t>
            </a:r>
            <a:r>
              <a:rPr lang="en-GB" altLang="en-US" sz="2400" dirty="0" err="1">
                <a:solidFill>
                  <a:srgbClr val="0070C0"/>
                </a:solidFill>
              </a:rPr>
              <a:t>ieuenctid</a:t>
            </a:r>
            <a:r>
              <a:rPr lang="en-GB" altLang="en-US" sz="2400" dirty="0">
                <a:solidFill>
                  <a:srgbClr val="0070C0"/>
                </a:solidFill>
              </a:rPr>
              <a:t> </a:t>
            </a:r>
            <a:r>
              <a:rPr lang="en-GB" altLang="en-US" sz="2400" dirty="0" err="1">
                <a:solidFill>
                  <a:srgbClr val="0070C0"/>
                </a:solidFill>
              </a:rPr>
              <a:t>gwirfoddol</a:t>
            </a:r>
            <a:r>
              <a:rPr lang="en-GB" altLang="en-US" sz="2400" dirty="0">
                <a:solidFill>
                  <a:srgbClr val="0070C0"/>
                </a:solidFill>
              </a:rPr>
              <a:t> </a:t>
            </a:r>
            <a:r>
              <a:rPr lang="en-GB" altLang="en-US" sz="2400" dirty="0" err="1">
                <a:solidFill>
                  <a:srgbClr val="0070C0"/>
                </a:solidFill>
              </a:rPr>
              <a:t>mawr</a:t>
            </a:r>
            <a:endParaRPr lang="en-GB" altLang="en-US" sz="2400" dirty="0">
              <a:solidFill>
                <a:srgbClr val="0070C0"/>
              </a:solidFill>
            </a:endParaRPr>
          </a:p>
          <a:p>
            <a:pPr>
              <a:buNone/>
            </a:pPr>
            <a:r>
              <a:rPr lang="en-GB" altLang="en-US" sz="2400" dirty="0" err="1">
                <a:solidFill>
                  <a:srgbClr val="0070C0"/>
                </a:solidFill>
              </a:rPr>
              <a:t>Trwy</a:t>
            </a:r>
            <a:r>
              <a:rPr lang="en-GB" altLang="en-US" sz="2400" dirty="0">
                <a:solidFill>
                  <a:srgbClr val="0070C0"/>
                </a:solidFill>
              </a:rPr>
              <a:t> </a:t>
            </a:r>
            <a:r>
              <a:rPr lang="en-GB" altLang="en-US" sz="2400" dirty="0" err="1">
                <a:solidFill>
                  <a:srgbClr val="0070C0"/>
                </a:solidFill>
              </a:rPr>
              <a:t>brosiectau</a:t>
            </a:r>
            <a:r>
              <a:rPr lang="en-GB" altLang="en-US" sz="2400" dirty="0">
                <a:solidFill>
                  <a:srgbClr val="0070C0"/>
                </a:solidFill>
              </a:rPr>
              <a:t> </a:t>
            </a:r>
            <a:r>
              <a:rPr lang="en-GB" altLang="en-US" sz="2400" dirty="0" err="1">
                <a:solidFill>
                  <a:srgbClr val="0070C0"/>
                </a:solidFill>
              </a:rPr>
              <a:t>lleol</a:t>
            </a:r>
            <a:r>
              <a:rPr lang="en-GB" altLang="en-US" sz="2400" dirty="0">
                <a:solidFill>
                  <a:srgbClr val="0070C0"/>
                </a:solidFill>
              </a:rPr>
              <a:t> </a:t>
            </a:r>
            <a:r>
              <a:rPr lang="en-GB" altLang="en-US" sz="2400" dirty="0" err="1">
                <a:solidFill>
                  <a:srgbClr val="0070C0"/>
                </a:solidFill>
              </a:rPr>
              <a:t>annibynnol</a:t>
            </a:r>
            <a:endParaRPr lang="en-GB" altLang="en-US" sz="2400" dirty="0">
              <a:solidFill>
                <a:srgbClr val="0070C0"/>
              </a:solidFill>
            </a:endParaRPr>
          </a:p>
          <a:p>
            <a:pPr>
              <a:buNone/>
            </a:pPr>
            <a:endParaRPr lang="en-GB" altLang="en-US" sz="2400" dirty="0">
              <a:solidFill>
                <a:srgbClr val="0070C0"/>
              </a:solidFill>
            </a:endParaRPr>
          </a:p>
          <a:p>
            <a:pPr>
              <a:buNone/>
            </a:pPr>
            <a:r>
              <a:rPr lang="en-GB" altLang="en-US" sz="2400" dirty="0">
                <a:solidFill>
                  <a:srgbClr val="0070C0"/>
                </a:solidFill>
                <a:latin typeface="Arial" panose="020B0604020202020204" pitchFamily="34" charset="0"/>
                <a:cs typeface="Arial" panose="020B0604020202020204" pitchFamily="34" charset="0"/>
              </a:rPr>
              <a:t>Youth Service provision in Wales is provided in</a:t>
            </a:r>
          </a:p>
          <a:p>
            <a:pPr>
              <a:buNone/>
            </a:pPr>
            <a:r>
              <a:rPr lang="en-GB" altLang="en-US" sz="2400" dirty="0">
                <a:solidFill>
                  <a:srgbClr val="0070C0"/>
                </a:solidFill>
                <a:latin typeface="Arial" panose="020B0604020202020204" pitchFamily="34" charset="0"/>
                <a:cs typeface="Arial" panose="020B0604020202020204" pitchFamily="34" charset="0"/>
              </a:rPr>
              <a:t> three main ways:</a:t>
            </a:r>
          </a:p>
          <a:p>
            <a:r>
              <a:rPr lang="en-GB" altLang="en-US" sz="2400" dirty="0">
                <a:latin typeface="Arial" panose="020B0604020202020204" pitchFamily="34" charset="0"/>
                <a:cs typeface="Arial" panose="020B0604020202020204" pitchFamily="34" charset="0"/>
              </a:rPr>
              <a:t>Through the local authority</a:t>
            </a:r>
          </a:p>
          <a:p>
            <a:r>
              <a:rPr lang="en-GB" altLang="en-US" sz="2400" dirty="0">
                <a:latin typeface="Arial" panose="020B0604020202020204" pitchFamily="34" charset="0"/>
                <a:cs typeface="Arial" panose="020B0604020202020204" pitchFamily="34" charset="0"/>
              </a:rPr>
              <a:t>Through major voluntary youth organisations</a:t>
            </a:r>
          </a:p>
          <a:p>
            <a:r>
              <a:rPr lang="en-GB" altLang="en-US" sz="2400" dirty="0">
                <a:latin typeface="Arial" panose="020B0604020202020204" pitchFamily="34" charset="0"/>
                <a:cs typeface="Arial" panose="020B0604020202020204" pitchFamily="34" charset="0"/>
              </a:rPr>
              <a:t>Through independent local projects</a:t>
            </a:r>
          </a:p>
          <a:p>
            <a:pPr algn="r">
              <a:buNone/>
            </a:pPr>
            <a:r>
              <a:rPr lang="en-GB" altLang="en-US" sz="1600" i="1" dirty="0">
                <a:latin typeface="Arial" panose="020B0604020202020204" pitchFamily="34" charset="0"/>
                <a:cs typeface="Arial" panose="020B0604020202020204" pitchFamily="34" charset="0"/>
              </a:rPr>
              <a:t>The Youth Service in Wales 2009</a:t>
            </a:r>
            <a:endParaRPr lang="en-US" altLang="en-US"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5691" y="2607297"/>
            <a:ext cx="2457450" cy="1866900"/>
          </a:xfrm>
          <a:prstGeom prst="rect">
            <a:avLst/>
          </a:prstGeom>
          <a:ln>
            <a:noFill/>
          </a:ln>
          <a:effectLst>
            <a:softEdge rad="112500"/>
          </a:effectLst>
        </p:spPr>
      </p:pic>
    </p:spTree>
    <p:extLst>
      <p:ext uri="{BB962C8B-B14F-4D97-AF65-F5344CB8AC3E}">
        <p14:creationId xmlns:p14="http://schemas.microsoft.com/office/powerpoint/2010/main" val="46157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polisi</a:t>
            </a:r>
            <a:r>
              <a:rPr lang="en-GB" dirty="0"/>
              <a:t>? What is a policy?</a:t>
            </a:r>
            <a:br>
              <a:rPr lang="en-GB" dirty="0"/>
            </a:br>
            <a:endParaRPr lang="en-GB" sz="1000" dirty="0"/>
          </a:p>
        </p:txBody>
      </p:sp>
      <p:sp>
        <p:nvSpPr>
          <p:cNvPr id="3" name="Content Placeholder 2"/>
          <p:cNvSpPr>
            <a:spLocks noGrp="1"/>
          </p:cNvSpPr>
          <p:nvPr>
            <p:ph idx="1"/>
          </p:nvPr>
        </p:nvSpPr>
        <p:spPr>
          <a:xfrm>
            <a:off x="1230355" y="1420906"/>
            <a:ext cx="8596668" cy="3880773"/>
          </a:xfrm>
        </p:spPr>
        <p:txBody>
          <a:bodyPr>
            <a:normAutofit/>
          </a:bodyPr>
          <a:lstStyle/>
          <a:p>
            <a:pPr marL="0" indent="0" algn="ctr">
              <a:buNone/>
            </a:pPr>
            <a:endParaRPr lang="en-GB" b="1" dirty="0"/>
          </a:p>
          <a:p>
            <a:pPr marL="0" indent="0" algn="ctr">
              <a:buNone/>
            </a:pPr>
            <a:r>
              <a:rPr lang="en-GB" sz="2800" i="1" dirty="0">
                <a:latin typeface="Arial" panose="020B0604020202020204" pitchFamily="34" charset="0"/>
                <a:cs typeface="Arial" panose="020B0604020202020204" pitchFamily="34" charset="0"/>
              </a:rPr>
              <a:t>Mae </a:t>
            </a:r>
            <a:r>
              <a:rPr lang="en-GB" sz="2800" i="1" dirty="0" err="1">
                <a:latin typeface="Arial" panose="020B0604020202020204" pitchFamily="34" charset="0"/>
                <a:cs typeface="Arial" panose="020B0604020202020204" pitchFamily="34" charset="0"/>
              </a:rPr>
              <a:t>polisi</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yn</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ddogfen</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sy'n</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amlinellu'r</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hyn</a:t>
            </a:r>
            <a:r>
              <a:rPr lang="en-GB" sz="2800" i="1" dirty="0">
                <a:latin typeface="Arial" panose="020B0604020202020204" pitchFamily="34" charset="0"/>
                <a:cs typeface="Arial" panose="020B0604020202020204" pitchFamily="34" charset="0"/>
              </a:rPr>
              <a:t> y </a:t>
            </a:r>
            <a:r>
              <a:rPr lang="en-GB" sz="2800" i="1" dirty="0" err="1">
                <a:latin typeface="Arial" panose="020B0604020202020204" pitchFamily="34" charset="0"/>
                <a:cs typeface="Arial" panose="020B0604020202020204" pitchFamily="34" charset="0"/>
              </a:rPr>
              <a:t>mae</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llywodraeth</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yn</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mynd</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i'w</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wneud</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a'r</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hyn</a:t>
            </a:r>
            <a:r>
              <a:rPr lang="en-GB" sz="2800" i="1" dirty="0">
                <a:latin typeface="Arial" panose="020B0604020202020204" pitchFamily="34" charset="0"/>
                <a:cs typeface="Arial" panose="020B0604020202020204" pitchFamily="34" charset="0"/>
              </a:rPr>
              <a:t> y gall </a:t>
            </a:r>
            <a:r>
              <a:rPr lang="en-GB" sz="2800" i="1" dirty="0" err="1">
                <a:latin typeface="Arial" panose="020B0604020202020204" pitchFamily="34" charset="0"/>
                <a:cs typeface="Arial" panose="020B0604020202020204" pitchFamily="34" charset="0"/>
              </a:rPr>
              <a:t>ei</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gyflawniar</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gyfer</a:t>
            </a:r>
            <a:r>
              <a:rPr lang="en-GB" sz="2800" i="1" dirty="0">
                <a:latin typeface="Arial" panose="020B0604020202020204" pitchFamily="34" charset="0"/>
                <a:cs typeface="Arial" panose="020B0604020202020204" pitchFamily="34" charset="0"/>
              </a:rPr>
              <a:t> y </a:t>
            </a:r>
            <a:r>
              <a:rPr lang="en-GB" sz="2800" i="1" dirty="0" err="1">
                <a:latin typeface="Arial" panose="020B0604020202020204" pitchFamily="34" charset="0"/>
                <a:cs typeface="Arial" panose="020B0604020202020204" pitchFamily="34" charset="0"/>
              </a:rPr>
              <a:t>gymdeithas</a:t>
            </a:r>
            <a:r>
              <a:rPr lang="en-GB" sz="2800" i="1" dirty="0">
                <a:latin typeface="Arial" panose="020B0604020202020204" pitchFamily="34" charset="0"/>
                <a:cs typeface="Arial" panose="020B0604020202020204" pitchFamily="34" charset="0"/>
              </a:rPr>
              <a:t> </a:t>
            </a:r>
            <a:r>
              <a:rPr lang="en-GB" sz="2800" i="1" dirty="0" err="1">
                <a:latin typeface="Arial" panose="020B0604020202020204" pitchFamily="34" charset="0"/>
                <a:cs typeface="Arial" panose="020B0604020202020204" pitchFamily="34" charset="0"/>
              </a:rPr>
              <a:t>gyfan</a:t>
            </a:r>
            <a:r>
              <a:rPr lang="en-GB" sz="2800" i="1" dirty="0">
                <a:latin typeface="Arial" panose="020B0604020202020204" pitchFamily="34" charset="0"/>
                <a:cs typeface="Arial" panose="020B0604020202020204" pitchFamily="34" charset="0"/>
              </a:rPr>
              <a:t>.</a:t>
            </a:r>
          </a:p>
          <a:p>
            <a:pPr marL="0" indent="0" algn="ctr">
              <a:buNone/>
            </a:pPr>
            <a:r>
              <a:rPr lang="en-GB" sz="2800" i="1" dirty="0">
                <a:latin typeface="Arial" panose="020B0604020202020204" pitchFamily="34" charset="0"/>
                <a:cs typeface="Arial" panose="020B0604020202020204" pitchFamily="34" charset="0"/>
              </a:rPr>
              <a:t>A policy is a document that outlines what a government is going to do and what it can achieve </a:t>
            </a:r>
          </a:p>
          <a:p>
            <a:pPr marL="0" indent="0" algn="ctr">
              <a:buNone/>
            </a:pPr>
            <a:r>
              <a:rPr lang="en-GB" sz="2800" i="1" dirty="0">
                <a:latin typeface="Arial" panose="020B0604020202020204" pitchFamily="34" charset="0"/>
                <a:cs typeface="Arial" panose="020B0604020202020204" pitchFamily="34" charset="0"/>
              </a:rPr>
              <a:t>for the society as a whole.</a:t>
            </a:r>
          </a:p>
          <a:p>
            <a:pPr marL="0" indent="0">
              <a:buNone/>
            </a:pPr>
            <a:endParaRPr lang="en-GB" b="1" dirty="0"/>
          </a:p>
          <a:p>
            <a:pPr marL="0" indent="0" algn="r">
              <a:buNone/>
            </a:pPr>
            <a:r>
              <a:rPr lang="en-GB" sz="1200" i="1" dirty="0"/>
              <a:t>(WWW.differencebetween.info)</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93968">
            <a:off x="845265" y="4341797"/>
            <a:ext cx="2647950" cy="1919764"/>
          </a:xfrm>
          <a:prstGeom prst="rect">
            <a:avLst/>
          </a:prstGeom>
          <a:ln>
            <a:noFill/>
          </a:ln>
          <a:effectLst>
            <a:softEdge rad="112500"/>
          </a:effectLst>
        </p:spPr>
      </p:pic>
    </p:spTree>
    <p:extLst>
      <p:ext uri="{BB962C8B-B14F-4D97-AF65-F5344CB8AC3E}">
        <p14:creationId xmlns:p14="http://schemas.microsoft.com/office/powerpoint/2010/main" val="17567712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0415-7C09-4DFB-839A-175A92404898}"/>
              </a:ext>
            </a:extLst>
          </p:cNvPr>
          <p:cNvSpPr>
            <a:spLocks noGrp="1"/>
          </p:cNvSpPr>
          <p:nvPr>
            <p:ph type="ctrTitle"/>
          </p:nvPr>
        </p:nvSpPr>
        <p:spPr>
          <a:xfrm>
            <a:off x="1023257" y="965198"/>
            <a:ext cx="6766078" cy="4927601"/>
          </a:xfrm>
        </p:spPr>
        <p:txBody>
          <a:bodyPr anchor="ctr">
            <a:normAutofit/>
          </a:bodyPr>
          <a:lstStyle/>
          <a:p>
            <a:pPr algn="r"/>
            <a:br>
              <a:rPr lang="en-GB" dirty="0"/>
            </a:br>
            <a:r>
              <a:rPr lang="en-GB" dirty="0"/>
              <a:t> </a:t>
            </a:r>
            <a:r>
              <a:rPr lang="en-GB" b="1" dirty="0"/>
              <a:t>Youth Work Strategy for Wales </a:t>
            </a:r>
            <a:endParaRPr lang="en-GB" dirty="0"/>
          </a:p>
        </p:txBody>
      </p:sp>
      <p:sp>
        <p:nvSpPr>
          <p:cNvPr id="3" name="Subtitle 2">
            <a:extLst>
              <a:ext uri="{FF2B5EF4-FFF2-40B4-BE49-F238E27FC236}">
                <a16:creationId xmlns:a16="http://schemas.microsoft.com/office/drawing/2014/main" id="{70017A45-47F7-4AD1-AA4C-7AE23F09A943}"/>
              </a:ext>
            </a:extLst>
          </p:cNvPr>
          <p:cNvSpPr>
            <a:spLocks noGrp="1"/>
          </p:cNvSpPr>
          <p:nvPr>
            <p:ph type="subTitle" idx="1"/>
          </p:nvPr>
        </p:nvSpPr>
        <p:spPr>
          <a:xfrm>
            <a:off x="8454570" y="965199"/>
            <a:ext cx="3093963" cy="4927602"/>
          </a:xfrm>
        </p:spPr>
        <p:txBody>
          <a:bodyPr anchor="ctr">
            <a:normAutofit/>
          </a:bodyPr>
          <a:lstStyle/>
          <a:p>
            <a:pPr algn="l"/>
            <a:r>
              <a:rPr lang="en-GB" sz="2000" b="1">
                <a:solidFill>
                  <a:srgbClr val="FFFFFF"/>
                </a:solidFill>
              </a:rPr>
              <a:t>The principles of youth work in Wales </a:t>
            </a:r>
            <a:endParaRPr lang="en-GB" sz="2000">
              <a:solidFill>
                <a:srgbClr val="FFFFFF"/>
              </a:solidFill>
            </a:endParaRPr>
          </a:p>
          <a:p>
            <a:pPr algn="l"/>
            <a:r>
              <a:rPr lang="en-GB" sz="2000">
                <a:solidFill>
                  <a:srgbClr val="FFFFFF"/>
                </a:solidFill>
              </a:rPr>
              <a:t>Youth work in Wales is based on the voluntary engagement of young people as empowered partners. It starts at whatever point young people are in their lives, recognises and seeks to develop and realise their potential, and is committed to equality and inclusion. </a:t>
            </a:r>
          </a:p>
          <a:p>
            <a:pPr algn="l"/>
            <a:endParaRPr lang="en-GB" sz="2000">
              <a:solidFill>
                <a:srgbClr val="FFFFFF"/>
              </a:solidFill>
            </a:endParaRPr>
          </a:p>
          <a:p>
            <a:pPr algn="l"/>
            <a:endParaRPr lang="en-GB" sz="2000">
              <a:solidFill>
                <a:srgbClr val="FFFFFF"/>
              </a:solidFill>
            </a:endParaRPr>
          </a:p>
        </p:txBody>
      </p:sp>
    </p:spTree>
    <p:extLst>
      <p:ext uri="{BB962C8B-B14F-4D97-AF65-F5344CB8AC3E}">
        <p14:creationId xmlns:p14="http://schemas.microsoft.com/office/powerpoint/2010/main" val="42847208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5DBC-D2A1-44F1-BDD3-EA59C985328F}"/>
              </a:ext>
            </a:extLst>
          </p:cNvPr>
          <p:cNvSpPr>
            <a:spLocks noGrp="1"/>
          </p:cNvSpPr>
          <p:nvPr>
            <p:ph type="title"/>
          </p:nvPr>
        </p:nvSpPr>
        <p:spPr>
          <a:xfrm>
            <a:off x="863029" y="1012004"/>
            <a:ext cx="3416158" cy="4795408"/>
          </a:xfrm>
        </p:spPr>
        <p:txBody>
          <a:bodyPr>
            <a:normAutofit/>
          </a:bodyPr>
          <a:lstStyle/>
          <a:p>
            <a:r>
              <a:rPr lang="en-GB" b="1">
                <a:solidFill>
                  <a:srgbClr val="FFFFFF"/>
                </a:solidFill>
              </a:rPr>
              <a:t>The purposes of youth work in Wales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035059B5-EF42-4F16-8235-9288328BFD1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7620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951D-03D8-4A55-9A75-66E2BB520F02}"/>
              </a:ext>
            </a:extLst>
          </p:cNvPr>
          <p:cNvSpPr>
            <a:spLocks noGrp="1"/>
          </p:cNvSpPr>
          <p:nvPr>
            <p:ph type="title"/>
          </p:nvPr>
        </p:nvSpPr>
        <p:spPr>
          <a:xfrm>
            <a:off x="863029" y="1012004"/>
            <a:ext cx="3416158" cy="4795408"/>
          </a:xfrm>
        </p:spPr>
        <p:txBody>
          <a:bodyPr>
            <a:normAutofit/>
          </a:bodyPr>
          <a:lstStyle/>
          <a:p>
            <a:r>
              <a:rPr lang="en-GB" b="1">
                <a:solidFill>
                  <a:srgbClr val="FFFFFF"/>
                </a:solidFill>
              </a:rPr>
              <a:t>How is it delivered?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6426381E-FB64-495D-A58A-D30B29DB1490}"/>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5400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359E-85C4-44A1-AFBB-C10EF7B8FE75}"/>
              </a:ext>
            </a:extLst>
          </p:cNvPr>
          <p:cNvSpPr>
            <a:spLocks noGrp="1"/>
          </p:cNvSpPr>
          <p:nvPr>
            <p:ph type="title"/>
          </p:nvPr>
        </p:nvSpPr>
        <p:spPr>
          <a:xfrm>
            <a:off x="863029" y="1012004"/>
            <a:ext cx="3416158" cy="4795408"/>
          </a:xfrm>
        </p:spPr>
        <p:txBody>
          <a:bodyPr>
            <a:normAutofit/>
          </a:bodyPr>
          <a:lstStyle/>
          <a:p>
            <a:r>
              <a:rPr lang="en-GB">
                <a:solidFill>
                  <a:srgbClr val="FFFFFF"/>
                </a:solidFill>
              </a:rPr>
              <a:t>Vision</a:t>
            </a:r>
          </a:p>
        </p:txBody>
      </p:sp>
      <p:graphicFrame>
        <p:nvGraphicFramePr>
          <p:cNvPr id="5" name="Content Placeholder 2">
            <a:extLst>
              <a:ext uri="{FF2B5EF4-FFF2-40B4-BE49-F238E27FC236}">
                <a16:creationId xmlns:a16="http://schemas.microsoft.com/office/drawing/2014/main" id="{DBACE4B6-23BE-4B91-B5B2-F524AA4E561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59964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FFA8B-ACA8-429C-8169-BA73A1B7FDAF}"/>
              </a:ext>
            </a:extLst>
          </p:cNvPr>
          <p:cNvSpPr>
            <a:spLocks noGrp="1"/>
          </p:cNvSpPr>
          <p:nvPr>
            <p:ph type="title"/>
          </p:nvPr>
        </p:nvSpPr>
        <p:spPr>
          <a:xfrm>
            <a:off x="863029" y="1012004"/>
            <a:ext cx="3416158" cy="4795408"/>
          </a:xfrm>
        </p:spPr>
        <p:txBody>
          <a:bodyPr>
            <a:normAutofit/>
          </a:bodyPr>
          <a:lstStyle/>
          <a:p>
            <a:r>
              <a:rPr lang="en-GB">
                <a:solidFill>
                  <a:srgbClr val="FFFFFF"/>
                </a:solidFill>
              </a:rPr>
              <a:t>Vision…</a:t>
            </a:r>
          </a:p>
        </p:txBody>
      </p:sp>
      <p:graphicFrame>
        <p:nvGraphicFramePr>
          <p:cNvPr id="5" name="Content Placeholder 2">
            <a:extLst>
              <a:ext uri="{FF2B5EF4-FFF2-40B4-BE49-F238E27FC236}">
                <a16:creationId xmlns:a16="http://schemas.microsoft.com/office/drawing/2014/main" id="{4DD9AE9D-0C33-4E21-89BD-F151FF76C8E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7059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t>UNCRC - United Nations Convention on the Rights of the Child </a:t>
            </a:r>
          </a:p>
        </p:txBody>
      </p:sp>
      <p:sp>
        <p:nvSpPr>
          <p:cNvPr id="3" name="Content Placeholder 2"/>
          <p:cNvSpPr>
            <a:spLocks noGrp="1"/>
          </p:cNvSpPr>
          <p:nvPr>
            <p:ph idx="1"/>
          </p:nvPr>
        </p:nvSpPr>
        <p:spPr>
          <a:xfrm>
            <a:off x="328541" y="2160589"/>
            <a:ext cx="9645017" cy="3297532"/>
          </a:xfrm>
        </p:spPr>
        <p:txBody>
          <a:bodyPr>
            <a:normAutofit/>
          </a:bodyPr>
          <a:lstStyle/>
          <a:p>
            <a:r>
              <a:rPr lang="en-GB" sz="2000" dirty="0">
                <a:latin typeface="Arial" panose="020B0604020202020204" pitchFamily="34" charset="0"/>
                <a:cs typeface="Arial" panose="020B0604020202020204" pitchFamily="34" charset="0"/>
              </a:rPr>
              <a:t>An international agreement that protects the rights of children under the age of 18yrs.</a:t>
            </a:r>
          </a:p>
          <a:p>
            <a:r>
              <a:rPr lang="en-GB" sz="2000" dirty="0">
                <a:latin typeface="Arial" panose="020B0604020202020204" pitchFamily="34" charset="0"/>
                <a:cs typeface="Arial" panose="020B0604020202020204" pitchFamily="34" charset="0"/>
              </a:rPr>
              <a:t>On 16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December 1991 the UK of Britain and Northern Ireland formally agreed to ensure every child in UK has all the rights listed in convention</a:t>
            </a:r>
          </a:p>
          <a:p>
            <a:r>
              <a:rPr lang="en-GB" sz="2000" dirty="0">
                <a:latin typeface="Arial" panose="020B0604020202020204" pitchFamily="34" charset="0"/>
                <a:cs typeface="Arial" panose="020B0604020202020204" pitchFamily="34" charset="0"/>
              </a:rPr>
              <a:t>Wales – </a:t>
            </a:r>
            <a:r>
              <a:rPr lang="en-GB" sz="2000" i="1" dirty="0">
                <a:latin typeface="Arial" panose="020B0604020202020204" pitchFamily="34" charset="0"/>
                <a:cs typeface="Arial" panose="020B0604020202020204" pitchFamily="34" charset="0"/>
              </a:rPr>
              <a:t>The Children and Young Persons Measure 2011 </a:t>
            </a:r>
            <a:r>
              <a:rPr lang="en-GB" sz="2000" dirty="0">
                <a:latin typeface="Arial" panose="020B0604020202020204" pitchFamily="34" charset="0"/>
                <a:cs typeface="Arial" panose="020B0604020202020204" pitchFamily="34" charset="0"/>
              </a:rPr>
              <a:t>– unanimous cross party support.  Places a duty on Welsh Ministers to have </a:t>
            </a:r>
            <a:r>
              <a:rPr lang="en-GB" sz="2000" b="1" dirty="0">
                <a:latin typeface="Arial" panose="020B0604020202020204" pitchFamily="34" charset="0"/>
                <a:cs typeface="Arial" panose="020B0604020202020204" pitchFamily="34" charset="0"/>
              </a:rPr>
              <a:t>due regard </a:t>
            </a:r>
            <a:r>
              <a:rPr lang="en-GB" sz="2000" dirty="0">
                <a:latin typeface="Arial" panose="020B0604020202020204" pitchFamily="34" charset="0"/>
                <a:cs typeface="Arial" panose="020B0604020202020204" pitchFamily="34" charset="0"/>
              </a:rPr>
              <a:t>to UNCRC substantiate rights &amp; obligations</a:t>
            </a:r>
          </a:p>
          <a:p>
            <a:r>
              <a:rPr lang="en-GB" sz="2000" dirty="0">
                <a:latin typeface="Arial" panose="020B0604020202020204" pitchFamily="34" charset="0"/>
                <a:cs typeface="Arial" panose="020B0604020202020204" pitchFamily="34" charset="0"/>
              </a:rPr>
              <a:t>Wales - May 2014, all Ministers will need to have due regard to the UNCRC when exercising any of their Ministerial functions.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225" y="5548228"/>
            <a:ext cx="8560934" cy="1280271"/>
          </a:xfrm>
          <a:prstGeom prst="rect">
            <a:avLst/>
          </a:prstGeom>
        </p:spPr>
      </p:pic>
    </p:spTree>
    <p:extLst>
      <p:ext uri="{BB962C8B-B14F-4D97-AF65-F5344CB8AC3E}">
        <p14:creationId xmlns:p14="http://schemas.microsoft.com/office/powerpoint/2010/main" val="9560265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345" y="402210"/>
            <a:ext cx="8596668" cy="751151"/>
          </a:xfrm>
        </p:spPr>
        <p:style>
          <a:lnRef idx="2">
            <a:schemeClr val="accent2">
              <a:shade val="50000"/>
            </a:schemeClr>
          </a:lnRef>
          <a:fillRef idx="1">
            <a:schemeClr val="accent2"/>
          </a:fillRef>
          <a:effectRef idx="0">
            <a:schemeClr val="accent2"/>
          </a:effectRef>
          <a:fontRef idx="minor">
            <a:schemeClr val="lt1"/>
          </a:fontRef>
        </p:style>
        <p:txBody>
          <a:bodyPr/>
          <a:lstStyle/>
          <a:p>
            <a:r>
              <a:rPr lang="en-GB" dirty="0"/>
              <a:t>UNCRC Articles</a:t>
            </a:r>
          </a:p>
        </p:txBody>
      </p:sp>
      <p:sp>
        <p:nvSpPr>
          <p:cNvPr id="3" name="Content Placeholder 2"/>
          <p:cNvSpPr>
            <a:spLocks noGrp="1"/>
          </p:cNvSpPr>
          <p:nvPr>
            <p:ph idx="1"/>
          </p:nvPr>
        </p:nvSpPr>
        <p:spPr>
          <a:xfrm>
            <a:off x="413994" y="1360751"/>
            <a:ext cx="8664019" cy="4549856"/>
          </a:xfrm>
        </p:spPr>
        <p:txBody>
          <a:bodyPr>
            <a:normAutofit fontScale="85000" lnSpcReduction="20000"/>
          </a:bodyPr>
          <a:lstStyle/>
          <a:p>
            <a:r>
              <a:rPr lang="en-GB" sz="2200" dirty="0">
                <a:latin typeface="Arial" panose="020B0604020202020204" pitchFamily="34" charset="0"/>
                <a:cs typeface="Arial" panose="020B0604020202020204" pitchFamily="34" charset="0"/>
              </a:rPr>
              <a:t>54 articles in convention</a:t>
            </a:r>
          </a:p>
          <a:p>
            <a:endParaRPr lang="en-GB" sz="2200" dirty="0">
              <a:latin typeface="Arial" panose="020B0604020202020204" pitchFamily="34" charset="0"/>
              <a:cs typeface="Arial" panose="020B0604020202020204" pitchFamily="34" charset="0"/>
            </a:endParaRPr>
          </a:p>
          <a:p>
            <a:r>
              <a:rPr lang="en-GB" sz="2200" dirty="0">
                <a:solidFill>
                  <a:schemeClr val="accent2"/>
                </a:solidFill>
                <a:latin typeface="Arial" panose="020B0604020202020204" pitchFamily="34" charset="0"/>
                <a:cs typeface="Arial" panose="020B0604020202020204" pitchFamily="34" charset="0"/>
              </a:rPr>
              <a:t>Articles: 43 – 54 </a:t>
            </a:r>
            <a:r>
              <a:rPr lang="en-GB" sz="2200" dirty="0">
                <a:latin typeface="Arial" panose="020B0604020202020204" pitchFamily="34" charset="0"/>
                <a:cs typeface="Arial" panose="020B0604020202020204" pitchFamily="34" charset="0"/>
              </a:rPr>
              <a:t>about how adults and governments should work together to make sure all children access their rights</a:t>
            </a:r>
          </a:p>
          <a:p>
            <a:endParaRPr lang="en-GB" sz="2200" dirty="0">
              <a:latin typeface="Arial" panose="020B0604020202020204" pitchFamily="34" charset="0"/>
              <a:cs typeface="Arial" panose="020B0604020202020204" pitchFamily="34" charset="0"/>
            </a:endParaRPr>
          </a:p>
          <a:p>
            <a:r>
              <a:rPr lang="en-GB" sz="2200" dirty="0">
                <a:solidFill>
                  <a:schemeClr val="accent2"/>
                </a:solidFill>
                <a:latin typeface="Arial" panose="020B0604020202020204" pitchFamily="34" charset="0"/>
                <a:cs typeface="Arial" panose="020B0604020202020204" pitchFamily="34" charset="0"/>
              </a:rPr>
              <a:t>Articles: 1 – 42 </a:t>
            </a:r>
            <a:r>
              <a:rPr lang="en-GB" sz="2200" dirty="0">
                <a:latin typeface="Arial" panose="020B0604020202020204" pitchFamily="34" charset="0"/>
                <a:cs typeface="Arial" panose="020B0604020202020204" pitchFamily="34" charset="0"/>
              </a:rPr>
              <a:t>about how children should be treated</a:t>
            </a:r>
          </a:p>
          <a:p>
            <a:pPr>
              <a:lnSpc>
                <a:spcPct val="80000"/>
              </a:lnSpc>
              <a:buNone/>
            </a:pPr>
            <a:endParaRPr lang="en-GB" altLang="en-US" sz="2200" dirty="0">
              <a:latin typeface="Arial" panose="020B0604020202020204" pitchFamily="34" charset="0"/>
              <a:cs typeface="Arial" panose="020B0604020202020204" pitchFamily="34" charset="0"/>
            </a:endParaRPr>
          </a:p>
          <a:p>
            <a:pPr>
              <a:lnSpc>
                <a:spcPct val="80000"/>
              </a:lnSpc>
            </a:pPr>
            <a:r>
              <a:rPr lang="en-GB" altLang="en-US" sz="2200" dirty="0">
                <a:latin typeface="Arial" panose="020B0604020202020204" pitchFamily="34" charset="0"/>
                <a:cs typeface="Arial" panose="020B0604020202020204" pitchFamily="34" charset="0"/>
              </a:rPr>
              <a:t>3 Key Areas:</a:t>
            </a:r>
          </a:p>
          <a:p>
            <a:pPr marL="0" indent="0">
              <a:lnSpc>
                <a:spcPct val="80000"/>
              </a:lnSpc>
              <a:buNone/>
            </a:pPr>
            <a:r>
              <a:rPr lang="en-GB" altLang="en-US" sz="2200" dirty="0">
                <a:latin typeface="Arial" panose="020B0604020202020204" pitchFamily="34" charset="0"/>
                <a:cs typeface="Arial" panose="020B0604020202020204" pitchFamily="34" charset="0"/>
              </a:rPr>
              <a:t>Provision</a:t>
            </a:r>
          </a:p>
          <a:p>
            <a:pPr marL="0" indent="0">
              <a:lnSpc>
                <a:spcPct val="80000"/>
              </a:lnSpc>
              <a:buNone/>
            </a:pPr>
            <a:r>
              <a:rPr lang="en-GB" altLang="en-US" sz="2200" dirty="0">
                <a:latin typeface="Arial" panose="020B0604020202020204" pitchFamily="34" charset="0"/>
                <a:cs typeface="Arial" panose="020B0604020202020204" pitchFamily="34" charset="0"/>
              </a:rPr>
              <a:t>Protection</a:t>
            </a:r>
          </a:p>
          <a:p>
            <a:pPr marL="0" indent="0">
              <a:lnSpc>
                <a:spcPct val="80000"/>
              </a:lnSpc>
              <a:buNone/>
            </a:pPr>
            <a:r>
              <a:rPr lang="en-GB" altLang="en-US" sz="2200" dirty="0">
                <a:latin typeface="Arial" panose="020B0604020202020204" pitchFamily="34" charset="0"/>
                <a:cs typeface="Arial" panose="020B0604020202020204" pitchFamily="34" charset="0"/>
              </a:rPr>
              <a:t>Participation</a:t>
            </a:r>
          </a:p>
          <a:p>
            <a:pPr>
              <a:lnSpc>
                <a:spcPct val="80000"/>
              </a:lnSpc>
            </a:pPr>
            <a:endParaRPr lang="en-GB" altLang="en-US" sz="2200" dirty="0">
              <a:latin typeface="Arial" panose="020B0604020202020204" pitchFamily="34" charset="0"/>
              <a:cs typeface="Arial" panose="020B0604020202020204" pitchFamily="34" charset="0"/>
            </a:endParaRPr>
          </a:p>
          <a:p>
            <a:pPr>
              <a:lnSpc>
                <a:spcPct val="80000"/>
              </a:lnSpc>
            </a:pPr>
            <a:r>
              <a:rPr lang="en-GB" altLang="en-US" sz="2200" dirty="0">
                <a:latin typeface="Arial" panose="020B0604020202020204" pitchFamily="34" charset="0"/>
                <a:cs typeface="Arial" panose="020B0604020202020204" pitchFamily="34" charset="0"/>
              </a:rPr>
              <a:t>Rights – not earned </a:t>
            </a:r>
          </a:p>
          <a:p>
            <a:pPr>
              <a:lnSpc>
                <a:spcPct val="80000"/>
              </a:lnSpc>
            </a:pPr>
            <a:r>
              <a:rPr lang="en-GB" altLang="en-US" sz="2200" dirty="0">
                <a:latin typeface="Arial" panose="020B0604020202020204" pitchFamily="34" charset="0"/>
                <a:cs typeface="Arial" panose="020B0604020202020204" pitchFamily="34" charset="0"/>
              </a:rPr>
              <a:t>Welsh Government UNCRC Website </a:t>
            </a:r>
            <a:r>
              <a:rPr lang="en-GB" altLang="en-US" sz="2200" dirty="0">
                <a:latin typeface="Arial" panose="020B0604020202020204" pitchFamily="34" charset="0"/>
                <a:cs typeface="Arial" panose="020B0604020202020204" pitchFamily="34" charset="0"/>
                <a:hlinkClick r:id="rId2"/>
              </a:rPr>
              <a:t>www.uncrcletsgetitright.co.uk</a:t>
            </a:r>
            <a:endParaRPr lang="en-GB" altLang="en-US" sz="2200" dirty="0">
              <a:latin typeface="Arial" panose="020B0604020202020204" pitchFamily="34" charset="0"/>
              <a:cs typeface="Arial" panose="020B0604020202020204" pitchFamily="34" charset="0"/>
            </a:endParaRPr>
          </a:p>
          <a:p>
            <a:pPr>
              <a:lnSpc>
                <a:spcPct val="80000"/>
              </a:lnSpc>
            </a:pPr>
            <a:endParaRPr lang="en-GB" altLang="en-US" dirty="0"/>
          </a:p>
          <a:p>
            <a:pPr>
              <a:lnSpc>
                <a:spcPct val="80000"/>
              </a:lnSpc>
              <a:buNone/>
            </a:pPr>
            <a:endParaRPr lang="en-GB" altLang="en-US"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2742" y="3270540"/>
            <a:ext cx="2389538" cy="17068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2032393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677334" y="1291473"/>
            <a:ext cx="9409346" cy="4749890"/>
          </a:xfrm>
        </p:spPr>
        <p:txBody>
          <a:bodyPr>
            <a:normAutofit/>
          </a:bodyPr>
          <a:lstStyle/>
          <a:p>
            <a:r>
              <a:rPr lang="en-GB" dirty="0"/>
              <a:t>Smith, M. K. and Doyle M. E. (2002). ‘The Albemarle Report and the development of youth work in England and Wales’, </a:t>
            </a:r>
            <a:r>
              <a:rPr lang="en-GB" i="1" dirty="0"/>
              <a:t>the </a:t>
            </a:r>
            <a:r>
              <a:rPr lang="en-GB" i="1" dirty="0" err="1"/>
              <a:t>encyclopedia</a:t>
            </a:r>
            <a:r>
              <a:rPr lang="en-GB" i="1" dirty="0"/>
              <a:t> of informal education</a:t>
            </a:r>
            <a:r>
              <a:rPr lang="en-GB" dirty="0"/>
              <a:t>. [</a:t>
            </a:r>
            <a:r>
              <a:rPr lang="en-GB" dirty="0">
                <a:hlinkClick r:id="rId2" tooltip="The Albemarle Report and the development of youth work in England and Wales"/>
              </a:rPr>
              <a:t>http://infed.org/mobi/the-albemarle-report-and-the-development-of-youth-work-in-england-and-wales/</a:t>
            </a:r>
            <a:r>
              <a:rPr lang="en-GB" dirty="0"/>
              <a:t>. Retrieved: [20/02/2015]</a:t>
            </a:r>
          </a:p>
          <a:p>
            <a:r>
              <a:rPr lang="en-GB" dirty="0"/>
              <a:t>Your Assembly, Your Say, Your Way  - </a:t>
            </a:r>
            <a:r>
              <a:rPr lang="en-GB" dirty="0">
                <a:hlinkClick r:id="rId3"/>
              </a:rPr>
              <a:t>http://www.yourassembly.org/[16/02/15</a:t>
            </a:r>
            <a:r>
              <a:rPr lang="en-GB" dirty="0"/>
              <a:t>]</a:t>
            </a:r>
          </a:p>
          <a:p>
            <a:r>
              <a:rPr lang="en-GB" dirty="0"/>
              <a:t>Smith, M. K. (2013) ‘What is youth work? Exploring the history, theory and practice of youth work’, </a:t>
            </a:r>
            <a:r>
              <a:rPr lang="en-GB" i="1" dirty="0"/>
              <a:t>the </a:t>
            </a:r>
            <a:r>
              <a:rPr lang="en-GB" i="1" dirty="0" err="1"/>
              <a:t>encyclopedia</a:t>
            </a:r>
            <a:r>
              <a:rPr lang="en-GB" i="1" dirty="0"/>
              <a:t> of informal education</a:t>
            </a:r>
            <a:r>
              <a:rPr lang="en-GB" dirty="0"/>
              <a:t>, </a:t>
            </a:r>
            <a:r>
              <a:rPr lang="en-GB" dirty="0">
                <a:hlinkClick r:id="rId4" tooltip="What is youth work? Exploring the history, theory and practice of work with young people"/>
              </a:rPr>
              <a:t>www.infed.org/mobi/what-is-youth-work-exploring-the-history-theory-and-practice-of-work-with-young-people/</a:t>
            </a:r>
            <a:r>
              <a:rPr lang="en-GB" dirty="0"/>
              <a:t>. Accessed:[20/02/2015].</a:t>
            </a:r>
          </a:p>
          <a:p>
            <a:r>
              <a:rPr lang="en-GB" dirty="0"/>
              <a:t>Chapter 5 of Ministry of Education (1960) </a:t>
            </a:r>
            <a:r>
              <a:rPr lang="en-GB" i="1" dirty="0"/>
              <a:t>The Youth Service in England and Wales </a:t>
            </a:r>
            <a:r>
              <a:rPr lang="en-GB" dirty="0"/>
              <a:t>('The Albemarle Report'), London: Her Majesty's Stationery Office.</a:t>
            </a:r>
            <a:r>
              <a:rPr lang="en-GB" altLang="en-US" dirty="0">
                <a:hlinkClick r:id="rId5"/>
              </a:rPr>
              <a:t> http://dera.ioe.ac.uk/19353/1/140221-national-youth-work-strategy-en.pdf</a:t>
            </a:r>
            <a:endParaRPr lang="en-GB" altLang="en-US" dirty="0"/>
          </a:p>
          <a:p>
            <a:r>
              <a:rPr lang="en-GB" altLang="en-US" dirty="0"/>
              <a:t>Let’s Get It Right -</a:t>
            </a:r>
            <a:r>
              <a:rPr lang="en-GB" altLang="en-US" dirty="0">
                <a:latin typeface="Arial" panose="020B0604020202020204" pitchFamily="34" charset="0"/>
                <a:cs typeface="Arial" panose="020B0604020202020204" pitchFamily="34" charset="0"/>
                <a:hlinkClick r:id="rId6"/>
              </a:rPr>
              <a:t>www.uncrcletsgetitright.co.uk</a:t>
            </a:r>
            <a:r>
              <a:rPr lang="en-GB" altLang="en-US" dirty="0">
                <a:latin typeface="Arial" panose="020B0604020202020204" pitchFamily="34" charset="0"/>
                <a:cs typeface="Arial" panose="020B0604020202020204" pitchFamily="34" charset="0"/>
              </a:rPr>
              <a:t> accessed:[02/04/2015]</a:t>
            </a:r>
          </a:p>
          <a:p>
            <a:pPr marL="0" indent="0">
              <a:buNone/>
            </a:pPr>
            <a:endParaRPr lang="en-GB" altLang="en-US" dirty="0"/>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28EBA411-1EFB-4A9E-9929-AC7A3202D236}" type="slidenum">
              <a:rPr lang="en-GB" smtClean="0"/>
              <a:pPr/>
              <a:t>48</a:t>
            </a:fld>
            <a:endParaRPr lang="en-GB"/>
          </a:p>
        </p:txBody>
      </p:sp>
    </p:spTree>
    <p:extLst>
      <p:ext uri="{BB962C8B-B14F-4D97-AF65-F5344CB8AC3E}">
        <p14:creationId xmlns:p14="http://schemas.microsoft.com/office/powerpoint/2010/main" val="25664777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28EBA411-1EFB-4A9E-9929-AC7A3202D236}" type="slidenum">
              <a:rPr lang="en-GB" smtClean="0"/>
              <a:pPr/>
              <a:t>49</a:t>
            </a:fld>
            <a:endParaRPr lang="en-GB"/>
          </a:p>
        </p:txBody>
      </p:sp>
    </p:spTree>
    <p:extLst>
      <p:ext uri="{BB962C8B-B14F-4D97-AF65-F5344CB8AC3E}">
        <p14:creationId xmlns:p14="http://schemas.microsoft.com/office/powerpoint/2010/main" val="221026119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3031</Words>
  <Application>Microsoft Office PowerPoint</Application>
  <PresentationFormat>Widescreen</PresentationFormat>
  <Paragraphs>373</Paragraphs>
  <Slides>49</Slides>
  <Notes>15</Notes>
  <HiddenSlides>0</HiddenSlides>
  <MMClips>1</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49</vt:i4>
      </vt:variant>
    </vt:vector>
  </HeadingPairs>
  <TitlesOfParts>
    <vt:vector size="63" baseType="lpstr">
      <vt:lpstr>Aptos</vt:lpstr>
      <vt:lpstr>Arial</vt:lpstr>
      <vt:lpstr>Calibri</vt:lpstr>
      <vt:lpstr>Calibri Light</vt:lpstr>
      <vt:lpstr>Trebuchet MS</vt:lpstr>
      <vt:lpstr>Wingdings</vt:lpstr>
      <vt:lpstr>Wingdings 3</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What is Youth Work?  </vt:lpstr>
      <vt:lpstr>Importance of Voluntary Engagement identified in the Albermarle Report (1960)</vt:lpstr>
      <vt:lpstr>What is Youth Work? </vt:lpstr>
      <vt:lpstr>Hanes y Gwasanaeth Ieuenctid</vt:lpstr>
      <vt:lpstr>History of the Youth Service</vt:lpstr>
      <vt:lpstr>Llafur Plant yn Oes Fictoria</vt:lpstr>
      <vt:lpstr>Child Labour in Victorian Times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Modelau o Waith Ieuenctid a ble maent yn digwydd</vt:lpstr>
      <vt:lpstr>Models of Youth Work and where they happen </vt:lpstr>
      <vt:lpstr>Modelau o Waith Ieuenctid a ble maent yn digwydd</vt:lpstr>
      <vt:lpstr>Models of Youth Work and where they happen </vt:lpstr>
      <vt:lpstr>Addysgol</vt:lpstr>
      <vt:lpstr>Educative</vt:lpstr>
      <vt:lpstr>Mynegiannol</vt:lpstr>
      <vt:lpstr>Expressive</vt:lpstr>
      <vt:lpstr>Grymusol</vt:lpstr>
      <vt:lpstr>Empowering</vt:lpstr>
      <vt:lpstr>Cyfranogol</vt:lpstr>
      <vt:lpstr>Participative</vt:lpstr>
      <vt:lpstr>PowerPoint Presentation</vt:lpstr>
      <vt:lpstr>Cynhwysol</vt:lpstr>
      <vt:lpstr>Inclusive</vt:lpstr>
      <vt:lpstr>PowerPoint Presentation</vt:lpstr>
      <vt:lpstr>PowerPoint Presentation</vt:lpstr>
      <vt:lpstr>Bolton Lads and Girls Club</vt:lpstr>
      <vt:lpstr>Ymgysylltu â phobl ifanc/Ymarfer Cynhwysol</vt:lpstr>
      <vt:lpstr>PowerPoint Presentation</vt:lpstr>
      <vt:lpstr>PowerPoint Presentation</vt:lpstr>
      <vt:lpstr>Darparwyr Gwaith Ieuenctid  Youth Work Providers </vt:lpstr>
      <vt:lpstr>Beth yw polisi? What is a policy? </vt:lpstr>
      <vt:lpstr>  Youth Work Strategy for Wales </vt:lpstr>
      <vt:lpstr>The purposes of youth work in Wales </vt:lpstr>
      <vt:lpstr>How is it delivered? </vt:lpstr>
      <vt:lpstr>Vision</vt:lpstr>
      <vt:lpstr>Vision…</vt:lpstr>
      <vt:lpstr>UNCRC - United Nations Convention on the Rights of the Child </vt:lpstr>
      <vt:lpstr>UNCRC Articles</vt:lpstr>
      <vt:lpstr>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2024-10-23T13:51:44Z</dcterms:modified>
</cp:coreProperties>
</file>