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E770B-62E6-416E-8521-3DF33F4EADA7}" v="195" dt="2026-05-05T11:37:48.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2" d="100"/>
          <a:sy n="32" d="100"/>
        </p:scale>
        <p:origin x="1028" y="-27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unesu Ziki (2205423)" userId="aeb29547-718c-4ee8-b920-ac43ddc881bf" providerId="ADAL" clId="{5586EBA0-D153-42C5-AD1E-205DEA10F7DF}"/>
    <pc:docChg chg="undo redo custSel modSld">
      <pc:chgData name="Sheunesu Ziki (2205423)" userId="aeb29547-718c-4ee8-b920-ac43ddc881bf" providerId="ADAL" clId="{5586EBA0-D153-42C5-AD1E-205DEA10F7DF}" dt="2026-05-05T11:37:48.047" v="1578" actId="1076"/>
      <pc:docMkLst>
        <pc:docMk/>
      </pc:docMkLst>
      <pc:sldChg chg="addSp delSp modSp mod">
        <pc:chgData name="Sheunesu Ziki (2205423)" userId="aeb29547-718c-4ee8-b920-ac43ddc881bf" providerId="ADAL" clId="{5586EBA0-D153-42C5-AD1E-205DEA10F7DF}" dt="2026-05-05T11:37:48.047" v="1578" actId="1076"/>
        <pc:sldMkLst>
          <pc:docMk/>
          <pc:sldMk cId="1032727246" sldId="256"/>
        </pc:sldMkLst>
        <pc:spChg chg="add mod">
          <ac:chgData name="Sheunesu Ziki (2205423)" userId="aeb29547-718c-4ee8-b920-ac43ddc881bf" providerId="ADAL" clId="{5586EBA0-D153-42C5-AD1E-205DEA10F7DF}" dt="2026-05-04T17:44:33.290" v="1403" actId="20577"/>
          <ac:spMkLst>
            <pc:docMk/>
            <pc:sldMk cId="1032727246" sldId="256"/>
            <ac:spMk id="3" creationId="{18901EF3-23E4-ED01-73D7-FA3458AA69CE}"/>
          </ac:spMkLst>
        </pc:spChg>
        <pc:spChg chg="del mod">
          <ac:chgData name="Sheunesu Ziki (2205423)" userId="aeb29547-718c-4ee8-b920-ac43ddc881bf" providerId="ADAL" clId="{5586EBA0-D153-42C5-AD1E-205DEA10F7DF}" dt="2026-05-04T14:33:25.055" v="801" actId="478"/>
          <ac:spMkLst>
            <pc:docMk/>
            <pc:sldMk cId="1032727246" sldId="256"/>
            <ac:spMk id="5" creationId="{00000000-0000-0000-0000-000000000000}"/>
          </ac:spMkLst>
        </pc:spChg>
        <pc:spChg chg="mod">
          <ac:chgData name="Sheunesu Ziki (2205423)" userId="aeb29547-718c-4ee8-b920-ac43ddc881bf" providerId="ADAL" clId="{5586EBA0-D153-42C5-AD1E-205DEA10F7DF}" dt="2026-05-05T10:42:27.107" v="1545" actId="14100"/>
          <ac:spMkLst>
            <pc:docMk/>
            <pc:sldMk cId="1032727246" sldId="256"/>
            <ac:spMk id="7" creationId="{00000000-0000-0000-0000-000000000000}"/>
          </ac:spMkLst>
        </pc:spChg>
        <pc:spChg chg="mod">
          <ac:chgData name="Sheunesu Ziki (2205423)" userId="aeb29547-718c-4ee8-b920-ac43ddc881bf" providerId="ADAL" clId="{5586EBA0-D153-42C5-AD1E-205DEA10F7DF}" dt="2026-05-05T11:35:29.953" v="1572" actId="255"/>
          <ac:spMkLst>
            <pc:docMk/>
            <pc:sldMk cId="1032727246" sldId="256"/>
            <ac:spMk id="9" creationId="{00000000-0000-0000-0000-000000000000}"/>
          </ac:spMkLst>
        </pc:spChg>
        <pc:spChg chg="add mod">
          <ac:chgData name="Sheunesu Ziki (2205423)" userId="aeb29547-718c-4ee8-b920-ac43ddc881bf" providerId="ADAL" clId="{5586EBA0-D153-42C5-AD1E-205DEA10F7DF}" dt="2026-05-04T15:39:21.616" v="1117" actId="114"/>
          <ac:spMkLst>
            <pc:docMk/>
            <pc:sldMk cId="1032727246" sldId="256"/>
            <ac:spMk id="10" creationId="{5F89AA7E-62EE-4CB5-9A7D-5E09CB9EFD67}"/>
          </ac:spMkLst>
        </pc:spChg>
        <pc:spChg chg="add mod">
          <ac:chgData name="Sheunesu Ziki (2205423)" userId="aeb29547-718c-4ee8-b920-ac43ddc881bf" providerId="ADAL" clId="{5586EBA0-D153-42C5-AD1E-205DEA10F7DF}" dt="2026-05-05T10:19:44.091" v="1522" actId="1076"/>
          <ac:spMkLst>
            <pc:docMk/>
            <pc:sldMk cId="1032727246" sldId="256"/>
            <ac:spMk id="11" creationId="{5B66E4AE-9CC4-D963-5147-9FA896250216}"/>
          </ac:spMkLst>
        </pc:spChg>
        <pc:spChg chg="add del">
          <ac:chgData name="Sheunesu Ziki (2205423)" userId="aeb29547-718c-4ee8-b920-ac43ddc881bf" providerId="ADAL" clId="{5586EBA0-D153-42C5-AD1E-205DEA10F7DF}" dt="2026-05-04T13:53:19.385" v="570" actId="22"/>
          <ac:spMkLst>
            <pc:docMk/>
            <pc:sldMk cId="1032727246" sldId="256"/>
            <ac:spMk id="11" creationId="{E9B715F4-8F8E-41BB-EA67-B0430F0F2074}"/>
          </ac:spMkLst>
        </pc:spChg>
        <pc:spChg chg="mod">
          <ac:chgData name="Sheunesu Ziki (2205423)" userId="aeb29547-718c-4ee8-b920-ac43ddc881bf" providerId="ADAL" clId="{5586EBA0-D153-42C5-AD1E-205DEA10F7DF}" dt="2026-05-04T18:28:56.366" v="1444" actId="1076"/>
          <ac:spMkLst>
            <pc:docMk/>
            <pc:sldMk cId="1032727246" sldId="256"/>
            <ac:spMk id="12" creationId="{00000000-0000-0000-0000-000000000000}"/>
          </ac:spMkLst>
        </pc:spChg>
        <pc:spChg chg="del mod">
          <ac:chgData name="Sheunesu Ziki (2205423)" userId="aeb29547-718c-4ee8-b920-ac43ddc881bf" providerId="ADAL" clId="{5586EBA0-D153-42C5-AD1E-205DEA10F7DF}" dt="2026-05-04T14:27:08.492" v="759" actId="478"/>
          <ac:spMkLst>
            <pc:docMk/>
            <pc:sldMk cId="1032727246" sldId="256"/>
            <ac:spMk id="13" creationId="{00000000-0000-0000-0000-000000000000}"/>
          </ac:spMkLst>
        </pc:spChg>
        <pc:spChg chg="del mod">
          <ac:chgData name="Sheunesu Ziki (2205423)" userId="aeb29547-718c-4ee8-b920-ac43ddc881bf" providerId="ADAL" clId="{5586EBA0-D153-42C5-AD1E-205DEA10F7DF}" dt="2026-05-04T14:41:57.285" v="854" actId="478"/>
          <ac:spMkLst>
            <pc:docMk/>
            <pc:sldMk cId="1032727246" sldId="256"/>
            <ac:spMk id="14" creationId="{00000000-0000-0000-0000-000000000000}"/>
          </ac:spMkLst>
        </pc:spChg>
        <pc:spChg chg="add mod">
          <ac:chgData name="Sheunesu Ziki (2205423)" userId="aeb29547-718c-4ee8-b920-ac43ddc881bf" providerId="ADAL" clId="{5586EBA0-D153-42C5-AD1E-205DEA10F7DF}" dt="2026-05-04T15:44:26.633" v="1164" actId="1076"/>
          <ac:spMkLst>
            <pc:docMk/>
            <pc:sldMk cId="1032727246" sldId="256"/>
            <ac:spMk id="14" creationId="{C8F56CEA-4371-7A9F-DACE-B9B1ED032E8E}"/>
          </ac:spMkLst>
        </pc:spChg>
        <pc:spChg chg="add mod">
          <ac:chgData name="Sheunesu Ziki (2205423)" userId="aeb29547-718c-4ee8-b920-ac43ddc881bf" providerId="ADAL" clId="{5586EBA0-D153-42C5-AD1E-205DEA10F7DF}" dt="2026-05-05T11:37:09.992" v="1574" actId="255"/>
          <ac:spMkLst>
            <pc:docMk/>
            <pc:sldMk cId="1032727246" sldId="256"/>
            <ac:spMk id="15" creationId="{AC4E3FD4-C9D5-C52E-2964-8C05E9E5F9C0}"/>
          </ac:spMkLst>
        </pc:spChg>
        <pc:spChg chg="del mod">
          <ac:chgData name="Sheunesu Ziki (2205423)" userId="aeb29547-718c-4ee8-b920-ac43ddc881bf" providerId="ADAL" clId="{5586EBA0-D153-42C5-AD1E-205DEA10F7DF}" dt="2026-05-04T14:37:47.974" v="843" actId="478"/>
          <ac:spMkLst>
            <pc:docMk/>
            <pc:sldMk cId="1032727246" sldId="256"/>
            <ac:spMk id="16" creationId="{00000000-0000-0000-0000-000000000000}"/>
          </ac:spMkLst>
        </pc:spChg>
        <pc:spChg chg="add">
          <ac:chgData name="Sheunesu Ziki (2205423)" userId="aeb29547-718c-4ee8-b920-ac43ddc881bf" providerId="ADAL" clId="{5586EBA0-D153-42C5-AD1E-205DEA10F7DF}" dt="2026-05-05T09:32:19.707" v="1446"/>
          <ac:spMkLst>
            <pc:docMk/>
            <pc:sldMk cId="1032727246" sldId="256"/>
            <ac:spMk id="16" creationId="{9E858F17-3DF2-2F79-BBD5-EEAEB8559B09}"/>
          </ac:spMkLst>
        </pc:spChg>
        <pc:spChg chg="add del mod">
          <ac:chgData name="Sheunesu Ziki (2205423)" userId="aeb29547-718c-4ee8-b920-ac43ddc881bf" providerId="ADAL" clId="{5586EBA0-D153-42C5-AD1E-205DEA10F7DF}" dt="2026-05-04T16:29:55.674" v="1236" actId="478"/>
          <ac:spMkLst>
            <pc:docMk/>
            <pc:sldMk cId="1032727246" sldId="256"/>
            <ac:spMk id="16" creationId="{BD365EB0-5BE3-FE03-6A92-CDC6B662C61D}"/>
          </ac:spMkLst>
        </pc:spChg>
        <pc:spChg chg="add del mod">
          <ac:chgData name="Sheunesu Ziki (2205423)" userId="aeb29547-718c-4ee8-b920-ac43ddc881bf" providerId="ADAL" clId="{5586EBA0-D153-42C5-AD1E-205DEA10F7DF}" dt="2026-05-04T16:31:59.129" v="1257" actId="478"/>
          <ac:spMkLst>
            <pc:docMk/>
            <pc:sldMk cId="1032727246" sldId="256"/>
            <ac:spMk id="16" creationId="{C32968F9-D24F-3812-D5C9-51D3AEBA624C}"/>
          </ac:spMkLst>
        </pc:spChg>
        <pc:spChg chg="del">
          <ac:chgData name="Sheunesu Ziki (2205423)" userId="aeb29547-718c-4ee8-b920-ac43ddc881bf" providerId="ADAL" clId="{5586EBA0-D153-42C5-AD1E-205DEA10F7DF}" dt="2026-05-04T14:25:25.690" v="722" actId="478"/>
          <ac:spMkLst>
            <pc:docMk/>
            <pc:sldMk cId="1032727246" sldId="256"/>
            <ac:spMk id="17" creationId="{00000000-0000-0000-0000-000000000000}"/>
          </ac:spMkLst>
        </pc:spChg>
        <pc:spChg chg="add mod">
          <ac:chgData name="Sheunesu Ziki (2205423)" userId="aeb29547-718c-4ee8-b920-ac43ddc881bf" providerId="ADAL" clId="{5586EBA0-D153-42C5-AD1E-205DEA10F7DF}" dt="2026-05-05T09:33:37.170" v="1450"/>
          <ac:spMkLst>
            <pc:docMk/>
            <pc:sldMk cId="1032727246" sldId="256"/>
            <ac:spMk id="17" creationId="{2F4F8006-C057-8E5E-00AB-577CA63AF2A0}"/>
          </ac:spMkLst>
        </pc:spChg>
        <pc:spChg chg="add del mod">
          <ac:chgData name="Sheunesu Ziki (2205423)" userId="aeb29547-718c-4ee8-b920-ac43ddc881bf" providerId="ADAL" clId="{5586EBA0-D153-42C5-AD1E-205DEA10F7DF}" dt="2026-05-04T16:31:59.764" v="1258"/>
          <ac:spMkLst>
            <pc:docMk/>
            <pc:sldMk cId="1032727246" sldId="256"/>
            <ac:spMk id="17" creationId="{4F86E267-BE03-65FF-DA21-4EA8192AB0C2}"/>
          </ac:spMkLst>
        </pc:spChg>
        <pc:spChg chg="add mod">
          <ac:chgData name="Sheunesu Ziki (2205423)" userId="aeb29547-718c-4ee8-b920-ac43ddc881bf" providerId="ADAL" clId="{5586EBA0-D153-42C5-AD1E-205DEA10F7DF}" dt="2026-05-04T16:29:32.894" v="1233" actId="1076"/>
          <ac:spMkLst>
            <pc:docMk/>
            <pc:sldMk cId="1032727246" sldId="256"/>
            <ac:spMk id="17" creationId="{8A820AE6-1861-6F78-D1BF-58AF39917311}"/>
          </ac:spMkLst>
        </pc:spChg>
        <pc:spChg chg="del mod">
          <ac:chgData name="Sheunesu Ziki (2205423)" userId="aeb29547-718c-4ee8-b920-ac43ddc881bf" providerId="ADAL" clId="{5586EBA0-D153-42C5-AD1E-205DEA10F7DF}" dt="2026-05-04T14:37:37.268" v="840" actId="478"/>
          <ac:spMkLst>
            <pc:docMk/>
            <pc:sldMk cId="1032727246" sldId="256"/>
            <ac:spMk id="18" creationId="{00000000-0000-0000-0000-000000000000}"/>
          </ac:spMkLst>
        </pc:spChg>
        <pc:spChg chg="add">
          <ac:chgData name="Sheunesu Ziki (2205423)" userId="aeb29547-718c-4ee8-b920-ac43ddc881bf" providerId="ADAL" clId="{5586EBA0-D153-42C5-AD1E-205DEA10F7DF}" dt="2026-05-05T09:34:01.560" v="1451"/>
          <ac:spMkLst>
            <pc:docMk/>
            <pc:sldMk cId="1032727246" sldId="256"/>
            <ac:spMk id="18" creationId="{298B8720-443D-9316-F78F-26FE2D0DC4E8}"/>
          </ac:spMkLst>
        </pc:spChg>
        <pc:spChg chg="add">
          <ac:chgData name="Sheunesu Ziki (2205423)" userId="aeb29547-718c-4ee8-b920-ac43ddc881bf" providerId="ADAL" clId="{5586EBA0-D153-42C5-AD1E-205DEA10F7DF}" dt="2026-05-04T16:29:41.926" v="1235"/>
          <ac:spMkLst>
            <pc:docMk/>
            <pc:sldMk cId="1032727246" sldId="256"/>
            <ac:spMk id="18" creationId="{2F73B683-436F-07D5-B23F-2F98B1A13F82}"/>
          </ac:spMkLst>
        </pc:spChg>
        <pc:spChg chg="add mod">
          <ac:chgData name="Sheunesu Ziki (2205423)" userId="aeb29547-718c-4ee8-b920-ac43ddc881bf" providerId="ADAL" clId="{5586EBA0-D153-42C5-AD1E-205DEA10F7DF}" dt="2026-05-04T16:31:56.077" v="1256" actId="767"/>
          <ac:spMkLst>
            <pc:docMk/>
            <pc:sldMk cId="1032727246" sldId="256"/>
            <ac:spMk id="18" creationId="{42A00C7D-7F4D-7B4F-5CBD-142A9CECF7B2}"/>
          </ac:spMkLst>
        </pc:spChg>
        <pc:spChg chg="add del mod">
          <ac:chgData name="Sheunesu Ziki (2205423)" userId="aeb29547-718c-4ee8-b920-ac43ddc881bf" providerId="ADAL" clId="{5586EBA0-D153-42C5-AD1E-205DEA10F7DF}" dt="2026-05-05T11:37:40.011" v="1577" actId="478"/>
          <ac:spMkLst>
            <pc:docMk/>
            <pc:sldMk cId="1032727246" sldId="256"/>
            <ac:spMk id="19" creationId="{C71671E0-C945-3918-A207-CBCE134370B4}"/>
          </ac:spMkLst>
        </pc:spChg>
        <pc:spChg chg="add mod">
          <ac:chgData name="Sheunesu Ziki (2205423)" userId="aeb29547-718c-4ee8-b920-ac43ddc881bf" providerId="ADAL" clId="{5586EBA0-D153-42C5-AD1E-205DEA10F7DF}" dt="2026-05-05T11:37:48.047" v="1578" actId="1076"/>
          <ac:spMkLst>
            <pc:docMk/>
            <pc:sldMk cId="1032727246" sldId="256"/>
            <ac:spMk id="20" creationId="{EC1F7C91-022F-845D-7FEF-F32AEE161E61}"/>
          </ac:spMkLst>
        </pc:spChg>
        <pc:spChg chg="add del mod">
          <ac:chgData name="Sheunesu Ziki (2205423)" userId="aeb29547-718c-4ee8-b920-ac43ddc881bf" providerId="ADAL" clId="{5586EBA0-D153-42C5-AD1E-205DEA10F7DF}" dt="2026-05-04T16:32:14.172" v="1264" actId="478"/>
          <ac:spMkLst>
            <pc:docMk/>
            <pc:sldMk cId="1032727246" sldId="256"/>
            <ac:spMk id="21" creationId="{AB2BB7B4-6B99-46DE-E766-2DDC8ADA86B8}"/>
          </ac:spMkLst>
        </pc:spChg>
        <pc:spChg chg="del">
          <ac:chgData name="Sheunesu Ziki (2205423)" userId="aeb29547-718c-4ee8-b920-ac43ddc881bf" providerId="ADAL" clId="{5586EBA0-D153-42C5-AD1E-205DEA10F7DF}" dt="2026-05-04T14:59:15.944" v="952" actId="478"/>
          <ac:spMkLst>
            <pc:docMk/>
            <pc:sldMk cId="1032727246" sldId="256"/>
            <ac:spMk id="22" creationId="{00000000-0000-0000-0000-000000000000}"/>
          </ac:spMkLst>
        </pc:spChg>
        <pc:spChg chg="add del mod">
          <ac:chgData name="Sheunesu Ziki (2205423)" userId="aeb29547-718c-4ee8-b920-ac43ddc881bf" providerId="ADAL" clId="{5586EBA0-D153-42C5-AD1E-205DEA10F7DF}" dt="2026-05-04T16:32:08.770" v="1262" actId="478"/>
          <ac:spMkLst>
            <pc:docMk/>
            <pc:sldMk cId="1032727246" sldId="256"/>
            <ac:spMk id="22" creationId="{B6F7EC19-AC4E-F55F-4E69-8EC1C02A6CFC}"/>
          </ac:spMkLst>
        </pc:spChg>
        <pc:spChg chg="del">
          <ac:chgData name="Sheunesu Ziki (2205423)" userId="aeb29547-718c-4ee8-b920-ac43ddc881bf" providerId="ADAL" clId="{5586EBA0-D153-42C5-AD1E-205DEA10F7DF}" dt="2026-05-04T14:59:20.399" v="953" actId="478"/>
          <ac:spMkLst>
            <pc:docMk/>
            <pc:sldMk cId="1032727246" sldId="256"/>
            <ac:spMk id="23" creationId="{00000000-0000-0000-0000-000000000000}"/>
          </ac:spMkLst>
        </pc:spChg>
        <pc:spChg chg="add mod">
          <ac:chgData name="Sheunesu Ziki (2205423)" userId="aeb29547-718c-4ee8-b920-ac43ddc881bf" providerId="ADAL" clId="{5586EBA0-D153-42C5-AD1E-205DEA10F7DF}" dt="2026-05-04T16:31:54.591" v="1254"/>
          <ac:spMkLst>
            <pc:docMk/>
            <pc:sldMk cId="1032727246" sldId="256"/>
            <ac:spMk id="23" creationId="{C8F69956-9DC4-189A-6B10-DDCEC5AB35A7}"/>
          </ac:spMkLst>
        </pc:spChg>
        <pc:spChg chg="del mod">
          <ac:chgData name="Sheunesu Ziki (2205423)" userId="aeb29547-718c-4ee8-b920-ac43ddc881bf" providerId="ADAL" clId="{5586EBA0-D153-42C5-AD1E-205DEA10F7DF}" dt="2026-05-04T14:58:50.440" v="947"/>
          <ac:spMkLst>
            <pc:docMk/>
            <pc:sldMk cId="1032727246" sldId="256"/>
            <ac:spMk id="24" creationId="{00000000-0000-0000-0000-000000000000}"/>
          </ac:spMkLst>
        </pc:spChg>
        <pc:spChg chg="add mod">
          <ac:chgData name="Sheunesu Ziki (2205423)" userId="aeb29547-718c-4ee8-b920-ac43ddc881bf" providerId="ADAL" clId="{5586EBA0-D153-42C5-AD1E-205DEA10F7DF}" dt="2026-05-04T16:31:53.945" v="1253"/>
          <ac:spMkLst>
            <pc:docMk/>
            <pc:sldMk cId="1032727246" sldId="256"/>
            <ac:spMk id="24" creationId="{21018F1C-03F7-8369-697F-7F6D166B5ECA}"/>
          </ac:spMkLst>
        </pc:spChg>
        <pc:spChg chg="del mod">
          <ac:chgData name="Sheunesu Ziki (2205423)" userId="aeb29547-718c-4ee8-b920-ac43ddc881bf" providerId="ADAL" clId="{5586EBA0-D153-42C5-AD1E-205DEA10F7DF}" dt="2026-05-04T14:59:00.932" v="950" actId="478"/>
          <ac:spMkLst>
            <pc:docMk/>
            <pc:sldMk cId="1032727246" sldId="256"/>
            <ac:spMk id="25" creationId="{00000000-0000-0000-0000-000000000000}"/>
          </ac:spMkLst>
        </pc:spChg>
        <pc:spChg chg="add mod">
          <ac:chgData name="Sheunesu Ziki (2205423)" userId="aeb29547-718c-4ee8-b920-ac43ddc881bf" providerId="ADAL" clId="{5586EBA0-D153-42C5-AD1E-205DEA10F7DF}" dt="2026-05-04T16:31:49.725" v="1252"/>
          <ac:spMkLst>
            <pc:docMk/>
            <pc:sldMk cId="1032727246" sldId="256"/>
            <ac:spMk id="25" creationId="{4C927357-9B34-3A93-982B-08F95595757C}"/>
          </ac:spMkLst>
        </pc:spChg>
        <pc:spChg chg="del">
          <ac:chgData name="Sheunesu Ziki (2205423)" userId="aeb29547-718c-4ee8-b920-ac43ddc881bf" providerId="ADAL" clId="{5586EBA0-D153-42C5-AD1E-205DEA10F7DF}" dt="2026-05-04T14:59:04.385" v="951" actId="478"/>
          <ac:spMkLst>
            <pc:docMk/>
            <pc:sldMk cId="1032727246" sldId="256"/>
            <ac:spMk id="26" creationId="{00000000-0000-0000-0000-000000000000}"/>
          </ac:spMkLst>
        </pc:spChg>
        <pc:spChg chg="add del mod">
          <ac:chgData name="Sheunesu Ziki (2205423)" userId="aeb29547-718c-4ee8-b920-ac43ddc881bf" providerId="ADAL" clId="{5586EBA0-D153-42C5-AD1E-205DEA10F7DF}" dt="2026-05-04T13:56:12.946" v="574" actId="478"/>
          <ac:spMkLst>
            <pc:docMk/>
            <pc:sldMk cId="1032727246" sldId="256"/>
            <ac:spMk id="28" creationId="{61F73B99-AF16-964B-6F96-CD0A56EDCD53}"/>
          </ac:spMkLst>
        </pc:spChg>
        <pc:spChg chg="add del mod">
          <ac:chgData name="Sheunesu Ziki (2205423)" userId="aeb29547-718c-4ee8-b920-ac43ddc881bf" providerId="ADAL" clId="{5586EBA0-D153-42C5-AD1E-205DEA10F7DF}" dt="2026-05-04T13:56:43.048" v="581"/>
          <ac:spMkLst>
            <pc:docMk/>
            <pc:sldMk cId="1032727246" sldId="256"/>
            <ac:spMk id="29" creationId="{70095C91-BD56-1F8F-EB73-AE11E6A048FD}"/>
          </ac:spMkLst>
        </pc:spChg>
        <pc:spChg chg="del mod">
          <ac:chgData name="Sheunesu Ziki (2205423)" userId="aeb29547-718c-4ee8-b920-ac43ddc881bf" providerId="ADAL" clId="{5586EBA0-D153-42C5-AD1E-205DEA10F7DF}" dt="2026-05-04T15:07:16.834" v="1002" actId="478"/>
          <ac:spMkLst>
            <pc:docMk/>
            <pc:sldMk cId="1032727246" sldId="256"/>
            <ac:spMk id="32" creationId="{00000000-0000-0000-0000-000000000000}"/>
          </ac:spMkLst>
        </pc:spChg>
        <pc:spChg chg="add mod">
          <ac:chgData name="Sheunesu Ziki (2205423)" userId="aeb29547-718c-4ee8-b920-ac43ddc881bf" providerId="ADAL" clId="{5586EBA0-D153-42C5-AD1E-205DEA10F7DF}" dt="2026-05-04T18:26:14.963" v="1440" actId="1076"/>
          <ac:spMkLst>
            <pc:docMk/>
            <pc:sldMk cId="1032727246" sldId="256"/>
            <ac:spMk id="33" creationId="{BD500C0C-F615-DFFE-072B-AB11FA440E50}"/>
          </ac:spMkLst>
        </pc:spChg>
        <pc:spChg chg="add mod">
          <ac:chgData name="Sheunesu Ziki (2205423)" userId="aeb29547-718c-4ee8-b920-ac43ddc881bf" providerId="ADAL" clId="{5586EBA0-D153-42C5-AD1E-205DEA10F7DF}" dt="2026-05-04T18:29:06.511" v="1445" actId="1076"/>
          <ac:spMkLst>
            <pc:docMk/>
            <pc:sldMk cId="1032727246" sldId="256"/>
            <ac:spMk id="35" creationId="{392CCA6E-B9CE-E1A1-1359-116CFC24A29A}"/>
          </ac:spMkLst>
        </pc:spChg>
        <pc:spChg chg="add mod">
          <ac:chgData name="Sheunesu Ziki (2205423)" userId="aeb29547-718c-4ee8-b920-ac43ddc881bf" providerId="ADAL" clId="{5586EBA0-D153-42C5-AD1E-205DEA10F7DF}" dt="2026-05-05T10:18:59.855" v="1518" actId="1076"/>
          <ac:spMkLst>
            <pc:docMk/>
            <pc:sldMk cId="1032727246" sldId="256"/>
            <ac:spMk id="44" creationId="{37E2C507-FEC9-3C5D-1F42-033BA671F703}"/>
          </ac:spMkLst>
        </pc:spChg>
        <pc:spChg chg="del">
          <ac:chgData name="Sheunesu Ziki (2205423)" userId="aeb29547-718c-4ee8-b920-ac43ddc881bf" providerId="ADAL" clId="{5586EBA0-D153-42C5-AD1E-205DEA10F7DF}" dt="2026-05-04T14:47:09.107" v="887" actId="478"/>
          <ac:spMkLst>
            <pc:docMk/>
            <pc:sldMk cId="1032727246" sldId="256"/>
            <ac:spMk id="45" creationId="{00000000-0000-0000-0000-000000000000}"/>
          </ac:spMkLst>
        </pc:spChg>
        <pc:spChg chg="add mod">
          <ac:chgData name="Sheunesu Ziki (2205423)" userId="aeb29547-718c-4ee8-b920-ac43ddc881bf" providerId="ADAL" clId="{5586EBA0-D153-42C5-AD1E-205DEA10F7DF}" dt="2026-05-05T11:07:54.092" v="1562" actId="20577"/>
          <ac:spMkLst>
            <pc:docMk/>
            <pc:sldMk cId="1032727246" sldId="256"/>
            <ac:spMk id="46" creationId="{87BE1BAB-BD3C-6B06-B334-8CE718C0C532}"/>
          </ac:spMkLst>
        </pc:spChg>
        <pc:spChg chg="add mod">
          <ac:chgData name="Sheunesu Ziki (2205423)" userId="aeb29547-718c-4ee8-b920-ac43ddc881bf" providerId="ADAL" clId="{5586EBA0-D153-42C5-AD1E-205DEA10F7DF}" dt="2026-05-05T10:16:27.842" v="1480" actId="1076"/>
          <ac:spMkLst>
            <pc:docMk/>
            <pc:sldMk cId="1032727246" sldId="256"/>
            <ac:spMk id="48" creationId="{695985DF-A1F7-0EE3-B30C-E33D753F6AE5}"/>
          </ac:spMkLst>
        </pc:spChg>
        <pc:spChg chg="add mod">
          <ac:chgData name="Sheunesu Ziki (2205423)" userId="aeb29547-718c-4ee8-b920-ac43ddc881bf" providerId="ADAL" clId="{5586EBA0-D153-42C5-AD1E-205DEA10F7DF}" dt="2026-05-04T14:50:33.911" v="894"/>
          <ac:spMkLst>
            <pc:docMk/>
            <pc:sldMk cId="1032727246" sldId="256"/>
            <ac:spMk id="49" creationId="{7CEE4281-37E2-BDB8-39E1-6E06CC99050B}"/>
          </ac:spMkLst>
        </pc:spChg>
        <pc:spChg chg="add mod">
          <ac:chgData name="Sheunesu Ziki (2205423)" userId="aeb29547-718c-4ee8-b920-ac43ddc881bf" providerId="ADAL" clId="{5586EBA0-D153-42C5-AD1E-205DEA10F7DF}" dt="2026-05-05T11:27:49.560" v="1571" actId="1076"/>
          <ac:spMkLst>
            <pc:docMk/>
            <pc:sldMk cId="1032727246" sldId="256"/>
            <ac:spMk id="50" creationId="{27811585-A36E-325E-8834-C4B5C56EC728}"/>
          </ac:spMkLst>
        </pc:spChg>
        <pc:spChg chg="add mod">
          <ac:chgData name="Sheunesu Ziki (2205423)" userId="aeb29547-718c-4ee8-b920-ac43ddc881bf" providerId="ADAL" clId="{5586EBA0-D153-42C5-AD1E-205DEA10F7DF}" dt="2026-05-05T11:27:23.521" v="1569" actId="1076"/>
          <ac:spMkLst>
            <pc:docMk/>
            <pc:sldMk cId="1032727246" sldId="256"/>
            <ac:spMk id="52" creationId="{4288B366-83FB-E207-139C-D7F15DAAE4FE}"/>
          </ac:spMkLst>
        </pc:spChg>
        <pc:graphicFrameChg chg="del">
          <ac:chgData name="Sheunesu Ziki (2205423)" userId="aeb29547-718c-4ee8-b920-ac43ddc881bf" providerId="ADAL" clId="{5586EBA0-D153-42C5-AD1E-205DEA10F7DF}" dt="2026-05-04T14:58:54.459" v="948" actId="478"/>
          <ac:graphicFrameMkLst>
            <pc:docMk/>
            <pc:sldMk cId="1032727246" sldId="256"/>
            <ac:graphicFrameMk id="27" creationId="{00000000-0000-0000-0000-000000000000}"/>
          </ac:graphicFrameMkLst>
        </pc:graphicFrameChg>
        <pc:picChg chg="add mod">
          <ac:chgData name="Sheunesu Ziki (2205423)" userId="aeb29547-718c-4ee8-b920-ac43ddc881bf" providerId="ADAL" clId="{5586EBA0-D153-42C5-AD1E-205DEA10F7DF}" dt="2026-05-05T10:19:38.169" v="1521" actId="1076"/>
          <ac:picMkLst>
            <pc:docMk/>
            <pc:sldMk cId="1032727246" sldId="256"/>
            <ac:picMk id="5" creationId="{B200DC5A-824B-F10F-16F8-D449362A6435}"/>
          </ac:picMkLst>
        </pc:picChg>
        <pc:picChg chg="del">
          <ac:chgData name="Sheunesu Ziki (2205423)" userId="aeb29547-718c-4ee8-b920-ac43ddc881bf" providerId="ADAL" clId="{5586EBA0-D153-42C5-AD1E-205DEA10F7DF}" dt="2026-05-04T14:47:02.274" v="886" actId="478"/>
          <ac:picMkLst>
            <pc:docMk/>
            <pc:sldMk cId="1032727246" sldId="256"/>
            <ac:picMk id="10" creationId="{00000000-0000-0000-0000-000000000000}"/>
          </ac:picMkLst>
        </pc:picChg>
        <pc:picChg chg="add mod">
          <ac:chgData name="Sheunesu Ziki (2205423)" userId="aeb29547-718c-4ee8-b920-ac43ddc881bf" providerId="ADAL" clId="{5586EBA0-D153-42C5-AD1E-205DEA10F7DF}" dt="2026-05-04T15:44:19.660" v="1163" actId="14100"/>
          <ac:picMkLst>
            <pc:docMk/>
            <pc:sldMk cId="1032727246" sldId="256"/>
            <ac:picMk id="13" creationId="{C9A831D0-801C-87DB-5BA2-1951BF19FEB3}"/>
          </ac:picMkLst>
        </pc:picChg>
        <pc:picChg chg="del">
          <ac:chgData name="Sheunesu Ziki (2205423)" userId="aeb29547-718c-4ee8-b920-ac43ddc881bf" providerId="ADAL" clId="{5586EBA0-D153-42C5-AD1E-205DEA10F7DF}" dt="2026-05-04T14:41:52.244" v="852" actId="478"/>
          <ac:picMkLst>
            <pc:docMk/>
            <pc:sldMk cId="1032727246" sldId="256"/>
            <ac:picMk id="15" creationId="{00000000-0000-0000-0000-000000000000}"/>
          </ac:picMkLst>
        </pc:picChg>
        <pc:picChg chg="del">
          <ac:chgData name="Sheunesu Ziki (2205423)" userId="aeb29547-718c-4ee8-b920-ac43ddc881bf" providerId="ADAL" clId="{5586EBA0-D153-42C5-AD1E-205DEA10F7DF}" dt="2026-05-04T14:18:46.737" v="715" actId="478"/>
          <ac:picMkLst>
            <pc:docMk/>
            <pc:sldMk cId="1032727246" sldId="256"/>
            <ac:picMk id="19" creationId="{00000000-0000-0000-0000-000000000000}"/>
          </ac:picMkLst>
        </pc:picChg>
        <pc:picChg chg="del">
          <ac:chgData name="Sheunesu Ziki (2205423)" userId="aeb29547-718c-4ee8-b920-ac43ddc881bf" providerId="ADAL" clId="{5586EBA0-D153-42C5-AD1E-205DEA10F7DF}" dt="2026-05-04T14:31:56.248" v="796" actId="478"/>
          <ac:picMkLst>
            <pc:docMk/>
            <pc:sldMk cId="1032727246" sldId="256"/>
            <ac:picMk id="20" creationId="{00000000-0000-0000-0000-000000000000}"/>
          </ac:picMkLst>
        </pc:picChg>
        <pc:picChg chg="del">
          <ac:chgData name="Sheunesu Ziki (2205423)" userId="aeb29547-718c-4ee8-b920-ac43ddc881bf" providerId="ADAL" clId="{5586EBA0-D153-42C5-AD1E-205DEA10F7DF}" dt="2026-05-04T14:37:32.029" v="838" actId="478"/>
          <ac:picMkLst>
            <pc:docMk/>
            <pc:sldMk cId="1032727246" sldId="256"/>
            <ac:picMk id="21" creationId="{00000000-0000-0000-0000-000000000000}"/>
          </ac:picMkLst>
        </pc:picChg>
        <pc:picChg chg="add mod">
          <ac:chgData name="Sheunesu Ziki (2205423)" userId="aeb29547-718c-4ee8-b920-ac43ddc881bf" providerId="ADAL" clId="{5586EBA0-D153-42C5-AD1E-205DEA10F7DF}" dt="2026-05-04T18:25:03.707" v="1439" actId="1076"/>
          <ac:picMkLst>
            <pc:docMk/>
            <pc:sldMk cId="1032727246" sldId="256"/>
            <ac:picMk id="34" creationId="{3C36019F-DF44-F955-FB6C-9B9B0A79F6B2}"/>
          </ac:picMkLst>
        </pc:picChg>
        <pc:picChg chg="add del mod">
          <ac:chgData name="Sheunesu Ziki (2205423)" userId="aeb29547-718c-4ee8-b920-ac43ddc881bf" providerId="ADAL" clId="{5586EBA0-D153-42C5-AD1E-205DEA10F7DF}" dt="2026-05-04T14:24:48.745" v="719" actId="478"/>
          <ac:picMkLst>
            <pc:docMk/>
            <pc:sldMk cId="1032727246" sldId="256"/>
            <ac:picMk id="37" creationId="{680AFD55-EDB9-89BD-11EB-E3160E34016C}"/>
          </ac:picMkLst>
        </pc:picChg>
        <pc:picChg chg="add del mod">
          <ac:chgData name="Sheunesu Ziki (2205423)" userId="aeb29547-718c-4ee8-b920-ac43ddc881bf" providerId="ADAL" clId="{5586EBA0-D153-42C5-AD1E-205DEA10F7DF}" dt="2026-05-04T14:31:48.279" v="795" actId="478"/>
          <ac:picMkLst>
            <pc:docMk/>
            <pc:sldMk cId="1032727246" sldId="256"/>
            <ac:picMk id="38" creationId="{A0BE5F10-D859-93FA-B4E2-073DBA735059}"/>
          </ac:picMkLst>
        </pc:picChg>
        <pc:picChg chg="del">
          <ac:chgData name="Sheunesu Ziki (2205423)" userId="aeb29547-718c-4ee8-b920-ac43ddc881bf" providerId="ADAL" clId="{5586EBA0-D153-42C5-AD1E-205DEA10F7DF}" dt="2026-05-04T14:27:11.778" v="761" actId="478"/>
          <ac:picMkLst>
            <pc:docMk/>
            <pc:sldMk cId="1032727246" sldId="256"/>
            <ac:picMk id="40" creationId="{00000000-0000-0000-0000-000000000000}"/>
          </ac:picMkLst>
        </pc:picChg>
        <pc:picChg chg="add mod">
          <ac:chgData name="Sheunesu Ziki (2205423)" userId="aeb29547-718c-4ee8-b920-ac43ddc881bf" providerId="ADAL" clId="{5586EBA0-D153-42C5-AD1E-205DEA10F7DF}" dt="2026-05-04T15:57:47.961" v="1199" actId="1076"/>
          <ac:picMkLst>
            <pc:docMk/>
            <pc:sldMk cId="1032727246" sldId="256"/>
            <ac:picMk id="41" creationId="{C32A9B1C-748B-EF03-50B4-2BE873E84AA9}"/>
          </ac:picMkLst>
        </pc:picChg>
        <pc:picChg chg="del">
          <ac:chgData name="Sheunesu Ziki (2205423)" userId="aeb29547-718c-4ee8-b920-ac43ddc881bf" providerId="ADAL" clId="{5586EBA0-D153-42C5-AD1E-205DEA10F7DF}" dt="2026-05-04T14:27:13.246" v="762" actId="478"/>
          <ac:picMkLst>
            <pc:docMk/>
            <pc:sldMk cId="1032727246" sldId="256"/>
            <ac:picMk id="42" creationId="{00000000-0000-0000-0000-000000000000}"/>
          </ac:picMkLst>
        </pc:picChg>
        <pc:picChg chg="del">
          <ac:chgData name="Sheunesu Ziki (2205423)" userId="aeb29547-718c-4ee8-b920-ac43ddc881bf" providerId="ADAL" clId="{5586EBA0-D153-42C5-AD1E-205DEA10F7DF}" dt="2026-05-04T14:27:10.232" v="760" actId="478"/>
          <ac:picMkLst>
            <pc:docMk/>
            <pc:sldMk cId="1032727246" sldId="256"/>
            <ac:picMk id="43" creationId="{00000000-0000-0000-0000-000000000000}"/>
          </ac:picMkLst>
        </pc:picChg>
        <pc:picChg chg="add mod">
          <ac:chgData name="Sheunesu Ziki (2205423)" userId="aeb29547-718c-4ee8-b920-ac43ddc881bf" providerId="ADAL" clId="{5586EBA0-D153-42C5-AD1E-205DEA10F7DF}" dt="2026-05-05T10:16:18.473" v="1479" actId="1076"/>
          <ac:picMkLst>
            <pc:docMk/>
            <pc:sldMk cId="1032727246" sldId="256"/>
            <ac:picMk id="47" creationId="{890A574E-0265-803E-6B94-0D351EF364DD}"/>
          </ac:picMkLst>
        </pc:picChg>
        <pc:picChg chg="add mod modCrop">
          <ac:chgData name="Sheunesu Ziki (2205423)" userId="aeb29547-718c-4ee8-b920-ac43ddc881bf" providerId="ADAL" clId="{5586EBA0-D153-42C5-AD1E-205DEA10F7DF}" dt="2026-05-05T11:27:37.116" v="1570" actId="1076"/>
          <ac:picMkLst>
            <pc:docMk/>
            <pc:sldMk cId="1032727246" sldId="256"/>
            <ac:picMk id="51" creationId="{074AE7BA-87BF-B5D8-483F-0C599B5E1A48}"/>
          </ac:picMkLst>
        </pc:picChg>
        <pc:picChg chg="add mod">
          <ac:chgData name="Sheunesu Ziki (2205423)" userId="aeb29547-718c-4ee8-b920-ac43ddc881bf" providerId="ADAL" clId="{5586EBA0-D153-42C5-AD1E-205DEA10F7DF}" dt="2026-05-04T14:28:01.553" v="768" actId="1076"/>
          <ac:picMkLst>
            <pc:docMk/>
            <pc:sldMk cId="1032727246" sldId="256"/>
            <ac:picMk id="1026" creationId="{3841B58B-706A-7E86-EB97-3ED842531B7F}"/>
          </ac:picMkLst>
        </pc:picChg>
        <pc:picChg chg="add mod">
          <ac:chgData name="Sheunesu Ziki (2205423)" userId="aeb29547-718c-4ee8-b920-ac43ddc881bf" providerId="ADAL" clId="{5586EBA0-D153-42C5-AD1E-205DEA10F7DF}" dt="2026-05-04T14:29:25.523" v="783" actId="1076"/>
          <ac:picMkLst>
            <pc:docMk/>
            <pc:sldMk cId="1032727246" sldId="256"/>
            <ac:picMk id="1028" creationId="{1295DFD1-04A0-4E14-7125-2DD4F436F601}"/>
          </ac:picMkLst>
        </pc:picChg>
        <pc:picChg chg="add del mod">
          <ac:chgData name="Sheunesu Ziki (2205423)" userId="aeb29547-718c-4ee8-b920-ac43ddc881bf" providerId="ADAL" clId="{5586EBA0-D153-42C5-AD1E-205DEA10F7DF}" dt="2026-05-04T14:29:49.528" v="786" actId="478"/>
          <ac:picMkLst>
            <pc:docMk/>
            <pc:sldMk cId="1032727246" sldId="256"/>
            <ac:picMk id="1030" creationId="{0C5C74E9-6E6C-9ACA-DDCC-66DD8E7EF021}"/>
          </ac:picMkLst>
        </pc:picChg>
        <pc:picChg chg="add mod">
          <ac:chgData name="Sheunesu Ziki (2205423)" userId="aeb29547-718c-4ee8-b920-ac43ddc881bf" providerId="ADAL" clId="{5586EBA0-D153-42C5-AD1E-205DEA10F7DF}" dt="2026-05-04T14:30:18.305" v="790" actId="1076"/>
          <ac:picMkLst>
            <pc:docMk/>
            <pc:sldMk cId="1032727246" sldId="256"/>
            <ac:picMk id="1032" creationId="{1A52FD4D-BC3E-49EC-7042-9B2AC4723990}"/>
          </ac:picMkLst>
        </pc:picChg>
        <pc:picChg chg="add mod">
          <ac:chgData name="Sheunesu Ziki (2205423)" userId="aeb29547-718c-4ee8-b920-ac43ddc881bf" providerId="ADAL" clId="{5586EBA0-D153-42C5-AD1E-205DEA10F7DF}" dt="2026-05-04T14:30:53.695" v="794" actId="1076"/>
          <ac:picMkLst>
            <pc:docMk/>
            <pc:sldMk cId="1032727246" sldId="256"/>
            <ac:picMk id="1034" creationId="{15F34752-A933-121F-C039-50A00EED0F3B}"/>
          </ac:picMkLst>
        </pc:picChg>
        <pc:picChg chg="del mod">
          <ac:chgData name="Sheunesu Ziki (2205423)" userId="aeb29547-718c-4ee8-b920-ac43ddc881bf" providerId="ADAL" clId="{5586EBA0-D153-42C5-AD1E-205DEA10F7DF}" dt="2026-05-04T14:33:30.297" v="802" actId="478"/>
          <ac:picMkLst>
            <pc:docMk/>
            <pc:sldMk cId="1032727246" sldId="256"/>
            <ac:picMk id="2050" creationId="{3B8E54AC-DEF5-4F19-AEFC-E5319CBC80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5/5/2026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8728" y="3302401"/>
            <a:ext cx="14889481" cy="22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Design of a Real Time EMS and dashboard for the Festo CP Lab Station.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Sheunesu John Ziki</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Jordan Jenkins</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b="1" dirty="0">
                <a:solidFill>
                  <a:srgbClr val="002060"/>
                </a:solidFill>
                <a:latin typeface="Calibri" charset="0"/>
                <a:ea typeface="Calibri" charset="0"/>
                <a:cs typeface="Calibri" charset="0"/>
              </a:rPr>
              <a:t>School of Engineering </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BEng Mechanical &amp; Manufacturing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0" y="4725292"/>
            <a:ext cx="7662364"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sz="2800" dirty="0"/>
              <a:t>The increasing use of Industry 4.0 technologies has enabled the development of data driven manufacturing systems, where real-time monitoring plays a crucial role in improving efficiency and sustainability. Energy consumption is a major concern in modern manufacturing due to rising operational costs and environmental impact. However, many laboratory-scale systems, such as the Festo CP Lab, lack integrated solutions for monitoring energy usage in relation to process performance. This creates a gap in understanding how energy is consumed during different stages of operation. This project develops a real-time EMS to monitor and analyse electrical and pneumatic energy in the Festo CP Lab.</a:t>
            </a:r>
          </a:p>
          <a:p>
            <a:pPr>
              <a:spcBef>
                <a:spcPct val="50000"/>
              </a:spcBef>
            </a:pPr>
            <a:endParaRPr lang="en-US" altLang="en-US" sz="2800" dirty="0"/>
          </a:p>
        </p:txBody>
      </p:sp>
      <p:sp>
        <p:nvSpPr>
          <p:cNvPr id="12" name="Text Box 8"/>
          <p:cNvSpPr txBox="1">
            <a:spLocks noChangeArrowheads="1"/>
          </p:cNvSpPr>
          <p:nvPr/>
        </p:nvSpPr>
        <p:spPr bwMode="auto">
          <a:xfrm>
            <a:off x="0" y="17985926"/>
            <a:ext cx="7662364" cy="737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a:spcBef>
                <a:spcPct val="20000"/>
              </a:spcBef>
            </a:pPr>
            <a:r>
              <a:rPr lang="en-US" sz="2800" dirty="0"/>
              <a:t>To design and implement a real-time Energy Monitoring System for a Festo CP Lab manufacturing system.</a:t>
            </a:r>
          </a:p>
          <a:p>
            <a:r>
              <a:rPr lang="en-GB" sz="2800" b="1" dirty="0"/>
              <a:t>Objectives:</a:t>
            </a:r>
            <a:endParaRPr lang="en-GB" sz="2800" dirty="0"/>
          </a:p>
          <a:p>
            <a:pPr marL="457200" indent="-457200">
              <a:buFont typeface="Arial" panose="020B0604020202020204" pitchFamily="34" charset="0"/>
              <a:buChar char="•"/>
            </a:pPr>
            <a:r>
              <a:rPr lang="en-GB" sz="2800" dirty="0"/>
              <a:t>Measure electrical parameters (voltage, current, power) </a:t>
            </a:r>
          </a:p>
          <a:p>
            <a:pPr marL="457200" indent="-457200">
              <a:buFont typeface="Arial" panose="020B0604020202020204" pitchFamily="34" charset="0"/>
              <a:buChar char="•"/>
            </a:pPr>
            <a:r>
              <a:rPr lang="en-GB" sz="2800" dirty="0"/>
              <a:t>Measure pneumatic behaviour (pressure and airflow) </a:t>
            </a:r>
          </a:p>
          <a:p>
            <a:pPr marL="457200" indent="-457200">
              <a:buFont typeface="Arial" panose="020B0604020202020204" pitchFamily="34" charset="0"/>
              <a:buChar char="•"/>
            </a:pPr>
            <a:r>
              <a:rPr lang="en-GB" sz="2800" dirty="0"/>
              <a:t>Integrate sensor data using OPC UA communication </a:t>
            </a:r>
          </a:p>
          <a:p>
            <a:pPr marL="457200" indent="-457200">
              <a:buFont typeface="Arial" panose="020B0604020202020204" pitchFamily="34" charset="0"/>
              <a:buChar char="•"/>
            </a:pPr>
            <a:r>
              <a:rPr lang="en-GB" sz="2800" dirty="0"/>
              <a:t>Develop a real-time visual dashboard </a:t>
            </a:r>
          </a:p>
          <a:p>
            <a:pPr marL="457200" indent="-457200">
              <a:buFont typeface="Arial" panose="020B0604020202020204" pitchFamily="34" charset="0"/>
              <a:buChar char="•"/>
            </a:pPr>
            <a:r>
              <a:rPr lang="en-GB" sz="2800" dirty="0"/>
              <a:t>Analyse system efficiency under different operating conditions</a:t>
            </a:r>
          </a:p>
          <a:p>
            <a:pPr>
              <a:spcBef>
                <a:spcPct val="40000"/>
              </a:spcBef>
            </a:pPr>
            <a:endParaRPr lang="en-AU" altLang="en-US" sz="2800" b="1"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34" name="Picture 33">
            <a:extLst>
              <a:ext uri="{FF2B5EF4-FFF2-40B4-BE49-F238E27FC236}">
                <a16:creationId xmlns:a16="http://schemas.microsoft.com/office/drawing/2014/main" id="{3C36019F-DF44-F955-FB6C-9B9B0A79F6B2}"/>
              </a:ext>
            </a:extLst>
          </p:cNvPr>
          <p:cNvPicPr>
            <a:picLocks noChangeAspect="1"/>
          </p:cNvPicPr>
          <p:nvPr/>
        </p:nvPicPr>
        <p:blipFill>
          <a:blip r:embed="rId4"/>
          <a:stretch>
            <a:fillRect/>
          </a:stretch>
        </p:blipFill>
        <p:spPr>
          <a:xfrm>
            <a:off x="1118070" y="13023281"/>
            <a:ext cx="4587604" cy="4628192"/>
          </a:xfrm>
          <a:prstGeom prst="rect">
            <a:avLst/>
          </a:prstGeom>
        </p:spPr>
      </p:pic>
      <p:sp>
        <p:nvSpPr>
          <p:cNvPr id="33" name="TextBox 32">
            <a:extLst>
              <a:ext uri="{FF2B5EF4-FFF2-40B4-BE49-F238E27FC236}">
                <a16:creationId xmlns:a16="http://schemas.microsoft.com/office/drawing/2014/main" id="{BD500C0C-F615-DFFE-072B-AB11FA440E50}"/>
              </a:ext>
            </a:extLst>
          </p:cNvPr>
          <p:cNvSpPr txBox="1"/>
          <p:nvPr/>
        </p:nvSpPr>
        <p:spPr>
          <a:xfrm>
            <a:off x="2044799" y="17451418"/>
            <a:ext cx="3927845" cy="400110"/>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1-CP Lab (FESTO,2025)</a:t>
            </a:r>
          </a:p>
        </p:txBody>
      </p:sp>
      <p:sp>
        <p:nvSpPr>
          <p:cNvPr id="35" name="TextBox 34">
            <a:extLst>
              <a:ext uri="{FF2B5EF4-FFF2-40B4-BE49-F238E27FC236}">
                <a16:creationId xmlns:a16="http://schemas.microsoft.com/office/drawing/2014/main" id="{392CCA6E-B9CE-E1A1-1359-116CFC24A29A}"/>
              </a:ext>
            </a:extLst>
          </p:cNvPr>
          <p:cNvSpPr txBox="1"/>
          <p:nvPr/>
        </p:nvSpPr>
        <p:spPr>
          <a:xfrm>
            <a:off x="55074" y="24554137"/>
            <a:ext cx="7560420" cy="4647426"/>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System Design</a:t>
            </a:r>
          </a:p>
          <a:p>
            <a:r>
              <a:rPr lang="en-US" sz="2800" dirty="0">
                <a:latin typeface="Arial" panose="020B0604020202020204" pitchFamily="34" charset="0"/>
                <a:cs typeface="Arial" panose="020B0604020202020204" pitchFamily="34" charset="0"/>
              </a:rPr>
              <a:t>The developed EMS integrates multiple sensors with a microcontroller and industrial communication framework. Sensor data is acquired using an Arduino Uno, which transmits measurements via serial communication to a Python-based OPC UA server. The data is then visualised in real time using a Node-RED dashboard.</a:t>
            </a:r>
          </a:p>
          <a:p>
            <a:endParaRPr lang="en-GB" sz="3600" b="1"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3841B58B-706A-7E86-EB97-3ED842531B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626" y="29273141"/>
            <a:ext cx="3397357" cy="6370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sources : Node-RED">
            <a:extLst>
              <a:ext uri="{FF2B5EF4-FFF2-40B4-BE49-F238E27FC236}">
                <a16:creationId xmlns:a16="http://schemas.microsoft.com/office/drawing/2014/main" id="{1295DFD1-04A0-4E14-7125-2DD4F436F6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51159" y="29007165"/>
            <a:ext cx="1168955" cy="116895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A52FD4D-BC3E-49EC-7042-9B2AC472399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17855" y="29172879"/>
            <a:ext cx="1359923" cy="92644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OPC Unified Architecture (UA) Vector ...">
            <a:extLst>
              <a:ext uri="{FF2B5EF4-FFF2-40B4-BE49-F238E27FC236}">
                <a16:creationId xmlns:a16="http://schemas.microsoft.com/office/drawing/2014/main" id="{15F34752-A933-121F-C039-50A00EED0F3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90007" y="28997056"/>
            <a:ext cx="2143181" cy="1189074"/>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a:extLst>
              <a:ext uri="{FF2B5EF4-FFF2-40B4-BE49-F238E27FC236}">
                <a16:creationId xmlns:a16="http://schemas.microsoft.com/office/drawing/2014/main" id="{C32A9B1C-748B-EF03-50B4-2BE873E84AA9}"/>
              </a:ext>
            </a:extLst>
          </p:cNvPr>
          <p:cNvPicPr>
            <a:picLocks noChangeAspect="1"/>
          </p:cNvPicPr>
          <p:nvPr/>
        </p:nvPicPr>
        <p:blipFill>
          <a:blip r:embed="rId9"/>
          <a:stretch>
            <a:fillRect/>
          </a:stretch>
        </p:blipFill>
        <p:spPr>
          <a:xfrm>
            <a:off x="179626" y="1928818"/>
            <a:ext cx="3002353" cy="3040345"/>
          </a:xfrm>
          <a:prstGeom prst="rect">
            <a:avLst/>
          </a:prstGeom>
        </p:spPr>
      </p:pic>
      <p:sp>
        <p:nvSpPr>
          <p:cNvPr id="44" name="TextBox 43">
            <a:extLst>
              <a:ext uri="{FF2B5EF4-FFF2-40B4-BE49-F238E27FC236}">
                <a16:creationId xmlns:a16="http://schemas.microsoft.com/office/drawing/2014/main" id="{37E2C507-FEC9-3C5D-1F42-033BA671F703}"/>
              </a:ext>
            </a:extLst>
          </p:cNvPr>
          <p:cNvSpPr txBox="1"/>
          <p:nvPr/>
        </p:nvSpPr>
        <p:spPr>
          <a:xfrm>
            <a:off x="7445480" y="4979510"/>
            <a:ext cx="7472721" cy="7949099"/>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Methodology</a:t>
            </a:r>
          </a:p>
          <a:p>
            <a:r>
              <a:rPr lang="en-GB" sz="2800" dirty="0">
                <a:latin typeface="Arial" panose="020B0604020202020204" pitchFamily="34" charset="0"/>
                <a:cs typeface="Arial" panose="020B0604020202020204" pitchFamily="34" charset="0"/>
              </a:rPr>
              <a:t>A multi-sensor Energy Monitoring System (EMS) was developed by integrating electrical, pneumatic and environmental conditions. Data was acquired using an Arduino Uno at 10 Hz and transmitted via OPC UA to a Node-RED dashboard for real-time visualisation. Sensors included the INA219 (electrical), FS3000 (airflow) and BME280 (environmental). Data quality was improved using clamping, median filtering and moving average smoothing. Experiments were conducted under multiple conditions including idle, conveyor operation, full production cycles, fault scenarios and robot speed variation.</a:t>
            </a:r>
          </a:p>
          <a:p>
            <a:r>
              <a:rPr lang="en-US" dirty="0"/>
              <a:t> </a:t>
            </a:r>
            <a:endParaRPr lang="en-GB" dirty="0"/>
          </a:p>
        </p:txBody>
      </p:sp>
      <p:sp>
        <p:nvSpPr>
          <p:cNvPr id="46" name="TextBox 45">
            <a:extLst>
              <a:ext uri="{FF2B5EF4-FFF2-40B4-BE49-F238E27FC236}">
                <a16:creationId xmlns:a16="http://schemas.microsoft.com/office/drawing/2014/main" id="{87BE1BAB-BD3C-6B06-B334-8CE718C0C532}"/>
              </a:ext>
            </a:extLst>
          </p:cNvPr>
          <p:cNvSpPr txBox="1"/>
          <p:nvPr/>
        </p:nvSpPr>
        <p:spPr>
          <a:xfrm>
            <a:off x="7378344" y="11982441"/>
            <a:ext cx="7341596" cy="7087325"/>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Results</a:t>
            </a:r>
          </a:p>
          <a:p>
            <a:r>
              <a:rPr lang="en-US" sz="2800" b="1" dirty="0">
                <a:latin typeface="Arial" panose="020B0604020202020204" pitchFamily="34" charset="0"/>
                <a:cs typeface="Arial" panose="020B0604020202020204" pitchFamily="34" charset="0"/>
              </a:rPr>
              <a:t>Electrical Energy Behaviour</a:t>
            </a:r>
          </a:p>
          <a:p>
            <a:r>
              <a:rPr lang="en-US" sz="2800" dirty="0">
                <a:latin typeface="Arial" panose="020B0604020202020204" pitchFamily="34" charset="0"/>
                <a:cs typeface="Arial" panose="020B0604020202020204" pitchFamily="34" charset="0"/>
              </a:rPr>
              <a:t>Electrical power measurements revealed a consistent baseline consumption of approximately 158 W during idle operation. This indicates a significant standby energy demand within the system. During conveyor operation and full production, only marginal increases in power were observed, suggesting that most of the energy consumption originates from background system components rather than active production processes.</a:t>
            </a:r>
          </a:p>
          <a:p>
            <a:endParaRPr lang="en-US" sz="2800" dirty="0">
              <a:latin typeface="Arial" panose="020B0604020202020204" pitchFamily="34" charset="0"/>
              <a:cs typeface="Arial" panose="020B0604020202020204" pitchFamily="34" charset="0"/>
            </a:endParaRPr>
          </a:p>
          <a:p>
            <a:r>
              <a:rPr lang="en-US" dirty="0"/>
              <a:t> </a:t>
            </a:r>
            <a:endParaRPr lang="en-GB" dirty="0"/>
          </a:p>
        </p:txBody>
      </p:sp>
      <p:pic>
        <p:nvPicPr>
          <p:cNvPr id="47" name="Picture 46">
            <a:extLst>
              <a:ext uri="{FF2B5EF4-FFF2-40B4-BE49-F238E27FC236}">
                <a16:creationId xmlns:a16="http://schemas.microsoft.com/office/drawing/2014/main" id="{890A574E-0265-803E-6B94-0D351EF364D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420639" y="17651473"/>
            <a:ext cx="7377766" cy="4058224"/>
          </a:xfrm>
          <a:prstGeom prst="rect">
            <a:avLst/>
          </a:prstGeom>
        </p:spPr>
      </p:pic>
      <p:sp>
        <p:nvSpPr>
          <p:cNvPr id="48" name="TextBox 47">
            <a:extLst>
              <a:ext uri="{FF2B5EF4-FFF2-40B4-BE49-F238E27FC236}">
                <a16:creationId xmlns:a16="http://schemas.microsoft.com/office/drawing/2014/main" id="{695985DF-A1F7-0EE3-B30C-E33D753F6AE5}"/>
              </a:ext>
            </a:extLst>
          </p:cNvPr>
          <p:cNvSpPr txBox="1"/>
          <p:nvPr/>
        </p:nvSpPr>
        <p:spPr>
          <a:xfrm>
            <a:off x="7499104" y="21428120"/>
            <a:ext cx="7220835"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2: Electrical power consumption under idle and production conditions</a:t>
            </a:r>
          </a:p>
        </p:txBody>
      </p:sp>
      <p:sp>
        <p:nvSpPr>
          <p:cNvPr id="50" name="TextBox 49">
            <a:extLst>
              <a:ext uri="{FF2B5EF4-FFF2-40B4-BE49-F238E27FC236}">
                <a16:creationId xmlns:a16="http://schemas.microsoft.com/office/drawing/2014/main" id="{27811585-A36E-325E-8834-C4B5C56EC728}"/>
              </a:ext>
            </a:extLst>
          </p:cNvPr>
          <p:cNvSpPr txBox="1"/>
          <p:nvPr/>
        </p:nvSpPr>
        <p:spPr>
          <a:xfrm>
            <a:off x="7444430" y="22135121"/>
            <a:ext cx="7818087" cy="3086229"/>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Conveyor Load Analysis</a:t>
            </a:r>
          </a:p>
          <a:p>
            <a:r>
              <a:rPr lang="en-US" sz="2800" dirty="0">
                <a:latin typeface="Arial" panose="020B0604020202020204" pitchFamily="34" charset="0"/>
                <a:cs typeface="Arial" panose="020B0604020202020204" pitchFamily="34" charset="0"/>
              </a:rPr>
              <a:t>When an additional load was applied to the conveyor system, a noticeable increase in current was seen. This demonstrates that the EMS can detect load variations.</a:t>
            </a:r>
          </a:p>
          <a:p>
            <a:endParaRPr lang="en-GB" dirty="0"/>
          </a:p>
        </p:txBody>
      </p:sp>
      <p:pic>
        <p:nvPicPr>
          <p:cNvPr id="51" name="Picture 50">
            <a:extLst>
              <a:ext uri="{FF2B5EF4-FFF2-40B4-BE49-F238E27FC236}">
                <a16:creationId xmlns:a16="http://schemas.microsoft.com/office/drawing/2014/main" id="{074AE7BA-87BF-B5D8-483F-0C599B5E1A48}"/>
              </a:ext>
            </a:extLst>
          </p:cNvPr>
          <p:cNvPicPr>
            <a:picLocks noChangeAspect="1"/>
          </p:cNvPicPr>
          <p:nvPr/>
        </p:nvPicPr>
        <p:blipFill>
          <a:blip r:embed="rId11">
            <a:extLst>
              <a:ext uri="{28A0092B-C50C-407E-A947-70E740481C1C}">
                <a14:useLocalDpi xmlns:a14="http://schemas.microsoft.com/office/drawing/2010/main" val="0"/>
              </a:ext>
            </a:extLst>
          </a:blip>
          <a:srcRect r="1429"/>
          <a:stretch>
            <a:fillRect/>
          </a:stretch>
        </p:blipFill>
        <p:spPr>
          <a:xfrm>
            <a:off x="7378344" y="24327079"/>
            <a:ext cx="7220835" cy="4122915"/>
          </a:xfrm>
          <a:prstGeom prst="rect">
            <a:avLst/>
          </a:prstGeom>
        </p:spPr>
      </p:pic>
      <p:sp>
        <p:nvSpPr>
          <p:cNvPr id="52" name="TextBox 51">
            <a:extLst>
              <a:ext uri="{FF2B5EF4-FFF2-40B4-BE49-F238E27FC236}">
                <a16:creationId xmlns:a16="http://schemas.microsoft.com/office/drawing/2014/main" id="{4288B366-83FB-E207-139C-D7F15DAAE4FE}"/>
              </a:ext>
            </a:extLst>
          </p:cNvPr>
          <p:cNvSpPr txBox="1"/>
          <p:nvPr/>
        </p:nvSpPr>
        <p:spPr>
          <a:xfrm>
            <a:off x="7445480" y="28340792"/>
            <a:ext cx="7965667" cy="400110"/>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3: Increase in current under loaded conveyor conditions.</a:t>
            </a:r>
          </a:p>
        </p:txBody>
      </p:sp>
      <p:sp>
        <p:nvSpPr>
          <p:cNvPr id="3" name="TextBox 2">
            <a:extLst>
              <a:ext uri="{FF2B5EF4-FFF2-40B4-BE49-F238E27FC236}">
                <a16:creationId xmlns:a16="http://schemas.microsoft.com/office/drawing/2014/main" id="{18901EF3-23E4-ED01-73D7-FA3458AA69CE}"/>
              </a:ext>
            </a:extLst>
          </p:cNvPr>
          <p:cNvSpPr txBox="1"/>
          <p:nvPr/>
        </p:nvSpPr>
        <p:spPr>
          <a:xfrm>
            <a:off x="14704210" y="2504487"/>
            <a:ext cx="6679417" cy="3948004"/>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Pneumatic Behaviour</a:t>
            </a:r>
          </a:p>
          <a:p>
            <a:r>
              <a:rPr lang="en-US" sz="2800" dirty="0">
                <a:latin typeface="Arial" panose="020B0604020202020204" pitchFamily="34" charset="0"/>
                <a:cs typeface="Arial" panose="020B0604020202020204" pitchFamily="34" charset="0"/>
              </a:rPr>
              <a:t>Pneumatic pressure remained relatively stable across all tests (~6–6.5 bar), showing good regulation within the system. Airflow measurements showed significant variation under fault conditions.</a:t>
            </a:r>
          </a:p>
          <a:p>
            <a:endParaRPr lang="en-GB" dirty="0"/>
          </a:p>
        </p:txBody>
      </p:sp>
      <p:pic>
        <p:nvPicPr>
          <p:cNvPr id="5" name="Picture 4">
            <a:extLst>
              <a:ext uri="{FF2B5EF4-FFF2-40B4-BE49-F238E27FC236}">
                <a16:creationId xmlns:a16="http://schemas.microsoft.com/office/drawing/2014/main" id="{B200DC5A-824B-F10F-16F8-D449362A6435}"/>
              </a:ext>
            </a:extLst>
          </p:cNvPr>
          <p:cNvPicPr>
            <a:picLocks noChangeAspect="1"/>
          </p:cNvPicPr>
          <p:nvPr/>
        </p:nvPicPr>
        <p:blipFill>
          <a:blip r:embed="rId12"/>
          <a:stretch>
            <a:fillRect/>
          </a:stretch>
        </p:blipFill>
        <p:spPr>
          <a:xfrm>
            <a:off x="14801291" y="5489020"/>
            <a:ext cx="5315509" cy="2878697"/>
          </a:xfrm>
          <a:prstGeom prst="rect">
            <a:avLst/>
          </a:prstGeom>
        </p:spPr>
      </p:pic>
      <p:sp>
        <p:nvSpPr>
          <p:cNvPr id="10" name="TextBox 9">
            <a:extLst>
              <a:ext uri="{FF2B5EF4-FFF2-40B4-BE49-F238E27FC236}">
                <a16:creationId xmlns:a16="http://schemas.microsoft.com/office/drawing/2014/main" id="{5F89AA7E-62EE-4CB5-9A7D-5E09CB9EFD67}"/>
              </a:ext>
            </a:extLst>
          </p:cNvPr>
          <p:cNvSpPr txBox="1"/>
          <p:nvPr/>
        </p:nvSpPr>
        <p:spPr>
          <a:xfrm>
            <a:off x="19966728" y="5501349"/>
            <a:ext cx="1566971" cy="2246769"/>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4: Airflow response under blocked exhaust conditions.</a:t>
            </a:r>
          </a:p>
        </p:txBody>
      </p:sp>
      <p:sp>
        <p:nvSpPr>
          <p:cNvPr id="11" name="TextBox 10">
            <a:extLst>
              <a:ext uri="{FF2B5EF4-FFF2-40B4-BE49-F238E27FC236}">
                <a16:creationId xmlns:a16="http://schemas.microsoft.com/office/drawing/2014/main" id="{5B66E4AE-9CC4-D963-5147-9FA896250216}"/>
              </a:ext>
            </a:extLst>
          </p:cNvPr>
          <p:cNvSpPr txBox="1"/>
          <p:nvPr/>
        </p:nvSpPr>
        <p:spPr>
          <a:xfrm>
            <a:off x="15015282" y="8173861"/>
            <a:ext cx="6820712" cy="353943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Energy Efficiency</a:t>
            </a:r>
          </a:p>
          <a:p>
            <a:r>
              <a:rPr lang="en-US" sz="2800" dirty="0">
                <a:latin typeface="Arial" panose="020B0604020202020204" pitchFamily="34" charset="0"/>
                <a:cs typeface="Arial" panose="020B0604020202020204" pitchFamily="34" charset="0"/>
              </a:rPr>
              <a:t>Analysis of robot speed showed that higher operational speeds resulted in lower energy consumption per unit produced. This demonstrates a direct relationship between productivity and energy efficiency.</a:t>
            </a:r>
          </a:p>
          <a:p>
            <a:endParaRPr lang="en-GB" sz="28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C9A831D0-801C-87DB-5BA2-1951BF19FEB3}"/>
              </a:ext>
            </a:extLst>
          </p:cNvPr>
          <p:cNvPicPr>
            <a:picLocks noChangeAspect="1"/>
          </p:cNvPicPr>
          <p:nvPr/>
        </p:nvPicPr>
        <p:blipFill>
          <a:blip r:embed="rId13"/>
          <a:stretch>
            <a:fillRect/>
          </a:stretch>
        </p:blipFill>
        <p:spPr>
          <a:xfrm>
            <a:off x="14704210" y="11294934"/>
            <a:ext cx="4894430" cy="3154188"/>
          </a:xfrm>
          <a:prstGeom prst="rect">
            <a:avLst/>
          </a:prstGeom>
        </p:spPr>
      </p:pic>
      <p:sp>
        <p:nvSpPr>
          <p:cNvPr id="14" name="TextBox 13">
            <a:extLst>
              <a:ext uri="{FF2B5EF4-FFF2-40B4-BE49-F238E27FC236}">
                <a16:creationId xmlns:a16="http://schemas.microsoft.com/office/drawing/2014/main" id="{C8F56CEA-4371-7A9F-DACE-B9B1ED032E8E}"/>
              </a:ext>
            </a:extLst>
          </p:cNvPr>
          <p:cNvSpPr txBox="1"/>
          <p:nvPr/>
        </p:nvSpPr>
        <p:spPr>
          <a:xfrm>
            <a:off x="19678401" y="11780397"/>
            <a:ext cx="1566971" cy="1938992"/>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5: Energy consumption per phone at different robot speeds.</a:t>
            </a:r>
          </a:p>
        </p:txBody>
      </p:sp>
      <p:sp>
        <p:nvSpPr>
          <p:cNvPr id="15" name="TextBox 14">
            <a:extLst>
              <a:ext uri="{FF2B5EF4-FFF2-40B4-BE49-F238E27FC236}">
                <a16:creationId xmlns:a16="http://schemas.microsoft.com/office/drawing/2014/main" id="{AC4E3FD4-C9D5-C52E-2964-8C05E9E5F9C0}"/>
              </a:ext>
            </a:extLst>
          </p:cNvPr>
          <p:cNvSpPr txBox="1"/>
          <p:nvPr/>
        </p:nvSpPr>
        <p:spPr>
          <a:xfrm>
            <a:off x="14798405" y="14167231"/>
            <a:ext cx="6584568" cy="9631238"/>
          </a:xfrm>
          <a:prstGeom prst="rect">
            <a:avLst/>
          </a:prstGeom>
          <a:noFill/>
        </p:spPr>
        <p:txBody>
          <a:bodyPr wrap="square" rtlCol="0">
            <a:spAutoFit/>
          </a:bodyPr>
          <a:lstStyle/>
          <a:p>
            <a:r>
              <a:rPr lang="en-US" sz="3600" b="1" dirty="0"/>
              <a:t>Conclusions</a:t>
            </a:r>
            <a:br>
              <a:rPr lang="en-US" dirty="0"/>
            </a:br>
            <a:r>
              <a:rPr lang="en-US" sz="2800" dirty="0">
                <a:latin typeface="Arial" panose="020B0604020202020204" pitchFamily="34" charset="0"/>
                <a:cs typeface="Arial" panose="020B0604020202020204" pitchFamily="34" charset="0"/>
              </a:rPr>
              <a:t>The developed Energy Monitoring System (EMS) successfully captured real-time variations in power, current, pressure, and airflow within the automated system, demonstrating reliable data acquisition and integration using Arduino Uno, OPC UA and Node-RED. The system effectively identified transient behaviour such as power spikes and pneumatic fluctuations during operation, validating its capability for condition monitoring. Comparison with expected system behaviour showed good agreement, confirming the EMS as a low-cost and scalable solution. Overall, the project demonstrates strong potential for enhancing energy visibility, supporting predictive maintenance, and enabling future integration with digital twin frameworks in smart manufacturing environments.</a:t>
            </a:r>
            <a:endParaRPr lang="en-GB" sz="2800" dirty="0">
              <a:latin typeface="Arial" panose="020B0604020202020204" pitchFamily="34" charset="0"/>
              <a:cs typeface="Arial" panose="020B0604020202020204" pitchFamily="34" charset="0"/>
            </a:endParaRPr>
          </a:p>
        </p:txBody>
      </p:sp>
      <p:sp>
        <p:nvSpPr>
          <p:cNvPr id="20" name="Rectangle 3">
            <a:extLst>
              <a:ext uri="{FF2B5EF4-FFF2-40B4-BE49-F238E27FC236}">
                <a16:creationId xmlns:a16="http://schemas.microsoft.com/office/drawing/2014/main" id="{EC1F7C91-022F-845D-7FEF-F32AEE161E61}"/>
              </a:ext>
            </a:extLst>
          </p:cNvPr>
          <p:cNvSpPr>
            <a:spLocks noChangeArrowheads="1"/>
          </p:cNvSpPr>
          <p:nvPr/>
        </p:nvSpPr>
        <p:spPr bwMode="auto">
          <a:xfrm>
            <a:off x="14750804" y="23736396"/>
            <a:ext cx="667977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tx1"/>
                </a:solidFill>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Frigerio, N., Matta, A. and Rasella, M. (2022) </a:t>
            </a:r>
            <a:r>
              <a:rPr kumimoji="0" lang="en-US" altLang="en-US" sz="2400" b="0" i="1" u="none" strike="noStrike" cap="none" normalizeH="0" baseline="0" dirty="0">
                <a:ln>
                  <a:noFill/>
                </a:ln>
                <a:solidFill>
                  <a:schemeClr val="tx1"/>
                </a:solidFill>
                <a:effectLst/>
                <a:latin typeface="Arial" panose="020B0604020202020204" pitchFamily="34" charset="0"/>
              </a:rPr>
              <a:t>Energy monitoring of manufacturing plants: A real case application</a:t>
            </a:r>
            <a:r>
              <a:rPr kumimoji="0" lang="en-US" altLang="en-US" sz="2400" b="0" i="0" u="none" strike="noStrike" cap="none" normalizeH="0" baseline="0" dirty="0">
                <a:ln>
                  <a:noFill/>
                </a:ln>
                <a:solidFill>
                  <a:schemeClr val="tx1"/>
                </a:solidFill>
                <a:effectLst/>
                <a:latin typeface="Arial" panose="020B0604020202020204" pitchFamily="34" charset="0"/>
              </a:rPr>
              <a:t>. Procedia CIRP, 105, pp. 770–775. </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He, Y., Wu, P., Wang, Y., Tao, F. and Hon, B.K.K. (2020) </a:t>
            </a:r>
            <a:r>
              <a:rPr kumimoji="0" lang="en-US" altLang="en-US" sz="2400" b="0" i="1" u="none" strike="noStrike" cap="none" normalizeH="0" baseline="0" dirty="0">
                <a:ln>
                  <a:noFill/>
                </a:ln>
                <a:solidFill>
                  <a:schemeClr val="tx1"/>
                </a:solidFill>
                <a:effectLst/>
                <a:latin typeface="Arial" panose="020B0604020202020204" pitchFamily="34" charset="0"/>
              </a:rPr>
              <a:t>An OPC UA based framework for predicting energy consumption of machine tools</a:t>
            </a:r>
            <a:r>
              <a:rPr kumimoji="0" lang="en-US" altLang="en-US" sz="2400" b="0" i="0" u="none" strike="noStrike" cap="none" normalizeH="0" baseline="0" dirty="0">
                <a:ln>
                  <a:noFill/>
                </a:ln>
                <a:solidFill>
                  <a:schemeClr val="tx1"/>
                </a:solidFill>
                <a:effectLst/>
                <a:latin typeface="Arial" panose="020B0604020202020204" pitchFamily="34" charset="0"/>
              </a:rPr>
              <a:t>. Procedia CIRP, 90, pp. 568–572. </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Jagtap, S., Rahimifard, S. and Duong, L.N.K. (2019) </a:t>
            </a:r>
            <a:r>
              <a:rPr kumimoji="0" lang="en-US" altLang="en-US" sz="2400" b="0" i="1" u="none" strike="noStrike" cap="none" normalizeH="0" baseline="0" dirty="0">
                <a:ln>
                  <a:noFill/>
                </a:ln>
                <a:solidFill>
                  <a:schemeClr val="tx1"/>
                </a:solidFill>
                <a:effectLst/>
                <a:latin typeface="Arial" panose="020B0604020202020204" pitchFamily="34" charset="0"/>
              </a:rPr>
              <a:t>Real-time data collection to improve energy efficiency: A case study of food manufacturer</a:t>
            </a:r>
            <a:r>
              <a:rPr kumimoji="0" lang="en-US" altLang="en-US" sz="2400" b="0" i="0" u="none" strike="noStrike" cap="none" normalizeH="0" baseline="0" dirty="0">
                <a:ln>
                  <a:noFill/>
                </a:ln>
                <a:solidFill>
                  <a:schemeClr val="tx1"/>
                </a:solidFill>
                <a:effectLst/>
                <a:latin typeface="Arial" panose="020B0604020202020204" pitchFamily="34" charset="0"/>
              </a:rPr>
              <a:t>. Wiley</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13" ma:contentTypeDescription="Create a new document." ma:contentTypeScope="" ma:versionID="43b83b9d0847f6afab76e7230730a852">
  <xsd:schema xmlns:xsd="http://www.w3.org/2001/XMLSchema" xmlns:xs="http://www.w3.org/2001/XMLSchema" xmlns:p="http://schemas.microsoft.com/office/2006/metadata/properties" xmlns:ns2="1684eeaa-63d5-4a8a-805f-2a73dd5a7c6a" xmlns:ns3="224cecc8-5b1a-4f4b-aa1d-4508502f11c0" targetNamespace="http://schemas.microsoft.com/office/2006/metadata/properties" ma:root="true" ma:fieldsID="a54b9a0250e9aff52c4931c685c804c2" ns2:_="" ns3:_="">
    <xsd:import namespace="1684eeaa-63d5-4a8a-805f-2a73dd5a7c6a"/>
    <xsd:import namespace="224cecc8-5b1a-4f4b-aa1d-4508502f11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4cecc8-5b1a-4f4b-aa1d-4508502f11c0"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e8ee954-4a4b-435a-92d3-78edb8603eb3}" ma:internalName="TaxCatchAll" ma:showField="CatchAllData" ma:web="224cecc8-5b1a-4f4b-aa1d-4508502f11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224cecc8-5b1a-4f4b-aa1d-4508502f11c0" xsi:nil="true"/>
    <lcf76f155ced4ddcb4097134ff3c332f xmlns="1684eeaa-63d5-4a8a-805f-2a73dd5a7c6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F36324E-9012-4F1A-BE81-DAB68D8FF6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224cecc8-5b1a-4f4b-aa1d-4508502f11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3.xml><?xml version="1.0" encoding="utf-8"?>
<ds:datastoreItem xmlns:ds="http://schemas.openxmlformats.org/officeDocument/2006/customXml" ds:itemID="{6AEF7B4C-66AB-4B68-8ED7-2177502C5BAA}">
  <ds:schemaRefs>
    <ds:schemaRef ds:uri="224cecc8-5b1a-4f4b-aa1d-4508502f11c0"/>
    <ds:schemaRef ds:uri="http://purl.org/dc/dcmitype/"/>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798</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Sheunesu Ziki (2205423)</cp:lastModifiedBy>
  <cp:revision>3</cp:revision>
  <dcterms:created xsi:type="dcterms:W3CDTF">2016-02-25T08:27:32Z</dcterms:created>
  <dcterms:modified xsi:type="dcterms:W3CDTF">2026-05-05T11:37:48Z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y fmtid="{D5CDD505-2E9C-101B-9397-08002B2CF9AE}" pid="3" name="MediaServiceImageTags">
    <vt:lpwstr/>
  </property>
  <property fmtid="{D5CDD505-2E9C-101B-9397-08002B2CF9AE}" pid="4" name="Order">
    <vt:r8>1342800</vt:r8>
  </property>
  <property fmtid="{D5CDD505-2E9C-101B-9397-08002B2CF9AE}" pid="5" name="xd_Signature">
    <vt:bool>false</vt:bool>
  </property>
  <property fmtid="{D5CDD505-2E9C-101B-9397-08002B2CF9AE}" pid="6" name="SharedWithUsers">
    <vt:lpwstr>162;#Jacob Jones (2005053);#63;#Connor Smith (2101198);#28;#Elliot Woodhouse (1908452)</vt:lpwstr>
  </property>
  <property fmtid="{D5CDD505-2E9C-101B-9397-08002B2CF9AE}" pid="7" name="xd_ProgID">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ies>
</file>