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5" r:id="rId3"/>
    <p:sldId id="264" r:id="rId4"/>
    <p:sldId id="258" r:id="rId5"/>
    <p:sldId id="259" r:id="rId6"/>
    <p:sldId id="260" r:id="rId7"/>
    <p:sldId id="263" r:id="rId8"/>
    <p:sldId id="266" r:id="rId9"/>
    <p:sldId id="271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9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962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495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406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32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97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212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071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489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854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897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217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A9711-032D-4BBE-BF03-13B95A4DF51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E4E7C-210F-477E-B56B-9EEB41D2C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57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3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emf"/><Relationship Id="rId4" Type="http://schemas.openxmlformats.org/officeDocument/2006/relationships/oleObject" Target="../embeddings/oleObject5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s://pembrokeshire-herald.com/39099/lenin-on-sale-again/" TargetMode="Externa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emf"/><Relationship Id="rId4" Type="http://schemas.openxmlformats.org/officeDocument/2006/relationships/oleObject" Target="../embeddings/oleObject7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emf"/><Relationship Id="rId4" Type="http://schemas.openxmlformats.org/officeDocument/2006/relationships/oleObject" Target="../embeddings/oleObject9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8C695-2AB0-4D5D-9F7F-5112440A6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HPAN5020/6020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Activism, Protest and Campaigning for Global Justice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9E1BF-B18F-4B8D-9267-3C0288AE6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3467489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5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F663AF2E-475F-408C-9725-B35EF50261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7782" y="1312441"/>
            <a:ext cx="3092610" cy="446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979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B732B255-A948-43E4-950F-7F1F6D02648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5964299"/>
              </p:ext>
            </p:extLst>
          </p:nvPr>
        </p:nvGraphicFramePr>
        <p:xfrm>
          <a:off x="92075" y="92075"/>
          <a:ext cx="4533900" cy="6415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4533723" imgH="6415694" progId="Acrobat.Document.DC">
                  <p:embed/>
                </p:oleObj>
              </mc:Choice>
              <mc:Fallback>
                <p:oleObj name="Acrobat Document" r:id="rId2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2075" y="92075"/>
                        <a:ext cx="4533900" cy="6415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21667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2676C720-EEAC-453B-A344-A4CAC595301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7927669"/>
              </p:ext>
            </p:extLst>
          </p:nvPr>
        </p:nvGraphicFramePr>
        <p:xfrm>
          <a:off x="326571" y="337522"/>
          <a:ext cx="4056808" cy="57400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4533723" imgH="6415694" progId="Acrobat.Document.DC">
                  <p:embed/>
                </p:oleObj>
              </mc:Choice>
              <mc:Fallback>
                <p:oleObj name="Acrobat Document" r:id="rId2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6571" y="337522"/>
                        <a:ext cx="4056808" cy="57400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6611134F-CB10-4A18-936A-4B8684F1256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7994712"/>
              </p:ext>
            </p:extLst>
          </p:nvPr>
        </p:nvGraphicFramePr>
        <p:xfrm>
          <a:off x="4760623" y="337522"/>
          <a:ext cx="4056808" cy="57400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4" imgW="4533723" imgH="6415694" progId="Acrobat.Document.DC">
                  <p:embed/>
                </p:oleObj>
              </mc:Choice>
              <mc:Fallback>
                <p:oleObj name="Acrobat Document" r:id="rId4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60623" y="337522"/>
                        <a:ext cx="4056808" cy="57400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95356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B03AC682-70EE-4809-80F8-90CC8387A0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738" y="493693"/>
            <a:ext cx="3475626" cy="4977804"/>
          </a:xfrm>
          <a:prstGeom prst="rect">
            <a:avLst/>
          </a:prstGeom>
        </p:spPr>
      </p:pic>
      <p:pic>
        <p:nvPicPr>
          <p:cNvPr id="4" name="Picture 3" descr="Calendar, map&#10;&#10;Description automatically generated">
            <a:extLst>
              <a:ext uri="{FF2B5EF4-FFF2-40B4-BE49-F238E27FC236}">
                <a16:creationId xmlns:a16="http://schemas.microsoft.com/office/drawing/2014/main" id="{45F42A23-2C45-4CED-BC0F-2ADAA0569B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7943" y="493693"/>
            <a:ext cx="3485940" cy="4977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232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CD1C1D14-E5E8-4955-8FA8-5BA1B5F31C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690" y="512499"/>
            <a:ext cx="3722914" cy="5758107"/>
          </a:xfrm>
          <a:prstGeom prst="rect">
            <a:avLst/>
          </a:prstGeom>
        </p:spPr>
      </p:pic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FF4E902A-8DFC-44AF-86FA-A9257C982D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3946" y="3429000"/>
            <a:ext cx="3722914" cy="2693472"/>
          </a:xfrm>
          <a:prstGeom prst="rect">
            <a:avLst/>
          </a:prstGeom>
        </p:spPr>
      </p:pic>
      <p:pic>
        <p:nvPicPr>
          <p:cNvPr id="5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F8B72033-F5A2-442B-AA6B-C402CBABB1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162" y="430641"/>
            <a:ext cx="1976192" cy="277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7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BC6195FC-4BFE-4D8A-97BD-DE07811B6D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236" y="569652"/>
            <a:ext cx="7218784" cy="5357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62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4885D33-AF50-4A28-B838-5A3F042042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41389"/>
            <a:ext cx="3797688" cy="5515315"/>
          </a:xfrm>
          <a:prstGeom prst="rect">
            <a:avLst/>
          </a:prstGeom>
        </p:spPr>
      </p:pic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718263E0-868C-442E-BFE9-6AED84190E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060" y="441389"/>
            <a:ext cx="3797688" cy="590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746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A1F20047-AAD1-48E3-AA5E-8C28492C432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6354671"/>
              </p:ext>
            </p:extLst>
          </p:nvPr>
        </p:nvGraphicFramePr>
        <p:xfrm>
          <a:off x="429538" y="221456"/>
          <a:ext cx="3972501" cy="56207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4533723" imgH="6415694" progId="Acrobat.Document.DC">
                  <p:embed/>
                </p:oleObj>
              </mc:Choice>
              <mc:Fallback>
                <p:oleObj name="Acrobat Document" r:id="rId2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29538" y="221456"/>
                        <a:ext cx="3972501" cy="56207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410095C0-AD50-4A7D-BCFF-55114344537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1705016"/>
              </p:ext>
            </p:extLst>
          </p:nvPr>
        </p:nvGraphicFramePr>
        <p:xfrm>
          <a:off x="4308236" y="362663"/>
          <a:ext cx="3872702" cy="54795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4" imgW="4533723" imgH="6415694" progId="Acrobat.Document.DC">
                  <p:embed/>
                </p:oleObj>
              </mc:Choice>
              <mc:Fallback>
                <p:oleObj name="Acrobat Document" r:id="rId4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308236" y="362663"/>
                        <a:ext cx="3872702" cy="54795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7296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5C4AC-C69C-4417-AE04-C65E08166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753459-F904-4113-9918-050DEC0F70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Sample of local press coverage of the Russian Revolution exhibitions at UWTSD Lampeter: Pembrokeshire Herald, 10 October 2017: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Lenin on sale again – The Pembrokeshire Herald (pembrokeshire-herald.com)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F81AB-1EAA-4E5A-A39F-CC64EA1AAC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12" y="604577"/>
            <a:ext cx="6227624" cy="3743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664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B1387A69-9727-45D5-9FAF-CC743694F5F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66969707"/>
              </p:ext>
            </p:extLst>
          </p:nvPr>
        </p:nvGraphicFramePr>
        <p:xfrm>
          <a:off x="253935" y="392501"/>
          <a:ext cx="3979095" cy="56300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4533723" imgH="6415694" progId="Acrobat.Document.DC">
                  <p:embed/>
                </p:oleObj>
              </mc:Choice>
              <mc:Fallback>
                <p:oleObj name="Acrobat Document" r:id="rId2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53935" y="392501"/>
                        <a:ext cx="3979095" cy="5630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A93E7BE1-6C9E-4B53-86FA-B4DBA5EBC66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1414407"/>
              </p:ext>
            </p:extLst>
          </p:nvPr>
        </p:nvGraphicFramePr>
        <p:xfrm>
          <a:off x="4486794" y="392501"/>
          <a:ext cx="3979095" cy="56300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4" imgW="4533723" imgH="6415694" progId="Acrobat.Document.DC">
                  <p:embed/>
                </p:oleObj>
              </mc:Choice>
              <mc:Fallback>
                <p:oleObj name="Acrobat Document" r:id="rId4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486794" y="392501"/>
                        <a:ext cx="3979095" cy="5630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4866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BD7D17E1-41E0-4C40-A48C-1CA70369936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7625978"/>
              </p:ext>
            </p:extLst>
          </p:nvPr>
        </p:nvGraphicFramePr>
        <p:xfrm>
          <a:off x="251927" y="262766"/>
          <a:ext cx="4215428" cy="59644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4533723" imgH="6415694" progId="Acrobat.Document.DC">
                  <p:embed/>
                </p:oleObj>
              </mc:Choice>
              <mc:Fallback>
                <p:oleObj name="Acrobat Document" r:id="rId2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51927" y="262766"/>
                        <a:ext cx="4215428" cy="596447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AC0BEB7A-F199-4774-AE04-CD2BE4F6172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7975720"/>
              </p:ext>
            </p:extLst>
          </p:nvPr>
        </p:nvGraphicFramePr>
        <p:xfrm>
          <a:off x="4344012" y="167951"/>
          <a:ext cx="4291929" cy="61955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4" imgW="4533723" imgH="6415694" progId="Acrobat.Document.DC">
                  <p:embed/>
                </p:oleObj>
              </mc:Choice>
              <mc:Fallback>
                <p:oleObj name="Acrobat Document" r:id="rId4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344012" y="167951"/>
                        <a:ext cx="4291929" cy="61955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87743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55B0F778-F691-4F1C-8FEB-340D0E9EAFC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645748"/>
              </p:ext>
            </p:extLst>
          </p:nvPr>
        </p:nvGraphicFramePr>
        <p:xfrm>
          <a:off x="92075" y="92075"/>
          <a:ext cx="4533900" cy="6415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4533723" imgH="6415694" progId="Acrobat.Document.DC">
                  <p:embed/>
                </p:oleObj>
              </mc:Choice>
              <mc:Fallback>
                <p:oleObj name="Acrobat Document" r:id="rId2" imgW="4533723" imgH="6415694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2075" y="92075"/>
                        <a:ext cx="4533900" cy="6415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15063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</TotalTime>
  <Words>46</Words>
  <Application>Microsoft Office PowerPoint</Application>
  <PresentationFormat>On-screen Show (4:3)</PresentationFormat>
  <Paragraphs>5</Paragraphs>
  <Slides>12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Acrobat Document</vt:lpstr>
      <vt:lpstr>HPAN5020/6020 Activism, Protest and Campaigning for Global Justice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</dc:title>
  <dc:creator>Andy Bevan</dc:creator>
  <cp:lastModifiedBy>Andy Bevan</cp:lastModifiedBy>
  <cp:revision>10</cp:revision>
  <dcterms:created xsi:type="dcterms:W3CDTF">2021-01-27T09:20:41Z</dcterms:created>
  <dcterms:modified xsi:type="dcterms:W3CDTF">2023-03-03T11:51:26Z</dcterms:modified>
</cp:coreProperties>
</file>