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9" r:id="rId1"/>
  </p:sldMasterIdLst>
  <p:notesMasterIdLst>
    <p:notesMasterId r:id="rId16"/>
  </p:notesMasterIdLst>
  <p:sldIdLst>
    <p:sldId id="256" r:id="rId2"/>
    <p:sldId id="257" r:id="rId3"/>
    <p:sldId id="261" r:id="rId4"/>
    <p:sldId id="258" r:id="rId5"/>
    <p:sldId id="263" r:id="rId6"/>
    <p:sldId id="259" r:id="rId7"/>
    <p:sldId id="269" r:id="rId8"/>
    <p:sldId id="264" r:id="rId9"/>
    <p:sldId id="262" r:id="rId10"/>
    <p:sldId id="260" r:id="rId11"/>
    <p:sldId id="268" r:id="rId12"/>
    <p:sldId id="265" r:id="rId13"/>
    <p:sldId id="267"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77" autoAdjust="0"/>
  </p:normalViewPr>
  <p:slideViewPr>
    <p:cSldViewPr snapToGrid="0">
      <p:cViewPr varScale="1">
        <p:scale>
          <a:sx n="75" d="100"/>
          <a:sy n="75" d="100"/>
        </p:scale>
        <p:origin x="30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hyperlink" Target="https://forms.office.com/Pages/DesignPageV2.aspx?subpage=design&amp;token=6487274172a04be8b80c0f0c53a1d3bf&amp;id=-REPTm4EBUWcuNshUjEeIUx1gKCBuqpNpDmE62SSal5UMTdXR0lESTYyRVRHVU0wMkFRWVA2MUU4OS4u" TargetMode="External"/><Relationship Id="rId5" Type="http://schemas.openxmlformats.org/officeDocument/2006/relationships/image" Target="../media/image16.svg"/><Relationship Id="rId4"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5" Type="http://schemas.openxmlformats.org/officeDocument/2006/relationships/hyperlink" Target="https://forms.office.com/Pages/DesignPageV2.aspx?subpage=design&amp;token=6487274172a04be8b80c0f0c53a1d3bf&amp;id=-REPTm4EBUWcuNshUjEeIUx1gKCBuqpNpDmE62SSal5UMTdXR0lESTYyRVRHVU0wMkFRWVA2MUU4OS4u" TargetMode="External"/><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CC3B7E-64B6-4DB9-94EB-67381E83372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B4C7105-0B35-4432-AD33-BE1BB6DD49D6}">
      <dgm:prSet/>
      <dgm:spPr/>
      <dgm:t>
        <a:bodyPr/>
        <a:lstStyle/>
        <a:p>
          <a:pPr>
            <a:lnSpc>
              <a:spcPct val="100000"/>
            </a:lnSpc>
          </a:pPr>
          <a:r>
            <a:rPr lang="en-US" b="0">
              <a:latin typeface="Calibri"/>
              <a:cs typeface="Calibri"/>
            </a:rPr>
            <a:t>Good morning everyone welcome to our presentation , </a:t>
          </a:r>
          <a:endParaRPr lang="en-US">
            <a:latin typeface="Calibri"/>
            <a:cs typeface="Calibri"/>
          </a:endParaRPr>
        </a:p>
      </dgm:t>
    </dgm:pt>
    <dgm:pt modelId="{7AC70B09-731A-42F8-8014-668B7B3F4FD0}" type="parTrans" cxnId="{92927939-1EC6-4F36-B75E-603247B908D2}">
      <dgm:prSet/>
      <dgm:spPr/>
      <dgm:t>
        <a:bodyPr/>
        <a:lstStyle/>
        <a:p>
          <a:endParaRPr lang="en-US"/>
        </a:p>
      </dgm:t>
    </dgm:pt>
    <dgm:pt modelId="{1A1FBF65-997F-4D73-A4AF-F612F94D64D7}" type="sibTrans" cxnId="{92927939-1EC6-4F36-B75E-603247B908D2}">
      <dgm:prSet/>
      <dgm:spPr/>
      <dgm:t>
        <a:bodyPr/>
        <a:lstStyle/>
        <a:p>
          <a:endParaRPr lang="en-US"/>
        </a:p>
      </dgm:t>
    </dgm:pt>
    <dgm:pt modelId="{AE360F84-7CFF-4AC5-8F8B-FE25397E7667}">
      <dgm:prSet/>
      <dgm:spPr/>
      <dgm:t>
        <a:bodyPr/>
        <a:lstStyle/>
        <a:p>
          <a:pPr>
            <a:lnSpc>
              <a:spcPct val="100000"/>
            </a:lnSpc>
          </a:pPr>
          <a:r>
            <a:rPr lang="en-US" b="0">
              <a:latin typeface="Calibri"/>
              <a:cs typeface="Calibri"/>
            </a:rPr>
            <a:t>Our topic today is; </a:t>
          </a:r>
          <a:r>
            <a:rPr lang="en-US" b="0">
              <a:solidFill>
                <a:schemeClr val="accent4"/>
              </a:solidFill>
              <a:latin typeface="Calibri"/>
              <a:cs typeface="Calibri"/>
            </a:rPr>
            <a:t> Are students confident in using technology to collaborate? </a:t>
          </a:r>
        </a:p>
      </dgm:t>
    </dgm:pt>
    <dgm:pt modelId="{76203C35-9CC6-4F65-81FD-89D7915573C2}" type="parTrans" cxnId="{24B9BEC4-ABE3-4A97-A708-89FFF69C884F}">
      <dgm:prSet/>
      <dgm:spPr/>
      <dgm:t>
        <a:bodyPr/>
        <a:lstStyle/>
        <a:p>
          <a:endParaRPr lang="en-US"/>
        </a:p>
      </dgm:t>
    </dgm:pt>
    <dgm:pt modelId="{D747A8E8-4F60-45B2-83FB-1E3F06015744}" type="sibTrans" cxnId="{24B9BEC4-ABE3-4A97-A708-89FFF69C884F}">
      <dgm:prSet/>
      <dgm:spPr/>
      <dgm:t>
        <a:bodyPr/>
        <a:lstStyle/>
        <a:p>
          <a:endParaRPr lang="en-US"/>
        </a:p>
      </dgm:t>
    </dgm:pt>
    <dgm:pt modelId="{1B47F5E6-F6F2-496E-B9FA-3D0C5F1C489E}">
      <dgm:prSet/>
      <dgm:spPr/>
      <dgm:t>
        <a:bodyPr/>
        <a:lstStyle/>
        <a:p>
          <a:pPr>
            <a:lnSpc>
              <a:spcPct val="100000"/>
            </a:lnSpc>
          </a:pPr>
          <a:r>
            <a:rPr lang="en-US" b="0" dirty="0">
              <a:latin typeface="Calibri"/>
              <a:cs typeface="Calibri"/>
            </a:rPr>
            <a:t>During the next few minutes, we will </a:t>
          </a:r>
          <a:r>
            <a:rPr lang="en-GB" b="0" dirty="0">
              <a:latin typeface="Calibri"/>
              <a:cs typeface="Calibri"/>
            </a:rPr>
            <a:t>take you through our slides to show you what we found out about our question.</a:t>
          </a:r>
        </a:p>
        <a:p>
          <a:pPr>
            <a:lnSpc>
              <a:spcPct val="100000"/>
            </a:lnSpc>
          </a:pPr>
          <a:endParaRPr lang="en-US" dirty="0"/>
        </a:p>
      </dgm:t>
    </dgm:pt>
    <dgm:pt modelId="{BA57D578-5C3C-4873-857F-EDFA244AA606}" type="parTrans" cxnId="{CE9DCEAE-3F01-424F-9A13-70C2EE6C2364}">
      <dgm:prSet/>
      <dgm:spPr/>
      <dgm:t>
        <a:bodyPr/>
        <a:lstStyle/>
        <a:p>
          <a:endParaRPr lang="en-US"/>
        </a:p>
      </dgm:t>
    </dgm:pt>
    <dgm:pt modelId="{C9CEF1B9-A0D5-40E0-8AB8-D9AAF9C80749}" type="sibTrans" cxnId="{CE9DCEAE-3F01-424F-9A13-70C2EE6C2364}">
      <dgm:prSet/>
      <dgm:spPr/>
      <dgm:t>
        <a:bodyPr/>
        <a:lstStyle/>
        <a:p>
          <a:endParaRPr lang="en-US"/>
        </a:p>
      </dgm:t>
    </dgm:pt>
    <dgm:pt modelId="{08617EC4-C7D8-4036-97D1-39A9789D31F5}" type="pres">
      <dgm:prSet presAssocID="{7ACC3B7E-64B6-4DB9-94EB-67381E833729}" presName="root" presStyleCnt="0">
        <dgm:presLayoutVars>
          <dgm:dir/>
          <dgm:resizeHandles val="exact"/>
        </dgm:presLayoutVars>
      </dgm:prSet>
      <dgm:spPr/>
    </dgm:pt>
    <dgm:pt modelId="{28E8E4B6-5902-4741-9050-F86A21613F89}" type="pres">
      <dgm:prSet presAssocID="{5B4C7105-0B35-4432-AD33-BE1BB6DD49D6}" presName="compNode" presStyleCnt="0"/>
      <dgm:spPr/>
    </dgm:pt>
    <dgm:pt modelId="{1A79E860-382C-4074-9590-E8CA90F4CBD5}" type="pres">
      <dgm:prSet presAssocID="{5B4C7105-0B35-4432-AD33-BE1BB6DD49D6}" presName="bgRect" presStyleLbl="bgShp" presStyleIdx="0" presStyleCnt="3"/>
      <dgm:spPr/>
    </dgm:pt>
    <dgm:pt modelId="{1A5D6711-0C82-4A4A-B4BC-2B882448B05E}" type="pres">
      <dgm:prSet presAssocID="{5B4C7105-0B35-4432-AD33-BE1BB6DD49D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nglasses Face Outline"/>
        </a:ext>
      </dgm:extLst>
    </dgm:pt>
    <dgm:pt modelId="{271E076D-8831-453C-8C83-F182EC295CC1}" type="pres">
      <dgm:prSet presAssocID="{5B4C7105-0B35-4432-AD33-BE1BB6DD49D6}" presName="spaceRect" presStyleCnt="0"/>
      <dgm:spPr/>
    </dgm:pt>
    <dgm:pt modelId="{4B7EF2AD-3640-41BA-9344-CF46EA5C049B}" type="pres">
      <dgm:prSet presAssocID="{5B4C7105-0B35-4432-AD33-BE1BB6DD49D6}" presName="parTx" presStyleLbl="revTx" presStyleIdx="0" presStyleCnt="3">
        <dgm:presLayoutVars>
          <dgm:chMax val="0"/>
          <dgm:chPref val="0"/>
        </dgm:presLayoutVars>
      </dgm:prSet>
      <dgm:spPr/>
    </dgm:pt>
    <dgm:pt modelId="{C2B73BDF-7827-41FE-9010-8C2AD5F53745}" type="pres">
      <dgm:prSet presAssocID="{1A1FBF65-997F-4D73-A4AF-F612F94D64D7}" presName="sibTrans" presStyleCnt="0"/>
      <dgm:spPr/>
    </dgm:pt>
    <dgm:pt modelId="{43799EB8-FCF8-40A4-B31D-7726E6D69444}" type="pres">
      <dgm:prSet presAssocID="{AE360F84-7CFF-4AC5-8F8B-FE25397E7667}" presName="compNode" presStyleCnt="0"/>
      <dgm:spPr/>
    </dgm:pt>
    <dgm:pt modelId="{C3F3AF99-9F50-4B45-BCB1-8FC681A5CEAF}" type="pres">
      <dgm:prSet presAssocID="{AE360F84-7CFF-4AC5-8F8B-FE25397E7667}" presName="bgRect" presStyleLbl="bgShp" presStyleIdx="1" presStyleCnt="3"/>
      <dgm:spPr/>
    </dgm:pt>
    <dgm:pt modelId="{EF9665F0-9785-4459-A817-7BB6E33CDC6F}" type="pres">
      <dgm:prSet presAssocID="{AE360F84-7CFF-4AC5-8F8B-FE25397E766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4A5EF16F-CF76-4F22-AF52-8551C496D8F5}" type="pres">
      <dgm:prSet presAssocID="{AE360F84-7CFF-4AC5-8F8B-FE25397E7667}" presName="spaceRect" presStyleCnt="0"/>
      <dgm:spPr/>
    </dgm:pt>
    <dgm:pt modelId="{16861448-8146-40D4-BBD3-3BEBBE67CF8F}" type="pres">
      <dgm:prSet presAssocID="{AE360F84-7CFF-4AC5-8F8B-FE25397E7667}" presName="parTx" presStyleLbl="revTx" presStyleIdx="1" presStyleCnt="3">
        <dgm:presLayoutVars>
          <dgm:chMax val="0"/>
          <dgm:chPref val="0"/>
        </dgm:presLayoutVars>
      </dgm:prSet>
      <dgm:spPr/>
    </dgm:pt>
    <dgm:pt modelId="{9F9BFCFE-2AB8-4BCC-BFF1-6558ADB125FC}" type="pres">
      <dgm:prSet presAssocID="{D747A8E8-4F60-45B2-83FB-1E3F06015744}" presName="sibTrans" presStyleCnt="0"/>
      <dgm:spPr/>
    </dgm:pt>
    <dgm:pt modelId="{6C04C957-0370-49FD-A32C-9975AE1F2FF4}" type="pres">
      <dgm:prSet presAssocID="{1B47F5E6-F6F2-496E-B9FA-3D0C5F1C489E}" presName="compNode" presStyleCnt="0"/>
      <dgm:spPr/>
    </dgm:pt>
    <dgm:pt modelId="{2F831EDF-2639-4A8C-A3E6-2C2A91509579}" type="pres">
      <dgm:prSet presAssocID="{1B47F5E6-F6F2-496E-B9FA-3D0C5F1C489E}" presName="bgRect" presStyleLbl="bgShp" presStyleIdx="2" presStyleCnt="3"/>
      <dgm:spPr/>
    </dgm:pt>
    <dgm:pt modelId="{8EADA013-CF6E-4822-8E20-04E1D02D2639}" type="pres">
      <dgm:prSet presAssocID="{1B47F5E6-F6F2-496E-B9FA-3D0C5F1C489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412270A2-FE22-4AD9-86AA-F5B73532F434}" type="pres">
      <dgm:prSet presAssocID="{1B47F5E6-F6F2-496E-B9FA-3D0C5F1C489E}" presName="spaceRect" presStyleCnt="0"/>
      <dgm:spPr/>
    </dgm:pt>
    <dgm:pt modelId="{D693381F-7759-4DC1-B93C-B0BABB67691F}" type="pres">
      <dgm:prSet presAssocID="{1B47F5E6-F6F2-496E-B9FA-3D0C5F1C489E}" presName="parTx" presStyleLbl="revTx" presStyleIdx="2" presStyleCnt="3">
        <dgm:presLayoutVars>
          <dgm:chMax val="0"/>
          <dgm:chPref val="0"/>
        </dgm:presLayoutVars>
      </dgm:prSet>
      <dgm:spPr/>
    </dgm:pt>
  </dgm:ptLst>
  <dgm:cxnLst>
    <dgm:cxn modelId="{8A43CE13-41F4-406B-B35B-07BBA7D548D6}" type="presOf" srcId="{7ACC3B7E-64B6-4DB9-94EB-67381E833729}" destId="{08617EC4-C7D8-4036-97D1-39A9789D31F5}" srcOrd="0" destOrd="0" presId="urn:microsoft.com/office/officeart/2018/2/layout/IconVerticalSolidList"/>
    <dgm:cxn modelId="{92927939-1EC6-4F36-B75E-603247B908D2}" srcId="{7ACC3B7E-64B6-4DB9-94EB-67381E833729}" destId="{5B4C7105-0B35-4432-AD33-BE1BB6DD49D6}" srcOrd="0" destOrd="0" parTransId="{7AC70B09-731A-42F8-8014-668B7B3F4FD0}" sibTransId="{1A1FBF65-997F-4D73-A4AF-F612F94D64D7}"/>
    <dgm:cxn modelId="{3816EC67-CFA1-47AD-8BC4-BF40F92B4B83}" type="presOf" srcId="{AE360F84-7CFF-4AC5-8F8B-FE25397E7667}" destId="{16861448-8146-40D4-BBD3-3BEBBE67CF8F}" srcOrd="0" destOrd="0" presId="urn:microsoft.com/office/officeart/2018/2/layout/IconVerticalSolidList"/>
    <dgm:cxn modelId="{405C8591-5918-4C45-8DFC-4F77864CC0D7}" type="presOf" srcId="{5B4C7105-0B35-4432-AD33-BE1BB6DD49D6}" destId="{4B7EF2AD-3640-41BA-9344-CF46EA5C049B}" srcOrd="0" destOrd="0" presId="urn:microsoft.com/office/officeart/2018/2/layout/IconVerticalSolidList"/>
    <dgm:cxn modelId="{4A8EEC9F-340B-4FB3-B0DB-5E1734C9FC6D}" type="presOf" srcId="{1B47F5E6-F6F2-496E-B9FA-3D0C5F1C489E}" destId="{D693381F-7759-4DC1-B93C-B0BABB67691F}" srcOrd="0" destOrd="0" presId="urn:microsoft.com/office/officeart/2018/2/layout/IconVerticalSolidList"/>
    <dgm:cxn modelId="{CE9DCEAE-3F01-424F-9A13-70C2EE6C2364}" srcId="{7ACC3B7E-64B6-4DB9-94EB-67381E833729}" destId="{1B47F5E6-F6F2-496E-B9FA-3D0C5F1C489E}" srcOrd="2" destOrd="0" parTransId="{BA57D578-5C3C-4873-857F-EDFA244AA606}" sibTransId="{C9CEF1B9-A0D5-40E0-8AB8-D9AAF9C80749}"/>
    <dgm:cxn modelId="{24B9BEC4-ABE3-4A97-A708-89FFF69C884F}" srcId="{7ACC3B7E-64B6-4DB9-94EB-67381E833729}" destId="{AE360F84-7CFF-4AC5-8F8B-FE25397E7667}" srcOrd="1" destOrd="0" parTransId="{76203C35-9CC6-4F65-81FD-89D7915573C2}" sibTransId="{D747A8E8-4F60-45B2-83FB-1E3F06015744}"/>
    <dgm:cxn modelId="{EE866DBC-0058-4168-A323-3DCF9CDE316D}" type="presParOf" srcId="{08617EC4-C7D8-4036-97D1-39A9789D31F5}" destId="{28E8E4B6-5902-4741-9050-F86A21613F89}" srcOrd="0" destOrd="0" presId="urn:microsoft.com/office/officeart/2018/2/layout/IconVerticalSolidList"/>
    <dgm:cxn modelId="{8571D374-BC65-4666-BE0D-79011481BE91}" type="presParOf" srcId="{28E8E4B6-5902-4741-9050-F86A21613F89}" destId="{1A79E860-382C-4074-9590-E8CA90F4CBD5}" srcOrd="0" destOrd="0" presId="urn:microsoft.com/office/officeart/2018/2/layout/IconVerticalSolidList"/>
    <dgm:cxn modelId="{C03EC52B-41E6-48A0-AC12-85936C69C73C}" type="presParOf" srcId="{28E8E4B6-5902-4741-9050-F86A21613F89}" destId="{1A5D6711-0C82-4A4A-B4BC-2B882448B05E}" srcOrd="1" destOrd="0" presId="urn:microsoft.com/office/officeart/2018/2/layout/IconVerticalSolidList"/>
    <dgm:cxn modelId="{1ADE379F-2396-4EBA-AC90-A0EA7CAD5085}" type="presParOf" srcId="{28E8E4B6-5902-4741-9050-F86A21613F89}" destId="{271E076D-8831-453C-8C83-F182EC295CC1}" srcOrd="2" destOrd="0" presId="urn:microsoft.com/office/officeart/2018/2/layout/IconVerticalSolidList"/>
    <dgm:cxn modelId="{E1B19C58-E3C9-4145-8687-B1F6827F6CA8}" type="presParOf" srcId="{28E8E4B6-5902-4741-9050-F86A21613F89}" destId="{4B7EF2AD-3640-41BA-9344-CF46EA5C049B}" srcOrd="3" destOrd="0" presId="urn:microsoft.com/office/officeart/2018/2/layout/IconVerticalSolidList"/>
    <dgm:cxn modelId="{EE3FF678-2B3C-48A2-B730-A3B9C6D13A69}" type="presParOf" srcId="{08617EC4-C7D8-4036-97D1-39A9789D31F5}" destId="{C2B73BDF-7827-41FE-9010-8C2AD5F53745}" srcOrd="1" destOrd="0" presId="urn:microsoft.com/office/officeart/2018/2/layout/IconVerticalSolidList"/>
    <dgm:cxn modelId="{C4FBA6D7-31EC-4403-A5C7-90C355F93DD4}" type="presParOf" srcId="{08617EC4-C7D8-4036-97D1-39A9789D31F5}" destId="{43799EB8-FCF8-40A4-B31D-7726E6D69444}" srcOrd="2" destOrd="0" presId="urn:microsoft.com/office/officeart/2018/2/layout/IconVerticalSolidList"/>
    <dgm:cxn modelId="{5B227C6D-B55A-4084-B305-BFAEAC446E5B}" type="presParOf" srcId="{43799EB8-FCF8-40A4-B31D-7726E6D69444}" destId="{C3F3AF99-9F50-4B45-BCB1-8FC681A5CEAF}" srcOrd="0" destOrd="0" presId="urn:microsoft.com/office/officeart/2018/2/layout/IconVerticalSolidList"/>
    <dgm:cxn modelId="{77B5100F-4DC3-4A8B-B227-CA4F0901707B}" type="presParOf" srcId="{43799EB8-FCF8-40A4-B31D-7726E6D69444}" destId="{EF9665F0-9785-4459-A817-7BB6E33CDC6F}" srcOrd="1" destOrd="0" presId="urn:microsoft.com/office/officeart/2018/2/layout/IconVerticalSolidList"/>
    <dgm:cxn modelId="{B87B5EE9-66E4-477A-BED0-136D02B20280}" type="presParOf" srcId="{43799EB8-FCF8-40A4-B31D-7726E6D69444}" destId="{4A5EF16F-CF76-4F22-AF52-8551C496D8F5}" srcOrd="2" destOrd="0" presId="urn:microsoft.com/office/officeart/2018/2/layout/IconVerticalSolidList"/>
    <dgm:cxn modelId="{0400D8D7-DEDE-4208-9B63-EF87A460DEB1}" type="presParOf" srcId="{43799EB8-FCF8-40A4-B31D-7726E6D69444}" destId="{16861448-8146-40D4-BBD3-3BEBBE67CF8F}" srcOrd="3" destOrd="0" presId="urn:microsoft.com/office/officeart/2018/2/layout/IconVerticalSolidList"/>
    <dgm:cxn modelId="{53794467-EB8A-4DF2-B4CB-DB59C5A7E9B3}" type="presParOf" srcId="{08617EC4-C7D8-4036-97D1-39A9789D31F5}" destId="{9F9BFCFE-2AB8-4BCC-BFF1-6558ADB125FC}" srcOrd="3" destOrd="0" presId="urn:microsoft.com/office/officeart/2018/2/layout/IconVerticalSolidList"/>
    <dgm:cxn modelId="{FF083B70-124B-4020-AD9C-2EAFEAA92A69}" type="presParOf" srcId="{08617EC4-C7D8-4036-97D1-39A9789D31F5}" destId="{6C04C957-0370-49FD-A32C-9975AE1F2FF4}" srcOrd="4" destOrd="0" presId="urn:microsoft.com/office/officeart/2018/2/layout/IconVerticalSolidList"/>
    <dgm:cxn modelId="{E1C88CC3-9F0D-48EB-8EB4-282E0E212901}" type="presParOf" srcId="{6C04C957-0370-49FD-A32C-9975AE1F2FF4}" destId="{2F831EDF-2639-4A8C-A3E6-2C2A91509579}" srcOrd="0" destOrd="0" presId="urn:microsoft.com/office/officeart/2018/2/layout/IconVerticalSolidList"/>
    <dgm:cxn modelId="{DB349627-C0D1-4C69-98E7-30094DAE2DBA}" type="presParOf" srcId="{6C04C957-0370-49FD-A32C-9975AE1F2FF4}" destId="{8EADA013-CF6E-4822-8E20-04E1D02D2639}" srcOrd="1" destOrd="0" presId="urn:microsoft.com/office/officeart/2018/2/layout/IconVerticalSolidList"/>
    <dgm:cxn modelId="{7828B573-AA1B-412A-9A11-D46A497405DD}" type="presParOf" srcId="{6C04C957-0370-49FD-A32C-9975AE1F2FF4}" destId="{412270A2-FE22-4AD9-86AA-F5B73532F434}" srcOrd="2" destOrd="0" presId="urn:microsoft.com/office/officeart/2018/2/layout/IconVerticalSolidList"/>
    <dgm:cxn modelId="{7E87C4EE-7B8C-475D-96B0-7A2C9A428FB5}" type="presParOf" srcId="{6C04C957-0370-49FD-A32C-9975AE1F2FF4}" destId="{D693381F-7759-4DC1-B93C-B0BABB67691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5A4A05-DA13-49CB-9822-EB5FF0CDCF5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AF967E4-79B4-40E4-9C04-C293FC74B65E}">
      <dgm:prSet/>
      <dgm:spPr/>
      <dgm:t>
        <a:bodyPr/>
        <a:lstStyle/>
        <a:p>
          <a:pPr>
            <a:lnSpc>
              <a:spcPct val="100000"/>
            </a:lnSpc>
          </a:pPr>
          <a:r>
            <a:rPr lang="en-GB">
              <a:latin typeface="Calibri"/>
              <a:cs typeface="Calibri"/>
            </a:rPr>
            <a:t>We have the task to find out “ Are student’s confident in using technology to collaborate?”</a:t>
          </a:r>
          <a:endParaRPr lang="en-US">
            <a:latin typeface="Calibri"/>
            <a:cs typeface="Calibri"/>
          </a:endParaRPr>
        </a:p>
      </dgm:t>
    </dgm:pt>
    <dgm:pt modelId="{C7BF3ED3-4528-4E11-B2B3-A035A1F76885}" type="parTrans" cxnId="{28D1C0E6-AFBF-40CD-A56D-34192497D99B}">
      <dgm:prSet/>
      <dgm:spPr/>
      <dgm:t>
        <a:bodyPr/>
        <a:lstStyle/>
        <a:p>
          <a:endParaRPr lang="en-US"/>
        </a:p>
      </dgm:t>
    </dgm:pt>
    <dgm:pt modelId="{1228B59F-721D-41CC-9BC6-768DCB7AFB40}" type="sibTrans" cxnId="{28D1C0E6-AFBF-40CD-A56D-34192497D99B}">
      <dgm:prSet/>
      <dgm:spPr/>
      <dgm:t>
        <a:bodyPr/>
        <a:lstStyle/>
        <a:p>
          <a:endParaRPr lang="en-US"/>
        </a:p>
      </dgm:t>
    </dgm:pt>
    <dgm:pt modelId="{DAC2CF51-BED4-4ABB-B781-8FE00EB04C31}">
      <dgm:prSet/>
      <dgm:spPr/>
      <dgm:t>
        <a:bodyPr/>
        <a:lstStyle/>
        <a:p>
          <a:pPr>
            <a:lnSpc>
              <a:spcPct val="100000"/>
            </a:lnSpc>
          </a:pPr>
          <a:r>
            <a:rPr lang="en-GB">
              <a:latin typeface="Calibri"/>
              <a:cs typeface="Calibri"/>
            </a:rPr>
            <a:t>The way we will do this is by giving our own opinion on this question and then by gathering the relevant information via research and then getting the student’s from the university to complete our questionnaire.</a:t>
          </a:r>
          <a:endParaRPr lang="en-US">
            <a:latin typeface="Calibri"/>
            <a:cs typeface="Calibri"/>
          </a:endParaRPr>
        </a:p>
      </dgm:t>
    </dgm:pt>
    <dgm:pt modelId="{973E40C1-8862-44E5-B234-C44961FAE4B2}" type="parTrans" cxnId="{BA962960-8524-4326-AED6-49373D617C23}">
      <dgm:prSet/>
      <dgm:spPr/>
      <dgm:t>
        <a:bodyPr/>
        <a:lstStyle/>
        <a:p>
          <a:endParaRPr lang="en-US"/>
        </a:p>
      </dgm:t>
    </dgm:pt>
    <dgm:pt modelId="{AAA38E04-0C3A-4993-A565-3AED74899618}" type="sibTrans" cxnId="{BA962960-8524-4326-AED6-49373D617C23}">
      <dgm:prSet/>
      <dgm:spPr/>
      <dgm:t>
        <a:bodyPr/>
        <a:lstStyle/>
        <a:p>
          <a:endParaRPr lang="en-US"/>
        </a:p>
      </dgm:t>
    </dgm:pt>
    <dgm:pt modelId="{626C4C98-7F02-43D3-9430-7C60CA73AB69}">
      <dgm:prSet phldr="0"/>
      <dgm:spPr/>
      <dgm:t>
        <a:bodyPr/>
        <a:lstStyle/>
        <a:p>
          <a:pPr rtl="0">
            <a:lnSpc>
              <a:spcPct val="100000"/>
            </a:lnSpc>
          </a:pPr>
          <a:r>
            <a:rPr lang="en-GB">
              <a:latin typeface="Calibri"/>
              <a:cs typeface="Calibri"/>
              <a:hlinkClick xmlns:r="http://schemas.openxmlformats.org/officeDocument/2006/relationships" r:id="rId1"/>
            </a:rPr>
            <a:t>Are students confident in using technology to collabarate? (office.com)</a:t>
          </a:r>
          <a:endParaRPr lang="en-GB">
            <a:latin typeface="Calibri"/>
            <a:cs typeface="Calibri"/>
          </a:endParaRPr>
        </a:p>
      </dgm:t>
    </dgm:pt>
    <dgm:pt modelId="{380C010C-176D-459A-8C30-EC1989A25A02}" type="parTrans" cxnId="{D2BC29E6-B197-443C-9613-81AA3DAFCB94}">
      <dgm:prSet/>
      <dgm:spPr/>
      <dgm:t>
        <a:bodyPr/>
        <a:lstStyle/>
        <a:p>
          <a:endParaRPr lang="en-GB"/>
        </a:p>
      </dgm:t>
    </dgm:pt>
    <dgm:pt modelId="{FB08A16E-07A4-4817-B981-E94214FD3A43}" type="sibTrans" cxnId="{D2BC29E6-B197-443C-9613-81AA3DAFCB94}">
      <dgm:prSet/>
      <dgm:spPr/>
      <dgm:t>
        <a:bodyPr/>
        <a:lstStyle/>
        <a:p>
          <a:endParaRPr lang="en-GB"/>
        </a:p>
      </dgm:t>
    </dgm:pt>
    <dgm:pt modelId="{24FC70C3-7EB9-47CC-9743-2BBF32A0ABA4}" type="pres">
      <dgm:prSet presAssocID="{855A4A05-DA13-49CB-9822-EB5FF0CDCF58}" presName="root" presStyleCnt="0">
        <dgm:presLayoutVars>
          <dgm:dir/>
          <dgm:resizeHandles val="exact"/>
        </dgm:presLayoutVars>
      </dgm:prSet>
      <dgm:spPr/>
    </dgm:pt>
    <dgm:pt modelId="{C6F64550-4EED-4A78-BC8D-3F972C1E1EE9}" type="pres">
      <dgm:prSet presAssocID="{2AF967E4-79B4-40E4-9C04-C293FC74B65E}" presName="compNode" presStyleCnt="0"/>
      <dgm:spPr/>
    </dgm:pt>
    <dgm:pt modelId="{EEB2D40F-860F-4FF7-9880-0B0387ED4DC8}" type="pres">
      <dgm:prSet presAssocID="{2AF967E4-79B4-40E4-9C04-C293FC74B65E}" presName="bgRect" presStyleLbl="bgShp" presStyleIdx="0" presStyleCnt="3"/>
      <dgm:spPr/>
    </dgm:pt>
    <dgm:pt modelId="{419EB6A3-04C9-47E1-8028-7ECE056B50F5}" type="pres">
      <dgm:prSet presAssocID="{2AF967E4-79B4-40E4-9C04-C293FC74B65E}" presName="iconRect" presStyleLbl="node1" presStyleIdx="0" presStyleCnt="3"/>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assroom"/>
        </a:ext>
      </dgm:extLst>
    </dgm:pt>
    <dgm:pt modelId="{CE10FC27-F0EA-4D6E-9CF7-93D2051F3E6C}" type="pres">
      <dgm:prSet presAssocID="{2AF967E4-79B4-40E4-9C04-C293FC74B65E}" presName="spaceRect" presStyleCnt="0"/>
      <dgm:spPr/>
    </dgm:pt>
    <dgm:pt modelId="{3E660195-37EF-49B6-AAC6-E67E0433142C}" type="pres">
      <dgm:prSet presAssocID="{2AF967E4-79B4-40E4-9C04-C293FC74B65E}" presName="parTx" presStyleLbl="revTx" presStyleIdx="0" presStyleCnt="3">
        <dgm:presLayoutVars>
          <dgm:chMax val="0"/>
          <dgm:chPref val="0"/>
        </dgm:presLayoutVars>
      </dgm:prSet>
      <dgm:spPr/>
    </dgm:pt>
    <dgm:pt modelId="{12528C54-C39A-47F7-936A-53AC7F593D2A}" type="pres">
      <dgm:prSet presAssocID="{1228B59F-721D-41CC-9BC6-768DCB7AFB40}" presName="sibTrans" presStyleCnt="0"/>
      <dgm:spPr/>
    </dgm:pt>
    <dgm:pt modelId="{EAF0D1F3-E27A-4F14-B764-711C570AAD34}" type="pres">
      <dgm:prSet presAssocID="{DAC2CF51-BED4-4ABB-B781-8FE00EB04C31}" presName="compNode" presStyleCnt="0"/>
      <dgm:spPr/>
    </dgm:pt>
    <dgm:pt modelId="{22B67D50-76B1-4090-9CC6-F16C2776EE54}" type="pres">
      <dgm:prSet presAssocID="{DAC2CF51-BED4-4ABB-B781-8FE00EB04C31}" presName="bgRect" presStyleLbl="bgShp" presStyleIdx="1" presStyleCnt="3"/>
      <dgm:spPr/>
    </dgm:pt>
    <dgm:pt modelId="{7BD7E866-B751-477D-94DA-1B17444F8CBD}" type="pres">
      <dgm:prSet presAssocID="{DAC2CF51-BED4-4ABB-B781-8FE00EB04C31}" presName="iconRect" presStyleLbl="node1" presStyleIdx="1"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Light Bulb and Gear"/>
        </a:ext>
      </dgm:extLst>
    </dgm:pt>
    <dgm:pt modelId="{37BF511A-4A1E-40EF-B897-4147AB9F6926}" type="pres">
      <dgm:prSet presAssocID="{DAC2CF51-BED4-4ABB-B781-8FE00EB04C31}" presName="spaceRect" presStyleCnt="0"/>
      <dgm:spPr/>
    </dgm:pt>
    <dgm:pt modelId="{9EF66BA6-6203-4458-83FD-65A587BAF22A}" type="pres">
      <dgm:prSet presAssocID="{DAC2CF51-BED4-4ABB-B781-8FE00EB04C31}" presName="parTx" presStyleLbl="revTx" presStyleIdx="1" presStyleCnt="3">
        <dgm:presLayoutVars>
          <dgm:chMax val="0"/>
          <dgm:chPref val="0"/>
        </dgm:presLayoutVars>
      </dgm:prSet>
      <dgm:spPr/>
    </dgm:pt>
    <dgm:pt modelId="{B527BA9A-D8E6-4A54-8018-B982B6BC61CE}" type="pres">
      <dgm:prSet presAssocID="{AAA38E04-0C3A-4993-A565-3AED74899618}" presName="sibTrans" presStyleCnt="0"/>
      <dgm:spPr/>
    </dgm:pt>
    <dgm:pt modelId="{360F389A-1206-47A3-A3A8-C72C68234B81}" type="pres">
      <dgm:prSet presAssocID="{626C4C98-7F02-43D3-9430-7C60CA73AB69}" presName="compNode" presStyleCnt="0"/>
      <dgm:spPr/>
    </dgm:pt>
    <dgm:pt modelId="{D6C58C7A-5629-4E66-8659-F652077DEA86}" type="pres">
      <dgm:prSet presAssocID="{626C4C98-7F02-43D3-9430-7C60CA73AB69}" presName="bgRect" presStyleLbl="bgShp" presStyleIdx="2" presStyleCnt="3"/>
      <dgm:spPr/>
    </dgm:pt>
    <dgm:pt modelId="{4C22873F-63DB-4C42-B22A-2D361F34C733}" type="pres">
      <dgm:prSet presAssocID="{626C4C98-7F02-43D3-9430-7C60CA73AB69}" presName="iconRect" presStyleLbl="node1" presStyleIdx="2" presStyleCnt="3"/>
      <dgm:spPr/>
    </dgm:pt>
    <dgm:pt modelId="{1E424B0B-FCD7-4D07-BF22-7E904584ABF0}" type="pres">
      <dgm:prSet presAssocID="{626C4C98-7F02-43D3-9430-7C60CA73AB69}" presName="spaceRect" presStyleCnt="0"/>
      <dgm:spPr/>
    </dgm:pt>
    <dgm:pt modelId="{24BF188D-6C74-4622-A364-81F9D089049A}" type="pres">
      <dgm:prSet presAssocID="{626C4C98-7F02-43D3-9430-7C60CA73AB69}" presName="parTx" presStyleLbl="revTx" presStyleIdx="2" presStyleCnt="3">
        <dgm:presLayoutVars>
          <dgm:chMax val="0"/>
          <dgm:chPref val="0"/>
        </dgm:presLayoutVars>
      </dgm:prSet>
      <dgm:spPr/>
    </dgm:pt>
  </dgm:ptLst>
  <dgm:cxnLst>
    <dgm:cxn modelId="{4FC3180F-C725-4EEF-A74E-D4ECC21161C8}" type="presOf" srcId="{855A4A05-DA13-49CB-9822-EB5FF0CDCF58}" destId="{24FC70C3-7EB9-47CC-9743-2BBF32A0ABA4}" srcOrd="0" destOrd="0" presId="urn:microsoft.com/office/officeart/2018/2/layout/IconVerticalSolidList"/>
    <dgm:cxn modelId="{BA962960-8524-4326-AED6-49373D617C23}" srcId="{855A4A05-DA13-49CB-9822-EB5FF0CDCF58}" destId="{DAC2CF51-BED4-4ABB-B781-8FE00EB04C31}" srcOrd="1" destOrd="0" parTransId="{973E40C1-8862-44E5-B234-C44961FAE4B2}" sibTransId="{AAA38E04-0C3A-4993-A565-3AED74899618}"/>
    <dgm:cxn modelId="{7FF0CD43-917A-4C17-8A37-D9FC60E9C5CB}" type="presOf" srcId="{DAC2CF51-BED4-4ABB-B781-8FE00EB04C31}" destId="{9EF66BA6-6203-4458-83FD-65A587BAF22A}" srcOrd="0" destOrd="0" presId="urn:microsoft.com/office/officeart/2018/2/layout/IconVerticalSolidList"/>
    <dgm:cxn modelId="{31B28757-43C2-4171-8A46-C4D063C1115A}" type="presOf" srcId="{2AF967E4-79B4-40E4-9C04-C293FC74B65E}" destId="{3E660195-37EF-49B6-AAC6-E67E0433142C}" srcOrd="0" destOrd="0" presId="urn:microsoft.com/office/officeart/2018/2/layout/IconVerticalSolidList"/>
    <dgm:cxn modelId="{34E375AE-A895-4E4B-8FDE-55BFD61DF4F7}" type="presOf" srcId="{626C4C98-7F02-43D3-9430-7C60CA73AB69}" destId="{24BF188D-6C74-4622-A364-81F9D089049A}" srcOrd="0" destOrd="0" presId="urn:microsoft.com/office/officeart/2018/2/layout/IconVerticalSolidList"/>
    <dgm:cxn modelId="{D2BC29E6-B197-443C-9613-81AA3DAFCB94}" srcId="{855A4A05-DA13-49CB-9822-EB5FF0CDCF58}" destId="{626C4C98-7F02-43D3-9430-7C60CA73AB69}" srcOrd="2" destOrd="0" parTransId="{380C010C-176D-459A-8C30-EC1989A25A02}" sibTransId="{FB08A16E-07A4-4817-B981-E94214FD3A43}"/>
    <dgm:cxn modelId="{28D1C0E6-AFBF-40CD-A56D-34192497D99B}" srcId="{855A4A05-DA13-49CB-9822-EB5FF0CDCF58}" destId="{2AF967E4-79B4-40E4-9C04-C293FC74B65E}" srcOrd="0" destOrd="0" parTransId="{C7BF3ED3-4528-4E11-B2B3-A035A1F76885}" sibTransId="{1228B59F-721D-41CC-9BC6-768DCB7AFB40}"/>
    <dgm:cxn modelId="{E558FA28-7621-43BC-87AF-2C86C2BF20D6}" type="presParOf" srcId="{24FC70C3-7EB9-47CC-9743-2BBF32A0ABA4}" destId="{C6F64550-4EED-4A78-BC8D-3F972C1E1EE9}" srcOrd="0" destOrd="0" presId="urn:microsoft.com/office/officeart/2018/2/layout/IconVerticalSolidList"/>
    <dgm:cxn modelId="{1F9EA726-CBAB-440C-B3D8-4D18F2BAD2CE}" type="presParOf" srcId="{C6F64550-4EED-4A78-BC8D-3F972C1E1EE9}" destId="{EEB2D40F-860F-4FF7-9880-0B0387ED4DC8}" srcOrd="0" destOrd="0" presId="urn:microsoft.com/office/officeart/2018/2/layout/IconVerticalSolidList"/>
    <dgm:cxn modelId="{6B444125-A5FE-426D-915B-700FCBD36F82}" type="presParOf" srcId="{C6F64550-4EED-4A78-BC8D-3F972C1E1EE9}" destId="{419EB6A3-04C9-47E1-8028-7ECE056B50F5}" srcOrd="1" destOrd="0" presId="urn:microsoft.com/office/officeart/2018/2/layout/IconVerticalSolidList"/>
    <dgm:cxn modelId="{B3494173-B5CF-4A4D-A8C5-5DD6ED7446FC}" type="presParOf" srcId="{C6F64550-4EED-4A78-BC8D-3F972C1E1EE9}" destId="{CE10FC27-F0EA-4D6E-9CF7-93D2051F3E6C}" srcOrd="2" destOrd="0" presId="urn:microsoft.com/office/officeart/2018/2/layout/IconVerticalSolidList"/>
    <dgm:cxn modelId="{2B3747A5-CC4F-4D58-9638-568424E164D2}" type="presParOf" srcId="{C6F64550-4EED-4A78-BC8D-3F972C1E1EE9}" destId="{3E660195-37EF-49B6-AAC6-E67E0433142C}" srcOrd="3" destOrd="0" presId="urn:microsoft.com/office/officeart/2018/2/layout/IconVerticalSolidList"/>
    <dgm:cxn modelId="{63777F08-EFA0-458C-B1A8-3EC90E6F9FF7}" type="presParOf" srcId="{24FC70C3-7EB9-47CC-9743-2BBF32A0ABA4}" destId="{12528C54-C39A-47F7-936A-53AC7F593D2A}" srcOrd="1" destOrd="0" presId="urn:microsoft.com/office/officeart/2018/2/layout/IconVerticalSolidList"/>
    <dgm:cxn modelId="{70300F5C-37A5-464E-A491-22C9DB69B2E6}" type="presParOf" srcId="{24FC70C3-7EB9-47CC-9743-2BBF32A0ABA4}" destId="{EAF0D1F3-E27A-4F14-B764-711C570AAD34}" srcOrd="2" destOrd="0" presId="urn:microsoft.com/office/officeart/2018/2/layout/IconVerticalSolidList"/>
    <dgm:cxn modelId="{E59EC839-B02F-4E67-8028-3FC216B6654A}" type="presParOf" srcId="{EAF0D1F3-E27A-4F14-B764-711C570AAD34}" destId="{22B67D50-76B1-4090-9CC6-F16C2776EE54}" srcOrd="0" destOrd="0" presId="urn:microsoft.com/office/officeart/2018/2/layout/IconVerticalSolidList"/>
    <dgm:cxn modelId="{FCAAC6D3-4C0F-4DD9-8333-4D67C06D5928}" type="presParOf" srcId="{EAF0D1F3-E27A-4F14-B764-711C570AAD34}" destId="{7BD7E866-B751-477D-94DA-1B17444F8CBD}" srcOrd="1" destOrd="0" presId="urn:microsoft.com/office/officeart/2018/2/layout/IconVerticalSolidList"/>
    <dgm:cxn modelId="{934D239A-6C6D-4382-90B4-B80276F58792}" type="presParOf" srcId="{EAF0D1F3-E27A-4F14-B764-711C570AAD34}" destId="{37BF511A-4A1E-40EF-B897-4147AB9F6926}" srcOrd="2" destOrd="0" presId="urn:microsoft.com/office/officeart/2018/2/layout/IconVerticalSolidList"/>
    <dgm:cxn modelId="{6A807E07-D62E-4248-8862-FBF7CE85D501}" type="presParOf" srcId="{EAF0D1F3-E27A-4F14-B764-711C570AAD34}" destId="{9EF66BA6-6203-4458-83FD-65A587BAF22A}" srcOrd="3" destOrd="0" presId="urn:microsoft.com/office/officeart/2018/2/layout/IconVerticalSolidList"/>
    <dgm:cxn modelId="{9C12F92E-5D62-474B-B9CC-BA3CC3A59A59}" type="presParOf" srcId="{24FC70C3-7EB9-47CC-9743-2BBF32A0ABA4}" destId="{B527BA9A-D8E6-4A54-8018-B982B6BC61CE}" srcOrd="3" destOrd="0" presId="urn:microsoft.com/office/officeart/2018/2/layout/IconVerticalSolidList"/>
    <dgm:cxn modelId="{44D02850-6D2B-4953-906D-50BB3F7568CA}" type="presParOf" srcId="{24FC70C3-7EB9-47CC-9743-2BBF32A0ABA4}" destId="{360F389A-1206-47A3-A3A8-C72C68234B81}" srcOrd="4" destOrd="0" presId="urn:microsoft.com/office/officeart/2018/2/layout/IconVerticalSolidList"/>
    <dgm:cxn modelId="{DC65502B-A2A6-4828-BC9F-7F6E1C752FBF}" type="presParOf" srcId="{360F389A-1206-47A3-A3A8-C72C68234B81}" destId="{D6C58C7A-5629-4E66-8659-F652077DEA86}" srcOrd="0" destOrd="0" presId="urn:microsoft.com/office/officeart/2018/2/layout/IconVerticalSolidList"/>
    <dgm:cxn modelId="{8EE3FE40-1AE6-452B-A349-87AA3F47E61D}" type="presParOf" srcId="{360F389A-1206-47A3-A3A8-C72C68234B81}" destId="{4C22873F-63DB-4C42-B22A-2D361F34C733}" srcOrd="1" destOrd="0" presId="urn:microsoft.com/office/officeart/2018/2/layout/IconVerticalSolidList"/>
    <dgm:cxn modelId="{0D68B23C-D891-4686-8894-9ED769B3B091}" type="presParOf" srcId="{360F389A-1206-47A3-A3A8-C72C68234B81}" destId="{1E424B0B-FCD7-4D07-BF22-7E904584ABF0}" srcOrd="2" destOrd="0" presId="urn:microsoft.com/office/officeart/2018/2/layout/IconVerticalSolidList"/>
    <dgm:cxn modelId="{5F7BEAA2-6978-4E4A-B5A1-83041E59DCBD}" type="presParOf" srcId="{360F389A-1206-47A3-A3A8-C72C68234B81}" destId="{24BF188D-6C74-4622-A364-81F9D089049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2DE71A-D354-4C9E-96F8-DB81C5FB0BE1}"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BAD186E0-911B-460A-AA1E-C63305F1AA15}">
      <dgm:prSet phldrT="[Text]" phldr="0"/>
      <dgm:spPr/>
      <dgm:t>
        <a:bodyPr/>
        <a:lstStyle/>
        <a:p>
          <a:pPr>
            <a:defRPr b="1"/>
          </a:pPr>
          <a:r>
            <a:rPr lang="en-US">
              <a:latin typeface="Calibri"/>
              <a:cs typeface="Calibri"/>
            </a:rPr>
            <a:t>Week 8</a:t>
          </a:r>
        </a:p>
      </dgm:t>
    </dgm:pt>
    <dgm:pt modelId="{77041313-8D1F-4D93-8ABE-0D539CF45637}" type="parTrans" cxnId="{4BD34E6A-EF16-43B4-8AF6-C819DC4A0FE1}">
      <dgm:prSet/>
      <dgm:spPr/>
      <dgm:t>
        <a:bodyPr/>
        <a:lstStyle/>
        <a:p>
          <a:endParaRPr lang="en-US"/>
        </a:p>
      </dgm:t>
    </dgm:pt>
    <dgm:pt modelId="{19F64E08-9A70-424E-9A32-20705532AC36}" type="sibTrans" cxnId="{4BD34E6A-EF16-43B4-8AF6-C819DC4A0FE1}">
      <dgm:prSet/>
      <dgm:spPr/>
      <dgm:t>
        <a:bodyPr/>
        <a:lstStyle/>
        <a:p>
          <a:endParaRPr lang="en-US"/>
        </a:p>
      </dgm:t>
    </dgm:pt>
    <dgm:pt modelId="{97FC5916-1F2C-44B8-8D3E-7B520979AAAD}">
      <dgm:prSet phldrT="[Text]" phldr="0"/>
      <dgm:spPr/>
      <dgm:t>
        <a:bodyPr/>
        <a:lstStyle/>
        <a:p>
          <a:pPr rtl="0"/>
          <a:r>
            <a:rPr lang="en-US" b="0">
              <a:latin typeface="Calibri"/>
              <a:cs typeface="Calibri"/>
            </a:rPr>
            <a:t>Analyse the Data back from students</a:t>
          </a:r>
        </a:p>
      </dgm:t>
    </dgm:pt>
    <dgm:pt modelId="{F1EC207E-1500-4E1F-B2D5-1B763951159D}" type="parTrans" cxnId="{38BDD466-8C51-4B3D-AF96-9B02AC3457D4}">
      <dgm:prSet/>
      <dgm:spPr/>
      <dgm:t>
        <a:bodyPr/>
        <a:lstStyle/>
        <a:p>
          <a:endParaRPr lang="en-US"/>
        </a:p>
      </dgm:t>
    </dgm:pt>
    <dgm:pt modelId="{9EE2AA77-7EA4-49BF-A3B2-EBFAA265126E}" type="sibTrans" cxnId="{38BDD466-8C51-4B3D-AF96-9B02AC3457D4}">
      <dgm:prSet/>
      <dgm:spPr/>
      <dgm:t>
        <a:bodyPr/>
        <a:lstStyle/>
        <a:p>
          <a:endParaRPr lang="en-US"/>
        </a:p>
      </dgm:t>
    </dgm:pt>
    <dgm:pt modelId="{9820DA6E-C63A-4360-B2C6-E7305D853281}">
      <dgm:prSet phldrT="[Text]" phldr="0"/>
      <dgm:spPr/>
      <dgm:t>
        <a:bodyPr/>
        <a:lstStyle/>
        <a:p>
          <a:pPr rtl="0">
            <a:defRPr b="1"/>
          </a:pPr>
          <a:r>
            <a:rPr lang="en-US" b="1">
              <a:latin typeface="Calibri"/>
              <a:cs typeface="Calibri"/>
            </a:rPr>
            <a:t>Week 9</a:t>
          </a:r>
        </a:p>
      </dgm:t>
    </dgm:pt>
    <dgm:pt modelId="{94EDA016-1A88-48A9-87B7-86862B558D0A}" type="parTrans" cxnId="{B92B1039-F26D-41F3-830E-C06891A62F45}">
      <dgm:prSet/>
      <dgm:spPr/>
      <dgm:t>
        <a:bodyPr/>
        <a:lstStyle/>
        <a:p>
          <a:endParaRPr lang="en-US"/>
        </a:p>
      </dgm:t>
    </dgm:pt>
    <dgm:pt modelId="{969C4940-D8B6-4AC0-A697-9E05DF54CF79}" type="sibTrans" cxnId="{B92B1039-F26D-41F3-830E-C06891A62F45}">
      <dgm:prSet/>
      <dgm:spPr/>
      <dgm:t>
        <a:bodyPr/>
        <a:lstStyle/>
        <a:p>
          <a:endParaRPr lang="en-US"/>
        </a:p>
      </dgm:t>
    </dgm:pt>
    <dgm:pt modelId="{A7D3574C-B52A-44EE-9E57-BF7738144F6C}">
      <dgm:prSet phldrT="[Text]" phldr="0"/>
      <dgm:spPr/>
      <dgm:t>
        <a:bodyPr/>
        <a:lstStyle/>
        <a:p>
          <a:pPr rtl="0"/>
          <a:r>
            <a:rPr lang="en-US" b="0">
              <a:latin typeface="Calibri"/>
              <a:cs typeface="Calibri"/>
            </a:rPr>
            <a:t>Use the data to make a tally chart</a:t>
          </a:r>
        </a:p>
      </dgm:t>
    </dgm:pt>
    <dgm:pt modelId="{1683988E-A057-4F5E-A684-80692C0B05E6}" type="parTrans" cxnId="{310FF885-9F20-428F-81F6-C7850CD88C09}">
      <dgm:prSet/>
      <dgm:spPr/>
      <dgm:t>
        <a:bodyPr/>
        <a:lstStyle/>
        <a:p>
          <a:endParaRPr lang="en-US"/>
        </a:p>
      </dgm:t>
    </dgm:pt>
    <dgm:pt modelId="{BA03E6B7-7A58-46E4-AABB-63FA80D68E83}" type="sibTrans" cxnId="{310FF885-9F20-428F-81F6-C7850CD88C09}">
      <dgm:prSet/>
      <dgm:spPr/>
      <dgm:t>
        <a:bodyPr/>
        <a:lstStyle/>
        <a:p>
          <a:endParaRPr lang="en-US"/>
        </a:p>
      </dgm:t>
    </dgm:pt>
    <dgm:pt modelId="{E06EFD33-7A6A-442A-9846-A0076F43AF02}">
      <dgm:prSet phldrT="[Text]" phldr="0"/>
      <dgm:spPr/>
      <dgm:t>
        <a:bodyPr/>
        <a:lstStyle/>
        <a:p>
          <a:pPr rtl="0">
            <a:defRPr b="1"/>
          </a:pPr>
          <a:endParaRPr lang="en-US" b="1">
            <a:latin typeface="Calibri"/>
            <a:cs typeface="Calibri"/>
          </a:endParaRPr>
        </a:p>
      </dgm:t>
    </dgm:pt>
    <dgm:pt modelId="{268E2B78-1A3E-4494-B63C-A94B41C49AC1}" type="parTrans" cxnId="{6B0219B2-47D2-4232-9717-C86BFB6C0517}">
      <dgm:prSet/>
      <dgm:spPr/>
      <dgm:t>
        <a:bodyPr/>
        <a:lstStyle/>
        <a:p>
          <a:endParaRPr lang="en-US"/>
        </a:p>
      </dgm:t>
    </dgm:pt>
    <dgm:pt modelId="{328A9D14-A914-459B-8CED-8424C4EEF4CF}" type="sibTrans" cxnId="{6B0219B2-47D2-4232-9717-C86BFB6C0517}">
      <dgm:prSet/>
      <dgm:spPr/>
      <dgm:t>
        <a:bodyPr/>
        <a:lstStyle/>
        <a:p>
          <a:endParaRPr lang="en-US"/>
        </a:p>
      </dgm:t>
    </dgm:pt>
    <dgm:pt modelId="{D4A97DC1-3987-478D-A07F-2A46BC7D1BFB}">
      <dgm:prSet phldr="0"/>
      <dgm:spPr/>
      <dgm:t>
        <a:bodyPr/>
        <a:lstStyle/>
        <a:p>
          <a:pPr>
            <a:defRPr b="1"/>
          </a:pPr>
          <a:r>
            <a:rPr lang="en-US" b="0">
              <a:latin typeface="Calibri"/>
              <a:cs typeface="Calibri"/>
            </a:rPr>
            <a:t>Week 3</a:t>
          </a:r>
        </a:p>
      </dgm:t>
    </dgm:pt>
    <dgm:pt modelId="{A9C97CC1-D0E5-4D1F-B1FB-5B82B208AF12}" type="parTrans" cxnId="{39CF444A-5A32-401F-92A8-0DD5A3C84E21}">
      <dgm:prSet/>
      <dgm:spPr/>
    </dgm:pt>
    <dgm:pt modelId="{D4628D8E-0650-436D-9D4A-24D300C33B89}" type="sibTrans" cxnId="{39CF444A-5A32-401F-92A8-0DD5A3C84E21}">
      <dgm:prSet/>
      <dgm:spPr/>
      <dgm:t>
        <a:bodyPr/>
        <a:lstStyle/>
        <a:p>
          <a:endParaRPr lang="en-US"/>
        </a:p>
      </dgm:t>
    </dgm:pt>
    <dgm:pt modelId="{BA5882C4-5D51-4389-A971-1A56A1B5E50A}">
      <dgm:prSet phldr="0"/>
      <dgm:spPr/>
      <dgm:t>
        <a:bodyPr/>
        <a:lstStyle/>
        <a:p>
          <a:r>
            <a:rPr lang="en-US" b="0">
              <a:latin typeface="Calibri"/>
              <a:cs typeface="Calibri"/>
            </a:rPr>
            <a:t> Identify the question and review the literature. </a:t>
          </a:r>
        </a:p>
      </dgm:t>
    </dgm:pt>
    <dgm:pt modelId="{DD9CA6A9-1680-4870-80E4-6CC316E95AA9}" type="parTrans" cxnId="{D752FCCB-FC87-428C-BDF1-80F09058223A}">
      <dgm:prSet/>
      <dgm:spPr/>
    </dgm:pt>
    <dgm:pt modelId="{5214BF28-413C-44F1-978E-D1A51A9F4FB0}" type="sibTrans" cxnId="{D752FCCB-FC87-428C-BDF1-80F09058223A}">
      <dgm:prSet/>
      <dgm:spPr/>
      <dgm:t>
        <a:bodyPr/>
        <a:lstStyle/>
        <a:p>
          <a:endParaRPr lang="en-US"/>
        </a:p>
      </dgm:t>
    </dgm:pt>
    <dgm:pt modelId="{35742075-EBBE-4CB6-8AE9-86F8F457F2FA}">
      <dgm:prSet phldr="0"/>
      <dgm:spPr/>
      <dgm:t>
        <a:bodyPr/>
        <a:lstStyle/>
        <a:p>
          <a:pPr>
            <a:defRPr b="1"/>
          </a:pPr>
          <a:r>
            <a:rPr lang="en-US" b="0">
              <a:latin typeface="Calibri"/>
              <a:cs typeface="Calibri"/>
            </a:rPr>
            <a:t>Week 4</a:t>
          </a:r>
        </a:p>
      </dgm:t>
    </dgm:pt>
    <dgm:pt modelId="{16C0DEB2-42E9-4D46-9202-1C4D31666076}" type="parTrans" cxnId="{933ACEDD-2265-4C74-AEA5-543C2C9E8443}">
      <dgm:prSet/>
      <dgm:spPr/>
    </dgm:pt>
    <dgm:pt modelId="{D068E896-9BA4-4991-B234-87CA0885AEE1}" type="sibTrans" cxnId="{933ACEDD-2265-4C74-AEA5-543C2C9E8443}">
      <dgm:prSet/>
      <dgm:spPr/>
      <dgm:t>
        <a:bodyPr/>
        <a:lstStyle/>
        <a:p>
          <a:endParaRPr lang="en-US"/>
        </a:p>
      </dgm:t>
    </dgm:pt>
    <dgm:pt modelId="{BAF8744A-446D-4811-B341-3E6B9C937320}">
      <dgm:prSet phldr="0"/>
      <dgm:spPr/>
      <dgm:t>
        <a:bodyPr/>
        <a:lstStyle/>
        <a:p>
          <a:r>
            <a:rPr lang="en-US" b="0">
              <a:latin typeface="Calibri"/>
              <a:cs typeface="Calibri"/>
            </a:rPr>
            <a:t>Plan research method and consider ethics.  </a:t>
          </a:r>
        </a:p>
      </dgm:t>
    </dgm:pt>
    <dgm:pt modelId="{28E29CAA-8CA0-4CF2-B267-3D165DC9C86A}" type="parTrans" cxnId="{A5D29641-AF62-4DD8-AB2D-4C8F4DD2F2AD}">
      <dgm:prSet/>
      <dgm:spPr/>
    </dgm:pt>
    <dgm:pt modelId="{E77435A1-8DD6-4F58-8585-175476334D6D}" type="sibTrans" cxnId="{A5D29641-AF62-4DD8-AB2D-4C8F4DD2F2AD}">
      <dgm:prSet/>
      <dgm:spPr/>
      <dgm:t>
        <a:bodyPr/>
        <a:lstStyle/>
        <a:p>
          <a:endParaRPr lang="en-US"/>
        </a:p>
      </dgm:t>
    </dgm:pt>
    <dgm:pt modelId="{0AB576B6-6B22-4D68-B38D-8E7FF32957F5}">
      <dgm:prSet phldr="0"/>
      <dgm:spPr/>
      <dgm:t>
        <a:bodyPr/>
        <a:lstStyle/>
        <a:p>
          <a:pPr>
            <a:defRPr b="1"/>
          </a:pPr>
          <a:r>
            <a:rPr lang="en-US" b="0">
              <a:latin typeface="Calibri"/>
              <a:cs typeface="Calibri"/>
            </a:rPr>
            <a:t>Week 6</a:t>
          </a:r>
        </a:p>
      </dgm:t>
    </dgm:pt>
    <dgm:pt modelId="{EA44DB69-28FB-41C4-8326-8635919E60E6}" type="parTrans" cxnId="{5D869FF8-100D-4B8A-879D-0310ABAA11F1}">
      <dgm:prSet/>
      <dgm:spPr/>
    </dgm:pt>
    <dgm:pt modelId="{FC824192-2FD2-4AA2-A26D-1A08F43CA6B0}" type="sibTrans" cxnId="{5D869FF8-100D-4B8A-879D-0310ABAA11F1}">
      <dgm:prSet/>
      <dgm:spPr/>
      <dgm:t>
        <a:bodyPr/>
        <a:lstStyle/>
        <a:p>
          <a:endParaRPr lang="en-US"/>
        </a:p>
      </dgm:t>
    </dgm:pt>
    <dgm:pt modelId="{62F7FC9E-6063-4231-B8D7-EACBDDEEDF26}">
      <dgm:prSet phldr="0"/>
      <dgm:spPr/>
      <dgm:t>
        <a:bodyPr/>
        <a:lstStyle/>
        <a:p>
          <a:r>
            <a:rPr lang="en-US" b="0">
              <a:latin typeface="Calibri"/>
              <a:cs typeface="Calibri"/>
            </a:rPr>
            <a:t>submit a request for approval</a:t>
          </a:r>
        </a:p>
      </dgm:t>
    </dgm:pt>
    <dgm:pt modelId="{3D2B5609-781E-4D8D-9CD3-F061D01A0B71}" type="parTrans" cxnId="{0DD390E1-7F7B-47A2-9C10-F2E2ED6D031B}">
      <dgm:prSet/>
      <dgm:spPr/>
    </dgm:pt>
    <dgm:pt modelId="{947D70D6-627F-4EFC-BB29-C3D431DC8DAD}" type="sibTrans" cxnId="{0DD390E1-7F7B-47A2-9C10-F2E2ED6D031B}">
      <dgm:prSet/>
      <dgm:spPr/>
      <dgm:t>
        <a:bodyPr/>
        <a:lstStyle/>
        <a:p>
          <a:endParaRPr lang="en-US"/>
        </a:p>
      </dgm:t>
    </dgm:pt>
    <dgm:pt modelId="{C3B3F876-2516-4DB9-B96C-34B366A92E10}">
      <dgm:prSet phldr="0"/>
      <dgm:spPr/>
      <dgm:t>
        <a:bodyPr/>
        <a:lstStyle/>
        <a:p>
          <a:endParaRPr lang="en-US" b="0">
            <a:latin typeface="Calibri"/>
            <a:cs typeface="Calibri"/>
          </a:endParaRPr>
        </a:p>
      </dgm:t>
    </dgm:pt>
    <dgm:pt modelId="{08CB30B2-9851-41CF-A4AA-BBBFBBD58D9D}" type="parTrans" cxnId="{1665C5FE-9564-4712-9C7B-7C296EB7EA7D}">
      <dgm:prSet/>
      <dgm:spPr/>
    </dgm:pt>
    <dgm:pt modelId="{DC985843-80E6-47C9-9D2E-BCE050CEB537}" type="sibTrans" cxnId="{1665C5FE-9564-4712-9C7B-7C296EB7EA7D}">
      <dgm:prSet/>
      <dgm:spPr/>
      <dgm:t>
        <a:bodyPr/>
        <a:lstStyle/>
        <a:p>
          <a:endParaRPr lang="en-US"/>
        </a:p>
      </dgm:t>
    </dgm:pt>
    <dgm:pt modelId="{A3BBA932-34F4-4E2B-A256-3CA376B380F1}">
      <dgm:prSet phldr="0"/>
      <dgm:spPr/>
      <dgm:t>
        <a:bodyPr/>
        <a:lstStyle/>
        <a:p>
          <a:pPr>
            <a:defRPr b="1"/>
          </a:pPr>
          <a:r>
            <a:rPr lang="en-US" b="0">
              <a:latin typeface="Calibri"/>
              <a:cs typeface="Calibri"/>
            </a:rPr>
            <a:t>Week 7</a:t>
          </a:r>
        </a:p>
      </dgm:t>
    </dgm:pt>
    <dgm:pt modelId="{29891859-F64F-4FC1-BA4D-C2C7C886B151}" type="parTrans" cxnId="{582B0140-A5CE-4340-A94B-6542FC4250BB}">
      <dgm:prSet/>
      <dgm:spPr/>
    </dgm:pt>
    <dgm:pt modelId="{B863DA80-F153-4152-8613-2E5010CF931D}" type="sibTrans" cxnId="{582B0140-A5CE-4340-A94B-6542FC4250BB}">
      <dgm:prSet/>
      <dgm:spPr/>
      <dgm:t>
        <a:bodyPr/>
        <a:lstStyle/>
        <a:p>
          <a:endParaRPr lang="en-US"/>
        </a:p>
      </dgm:t>
    </dgm:pt>
    <dgm:pt modelId="{BE6A1F35-F12B-473C-8D03-B84FFC77CE3E}">
      <dgm:prSet phldr="0"/>
      <dgm:spPr/>
      <dgm:t>
        <a:bodyPr/>
        <a:lstStyle/>
        <a:p>
          <a:pPr rtl="0"/>
          <a:r>
            <a:rPr lang="en-US" b="0">
              <a:latin typeface="Calibri"/>
              <a:cs typeface="Calibri"/>
            </a:rPr>
            <a:t>Hand out</a:t>
          </a:r>
          <a:r>
            <a:rPr lang="en-US">
              <a:latin typeface="Calibri"/>
              <a:cs typeface="Calibri"/>
            </a:rPr>
            <a:t> questionnaire</a:t>
          </a:r>
          <a:endParaRPr lang="en-US"/>
        </a:p>
      </dgm:t>
    </dgm:pt>
    <dgm:pt modelId="{B717245F-715C-45C1-AEE9-3B5FB9EB2BCF}" type="parTrans" cxnId="{1A9F73BB-04DE-4778-8EDD-3ECB4F25FE77}">
      <dgm:prSet/>
      <dgm:spPr/>
    </dgm:pt>
    <dgm:pt modelId="{0B7EF8AB-6A76-4D84-B67F-256606DC11DD}" type="sibTrans" cxnId="{1A9F73BB-04DE-4778-8EDD-3ECB4F25FE77}">
      <dgm:prSet/>
      <dgm:spPr/>
      <dgm:t>
        <a:bodyPr/>
        <a:lstStyle/>
        <a:p>
          <a:endParaRPr lang="en-US"/>
        </a:p>
      </dgm:t>
    </dgm:pt>
    <dgm:pt modelId="{29A84A41-9D18-413F-80AB-8F153E17B626}">
      <dgm:prSet phldr="0"/>
      <dgm:spPr/>
      <dgm:t>
        <a:bodyPr/>
        <a:lstStyle/>
        <a:p>
          <a:endParaRPr lang="en-US" b="0">
            <a:latin typeface="Calibri"/>
            <a:cs typeface="Calibri"/>
          </a:endParaRPr>
        </a:p>
      </dgm:t>
    </dgm:pt>
    <dgm:pt modelId="{97897011-E2F2-4ACC-AD9C-F231D757AC88}" type="parTrans" cxnId="{37696F9E-A0B0-43EC-B529-3BB7245623F6}">
      <dgm:prSet/>
      <dgm:spPr/>
    </dgm:pt>
    <dgm:pt modelId="{5611D07D-734B-40E8-BEBD-4C6C59A8CB50}" type="sibTrans" cxnId="{37696F9E-A0B0-43EC-B529-3BB7245623F6}">
      <dgm:prSet/>
      <dgm:spPr/>
      <dgm:t>
        <a:bodyPr/>
        <a:lstStyle/>
        <a:p>
          <a:endParaRPr lang="en-US"/>
        </a:p>
      </dgm:t>
    </dgm:pt>
    <dgm:pt modelId="{B9447F1F-47A7-472A-B0C4-534E70FE7352}">
      <dgm:prSet phldr="0"/>
      <dgm:spPr/>
      <dgm:t>
        <a:bodyPr/>
        <a:lstStyle/>
        <a:p>
          <a:pPr rtl="0">
            <a:defRPr b="1"/>
          </a:pPr>
          <a:r>
            <a:rPr lang="en-US" b="0">
              <a:latin typeface="Calibri"/>
              <a:cs typeface="Calibri"/>
            </a:rPr>
            <a:t>Week 5</a:t>
          </a:r>
        </a:p>
      </dgm:t>
    </dgm:pt>
    <dgm:pt modelId="{F132D00D-27A8-4E2B-A105-26C53F4DDEE1}" type="parTrans" cxnId="{643E87AF-F217-43B8-A94D-BA5B6C9FF4AC}">
      <dgm:prSet/>
      <dgm:spPr/>
    </dgm:pt>
    <dgm:pt modelId="{1E188ADD-FA7F-4A7A-8291-9EC679AAE100}" type="sibTrans" cxnId="{643E87AF-F217-43B8-A94D-BA5B6C9FF4AC}">
      <dgm:prSet/>
      <dgm:spPr/>
    </dgm:pt>
    <dgm:pt modelId="{C29E6FD2-7AFD-4494-A655-995F1FA8BEE0}">
      <dgm:prSet phldr="0"/>
      <dgm:spPr/>
      <dgm:t>
        <a:bodyPr/>
        <a:lstStyle/>
        <a:p>
          <a:pPr rtl="0">
            <a:defRPr b="1"/>
          </a:pPr>
          <a:r>
            <a:rPr lang="en-US" b="0">
              <a:latin typeface="Calibri"/>
              <a:cs typeface="Calibri"/>
            </a:rPr>
            <a:t>Make questionaire</a:t>
          </a:r>
        </a:p>
      </dgm:t>
    </dgm:pt>
    <dgm:pt modelId="{0C2C08BA-5EDF-425C-8773-30F2F604EC75}" type="parTrans" cxnId="{E003993B-ED8B-4C08-B170-E20F591A0090}">
      <dgm:prSet/>
      <dgm:spPr/>
    </dgm:pt>
    <dgm:pt modelId="{0F6A41C0-67E9-47F2-9D07-269E687EB453}" type="sibTrans" cxnId="{E003993B-ED8B-4C08-B170-E20F591A0090}">
      <dgm:prSet/>
      <dgm:spPr/>
    </dgm:pt>
    <dgm:pt modelId="{E3D1D2D8-A9C9-4EEC-B5CA-1927AD45B322}" type="pres">
      <dgm:prSet presAssocID="{912DE71A-D354-4C9E-96F8-DB81C5FB0BE1}" presName="Name0" presStyleCnt="0">
        <dgm:presLayoutVars>
          <dgm:chMax/>
          <dgm:chPref/>
          <dgm:dir/>
          <dgm:animLvl val="lvl"/>
        </dgm:presLayoutVars>
      </dgm:prSet>
      <dgm:spPr/>
    </dgm:pt>
    <dgm:pt modelId="{9D13D150-3276-4E71-99FB-EFB68D242E00}" type="pres">
      <dgm:prSet presAssocID="{D4A97DC1-3987-478D-A07F-2A46BC7D1BFB}" presName="composite" presStyleCnt="0"/>
      <dgm:spPr/>
    </dgm:pt>
    <dgm:pt modelId="{F9F79777-BD09-49F3-866F-881F3C1B20BC}" type="pres">
      <dgm:prSet presAssocID="{D4A97DC1-3987-478D-A07F-2A46BC7D1BFB}" presName="Parent1" presStyleLbl="node1" presStyleIdx="0" presStyleCnt="16">
        <dgm:presLayoutVars>
          <dgm:chMax val="1"/>
          <dgm:chPref val="1"/>
          <dgm:bulletEnabled val="1"/>
        </dgm:presLayoutVars>
      </dgm:prSet>
      <dgm:spPr/>
    </dgm:pt>
    <dgm:pt modelId="{AC57969F-65F8-457E-83CC-EB0F13BA44EE}" type="pres">
      <dgm:prSet presAssocID="{D4A97DC1-3987-478D-A07F-2A46BC7D1BFB}" presName="Childtext1" presStyleLbl="revTx" presStyleIdx="0" presStyleCnt="8">
        <dgm:presLayoutVars>
          <dgm:chMax val="0"/>
          <dgm:chPref val="0"/>
          <dgm:bulletEnabled val="1"/>
        </dgm:presLayoutVars>
      </dgm:prSet>
      <dgm:spPr/>
    </dgm:pt>
    <dgm:pt modelId="{49BD87A6-510B-4F7C-83AC-D65049B6328A}" type="pres">
      <dgm:prSet presAssocID="{D4A97DC1-3987-478D-A07F-2A46BC7D1BFB}" presName="BalanceSpacing" presStyleCnt="0"/>
      <dgm:spPr/>
    </dgm:pt>
    <dgm:pt modelId="{D4A30AE3-2AED-407D-AE18-287A5F5400EE}" type="pres">
      <dgm:prSet presAssocID="{D4A97DC1-3987-478D-A07F-2A46BC7D1BFB}" presName="BalanceSpacing1" presStyleCnt="0"/>
      <dgm:spPr/>
    </dgm:pt>
    <dgm:pt modelId="{F3E27417-9255-4397-B251-808A77FC28CE}" type="pres">
      <dgm:prSet presAssocID="{D4628D8E-0650-436D-9D4A-24D300C33B89}" presName="Accent1Text" presStyleLbl="node1" presStyleIdx="1" presStyleCnt="16"/>
      <dgm:spPr/>
    </dgm:pt>
    <dgm:pt modelId="{70F7D792-DA5B-4ED8-963E-57095E6CC192}" type="pres">
      <dgm:prSet presAssocID="{D4628D8E-0650-436D-9D4A-24D300C33B89}" presName="spaceBetweenRectangles" presStyleCnt="0"/>
      <dgm:spPr/>
    </dgm:pt>
    <dgm:pt modelId="{F533B4C0-055B-4E59-8416-1A003336AE3C}" type="pres">
      <dgm:prSet presAssocID="{35742075-EBBE-4CB6-8AE9-86F8F457F2FA}" presName="composite" presStyleCnt="0"/>
      <dgm:spPr/>
    </dgm:pt>
    <dgm:pt modelId="{DA66EB71-5B6F-4EC5-9A24-4C06AC263A5E}" type="pres">
      <dgm:prSet presAssocID="{35742075-EBBE-4CB6-8AE9-86F8F457F2FA}" presName="Parent1" presStyleLbl="node1" presStyleIdx="2" presStyleCnt="16">
        <dgm:presLayoutVars>
          <dgm:chMax val="1"/>
          <dgm:chPref val="1"/>
          <dgm:bulletEnabled val="1"/>
        </dgm:presLayoutVars>
      </dgm:prSet>
      <dgm:spPr/>
    </dgm:pt>
    <dgm:pt modelId="{CF18A1A6-8FB0-4C0B-A6A0-B1546A6FBB1B}" type="pres">
      <dgm:prSet presAssocID="{35742075-EBBE-4CB6-8AE9-86F8F457F2FA}" presName="Childtext1" presStyleLbl="revTx" presStyleIdx="1" presStyleCnt="8">
        <dgm:presLayoutVars>
          <dgm:chMax val="0"/>
          <dgm:chPref val="0"/>
          <dgm:bulletEnabled val="1"/>
        </dgm:presLayoutVars>
      </dgm:prSet>
      <dgm:spPr/>
    </dgm:pt>
    <dgm:pt modelId="{8DC5FABD-3CAD-4ED0-A6B0-8250B71E6BCF}" type="pres">
      <dgm:prSet presAssocID="{35742075-EBBE-4CB6-8AE9-86F8F457F2FA}" presName="BalanceSpacing" presStyleCnt="0"/>
      <dgm:spPr/>
    </dgm:pt>
    <dgm:pt modelId="{740D7D3D-4835-44B2-B0FE-2E41F6C8CB1E}" type="pres">
      <dgm:prSet presAssocID="{35742075-EBBE-4CB6-8AE9-86F8F457F2FA}" presName="BalanceSpacing1" presStyleCnt="0"/>
      <dgm:spPr/>
    </dgm:pt>
    <dgm:pt modelId="{5644C45E-05A6-4322-955D-1DC83A1B1A65}" type="pres">
      <dgm:prSet presAssocID="{D068E896-9BA4-4991-B234-87CA0885AEE1}" presName="Accent1Text" presStyleLbl="node1" presStyleIdx="3" presStyleCnt="16"/>
      <dgm:spPr/>
    </dgm:pt>
    <dgm:pt modelId="{A4AEC09D-6AD0-499C-9E21-C3C1EFB0583C}" type="pres">
      <dgm:prSet presAssocID="{D068E896-9BA4-4991-B234-87CA0885AEE1}" presName="spaceBetweenRectangles" presStyleCnt="0"/>
      <dgm:spPr/>
    </dgm:pt>
    <dgm:pt modelId="{2F50A930-751B-47E1-AFC8-1AEDC3F08289}" type="pres">
      <dgm:prSet presAssocID="{0AB576B6-6B22-4D68-B38D-8E7FF32957F5}" presName="composite" presStyleCnt="0"/>
      <dgm:spPr/>
    </dgm:pt>
    <dgm:pt modelId="{E7402C44-0E25-4E0E-A7CA-D69D2B5C6893}" type="pres">
      <dgm:prSet presAssocID="{0AB576B6-6B22-4D68-B38D-8E7FF32957F5}" presName="Parent1" presStyleLbl="node1" presStyleIdx="4" presStyleCnt="16">
        <dgm:presLayoutVars>
          <dgm:chMax val="1"/>
          <dgm:chPref val="1"/>
          <dgm:bulletEnabled val="1"/>
        </dgm:presLayoutVars>
      </dgm:prSet>
      <dgm:spPr/>
    </dgm:pt>
    <dgm:pt modelId="{96916584-CC3F-42BA-B0FB-C0C8EC27238E}" type="pres">
      <dgm:prSet presAssocID="{0AB576B6-6B22-4D68-B38D-8E7FF32957F5}" presName="Childtext1" presStyleLbl="revTx" presStyleIdx="2" presStyleCnt="8">
        <dgm:presLayoutVars>
          <dgm:chMax val="0"/>
          <dgm:chPref val="0"/>
          <dgm:bulletEnabled val="1"/>
        </dgm:presLayoutVars>
      </dgm:prSet>
      <dgm:spPr/>
    </dgm:pt>
    <dgm:pt modelId="{5D8D1E8F-E764-4C9B-89B7-8E2BF06D4F20}" type="pres">
      <dgm:prSet presAssocID="{0AB576B6-6B22-4D68-B38D-8E7FF32957F5}" presName="BalanceSpacing" presStyleCnt="0"/>
      <dgm:spPr/>
    </dgm:pt>
    <dgm:pt modelId="{6129B10C-2F6C-47B4-87F6-C85F85815D33}" type="pres">
      <dgm:prSet presAssocID="{0AB576B6-6B22-4D68-B38D-8E7FF32957F5}" presName="BalanceSpacing1" presStyleCnt="0"/>
      <dgm:spPr/>
    </dgm:pt>
    <dgm:pt modelId="{DFCBE961-4EF2-401A-A2D4-48CF10D23637}" type="pres">
      <dgm:prSet presAssocID="{FC824192-2FD2-4AA2-A26D-1A08F43CA6B0}" presName="Accent1Text" presStyleLbl="node1" presStyleIdx="5" presStyleCnt="16"/>
      <dgm:spPr/>
    </dgm:pt>
    <dgm:pt modelId="{BE91CA80-DA27-4B9C-8CF5-21932E3F65D6}" type="pres">
      <dgm:prSet presAssocID="{FC824192-2FD2-4AA2-A26D-1A08F43CA6B0}" presName="spaceBetweenRectangles" presStyleCnt="0"/>
      <dgm:spPr/>
    </dgm:pt>
    <dgm:pt modelId="{13E70338-696A-4A55-9932-B6CC8D0B42B2}" type="pres">
      <dgm:prSet presAssocID="{A3BBA932-34F4-4E2B-A256-3CA376B380F1}" presName="composite" presStyleCnt="0"/>
      <dgm:spPr/>
    </dgm:pt>
    <dgm:pt modelId="{417383F5-F76B-4BEF-A21F-3F7DF8E69F8E}" type="pres">
      <dgm:prSet presAssocID="{A3BBA932-34F4-4E2B-A256-3CA376B380F1}" presName="Parent1" presStyleLbl="node1" presStyleIdx="6" presStyleCnt="16">
        <dgm:presLayoutVars>
          <dgm:chMax val="1"/>
          <dgm:chPref val="1"/>
          <dgm:bulletEnabled val="1"/>
        </dgm:presLayoutVars>
      </dgm:prSet>
      <dgm:spPr/>
    </dgm:pt>
    <dgm:pt modelId="{367F0C93-2786-43DA-BE71-CD9FFE7E7114}" type="pres">
      <dgm:prSet presAssocID="{A3BBA932-34F4-4E2B-A256-3CA376B380F1}" presName="Childtext1" presStyleLbl="revTx" presStyleIdx="3" presStyleCnt="8">
        <dgm:presLayoutVars>
          <dgm:chMax val="0"/>
          <dgm:chPref val="0"/>
          <dgm:bulletEnabled val="1"/>
        </dgm:presLayoutVars>
      </dgm:prSet>
      <dgm:spPr/>
    </dgm:pt>
    <dgm:pt modelId="{FAFC4724-3FDF-4BCA-AE4E-FD8FA324535E}" type="pres">
      <dgm:prSet presAssocID="{A3BBA932-34F4-4E2B-A256-3CA376B380F1}" presName="BalanceSpacing" presStyleCnt="0"/>
      <dgm:spPr/>
    </dgm:pt>
    <dgm:pt modelId="{EB51928E-24DC-4149-BAD0-5ED97825F167}" type="pres">
      <dgm:prSet presAssocID="{A3BBA932-34F4-4E2B-A256-3CA376B380F1}" presName="BalanceSpacing1" presStyleCnt="0"/>
      <dgm:spPr/>
    </dgm:pt>
    <dgm:pt modelId="{CBA5985A-FA38-4795-866A-0E3FDF616621}" type="pres">
      <dgm:prSet presAssocID="{B863DA80-F153-4152-8613-2E5010CF931D}" presName="Accent1Text" presStyleLbl="node1" presStyleIdx="7" presStyleCnt="16"/>
      <dgm:spPr/>
    </dgm:pt>
    <dgm:pt modelId="{215CCD79-5335-41CB-B25B-574BDCD4FC4C}" type="pres">
      <dgm:prSet presAssocID="{B863DA80-F153-4152-8613-2E5010CF931D}" presName="spaceBetweenRectangles" presStyleCnt="0"/>
      <dgm:spPr/>
    </dgm:pt>
    <dgm:pt modelId="{ABF3D01A-3468-464B-BD08-1C84E374CC53}" type="pres">
      <dgm:prSet presAssocID="{29A84A41-9D18-413F-80AB-8F153E17B626}" presName="composite" presStyleCnt="0"/>
      <dgm:spPr/>
    </dgm:pt>
    <dgm:pt modelId="{BF564963-C172-4329-AB05-647971F08C7F}" type="pres">
      <dgm:prSet presAssocID="{29A84A41-9D18-413F-80AB-8F153E17B626}" presName="Parent1" presStyleLbl="node1" presStyleIdx="8" presStyleCnt="16">
        <dgm:presLayoutVars>
          <dgm:chMax val="1"/>
          <dgm:chPref val="1"/>
          <dgm:bulletEnabled val="1"/>
        </dgm:presLayoutVars>
      </dgm:prSet>
      <dgm:spPr/>
    </dgm:pt>
    <dgm:pt modelId="{7FF09AF2-521B-40B1-8B5E-2243F0B61A5A}" type="pres">
      <dgm:prSet presAssocID="{29A84A41-9D18-413F-80AB-8F153E17B626}" presName="Childtext1" presStyleLbl="revTx" presStyleIdx="4" presStyleCnt="8">
        <dgm:presLayoutVars>
          <dgm:chMax val="0"/>
          <dgm:chPref val="0"/>
          <dgm:bulletEnabled val="1"/>
        </dgm:presLayoutVars>
      </dgm:prSet>
      <dgm:spPr/>
    </dgm:pt>
    <dgm:pt modelId="{76E8B25F-38BA-4739-93BA-D597AC7968A3}" type="pres">
      <dgm:prSet presAssocID="{29A84A41-9D18-413F-80AB-8F153E17B626}" presName="BalanceSpacing" presStyleCnt="0"/>
      <dgm:spPr/>
    </dgm:pt>
    <dgm:pt modelId="{A91F6D2D-28E7-4A70-A68E-156494073B98}" type="pres">
      <dgm:prSet presAssocID="{29A84A41-9D18-413F-80AB-8F153E17B626}" presName="BalanceSpacing1" presStyleCnt="0"/>
      <dgm:spPr/>
    </dgm:pt>
    <dgm:pt modelId="{22D6A4B7-4F15-4F73-9937-DD3B180AF881}" type="pres">
      <dgm:prSet presAssocID="{5611D07D-734B-40E8-BEBD-4C6C59A8CB50}" presName="Accent1Text" presStyleLbl="node1" presStyleIdx="9" presStyleCnt="16"/>
      <dgm:spPr/>
    </dgm:pt>
    <dgm:pt modelId="{BC68756A-A28F-43BD-9B78-E1E16D48BD68}" type="pres">
      <dgm:prSet presAssocID="{5611D07D-734B-40E8-BEBD-4C6C59A8CB50}" presName="spaceBetweenRectangles" presStyleCnt="0"/>
      <dgm:spPr/>
    </dgm:pt>
    <dgm:pt modelId="{D26D215E-8713-45C5-B5CD-12B636B1AA1E}" type="pres">
      <dgm:prSet presAssocID="{BAD186E0-911B-460A-AA1E-C63305F1AA15}" presName="composite" presStyleCnt="0"/>
      <dgm:spPr/>
    </dgm:pt>
    <dgm:pt modelId="{CA755D18-CE95-4CD0-B8A5-5C3467412E37}" type="pres">
      <dgm:prSet presAssocID="{BAD186E0-911B-460A-AA1E-C63305F1AA15}" presName="Parent1" presStyleLbl="node1" presStyleIdx="10" presStyleCnt="16">
        <dgm:presLayoutVars>
          <dgm:chMax val="1"/>
          <dgm:chPref val="1"/>
          <dgm:bulletEnabled val="1"/>
        </dgm:presLayoutVars>
      </dgm:prSet>
      <dgm:spPr/>
    </dgm:pt>
    <dgm:pt modelId="{24681F32-35FE-4FD4-8895-50387C829FBA}" type="pres">
      <dgm:prSet presAssocID="{BAD186E0-911B-460A-AA1E-C63305F1AA15}" presName="Childtext1" presStyleLbl="revTx" presStyleIdx="5" presStyleCnt="8">
        <dgm:presLayoutVars>
          <dgm:chMax val="0"/>
          <dgm:chPref val="0"/>
          <dgm:bulletEnabled val="1"/>
        </dgm:presLayoutVars>
      </dgm:prSet>
      <dgm:spPr/>
    </dgm:pt>
    <dgm:pt modelId="{C777E5C1-71E9-49DF-A03D-5202D81BE38D}" type="pres">
      <dgm:prSet presAssocID="{BAD186E0-911B-460A-AA1E-C63305F1AA15}" presName="BalanceSpacing" presStyleCnt="0"/>
      <dgm:spPr/>
    </dgm:pt>
    <dgm:pt modelId="{40DB987B-B7B8-41C5-B57A-1303209C2CB7}" type="pres">
      <dgm:prSet presAssocID="{BAD186E0-911B-460A-AA1E-C63305F1AA15}" presName="BalanceSpacing1" presStyleCnt="0"/>
      <dgm:spPr/>
    </dgm:pt>
    <dgm:pt modelId="{343D40E7-488D-47D9-AE5A-9A491F378186}" type="pres">
      <dgm:prSet presAssocID="{19F64E08-9A70-424E-9A32-20705532AC36}" presName="Accent1Text" presStyleLbl="node1" presStyleIdx="11" presStyleCnt="16"/>
      <dgm:spPr/>
    </dgm:pt>
    <dgm:pt modelId="{0D44145B-036D-4E6E-B6FC-F3EA3BDA51E2}" type="pres">
      <dgm:prSet presAssocID="{19F64E08-9A70-424E-9A32-20705532AC36}" presName="spaceBetweenRectangles" presStyleCnt="0"/>
      <dgm:spPr/>
    </dgm:pt>
    <dgm:pt modelId="{F88562CD-EEAC-4B21-A707-73DA50D97CA6}" type="pres">
      <dgm:prSet presAssocID="{9820DA6E-C63A-4360-B2C6-E7305D853281}" presName="composite" presStyleCnt="0"/>
      <dgm:spPr/>
    </dgm:pt>
    <dgm:pt modelId="{5E485A79-46EF-45E5-8219-E5E748A61E56}" type="pres">
      <dgm:prSet presAssocID="{9820DA6E-C63A-4360-B2C6-E7305D853281}" presName="Parent1" presStyleLbl="node1" presStyleIdx="12" presStyleCnt="16">
        <dgm:presLayoutVars>
          <dgm:chMax val="1"/>
          <dgm:chPref val="1"/>
          <dgm:bulletEnabled val="1"/>
        </dgm:presLayoutVars>
      </dgm:prSet>
      <dgm:spPr/>
    </dgm:pt>
    <dgm:pt modelId="{3CE0078E-DE2E-4CB2-9918-71CB6CC20F24}" type="pres">
      <dgm:prSet presAssocID="{9820DA6E-C63A-4360-B2C6-E7305D853281}" presName="Childtext1" presStyleLbl="revTx" presStyleIdx="6" presStyleCnt="8">
        <dgm:presLayoutVars>
          <dgm:chMax val="0"/>
          <dgm:chPref val="0"/>
          <dgm:bulletEnabled val="1"/>
        </dgm:presLayoutVars>
      </dgm:prSet>
      <dgm:spPr/>
    </dgm:pt>
    <dgm:pt modelId="{05E09EE1-0079-49D9-A798-94B478A6FCC0}" type="pres">
      <dgm:prSet presAssocID="{9820DA6E-C63A-4360-B2C6-E7305D853281}" presName="BalanceSpacing" presStyleCnt="0"/>
      <dgm:spPr/>
    </dgm:pt>
    <dgm:pt modelId="{FF2B3D37-A0E8-477C-AE7D-7639D3F88B66}" type="pres">
      <dgm:prSet presAssocID="{9820DA6E-C63A-4360-B2C6-E7305D853281}" presName="BalanceSpacing1" presStyleCnt="0"/>
      <dgm:spPr/>
    </dgm:pt>
    <dgm:pt modelId="{54B33CA4-9194-4A7A-AEA4-EB432B35448D}" type="pres">
      <dgm:prSet presAssocID="{969C4940-D8B6-4AC0-A697-9E05DF54CF79}" presName="Accent1Text" presStyleLbl="node1" presStyleIdx="13" presStyleCnt="16"/>
      <dgm:spPr/>
    </dgm:pt>
    <dgm:pt modelId="{4274636A-471C-4C48-830B-17A35AF960CD}" type="pres">
      <dgm:prSet presAssocID="{969C4940-D8B6-4AC0-A697-9E05DF54CF79}" presName="spaceBetweenRectangles" presStyleCnt="0"/>
      <dgm:spPr/>
    </dgm:pt>
    <dgm:pt modelId="{2E370FA4-8AA2-44FD-9038-F29FA4934C4B}" type="pres">
      <dgm:prSet presAssocID="{E06EFD33-7A6A-442A-9846-A0076F43AF02}" presName="composite" presStyleCnt="0"/>
      <dgm:spPr/>
    </dgm:pt>
    <dgm:pt modelId="{9CEB801A-8C34-400A-86D4-CEF31B54947C}" type="pres">
      <dgm:prSet presAssocID="{E06EFD33-7A6A-442A-9846-A0076F43AF02}" presName="Parent1" presStyleLbl="node1" presStyleIdx="14" presStyleCnt="16">
        <dgm:presLayoutVars>
          <dgm:chMax val="1"/>
          <dgm:chPref val="1"/>
          <dgm:bulletEnabled val="1"/>
        </dgm:presLayoutVars>
      </dgm:prSet>
      <dgm:spPr/>
    </dgm:pt>
    <dgm:pt modelId="{133718FE-D43E-4F92-9547-65A5D83051D4}" type="pres">
      <dgm:prSet presAssocID="{E06EFD33-7A6A-442A-9846-A0076F43AF02}" presName="Childtext1" presStyleLbl="revTx" presStyleIdx="7" presStyleCnt="8">
        <dgm:presLayoutVars>
          <dgm:chMax val="0"/>
          <dgm:chPref val="0"/>
          <dgm:bulletEnabled val="1"/>
        </dgm:presLayoutVars>
      </dgm:prSet>
      <dgm:spPr/>
    </dgm:pt>
    <dgm:pt modelId="{CF703087-F0A4-4156-BB6D-92CA62E450B9}" type="pres">
      <dgm:prSet presAssocID="{E06EFD33-7A6A-442A-9846-A0076F43AF02}" presName="BalanceSpacing" presStyleCnt="0"/>
      <dgm:spPr/>
    </dgm:pt>
    <dgm:pt modelId="{C65996C0-82B7-471D-98B0-8C85C4D2A57E}" type="pres">
      <dgm:prSet presAssocID="{E06EFD33-7A6A-442A-9846-A0076F43AF02}" presName="BalanceSpacing1" presStyleCnt="0"/>
      <dgm:spPr/>
    </dgm:pt>
    <dgm:pt modelId="{240E6343-F493-45FE-BF6B-065CFF9F4BDF}" type="pres">
      <dgm:prSet presAssocID="{328A9D14-A914-459B-8CED-8424C4EEF4CF}" presName="Accent1Text" presStyleLbl="node1" presStyleIdx="15" presStyleCnt="16"/>
      <dgm:spPr/>
    </dgm:pt>
  </dgm:ptLst>
  <dgm:cxnLst>
    <dgm:cxn modelId="{1C64A711-5C94-439F-BA7C-153A8B94AB6C}" type="presOf" srcId="{9820DA6E-C63A-4360-B2C6-E7305D853281}" destId="{5E485A79-46EF-45E5-8219-E5E748A61E56}" srcOrd="0" destOrd="0" presId="urn:microsoft.com/office/officeart/2008/layout/AlternatingHexagons"/>
    <dgm:cxn modelId="{0BE8A414-91DB-40E7-A997-A5734070D730}" type="presOf" srcId="{A3BBA932-34F4-4E2B-A256-3CA376B380F1}" destId="{417383F5-F76B-4BEF-A21F-3F7DF8E69F8E}" srcOrd="0" destOrd="0" presId="urn:microsoft.com/office/officeart/2008/layout/AlternatingHexagons"/>
    <dgm:cxn modelId="{D8679A17-B67D-4ACF-A5F8-3D7AF58AA1B6}" type="presOf" srcId="{BA5882C4-5D51-4389-A971-1A56A1B5E50A}" destId="{AC57969F-65F8-457E-83CC-EB0F13BA44EE}" srcOrd="0" destOrd="0" presId="urn:microsoft.com/office/officeart/2008/layout/AlternatingHexagons"/>
    <dgm:cxn modelId="{1D6B5531-DDCD-4CA1-A1C0-34989B68023B}" type="presOf" srcId="{BE6A1F35-F12B-473C-8D03-B84FFC77CE3E}" destId="{367F0C93-2786-43DA-BE71-CD9FFE7E7114}" srcOrd="0" destOrd="0" presId="urn:microsoft.com/office/officeart/2008/layout/AlternatingHexagons"/>
    <dgm:cxn modelId="{B92B1039-F26D-41F3-830E-C06891A62F45}" srcId="{912DE71A-D354-4C9E-96F8-DB81C5FB0BE1}" destId="{9820DA6E-C63A-4360-B2C6-E7305D853281}" srcOrd="6" destOrd="0" parTransId="{94EDA016-1A88-48A9-87B7-86862B558D0A}" sibTransId="{969C4940-D8B6-4AC0-A697-9E05DF54CF79}"/>
    <dgm:cxn modelId="{E003993B-ED8B-4C08-B170-E20F591A0090}" srcId="{35742075-EBBE-4CB6-8AE9-86F8F457F2FA}" destId="{C29E6FD2-7AFD-4494-A655-995F1FA8BEE0}" srcOrd="2" destOrd="0" parTransId="{0C2C08BA-5EDF-425C-8773-30F2F604EC75}" sibTransId="{0F6A41C0-67E9-47F2-9D07-269E687EB453}"/>
    <dgm:cxn modelId="{EA80CA3F-0B46-4478-B7B7-97D792B6663B}" type="presOf" srcId="{969C4940-D8B6-4AC0-A697-9E05DF54CF79}" destId="{54B33CA4-9194-4A7A-AEA4-EB432B35448D}" srcOrd="0" destOrd="0" presId="urn:microsoft.com/office/officeart/2008/layout/AlternatingHexagons"/>
    <dgm:cxn modelId="{582B0140-A5CE-4340-A94B-6542FC4250BB}" srcId="{912DE71A-D354-4C9E-96F8-DB81C5FB0BE1}" destId="{A3BBA932-34F4-4E2B-A256-3CA376B380F1}" srcOrd="3" destOrd="0" parTransId="{29891859-F64F-4FC1-BA4D-C2C7C886B151}" sibTransId="{B863DA80-F153-4152-8613-2E5010CF931D}"/>
    <dgm:cxn modelId="{A5D29641-AF62-4DD8-AB2D-4C8F4DD2F2AD}" srcId="{35742075-EBBE-4CB6-8AE9-86F8F457F2FA}" destId="{BAF8744A-446D-4811-B341-3E6B9C937320}" srcOrd="0" destOrd="0" parTransId="{28E29CAA-8CA0-4CF2-B267-3D165DC9C86A}" sibTransId="{E77435A1-8DD6-4F58-8585-175476334D6D}"/>
    <dgm:cxn modelId="{38BDD466-8C51-4B3D-AF96-9B02AC3457D4}" srcId="{BAD186E0-911B-460A-AA1E-C63305F1AA15}" destId="{97FC5916-1F2C-44B8-8D3E-7B520979AAAD}" srcOrd="0" destOrd="0" parTransId="{F1EC207E-1500-4E1F-B2D5-1B763951159D}" sibTransId="{9EE2AA77-7EA4-49BF-A3B2-EBFAA265126E}"/>
    <dgm:cxn modelId="{B1706F69-B2AA-4C7C-A7A6-6F79FA5D5948}" type="presOf" srcId="{A7D3574C-B52A-44EE-9E57-BF7738144F6C}" destId="{3CE0078E-DE2E-4CB2-9918-71CB6CC20F24}" srcOrd="0" destOrd="0" presId="urn:microsoft.com/office/officeart/2008/layout/AlternatingHexagons"/>
    <dgm:cxn modelId="{39CF444A-5A32-401F-92A8-0DD5A3C84E21}" srcId="{912DE71A-D354-4C9E-96F8-DB81C5FB0BE1}" destId="{D4A97DC1-3987-478D-A07F-2A46BC7D1BFB}" srcOrd="0" destOrd="0" parTransId="{A9C97CC1-D0E5-4D1F-B1FB-5B82B208AF12}" sibTransId="{D4628D8E-0650-436D-9D4A-24D300C33B89}"/>
    <dgm:cxn modelId="{4BD34E6A-EF16-43B4-8AF6-C819DC4A0FE1}" srcId="{912DE71A-D354-4C9E-96F8-DB81C5FB0BE1}" destId="{BAD186E0-911B-460A-AA1E-C63305F1AA15}" srcOrd="5" destOrd="0" parTransId="{77041313-8D1F-4D93-8ABE-0D539CF45637}" sibTransId="{19F64E08-9A70-424E-9A32-20705532AC36}"/>
    <dgm:cxn modelId="{8308F74C-0D31-413C-BE92-98841796DC94}" type="presOf" srcId="{97FC5916-1F2C-44B8-8D3E-7B520979AAAD}" destId="{24681F32-35FE-4FD4-8895-50387C829FBA}" srcOrd="0" destOrd="0" presId="urn:microsoft.com/office/officeart/2008/layout/AlternatingHexagons"/>
    <dgm:cxn modelId="{21D2F54E-4914-4C8D-9EA5-8F4E990429D7}" type="presOf" srcId="{35742075-EBBE-4CB6-8AE9-86F8F457F2FA}" destId="{DA66EB71-5B6F-4EC5-9A24-4C06AC263A5E}" srcOrd="0" destOrd="0" presId="urn:microsoft.com/office/officeart/2008/layout/AlternatingHexagons"/>
    <dgm:cxn modelId="{CA62594F-6CB0-4249-995E-E87251D65237}" type="presOf" srcId="{0AB576B6-6B22-4D68-B38D-8E7FF32957F5}" destId="{E7402C44-0E25-4E0E-A7CA-D69D2B5C6893}" srcOrd="0" destOrd="0" presId="urn:microsoft.com/office/officeart/2008/layout/AlternatingHexagons"/>
    <dgm:cxn modelId="{3B1A2871-8E6D-4C4C-B8E0-955CB0EBC241}" type="presOf" srcId="{BAF8744A-446D-4811-B341-3E6B9C937320}" destId="{CF18A1A6-8FB0-4C0B-A6A0-B1546A6FBB1B}" srcOrd="0" destOrd="0" presId="urn:microsoft.com/office/officeart/2008/layout/AlternatingHexagons"/>
    <dgm:cxn modelId="{F4D86479-BFC7-435F-ABB2-8FA8002D23CB}" type="presOf" srcId="{C29E6FD2-7AFD-4494-A655-995F1FA8BEE0}" destId="{CF18A1A6-8FB0-4C0B-A6A0-B1546A6FBB1B}" srcOrd="0" destOrd="2" presId="urn:microsoft.com/office/officeart/2008/layout/AlternatingHexagons"/>
    <dgm:cxn modelId="{310FF885-9F20-428F-81F6-C7850CD88C09}" srcId="{9820DA6E-C63A-4360-B2C6-E7305D853281}" destId="{A7D3574C-B52A-44EE-9E57-BF7738144F6C}" srcOrd="0" destOrd="0" parTransId="{1683988E-A057-4F5E-A684-80692C0B05E6}" sibTransId="{BA03E6B7-7A58-46E4-AABB-63FA80D68E83}"/>
    <dgm:cxn modelId="{D14DD98D-328B-404C-85E2-9AD7BD26AAC4}" type="presOf" srcId="{D4A97DC1-3987-478D-A07F-2A46BC7D1BFB}" destId="{F9F79777-BD09-49F3-866F-881F3C1B20BC}" srcOrd="0" destOrd="0" presId="urn:microsoft.com/office/officeart/2008/layout/AlternatingHexagons"/>
    <dgm:cxn modelId="{E60C6992-9CB9-4E48-B584-252C1A477559}" type="presOf" srcId="{5611D07D-734B-40E8-BEBD-4C6C59A8CB50}" destId="{22D6A4B7-4F15-4F73-9937-DD3B180AF881}" srcOrd="0" destOrd="0" presId="urn:microsoft.com/office/officeart/2008/layout/AlternatingHexagons"/>
    <dgm:cxn modelId="{D11BE596-3FD4-4039-8D31-645375D3C932}" type="presOf" srcId="{29A84A41-9D18-413F-80AB-8F153E17B626}" destId="{BF564963-C172-4329-AB05-647971F08C7F}" srcOrd="0" destOrd="0" presId="urn:microsoft.com/office/officeart/2008/layout/AlternatingHexagons"/>
    <dgm:cxn modelId="{37696F9E-A0B0-43EC-B529-3BB7245623F6}" srcId="{912DE71A-D354-4C9E-96F8-DB81C5FB0BE1}" destId="{29A84A41-9D18-413F-80AB-8F153E17B626}" srcOrd="4" destOrd="0" parTransId="{97897011-E2F2-4ACC-AD9C-F231D757AC88}" sibTransId="{5611D07D-734B-40E8-BEBD-4C6C59A8CB50}"/>
    <dgm:cxn modelId="{D9E9A1A6-5A9F-4292-BF56-3627BAA016F2}" type="presOf" srcId="{BAD186E0-911B-460A-AA1E-C63305F1AA15}" destId="{CA755D18-CE95-4CD0-B8A5-5C3467412E37}" srcOrd="0" destOrd="0" presId="urn:microsoft.com/office/officeart/2008/layout/AlternatingHexagons"/>
    <dgm:cxn modelId="{7C80B6AE-892B-465D-9E79-7162E62829E8}" type="presOf" srcId="{62F7FC9E-6063-4231-B8D7-EACBDDEEDF26}" destId="{96916584-CC3F-42BA-B0FB-C0C8EC27238E}" srcOrd="0" destOrd="0" presId="urn:microsoft.com/office/officeart/2008/layout/AlternatingHexagons"/>
    <dgm:cxn modelId="{B26036AF-069B-40F9-8034-80CBFF168AD7}" type="presOf" srcId="{C3B3F876-2516-4DB9-B96C-34B366A92E10}" destId="{96916584-CC3F-42BA-B0FB-C0C8EC27238E}" srcOrd="0" destOrd="1" presId="urn:microsoft.com/office/officeart/2008/layout/AlternatingHexagons"/>
    <dgm:cxn modelId="{643E87AF-F217-43B8-A94D-BA5B6C9FF4AC}" srcId="{35742075-EBBE-4CB6-8AE9-86F8F457F2FA}" destId="{B9447F1F-47A7-472A-B0C4-534E70FE7352}" srcOrd="1" destOrd="0" parTransId="{F132D00D-27A8-4E2B-A105-26C53F4DDEE1}" sibTransId="{1E188ADD-FA7F-4A7A-8291-9EC679AAE100}"/>
    <dgm:cxn modelId="{B6E39CB0-24ED-48A9-A379-DD06250C4786}" type="presOf" srcId="{FC824192-2FD2-4AA2-A26D-1A08F43CA6B0}" destId="{DFCBE961-4EF2-401A-A2D4-48CF10D23637}" srcOrd="0" destOrd="0" presId="urn:microsoft.com/office/officeart/2008/layout/AlternatingHexagons"/>
    <dgm:cxn modelId="{6B0219B2-47D2-4232-9717-C86BFB6C0517}" srcId="{912DE71A-D354-4C9E-96F8-DB81C5FB0BE1}" destId="{E06EFD33-7A6A-442A-9846-A0076F43AF02}" srcOrd="7" destOrd="0" parTransId="{268E2B78-1A3E-4494-B63C-A94B41C49AC1}" sibTransId="{328A9D14-A914-459B-8CED-8424C4EEF4CF}"/>
    <dgm:cxn modelId="{759C08B8-3CD8-4864-9E24-7B70CDB74686}" type="presOf" srcId="{B9447F1F-47A7-472A-B0C4-534E70FE7352}" destId="{CF18A1A6-8FB0-4C0B-A6A0-B1546A6FBB1B}" srcOrd="0" destOrd="1" presId="urn:microsoft.com/office/officeart/2008/layout/AlternatingHexagons"/>
    <dgm:cxn modelId="{1A9F73BB-04DE-4778-8EDD-3ECB4F25FE77}" srcId="{A3BBA932-34F4-4E2B-A256-3CA376B380F1}" destId="{BE6A1F35-F12B-473C-8D03-B84FFC77CE3E}" srcOrd="0" destOrd="0" parTransId="{B717245F-715C-45C1-AEE9-3B5FB9EB2BCF}" sibTransId="{0B7EF8AB-6A76-4D84-B67F-256606DC11DD}"/>
    <dgm:cxn modelId="{7923D4BF-9479-46D3-814C-2CB573F24988}" type="presOf" srcId="{D4628D8E-0650-436D-9D4A-24D300C33B89}" destId="{F3E27417-9255-4397-B251-808A77FC28CE}" srcOrd="0" destOrd="0" presId="urn:microsoft.com/office/officeart/2008/layout/AlternatingHexagons"/>
    <dgm:cxn modelId="{0B424CC2-CB82-4A91-ADD2-9D55E460C053}" type="presOf" srcId="{912DE71A-D354-4C9E-96F8-DB81C5FB0BE1}" destId="{E3D1D2D8-A9C9-4EEC-B5CA-1927AD45B322}" srcOrd="0" destOrd="0" presId="urn:microsoft.com/office/officeart/2008/layout/AlternatingHexagons"/>
    <dgm:cxn modelId="{CA7398CA-343F-494F-A708-0E64E779DE1C}" type="presOf" srcId="{E06EFD33-7A6A-442A-9846-A0076F43AF02}" destId="{9CEB801A-8C34-400A-86D4-CEF31B54947C}" srcOrd="0" destOrd="0" presId="urn:microsoft.com/office/officeart/2008/layout/AlternatingHexagons"/>
    <dgm:cxn modelId="{D752FCCB-FC87-428C-BDF1-80F09058223A}" srcId="{D4A97DC1-3987-478D-A07F-2A46BC7D1BFB}" destId="{BA5882C4-5D51-4389-A971-1A56A1B5E50A}" srcOrd="0" destOrd="0" parTransId="{DD9CA6A9-1680-4870-80E4-6CC316E95AA9}" sibTransId="{5214BF28-413C-44F1-978E-D1A51A9F4FB0}"/>
    <dgm:cxn modelId="{E9F294D7-D049-4EE7-8444-AD98A5E4C49A}" type="presOf" srcId="{D068E896-9BA4-4991-B234-87CA0885AEE1}" destId="{5644C45E-05A6-4322-955D-1DC83A1B1A65}" srcOrd="0" destOrd="0" presId="urn:microsoft.com/office/officeart/2008/layout/AlternatingHexagons"/>
    <dgm:cxn modelId="{933ACEDD-2265-4C74-AEA5-543C2C9E8443}" srcId="{912DE71A-D354-4C9E-96F8-DB81C5FB0BE1}" destId="{35742075-EBBE-4CB6-8AE9-86F8F457F2FA}" srcOrd="1" destOrd="0" parTransId="{16C0DEB2-42E9-4D46-9202-1C4D31666076}" sibTransId="{D068E896-9BA4-4991-B234-87CA0885AEE1}"/>
    <dgm:cxn modelId="{0DD390E1-7F7B-47A2-9C10-F2E2ED6D031B}" srcId="{0AB576B6-6B22-4D68-B38D-8E7FF32957F5}" destId="{62F7FC9E-6063-4231-B8D7-EACBDDEEDF26}" srcOrd="0" destOrd="0" parTransId="{3D2B5609-781E-4D8D-9CD3-F061D01A0B71}" sibTransId="{947D70D6-627F-4EFC-BB29-C3D431DC8DAD}"/>
    <dgm:cxn modelId="{A4AEE5EC-0B2C-4DBA-9207-36D8E7661F87}" type="presOf" srcId="{B863DA80-F153-4152-8613-2E5010CF931D}" destId="{CBA5985A-FA38-4795-866A-0E3FDF616621}" srcOrd="0" destOrd="0" presId="urn:microsoft.com/office/officeart/2008/layout/AlternatingHexagons"/>
    <dgm:cxn modelId="{CF79A1EE-DE17-4515-993E-1B10E0DADC02}" type="presOf" srcId="{328A9D14-A914-459B-8CED-8424C4EEF4CF}" destId="{240E6343-F493-45FE-BF6B-065CFF9F4BDF}" srcOrd="0" destOrd="0" presId="urn:microsoft.com/office/officeart/2008/layout/AlternatingHexagons"/>
    <dgm:cxn modelId="{5D869FF8-100D-4B8A-879D-0310ABAA11F1}" srcId="{912DE71A-D354-4C9E-96F8-DB81C5FB0BE1}" destId="{0AB576B6-6B22-4D68-B38D-8E7FF32957F5}" srcOrd="2" destOrd="0" parTransId="{EA44DB69-28FB-41C4-8326-8635919E60E6}" sibTransId="{FC824192-2FD2-4AA2-A26D-1A08F43CA6B0}"/>
    <dgm:cxn modelId="{968C58FC-E81B-42AF-A103-00B56E5F9DDA}" type="presOf" srcId="{19F64E08-9A70-424E-9A32-20705532AC36}" destId="{343D40E7-488D-47D9-AE5A-9A491F378186}" srcOrd="0" destOrd="0" presId="urn:microsoft.com/office/officeart/2008/layout/AlternatingHexagons"/>
    <dgm:cxn modelId="{1665C5FE-9564-4712-9C7B-7C296EB7EA7D}" srcId="{0AB576B6-6B22-4D68-B38D-8E7FF32957F5}" destId="{C3B3F876-2516-4DB9-B96C-34B366A92E10}" srcOrd="1" destOrd="0" parTransId="{08CB30B2-9851-41CF-A4AA-BBBFBBD58D9D}" sibTransId="{DC985843-80E6-47C9-9D2E-BCE050CEB537}"/>
    <dgm:cxn modelId="{CBFC8AE6-A16B-4B4C-9B8D-CA8FA8907233}" type="presParOf" srcId="{E3D1D2D8-A9C9-4EEC-B5CA-1927AD45B322}" destId="{9D13D150-3276-4E71-99FB-EFB68D242E00}" srcOrd="0" destOrd="0" presId="urn:microsoft.com/office/officeart/2008/layout/AlternatingHexagons"/>
    <dgm:cxn modelId="{2A0CC328-3022-42BA-A3F6-ED7530FB6210}" type="presParOf" srcId="{9D13D150-3276-4E71-99FB-EFB68D242E00}" destId="{F9F79777-BD09-49F3-866F-881F3C1B20BC}" srcOrd="0" destOrd="0" presId="urn:microsoft.com/office/officeart/2008/layout/AlternatingHexagons"/>
    <dgm:cxn modelId="{822BC5A6-DC26-49F5-98B2-F16A7B807037}" type="presParOf" srcId="{9D13D150-3276-4E71-99FB-EFB68D242E00}" destId="{AC57969F-65F8-457E-83CC-EB0F13BA44EE}" srcOrd="1" destOrd="0" presId="urn:microsoft.com/office/officeart/2008/layout/AlternatingHexagons"/>
    <dgm:cxn modelId="{90907E2B-8638-4A98-829C-4339423F1A3E}" type="presParOf" srcId="{9D13D150-3276-4E71-99FB-EFB68D242E00}" destId="{49BD87A6-510B-4F7C-83AC-D65049B6328A}" srcOrd="2" destOrd="0" presId="urn:microsoft.com/office/officeart/2008/layout/AlternatingHexagons"/>
    <dgm:cxn modelId="{0008FF69-BFDB-4AA1-BB09-5401F1E1ACB7}" type="presParOf" srcId="{9D13D150-3276-4E71-99FB-EFB68D242E00}" destId="{D4A30AE3-2AED-407D-AE18-287A5F5400EE}" srcOrd="3" destOrd="0" presId="urn:microsoft.com/office/officeart/2008/layout/AlternatingHexagons"/>
    <dgm:cxn modelId="{ADE0AD8B-1AF9-4292-9D49-4ECC9C74B97E}" type="presParOf" srcId="{9D13D150-3276-4E71-99FB-EFB68D242E00}" destId="{F3E27417-9255-4397-B251-808A77FC28CE}" srcOrd="4" destOrd="0" presId="urn:microsoft.com/office/officeart/2008/layout/AlternatingHexagons"/>
    <dgm:cxn modelId="{C92E514B-D106-45F2-A33D-9662F4F87298}" type="presParOf" srcId="{E3D1D2D8-A9C9-4EEC-B5CA-1927AD45B322}" destId="{70F7D792-DA5B-4ED8-963E-57095E6CC192}" srcOrd="1" destOrd="0" presId="urn:microsoft.com/office/officeart/2008/layout/AlternatingHexagons"/>
    <dgm:cxn modelId="{D8EA7D43-38E8-46AA-A141-9C680F68CBD5}" type="presParOf" srcId="{E3D1D2D8-A9C9-4EEC-B5CA-1927AD45B322}" destId="{F533B4C0-055B-4E59-8416-1A003336AE3C}" srcOrd="2" destOrd="0" presId="urn:microsoft.com/office/officeart/2008/layout/AlternatingHexagons"/>
    <dgm:cxn modelId="{64588D0B-CA04-416C-873A-DAAB9D0D7B52}" type="presParOf" srcId="{F533B4C0-055B-4E59-8416-1A003336AE3C}" destId="{DA66EB71-5B6F-4EC5-9A24-4C06AC263A5E}" srcOrd="0" destOrd="0" presId="urn:microsoft.com/office/officeart/2008/layout/AlternatingHexagons"/>
    <dgm:cxn modelId="{3DD4D945-D61F-4505-89E9-256C8DE3C6B4}" type="presParOf" srcId="{F533B4C0-055B-4E59-8416-1A003336AE3C}" destId="{CF18A1A6-8FB0-4C0B-A6A0-B1546A6FBB1B}" srcOrd="1" destOrd="0" presId="urn:microsoft.com/office/officeart/2008/layout/AlternatingHexagons"/>
    <dgm:cxn modelId="{72856D31-6C25-465B-82FF-9AF475A4B285}" type="presParOf" srcId="{F533B4C0-055B-4E59-8416-1A003336AE3C}" destId="{8DC5FABD-3CAD-4ED0-A6B0-8250B71E6BCF}" srcOrd="2" destOrd="0" presId="urn:microsoft.com/office/officeart/2008/layout/AlternatingHexagons"/>
    <dgm:cxn modelId="{A54D4B98-181A-418B-B1AD-AC178BC919D4}" type="presParOf" srcId="{F533B4C0-055B-4E59-8416-1A003336AE3C}" destId="{740D7D3D-4835-44B2-B0FE-2E41F6C8CB1E}" srcOrd="3" destOrd="0" presId="urn:microsoft.com/office/officeart/2008/layout/AlternatingHexagons"/>
    <dgm:cxn modelId="{670B69BD-A9E2-45B3-97EF-D71BAAAEF2A6}" type="presParOf" srcId="{F533B4C0-055B-4E59-8416-1A003336AE3C}" destId="{5644C45E-05A6-4322-955D-1DC83A1B1A65}" srcOrd="4" destOrd="0" presId="urn:microsoft.com/office/officeart/2008/layout/AlternatingHexagons"/>
    <dgm:cxn modelId="{137A0417-20DA-41FF-853D-2C403048FC97}" type="presParOf" srcId="{E3D1D2D8-A9C9-4EEC-B5CA-1927AD45B322}" destId="{A4AEC09D-6AD0-499C-9E21-C3C1EFB0583C}" srcOrd="3" destOrd="0" presId="urn:microsoft.com/office/officeart/2008/layout/AlternatingHexagons"/>
    <dgm:cxn modelId="{0546EF5F-ED61-4A43-9C4C-52503AFC03D2}" type="presParOf" srcId="{E3D1D2D8-A9C9-4EEC-B5CA-1927AD45B322}" destId="{2F50A930-751B-47E1-AFC8-1AEDC3F08289}" srcOrd="4" destOrd="0" presId="urn:microsoft.com/office/officeart/2008/layout/AlternatingHexagons"/>
    <dgm:cxn modelId="{828B0183-C564-440A-A385-EEA89A1A4C1D}" type="presParOf" srcId="{2F50A930-751B-47E1-AFC8-1AEDC3F08289}" destId="{E7402C44-0E25-4E0E-A7CA-D69D2B5C6893}" srcOrd="0" destOrd="0" presId="urn:microsoft.com/office/officeart/2008/layout/AlternatingHexagons"/>
    <dgm:cxn modelId="{8523B06D-0F33-4899-925B-F9A81E6679A2}" type="presParOf" srcId="{2F50A930-751B-47E1-AFC8-1AEDC3F08289}" destId="{96916584-CC3F-42BA-B0FB-C0C8EC27238E}" srcOrd="1" destOrd="0" presId="urn:microsoft.com/office/officeart/2008/layout/AlternatingHexagons"/>
    <dgm:cxn modelId="{4013F961-9652-4E5C-9615-F25F2F204614}" type="presParOf" srcId="{2F50A930-751B-47E1-AFC8-1AEDC3F08289}" destId="{5D8D1E8F-E764-4C9B-89B7-8E2BF06D4F20}" srcOrd="2" destOrd="0" presId="urn:microsoft.com/office/officeart/2008/layout/AlternatingHexagons"/>
    <dgm:cxn modelId="{E8948088-AEC3-4442-96E0-6B351C1DDCD4}" type="presParOf" srcId="{2F50A930-751B-47E1-AFC8-1AEDC3F08289}" destId="{6129B10C-2F6C-47B4-87F6-C85F85815D33}" srcOrd="3" destOrd="0" presId="urn:microsoft.com/office/officeart/2008/layout/AlternatingHexagons"/>
    <dgm:cxn modelId="{48F89B8E-AA45-4BBE-A6E0-C48310195111}" type="presParOf" srcId="{2F50A930-751B-47E1-AFC8-1AEDC3F08289}" destId="{DFCBE961-4EF2-401A-A2D4-48CF10D23637}" srcOrd="4" destOrd="0" presId="urn:microsoft.com/office/officeart/2008/layout/AlternatingHexagons"/>
    <dgm:cxn modelId="{EA5F6477-366C-4193-82E1-2908FD71ED0A}" type="presParOf" srcId="{E3D1D2D8-A9C9-4EEC-B5CA-1927AD45B322}" destId="{BE91CA80-DA27-4B9C-8CF5-21932E3F65D6}" srcOrd="5" destOrd="0" presId="urn:microsoft.com/office/officeart/2008/layout/AlternatingHexagons"/>
    <dgm:cxn modelId="{69CA3BDE-42F3-49FE-9808-A24A61B49EF3}" type="presParOf" srcId="{E3D1D2D8-A9C9-4EEC-B5CA-1927AD45B322}" destId="{13E70338-696A-4A55-9932-B6CC8D0B42B2}" srcOrd="6" destOrd="0" presId="urn:microsoft.com/office/officeart/2008/layout/AlternatingHexagons"/>
    <dgm:cxn modelId="{CAD664CA-32CF-4FCA-A172-D07592E94437}" type="presParOf" srcId="{13E70338-696A-4A55-9932-B6CC8D0B42B2}" destId="{417383F5-F76B-4BEF-A21F-3F7DF8E69F8E}" srcOrd="0" destOrd="0" presId="urn:microsoft.com/office/officeart/2008/layout/AlternatingHexagons"/>
    <dgm:cxn modelId="{3C90C62E-3760-4584-99ED-83828A9DCBDD}" type="presParOf" srcId="{13E70338-696A-4A55-9932-B6CC8D0B42B2}" destId="{367F0C93-2786-43DA-BE71-CD9FFE7E7114}" srcOrd="1" destOrd="0" presId="urn:microsoft.com/office/officeart/2008/layout/AlternatingHexagons"/>
    <dgm:cxn modelId="{83D50897-DF00-41E5-8422-D34E5B3508A2}" type="presParOf" srcId="{13E70338-696A-4A55-9932-B6CC8D0B42B2}" destId="{FAFC4724-3FDF-4BCA-AE4E-FD8FA324535E}" srcOrd="2" destOrd="0" presId="urn:microsoft.com/office/officeart/2008/layout/AlternatingHexagons"/>
    <dgm:cxn modelId="{B3F55D80-3204-4BEF-9FB9-39973EE33D7C}" type="presParOf" srcId="{13E70338-696A-4A55-9932-B6CC8D0B42B2}" destId="{EB51928E-24DC-4149-BAD0-5ED97825F167}" srcOrd="3" destOrd="0" presId="urn:microsoft.com/office/officeart/2008/layout/AlternatingHexagons"/>
    <dgm:cxn modelId="{6DF0087A-2A1D-4269-B985-3748DA962407}" type="presParOf" srcId="{13E70338-696A-4A55-9932-B6CC8D0B42B2}" destId="{CBA5985A-FA38-4795-866A-0E3FDF616621}" srcOrd="4" destOrd="0" presId="urn:microsoft.com/office/officeart/2008/layout/AlternatingHexagons"/>
    <dgm:cxn modelId="{959A9BAE-3B88-4CE1-9079-0B02738D38DB}" type="presParOf" srcId="{E3D1D2D8-A9C9-4EEC-B5CA-1927AD45B322}" destId="{215CCD79-5335-41CB-B25B-574BDCD4FC4C}" srcOrd="7" destOrd="0" presId="urn:microsoft.com/office/officeart/2008/layout/AlternatingHexagons"/>
    <dgm:cxn modelId="{AAE30B2E-086E-450D-AFC9-FD610567F280}" type="presParOf" srcId="{E3D1D2D8-A9C9-4EEC-B5CA-1927AD45B322}" destId="{ABF3D01A-3468-464B-BD08-1C84E374CC53}" srcOrd="8" destOrd="0" presId="urn:microsoft.com/office/officeart/2008/layout/AlternatingHexagons"/>
    <dgm:cxn modelId="{E05CCAA7-B280-421B-A9FC-0B50ECAE0D68}" type="presParOf" srcId="{ABF3D01A-3468-464B-BD08-1C84E374CC53}" destId="{BF564963-C172-4329-AB05-647971F08C7F}" srcOrd="0" destOrd="0" presId="urn:microsoft.com/office/officeart/2008/layout/AlternatingHexagons"/>
    <dgm:cxn modelId="{184759E4-989C-4C49-A33D-EE6D2DAEB1EA}" type="presParOf" srcId="{ABF3D01A-3468-464B-BD08-1C84E374CC53}" destId="{7FF09AF2-521B-40B1-8B5E-2243F0B61A5A}" srcOrd="1" destOrd="0" presId="urn:microsoft.com/office/officeart/2008/layout/AlternatingHexagons"/>
    <dgm:cxn modelId="{B9DF761F-49E6-403C-AF48-9A21C8877C23}" type="presParOf" srcId="{ABF3D01A-3468-464B-BD08-1C84E374CC53}" destId="{76E8B25F-38BA-4739-93BA-D597AC7968A3}" srcOrd="2" destOrd="0" presId="urn:microsoft.com/office/officeart/2008/layout/AlternatingHexagons"/>
    <dgm:cxn modelId="{6201ED7A-5FC3-4214-A20C-216DAE066486}" type="presParOf" srcId="{ABF3D01A-3468-464B-BD08-1C84E374CC53}" destId="{A91F6D2D-28E7-4A70-A68E-156494073B98}" srcOrd="3" destOrd="0" presId="urn:microsoft.com/office/officeart/2008/layout/AlternatingHexagons"/>
    <dgm:cxn modelId="{2AFD6066-4557-44FC-AFDA-B2D189471A8B}" type="presParOf" srcId="{ABF3D01A-3468-464B-BD08-1C84E374CC53}" destId="{22D6A4B7-4F15-4F73-9937-DD3B180AF881}" srcOrd="4" destOrd="0" presId="urn:microsoft.com/office/officeart/2008/layout/AlternatingHexagons"/>
    <dgm:cxn modelId="{35E6223E-2393-46A2-AFC6-F4E1141FD7DD}" type="presParOf" srcId="{E3D1D2D8-A9C9-4EEC-B5CA-1927AD45B322}" destId="{BC68756A-A28F-43BD-9B78-E1E16D48BD68}" srcOrd="9" destOrd="0" presId="urn:microsoft.com/office/officeart/2008/layout/AlternatingHexagons"/>
    <dgm:cxn modelId="{36E04070-51A1-46D7-B069-66D1675073D2}" type="presParOf" srcId="{E3D1D2D8-A9C9-4EEC-B5CA-1927AD45B322}" destId="{D26D215E-8713-45C5-B5CD-12B636B1AA1E}" srcOrd="10" destOrd="0" presId="urn:microsoft.com/office/officeart/2008/layout/AlternatingHexagons"/>
    <dgm:cxn modelId="{8F0E42E3-EB52-43AB-9F93-6D585400A460}" type="presParOf" srcId="{D26D215E-8713-45C5-B5CD-12B636B1AA1E}" destId="{CA755D18-CE95-4CD0-B8A5-5C3467412E37}" srcOrd="0" destOrd="0" presId="urn:microsoft.com/office/officeart/2008/layout/AlternatingHexagons"/>
    <dgm:cxn modelId="{0810F506-6076-42AC-87CC-C3AC341FCE83}" type="presParOf" srcId="{D26D215E-8713-45C5-B5CD-12B636B1AA1E}" destId="{24681F32-35FE-4FD4-8895-50387C829FBA}" srcOrd="1" destOrd="0" presId="urn:microsoft.com/office/officeart/2008/layout/AlternatingHexagons"/>
    <dgm:cxn modelId="{B159F36B-43F8-4BCC-B558-EF12C2A631B0}" type="presParOf" srcId="{D26D215E-8713-45C5-B5CD-12B636B1AA1E}" destId="{C777E5C1-71E9-49DF-A03D-5202D81BE38D}" srcOrd="2" destOrd="0" presId="urn:microsoft.com/office/officeart/2008/layout/AlternatingHexagons"/>
    <dgm:cxn modelId="{C32E4FE3-410F-44B6-9069-481C1E906FF2}" type="presParOf" srcId="{D26D215E-8713-45C5-B5CD-12B636B1AA1E}" destId="{40DB987B-B7B8-41C5-B57A-1303209C2CB7}" srcOrd="3" destOrd="0" presId="urn:microsoft.com/office/officeart/2008/layout/AlternatingHexagons"/>
    <dgm:cxn modelId="{DBF7E150-4C7F-402B-A3AB-6B5ED9EE46E4}" type="presParOf" srcId="{D26D215E-8713-45C5-B5CD-12B636B1AA1E}" destId="{343D40E7-488D-47D9-AE5A-9A491F378186}" srcOrd="4" destOrd="0" presId="urn:microsoft.com/office/officeart/2008/layout/AlternatingHexagons"/>
    <dgm:cxn modelId="{F91BE79B-58D0-4643-A3C4-6661ED0EF867}" type="presParOf" srcId="{E3D1D2D8-A9C9-4EEC-B5CA-1927AD45B322}" destId="{0D44145B-036D-4E6E-B6FC-F3EA3BDA51E2}" srcOrd="11" destOrd="0" presId="urn:microsoft.com/office/officeart/2008/layout/AlternatingHexagons"/>
    <dgm:cxn modelId="{758D8E34-BD75-49A0-8081-ADC02A00856D}" type="presParOf" srcId="{E3D1D2D8-A9C9-4EEC-B5CA-1927AD45B322}" destId="{F88562CD-EEAC-4B21-A707-73DA50D97CA6}" srcOrd="12" destOrd="0" presId="urn:microsoft.com/office/officeart/2008/layout/AlternatingHexagons"/>
    <dgm:cxn modelId="{5FDEC978-381C-4EFC-848C-C74D060FA3C0}" type="presParOf" srcId="{F88562CD-EEAC-4B21-A707-73DA50D97CA6}" destId="{5E485A79-46EF-45E5-8219-E5E748A61E56}" srcOrd="0" destOrd="0" presId="urn:microsoft.com/office/officeart/2008/layout/AlternatingHexagons"/>
    <dgm:cxn modelId="{B8CD79AD-62D3-4894-9CC5-61EB91603424}" type="presParOf" srcId="{F88562CD-EEAC-4B21-A707-73DA50D97CA6}" destId="{3CE0078E-DE2E-4CB2-9918-71CB6CC20F24}" srcOrd="1" destOrd="0" presId="urn:microsoft.com/office/officeart/2008/layout/AlternatingHexagons"/>
    <dgm:cxn modelId="{9D1D36E7-4417-4D3A-A55C-FACCF34F0F36}" type="presParOf" srcId="{F88562CD-EEAC-4B21-A707-73DA50D97CA6}" destId="{05E09EE1-0079-49D9-A798-94B478A6FCC0}" srcOrd="2" destOrd="0" presId="urn:microsoft.com/office/officeart/2008/layout/AlternatingHexagons"/>
    <dgm:cxn modelId="{160AA351-2D06-4A39-B1E4-BA531A78147E}" type="presParOf" srcId="{F88562CD-EEAC-4B21-A707-73DA50D97CA6}" destId="{FF2B3D37-A0E8-477C-AE7D-7639D3F88B66}" srcOrd="3" destOrd="0" presId="urn:microsoft.com/office/officeart/2008/layout/AlternatingHexagons"/>
    <dgm:cxn modelId="{CE55DE15-0C74-4F14-BC19-3CEF87A6D4C8}" type="presParOf" srcId="{F88562CD-EEAC-4B21-A707-73DA50D97CA6}" destId="{54B33CA4-9194-4A7A-AEA4-EB432B35448D}" srcOrd="4" destOrd="0" presId="urn:microsoft.com/office/officeart/2008/layout/AlternatingHexagons"/>
    <dgm:cxn modelId="{7F6E29FC-2E33-4B6D-B992-00E8C785DAD3}" type="presParOf" srcId="{E3D1D2D8-A9C9-4EEC-B5CA-1927AD45B322}" destId="{4274636A-471C-4C48-830B-17A35AF960CD}" srcOrd="13" destOrd="0" presId="urn:microsoft.com/office/officeart/2008/layout/AlternatingHexagons"/>
    <dgm:cxn modelId="{35F22431-2761-4E67-B0F2-1506ABABE462}" type="presParOf" srcId="{E3D1D2D8-A9C9-4EEC-B5CA-1927AD45B322}" destId="{2E370FA4-8AA2-44FD-9038-F29FA4934C4B}" srcOrd="14" destOrd="0" presId="urn:microsoft.com/office/officeart/2008/layout/AlternatingHexagons"/>
    <dgm:cxn modelId="{14E46059-E76C-45EF-9BFF-879D67928177}" type="presParOf" srcId="{2E370FA4-8AA2-44FD-9038-F29FA4934C4B}" destId="{9CEB801A-8C34-400A-86D4-CEF31B54947C}" srcOrd="0" destOrd="0" presId="urn:microsoft.com/office/officeart/2008/layout/AlternatingHexagons"/>
    <dgm:cxn modelId="{6A77EEAC-A771-44A0-A864-074E534CB905}" type="presParOf" srcId="{2E370FA4-8AA2-44FD-9038-F29FA4934C4B}" destId="{133718FE-D43E-4F92-9547-65A5D83051D4}" srcOrd="1" destOrd="0" presId="urn:microsoft.com/office/officeart/2008/layout/AlternatingHexagons"/>
    <dgm:cxn modelId="{CB67F0EB-DD71-443B-9433-00521662C5EE}" type="presParOf" srcId="{2E370FA4-8AA2-44FD-9038-F29FA4934C4B}" destId="{CF703087-F0A4-4156-BB6D-92CA62E450B9}" srcOrd="2" destOrd="0" presId="urn:microsoft.com/office/officeart/2008/layout/AlternatingHexagons"/>
    <dgm:cxn modelId="{40EEC1B8-12A4-4D12-A00D-0D094E67F74E}" type="presParOf" srcId="{2E370FA4-8AA2-44FD-9038-F29FA4934C4B}" destId="{C65996C0-82B7-471D-98B0-8C85C4D2A57E}" srcOrd="3" destOrd="0" presId="urn:microsoft.com/office/officeart/2008/layout/AlternatingHexagons"/>
    <dgm:cxn modelId="{2E32C8D3-BD0B-4809-8AF1-3D84C153D837}" type="presParOf" srcId="{2E370FA4-8AA2-44FD-9038-F29FA4934C4B}" destId="{240E6343-F493-45FE-BF6B-065CFF9F4BDF}"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AD546D-DC88-4BE4-850C-0BE0D06C9A44}"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8FA2F08D-BAE6-4322-8300-B21F5FA8BEF3}">
      <dgm:prSet/>
      <dgm:spPr/>
      <dgm:t>
        <a:bodyPr/>
        <a:lstStyle/>
        <a:p>
          <a:pPr rtl="0"/>
          <a:r>
            <a:rPr lang="en-US" b="0">
              <a:latin typeface="Calibri"/>
              <a:cs typeface="Calibri"/>
            </a:rPr>
            <a:t>Firstly, we shall have to agree that the majority of Students regardless of age, gender and experience are to some extent confident in using technology to collaborate.</a:t>
          </a:r>
          <a:endParaRPr lang="en-US">
            <a:latin typeface="Calibri"/>
            <a:cs typeface="Calibri"/>
          </a:endParaRPr>
        </a:p>
      </dgm:t>
    </dgm:pt>
    <dgm:pt modelId="{4E8E096D-AEC5-4DAC-8887-5190941CA88F}" type="parTrans" cxnId="{657FCC8D-9F92-4AC7-9582-681605A39180}">
      <dgm:prSet/>
      <dgm:spPr/>
      <dgm:t>
        <a:bodyPr/>
        <a:lstStyle/>
        <a:p>
          <a:endParaRPr lang="en-US"/>
        </a:p>
      </dgm:t>
    </dgm:pt>
    <dgm:pt modelId="{6D1A0266-654D-4259-B369-735D182AEF2F}" type="sibTrans" cxnId="{657FCC8D-9F92-4AC7-9582-681605A39180}">
      <dgm:prSet/>
      <dgm:spPr/>
      <dgm:t>
        <a:bodyPr/>
        <a:lstStyle/>
        <a:p>
          <a:endParaRPr lang="en-US"/>
        </a:p>
      </dgm:t>
    </dgm:pt>
    <dgm:pt modelId="{A16F4FC5-AF83-4BCA-9655-C610430B107E}">
      <dgm:prSet/>
      <dgm:spPr/>
      <dgm:t>
        <a:bodyPr/>
        <a:lstStyle/>
        <a:p>
          <a:r>
            <a:rPr lang="en-US" b="0">
              <a:latin typeface="Calibri"/>
              <a:cs typeface="Calibri"/>
            </a:rPr>
            <a:t>A lot of students even the more youthful have the basic understanding of technology and how to use it individually and as a group within the class.  Applying this knowledge within the class gives most students the boost and makes their self-esteem levels high. </a:t>
          </a:r>
          <a:endParaRPr lang="en-US">
            <a:latin typeface="Calibri"/>
            <a:cs typeface="Calibri"/>
          </a:endParaRPr>
        </a:p>
      </dgm:t>
    </dgm:pt>
    <dgm:pt modelId="{047F70E1-D6B7-451E-BF0C-1F5C11957632}" type="parTrans" cxnId="{6FA9A30E-3973-4917-A040-6E6D5325AD3C}">
      <dgm:prSet/>
      <dgm:spPr/>
      <dgm:t>
        <a:bodyPr/>
        <a:lstStyle/>
        <a:p>
          <a:endParaRPr lang="en-US"/>
        </a:p>
      </dgm:t>
    </dgm:pt>
    <dgm:pt modelId="{11BBC453-4D41-4069-AEFD-1FA0DAD43FD3}" type="sibTrans" cxnId="{6FA9A30E-3973-4917-A040-6E6D5325AD3C}">
      <dgm:prSet/>
      <dgm:spPr/>
      <dgm:t>
        <a:bodyPr/>
        <a:lstStyle/>
        <a:p>
          <a:endParaRPr lang="en-US"/>
        </a:p>
      </dgm:t>
    </dgm:pt>
    <dgm:pt modelId="{E55BFDA7-39D4-45A7-9C3E-EC8D128CD433}">
      <dgm:prSet phldr="0"/>
      <dgm:spPr/>
      <dgm:t>
        <a:bodyPr/>
        <a:lstStyle/>
        <a:p>
          <a:pPr rtl="0"/>
          <a:r>
            <a:rPr lang="en-US" b="0" dirty="0">
              <a:latin typeface="Calibri"/>
              <a:cs typeface="Calibri"/>
            </a:rPr>
            <a:t>Students have the opportunity to collaborate to solve challenges through online classes and educational activities.</a:t>
          </a:r>
        </a:p>
      </dgm:t>
    </dgm:pt>
    <dgm:pt modelId="{DD6258E8-1EFF-4672-A43F-C0C416B768FF}" type="parTrans" cxnId="{7185C786-E958-3546-9EBA-E8A4C3A04EF8}">
      <dgm:prSet/>
      <dgm:spPr/>
    </dgm:pt>
    <dgm:pt modelId="{41ACF6B6-6610-427D-B24E-3F5A23F74780}" type="sibTrans" cxnId="{7185C786-E958-3546-9EBA-E8A4C3A04EF8}">
      <dgm:prSet/>
      <dgm:spPr/>
    </dgm:pt>
    <dgm:pt modelId="{F5F7D346-69FE-49E8-9E3B-F9AA34776596}" type="pres">
      <dgm:prSet presAssocID="{FAAD546D-DC88-4BE4-850C-0BE0D06C9A44}" presName="vert0" presStyleCnt="0">
        <dgm:presLayoutVars>
          <dgm:dir/>
          <dgm:animOne val="branch"/>
          <dgm:animLvl val="lvl"/>
        </dgm:presLayoutVars>
      </dgm:prSet>
      <dgm:spPr/>
    </dgm:pt>
    <dgm:pt modelId="{DEA335BE-A8B2-402A-8757-A4E9B88A0B72}" type="pres">
      <dgm:prSet presAssocID="{8FA2F08D-BAE6-4322-8300-B21F5FA8BEF3}" presName="thickLine" presStyleLbl="alignNode1" presStyleIdx="0" presStyleCnt="3"/>
      <dgm:spPr/>
    </dgm:pt>
    <dgm:pt modelId="{9BC46581-EE45-4F93-9D37-FD15CFFC1210}" type="pres">
      <dgm:prSet presAssocID="{8FA2F08D-BAE6-4322-8300-B21F5FA8BEF3}" presName="horz1" presStyleCnt="0"/>
      <dgm:spPr/>
    </dgm:pt>
    <dgm:pt modelId="{F40B1C50-5C1F-41C0-BEF8-233E991703B4}" type="pres">
      <dgm:prSet presAssocID="{8FA2F08D-BAE6-4322-8300-B21F5FA8BEF3}" presName="tx1" presStyleLbl="revTx" presStyleIdx="0" presStyleCnt="3"/>
      <dgm:spPr/>
    </dgm:pt>
    <dgm:pt modelId="{E7FD2404-0C55-4B12-8155-54BF13011B95}" type="pres">
      <dgm:prSet presAssocID="{8FA2F08D-BAE6-4322-8300-B21F5FA8BEF3}" presName="vert1" presStyleCnt="0"/>
      <dgm:spPr/>
    </dgm:pt>
    <dgm:pt modelId="{802B7D55-822D-40BE-A532-D04057D7C6E3}" type="pres">
      <dgm:prSet presAssocID="{E55BFDA7-39D4-45A7-9C3E-EC8D128CD433}" presName="thickLine" presStyleLbl="alignNode1" presStyleIdx="1" presStyleCnt="3"/>
      <dgm:spPr/>
    </dgm:pt>
    <dgm:pt modelId="{7BB80066-5490-42CB-BA58-ED2D9E020027}" type="pres">
      <dgm:prSet presAssocID="{E55BFDA7-39D4-45A7-9C3E-EC8D128CD433}" presName="horz1" presStyleCnt="0"/>
      <dgm:spPr/>
    </dgm:pt>
    <dgm:pt modelId="{36E90CA0-6A91-4D9A-8E6D-8A25DD4DCB19}" type="pres">
      <dgm:prSet presAssocID="{E55BFDA7-39D4-45A7-9C3E-EC8D128CD433}" presName="tx1" presStyleLbl="revTx" presStyleIdx="1" presStyleCnt="3"/>
      <dgm:spPr/>
    </dgm:pt>
    <dgm:pt modelId="{C04A76A6-76CB-4B8A-83C2-F8E3D5928822}" type="pres">
      <dgm:prSet presAssocID="{E55BFDA7-39D4-45A7-9C3E-EC8D128CD433}" presName="vert1" presStyleCnt="0"/>
      <dgm:spPr/>
    </dgm:pt>
    <dgm:pt modelId="{32EED435-47AA-4132-BBB7-403A60C5055E}" type="pres">
      <dgm:prSet presAssocID="{A16F4FC5-AF83-4BCA-9655-C610430B107E}" presName="thickLine" presStyleLbl="alignNode1" presStyleIdx="2" presStyleCnt="3"/>
      <dgm:spPr/>
    </dgm:pt>
    <dgm:pt modelId="{519C8C32-7515-446E-9099-5E1232D421AF}" type="pres">
      <dgm:prSet presAssocID="{A16F4FC5-AF83-4BCA-9655-C610430B107E}" presName="horz1" presStyleCnt="0"/>
      <dgm:spPr/>
    </dgm:pt>
    <dgm:pt modelId="{31294F35-DE70-4680-93F0-B9A6EBA41E36}" type="pres">
      <dgm:prSet presAssocID="{A16F4FC5-AF83-4BCA-9655-C610430B107E}" presName="tx1" presStyleLbl="revTx" presStyleIdx="2" presStyleCnt="3"/>
      <dgm:spPr/>
    </dgm:pt>
    <dgm:pt modelId="{ED1C2399-E623-4A54-95D6-D87AEFCD63C7}" type="pres">
      <dgm:prSet presAssocID="{A16F4FC5-AF83-4BCA-9655-C610430B107E}" presName="vert1" presStyleCnt="0"/>
      <dgm:spPr/>
    </dgm:pt>
  </dgm:ptLst>
  <dgm:cxnLst>
    <dgm:cxn modelId="{6FA9A30E-3973-4917-A040-6E6D5325AD3C}" srcId="{FAAD546D-DC88-4BE4-850C-0BE0D06C9A44}" destId="{A16F4FC5-AF83-4BCA-9655-C610430B107E}" srcOrd="2" destOrd="0" parTransId="{047F70E1-D6B7-451E-BF0C-1F5C11957632}" sibTransId="{11BBC453-4D41-4069-AEFD-1FA0DAD43FD3}"/>
    <dgm:cxn modelId="{39E0443E-9EFB-384A-A266-15AAB06C1927}" type="presOf" srcId="{A16F4FC5-AF83-4BCA-9655-C610430B107E}" destId="{31294F35-DE70-4680-93F0-B9A6EBA41E36}" srcOrd="0" destOrd="0" presId="urn:microsoft.com/office/officeart/2008/layout/LinedList"/>
    <dgm:cxn modelId="{17B1985B-F694-6749-9C86-D5DC3F2D941D}" type="presOf" srcId="{8FA2F08D-BAE6-4322-8300-B21F5FA8BEF3}" destId="{F40B1C50-5C1F-41C0-BEF8-233E991703B4}" srcOrd="0" destOrd="0" presId="urn:microsoft.com/office/officeart/2008/layout/LinedList"/>
    <dgm:cxn modelId="{24905C4C-A192-2448-BE0E-6F17D2604022}" type="presOf" srcId="{E55BFDA7-39D4-45A7-9C3E-EC8D128CD433}" destId="{36E90CA0-6A91-4D9A-8E6D-8A25DD4DCB19}" srcOrd="0" destOrd="0" presId="urn:microsoft.com/office/officeart/2008/layout/LinedList"/>
    <dgm:cxn modelId="{7185C786-E958-3546-9EBA-E8A4C3A04EF8}" srcId="{FAAD546D-DC88-4BE4-850C-0BE0D06C9A44}" destId="{E55BFDA7-39D4-45A7-9C3E-EC8D128CD433}" srcOrd="1" destOrd="0" parTransId="{DD6258E8-1EFF-4672-A43F-C0C416B768FF}" sibTransId="{41ACF6B6-6610-427D-B24E-3F5A23F74780}"/>
    <dgm:cxn modelId="{657FCC8D-9F92-4AC7-9582-681605A39180}" srcId="{FAAD546D-DC88-4BE4-850C-0BE0D06C9A44}" destId="{8FA2F08D-BAE6-4322-8300-B21F5FA8BEF3}" srcOrd="0" destOrd="0" parTransId="{4E8E096D-AEC5-4DAC-8887-5190941CA88F}" sibTransId="{6D1A0266-654D-4259-B369-735D182AEF2F}"/>
    <dgm:cxn modelId="{F79EEEFF-F30E-3B40-BF5F-2C270E08E8F2}" type="presOf" srcId="{FAAD546D-DC88-4BE4-850C-0BE0D06C9A44}" destId="{F5F7D346-69FE-49E8-9E3B-F9AA34776596}" srcOrd="0" destOrd="0" presId="urn:microsoft.com/office/officeart/2008/layout/LinedList"/>
    <dgm:cxn modelId="{066891E4-57DE-534F-B5E1-914203A6EC1B}" type="presParOf" srcId="{F5F7D346-69FE-49E8-9E3B-F9AA34776596}" destId="{DEA335BE-A8B2-402A-8757-A4E9B88A0B72}" srcOrd="0" destOrd="0" presId="urn:microsoft.com/office/officeart/2008/layout/LinedList"/>
    <dgm:cxn modelId="{22E63BF9-253A-B444-AD6A-002D1B2C72C7}" type="presParOf" srcId="{F5F7D346-69FE-49E8-9E3B-F9AA34776596}" destId="{9BC46581-EE45-4F93-9D37-FD15CFFC1210}" srcOrd="1" destOrd="0" presId="urn:microsoft.com/office/officeart/2008/layout/LinedList"/>
    <dgm:cxn modelId="{98321312-46C3-F849-A417-582CA58C2873}" type="presParOf" srcId="{9BC46581-EE45-4F93-9D37-FD15CFFC1210}" destId="{F40B1C50-5C1F-41C0-BEF8-233E991703B4}" srcOrd="0" destOrd="0" presId="urn:microsoft.com/office/officeart/2008/layout/LinedList"/>
    <dgm:cxn modelId="{8DE014E6-8D6B-F340-A058-B752977A36C5}" type="presParOf" srcId="{9BC46581-EE45-4F93-9D37-FD15CFFC1210}" destId="{E7FD2404-0C55-4B12-8155-54BF13011B95}" srcOrd="1" destOrd="0" presId="urn:microsoft.com/office/officeart/2008/layout/LinedList"/>
    <dgm:cxn modelId="{B589912F-7E2D-A745-A3C0-41BC8B4CFE78}" type="presParOf" srcId="{F5F7D346-69FE-49E8-9E3B-F9AA34776596}" destId="{802B7D55-822D-40BE-A532-D04057D7C6E3}" srcOrd="2" destOrd="0" presId="urn:microsoft.com/office/officeart/2008/layout/LinedList"/>
    <dgm:cxn modelId="{49097149-6AB6-9A4F-82A6-AF19F9FA5DC6}" type="presParOf" srcId="{F5F7D346-69FE-49E8-9E3B-F9AA34776596}" destId="{7BB80066-5490-42CB-BA58-ED2D9E020027}" srcOrd="3" destOrd="0" presId="urn:microsoft.com/office/officeart/2008/layout/LinedList"/>
    <dgm:cxn modelId="{FBDC737B-718C-F04A-A223-5D02804226C3}" type="presParOf" srcId="{7BB80066-5490-42CB-BA58-ED2D9E020027}" destId="{36E90CA0-6A91-4D9A-8E6D-8A25DD4DCB19}" srcOrd="0" destOrd="0" presId="urn:microsoft.com/office/officeart/2008/layout/LinedList"/>
    <dgm:cxn modelId="{6099B21A-65D7-FF43-97FA-A253DC5F3894}" type="presParOf" srcId="{7BB80066-5490-42CB-BA58-ED2D9E020027}" destId="{C04A76A6-76CB-4B8A-83C2-F8E3D5928822}" srcOrd="1" destOrd="0" presId="urn:microsoft.com/office/officeart/2008/layout/LinedList"/>
    <dgm:cxn modelId="{67AFE961-80B7-DB47-89C3-560A6B90F043}" type="presParOf" srcId="{F5F7D346-69FE-49E8-9E3B-F9AA34776596}" destId="{32EED435-47AA-4132-BBB7-403A60C5055E}" srcOrd="4" destOrd="0" presId="urn:microsoft.com/office/officeart/2008/layout/LinedList"/>
    <dgm:cxn modelId="{E45CCA5A-BC56-ED49-9EBA-9BEB3A91F1B5}" type="presParOf" srcId="{F5F7D346-69FE-49E8-9E3B-F9AA34776596}" destId="{519C8C32-7515-446E-9099-5E1232D421AF}" srcOrd="5" destOrd="0" presId="urn:microsoft.com/office/officeart/2008/layout/LinedList"/>
    <dgm:cxn modelId="{25EA6DCC-0188-1C4F-B566-430D2E80B197}" type="presParOf" srcId="{519C8C32-7515-446E-9099-5E1232D421AF}" destId="{31294F35-DE70-4680-93F0-B9A6EBA41E36}" srcOrd="0" destOrd="0" presId="urn:microsoft.com/office/officeart/2008/layout/LinedList"/>
    <dgm:cxn modelId="{0C4AE9C6-31F2-A644-8B7F-D309588E5349}" type="presParOf" srcId="{519C8C32-7515-446E-9099-5E1232D421AF}" destId="{ED1C2399-E623-4A54-95D6-D87AEFCD63C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0B136D5-C597-47C2-A952-0A38E1F2B4FE}"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F9AB0242-FCDD-4900-8249-E6FFDA7BAB1D}">
      <dgm:prSet/>
      <dgm:spPr/>
      <dgm:t>
        <a:bodyPr/>
        <a:lstStyle/>
        <a:p>
          <a:pPr rtl="0"/>
          <a:r>
            <a:rPr lang="en-US" b="0">
              <a:latin typeface="Calibri"/>
              <a:cs typeface="Calibri"/>
            </a:rPr>
            <a:t>&gt;    Swain, C. (2006) 'Preservice teachers self-assessment using technology: Determining what  is worthwhile and looking for changes in daily teaching and learning practices' , </a:t>
          </a:r>
          <a:r>
            <a:rPr lang="en-US" b="0" i="1">
              <a:latin typeface="Calibri"/>
              <a:cs typeface="Calibri"/>
            </a:rPr>
            <a:t>Journal  of Technology and Teacher Education</a:t>
          </a:r>
          <a:r>
            <a:rPr lang="en-US" b="0">
              <a:latin typeface="Calibri"/>
              <a:cs typeface="Calibri"/>
            </a:rPr>
            <a:t>, 14(1), pp. 29-59.</a:t>
          </a:r>
          <a:endParaRPr lang="en-US" dirty="0">
            <a:latin typeface="Calibri"/>
            <a:cs typeface="Calibri"/>
          </a:endParaRPr>
        </a:p>
      </dgm:t>
    </dgm:pt>
    <dgm:pt modelId="{8FEB1104-6713-4B54-9E69-6147DC9E7400}" type="parTrans" cxnId="{7D759B6E-3D05-40E9-AD58-7B3B31EEBBEB}">
      <dgm:prSet/>
      <dgm:spPr/>
      <dgm:t>
        <a:bodyPr/>
        <a:lstStyle/>
        <a:p>
          <a:endParaRPr lang="en-US"/>
        </a:p>
      </dgm:t>
    </dgm:pt>
    <dgm:pt modelId="{C88090BB-B81B-421F-B5E4-EDFDFE66A837}" type="sibTrans" cxnId="{7D759B6E-3D05-40E9-AD58-7B3B31EEBBEB}">
      <dgm:prSet/>
      <dgm:spPr/>
      <dgm:t>
        <a:bodyPr/>
        <a:lstStyle/>
        <a:p>
          <a:endParaRPr lang="en-US"/>
        </a:p>
      </dgm:t>
    </dgm:pt>
    <dgm:pt modelId="{8E643AD3-3AFD-41E9-A668-01B920E9E74C}">
      <dgm:prSet/>
      <dgm:spPr/>
      <dgm:t>
        <a:bodyPr/>
        <a:lstStyle/>
        <a:p>
          <a:pPr rtl="0"/>
          <a:r>
            <a:rPr lang="en-US" b="0">
              <a:latin typeface="Calibri"/>
              <a:cs typeface="Calibri"/>
            </a:rPr>
            <a:t>&gt;    Olimov, S.S. and Mamurova, D.l., (2022). Information Technology in Education. Pioneer:</a:t>
          </a:r>
          <a:r>
            <a:rPr lang="en-US" b="0" i="0">
              <a:latin typeface="Calibri"/>
              <a:cs typeface="Calibri"/>
            </a:rPr>
            <a:t> Journal of Advanced Research and Scientific Progress</a:t>
          </a:r>
          <a:r>
            <a:rPr lang="en-US" b="0">
              <a:latin typeface="Calibri"/>
              <a:cs typeface="Calibri"/>
            </a:rPr>
            <a:t>,1(1)  pp.17-22</a:t>
          </a:r>
          <a:endParaRPr lang="en-US" dirty="0">
            <a:latin typeface="Calibri"/>
            <a:cs typeface="Calibri"/>
          </a:endParaRPr>
        </a:p>
      </dgm:t>
    </dgm:pt>
    <dgm:pt modelId="{945EBAE4-FF92-472D-8747-3DE6E6246FEF}" type="parTrans" cxnId="{88C14924-9CBD-435D-8973-235B37E88E66}">
      <dgm:prSet/>
      <dgm:spPr/>
      <dgm:t>
        <a:bodyPr/>
        <a:lstStyle/>
        <a:p>
          <a:endParaRPr lang="en-US"/>
        </a:p>
      </dgm:t>
    </dgm:pt>
    <dgm:pt modelId="{4FF06C1A-6C5B-4B3A-A6E9-44C7807D462D}" type="sibTrans" cxnId="{88C14924-9CBD-435D-8973-235B37E88E66}">
      <dgm:prSet/>
      <dgm:spPr/>
      <dgm:t>
        <a:bodyPr/>
        <a:lstStyle/>
        <a:p>
          <a:endParaRPr lang="en-US"/>
        </a:p>
      </dgm:t>
    </dgm:pt>
    <dgm:pt modelId="{F7EA0F7E-C1E3-4ABA-B9DB-D71CCC56ECFE}">
      <dgm:prSet/>
      <dgm:spPr/>
      <dgm:t>
        <a:bodyPr/>
        <a:lstStyle/>
        <a:p>
          <a:pPr rtl="0"/>
          <a:r>
            <a:rPr lang="en-US" b="0">
              <a:latin typeface="Calibri"/>
              <a:cs typeface="Calibri"/>
            </a:rPr>
            <a:t>&gt;    Valijonovna, K.l., Rakhmatjonovich, T.D. and Mukhtoraliyevna, Z.S.,(2022). Informational Technology at Eucation. </a:t>
          </a:r>
          <a:r>
            <a:rPr lang="en-US" b="0" i="1">
              <a:latin typeface="Calibri"/>
              <a:cs typeface="Calibri"/>
            </a:rPr>
            <a:t>Spanish Jornal of Innovation and Integrity</a:t>
          </a:r>
          <a:r>
            <a:rPr lang="en-US" b="0">
              <a:latin typeface="Calibri"/>
              <a:cs typeface="Calibri"/>
            </a:rPr>
            <a:t>, 6,pp. 262-266. </a:t>
          </a:r>
          <a:endParaRPr lang="en-US" dirty="0">
            <a:latin typeface="Calibri"/>
            <a:cs typeface="Calibri"/>
          </a:endParaRPr>
        </a:p>
      </dgm:t>
    </dgm:pt>
    <dgm:pt modelId="{90B881B2-152E-4393-A517-13E8C1CCA935}" type="parTrans" cxnId="{5E816839-9FE9-463C-8F2D-1F67A5B68D7D}">
      <dgm:prSet/>
      <dgm:spPr/>
      <dgm:t>
        <a:bodyPr/>
        <a:lstStyle/>
        <a:p>
          <a:endParaRPr lang="en-US"/>
        </a:p>
      </dgm:t>
    </dgm:pt>
    <dgm:pt modelId="{02E40980-000D-4A46-BC5F-711E925A94D8}" type="sibTrans" cxnId="{5E816839-9FE9-463C-8F2D-1F67A5B68D7D}">
      <dgm:prSet/>
      <dgm:spPr/>
      <dgm:t>
        <a:bodyPr/>
        <a:lstStyle/>
        <a:p>
          <a:endParaRPr lang="en-US"/>
        </a:p>
      </dgm:t>
    </dgm:pt>
    <dgm:pt modelId="{BB8F09AF-0351-48C7-A3E9-EC2C0C004D44}" type="pres">
      <dgm:prSet presAssocID="{80B136D5-C597-47C2-A952-0A38E1F2B4FE}" presName="vert0" presStyleCnt="0">
        <dgm:presLayoutVars>
          <dgm:dir/>
          <dgm:animOne val="branch"/>
          <dgm:animLvl val="lvl"/>
        </dgm:presLayoutVars>
      </dgm:prSet>
      <dgm:spPr/>
    </dgm:pt>
    <dgm:pt modelId="{55E9B470-8722-4C12-ADB1-0B024D5FEA67}" type="pres">
      <dgm:prSet presAssocID="{F9AB0242-FCDD-4900-8249-E6FFDA7BAB1D}" presName="thickLine" presStyleLbl="alignNode1" presStyleIdx="0" presStyleCnt="3"/>
      <dgm:spPr/>
    </dgm:pt>
    <dgm:pt modelId="{C1307337-8471-4EA2-9F40-8CB9D814FECA}" type="pres">
      <dgm:prSet presAssocID="{F9AB0242-FCDD-4900-8249-E6FFDA7BAB1D}" presName="horz1" presStyleCnt="0"/>
      <dgm:spPr/>
    </dgm:pt>
    <dgm:pt modelId="{74BE4EA3-BB44-4CA6-B8A7-FF315E42BAA5}" type="pres">
      <dgm:prSet presAssocID="{F9AB0242-FCDD-4900-8249-E6FFDA7BAB1D}" presName="tx1" presStyleLbl="revTx" presStyleIdx="0" presStyleCnt="3"/>
      <dgm:spPr/>
    </dgm:pt>
    <dgm:pt modelId="{4A2FB438-67F7-4866-B434-8C43862DED6C}" type="pres">
      <dgm:prSet presAssocID="{F9AB0242-FCDD-4900-8249-E6FFDA7BAB1D}" presName="vert1" presStyleCnt="0"/>
      <dgm:spPr/>
    </dgm:pt>
    <dgm:pt modelId="{7876831E-B2EC-4FAD-B4C1-6AF344290E11}" type="pres">
      <dgm:prSet presAssocID="{8E643AD3-3AFD-41E9-A668-01B920E9E74C}" presName="thickLine" presStyleLbl="alignNode1" presStyleIdx="1" presStyleCnt="3"/>
      <dgm:spPr/>
    </dgm:pt>
    <dgm:pt modelId="{0D049F0B-728C-4ABB-ADB0-168A9FF2B4DA}" type="pres">
      <dgm:prSet presAssocID="{8E643AD3-3AFD-41E9-A668-01B920E9E74C}" presName="horz1" presStyleCnt="0"/>
      <dgm:spPr/>
    </dgm:pt>
    <dgm:pt modelId="{33523A89-338B-4716-869A-870BC554C9B3}" type="pres">
      <dgm:prSet presAssocID="{8E643AD3-3AFD-41E9-A668-01B920E9E74C}" presName="tx1" presStyleLbl="revTx" presStyleIdx="1" presStyleCnt="3"/>
      <dgm:spPr/>
    </dgm:pt>
    <dgm:pt modelId="{ACA58545-8A74-4D24-AA02-0EC81992E7D8}" type="pres">
      <dgm:prSet presAssocID="{8E643AD3-3AFD-41E9-A668-01B920E9E74C}" presName="vert1" presStyleCnt="0"/>
      <dgm:spPr/>
    </dgm:pt>
    <dgm:pt modelId="{6927FC88-5150-47CB-8BDA-B4433516F0D1}" type="pres">
      <dgm:prSet presAssocID="{F7EA0F7E-C1E3-4ABA-B9DB-D71CCC56ECFE}" presName="thickLine" presStyleLbl="alignNode1" presStyleIdx="2" presStyleCnt="3"/>
      <dgm:spPr/>
    </dgm:pt>
    <dgm:pt modelId="{8462647A-5690-4CB4-8E44-99544DD6F565}" type="pres">
      <dgm:prSet presAssocID="{F7EA0F7E-C1E3-4ABA-B9DB-D71CCC56ECFE}" presName="horz1" presStyleCnt="0"/>
      <dgm:spPr/>
    </dgm:pt>
    <dgm:pt modelId="{D2953222-9D75-4D43-B5D2-4124327895DC}" type="pres">
      <dgm:prSet presAssocID="{F7EA0F7E-C1E3-4ABA-B9DB-D71CCC56ECFE}" presName="tx1" presStyleLbl="revTx" presStyleIdx="2" presStyleCnt="3"/>
      <dgm:spPr/>
    </dgm:pt>
    <dgm:pt modelId="{8759E047-FC42-448E-AAAB-C82E2EF723AA}" type="pres">
      <dgm:prSet presAssocID="{F7EA0F7E-C1E3-4ABA-B9DB-D71CCC56ECFE}" presName="vert1" presStyleCnt="0"/>
      <dgm:spPr/>
    </dgm:pt>
  </dgm:ptLst>
  <dgm:cxnLst>
    <dgm:cxn modelId="{C4B91103-DB3F-0B45-AB73-DC7306B8D227}" type="presOf" srcId="{F7EA0F7E-C1E3-4ABA-B9DB-D71CCC56ECFE}" destId="{D2953222-9D75-4D43-B5D2-4124327895DC}" srcOrd="0" destOrd="0" presId="urn:microsoft.com/office/officeart/2008/layout/LinedList"/>
    <dgm:cxn modelId="{84BCBE20-FD00-A948-B9CB-9DF4204EFF4E}" type="presOf" srcId="{80B136D5-C597-47C2-A952-0A38E1F2B4FE}" destId="{BB8F09AF-0351-48C7-A3E9-EC2C0C004D44}" srcOrd="0" destOrd="0" presId="urn:microsoft.com/office/officeart/2008/layout/LinedList"/>
    <dgm:cxn modelId="{88C14924-9CBD-435D-8973-235B37E88E66}" srcId="{80B136D5-C597-47C2-A952-0A38E1F2B4FE}" destId="{8E643AD3-3AFD-41E9-A668-01B920E9E74C}" srcOrd="1" destOrd="0" parTransId="{945EBAE4-FF92-472D-8747-3DE6E6246FEF}" sibTransId="{4FF06C1A-6C5B-4B3A-A6E9-44C7807D462D}"/>
    <dgm:cxn modelId="{5E816839-9FE9-463C-8F2D-1F67A5B68D7D}" srcId="{80B136D5-C597-47C2-A952-0A38E1F2B4FE}" destId="{F7EA0F7E-C1E3-4ABA-B9DB-D71CCC56ECFE}" srcOrd="2" destOrd="0" parTransId="{90B881B2-152E-4393-A517-13E8C1CCA935}" sibTransId="{02E40980-000D-4A46-BC5F-711E925A94D8}"/>
    <dgm:cxn modelId="{7D759B6E-3D05-40E9-AD58-7B3B31EEBBEB}" srcId="{80B136D5-C597-47C2-A952-0A38E1F2B4FE}" destId="{F9AB0242-FCDD-4900-8249-E6FFDA7BAB1D}" srcOrd="0" destOrd="0" parTransId="{8FEB1104-6713-4B54-9E69-6147DC9E7400}" sibTransId="{C88090BB-B81B-421F-B5E4-EDFDFE66A837}"/>
    <dgm:cxn modelId="{FA0FD172-14D8-D349-AFF5-CA096F6899A5}" type="presOf" srcId="{8E643AD3-3AFD-41E9-A668-01B920E9E74C}" destId="{33523A89-338B-4716-869A-870BC554C9B3}" srcOrd="0" destOrd="0" presId="urn:microsoft.com/office/officeart/2008/layout/LinedList"/>
    <dgm:cxn modelId="{FD9FA8AE-6B2E-384E-B6AE-BAFF7A26C191}" type="presOf" srcId="{F9AB0242-FCDD-4900-8249-E6FFDA7BAB1D}" destId="{74BE4EA3-BB44-4CA6-B8A7-FF315E42BAA5}" srcOrd="0" destOrd="0" presId="urn:microsoft.com/office/officeart/2008/layout/LinedList"/>
    <dgm:cxn modelId="{87FA0B62-FF40-CD4C-B0A5-25341B25EFD8}" type="presParOf" srcId="{BB8F09AF-0351-48C7-A3E9-EC2C0C004D44}" destId="{55E9B470-8722-4C12-ADB1-0B024D5FEA67}" srcOrd="0" destOrd="0" presId="urn:microsoft.com/office/officeart/2008/layout/LinedList"/>
    <dgm:cxn modelId="{7C3C99CD-CA8F-8149-9582-967A16AF095B}" type="presParOf" srcId="{BB8F09AF-0351-48C7-A3E9-EC2C0C004D44}" destId="{C1307337-8471-4EA2-9F40-8CB9D814FECA}" srcOrd="1" destOrd="0" presId="urn:microsoft.com/office/officeart/2008/layout/LinedList"/>
    <dgm:cxn modelId="{614CED4E-41E2-4245-A2E7-85B700D4165E}" type="presParOf" srcId="{C1307337-8471-4EA2-9F40-8CB9D814FECA}" destId="{74BE4EA3-BB44-4CA6-B8A7-FF315E42BAA5}" srcOrd="0" destOrd="0" presId="urn:microsoft.com/office/officeart/2008/layout/LinedList"/>
    <dgm:cxn modelId="{CBE33535-ABC9-5D4F-9885-A612ECE48863}" type="presParOf" srcId="{C1307337-8471-4EA2-9F40-8CB9D814FECA}" destId="{4A2FB438-67F7-4866-B434-8C43862DED6C}" srcOrd="1" destOrd="0" presId="urn:microsoft.com/office/officeart/2008/layout/LinedList"/>
    <dgm:cxn modelId="{8AFC4E3F-56C8-CF47-80C4-A6930CDE6468}" type="presParOf" srcId="{BB8F09AF-0351-48C7-A3E9-EC2C0C004D44}" destId="{7876831E-B2EC-4FAD-B4C1-6AF344290E11}" srcOrd="2" destOrd="0" presId="urn:microsoft.com/office/officeart/2008/layout/LinedList"/>
    <dgm:cxn modelId="{4ACE9BA0-6610-E84C-AE25-FF5E1AFAE830}" type="presParOf" srcId="{BB8F09AF-0351-48C7-A3E9-EC2C0C004D44}" destId="{0D049F0B-728C-4ABB-ADB0-168A9FF2B4DA}" srcOrd="3" destOrd="0" presId="urn:microsoft.com/office/officeart/2008/layout/LinedList"/>
    <dgm:cxn modelId="{7CE4F20F-954C-9C47-82CD-4F833E836515}" type="presParOf" srcId="{0D049F0B-728C-4ABB-ADB0-168A9FF2B4DA}" destId="{33523A89-338B-4716-869A-870BC554C9B3}" srcOrd="0" destOrd="0" presId="urn:microsoft.com/office/officeart/2008/layout/LinedList"/>
    <dgm:cxn modelId="{19E327DC-8BB8-D64E-835F-94EDC878DAED}" type="presParOf" srcId="{0D049F0B-728C-4ABB-ADB0-168A9FF2B4DA}" destId="{ACA58545-8A74-4D24-AA02-0EC81992E7D8}" srcOrd="1" destOrd="0" presId="urn:microsoft.com/office/officeart/2008/layout/LinedList"/>
    <dgm:cxn modelId="{FC54FD7A-B599-AD4E-A65C-8133E9984FA8}" type="presParOf" srcId="{BB8F09AF-0351-48C7-A3E9-EC2C0C004D44}" destId="{6927FC88-5150-47CB-8BDA-B4433516F0D1}" srcOrd="4" destOrd="0" presId="urn:microsoft.com/office/officeart/2008/layout/LinedList"/>
    <dgm:cxn modelId="{0CC441CD-9CE6-7E49-A3E1-C8D87566B66A}" type="presParOf" srcId="{BB8F09AF-0351-48C7-A3E9-EC2C0C004D44}" destId="{8462647A-5690-4CB4-8E44-99544DD6F565}" srcOrd="5" destOrd="0" presId="urn:microsoft.com/office/officeart/2008/layout/LinedList"/>
    <dgm:cxn modelId="{EAD82D72-3874-C14C-A652-5EDC2BA981C0}" type="presParOf" srcId="{8462647A-5690-4CB4-8E44-99544DD6F565}" destId="{D2953222-9D75-4D43-B5D2-4124327895DC}" srcOrd="0" destOrd="0" presId="urn:microsoft.com/office/officeart/2008/layout/LinedList"/>
    <dgm:cxn modelId="{AC78C516-9009-1F48-88BD-1F46D1E0CC05}" type="presParOf" srcId="{8462647A-5690-4CB4-8E44-99544DD6F565}" destId="{8759E047-FC42-448E-AAAB-C82E2EF723A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79E860-382C-4074-9590-E8CA90F4CBD5}">
      <dsp:nvSpPr>
        <dsp:cNvPr id="0" name=""/>
        <dsp:cNvSpPr/>
      </dsp:nvSpPr>
      <dsp:spPr>
        <a:xfrm>
          <a:off x="0" y="683"/>
          <a:ext cx="6383102" cy="15998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5D6711-0C82-4A4A-B4BC-2B882448B05E}">
      <dsp:nvSpPr>
        <dsp:cNvPr id="0" name=""/>
        <dsp:cNvSpPr/>
      </dsp:nvSpPr>
      <dsp:spPr>
        <a:xfrm>
          <a:off x="483943" y="360641"/>
          <a:ext cx="879897" cy="8798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7EF2AD-3640-41BA-9344-CF46EA5C049B}">
      <dsp:nvSpPr>
        <dsp:cNvPr id="0" name=""/>
        <dsp:cNvSpPr/>
      </dsp:nvSpPr>
      <dsp:spPr>
        <a:xfrm>
          <a:off x="1847785" y="683"/>
          <a:ext cx="4535316" cy="1599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14" tIns="169314" rIns="169314" bIns="169314" numCol="1" spcCol="1270" anchor="ctr" anchorCtr="0">
          <a:noAutofit/>
        </a:bodyPr>
        <a:lstStyle/>
        <a:p>
          <a:pPr marL="0" lvl="0" indent="0" algn="l" defTabSz="800100">
            <a:lnSpc>
              <a:spcPct val="100000"/>
            </a:lnSpc>
            <a:spcBef>
              <a:spcPct val="0"/>
            </a:spcBef>
            <a:spcAft>
              <a:spcPct val="35000"/>
            </a:spcAft>
            <a:buNone/>
          </a:pPr>
          <a:r>
            <a:rPr lang="en-US" sz="1800" b="0" kern="1200">
              <a:latin typeface="Calibri"/>
              <a:cs typeface="Calibri"/>
            </a:rPr>
            <a:t>Good morning everyone welcome to our presentation , </a:t>
          </a:r>
          <a:endParaRPr lang="en-US" sz="1800" kern="1200">
            <a:latin typeface="Calibri"/>
            <a:cs typeface="Calibri"/>
          </a:endParaRPr>
        </a:p>
      </dsp:txBody>
      <dsp:txXfrm>
        <a:off x="1847785" y="683"/>
        <a:ext cx="4535316" cy="1599813"/>
      </dsp:txXfrm>
    </dsp:sp>
    <dsp:sp modelId="{C3F3AF99-9F50-4B45-BCB1-8FC681A5CEAF}">
      <dsp:nvSpPr>
        <dsp:cNvPr id="0" name=""/>
        <dsp:cNvSpPr/>
      </dsp:nvSpPr>
      <dsp:spPr>
        <a:xfrm>
          <a:off x="0" y="2000451"/>
          <a:ext cx="6383102" cy="15998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9665F0-9785-4459-A817-7BB6E33CDC6F}">
      <dsp:nvSpPr>
        <dsp:cNvPr id="0" name=""/>
        <dsp:cNvSpPr/>
      </dsp:nvSpPr>
      <dsp:spPr>
        <a:xfrm>
          <a:off x="483943" y="2360409"/>
          <a:ext cx="879897" cy="8798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861448-8146-40D4-BBD3-3BEBBE67CF8F}">
      <dsp:nvSpPr>
        <dsp:cNvPr id="0" name=""/>
        <dsp:cNvSpPr/>
      </dsp:nvSpPr>
      <dsp:spPr>
        <a:xfrm>
          <a:off x="1847785" y="2000451"/>
          <a:ext cx="4535316" cy="1599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14" tIns="169314" rIns="169314" bIns="169314" numCol="1" spcCol="1270" anchor="ctr" anchorCtr="0">
          <a:noAutofit/>
        </a:bodyPr>
        <a:lstStyle/>
        <a:p>
          <a:pPr marL="0" lvl="0" indent="0" algn="l" defTabSz="800100">
            <a:lnSpc>
              <a:spcPct val="100000"/>
            </a:lnSpc>
            <a:spcBef>
              <a:spcPct val="0"/>
            </a:spcBef>
            <a:spcAft>
              <a:spcPct val="35000"/>
            </a:spcAft>
            <a:buNone/>
          </a:pPr>
          <a:r>
            <a:rPr lang="en-US" sz="1800" b="0" kern="1200">
              <a:latin typeface="Calibri"/>
              <a:cs typeface="Calibri"/>
            </a:rPr>
            <a:t>Our topic today is; </a:t>
          </a:r>
          <a:r>
            <a:rPr lang="en-US" sz="1800" b="0" kern="1200">
              <a:solidFill>
                <a:schemeClr val="accent4"/>
              </a:solidFill>
              <a:latin typeface="Calibri"/>
              <a:cs typeface="Calibri"/>
            </a:rPr>
            <a:t> Are students confident in using technology to collaborate? </a:t>
          </a:r>
        </a:p>
      </dsp:txBody>
      <dsp:txXfrm>
        <a:off x="1847785" y="2000451"/>
        <a:ext cx="4535316" cy="1599813"/>
      </dsp:txXfrm>
    </dsp:sp>
    <dsp:sp modelId="{2F831EDF-2639-4A8C-A3E6-2C2A91509579}">
      <dsp:nvSpPr>
        <dsp:cNvPr id="0" name=""/>
        <dsp:cNvSpPr/>
      </dsp:nvSpPr>
      <dsp:spPr>
        <a:xfrm>
          <a:off x="0" y="4000218"/>
          <a:ext cx="6383102" cy="15998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ADA013-CF6E-4822-8E20-04E1D02D2639}">
      <dsp:nvSpPr>
        <dsp:cNvPr id="0" name=""/>
        <dsp:cNvSpPr/>
      </dsp:nvSpPr>
      <dsp:spPr>
        <a:xfrm>
          <a:off x="483943" y="4360176"/>
          <a:ext cx="879897" cy="8798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93381F-7759-4DC1-B93C-B0BABB67691F}">
      <dsp:nvSpPr>
        <dsp:cNvPr id="0" name=""/>
        <dsp:cNvSpPr/>
      </dsp:nvSpPr>
      <dsp:spPr>
        <a:xfrm>
          <a:off x="1847785" y="4000218"/>
          <a:ext cx="4535316" cy="1599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14" tIns="169314" rIns="169314" bIns="169314" numCol="1" spcCol="1270" anchor="ctr" anchorCtr="0">
          <a:noAutofit/>
        </a:bodyPr>
        <a:lstStyle/>
        <a:p>
          <a:pPr marL="0" lvl="0" indent="0" algn="l" defTabSz="800100">
            <a:lnSpc>
              <a:spcPct val="100000"/>
            </a:lnSpc>
            <a:spcBef>
              <a:spcPct val="0"/>
            </a:spcBef>
            <a:spcAft>
              <a:spcPct val="35000"/>
            </a:spcAft>
            <a:buNone/>
          </a:pPr>
          <a:r>
            <a:rPr lang="en-US" sz="1800" b="0" kern="1200" dirty="0">
              <a:latin typeface="Calibri"/>
              <a:cs typeface="Calibri"/>
            </a:rPr>
            <a:t>During the next few minutes, we will </a:t>
          </a:r>
          <a:r>
            <a:rPr lang="en-GB" sz="1800" b="0" kern="1200" dirty="0">
              <a:latin typeface="Calibri"/>
              <a:cs typeface="Calibri"/>
            </a:rPr>
            <a:t>take you through our slides to show you what we found out about our question.</a:t>
          </a:r>
        </a:p>
        <a:p>
          <a:pPr marL="0" lvl="0" indent="0" algn="l" defTabSz="800100">
            <a:lnSpc>
              <a:spcPct val="100000"/>
            </a:lnSpc>
            <a:spcBef>
              <a:spcPct val="0"/>
            </a:spcBef>
            <a:spcAft>
              <a:spcPct val="35000"/>
            </a:spcAft>
            <a:buNone/>
          </a:pPr>
          <a:endParaRPr lang="en-US" sz="1800" kern="1200" dirty="0"/>
        </a:p>
      </dsp:txBody>
      <dsp:txXfrm>
        <a:off x="1847785" y="4000218"/>
        <a:ext cx="4535316" cy="15998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B2D40F-860F-4FF7-9880-0B0387ED4DC8}">
      <dsp:nvSpPr>
        <dsp:cNvPr id="0" name=""/>
        <dsp:cNvSpPr/>
      </dsp:nvSpPr>
      <dsp:spPr>
        <a:xfrm>
          <a:off x="0" y="633"/>
          <a:ext cx="5943760" cy="14833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9EB6A3-04C9-47E1-8028-7ECE056B50F5}">
      <dsp:nvSpPr>
        <dsp:cNvPr id="0" name=""/>
        <dsp:cNvSpPr/>
      </dsp:nvSpPr>
      <dsp:spPr>
        <a:xfrm>
          <a:off x="448704" y="334381"/>
          <a:ext cx="815826" cy="8158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660195-37EF-49B6-AAC6-E67E0433142C}">
      <dsp:nvSpPr>
        <dsp:cNvPr id="0" name=""/>
        <dsp:cNvSpPr/>
      </dsp:nvSpPr>
      <dsp:spPr>
        <a:xfrm>
          <a:off x="1713236" y="633"/>
          <a:ext cx="4230523" cy="1483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85" tIns="156985" rIns="156985" bIns="156985" numCol="1" spcCol="1270" anchor="ctr" anchorCtr="0">
          <a:noAutofit/>
        </a:bodyPr>
        <a:lstStyle/>
        <a:p>
          <a:pPr marL="0" lvl="0" indent="0" algn="l" defTabSz="666750">
            <a:lnSpc>
              <a:spcPct val="100000"/>
            </a:lnSpc>
            <a:spcBef>
              <a:spcPct val="0"/>
            </a:spcBef>
            <a:spcAft>
              <a:spcPct val="35000"/>
            </a:spcAft>
            <a:buNone/>
          </a:pPr>
          <a:r>
            <a:rPr lang="en-GB" sz="1500" kern="1200">
              <a:latin typeface="Calibri"/>
              <a:cs typeface="Calibri"/>
            </a:rPr>
            <a:t>We have the task to find out “ Are student’s confident in using technology to collaborate?”</a:t>
          </a:r>
          <a:endParaRPr lang="en-US" sz="1500" kern="1200">
            <a:latin typeface="Calibri"/>
            <a:cs typeface="Calibri"/>
          </a:endParaRPr>
        </a:p>
      </dsp:txBody>
      <dsp:txXfrm>
        <a:off x="1713236" y="633"/>
        <a:ext cx="4230523" cy="1483321"/>
      </dsp:txXfrm>
    </dsp:sp>
    <dsp:sp modelId="{22B67D50-76B1-4090-9CC6-F16C2776EE54}">
      <dsp:nvSpPr>
        <dsp:cNvPr id="0" name=""/>
        <dsp:cNvSpPr/>
      </dsp:nvSpPr>
      <dsp:spPr>
        <a:xfrm>
          <a:off x="0" y="1854785"/>
          <a:ext cx="5943760" cy="14833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D7E866-B751-477D-94DA-1B17444F8CBD}">
      <dsp:nvSpPr>
        <dsp:cNvPr id="0" name=""/>
        <dsp:cNvSpPr/>
      </dsp:nvSpPr>
      <dsp:spPr>
        <a:xfrm>
          <a:off x="448704" y="2188533"/>
          <a:ext cx="815826" cy="8158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F66BA6-6203-4458-83FD-65A587BAF22A}">
      <dsp:nvSpPr>
        <dsp:cNvPr id="0" name=""/>
        <dsp:cNvSpPr/>
      </dsp:nvSpPr>
      <dsp:spPr>
        <a:xfrm>
          <a:off x="1713236" y="1854785"/>
          <a:ext cx="4230523" cy="1483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85" tIns="156985" rIns="156985" bIns="156985" numCol="1" spcCol="1270" anchor="ctr" anchorCtr="0">
          <a:noAutofit/>
        </a:bodyPr>
        <a:lstStyle/>
        <a:p>
          <a:pPr marL="0" lvl="0" indent="0" algn="l" defTabSz="666750">
            <a:lnSpc>
              <a:spcPct val="100000"/>
            </a:lnSpc>
            <a:spcBef>
              <a:spcPct val="0"/>
            </a:spcBef>
            <a:spcAft>
              <a:spcPct val="35000"/>
            </a:spcAft>
            <a:buNone/>
          </a:pPr>
          <a:r>
            <a:rPr lang="en-GB" sz="1500" kern="1200">
              <a:latin typeface="Calibri"/>
              <a:cs typeface="Calibri"/>
            </a:rPr>
            <a:t>The way we will do this is by giving our own opinion on this question and then by gathering the relevant information via research and then getting the student’s from the university to complete our questionnaire.</a:t>
          </a:r>
          <a:endParaRPr lang="en-US" sz="1500" kern="1200">
            <a:latin typeface="Calibri"/>
            <a:cs typeface="Calibri"/>
          </a:endParaRPr>
        </a:p>
      </dsp:txBody>
      <dsp:txXfrm>
        <a:off x="1713236" y="1854785"/>
        <a:ext cx="4230523" cy="1483321"/>
      </dsp:txXfrm>
    </dsp:sp>
    <dsp:sp modelId="{D6C58C7A-5629-4E66-8659-F652077DEA86}">
      <dsp:nvSpPr>
        <dsp:cNvPr id="0" name=""/>
        <dsp:cNvSpPr/>
      </dsp:nvSpPr>
      <dsp:spPr>
        <a:xfrm>
          <a:off x="0" y="3708937"/>
          <a:ext cx="5943760" cy="14833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22873F-63DB-4C42-B22A-2D361F34C733}">
      <dsp:nvSpPr>
        <dsp:cNvPr id="0" name=""/>
        <dsp:cNvSpPr/>
      </dsp:nvSpPr>
      <dsp:spPr>
        <a:xfrm>
          <a:off x="448704" y="4042684"/>
          <a:ext cx="815826" cy="815826"/>
        </a:xfrm>
        <a:prstGeom prst="rect">
          <a:avLst/>
        </a:prstGeom>
        <a:solidFill>
          <a:schemeClr val="accent4">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BF188D-6C74-4622-A364-81F9D089049A}">
      <dsp:nvSpPr>
        <dsp:cNvPr id="0" name=""/>
        <dsp:cNvSpPr/>
      </dsp:nvSpPr>
      <dsp:spPr>
        <a:xfrm>
          <a:off x="1713236" y="3708937"/>
          <a:ext cx="4230523" cy="1483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85" tIns="156985" rIns="156985" bIns="156985" numCol="1" spcCol="1270" anchor="ctr" anchorCtr="0">
          <a:noAutofit/>
        </a:bodyPr>
        <a:lstStyle/>
        <a:p>
          <a:pPr marL="0" lvl="0" indent="0" algn="l" defTabSz="666750" rtl="0">
            <a:lnSpc>
              <a:spcPct val="100000"/>
            </a:lnSpc>
            <a:spcBef>
              <a:spcPct val="0"/>
            </a:spcBef>
            <a:spcAft>
              <a:spcPct val="35000"/>
            </a:spcAft>
            <a:buNone/>
          </a:pPr>
          <a:r>
            <a:rPr lang="en-GB" sz="1500" kern="1200">
              <a:latin typeface="Calibri"/>
              <a:cs typeface="Calibri"/>
              <a:hlinkClick xmlns:r="http://schemas.openxmlformats.org/officeDocument/2006/relationships" r:id="rId5"/>
            </a:rPr>
            <a:t>Are students confident in using technology to collabarate? (office.com)</a:t>
          </a:r>
          <a:endParaRPr lang="en-GB" sz="1500" kern="1200">
            <a:latin typeface="Calibri"/>
            <a:cs typeface="Calibri"/>
          </a:endParaRPr>
        </a:p>
      </dsp:txBody>
      <dsp:txXfrm>
        <a:off x="1713236" y="3708937"/>
        <a:ext cx="4230523" cy="14833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79777-BD09-49F3-866F-881F3C1B20BC}">
      <dsp:nvSpPr>
        <dsp:cNvPr id="0" name=""/>
        <dsp:cNvSpPr/>
      </dsp:nvSpPr>
      <dsp:spPr>
        <a:xfrm rot="5400000">
          <a:off x="3898181" y="62975"/>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b="1"/>
          </a:pPr>
          <a:r>
            <a:rPr lang="en-US" sz="1400" b="0" kern="1200">
              <a:latin typeface="Calibri"/>
              <a:cs typeface="Calibri"/>
            </a:rPr>
            <a:t>Week 3</a:t>
          </a:r>
        </a:p>
      </dsp:txBody>
      <dsp:txXfrm rot="-5400000">
        <a:off x="4085950" y="148009"/>
        <a:ext cx="560614" cy="644384"/>
      </dsp:txXfrm>
    </dsp:sp>
    <dsp:sp modelId="{AC57969F-65F8-457E-83CC-EB0F13BA44EE}">
      <dsp:nvSpPr>
        <dsp:cNvPr id="0" name=""/>
        <dsp:cNvSpPr/>
      </dsp:nvSpPr>
      <dsp:spPr>
        <a:xfrm>
          <a:off x="4798198" y="189355"/>
          <a:ext cx="1044746" cy="561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b="0" kern="1200">
              <a:latin typeface="Calibri"/>
              <a:cs typeface="Calibri"/>
            </a:rPr>
            <a:t> Identify the question and review the literature. </a:t>
          </a:r>
        </a:p>
      </dsp:txBody>
      <dsp:txXfrm>
        <a:off x="4798198" y="189355"/>
        <a:ext cx="1044746" cy="561691"/>
      </dsp:txXfrm>
    </dsp:sp>
    <dsp:sp modelId="{F3E27417-9255-4397-B251-808A77FC28CE}">
      <dsp:nvSpPr>
        <dsp:cNvPr id="0" name=""/>
        <dsp:cNvSpPr/>
      </dsp:nvSpPr>
      <dsp:spPr>
        <a:xfrm rot="5400000">
          <a:off x="3018572" y="62975"/>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3206341" y="148009"/>
        <a:ext cx="560614" cy="644384"/>
      </dsp:txXfrm>
    </dsp:sp>
    <dsp:sp modelId="{DA66EB71-5B6F-4EC5-9A24-4C06AC263A5E}">
      <dsp:nvSpPr>
        <dsp:cNvPr id="0" name=""/>
        <dsp:cNvSpPr/>
      </dsp:nvSpPr>
      <dsp:spPr>
        <a:xfrm rot="5400000">
          <a:off x="3456692" y="857581"/>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b="1"/>
          </a:pPr>
          <a:r>
            <a:rPr lang="en-US" sz="1400" b="0" kern="1200">
              <a:latin typeface="Calibri"/>
              <a:cs typeface="Calibri"/>
            </a:rPr>
            <a:t>Week 4</a:t>
          </a:r>
        </a:p>
      </dsp:txBody>
      <dsp:txXfrm rot="-5400000">
        <a:off x="3644461" y="942615"/>
        <a:ext cx="560614" cy="644384"/>
      </dsp:txXfrm>
    </dsp:sp>
    <dsp:sp modelId="{CF18A1A6-8FB0-4C0B-A6A0-B1546A6FBB1B}">
      <dsp:nvSpPr>
        <dsp:cNvPr id="0" name=""/>
        <dsp:cNvSpPr/>
      </dsp:nvSpPr>
      <dsp:spPr>
        <a:xfrm>
          <a:off x="2472796" y="983962"/>
          <a:ext cx="1011044" cy="561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r" defTabSz="311150">
            <a:lnSpc>
              <a:spcPct val="90000"/>
            </a:lnSpc>
            <a:spcBef>
              <a:spcPct val="0"/>
            </a:spcBef>
            <a:spcAft>
              <a:spcPct val="35000"/>
            </a:spcAft>
            <a:buNone/>
          </a:pPr>
          <a:r>
            <a:rPr lang="en-US" sz="700" b="0" kern="1200">
              <a:latin typeface="Calibri"/>
              <a:cs typeface="Calibri"/>
            </a:rPr>
            <a:t>Plan research method and consider ethics.  </a:t>
          </a:r>
        </a:p>
        <a:p>
          <a:pPr marL="0" lvl="0" indent="0" algn="r" defTabSz="311150" rtl="0">
            <a:lnSpc>
              <a:spcPct val="90000"/>
            </a:lnSpc>
            <a:spcBef>
              <a:spcPct val="0"/>
            </a:spcBef>
            <a:spcAft>
              <a:spcPct val="35000"/>
            </a:spcAft>
            <a:buNone/>
            <a:defRPr b="1"/>
          </a:pPr>
          <a:r>
            <a:rPr lang="en-US" sz="700" b="0" kern="1200">
              <a:latin typeface="Calibri"/>
              <a:cs typeface="Calibri"/>
            </a:rPr>
            <a:t>Week 5</a:t>
          </a:r>
        </a:p>
        <a:p>
          <a:pPr marL="0" lvl="0" indent="0" algn="r" defTabSz="311150" rtl="0">
            <a:lnSpc>
              <a:spcPct val="90000"/>
            </a:lnSpc>
            <a:spcBef>
              <a:spcPct val="0"/>
            </a:spcBef>
            <a:spcAft>
              <a:spcPct val="35000"/>
            </a:spcAft>
            <a:buNone/>
            <a:defRPr b="1"/>
          </a:pPr>
          <a:r>
            <a:rPr lang="en-US" sz="700" b="0" kern="1200">
              <a:latin typeface="Calibri"/>
              <a:cs typeface="Calibri"/>
            </a:rPr>
            <a:t>Make questionaire</a:t>
          </a:r>
        </a:p>
      </dsp:txBody>
      <dsp:txXfrm>
        <a:off x="2472796" y="983962"/>
        <a:ext cx="1011044" cy="561691"/>
      </dsp:txXfrm>
    </dsp:sp>
    <dsp:sp modelId="{5644C45E-05A6-4322-955D-1DC83A1B1A65}">
      <dsp:nvSpPr>
        <dsp:cNvPr id="0" name=""/>
        <dsp:cNvSpPr/>
      </dsp:nvSpPr>
      <dsp:spPr>
        <a:xfrm rot="5400000">
          <a:off x="4336301" y="857581"/>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4524070" y="942615"/>
        <a:ext cx="560614" cy="644384"/>
      </dsp:txXfrm>
    </dsp:sp>
    <dsp:sp modelId="{E7402C44-0E25-4E0E-A7CA-D69D2B5C6893}">
      <dsp:nvSpPr>
        <dsp:cNvPr id="0" name=""/>
        <dsp:cNvSpPr/>
      </dsp:nvSpPr>
      <dsp:spPr>
        <a:xfrm rot="5400000">
          <a:off x="3898181" y="1652187"/>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b="1"/>
          </a:pPr>
          <a:r>
            <a:rPr lang="en-US" sz="1400" b="0" kern="1200">
              <a:latin typeface="Calibri"/>
              <a:cs typeface="Calibri"/>
            </a:rPr>
            <a:t>Week 6</a:t>
          </a:r>
        </a:p>
      </dsp:txBody>
      <dsp:txXfrm rot="-5400000">
        <a:off x="4085950" y="1737221"/>
        <a:ext cx="560614" cy="644384"/>
      </dsp:txXfrm>
    </dsp:sp>
    <dsp:sp modelId="{96916584-CC3F-42BA-B0FB-C0C8EC27238E}">
      <dsp:nvSpPr>
        <dsp:cNvPr id="0" name=""/>
        <dsp:cNvSpPr/>
      </dsp:nvSpPr>
      <dsp:spPr>
        <a:xfrm>
          <a:off x="4798198" y="1778568"/>
          <a:ext cx="1044746" cy="561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b="0" kern="1200">
              <a:latin typeface="Calibri"/>
              <a:cs typeface="Calibri"/>
            </a:rPr>
            <a:t>submit a request for approval</a:t>
          </a:r>
        </a:p>
        <a:p>
          <a:pPr marL="0" lvl="0" indent="0" algn="l" defTabSz="311150">
            <a:lnSpc>
              <a:spcPct val="90000"/>
            </a:lnSpc>
            <a:spcBef>
              <a:spcPct val="0"/>
            </a:spcBef>
            <a:spcAft>
              <a:spcPct val="35000"/>
            </a:spcAft>
            <a:buNone/>
          </a:pPr>
          <a:endParaRPr lang="en-US" sz="700" b="0" kern="1200">
            <a:latin typeface="Calibri"/>
            <a:cs typeface="Calibri"/>
          </a:endParaRPr>
        </a:p>
      </dsp:txBody>
      <dsp:txXfrm>
        <a:off x="4798198" y="1778568"/>
        <a:ext cx="1044746" cy="561691"/>
      </dsp:txXfrm>
    </dsp:sp>
    <dsp:sp modelId="{DFCBE961-4EF2-401A-A2D4-48CF10D23637}">
      <dsp:nvSpPr>
        <dsp:cNvPr id="0" name=""/>
        <dsp:cNvSpPr/>
      </dsp:nvSpPr>
      <dsp:spPr>
        <a:xfrm rot="5400000">
          <a:off x="3018572" y="1652187"/>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3206341" y="1737221"/>
        <a:ext cx="560614" cy="644384"/>
      </dsp:txXfrm>
    </dsp:sp>
    <dsp:sp modelId="{417383F5-F76B-4BEF-A21F-3F7DF8E69F8E}">
      <dsp:nvSpPr>
        <dsp:cNvPr id="0" name=""/>
        <dsp:cNvSpPr/>
      </dsp:nvSpPr>
      <dsp:spPr>
        <a:xfrm rot="5400000">
          <a:off x="3456692" y="2446794"/>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b="1"/>
          </a:pPr>
          <a:r>
            <a:rPr lang="en-US" sz="1400" b="0" kern="1200">
              <a:latin typeface="Calibri"/>
              <a:cs typeface="Calibri"/>
            </a:rPr>
            <a:t>Week 7</a:t>
          </a:r>
        </a:p>
      </dsp:txBody>
      <dsp:txXfrm rot="-5400000">
        <a:off x="3644461" y="2531828"/>
        <a:ext cx="560614" cy="644384"/>
      </dsp:txXfrm>
    </dsp:sp>
    <dsp:sp modelId="{367F0C93-2786-43DA-BE71-CD9FFE7E7114}">
      <dsp:nvSpPr>
        <dsp:cNvPr id="0" name=""/>
        <dsp:cNvSpPr/>
      </dsp:nvSpPr>
      <dsp:spPr>
        <a:xfrm>
          <a:off x="2472796" y="2573174"/>
          <a:ext cx="1011044" cy="561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r" defTabSz="311150" rtl="0">
            <a:lnSpc>
              <a:spcPct val="90000"/>
            </a:lnSpc>
            <a:spcBef>
              <a:spcPct val="0"/>
            </a:spcBef>
            <a:spcAft>
              <a:spcPct val="35000"/>
            </a:spcAft>
            <a:buNone/>
          </a:pPr>
          <a:r>
            <a:rPr lang="en-US" sz="700" b="0" kern="1200">
              <a:latin typeface="Calibri"/>
              <a:cs typeface="Calibri"/>
            </a:rPr>
            <a:t>Hand out</a:t>
          </a:r>
          <a:r>
            <a:rPr lang="en-US" sz="700" kern="1200">
              <a:latin typeface="Calibri"/>
              <a:cs typeface="Calibri"/>
            </a:rPr>
            <a:t> questionnaire</a:t>
          </a:r>
          <a:endParaRPr lang="en-US" sz="700" kern="1200"/>
        </a:p>
      </dsp:txBody>
      <dsp:txXfrm>
        <a:off x="2472796" y="2573174"/>
        <a:ext cx="1011044" cy="561691"/>
      </dsp:txXfrm>
    </dsp:sp>
    <dsp:sp modelId="{CBA5985A-FA38-4795-866A-0E3FDF616621}">
      <dsp:nvSpPr>
        <dsp:cNvPr id="0" name=""/>
        <dsp:cNvSpPr/>
      </dsp:nvSpPr>
      <dsp:spPr>
        <a:xfrm rot="5400000">
          <a:off x="4336301" y="2446794"/>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4524070" y="2531828"/>
        <a:ext cx="560614" cy="644384"/>
      </dsp:txXfrm>
    </dsp:sp>
    <dsp:sp modelId="{BF564963-C172-4329-AB05-647971F08C7F}">
      <dsp:nvSpPr>
        <dsp:cNvPr id="0" name=""/>
        <dsp:cNvSpPr/>
      </dsp:nvSpPr>
      <dsp:spPr>
        <a:xfrm rot="5400000">
          <a:off x="3898181" y="3241400"/>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endParaRPr lang="en-US" sz="1400" b="0" kern="1200">
            <a:latin typeface="Calibri"/>
            <a:cs typeface="Calibri"/>
          </a:endParaRPr>
        </a:p>
      </dsp:txBody>
      <dsp:txXfrm rot="-5400000">
        <a:off x="4085950" y="3326434"/>
        <a:ext cx="560614" cy="644384"/>
      </dsp:txXfrm>
    </dsp:sp>
    <dsp:sp modelId="{7FF09AF2-521B-40B1-8B5E-2243F0B61A5A}">
      <dsp:nvSpPr>
        <dsp:cNvPr id="0" name=""/>
        <dsp:cNvSpPr/>
      </dsp:nvSpPr>
      <dsp:spPr>
        <a:xfrm>
          <a:off x="4798198" y="3367780"/>
          <a:ext cx="1044746" cy="561691"/>
        </a:xfrm>
        <a:prstGeom prst="rect">
          <a:avLst/>
        </a:prstGeom>
        <a:noFill/>
        <a:ln>
          <a:noFill/>
        </a:ln>
        <a:effectLst/>
      </dsp:spPr>
      <dsp:style>
        <a:lnRef idx="0">
          <a:scrgbClr r="0" g="0" b="0"/>
        </a:lnRef>
        <a:fillRef idx="0">
          <a:scrgbClr r="0" g="0" b="0"/>
        </a:fillRef>
        <a:effectRef idx="0">
          <a:scrgbClr r="0" g="0" b="0"/>
        </a:effectRef>
        <a:fontRef idx="minor"/>
      </dsp:style>
    </dsp:sp>
    <dsp:sp modelId="{22D6A4B7-4F15-4F73-9937-DD3B180AF881}">
      <dsp:nvSpPr>
        <dsp:cNvPr id="0" name=""/>
        <dsp:cNvSpPr/>
      </dsp:nvSpPr>
      <dsp:spPr>
        <a:xfrm rot="5400000">
          <a:off x="3018572" y="3241400"/>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3206341" y="3326434"/>
        <a:ext cx="560614" cy="644384"/>
      </dsp:txXfrm>
    </dsp:sp>
    <dsp:sp modelId="{CA755D18-CE95-4CD0-B8A5-5C3467412E37}">
      <dsp:nvSpPr>
        <dsp:cNvPr id="0" name=""/>
        <dsp:cNvSpPr/>
      </dsp:nvSpPr>
      <dsp:spPr>
        <a:xfrm rot="5400000">
          <a:off x="3456692" y="4036006"/>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b="1"/>
          </a:pPr>
          <a:r>
            <a:rPr lang="en-US" sz="1400" kern="1200">
              <a:latin typeface="Calibri"/>
              <a:cs typeface="Calibri"/>
            </a:rPr>
            <a:t>Week 8</a:t>
          </a:r>
        </a:p>
      </dsp:txBody>
      <dsp:txXfrm rot="-5400000">
        <a:off x="3644461" y="4121040"/>
        <a:ext cx="560614" cy="644384"/>
      </dsp:txXfrm>
    </dsp:sp>
    <dsp:sp modelId="{24681F32-35FE-4FD4-8895-50387C829FBA}">
      <dsp:nvSpPr>
        <dsp:cNvPr id="0" name=""/>
        <dsp:cNvSpPr/>
      </dsp:nvSpPr>
      <dsp:spPr>
        <a:xfrm>
          <a:off x="2472796" y="4162387"/>
          <a:ext cx="1011044" cy="561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r" defTabSz="311150" rtl="0">
            <a:lnSpc>
              <a:spcPct val="90000"/>
            </a:lnSpc>
            <a:spcBef>
              <a:spcPct val="0"/>
            </a:spcBef>
            <a:spcAft>
              <a:spcPct val="35000"/>
            </a:spcAft>
            <a:buNone/>
          </a:pPr>
          <a:r>
            <a:rPr lang="en-US" sz="700" b="0" kern="1200">
              <a:latin typeface="Calibri"/>
              <a:cs typeface="Calibri"/>
            </a:rPr>
            <a:t>Analyse the Data back from students</a:t>
          </a:r>
        </a:p>
      </dsp:txBody>
      <dsp:txXfrm>
        <a:off x="2472796" y="4162387"/>
        <a:ext cx="1011044" cy="561691"/>
      </dsp:txXfrm>
    </dsp:sp>
    <dsp:sp modelId="{343D40E7-488D-47D9-AE5A-9A491F378186}">
      <dsp:nvSpPr>
        <dsp:cNvPr id="0" name=""/>
        <dsp:cNvSpPr/>
      </dsp:nvSpPr>
      <dsp:spPr>
        <a:xfrm rot="5400000">
          <a:off x="4336301" y="4036006"/>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4524070" y="4121040"/>
        <a:ext cx="560614" cy="644384"/>
      </dsp:txXfrm>
    </dsp:sp>
    <dsp:sp modelId="{5E485A79-46EF-45E5-8219-E5E748A61E56}">
      <dsp:nvSpPr>
        <dsp:cNvPr id="0" name=""/>
        <dsp:cNvSpPr/>
      </dsp:nvSpPr>
      <dsp:spPr>
        <a:xfrm rot="5400000">
          <a:off x="3898181" y="4830612"/>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defRPr b="1"/>
          </a:pPr>
          <a:r>
            <a:rPr lang="en-US" sz="1400" b="1" kern="1200">
              <a:latin typeface="Calibri"/>
              <a:cs typeface="Calibri"/>
            </a:rPr>
            <a:t>Week 9</a:t>
          </a:r>
        </a:p>
      </dsp:txBody>
      <dsp:txXfrm rot="-5400000">
        <a:off x="4085950" y="4915646"/>
        <a:ext cx="560614" cy="644384"/>
      </dsp:txXfrm>
    </dsp:sp>
    <dsp:sp modelId="{3CE0078E-DE2E-4CB2-9918-71CB6CC20F24}">
      <dsp:nvSpPr>
        <dsp:cNvPr id="0" name=""/>
        <dsp:cNvSpPr/>
      </dsp:nvSpPr>
      <dsp:spPr>
        <a:xfrm>
          <a:off x="4798198" y="4956993"/>
          <a:ext cx="1044746" cy="561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l" defTabSz="311150" rtl="0">
            <a:lnSpc>
              <a:spcPct val="90000"/>
            </a:lnSpc>
            <a:spcBef>
              <a:spcPct val="0"/>
            </a:spcBef>
            <a:spcAft>
              <a:spcPct val="35000"/>
            </a:spcAft>
            <a:buNone/>
          </a:pPr>
          <a:r>
            <a:rPr lang="en-US" sz="700" b="0" kern="1200">
              <a:latin typeface="Calibri"/>
              <a:cs typeface="Calibri"/>
            </a:rPr>
            <a:t>Use the data to make a tally chart</a:t>
          </a:r>
        </a:p>
      </dsp:txBody>
      <dsp:txXfrm>
        <a:off x="4798198" y="4956993"/>
        <a:ext cx="1044746" cy="561691"/>
      </dsp:txXfrm>
    </dsp:sp>
    <dsp:sp modelId="{54B33CA4-9194-4A7A-AEA4-EB432B35448D}">
      <dsp:nvSpPr>
        <dsp:cNvPr id="0" name=""/>
        <dsp:cNvSpPr/>
      </dsp:nvSpPr>
      <dsp:spPr>
        <a:xfrm rot="5400000">
          <a:off x="3018572" y="4830612"/>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3206341" y="4915646"/>
        <a:ext cx="560614" cy="644384"/>
      </dsp:txXfrm>
    </dsp:sp>
    <dsp:sp modelId="{9CEB801A-8C34-400A-86D4-CEF31B54947C}">
      <dsp:nvSpPr>
        <dsp:cNvPr id="0" name=""/>
        <dsp:cNvSpPr/>
      </dsp:nvSpPr>
      <dsp:spPr>
        <a:xfrm rot="5400000">
          <a:off x="3456692" y="5625218"/>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defRPr b="1"/>
          </a:pPr>
          <a:endParaRPr lang="en-US" sz="1400" b="1" kern="1200">
            <a:latin typeface="Calibri"/>
            <a:cs typeface="Calibri"/>
          </a:endParaRPr>
        </a:p>
      </dsp:txBody>
      <dsp:txXfrm rot="-5400000">
        <a:off x="3644461" y="5710252"/>
        <a:ext cx="560614" cy="644384"/>
      </dsp:txXfrm>
    </dsp:sp>
    <dsp:sp modelId="{133718FE-D43E-4F92-9547-65A5D83051D4}">
      <dsp:nvSpPr>
        <dsp:cNvPr id="0" name=""/>
        <dsp:cNvSpPr/>
      </dsp:nvSpPr>
      <dsp:spPr>
        <a:xfrm>
          <a:off x="2472796" y="5751599"/>
          <a:ext cx="1011044" cy="561691"/>
        </a:xfrm>
        <a:prstGeom prst="rect">
          <a:avLst/>
        </a:prstGeom>
        <a:noFill/>
        <a:ln>
          <a:noFill/>
        </a:ln>
        <a:effectLst/>
      </dsp:spPr>
      <dsp:style>
        <a:lnRef idx="0">
          <a:scrgbClr r="0" g="0" b="0"/>
        </a:lnRef>
        <a:fillRef idx="0">
          <a:scrgbClr r="0" g="0" b="0"/>
        </a:fillRef>
        <a:effectRef idx="0">
          <a:scrgbClr r="0" g="0" b="0"/>
        </a:effectRef>
        <a:fontRef idx="minor"/>
      </dsp:style>
    </dsp:sp>
    <dsp:sp modelId="{240E6343-F493-45FE-BF6B-065CFF9F4BDF}">
      <dsp:nvSpPr>
        <dsp:cNvPr id="0" name=""/>
        <dsp:cNvSpPr/>
      </dsp:nvSpPr>
      <dsp:spPr>
        <a:xfrm rot="5400000">
          <a:off x="4336301" y="5625218"/>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4524070" y="5710252"/>
        <a:ext cx="560614" cy="6443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335BE-A8B2-402A-8757-A4E9B88A0B72}">
      <dsp:nvSpPr>
        <dsp:cNvPr id="0" name=""/>
        <dsp:cNvSpPr/>
      </dsp:nvSpPr>
      <dsp:spPr>
        <a:xfrm>
          <a:off x="0" y="2073"/>
          <a:ext cx="1082367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0B1C50-5C1F-41C0-BEF8-233E991703B4}">
      <dsp:nvSpPr>
        <dsp:cNvPr id="0" name=""/>
        <dsp:cNvSpPr/>
      </dsp:nvSpPr>
      <dsp:spPr>
        <a:xfrm>
          <a:off x="0" y="2073"/>
          <a:ext cx="10823676" cy="1413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US" sz="2300" b="0" kern="1200">
              <a:latin typeface="Calibri"/>
              <a:cs typeface="Calibri"/>
            </a:rPr>
            <a:t>Firstly, we shall have to agree that the majority of Students regardless of age, gender and experience are to some extent confident in using technology to collaborate.</a:t>
          </a:r>
          <a:endParaRPr lang="en-US" sz="2300" kern="1200">
            <a:latin typeface="Calibri"/>
            <a:cs typeface="Calibri"/>
          </a:endParaRPr>
        </a:p>
      </dsp:txBody>
      <dsp:txXfrm>
        <a:off x="0" y="2073"/>
        <a:ext cx="10823676" cy="1413800"/>
      </dsp:txXfrm>
    </dsp:sp>
    <dsp:sp modelId="{802B7D55-822D-40BE-A532-D04057D7C6E3}">
      <dsp:nvSpPr>
        <dsp:cNvPr id="0" name=""/>
        <dsp:cNvSpPr/>
      </dsp:nvSpPr>
      <dsp:spPr>
        <a:xfrm>
          <a:off x="0" y="1415874"/>
          <a:ext cx="1082367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E90CA0-6A91-4D9A-8E6D-8A25DD4DCB19}">
      <dsp:nvSpPr>
        <dsp:cNvPr id="0" name=""/>
        <dsp:cNvSpPr/>
      </dsp:nvSpPr>
      <dsp:spPr>
        <a:xfrm>
          <a:off x="0" y="1415874"/>
          <a:ext cx="10823676" cy="1413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US" sz="2300" b="0" kern="1200" dirty="0">
              <a:latin typeface="Calibri"/>
              <a:cs typeface="Calibri"/>
            </a:rPr>
            <a:t>Students have the opportunity to collaborate to solve challenges through online classes and educational activities.</a:t>
          </a:r>
        </a:p>
      </dsp:txBody>
      <dsp:txXfrm>
        <a:off x="0" y="1415874"/>
        <a:ext cx="10823676" cy="1413800"/>
      </dsp:txXfrm>
    </dsp:sp>
    <dsp:sp modelId="{32EED435-47AA-4132-BBB7-403A60C5055E}">
      <dsp:nvSpPr>
        <dsp:cNvPr id="0" name=""/>
        <dsp:cNvSpPr/>
      </dsp:nvSpPr>
      <dsp:spPr>
        <a:xfrm>
          <a:off x="0" y="2829674"/>
          <a:ext cx="1082367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294F35-DE70-4680-93F0-B9A6EBA41E36}">
      <dsp:nvSpPr>
        <dsp:cNvPr id="0" name=""/>
        <dsp:cNvSpPr/>
      </dsp:nvSpPr>
      <dsp:spPr>
        <a:xfrm>
          <a:off x="0" y="2829674"/>
          <a:ext cx="10823676" cy="1413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0" kern="1200">
              <a:latin typeface="Calibri"/>
              <a:cs typeface="Calibri"/>
            </a:rPr>
            <a:t>A lot of students even the more youthful have the basic understanding of technology and how to use it individually and as a group within the class.  Applying this knowledge within the class gives most students the boost and makes their self-esteem levels high. </a:t>
          </a:r>
          <a:endParaRPr lang="en-US" sz="2300" kern="1200">
            <a:latin typeface="Calibri"/>
            <a:cs typeface="Calibri"/>
          </a:endParaRPr>
        </a:p>
      </dsp:txBody>
      <dsp:txXfrm>
        <a:off x="0" y="2829674"/>
        <a:ext cx="10823676" cy="14138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E9B470-8722-4C12-ADB1-0B024D5FEA67}">
      <dsp:nvSpPr>
        <dsp:cNvPr id="0" name=""/>
        <dsp:cNvSpPr/>
      </dsp:nvSpPr>
      <dsp:spPr>
        <a:xfrm>
          <a:off x="0" y="1868"/>
          <a:ext cx="1033303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BE4EA3-BB44-4CA6-B8A7-FF315E42BAA5}">
      <dsp:nvSpPr>
        <dsp:cNvPr id="0" name=""/>
        <dsp:cNvSpPr/>
      </dsp:nvSpPr>
      <dsp:spPr>
        <a:xfrm>
          <a:off x="0" y="1868"/>
          <a:ext cx="10333037" cy="1274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US" sz="2300" b="0" kern="1200">
              <a:latin typeface="Calibri"/>
              <a:cs typeface="Calibri"/>
            </a:rPr>
            <a:t>&gt;    Swain, C. (2006) 'Preservice teachers self-assessment using technology: Determining what  is worthwhile and looking for changes in daily teaching and learning practices' , </a:t>
          </a:r>
          <a:r>
            <a:rPr lang="en-US" sz="2300" b="0" i="1" kern="1200">
              <a:latin typeface="Calibri"/>
              <a:cs typeface="Calibri"/>
            </a:rPr>
            <a:t>Journal  of Technology and Teacher Education</a:t>
          </a:r>
          <a:r>
            <a:rPr lang="en-US" sz="2300" b="0" kern="1200">
              <a:latin typeface="Calibri"/>
              <a:cs typeface="Calibri"/>
            </a:rPr>
            <a:t>, 14(1), pp. 29-59.</a:t>
          </a:r>
          <a:endParaRPr lang="en-US" sz="2300" kern="1200" dirty="0">
            <a:latin typeface="Calibri"/>
            <a:cs typeface="Calibri"/>
          </a:endParaRPr>
        </a:p>
      </dsp:txBody>
      <dsp:txXfrm>
        <a:off x="0" y="1868"/>
        <a:ext cx="10333037" cy="1274575"/>
      </dsp:txXfrm>
    </dsp:sp>
    <dsp:sp modelId="{7876831E-B2EC-4FAD-B4C1-6AF344290E11}">
      <dsp:nvSpPr>
        <dsp:cNvPr id="0" name=""/>
        <dsp:cNvSpPr/>
      </dsp:nvSpPr>
      <dsp:spPr>
        <a:xfrm>
          <a:off x="0" y="1276443"/>
          <a:ext cx="10333037" cy="0"/>
        </a:xfrm>
        <a:prstGeom prst="line">
          <a:avLst/>
        </a:prstGeom>
        <a:solidFill>
          <a:schemeClr val="accent5">
            <a:hueOff val="-7619157"/>
            <a:satOff val="-11294"/>
            <a:lumOff val="-4509"/>
            <a:alphaOff val="0"/>
          </a:schemeClr>
        </a:solidFill>
        <a:ln w="12700" cap="flat" cmpd="sng" algn="ctr">
          <a:solidFill>
            <a:schemeClr val="accent5">
              <a:hueOff val="-7619157"/>
              <a:satOff val="-11294"/>
              <a:lumOff val="-45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523A89-338B-4716-869A-870BC554C9B3}">
      <dsp:nvSpPr>
        <dsp:cNvPr id="0" name=""/>
        <dsp:cNvSpPr/>
      </dsp:nvSpPr>
      <dsp:spPr>
        <a:xfrm>
          <a:off x="0" y="1276443"/>
          <a:ext cx="10333037" cy="1274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US" sz="2300" b="0" kern="1200">
              <a:latin typeface="Calibri"/>
              <a:cs typeface="Calibri"/>
            </a:rPr>
            <a:t>&gt;    Olimov, S.S. and Mamurova, D.l., (2022). Information Technology in Education. Pioneer:</a:t>
          </a:r>
          <a:r>
            <a:rPr lang="en-US" sz="2300" b="0" i="0" kern="1200">
              <a:latin typeface="Calibri"/>
              <a:cs typeface="Calibri"/>
            </a:rPr>
            <a:t> Journal of Advanced Research and Scientific Progress</a:t>
          </a:r>
          <a:r>
            <a:rPr lang="en-US" sz="2300" b="0" kern="1200">
              <a:latin typeface="Calibri"/>
              <a:cs typeface="Calibri"/>
            </a:rPr>
            <a:t>,1(1)  pp.17-22</a:t>
          </a:r>
          <a:endParaRPr lang="en-US" sz="2300" kern="1200" dirty="0">
            <a:latin typeface="Calibri"/>
            <a:cs typeface="Calibri"/>
          </a:endParaRPr>
        </a:p>
      </dsp:txBody>
      <dsp:txXfrm>
        <a:off x="0" y="1276443"/>
        <a:ext cx="10333037" cy="1274575"/>
      </dsp:txXfrm>
    </dsp:sp>
    <dsp:sp modelId="{6927FC88-5150-47CB-8BDA-B4433516F0D1}">
      <dsp:nvSpPr>
        <dsp:cNvPr id="0" name=""/>
        <dsp:cNvSpPr/>
      </dsp:nvSpPr>
      <dsp:spPr>
        <a:xfrm>
          <a:off x="0" y="2551019"/>
          <a:ext cx="10333037" cy="0"/>
        </a:xfrm>
        <a:prstGeom prst="line">
          <a:avLst/>
        </a:prstGeom>
        <a:solidFill>
          <a:schemeClr val="accent5">
            <a:hueOff val="-15238314"/>
            <a:satOff val="-22588"/>
            <a:lumOff val="-9019"/>
            <a:alphaOff val="0"/>
          </a:schemeClr>
        </a:solidFill>
        <a:ln w="12700" cap="flat" cmpd="sng" algn="ctr">
          <a:solidFill>
            <a:schemeClr val="accent5">
              <a:hueOff val="-15238314"/>
              <a:satOff val="-22588"/>
              <a:lumOff val="-90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953222-9D75-4D43-B5D2-4124327895DC}">
      <dsp:nvSpPr>
        <dsp:cNvPr id="0" name=""/>
        <dsp:cNvSpPr/>
      </dsp:nvSpPr>
      <dsp:spPr>
        <a:xfrm>
          <a:off x="0" y="2551019"/>
          <a:ext cx="10333037" cy="1274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US" sz="2300" b="0" kern="1200">
              <a:latin typeface="Calibri"/>
              <a:cs typeface="Calibri"/>
            </a:rPr>
            <a:t>&gt;    Valijonovna, K.l., Rakhmatjonovich, T.D. and Mukhtoraliyevna, Z.S.,(2022). Informational Technology at Eucation. </a:t>
          </a:r>
          <a:r>
            <a:rPr lang="en-US" sz="2300" b="0" i="1" kern="1200">
              <a:latin typeface="Calibri"/>
              <a:cs typeface="Calibri"/>
            </a:rPr>
            <a:t>Spanish Jornal of Innovation and Integrity</a:t>
          </a:r>
          <a:r>
            <a:rPr lang="en-US" sz="2300" b="0" kern="1200">
              <a:latin typeface="Calibri"/>
              <a:cs typeface="Calibri"/>
            </a:rPr>
            <a:t>, 6,pp. 262-266. </a:t>
          </a:r>
          <a:endParaRPr lang="en-US" sz="2300" kern="1200" dirty="0">
            <a:latin typeface="Calibri"/>
            <a:cs typeface="Calibri"/>
          </a:endParaRPr>
        </a:p>
      </dsp:txBody>
      <dsp:txXfrm>
        <a:off x="0" y="2551019"/>
        <a:ext cx="10333037" cy="127457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143068-E402-4CE0-B64A-CAF482DC2E72}" type="datetimeFigureOut">
              <a:rPr lang="en-GB" smtClean="0"/>
              <a:t>22/10/2022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F5D1B3-CF23-476A-9C17-47BC56397E99}" type="slidenum">
              <a:rPr lang="en-GB" smtClean="0"/>
              <a:t>‹#›</a:t>
            </a:fld>
            <a:endParaRPr lang="en-GB"/>
          </a:p>
        </p:txBody>
      </p:sp>
    </p:spTree>
    <p:extLst>
      <p:ext uri="{BB962C8B-B14F-4D97-AF65-F5344CB8AC3E}">
        <p14:creationId xmlns:p14="http://schemas.microsoft.com/office/powerpoint/2010/main" val="2765033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F5D1B3-CF23-476A-9C17-47BC56397E99}" type="slidenum">
              <a:rPr lang="en-GB" smtClean="0"/>
              <a:t>6</a:t>
            </a:fld>
            <a:endParaRPr lang="en-GB"/>
          </a:p>
        </p:txBody>
      </p:sp>
    </p:spTree>
    <p:extLst>
      <p:ext uri="{BB962C8B-B14F-4D97-AF65-F5344CB8AC3E}">
        <p14:creationId xmlns:p14="http://schemas.microsoft.com/office/powerpoint/2010/main" val="3398372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240051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0767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735791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75365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446405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719563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277597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210042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58643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5138855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684668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52887846"/>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2" r:id="rId6"/>
    <p:sldLayoutId id="2147483808" r:id="rId7"/>
    <p:sldLayoutId id="2147483809" r:id="rId8"/>
    <p:sldLayoutId id="2147483810" r:id="rId9"/>
    <p:sldLayoutId id="2147483811" r:id="rId10"/>
    <p:sldLayoutId id="2147483813"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9" name="Rectangle 108">
            <a:extLst>
              <a:ext uri="{FF2B5EF4-FFF2-40B4-BE49-F238E27FC236}">
                <a16:creationId xmlns:a16="http://schemas.microsoft.com/office/drawing/2014/main" id="{C413E3EA-0697-4735-994B-169F5FA2C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a:extLst>
              <a:ext uri="{FF2B5EF4-FFF2-40B4-BE49-F238E27FC236}">
                <a16:creationId xmlns:a16="http://schemas.microsoft.com/office/drawing/2014/main" id="{5BDDBA0F-66A7-4AC8-6B0C-661F43CE781D}"/>
              </a:ext>
            </a:extLst>
          </p:cNvPr>
          <p:cNvPicPr>
            <a:picLocks noChangeAspect="1"/>
          </p:cNvPicPr>
          <p:nvPr/>
        </p:nvPicPr>
        <p:blipFill rotWithShape="1">
          <a:blip r:embed="rId2"/>
          <a:srcRect l="6648" r="13353"/>
          <a:stretch/>
        </p:blipFill>
        <p:spPr>
          <a:xfrm>
            <a:off x="20" y="10"/>
            <a:ext cx="6095980" cy="6857990"/>
          </a:xfrm>
          <a:prstGeom prst="rect">
            <a:avLst/>
          </a:prstGeom>
        </p:spPr>
      </p:pic>
      <p:pic>
        <p:nvPicPr>
          <p:cNvPr id="5" name="Picture 5" descr="Diagram&#10;&#10;Description automatically generated">
            <a:extLst>
              <a:ext uri="{FF2B5EF4-FFF2-40B4-BE49-F238E27FC236}">
                <a16:creationId xmlns:a16="http://schemas.microsoft.com/office/drawing/2014/main" id="{4A3B428A-9733-7FA8-3761-8EF9938424AD}"/>
              </a:ext>
            </a:extLst>
          </p:cNvPr>
          <p:cNvPicPr>
            <a:picLocks noChangeAspect="1"/>
          </p:cNvPicPr>
          <p:nvPr/>
        </p:nvPicPr>
        <p:blipFill rotWithShape="1">
          <a:blip r:embed="rId3"/>
          <a:srcRect l="36409" r="13591"/>
          <a:stretch/>
        </p:blipFill>
        <p:spPr>
          <a:xfrm>
            <a:off x="6096000" y="10"/>
            <a:ext cx="6096000" cy="6857990"/>
          </a:xfrm>
          <a:prstGeom prst="rect">
            <a:avLst/>
          </a:prstGeom>
        </p:spPr>
      </p:pic>
      <p:sp>
        <p:nvSpPr>
          <p:cNvPr id="111" name="Freeform: Shape 110">
            <a:extLst>
              <a:ext uri="{FF2B5EF4-FFF2-40B4-BE49-F238E27FC236}">
                <a16:creationId xmlns:a16="http://schemas.microsoft.com/office/drawing/2014/main" id="{85BADB82-1D21-4A04-B348-FB9F79363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82531" flipH="1">
            <a:off x="3505214" y="2525986"/>
            <a:ext cx="5023433" cy="377970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6040" h="761256">
                <a:moveTo>
                  <a:pt x="0" y="731902"/>
                </a:moveTo>
                <a:cubicBezTo>
                  <a:pt x="133360" y="742237"/>
                  <a:pt x="242189" y="771403"/>
                  <a:pt x="375521" y="757630"/>
                </a:cubicBezTo>
                <a:cubicBezTo>
                  <a:pt x="535351" y="741120"/>
                  <a:pt x="725754" y="708788"/>
                  <a:pt x="795517" y="613716"/>
                </a:cubicBezTo>
                <a:cubicBezTo>
                  <a:pt x="865280" y="518644"/>
                  <a:pt x="831537" y="268620"/>
                  <a:pt x="794101" y="187195"/>
                </a:cubicBezTo>
                <a:cubicBezTo>
                  <a:pt x="756665" y="105770"/>
                  <a:pt x="716688" y="14374"/>
                  <a:pt x="588282" y="3537"/>
                </a:cubicBezTo>
                <a:cubicBezTo>
                  <a:pt x="492555" y="-3606"/>
                  <a:pt x="93839" y="-31038"/>
                  <a:pt x="59263" y="319863"/>
                </a:cubicBezTo>
                <a:cubicBezTo>
                  <a:pt x="43357" y="428829"/>
                  <a:pt x="56596" y="567513"/>
                  <a:pt x="56596" y="630854"/>
                </a:cubicBezTo>
                <a:cubicBezTo>
                  <a:pt x="57073" y="702577"/>
                  <a:pt x="0" y="731902"/>
                  <a:pt x="0" y="731902"/>
                </a:cubicBezTo>
                <a:close/>
              </a:path>
            </a:pathLst>
          </a:custGeom>
          <a:solidFill>
            <a:schemeClr val="bg1"/>
          </a:solidFill>
          <a:ln w="19050"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9D9D598A-596E-4D80-9ADE-3CB6BA1AD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82531" flipH="1">
            <a:off x="3569137" y="2488767"/>
            <a:ext cx="5023433" cy="377970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6040" h="761256">
                <a:moveTo>
                  <a:pt x="0" y="731902"/>
                </a:moveTo>
                <a:cubicBezTo>
                  <a:pt x="133360" y="742237"/>
                  <a:pt x="242189" y="771403"/>
                  <a:pt x="375521" y="757630"/>
                </a:cubicBezTo>
                <a:cubicBezTo>
                  <a:pt x="535351" y="741120"/>
                  <a:pt x="725754" y="708788"/>
                  <a:pt x="795517" y="613716"/>
                </a:cubicBezTo>
                <a:cubicBezTo>
                  <a:pt x="865280" y="518644"/>
                  <a:pt x="831537" y="268620"/>
                  <a:pt x="794101" y="187195"/>
                </a:cubicBezTo>
                <a:cubicBezTo>
                  <a:pt x="756665" y="105770"/>
                  <a:pt x="716688" y="14374"/>
                  <a:pt x="588282" y="3537"/>
                </a:cubicBezTo>
                <a:cubicBezTo>
                  <a:pt x="492555" y="-3606"/>
                  <a:pt x="93839" y="-31038"/>
                  <a:pt x="59263" y="319863"/>
                </a:cubicBezTo>
                <a:cubicBezTo>
                  <a:pt x="43357" y="428829"/>
                  <a:pt x="56596" y="567513"/>
                  <a:pt x="56596" y="630854"/>
                </a:cubicBezTo>
                <a:cubicBezTo>
                  <a:pt x="57073" y="702577"/>
                  <a:pt x="0" y="731902"/>
                  <a:pt x="0" y="731902"/>
                </a:cubicBezTo>
                <a:close/>
              </a:path>
            </a:pathLst>
          </a:custGeom>
          <a:noFill/>
          <a:ln w="19050" cap="flat">
            <a:solidFill>
              <a:schemeClr val="tx1"/>
            </a:solid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9C4B70C7-71FA-400C-B86E-DE58C7A8C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8369">
            <a:off x="6949999" y="2127832"/>
            <a:ext cx="3894692" cy="1763638"/>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2" name="Title 1"/>
          <p:cNvSpPr>
            <a:spLocks noGrp="1"/>
          </p:cNvSpPr>
          <p:nvPr>
            <p:ph type="ctrTitle"/>
          </p:nvPr>
        </p:nvSpPr>
        <p:spPr>
          <a:xfrm>
            <a:off x="4121727" y="3244082"/>
            <a:ext cx="3614244" cy="2632539"/>
          </a:xfrm>
        </p:spPr>
        <p:txBody>
          <a:bodyPr vert="horz" lIns="91440" tIns="45720" rIns="91440" bIns="45720" rtlCol="0" anchor="ctr">
            <a:normAutofit fontScale="90000"/>
          </a:bodyPr>
          <a:lstStyle/>
          <a:p>
            <a:r>
              <a:rPr lang="en-US">
                <a:latin typeface="Calibri"/>
                <a:cs typeface="Calibri"/>
              </a:rPr>
              <a:t>Students, technology and collaboration</a:t>
            </a:r>
          </a:p>
        </p:txBody>
      </p:sp>
      <p:sp>
        <p:nvSpPr>
          <p:cNvPr id="3" name="Subtitle 2"/>
          <p:cNvSpPr>
            <a:spLocks noGrp="1"/>
          </p:cNvSpPr>
          <p:nvPr>
            <p:ph type="subTitle" idx="1"/>
          </p:nvPr>
        </p:nvSpPr>
        <p:spPr>
          <a:xfrm>
            <a:off x="7205602" y="2794317"/>
            <a:ext cx="3506171" cy="965361"/>
          </a:xfrm>
        </p:spPr>
        <p:txBody>
          <a:bodyPr vert="horz" lIns="91440" tIns="45720" rIns="91440" bIns="45720" rtlCol="0" anchor="ctr">
            <a:noAutofit/>
          </a:bodyPr>
          <a:lstStyle/>
          <a:p>
            <a:pPr algn="ctr">
              <a:lnSpc>
                <a:spcPct val="90000"/>
              </a:lnSpc>
            </a:pPr>
            <a:r>
              <a:rPr lang="en-US" sz="2000">
                <a:latin typeface="Calibri"/>
                <a:cs typeface="Calibri"/>
              </a:rPr>
              <a:t>By</a:t>
            </a:r>
          </a:p>
          <a:p>
            <a:pPr algn="ctr">
              <a:lnSpc>
                <a:spcPct val="90000"/>
              </a:lnSpc>
            </a:pPr>
            <a:r>
              <a:rPr lang="en-US" sz="2000">
                <a:latin typeface="Calibri"/>
                <a:cs typeface="Calibri"/>
              </a:rPr>
              <a:t>Nagina Begum 2215742</a:t>
            </a:r>
          </a:p>
          <a:p>
            <a:pPr algn="ctr">
              <a:lnSpc>
                <a:spcPct val="90000"/>
              </a:lnSpc>
            </a:pPr>
            <a:r>
              <a:rPr lang="en-US" sz="2000">
                <a:latin typeface="Calibri"/>
                <a:cs typeface="Calibri"/>
              </a:rPr>
              <a:t>Asma Batool 2211906</a:t>
            </a:r>
          </a:p>
          <a:p>
            <a:pPr algn="ctr">
              <a:lnSpc>
                <a:spcPct val="90000"/>
              </a:lnSpc>
            </a:pPr>
            <a:endParaRPr lang="en-US" sz="1500"/>
          </a:p>
          <a:p>
            <a:pPr algn="ctr">
              <a:lnSpc>
                <a:spcPct val="90000"/>
              </a:lnSpc>
            </a:pPr>
            <a:endParaRPr lang="en-US" sz="1500"/>
          </a:p>
          <a:p>
            <a:pPr algn="ctr">
              <a:lnSpc>
                <a:spcPct val="90000"/>
              </a:lnSpc>
            </a:pPr>
            <a:endParaRPr lang="en-US" sz="1500"/>
          </a:p>
        </p:txBody>
      </p:sp>
      <p:sp>
        <p:nvSpPr>
          <p:cNvPr id="117" name="Freeform: Shape 116">
            <a:extLst>
              <a:ext uri="{FF2B5EF4-FFF2-40B4-BE49-F238E27FC236}">
                <a16:creationId xmlns:a16="http://schemas.microsoft.com/office/drawing/2014/main" id="{5E3AE992-5538-478F-B852-0E21C4B2F7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8369">
            <a:off x="6907419" y="2121108"/>
            <a:ext cx="3894692" cy="1763638"/>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6" name="TextBox 5">
            <a:extLst>
              <a:ext uri="{FF2B5EF4-FFF2-40B4-BE49-F238E27FC236}">
                <a16:creationId xmlns:a16="http://schemas.microsoft.com/office/drawing/2014/main" id="{88466CF3-048D-32E8-9C2E-B3611EE645FE}"/>
              </a:ext>
            </a:extLst>
          </p:cNvPr>
          <p:cNvSpPr txBox="1"/>
          <p:nvPr/>
        </p:nvSpPr>
        <p:spPr>
          <a:xfrm>
            <a:off x="353683" y="152400"/>
            <a:ext cx="3778369"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buChar char="•"/>
            </a:pPr>
            <a:r>
              <a:rPr lang="en-US" b="1">
                <a:latin typeface="Calibri"/>
                <a:cs typeface="Arial"/>
              </a:rPr>
              <a:t>Lecturer: Julius </a:t>
            </a:r>
            <a:r>
              <a:rPr lang="en-US" b="1" err="1">
                <a:latin typeface="Calibri"/>
                <a:cs typeface="Arial"/>
              </a:rPr>
              <a:t>Azasoo</a:t>
            </a:r>
            <a:r>
              <a:rPr lang="en-US">
                <a:latin typeface="Calibri"/>
                <a:cs typeface="Arial"/>
              </a:rPr>
              <a:t>​</a:t>
            </a:r>
          </a:p>
          <a:p>
            <a:pPr algn="ctr">
              <a:spcAft>
                <a:spcPts val="600"/>
              </a:spcAft>
              <a:buChar char="•"/>
            </a:pPr>
            <a:r>
              <a:rPr lang="en-US" b="1">
                <a:latin typeface="Calibri"/>
                <a:cs typeface="Arial"/>
              </a:rPr>
              <a:t>Module code: LCHS4002_BIRM</a:t>
            </a:r>
            <a:endParaRPr lang="en-US">
              <a:latin typeface="Calibri"/>
              <a:cs typeface="Arial"/>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F7BC237-77DF-4DFB-94F7-DB493EDA1C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B5BE85-3CE1-28D5-A475-79339FAD33CB}"/>
              </a:ext>
            </a:extLst>
          </p:cNvPr>
          <p:cNvSpPr>
            <a:spLocks noGrp="1"/>
          </p:cNvSpPr>
          <p:nvPr>
            <p:ph type="title"/>
          </p:nvPr>
        </p:nvSpPr>
        <p:spPr>
          <a:xfrm>
            <a:off x="884904" y="974869"/>
            <a:ext cx="3790042" cy="4908263"/>
          </a:xfrm>
        </p:spPr>
        <p:txBody>
          <a:bodyPr>
            <a:normAutofit/>
          </a:bodyPr>
          <a:lstStyle/>
          <a:p>
            <a:pPr algn="ctr"/>
            <a:r>
              <a:rPr lang="en-US" b="0" i="1">
                <a:latin typeface="Calibri"/>
                <a:ea typeface="+mj-lt"/>
                <a:cs typeface="+mj-lt"/>
              </a:rPr>
              <a:t>Introduction:</a:t>
            </a:r>
            <a:endParaRPr lang="en-US" b="0">
              <a:latin typeface="Calibri"/>
              <a:ea typeface="+mj-lt"/>
              <a:cs typeface="+mj-lt"/>
            </a:endParaRPr>
          </a:p>
          <a:p>
            <a:pPr algn="ctr"/>
            <a:endParaRPr lang="en-US"/>
          </a:p>
        </p:txBody>
      </p:sp>
      <p:graphicFrame>
        <p:nvGraphicFramePr>
          <p:cNvPr id="14" name="Content Placeholder 2">
            <a:extLst>
              <a:ext uri="{FF2B5EF4-FFF2-40B4-BE49-F238E27FC236}">
                <a16:creationId xmlns:a16="http://schemas.microsoft.com/office/drawing/2014/main" id="{8F501851-9188-BCC6-20A8-A99989626EB9}"/>
              </a:ext>
            </a:extLst>
          </p:cNvPr>
          <p:cNvGraphicFramePr>
            <a:graphicFrameLocks noGrp="1"/>
          </p:cNvGraphicFramePr>
          <p:nvPr>
            <p:ph idx="1"/>
            <p:extLst>
              <p:ext uri="{D42A27DB-BD31-4B8C-83A1-F6EECF244321}">
                <p14:modId xmlns:p14="http://schemas.microsoft.com/office/powerpoint/2010/main" val="1536328321"/>
              </p:ext>
            </p:extLst>
          </p:nvPr>
        </p:nvGraphicFramePr>
        <p:xfrm>
          <a:off x="5185533" y="628642"/>
          <a:ext cx="6383102" cy="56007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0475D7AA-4111-5954-8C6B-80BD6C0CA611}"/>
              </a:ext>
            </a:extLst>
          </p:cNvPr>
          <p:cNvSpPr txBox="1"/>
          <p:nvPr/>
        </p:nvSpPr>
        <p:spPr>
          <a:xfrm>
            <a:off x="-230592" y="125526"/>
            <a:ext cx="3272106" cy="6186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dirty="0">
                <a:latin typeface="Calibri"/>
                <a:ea typeface="+mn-lt"/>
                <a:cs typeface="Calibri"/>
              </a:rPr>
              <a:t>Nagina Begum 2215742</a:t>
            </a:r>
          </a:p>
          <a:p>
            <a:pPr algn="l"/>
            <a:endParaRPr lang="en-US"/>
          </a:p>
        </p:txBody>
      </p:sp>
    </p:spTree>
    <p:extLst>
      <p:ext uri="{BB962C8B-B14F-4D97-AF65-F5344CB8AC3E}">
        <p14:creationId xmlns:p14="http://schemas.microsoft.com/office/powerpoint/2010/main" val="25861621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3D6A03ED-7B7A-4C88-8FFC-A4D862447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77">
            <a:extLst>
              <a:ext uri="{FF2B5EF4-FFF2-40B4-BE49-F238E27FC236}">
                <a16:creationId xmlns:a16="http://schemas.microsoft.com/office/drawing/2014/main" id="{B1CE512C-FAC7-426B-89D0-50188951A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11403">
            <a:off x="884672" y="647854"/>
            <a:ext cx="5622781" cy="2432251"/>
          </a:xfrm>
          <a:custGeom>
            <a:avLst/>
            <a:gdLst>
              <a:gd name="connsiteX0" fmla="*/ 702544 w 1731866"/>
              <a:gd name="connsiteY0" fmla="*/ 704513 h 898547"/>
              <a:gd name="connsiteX1" fmla="*/ 1151838 w 1731866"/>
              <a:gd name="connsiteY1" fmla="*/ 709752 h 898547"/>
              <a:gd name="connsiteX2" fmla="*/ 1632946 w 1731866"/>
              <a:gd name="connsiteY2" fmla="*/ 622027 h 898547"/>
              <a:gd name="connsiteX3" fmla="*/ 1678094 w 1731866"/>
              <a:gd name="connsiteY3" fmla="*/ 138252 h 898547"/>
              <a:gd name="connsiteX4" fmla="*/ 721213 w 1731866"/>
              <a:gd name="connsiteY4" fmla="*/ 2711 h 898547"/>
              <a:gd name="connsiteX5" fmla="*/ 29222 w 1731866"/>
              <a:gd name="connsiteY5" fmla="*/ 208261 h 898547"/>
              <a:gd name="connsiteX6" fmla="*/ 142569 w 1731866"/>
              <a:gd name="connsiteY6" fmla="*/ 668985 h 898547"/>
              <a:gd name="connsiteX7" fmla="*/ 426128 w 1731866"/>
              <a:gd name="connsiteY7" fmla="*/ 701846 h 898547"/>
              <a:gd name="connsiteX8" fmla="*/ 729119 w 1731866"/>
              <a:gd name="connsiteY8" fmla="*/ 898538 h 898547"/>
              <a:gd name="connsiteX9" fmla="*/ 670635 w 1731866"/>
              <a:gd name="connsiteY9" fmla="*/ 773570 h 898547"/>
              <a:gd name="connsiteX10" fmla="*/ 702544 w 1731866"/>
              <a:gd name="connsiteY10" fmla="*/ 704513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70673 w 1731865"/>
              <a:gd name="connsiteY9" fmla="*/ 773579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5472"/>
              <a:gd name="connsiteY0" fmla="*/ 718060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29450 w 1735472"/>
              <a:gd name="connsiteY10" fmla="*/ 718060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18115 w 1721742"/>
              <a:gd name="connsiteY0" fmla="*/ 725582 h 891586"/>
              <a:gd name="connsiteX1" fmla="*/ 1151317 w 1721742"/>
              <a:gd name="connsiteY1" fmla="*/ 724804 h 891586"/>
              <a:gd name="connsiteX2" fmla="*/ 1619254 w 1721742"/>
              <a:gd name="connsiteY2" fmla="*/ 622036 h 891586"/>
              <a:gd name="connsiteX3" fmla="*/ 1664402 w 1721742"/>
              <a:gd name="connsiteY3" fmla="*/ 138261 h 891586"/>
              <a:gd name="connsiteX4" fmla="*/ 707521 w 1721742"/>
              <a:gd name="connsiteY4" fmla="*/ 2720 h 891586"/>
              <a:gd name="connsiteX5" fmla="*/ 15530 w 1721742"/>
              <a:gd name="connsiteY5" fmla="*/ 208270 h 891586"/>
              <a:gd name="connsiteX6" fmla="*/ 128877 w 1721742"/>
              <a:gd name="connsiteY6" fmla="*/ 668994 h 891586"/>
              <a:gd name="connsiteX7" fmla="*/ 446999 w 1721742"/>
              <a:gd name="connsiteY7" fmla="*/ 710126 h 891586"/>
              <a:gd name="connsiteX8" fmla="*/ 709887 w 1721742"/>
              <a:gd name="connsiteY8" fmla="*/ 891586 h 891586"/>
              <a:gd name="connsiteX9" fmla="*/ 630529 w 1721742"/>
              <a:gd name="connsiteY9" fmla="*/ 796638 h 891586"/>
              <a:gd name="connsiteX10" fmla="*/ 618115 w 1721742"/>
              <a:gd name="connsiteY10" fmla="*/ 725582 h 891586"/>
              <a:gd name="connsiteX0" fmla="*/ 647607 w 1751234"/>
              <a:gd name="connsiteY0" fmla="*/ 725582 h 891586"/>
              <a:gd name="connsiteX1" fmla="*/ 1180809 w 1751234"/>
              <a:gd name="connsiteY1" fmla="*/ 724804 h 891586"/>
              <a:gd name="connsiteX2" fmla="*/ 1648746 w 1751234"/>
              <a:gd name="connsiteY2" fmla="*/ 622036 h 891586"/>
              <a:gd name="connsiteX3" fmla="*/ 1693894 w 1751234"/>
              <a:gd name="connsiteY3" fmla="*/ 138261 h 891586"/>
              <a:gd name="connsiteX4" fmla="*/ 737013 w 1751234"/>
              <a:gd name="connsiteY4" fmla="*/ 2720 h 891586"/>
              <a:gd name="connsiteX5" fmla="*/ 45022 w 1751234"/>
              <a:gd name="connsiteY5" fmla="*/ 208270 h 891586"/>
              <a:gd name="connsiteX6" fmla="*/ 112285 w 1751234"/>
              <a:gd name="connsiteY6" fmla="*/ 648316 h 891586"/>
              <a:gd name="connsiteX7" fmla="*/ 476491 w 1751234"/>
              <a:gd name="connsiteY7" fmla="*/ 710126 h 891586"/>
              <a:gd name="connsiteX8" fmla="*/ 739379 w 1751234"/>
              <a:gd name="connsiteY8" fmla="*/ 891586 h 891586"/>
              <a:gd name="connsiteX9" fmla="*/ 660021 w 1751234"/>
              <a:gd name="connsiteY9" fmla="*/ 796638 h 891586"/>
              <a:gd name="connsiteX10" fmla="*/ 647607 w 1751234"/>
              <a:gd name="connsiteY10" fmla="*/ 725582 h 891586"/>
              <a:gd name="connsiteX0" fmla="*/ 643800 w 1747427"/>
              <a:gd name="connsiteY0" fmla="*/ 725582 h 891586"/>
              <a:gd name="connsiteX1" fmla="*/ 1177002 w 1747427"/>
              <a:gd name="connsiteY1" fmla="*/ 724804 h 891586"/>
              <a:gd name="connsiteX2" fmla="*/ 1644939 w 1747427"/>
              <a:gd name="connsiteY2" fmla="*/ 622036 h 891586"/>
              <a:gd name="connsiteX3" fmla="*/ 1690087 w 1747427"/>
              <a:gd name="connsiteY3" fmla="*/ 138261 h 891586"/>
              <a:gd name="connsiteX4" fmla="*/ 733206 w 1747427"/>
              <a:gd name="connsiteY4" fmla="*/ 2720 h 891586"/>
              <a:gd name="connsiteX5" fmla="*/ 41215 w 1747427"/>
              <a:gd name="connsiteY5" fmla="*/ 208270 h 891586"/>
              <a:gd name="connsiteX6" fmla="*/ 121645 w 1747427"/>
              <a:gd name="connsiteY6" fmla="*/ 629706 h 891586"/>
              <a:gd name="connsiteX7" fmla="*/ 472684 w 1747427"/>
              <a:gd name="connsiteY7" fmla="*/ 710126 h 891586"/>
              <a:gd name="connsiteX8" fmla="*/ 735572 w 1747427"/>
              <a:gd name="connsiteY8" fmla="*/ 891586 h 891586"/>
              <a:gd name="connsiteX9" fmla="*/ 656214 w 1747427"/>
              <a:gd name="connsiteY9" fmla="*/ 796638 h 891586"/>
              <a:gd name="connsiteX10" fmla="*/ 643800 w 1747427"/>
              <a:gd name="connsiteY10" fmla="*/ 725582 h 891586"/>
              <a:gd name="connsiteX0" fmla="*/ 622547 w 1726174"/>
              <a:gd name="connsiteY0" fmla="*/ 723164 h 889168"/>
              <a:gd name="connsiteX1" fmla="*/ 1155749 w 1726174"/>
              <a:gd name="connsiteY1" fmla="*/ 722386 h 889168"/>
              <a:gd name="connsiteX2" fmla="*/ 1623686 w 1726174"/>
              <a:gd name="connsiteY2" fmla="*/ 619618 h 889168"/>
              <a:gd name="connsiteX3" fmla="*/ 1668834 w 1726174"/>
              <a:gd name="connsiteY3" fmla="*/ 135843 h 889168"/>
              <a:gd name="connsiteX4" fmla="*/ 711953 w 1726174"/>
              <a:gd name="connsiteY4" fmla="*/ 302 h 889168"/>
              <a:gd name="connsiteX5" fmla="*/ 46296 w 1726174"/>
              <a:gd name="connsiteY5" fmla="*/ 158293 h 889168"/>
              <a:gd name="connsiteX6" fmla="*/ 100392 w 1726174"/>
              <a:gd name="connsiteY6" fmla="*/ 627288 h 889168"/>
              <a:gd name="connsiteX7" fmla="*/ 451431 w 1726174"/>
              <a:gd name="connsiteY7" fmla="*/ 707708 h 889168"/>
              <a:gd name="connsiteX8" fmla="*/ 714319 w 1726174"/>
              <a:gd name="connsiteY8" fmla="*/ 889168 h 889168"/>
              <a:gd name="connsiteX9" fmla="*/ 634961 w 1726174"/>
              <a:gd name="connsiteY9" fmla="*/ 794220 h 889168"/>
              <a:gd name="connsiteX10" fmla="*/ 622547 w 1726174"/>
              <a:gd name="connsiteY10" fmla="*/ 723164 h 889168"/>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34961 w 1726174"/>
              <a:gd name="connsiteY9" fmla="*/ 794220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596213 w 1726174"/>
              <a:gd name="connsiteY10" fmla="*/ 719029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597107 w 1726174"/>
              <a:gd name="connsiteY9" fmla="*/ 790084 h 876761"/>
              <a:gd name="connsiteX10" fmla="*/ 596213 w 1726174"/>
              <a:gd name="connsiteY10" fmla="*/ 719029 h 876761"/>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7107 w 1726174"/>
              <a:gd name="connsiteY9" fmla="*/ 790084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603967 w 1726174"/>
              <a:gd name="connsiteY9" fmla="*/ 795371 h 843785"/>
              <a:gd name="connsiteX10" fmla="*/ 596213 w 1726174"/>
              <a:gd name="connsiteY10" fmla="*/ 719029 h 843785"/>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3967 w 1726174"/>
              <a:gd name="connsiteY9" fmla="*/ 795371 h 833928"/>
              <a:gd name="connsiteX10" fmla="*/ 596213 w 1726174"/>
              <a:gd name="connsiteY10" fmla="*/ 719029 h 833928"/>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2001 w 1726174"/>
              <a:gd name="connsiteY9" fmla="*/ 787961 h 833928"/>
              <a:gd name="connsiteX10" fmla="*/ 596213 w 1726174"/>
              <a:gd name="connsiteY10" fmla="*/ 719029 h 833928"/>
              <a:gd name="connsiteX0" fmla="*/ 596213 w 1726174"/>
              <a:gd name="connsiteY0" fmla="*/ 719029 h 836314"/>
              <a:gd name="connsiteX1" fmla="*/ 1155749 w 1726174"/>
              <a:gd name="connsiteY1" fmla="*/ 722386 h 836314"/>
              <a:gd name="connsiteX2" fmla="*/ 1623686 w 1726174"/>
              <a:gd name="connsiteY2" fmla="*/ 619618 h 836314"/>
              <a:gd name="connsiteX3" fmla="*/ 1668834 w 1726174"/>
              <a:gd name="connsiteY3" fmla="*/ 135843 h 836314"/>
              <a:gd name="connsiteX4" fmla="*/ 711953 w 1726174"/>
              <a:gd name="connsiteY4" fmla="*/ 302 h 836314"/>
              <a:gd name="connsiteX5" fmla="*/ 46296 w 1726174"/>
              <a:gd name="connsiteY5" fmla="*/ 158293 h 836314"/>
              <a:gd name="connsiteX6" fmla="*/ 100392 w 1726174"/>
              <a:gd name="connsiteY6" fmla="*/ 627288 h 836314"/>
              <a:gd name="connsiteX7" fmla="*/ 451431 w 1726174"/>
              <a:gd name="connsiteY7" fmla="*/ 707708 h 836314"/>
              <a:gd name="connsiteX8" fmla="*/ 624372 w 1726174"/>
              <a:gd name="connsiteY8" fmla="*/ 836189 h 836314"/>
              <a:gd name="connsiteX9" fmla="*/ 602001 w 1726174"/>
              <a:gd name="connsiteY9" fmla="*/ 787961 h 836314"/>
              <a:gd name="connsiteX10" fmla="*/ 596213 w 1726174"/>
              <a:gd name="connsiteY10" fmla="*/ 719029 h 836314"/>
              <a:gd name="connsiteX0" fmla="*/ 606950 w 1726174"/>
              <a:gd name="connsiteY0" fmla="*/ 711850 h 836314"/>
              <a:gd name="connsiteX1" fmla="*/ 1155749 w 1726174"/>
              <a:gd name="connsiteY1" fmla="*/ 722386 h 836314"/>
              <a:gd name="connsiteX2" fmla="*/ 1623686 w 1726174"/>
              <a:gd name="connsiteY2" fmla="*/ 619618 h 836314"/>
              <a:gd name="connsiteX3" fmla="*/ 1668834 w 1726174"/>
              <a:gd name="connsiteY3" fmla="*/ 135843 h 836314"/>
              <a:gd name="connsiteX4" fmla="*/ 711953 w 1726174"/>
              <a:gd name="connsiteY4" fmla="*/ 302 h 836314"/>
              <a:gd name="connsiteX5" fmla="*/ 46296 w 1726174"/>
              <a:gd name="connsiteY5" fmla="*/ 158293 h 836314"/>
              <a:gd name="connsiteX6" fmla="*/ 100392 w 1726174"/>
              <a:gd name="connsiteY6" fmla="*/ 627288 h 836314"/>
              <a:gd name="connsiteX7" fmla="*/ 451431 w 1726174"/>
              <a:gd name="connsiteY7" fmla="*/ 707708 h 836314"/>
              <a:gd name="connsiteX8" fmla="*/ 624372 w 1726174"/>
              <a:gd name="connsiteY8" fmla="*/ 836189 h 836314"/>
              <a:gd name="connsiteX9" fmla="*/ 602001 w 1726174"/>
              <a:gd name="connsiteY9" fmla="*/ 787961 h 836314"/>
              <a:gd name="connsiteX10" fmla="*/ 606950 w 1726174"/>
              <a:gd name="connsiteY10" fmla="*/ 711850 h 836314"/>
              <a:gd name="connsiteX0" fmla="*/ 612615 w 1731839"/>
              <a:gd name="connsiteY0" fmla="*/ 711557 h 836021"/>
              <a:gd name="connsiteX1" fmla="*/ 1161414 w 1731839"/>
              <a:gd name="connsiteY1" fmla="*/ 722093 h 836021"/>
              <a:gd name="connsiteX2" fmla="*/ 1629351 w 1731839"/>
              <a:gd name="connsiteY2" fmla="*/ 619325 h 836021"/>
              <a:gd name="connsiteX3" fmla="*/ 1674499 w 1731839"/>
              <a:gd name="connsiteY3" fmla="*/ 135550 h 836021"/>
              <a:gd name="connsiteX4" fmla="*/ 717618 w 1731839"/>
              <a:gd name="connsiteY4" fmla="*/ 9 h 836021"/>
              <a:gd name="connsiteX5" fmla="*/ 44803 w 1731839"/>
              <a:gd name="connsiteY5" fmla="*/ 138857 h 836021"/>
              <a:gd name="connsiteX6" fmla="*/ 106057 w 1731839"/>
              <a:gd name="connsiteY6" fmla="*/ 626995 h 836021"/>
              <a:gd name="connsiteX7" fmla="*/ 457096 w 1731839"/>
              <a:gd name="connsiteY7" fmla="*/ 707415 h 836021"/>
              <a:gd name="connsiteX8" fmla="*/ 630037 w 1731839"/>
              <a:gd name="connsiteY8" fmla="*/ 835896 h 836021"/>
              <a:gd name="connsiteX9" fmla="*/ 607666 w 1731839"/>
              <a:gd name="connsiteY9" fmla="*/ 787668 h 836021"/>
              <a:gd name="connsiteX10" fmla="*/ 612615 w 1731839"/>
              <a:gd name="connsiteY10" fmla="*/ 711557 h 836021"/>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1973 w 1736146"/>
              <a:gd name="connsiteY9" fmla="*/ 788892 h 837245"/>
              <a:gd name="connsiteX10" fmla="*/ 616922 w 1736146"/>
              <a:gd name="connsiteY10" fmla="*/ 712781 h 837245"/>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3762 w 1736146"/>
              <a:gd name="connsiteY9" fmla="*/ 791285 h 837245"/>
              <a:gd name="connsiteX10" fmla="*/ 616922 w 1736146"/>
              <a:gd name="connsiteY10" fmla="*/ 712781 h 837245"/>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3762 w 1736146"/>
              <a:gd name="connsiteY9" fmla="*/ 791285 h 837245"/>
              <a:gd name="connsiteX10" fmla="*/ 616922 w 1736146"/>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9094"/>
              <a:gd name="connsiteX1" fmla="*/ 1167511 w 1736070"/>
              <a:gd name="connsiteY1" fmla="*/ 711353 h 839094"/>
              <a:gd name="connsiteX2" fmla="*/ 1633658 w 1736070"/>
              <a:gd name="connsiteY2" fmla="*/ 620549 h 839094"/>
              <a:gd name="connsiteX3" fmla="*/ 1678806 w 1736070"/>
              <a:gd name="connsiteY3" fmla="*/ 136774 h 839094"/>
              <a:gd name="connsiteX4" fmla="*/ 721925 w 1736070"/>
              <a:gd name="connsiteY4" fmla="*/ 1233 h 839094"/>
              <a:gd name="connsiteX5" fmla="*/ 43741 w 1736070"/>
              <a:gd name="connsiteY5" fmla="*/ 106580 h 839094"/>
              <a:gd name="connsiteX6" fmla="*/ 110364 w 1736070"/>
              <a:gd name="connsiteY6" fmla="*/ 628219 h 839094"/>
              <a:gd name="connsiteX7" fmla="*/ 461403 w 1736070"/>
              <a:gd name="connsiteY7" fmla="*/ 708639 h 839094"/>
              <a:gd name="connsiteX8" fmla="*/ 634344 w 1736070"/>
              <a:gd name="connsiteY8" fmla="*/ 837120 h 839094"/>
              <a:gd name="connsiteX9" fmla="*/ 613762 w 1736070"/>
              <a:gd name="connsiteY9" fmla="*/ 791285 h 839094"/>
              <a:gd name="connsiteX10" fmla="*/ 616922 w 1736070"/>
              <a:gd name="connsiteY10" fmla="*/ 712781 h 839094"/>
              <a:gd name="connsiteX0" fmla="*/ 616922 w 1736070"/>
              <a:gd name="connsiteY0" fmla="*/ 712781 h 839094"/>
              <a:gd name="connsiteX1" fmla="*/ 1167511 w 1736070"/>
              <a:gd name="connsiteY1" fmla="*/ 711353 h 839094"/>
              <a:gd name="connsiteX2" fmla="*/ 1633658 w 1736070"/>
              <a:gd name="connsiteY2" fmla="*/ 620549 h 839094"/>
              <a:gd name="connsiteX3" fmla="*/ 1678806 w 1736070"/>
              <a:gd name="connsiteY3" fmla="*/ 136774 h 839094"/>
              <a:gd name="connsiteX4" fmla="*/ 721925 w 1736070"/>
              <a:gd name="connsiteY4" fmla="*/ 1233 h 839094"/>
              <a:gd name="connsiteX5" fmla="*/ 43741 w 1736070"/>
              <a:gd name="connsiteY5" fmla="*/ 106580 h 839094"/>
              <a:gd name="connsiteX6" fmla="*/ 110364 w 1736070"/>
              <a:gd name="connsiteY6" fmla="*/ 628219 h 839094"/>
              <a:gd name="connsiteX7" fmla="*/ 461403 w 1736070"/>
              <a:gd name="connsiteY7" fmla="*/ 708639 h 839094"/>
              <a:gd name="connsiteX8" fmla="*/ 634344 w 1736070"/>
              <a:gd name="connsiteY8" fmla="*/ 837120 h 839094"/>
              <a:gd name="connsiteX9" fmla="*/ 613762 w 1736070"/>
              <a:gd name="connsiteY9" fmla="*/ 791285 h 839094"/>
              <a:gd name="connsiteX10" fmla="*/ 616922 w 1736070"/>
              <a:gd name="connsiteY10" fmla="*/ 712781 h 839094"/>
              <a:gd name="connsiteX0" fmla="*/ 616922 w 1736070"/>
              <a:gd name="connsiteY0" fmla="*/ 715564 h 841877"/>
              <a:gd name="connsiteX1" fmla="*/ 1167511 w 1736070"/>
              <a:gd name="connsiteY1" fmla="*/ 714136 h 841877"/>
              <a:gd name="connsiteX2" fmla="*/ 1633658 w 1736070"/>
              <a:gd name="connsiteY2" fmla="*/ 623332 h 841877"/>
              <a:gd name="connsiteX3" fmla="*/ 1678806 w 1736070"/>
              <a:gd name="connsiteY3" fmla="*/ 186531 h 841877"/>
              <a:gd name="connsiteX4" fmla="*/ 721925 w 1736070"/>
              <a:gd name="connsiteY4" fmla="*/ 4016 h 841877"/>
              <a:gd name="connsiteX5" fmla="*/ 43741 w 1736070"/>
              <a:gd name="connsiteY5" fmla="*/ 109363 h 841877"/>
              <a:gd name="connsiteX6" fmla="*/ 110364 w 1736070"/>
              <a:gd name="connsiteY6" fmla="*/ 631002 h 841877"/>
              <a:gd name="connsiteX7" fmla="*/ 461403 w 1736070"/>
              <a:gd name="connsiteY7" fmla="*/ 711422 h 841877"/>
              <a:gd name="connsiteX8" fmla="*/ 634344 w 1736070"/>
              <a:gd name="connsiteY8" fmla="*/ 839903 h 841877"/>
              <a:gd name="connsiteX9" fmla="*/ 613762 w 1736070"/>
              <a:gd name="connsiteY9" fmla="*/ 794068 h 841877"/>
              <a:gd name="connsiteX10" fmla="*/ 616922 w 1736070"/>
              <a:gd name="connsiteY10" fmla="*/ 715564 h 841877"/>
              <a:gd name="connsiteX0" fmla="*/ 616922 w 1732832"/>
              <a:gd name="connsiteY0" fmla="*/ 713064 h 839377"/>
              <a:gd name="connsiteX1" fmla="*/ 1167511 w 1732832"/>
              <a:gd name="connsiteY1" fmla="*/ 711636 h 839377"/>
              <a:gd name="connsiteX2" fmla="*/ 1633658 w 1732832"/>
              <a:gd name="connsiteY2" fmla="*/ 620832 h 839377"/>
              <a:gd name="connsiteX3" fmla="*/ 1674387 w 1732832"/>
              <a:gd name="connsiteY3" fmla="*/ 142276 h 839377"/>
              <a:gd name="connsiteX4" fmla="*/ 721925 w 1732832"/>
              <a:gd name="connsiteY4" fmla="*/ 1516 h 839377"/>
              <a:gd name="connsiteX5" fmla="*/ 43741 w 1732832"/>
              <a:gd name="connsiteY5" fmla="*/ 106863 h 839377"/>
              <a:gd name="connsiteX6" fmla="*/ 110364 w 1732832"/>
              <a:gd name="connsiteY6" fmla="*/ 628502 h 839377"/>
              <a:gd name="connsiteX7" fmla="*/ 461403 w 1732832"/>
              <a:gd name="connsiteY7" fmla="*/ 708922 h 839377"/>
              <a:gd name="connsiteX8" fmla="*/ 634344 w 1732832"/>
              <a:gd name="connsiteY8" fmla="*/ 837403 h 839377"/>
              <a:gd name="connsiteX9" fmla="*/ 613762 w 1732832"/>
              <a:gd name="connsiteY9" fmla="*/ 791568 h 839377"/>
              <a:gd name="connsiteX10" fmla="*/ 616922 w 1732832"/>
              <a:gd name="connsiteY10" fmla="*/ 713064 h 839377"/>
              <a:gd name="connsiteX0" fmla="*/ 616922 w 1732832"/>
              <a:gd name="connsiteY0" fmla="*/ 713064 h 839377"/>
              <a:gd name="connsiteX1" fmla="*/ 1167511 w 1732832"/>
              <a:gd name="connsiteY1" fmla="*/ 711636 h 839377"/>
              <a:gd name="connsiteX2" fmla="*/ 1633658 w 1732832"/>
              <a:gd name="connsiteY2" fmla="*/ 620832 h 839377"/>
              <a:gd name="connsiteX3" fmla="*/ 1674387 w 1732832"/>
              <a:gd name="connsiteY3" fmla="*/ 142276 h 839377"/>
              <a:gd name="connsiteX4" fmla="*/ 721925 w 1732832"/>
              <a:gd name="connsiteY4" fmla="*/ 1516 h 839377"/>
              <a:gd name="connsiteX5" fmla="*/ 43741 w 1732832"/>
              <a:gd name="connsiteY5" fmla="*/ 106863 h 839377"/>
              <a:gd name="connsiteX6" fmla="*/ 110364 w 1732832"/>
              <a:gd name="connsiteY6" fmla="*/ 628502 h 839377"/>
              <a:gd name="connsiteX7" fmla="*/ 461403 w 1732832"/>
              <a:gd name="connsiteY7" fmla="*/ 708922 h 839377"/>
              <a:gd name="connsiteX8" fmla="*/ 634344 w 1732832"/>
              <a:gd name="connsiteY8" fmla="*/ 837403 h 839377"/>
              <a:gd name="connsiteX9" fmla="*/ 613762 w 1732832"/>
              <a:gd name="connsiteY9" fmla="*/ 791568 h 839377"/>
              <a:gd name="connsiteX10" fmla="*/ 616922 w 1732832"/>
              <a:gd name="connsiteY10" fmla="*/ 713064 h 839377"/>
              <a:gd name="connsiteX0" fmla="*/ 616922 w 1733140"/>
              <a:gd name="connsiteY0" fmla="*/ 713064 h 839377"/>
              <a:gd name="connsiteX1" fmla="*/ 1160523 w 1733140"/>
              <a:gd name="connsiteY1" fmla="*/ 724017 h 839377"/>
              <a:gd name="connsiteX2" fmla="*/ 1633658 w 1733140"/>
              <a:gd name="connsiteY2" fmla="*/ 620832 h 839377"/>
              <a:gd name="connsiteX3" fmla="*/ 1674387 w 1733140"/>
              <a:gd name="connsiteY3" fmla="*/ 142276 h 839377"/>
              <a:gd name="connsiteX4" fmla="*/ 721925 w 1733140"/>
              <a:gd name="connsiteY4" fmla="*/ 1516 h 839377"/>
              <a:gd name="connsiteX5" fmla="*/ 43741 w 1733140"/>
              <a:gd name="connsiteY5" fmla="*/ 106863 h 839377"/>
              <a:gd name="connsiteX6" fmla="*/ 110364 w 1733140"/>
              <a:gd name="connsiteY6" fmla="*/ 628502 h 839377"/>
              <a:gd name="connsiteX7" fmla="*/ 461403 w 1733140"/>
              <a:gd name="connsiteY7" fmla="*/ 708922 h 839377"/>
              <a:gd name="connsiteX8" fmla="*/ 634344 w 1733140"/>
              <a:gd name="connsiteY8" fmla="*/ 837403 h 839377"/>
              <a:gd name="connsiteX9" fmla="*/ 613762 w 1733140"/>
              <a:gd name="connsiteY9" fmla="*/ 791568 h 839377"/>
              <a:gd name="connsiteX10" fmla="*/ 616922 w 1733140"/>
              <a:gd name="connsiteY10" fmla="*/ 713064 h 839377"/>
              <a:gd name="connsiteX0" fmla="*/ 616922 w 1730438"/>
              <a:gd name="connsiteY0" fmla="*/ 713064 h 839377"/>
              <a:gd name="connsiteX1" fmla="*/ 1160523 w 1730438"/>
              <a:gd name="connsiteY1" fmla="*/ 724017 h 839377"/>
              <a:gd name="connsiteX2" fmla="*/ 1633658 w 1730438"/>
              <a:gd name="connsiteY2" fmla="*/ 620832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2986"/>
              <a:gd name="connsiteY0" fmla="*/ 713064 h 839377"/>
              <a:gd name="connsiteX1" fmla="*/ 1164018 w 1732986"/>
              <a:gd name="connsiteY1" fmla="*/ 711636 h 839377"/>
              <a:gd name="connsiteX2" fmla="*/ 1633658 w 1732986"/>
              <a:gd name="connsiteY2" fmla="*/ 600198 h 839377"/>
              <a:gd name="connsiteX3" fmla="*/ 1674387 w 1732986"/>
              <a:gd name="connsiteY3" fmla="*/ 142276 h 839377"/>
              <a:gd name="connsiteX4" fmla="*/ 721925 w 1732986"/>
              <a:gd name="connsiteY4" fmla="*/ 1516 h 839377"/>
              <a:gd name="connsiteX5" fmla="*/ 43741 w 1732986"/>
              <a:gd name="connsiteY5" fmla="*/ 106863 h 839377"/>
              <a:gd name="connsiteX6" fmla="*/ 110364 w 1732986"/>
              <a:gd name="connsiteY6" fmla="*/ 628502 h 839377"/>
              <a:gd name="connsiteX7" fmla="*/ 461403 w 1732986"/>
              <a:gd name="connsiteY7" fmla="*/ 708922 h 839377"/>
              <a:gd name="connsiteX8" fmla="*/ 634344 w 1732986"/>
              <a:gd name="connsiteY8" fmla="*/ 837403 h 839377"/>
              <a:gd name="connsiteX9" fmla="*/ 613762 w 1732986"/>
              <a:gd name="connsiteY9" fmla="*/ 791568 h 839377"/>
              <a:gd name="connsiteX10" fmla="*/ 616922 w 1732986"/>
              <a:gd name="connsiteY10" fmla="*/ 713064 h 839377"/>
              <a:gd name="connsiteX0" fmla="*/ 616922 w 1732986"/>
              <a:gd name="connsiteY0" fmla="*/ 713064 h 839377"/>
              <a:gd name="connsiteX1" fmla="*/ 1164018 w 1732986"/>
              <a:gd name="connsiteY1" fmla="*/ 711636 h 839377"/>
              <a:gd name="connsiteX2" fmla="*/ 1633658 w 1732986"/>
              <a:gd name="connsiteY2" fmla="*/ 600198 h 839377"/>
              <a:gd name="connsiteX3" fmla="*/ 1674387 w 1732986"/>
              <a:gd name="connsiteY3" fmla="*/ 142276 h 839377"/>
              <a:gd name="connsiteX4" fmla="*/ 721925 w 1732986"/>
              <a:gd name="connsiteY4" fmla="*/ 1516 h 839377"/>
              <a:gd name="connsiteX5" fmla="*/ 43741 w 1732986"/>
              <a:gd name="connsiteY5" fmla="*/ 106863 h 839377"/>
              <a:gd name="connsiteX6" fmla="*/ 110364 w 1732986"/>
              <a:gd name="connsiteY6" fmla="*/ 628502 h 839377"/>
              <a:gd name="connsiteX7" fmla="*/ 461403 w 1732986"/>
              <a:gd name="connsiteY7" fmla="*/ 708922 h 839377"/>
              <a:gd name="connsiteX8" fmla="*/ 634344 w 1732986"/>
              <a:gd name="connsiteY8" fmla="*/ 837403 h 839377"/>
              <a:gd name="connsiteX9" fmla="*/ 616463 w 1732986"/>
              <a:gd name="connsiteY9" fmla="*/ 789973 h 839377"/>
              <a:gd name="connsiteX10" fmla="*/ 616922 w 1732986"/>
              <a:gd name="connsiteY10" fmla="*/ 713064 h 839377"/>
              <a:gd name="connsiteX0" fmla="*/ 616922 w 1732986"/>
              <a:gd name="connsiteY0" fmla="*/ 713064 h 837403"/>
              <a:gd name="connsiteX1" fmla="*/ 1164018 w 1732986"/>
              <a:gd name="connsiteY1" fmla="*/ 711636 h 837403"/>
              <a:gd name="connsiteX2" fmla="*/ 1633658 w 1732986"/>
              <a:gd name="connsiteY2" fmla="*/ 600198 h 837403"/>
              <a:gd name="connsiteX3" fmla="*/ 1674387 w 1732986"/>
              <a:gd name="connsiteY3" fmla="*/ 142276 h 837403"/>
              <a:gd name="connsiteX4" fmla="*/ 721925 w 1732986"/>
              <a:gd name="connsiteY4" fmla="*/ 1516 h 837403"/>
              <a:gd name="connsiteX5" fmla="*/ 43741 w 1732986"/>
              <a:gd name="connsiteY5" fmla="*/ 106863 h 837403"/>
              <a:gd name="connsiteX6" fmla="*/ 110364 w 1732986"/>
              <a:gd name="connsiteY6" fmla="*/ 628502 h 837403"/>
              <a:gd name="connsiteX7" fmla="*/ 461403 w 1732986"/>
              <a:gd name="connsiteY7" fmla="*/ 708922 h 837403"/>
              <a:gd name="connsiteX8" fmla="*/ 634344 w 1732986"/>
              <a:gd name="connsiteY8" fmla="*/ 837403 h 837403"/>
              <a:gd name="connsiteX9" fmla="*/ 616463 w 1732986"/>
              <a:gd name="connsiteY9" fmla="*/ 789973 h 837403"/>
              <a:gd name="connsiteX10" fmla="*/ 616922 w 1732986"/>
              <a:gd name="connsiteY10" fmla="*/ 713064 h 837403"/>
              <a:gd name="connsiteX0" fmla="*/ 616922 w 1730658"/>
              <a:gd name="connsiteY0" fmla="*/ 713064 h 837403"/>
              <a:gd name="connsiteX1" fmla="*/ 1164018 w 1730658"/>
              <a:gd name="connsiteY1" fmla="*/ 711636 h 837403"/>
              <a:gd name="connsiteX2" fmla="*/ 1626069 w 1730658"/>
              <a:gd name="connsiteY2" fmla="*/ 628754 h 837403"/>
              <a:gd name="connsiteX3" fmla="*/ 1674387 w 1730658"/>
              <a:gd name="connsiteY3" fmla="*/ 142276 h 837403"/>
              <a:gd name="connsiteX4" fmla="*/ 721925 w 1730658"/>
              <a:gd name="connsiteY4" fmla="*/ 1516 h 837403"/>
              <a:gd name="connsiteX5" fmla="*/ 43741 w 1730658"/>
              <a:gd name="connsiteY5" fmla="*/ 106863 h 837403"/>
              <a:gd name="connsiteX6" fmla="*/ 110364 w 1730658"/>
              <a:gd name="connsiteY6" fmla="*/ 628502 h 837403"/>
              <a:gd name="connsiteX7" fmla="*/ 461403 w 1730658"/>
              <a:gd name="connsiteY7" fmla="*/ 708922 h 837403"/>
              <a:gd name="connsiteX8" fmla="*/ 634344 w 1730658"/>
              <a:gd name="connsiteY8" fmla="*/ 837403 h 837403"/>
              <a:gd name="connsiteX9" fmla="*/ 616463 w 1730658"/>
              <a:gd name="connsiteY9" fmla="*/ 789973 h 837403"/>
              <a:gd name="connsiteX10" fmla="*/ 616922 w 1730658"/>
              <a:gd name="connsiteY10" fmla="*/ 713064 h 837403"/>
              <a:gd name="connsiteX0" fmla="*/ 616922 w 1722741"/>
              <a:gd name="connsiteY0" fmla="*/ 713064 h 837403"/>
              <a:gd name="connsiteX1" fmla="*/ 1164018 w 1722741"/>
              <a:gd name="connsiteY1" fmla="*/ 711636 h 837403"/>
              <a:gd name="connsiteX2" fmla="*/ 1595711 w 1722741"/>
              <a:gd name="connsiteY2" fmla="*/ 628754 h 837403"/>
              <a:gd name="connsiteX3" fmla="*/ 1674387 w 1722741"/>
              <a:gd name="connsiteY3" fmla="*/ 142276 h 837403"/>
              <a:gd name="connsiteX4" fmla="*/ 721925 w 1722741"/>
              <a:gd name="connsiteY4" fmla="*/ 1516 h 837403"/>
              <a:gd name="connsiteX5" fmla="*/ 43741 w 1722741"/>
              <a:gd name="connsiteY5" fmla="*/ 106863 h 837403"/>
              <a:gd name="connsiteX6" fmla="*/ 110364 w 1722741"/>
              <a:gd name="connsiteY6" fmla="*/ 628502 h 837403"/>
              <a:gd name="connsiteX7" fmla="*/ 461403 w 1722741"/>
              <a:gd name="connsiteY7" fmla="*/ 708922 h 837403"/>
              <a:gd name="connsiteX8" fmla="*/ 634344 w 1722741"/>
              <a:gd name="connsiteY8" fmla="*/ 837403 h 837403"/>
              <a:gd name="connsiteX9" fmla="*/ 616463 w 1722741"/>
              <a:gd name="connsiteY9" fmla="*/ 789973 h 837403"/>
              <a:gd name="connsiteX10" fmla="*/ 616922 w 1722741"/>
              <a:gd name="connsiteY10" fmla="*/ 713064 h 837403"/>
              <a:gd name="connsiteX0" fmla="*/ 612139 w 1722741"/>
              <a:gd name="connsiteY0" fmla="*/ 734249 h 837403"/>
              <a:gd name="connsiteX1" fmla="*/ 1164018 w 1722741"/>
              <a:gd name="connsiteY1" fmla="*/ 711636 h 837403"/>
              <a:gd name="connsiteX2" fmla="*/ 1595711 w 1722741"/>
              <a:gd name="connsiteY2" fmla="*/ 628754 h 837403"/>
              <a:gd name="connsiteX3" fmla="*/ 1674387 w 1722741"/>
              <a:gd name="connsiteY3" fmla="*/ 142276 h 837403"/>
              <a:gd name="connsiteX4" fmla="*/ 721925 w 1722741"/>
              <a:gd name="connsiteY4" fmla="*/ 1516 h 837403"/>
              <a:gd name="connsiteX5" fmla="*/ 43741 w 1722741"/>
              <a:gd name="connsiteY5" fmla="*/ 106863 h 837403"/>
              <a:gd name="connsiteX6" fmla="*/ 110364 w 1722741"/>
              <a:gd name="connsiteY6" fmla="*/ 628502 h 837403"/>
              <a:gd name="connsiteX7" fmla="*/ 461403 w 1722741"/>
              <a:gd name="connsiteY7" fmla="*/ 708922 h 837403"/>
              <a:gd name="connsiteX8" fmla="*/ 634344 w 1722741"/>
              <a:gd name="connsiteY8" fmla="*/ 837403 h 837403"/>
              <a:gd name="connsiteX9" fmla="*/ 616463 w 1722741"/>
              <a:gd name="connsiteY9" fmla="*/ 789973 h 837403"/>
              <a:gd name="connsiteX10" fmla="*/ 612139 w 1722741"/>
              <a:gd name="connsiteY10" fmla="*/ 734249 h 837403"/>
              <a:gd name="connsiteX0" fmla="*/ 612139 w 1721794"/>
              <a:gd name="connsiteY0" fmla="*/ 734249 h 837403"/>
              <a:gd name="connsiteX1" fmla="*/ 1193010 w 1721794"/>
              <a:gd name="connsiteY1" fmla="*/ 734938 h 837403"/>
              <a:gd name="connsiteX2" fmla="*/ 1595711 w 1721794"/>
              <a:gd name="connsiteY2" fmla="*/ 628754 h 837403"/>
              <a:gd name="connsiteX3" fmla="*/ 1674387 w 1721794"/>
              <a:gd name="connsiteY3" fmla="*/ 142276 h 837403"/>
              <a:gd name="connsiteX4" fmla="*/ 721925 w 1721794"/>
              <a:gd name="connsiteY4" fmla="*/ 1516 h 837403"/>
              <a:gd name="connsiteX5" fmla="*/ 43741 w 1721794"/>
              <a:gd name="connsiteY5" fmla="*/ 106863 h 837403"/>
              <a:gd name="connsiteX6" fmla="*/ 110364 w 1721794"/>
              <a:gd name="connsiteY6" fmla="*/ 628502 h 837403"/>
              <a:gd name="connsiteX7" fmla="*/ 461403 w 1721794"/>
              <a:gd name="connsiteY7" fmla="*/ 708922 h 837403"/>
              <a:gd name="connsiteX8" fmla="*/ 634344 w 1721794"/>
              <a:gd name="connsiteY8" fmla="*/ 837403 h 837403"/>
              <a:gd name="connsiteX9" fmla="*/ 616463 w 1721794"/>
              <a:gd name="connsiteY9" fmla="*/ 789973 h 837403"/>
              <a:gd name="connsiteX10" fmla="*/ 612139 w 1721794"/>
              <a:gd name="connsiteY10" fmla="*/ 734249 h 837403"/>
              <a:gd name="connsiteX0" fmla="*/ 612139 w 1721794"/>
              <a:gd name="connsiteY0" fmla="*/ 734249 h 837403"/>
              <a:gd name="connsiteX1" fmla="*/ 1193010 w 1721794"/>
              <a:gd name="connsiteY1" fmla="*/ 734938 h 837403"/>
              <a:gd name="connsiteX2" fmla="*/ 1595711 w 1721794"/>
              <a:gd name="connsiteY2" fmla="*/ 628754 h 837403"/>
              <a:gd name="connsiteX3" fmla="*/ 1674387 w 1721794"/>
              <a:gd name="connsiteY3" fmla="*/ 142276 h 837403"/>
              <a:gd name="connsiteX4" fmla="*/ 721925 w 1721794"/>
              <a:gd name="connsiteY4" fmla="*/ 1516 h 837403"/>
              <a:gd name="connsiteX5" fmla="*/ 43741 w 1721794"/>
              <a:gd name="connsiteY5" fmla="*/ 106863 h 837403"/>
              <a:gd name="connsiteX6" fmla="*/ 110364 w 1721794"/>
              <a:gd name="connsiteY6" fmla="*/ 628502 h 837403"/>
              <a:gd name="connsiteX7" fmla="*/ 461403 w 1721794"/>
              <a:gd name="connsiteY7" fmla="*/ 708922 h 837403"/>
              <a:gd name="connsiteX8" fmla="*/ 634344 w 1721794"/>
              <a:gd name="connsiteY8" fmla="*/ 837403 h 837403"/>
              <a:gd name="connsiteX9" fmla="*/ 616463 w 1721794"/>
              <a:gd name="connsiteY9" fmla="*/ 789973 h 837403"/>
              <a:gd name="connsiteX10" fmla="*/ 612139 w 1721794"/>
              <a:gd name="connsiteY10" fmla="*/ 734249 h 837403"/>
              <a:gd name="connsiteX0" fmla="*/ 612139 w 1721794"/>
              <a:gd name="connsiteY0" fmla="*/ 734249 h 837403"/>
              <a:gd name="connsiteX1" fmla="*/ 1193010 w 1721794"/>
              <a:gd name="connsiteY1" fmla="*/ 734938 h 837403"/>
              <a:gd name="connsiteX2" fmla="*/ 1595711 w 1721794"/>
              <a:gd name="connsiteY2" fmla="*/ 628754 h 837403"/>
              <a:gd name="connsiteX3" fmla="*/ 1674387 w 1721794"/>
              <a:gd name="connsiteY3" fmla="*/ 142276 h 837403"/>
              <a:gd name="connsiteX4" fmla="*/ 721925 w 1721794"/>
              <a:gd name="connsiteY4" fmla="*/ 1516 h 837403"/>
              <a:gd name="connsiteX5" fmla="*/ 43741 w 1721794"/>
              <a:gd name="connsiteY5" fmla="*/ 106863 h 837403"/>
              <a:gd name="connsiteX6" fmla="*/ 110364 w 1721794"/>
              <a:gd name="connsiteY6" fmla="*/ 628502 h 837403"/>
              <a:gd name="connsiteX7" fmla="*/ 461403 w 1721794"/>
              <a:gd name="connsiteY7" fmla="*/ 708922 h 837403"/>
              <a:gd name="connsiteX8" fmla="*/ 634344 w 1721794"/>
              <a:gd name="connsiteY8" fmla="*/ 837403 h 837403"/>
              <a:gd name="connsiteX9" fmla="*/ 616463 w 1721794"/>
              <a:gd name="connsiteY9" fmla="*/ 789973 h 837403"/>
              <a:gd name="connsiteX10" fmla="*/ 612139 w 1721794"/>
              <a:gd name="connsiteY10" fmla="*/ 734249 h 837403"/>
              <a:gd name="connsiteX0" fmla="*/ 612199 w 1721854"/>
              <a:gd name="connsiteY0" fmla="*/ 750772 h 853926"/>
              <a:gd name="connsiteX1" fmla="*/ 1193070 w 1721854"/>
              <a:gd name="connsiteY1" fmla="*/ 751461 h 853926"/>
              <a:gd name="connsiteX2" fmla="*/ 1595771 w 1721854"/>
              <a:gd name="connsiteY2" fmla="*/ 645277 h 853926"/>
              <a:gd name="connsiteX3" fmla="*/ 1674447 w 1721854"/>
              <a:gd name="connsiteY3" fmla="*/ 158799 h 853926"/>
              <a:gd name="connsiteX4" fmla="*/ 722810 w 1721854"/>
              <a:gd name="connsiteY4" fmla="*/ 903 h 853926"/>
              <a:gd name="connsiteX5" fmla="*/ 43801 w 1721854"/>
              <a:gd name="connsiteY5" fmla="*/ 123386 h 853926"/>
              <a:gd name="connsiteX6" fmla="*/ 110424 w 1721854"/>
              <a:gd name="connsiteY6" fmla="*/ 645025 h 853926"/>
              <a:gd name="connsiteX7" fmla="*/ 461463 w 1721854"/>
              <a:gd name="connsiteY7" fmla="*/ 725445 h 853926"/>
              <a:gd name="connsiteX8" fmla="*/ 634404 w 1721854"/>
              <a:gd name="connsiteY8" fmla="*/ 853926 h 853926"/>
              <a:gd name="connsiteX9" fmla="*/ 616523 w 1721854"/>
              <a:gd name="connsiteY9" fmla="*/ 806496 h 853926"/>
              <a:gd name="connsiteX10" fmla="*/ 612199 w 1721854"/>
              <a:gd name="connsiteY10" fmla="*/ 750772 h 853926"/>
              <a:gd name="connsiteX0" fmla="*/ 608050 w 1717705"/>
              <a:gd name="connsiteY0" fmla="*/ 754226 h 857380"/>
              <a:gd name="connsiteX1" fmla="*/ 1188921 w 1717705"/>
              <a:gd name="connsiteY1" fmla="*/ 754915 h 857380"/>
              <a:gd name="connsiteX2" fmla="*/ 1591622 w 1717705"/>
              <a:gd name="connsiteY2" fmla="*/ 648731 h 857380"/>
              <a:gd name="connsiteX3" fmla="*/ 1670298 w 1717705"/>
              <a:gd name="connsiteY3" fmla="*/ 162253 h 857380"/>
              <a:gd name="connsiteX4" fmla="*/ 662369 w 1717705"/>
              <a:gd name="connsiteY4" fmla="*/ 828 h 857380"/>
              <a:gd name="connsiteX5" fmla="*/ 39652 w 1717705"/>
              <a:gd name="connsiteY5" fmla="*/ 126840 h 857380"/>
              <a:gd name="connsiteX6" fmla="*/ 106275 w 1717705"/>
              <a:gd name="connsiteY6" fmla="*/ 648479 h 857380"/>
              <a:gd name="connsiteX7" fmla="*/ 457314 w 1717705"/>
              <a:gd name="connsiteY7" fmla="*/ 728899 h 857380"/>
              <a:gd name="connsiteX8" fmla="*/ 630255 w 1717705"/>
              <a:gd name="connsiteY8" fmla="*/ 857380 h 857380"/>
              <a:gd name="connsiteX9" fmla="*/ 612374 w 1717705"/>
              <a:gd name="connsiteY9" fmla="*/ 809950 h 857380"/>
              <a:gd name="connsiteX10" fmla="*/ 608050 w 1717705"/>
              <a:gd name="connsiteY10" fmla="*/ 754226 h 857380"/>
              <a:gd name="connsiteX0" fmla="*/ 607236 w 1716891"/>
              <a:gd name="connsiteY0" fmla="*/ 759127 h 862281"/>
              <a:gd name="connsiteX1" fmla="*/ 1188107 w 1716891"/>
              <a:gd name="connsiteY1" fmla="*/ 759816 h 862281"/>
              <a:gd name="connsiteX2" fmla="*/ 1590808 w 1716891"/>
              <a:gd name="connsiteY2" fmla="*/ 653632 h 862281"/>
              <a:gd name="connsiteX3" fmla="*/ 1669484 w 1716891"/>
              <a:gd name="connsiteY3" fmla="*/ 167154 h 862281"/>
              <a:gd name="connsiteX4" fmla="*/ 650503 w 1716891"/>
              <a:gd name="connsiteY4" fmla="*/ 739 h 862281"/>
              <a:gd name="connsiteX5" fmla="*/ 38838 w 1716891"/>
              <a:gd name="connsiteY5" fmla="*/ 131741 h 862281"/>
              <a:gd name="connsiteX6" fmla="*/ 105461 w 1716891"/>
              <a:gd name="connsiteY6" fmla="*/ 653380 h 862281"/>
              <a:gd name="connsiteX7" fmla="*/ 456500 w 1716891"/>
              <a:gd name="connsiteY7" fmla="*/ 733800 h 862281"/>
              <a:gd name="connsiteX8" fmla="*/ 629441 w 1716891"/>
              <a:gd name="connsiteY8" fmla="*/ 862281 h 862281"/>
              <a:gd name="connsiteX9" fmla="*/ 611560 w 1716891"/>
              <a:gd name="connsiteY9" fmla="*/ 814851 h 862281"/>
              <a:gd name="connsiteX10" fmla="*/ 607236 w 1716891"/>
              <a:gd name="connsiteY10" fmla="*/ 759127 h 862281"/>
              <a:gd name="connsiteX0" fmla="*/ 607236 w 1719556"/>
              <a:gd name="connsiteY0" fmla="*/ 759127 h 862281"/>
              <a:gd name="connsiteX1" fmla="*/ 1188107 w 1719556"/>
              <a:gd name="connsiteY1" fmla="*/ 759816 h 862281"/>
              <a:gd name="connsiteX2" fmla="*/ 1602273 w 1719556"/>
              <a:gd name="connsiteY2" fmla="*/ 650054 h 862281"/>
              <a:gd name="connsiteX3" fmla="*/ 1669484 w 1719556"/>
              <a:gd name="connsiteY3" fmla="*/ 167154 h 862281"/>
              <a:gd name="connsiteX4" fmla="*/ 650503 w 1719556"/>
              <a:gd name="connsiteY4" fmla="*/ 739 h 862281"/>
              <a:gd name="connsiteX5" fmla="*/ 38838 w 1719556"/>
              <a:gd name="connsiteY5" fmla="*/ 131741 h 862281"/>
              <a:gd name="connsiteX6" fmla="*/ 105461 w 1719556"/>
              <a:gd name="connsiteY6" fmla="*/ 653380 h 862281"/>
              <a:gd name="connsiteX7" fmla="*/ 456500 w 1719556"/>
              <a:gd name="connsiteY7" fmla="*/ 733800 h 862281"/>
              <a:gd name="connsiteX8" fmla="*/ 629441 w 1719556"/>
              <a:gd name="connsiteY8" fmla="*/ 862281 h 862281"/>
              <a:gd name="connsiteX9" fmla="*/ 611560 w 1719556"/>
              <a:gd name="connsiteY9" fmla="*/ 814851 h 862281"/>
              <a:gd name="connsiteX10" fmla="*/ 607236 w 1719556"/>
              <a:gd name="connsiteY10" fmla="*/ 759127 h 862281"/>
              <a:gd name="connsiteX0" fmla="*/ 632575 w 1744895"/>
              <a:gd name="connsiteY0" fmla="*/ 758827 h 861981"/>
              <a:gd name="connsiteX1" fmla="*/ 1213446 w 1744895"/>
              <a:gd name="connsiteY1" fmla="*/ 759516 h 861981"/>
              <a:gd name="connsiteX2" fmla="*/ 1627612 w 1744895"/>
              <a:gd name="connsiteY2" fmla="*/ 649754 h 861981"/>
              <a:gd name="connsiteX3" fmla="*/ 1694823 w 1744895"/>
              <a:gd name="connsiteY3" fmla="*/ 166854 h 861981"/>
              <a:gd name="connsiteX4" fmla="*/ 675842 w 1744895"/>
              <a:gd name="connsiteY4" fmla="*/ 439 h 861981"/>
              <a:gd name="connsiteX5" fmla="*/ 33743 w 1744895"/>
              <a:gd name="connsiteY5" fmla="*/ 138126 h 861981"/>
              <a:gd name="connsiteX6" fmla="*/ 130800 w 1744895"/>
              <a:gd name="connsiteY6" fmla="*/ 653080 h 861981"/>
              <a:gd name="connsiteX7" fmla="*/ 481839 w 1744895"/>
              <a:gd name="connsiteY7" fmla="*/ 733500 h 861981"/>
              <a:gd name="connsiteX8" fmla="*/ 654780 w 1744895"/>
              <a:gd name="connsiteY8" fmla="*/ 861981 h 861981"/>
              <a:gd name="connsiteX9" fmla="*/ 636899 w 1744895"/>
              <a:gd name="connsiteY9" fmla="*/ 814551 h 861981"/>
              <a:gd name="connsiteX10" fmla="*/ 632575 w 1744895"/>
              <a:gd name="connsiteY10" fmla="*/ 758827 h 861981"/>
              <a:gd name="connsiteX0" fmla="*/ 632575 w 1744895"/>
              <a:gd name="connsiteY0" fmla="*/ 758471 h 861625"/>
              <a:gd name="connsiteX1" fmla="*/ 1213446 w 1744895"/>
              <a:gd name="connsiteY1" fmla="*/ 759160 h 861625"/>
              <a:gd name="connsiteX2" fmla="*/ 1627612 w 1744895"/>
              <a:gd name="connsiteY2" fmla="*/ 649398 h 861625"/>
              <a:gd name="connsiteX3" fmla="*/ 1694823 w 1744895"/>
              <a:gd name="connsiteY3" fmla="*/ 166498 h 861625"/>
              <a:gd name="connsiteX4" fmla="*/ 675842 w 1744895"/>
              <a:gd name="connsiteY4" fmla="*/ 83 h 861625"/>
              <a:gd name="connsiteX5" fmla="*/ 33743 w 1744895"/>
              <a:gd name="connsiteY5" fmla="*/ 137770 h 861625"/>
              <a:gd name="connsiteX6" fmla="*/ 130800 w 1744895"/>
              <a:gd name="connsiteY6" fmla="*/ 652724 h 861625"/>
              <a:gd name="connsiteX7" fmla="*/ 481839 w 1744895"/>
              <a:gd name="connsiteY7" fmla="*/ 733144 h 861625"/>
              <a:gd name="connsiteX8" fmla="*/ 654780 w 1744895"/>
              <a:gd name="connsiteY8" fmla="*/ 861625 h 861625"/>
              <a:gd name="connsiteX9" fmla="*/ 636899 w 1744895"/>
              <a:gd name="connsiteY9" fmla="*/ 814195 h 861625"/>
              <a:gd name="connsiteX10" fmla="*/ 632575 w 1744895"/>
              <a:gd name="connsiteY10" fmla="*/ 758471 h 861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4895" h="861625">
                <a:moveTo>
                  <a:pt x="632575" y="758471"/>
                </a:moveTo>
                <a:cubicBezTo>
                  <a:pt x="777957" y="764736"/>
                  <a:pt x="1047607" y="777339"/>
                  <a:pt x="1213446" y="759160"/>
                </a:cubicBezTo>
                <a:cubicBezTo>
                  <a:pt x="1379286" y="740981"/>
                  <a:pt x="1547382" y="748175"/>
                  <a:pt x="1627612" y="649398"/>
                </a:cubicBezTo>
                <a:cubicBezTo>
                  <a:pt x="1707842" y="550621"/>
                  <a:pt x="1806456" y="397765"/>
                  <a:pt x="1694823" y="166498"/>
                </a:cubicBezTo>
                <a:cubicBezTo>
                  <a:pt x="1627519" y="31436"/>
                  <a:pt x="975412" y="1999"/>
                  <a:pt x="675842" y="83"/>
                </a:cubicBezTo>
                <a:cubicBezTo>
                  <a:pt x="376272" y="-1833"/>
                  <a:pt x="124583" y="28997"/>
                  <a:pt x="33743" y="137770"/>
                </a:cubicBezTo>
                <a:cubicBezTo>
                  <a:pt x="-57097" y="246544"/>
                  <a:pt x="56117" y="553495"/>
                  <a:pt x="130800" y="652724"/>
                </a:cubicBezTo>
                <a:cubicBezTo>
                  <a:pt x="205483" y="751953"/>
                  <a:pt x="435738" y="733144"/>
                  <a:pt x="481839" y="733144"/>
                </a:cubicBezTo>
                <a:cubicBezTo>
                  <a:pt x="537493" y="797776"/>
                  <a:pt x="593997" y="831638"/>
                  <a:pt x="654780" y="861625"/>
                </a:cubicBezTo>
                <a:cubicBezTo>
                  <a:pt x="644708" y="843702"/>
                  <a:pt x="641518" y="831628"/>
                  <a:pt x="636899" y="814195"/>
                </a:cubicBezTo>
                <a:cubicBezTo>
                  <a:pt x="627046" y="785048"/>
                  <a:pt x="632575" y="758471"/>
                  <a:pt x="632575" y="75847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31F71AB-70C1-3E0D-B036-27DB64E6C8B3}"/>
              </a:ext>
            </a:extLst>
          </p:cNvPr>
          <p:cNvSpPr>
            <a:spLocks noGrp="1"/>
          </p:cNvSpPr>
          <p:nvPr>
            <p:ph type="title"/>
          </p:nvPr>
        </p:nvSpPr>
        <p:spPr>
          <a:xfrm>
            <a:off x="1142162" y="897953"/>
            <a:ext cx="5083026" cy="1724135"/>
          </a:xfrm>
        </p:spPr>
        <p:txBody>
          <a:bodyPr vert="horz" lIns="91440" tIns="45720" rIns="91440" bIns="45720" rtlCol="0">
            <a:normAutofit/>
          </a:bodyPr>
          <a:lstStyle/>
          <a:p>
            <a:pPr algn="ctr"/>
            <a:r>
              <a:rPr lang="en-US" i="1">
                <a:latin typeface="Calibri"/>
                <a:cs typeface="Calibri"/>
              </a:rPr>
              <a:t>Technology:</a:t>
            </a:r>
            <a:endParaRPr lang="en-US">
              <a:latin typeface="Calibri"/>
              <a:cs typeface="Calibri"/>
            </a:endParaRPr>
          </a:p>
          <a:p>
            <a:pPr algn="ctr"/>
            <a:endParaRPr lang="en-US">
              <a:latin typeface="Calibri"/>
              <a:cs typeface="Calibri"/>
            </a:endParaRPr>
          </a:p>
        </p:txBody>
      </p:sp>
      <p:sp>
        <p:nvSpPr>
          <p:cNvPr id="80" name="Freeform: Shape 79">
            <a:extLst>
              <a:ext uri="{FF2B5EF4-FFF2-40B4-BE49-F238E27FC236}">
                <a16:creationId xmlns:a16="http://schemas.microsoft.com/office/drawing/2014/main" id="{80C1BABC-D8F0-40DC-A386-73BB1E2CA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11403">
            <a:off x="821875" y="593596"/>
            <a:ext cx="5622781" cy="2432251"/>
          </a:xfrm>
          <a:custGeom>
            <a:avLst/>
            <a:gdLst>
              <a:gd name="connsiteX0" fmla="*/ 702544 w 1731866"/>
              <a:gd name="connsiteY0" fmla="*/ 704513 h 898547"/>
              <a:gd name="connsiteX1" fmla="*/ 1151838 w 1731866"/>
              <a:gd name="connsiteY1" fmla="*/ 709752 h 898547"/>
              <a:gd name="connsiteX2" fmla="*/ 1632946 w 1731866"/>
              <a:gd name="connsiteY2" fmla="*/ 622027 h 898547"/>
              <a:gd name="connsiteX3" fmla="*/ 1678094 w 1731866"/>
              <a:gd name="connsiteY3" fmla="*/ 138252 h 898547"/>
              <a:gd name="connsiteX4" fmla="*/ 721213 w 1731866"/>
              <a:gd name="connsiteY4" fmla="*/ 2711 h 898547"/>
              <a:gd name="connsiteX5" fmla="*/ 29222 w 1731866"/>
              <a:gd name="connsiteY5" fmla="*/ 208261 h 898547"/>
              <a:gd name="connsiteX6" fmla="*/ 142569 w 1731866"/>
              <a:gd name="connsiteY6" fmla="*/ 668985 h 898547"/>
              <a:gd name="connsiteX7" fmla="*/ 426128 w 1731866"/>
              <a:gd name="connsiteY7" fmla="*/ 701846 h 898547"/>
              <a:gd name="connsiteX8" fmla="*/ 729119 w 1731866"/>
              <a:gd name="connsiteY8" fmla="*/ 898538 h 898547"/>
              <a:gd name="connsiteX9" fmla="*/ 670635 w 1731866"/>
              <a:gd name="connsiteY9" fmla="*/ 773570 h 898547"/>
              <a:gd name="connsiteX10" fmla="*/ 702544 w 1731866"/>
              <a:gd name="connsiteY10" fmla="*/ 704513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70673 w 1731865"/>
              <a:gd name="connsiteY9" fmla="*/ 773579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5472"/>
              <a:gd name="connsiteY0" fmla="*/ 718060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29450 w 1735472"/>
              <a:gd name="connsiteY10" fmla="*/ 718060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18115 w 1721742"/>
              <a:gd name="connsiteY0" fmla="*/ 725582 h 891586"/>
              <a:gd name="connsiteX1" fmla="*/ 1151317 w 1721742"/>
              <a:gd name="connsiteY1" fmla="*/ 724804 h 891586"/>
              <a:gd name="connsiteX2" fmla="*/ 1619254 w 1721742"/>
              <a:gd name="connsiteY2" fmla="*/ 622036 h 891586"/>
              <a:gd name="connsiteX3" fmla="*/ 1664402 w 1721742"/>
              <a:gd name="connsiteY3" fmla="*/ 138261 h 891586"/>
              <a:gd name="connsiteX4" fmla="*/ 707521 w 1721742"/>
              <a:gd name="connsiteY4" fmla="*/ 2720 h 891586"/>
              <a:gd name="connsiteX5" fmla="*/ 15530 w 1721742"/>
              <a:gd name="connsiteY5" fmla="*/ 208270 h 891586"/>
              <a:gd name="connsiteX6" fmla="*/ 128877 w 1721742"/>
              <a:gd name="connsiteY6" fmla="*/ 668994 h 891586"/>
              <a:gd name="connsiteX7" fmla="*/ 446999 w 1721742"/>
              <a:gd name="connsiteY7" fmla="*/ 710126 h 891586"/>
              <a:gd name="connsiteX8" fmla="*/ 709887 w 1721742"/>
              <a:gd name="connsiteY8" fmla="*/ 891586 h 891586"/>
              <a:gd name="connsiteX9" fmla="*/ 630529 w 1721742"/>
              <a:gd name="connsiteY9" fmla="*/ 796638 h 891586"/>
              <a:gd name="connsiteX10" fmla="*/ 618115 w 1721742"/>
              <a:gd name="connsiteY10" fmla="*/ 725582 h 891586"/>
              <a:gd name="connsiteX0" fmla="*/ 647607 w 1751234"/>
              <a:gd name="connsiteY0" fmla="*/ 725582 h 891586"/>
              <a:gd name="connsiteX1" fmla="*/ 1180809 w 1751234"/>
              <a:gd name="connsiteY1" fmla="*/ 724804 h 891586"/>
              <a:gd name="connsiteX2" fmla="*/ 1648746 w 1751234"/>
              <a:gd name="connsiteY2" fmla="*/ 622036 h 891586"/>
              <a:gd name="connsiteX3" fmla="*/ 1693894 w 1751234"/>
              <a:gd name="connsiteY3" fmla="*/ 138261 h 891586"/>
              <a:gd name="connsiteX4" fmla="*/ 737013 w 1751234"/>
              <a:gd name="connsiteY4" fmla="*/ 2720 h 891586"/>
              <a:gd name="connsiteX5" fmla="*/ 45022 w 1751234"/>
              <a:gd name="connsiteY5" fmla="*/ 208270 h 891586"/>
              <a:gd name="connsiteX6" fmla="*/ 112285 w 1751234"/>
              <a:gd name="connsiteY6" fmla="*/ 648316 h 891586"/>
              <a:gd name="connsiteX7" fmla="*/ 476491 w 1751234"/>
              <a:gd name="connsiteY7" fmla="*/ 710126 h 891586"/>
              <a:gd name="connsiteX8" fmla="*/ 739379 w 1751234"/>
              <a:gd name="connsiteY8" fmla="*/ 891586 h 891586"/>
              <a:gd name="connsiteX9" fmla="*/ 660021 w 1751234"/>
              <a:gd name="connsiteY9" fmla="*/ 796638 h 891586"/>
              <a:gd name="connsiteX10" fmla="*/ 647607 w 1751234"/>
              <a:gd name="connsiteY10" fmla="*/ 725582 h 891586"/>
              <a:gd name="connsiteX0" fmla="*/ 643800 w 1747427"/>
              <a:gd name="connsiteY0" fmla="*/ 725582 h 891586"/>
              <a:gd name="connsiteX1" fmla="*/ 1177002 w 1747427"/>
              <a:gd name="connsiteY1" fmla="*/ 724804 h 891586"/>
              <a:gd name="connsiteX2" fmla="*/ 1644939 w 1747427"/>
              <a:gd name="connsiteY2" fmla="*/ 622036 h 891586"/>
              <a:gd name="connsiteX3" fmla="*/ 1690087 w 1747427"/>
              <a:gd name="connsiteY3" fmla="*/ 138261 h 891586"/>
              <a:gd name="connsiteX4" fmla="*/ 733206 w 1747427"/>
              <a:gd name="connsiteY4" fmla="*/ 2720 h 891586"/>
              <a:gd name="connsiteX5" fmla="*/ 41215 w 1747427"/>
              <a:gd name="connsiteY5" fmla="*/ 208270 h 891586"/>
              <a:gd name="connsiteX6" fmla="*/ 121645 w 1747427"/>
              <a:gd name="connsiteY6" fmla="*/ 629706 h 891586"/>
              <a:gd name="connsiteX7" fmla="*/ 472684 w 1747427"/>
              <a:gd name="connsiteY7" fmla="*/ 710126 h 891586"/>
              <a:gd name="connsiteX8" fmla="*/ 735572 w 1747427"/>
              <a:gd name="connsiteY8" fmla="*/ 891586 h 891586"/>
              <a:gd name="connsiteX9" fmla="*/ 656214 w 1747427"/>
              <a:gd name="connsiteY9" fmla="*/ 796638 h 891586"/>
              <a:gd name="connsiteX10" fmla="*/ 643800 w 1747427"/>
              <a:gd name="connsiteY10" fmla="*/ 725582 h 891586"/>
              <a:gd name="connsiteX0" fmla="*/ 622547 w 1726174"/>
              <a:gd name="connsiteY0" fmla="*/ 723164 h 889168"/>
              <a:gd name="connsiteX1" fmla="*/ 1155749 w 1726174"/>
              <a:gd name="connsiteY1" fmla="*/ 722386 h 889168"/>
              <a:gd name="connsiteX2" fmla="*/ 1623686 w 1726174"/>
              <a:gd name="connsiteY2" fmla="*/ 619618 h 889168"/>
              <a:gd name="connsiteX3" fmla="*/ 1668834 w 1726174"/>
              <a:gd name="connsiteY3" fmla="*/ 135843 h 889168"/>
              <a:gd name="connsiteX4" fmla="*/ 711953 w 1726174"/>
              <a:gd name="connsiteY4" fmla="*/ 302 h 889168"/>
              <a:gd name="connsiteX5" fmla="*/ 46296 w 1726174"/>
              <a:gd name="connsiteY5" fmla="*/ 158293 h 889168"/>
              <a:gd name="connsiteX6" fmla="*/ 100392 w 1726174"/>
              <a:gd name="connsiteY6" fmla="*/ 627288 h 889168"/>
              <a:gd name="connsiteX7" fmla="*/ 451431 w 1726174"/>
              <a:gd name="connsiteY7" fmla="*/ 707708 h 889168"/>
              <a:gd name="connsiteX8" fmla="*/ 714319 w 1726174"/>
              <a:gd name="connsiteY8" fmla="*/ 889168 h 889168"/>
              <a:gd name="connsiteX9" fmla="*/ 634961 w 1726174"/>
              <a:gd name="connsiteY9" fmla="*/ 794220 h 889168"/>
              <a:gd name="connsiteX10" fmla="*/ 622547 w 1726174"/>
              <a:gd name="connsiteY10" fmla="*/ 723164 h 889168"/>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34961 w 1726174"/>
              <a:gd name="connsiteY9" fmla="*/ 794220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596213 w 1726174"/>
              <a:gd name="connsiteY10" fmla="*/ 719029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597107 w 1726174"/>
              <a:gd name="connsiteY9" fmla="*/ 790084 h 876761"/>
              <a:gd name="connsiteX10" fmla="*/ 596213 w 1726174"/>
              <a:gd name="connsiteY10" fmla="*/ 719029 h 876761"/>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7107 w 1726174"/>
              <a:gd name="connsiteY9" fmla="*/ 790084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603967 w 1726174"/>
              <a:gd name="connsiteY9" fmla="*/ 795371 h 843785"/>
              <a:gd name="connsiteX10" fmla="*/ 596213 w 1726174"/>
              <a:gd name="connsiteY10" fmla="*/ 719029 h 843785"/>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3967 w 1726174"/>
              <a:gd name="connsiteY9" fmla="*/ 795371 h 833928"/>
              <a:gd name="connsiteX10" fmla="*/ 596213 w 1726174"/>
              <a:gd name="connsiteY10" fmla="*/ 719029 h 833928"/>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2001 w 1726174"/>
              <a:gd name="connsiteY9" fmla="*/ 787961 h 833928"/>
              <a:gd name="connsiteX10" fmla="*/ 596213 w 1726174"/>
              <a:gd name="connsiteY10" fmla="*/ 719029 h 833928"/>
              <a:gd name="connsiteX0" fmla="*/ 596213 w 1726174"/>
              <a:gd name="connsiteY0" fmla="*/ 719029 h 836314"/>
              <a:gd name="connsiteX1" fmla="*/ 1155749 w 1726174"/>
              <a:gd name="connsiteY1" fmla="*/ 722386 h 836314"/>
              <a:gd name="connsiteX2" fmla="*/ 1623686 w 1726174"/>
              <a:gd name="connsiteY2" fmla="*/ 619618 h 836314"/>
              <a:gd name="connsiteX3" fmla="*/ 1668834 w 1726174"/>
              <a:gd name="connsiteY3" fmla="*/ 135843 h 836314"/>
              <a:gd name="connsiteX4" fmla="*/ 711953 w 1726174"/>
              <a:gd name="connsiteY4" fmla="*/ 302 h 836314"/>
              <a:gd name="connsiteX5" fmla="*/ 46296 w 1726174"/>
              <a:gd name="connsiteY5" fmla="*/ 158293 h 836314"/>
              <a:gd name="connsiteX6" fmla="*/ 100392 w 1726174"/>
              <a:gd name="connsiteY6" fmla="*/ 627288 h 836314"/>
              <a:gd name="connsiteX7" fmla="*/ 451431 w 1726174"/>
              <a:gd name="connsiteY7" fmla="*/ 707708 h 836314"/>
              <a:gd name="connsiteX8" fmla="*/ 624372 w 1726174"/>
              <a:gd name="connsiteY8" fmla="*/ 836189 h 836314"/>
              <a:gd name="connsiteX9" fmla="*/ 602001 w 1726174"/>
              <a:gd name="connsiteY9" fmla="*/ 787961 h 836314"/>
              <a:gd name="connsiteX10" fmla="*/ 596213 w 1726174"/>
              <a:gd name="connsiteY10" fmla="*/ 719029 h 836314"/>
              <a:gd name="connsiteX0" fmla="*/ 606950 w 1726174"/>
              <a:gd name="connsiteY0" fmla="*/ 711850 h 836314"/>
              <a:gd name="connsiteX1" fmla="*/ 1155749 w 1726174"/>
              <a:gd name="connsiteY1" fmla="*/ 722386 h 836314"/>
              <a:gd name="connsiteX2" fmla="*/ 1623686 w 1726174"/>
              <a:gd name="connsiteY2" fmla="*/ 619618 h 836314"/>
              <a:gd name="connsiteX3" fmla="*/ 1668834 w 1726174"/>
              <a:gd name="connsiteY3" fmla="*/ 135843 h 836314"/>
              <a:gd name="connsiteX4" fmla="*/ 711953 w 1726174"/>
              <a:gd name="connsiteY4" fmla="*/ 302 h 836314"/>
              <a:gd name="connsiteX5" fmla="*/ 46296 w 1726174"/>
              <a:gd name="connsiteY5" fmla="*/ 158293 h 836314"/>
              <a:gd name="connsiteX6" fmla="*/ 100392 w 1726174"/>
              <a:gd name="connsiteY6" fmla="*/ 627288 h 836314"/>
              <a:gd name="connsiteX7" fmla="*/ 451431 w 1726174"/>
              <a:gd name="connsiteY7" fmla="*/ 707708 h 836314"/>
              <a:gd name="connsiteX8" fmla="*/ 624372 w 1726174"/>
              <a:gd name="connsiteY8" fmla="*/ 836189 h 836314"/>
              <a:gd name="connsiteX9" fmla="*/ 602001 w 1726174"/>
              <a:gd name="connsiteY9" fmla="*/ 787961 h 836314"/>
              <a:gd name="connsiteX10" fmla="*/ 606950 w 1726174"/>
              <a:gd name="connsiteY10" fmla="*/ 711850 h 836314"/>
              <a:gd name="connsiteX0" fmla="*/ 612615 w 1731839"/>
              <a:gd name="connsiteY0" fmla="*/ 711557 h 836021"/>
              <a:gd name="connsiteX1" fmla="*/ 1161414 w 1731839"/>
              <a:gd name="connsiteY1" fmla="*/ 722093 h 836021"/>
              <a:gd name="connsiteX2" fmla="*/ 1629351 w 1731839"/>
              <a:gd name="connsiteY2" fmla="*/ 619325 h 836021"/>
              <a:gd name="connsiteX3" fmla="*/ 1674499 w 1731839"/>
              <a:gd name="connsiteY3" fmla="*/ 135550 h 836021"/>
              <a:gd name="connsiteX4" fmla="*/ 717618 w 1731839"/>
              <a:gd name="connsiteY4" fmla="*/ 9 h 836021"/>
              <a:gd name="connsiteX5" fmla="*/ 44803 w 1731839"/>
              <a:gd name="connsiteY5" fmla="*/ 138857 h 836021"/>
              <a:gd name="connsiteX6" fmla="*/ 106057 w 1731839"/>
              <a:gd name="connsiteY6" fmla="*/ 626995 h 836021"/>
              <a:gd name="connsiteX7" fmla="*/ 457096 w 1731839"/>
              <a:gd name="connsiteY7" fmla="*/ 707415 h 836021"/>
              <a:gd name="connsiteX8" fmla="*/ 630037 w 1731839"/>
              <a:gd name="connsiteY8" fmla="*/ 835896 h 836021"/>
              <a:gd name="connsiteX9" fmla="*/ 607666 w 1731839"/>
              <a:gd name="connsiteY9" fmla="*/ 787668 h 836021"/>
              <a:gd name="connsiteX10" fmla="*/ 612615 w 1731839"/>
              <a:gd name="connsiteY10" fmla="*/ 711557 h 836021"/>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1973 w 1736146"/>
              <a:gd name="connsiteY9" fmla="*/ 788892 h 837245"/>
              <a:gd name="connsiteX10" fmla="*/ 616922 w 1736146"/>
              <a:gd name="connsiteY10" fmla="*/ 712781 h 837245"/>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3762 w 1736146"/>
              <a:gd name="connsiteY9" fmla="*/ 791285 h 837245"/>
              <a:gd name="connsiteX10" fmla="*/ 616922 w 1736146"/>
              <a:gd name="connsiteY10" fmla="*/ 712781 h 837245"/>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3762 w 1736146"/>
              <a:gd name="connsiteY9" fmla="*/ 791285 h 837245"/>
              <a:gd name="connsiteX10" fmla="*/ 616922 w 1736146"/>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9094"/>
              <a:gd name="connsiteX1" fmla="*/ 1167511 w 1736070"/>
              <a:gd name="connsiteY1" fmla="*/ 711353 h 839094"/>
              <a:gd name="connsiteX2" fmla="*/ 1633658 w 1736070"/>
              <a:gd name="connsiteY2" fmla="*/ 620549 h 839094"/>
              <a:gd name="connsiteX3" fmla="*/ 1678806 w 1736070"/>
              <a:gd name="connsiteY3" fmla="*/ 136774 h 839094"/>
              <a:gd name="connsiteX4" fmla="*/ 721925 w 1736070"/>
              <a:gd name="connsiteY4" fmla="*/ 1233 h 839094"/>
              <a:gd name="connsiteX5" fmla="*/ 43741 w 1736070"/>
              <a:gd name="connsiteY5" fmla="*/ 106580 h 839094"/>
              <a:gd name="connsiteX6" fmla="*/ 110364 w 1736070"/>
              <a:gd name="connsiteY6" fmla="*/ 628219 h 839094"/>
              <a:gd name="connsiteX7" fmla="*/ 461403 w 1736070"/>
              <a:gd name="connsiteY7" fmla="*/ 708639 h 839094"/>
              <a:gd name="connsiteX8" fmla="*/ 634344 w 1736070"/>
              <a:gd name="connsiteY8" fmla="*/ 837120 h 839094"/>
              <a:gd name="connsiteX9" fmla="*/ 613762 w 1736070"/>
              <a:gd name="connsiteY9" fmla="*/ 791285 h 839094"/>
              <a:gd name="connsiteX10" fmla="*/ 616922 w 1736070"/>
              <a:gd name="connsiteY10" fmla="*/ 712781 h 839094"/>
              <a:gd name="connsiteX0" fmla="*/ 616922 w 1736070"/>
              <a:gd name="connsiteY0" fmla="*/ 712781 h 839094"/>
              <a:gd name="connsiteX1" fmla="*/ 1167511 w 1736070"/>
              <a:gd name="connsiteY1" fmla="*/ 711353 h 839094"/>
              <a:gd name="connsiteX2" fmla="*/ 1633658 w 1736070"/>
              <a:gd name="connsiteY2" fmla="*/ 620549 h 839094"/>
              <a:gd name="connsiteX3" fmla="*/ 1678806 w 1736070"/>
              <a:gd name="connsiteY3" fmla="*/ 136774 h 839094"/>
              <a:gd name="connsiteX4" fmla="*/ 721925 w 1736070"/>
              <a:gd name="connsiteY4" fmla="*/ 1233 h 839094"/>
              <a:gd name="connsiteX5" fmla="*/ 43741 w 1736070"/>
              <a:gd name="connsiteY5" fmla="*/ 106580 h 839094"/>
              <a:gd name="connsiteX6" fmla="*/ 110364 w 1736070"/>
              <a:gd name="connsiteY6" fmla="*/ 628219 h 839094"/>
              <a:gd name="connsiteX7" fmla="*/ 461403 w 1736070"/>
              <a:gd name="connsiteY7" fmla="*/ 708639 h 839094"/>
              <a:gd name="connsiteX8" fmla="*/ 634344 w 1736070"/>
              <a:gd name="connsiteY8" fmla="*/ 837120 h 839094"/>
              <a:gd name="connsiteX9" fmla="*/ 613762 w 1736070"/>
              <a:gd name="connsiteY9" fmla="*/ 791285 h 839094"/>
              <a:gd name="connsiteX10" fmla="*/ 616922 w 1736070"/>
              <a:gd name="connsiteY10" fmla="*/ 712781 h 839094"/>
              <a:gd name="connsiteX0" fmla="*/ 616922 w 1736070"/>
              <a:gd name="connsiteY0" fmla="*/ 715564 h 841877"/>
              <a:gd name="connsiteX1" fmla="*/ 1167511 w 1736070"/>
              <a:gd name="connsiteY1" fmla="*/ 714136 h 841877"/>
              <a:gd name="connsiteX2" fmla="*/ 1633658 w 1736070"/>
              <a:gd name="connsiteY2" fmla="*/ 623332 h 841877"/>
              <a:gd name="connsiteX3" fmla="*/ 1678806 w 1736070"/>
              <a:gd name="connsiteY3" fmla="*/ 186531 h 841877"/>
              <a:gd name="connsiteX4" fmla="*/ 721925 w 1736070"/>
              <a:gd name="connsiteY4" fmla="*/ 4016 h 841877"/>
              <a:gd name="connsiteX5" fmla="*/ 43741 w 1736070"/>
              <a:gd name="connsiteY5" fmla="*/ 109363 h 841877"/>
              <a:gd name="connsiteX6" fmla="*/ 110364 w 1736070"/>
              <a:gd name="connsiteY6" fmla="*/ 631002 h 841877"/>
              <a:gd name="connsiteX7" fmla="*/ 461403 w 1736070"/>
              <a:gd name="connsiteY7" fmla="*/ 711422 h 841877"/>
              <a:gd name="connsiteX8" fmla="*/ 634344 w 1736070"/>
              <a:gd name="connsiteY8" fmla="*/ 839903 h 841877"/>
              <a:gd name="connsiteX9" fmla="*/ 613762 w 1736070"/>
              <a:gd name="connsiteY9" fmla="*/ 794068 h 841877"/>
              <a:gd name="connsiteX10" fmla="*/ 616922 w 1736070"/>
              <a:gd name="connsiteY10" fmla="*/ 715564 h 841877"/>
              <a:gd name="connsiteX0" fmla="*/ 616922 w 1732832"/>
              <a:gd name="connsiteY0" fmla="*/ 713064 h 839377"/>
              <a:gd name="connsiteX1" fmla="*/ 1167511 w 1732832"/>
              <a:gd name="connsiteY1" fmla="*/ 711636 h 839377"/>
              <a:gd name="connsiteX2" fmla="*/ 1633658 w 1732832"/>
              <a:gd name="connsiteY2" fmla="*/ 620832 h 839377"/>
              <a:gd name="connsiteX3" fmla="*/ 1674387 w 1732832"/>
              <a:gd name="connsiteY3" fmla="*/ 142276 h 839377"/>
              <a:gd name="connsiteX4" fmla="*/ 721925 w 1732832"/>
              <a:gd name="connsiteY4" fmla="*/ 1516 h 839377"/>
              <a:gd name="connsiteX5" fmla="*/ 43741 w 1732832"/>
              <a:gd name="connsiteY5" fmla="*/ 106863 h 839377"/>
              <a:gd name="connsiteX6" fmla="*/ 110364 w 1732832"/>
              <a:gd name="connsiteY6" fmla="*/ 628502 h 839377"/>
              <a:gd name="connsiteX7" fmla="*/ 461403 w 1732832"/>
              <a:gd name="connsiteY7" fmla="*/ 708922 h 839377"/>
              <a:gd name="connsiteX8" fmla="*/ 634344 w 1732832"/>
              <a:gd name="connsiteY8" fmla="*/ 837403 h 839377"/>
              <a:gd name="connsiteX9" fmla="*/ 613762 w 1732832"/>
              <a:gd name="connsiteY9" fmla="*/ 791568 h 839377"/>
              <a:gd name="connsiteX10" fmla="*/ 616922 w 1732832"/>
              <a:gd name="connsiteY10" fmla="*/ 713064 h 839377"/>
              <a:gd name="connsiteX0" fmla="*/ 616922 w 1732832"/>
              <a:gd name="connsiteY0" fmla="*/ 713064 h 839377"/>
              <a:gd name="connsiteX1" fmla="*/ 1167511 w 1732832"/>
              <a:gd name="connsiteY1" fmla="*/ 711636 h 839377"/>
              <a:gd name="connsiteX2" fmla="*/ 1633658 w 1732832"/>
              <a:gd name="connsiteY2" fmla="*/ 620832 h 839377"/>
              <a:gd name="connsiteX3" fmla="*/ 1674387 w 1732832"/>
              <a:gd name="connsiteY3" fmla="*/ 142276 h 839377"/>
              <a:gd name="connsiteX4" fmla="*/ 721925 w 1732832"/>
              <a:gd name="connsiteY4" fmla="*/ 1516 h 839377"/>
              <a:gd name="connsiteX5" fmla="*/ 43741 w 1732832"/>
              <a:gd name="connsiteY5" fmla="*/ 106863 h 839377"/>
              <a:gd name="connsiteX6" fmla="*/ 110364 w 1732832"/>
              <a:gd name="connsiteY6" fmla="*/ 628502 h 839377"/>
              <a:gd name="connsiteX7" fmla="*/ 461403 w 1732832"/>
              <a:gd name="connsiteY7" fmla="*/ 708922 h 839377"/>
              <a:gd name="connsiteX8" fmla="*/ 634344 w 1732832"/>
              <a:gd name="connsiteY8" fmla="*/ 837403 h 839377"/>
              <a:gd name="connsiteX9" fmla="*/ 613762 w 1732832"/>
              <a:gd name="connsiteY9" fmla="*/ 791568 h 839377"/>
              <a:gd name="connsiteX10" fmla="*/ 616922 w 1732832"/>
              <a:gd name="connsiteY10" fmla="*/ 713064 h 839377"/>
              <a:gd name="connsiteX0" fmla="*/ 616922 w 1733140"/>
              <a:gd name="connsiteY0" fmla="*/ 713064 h 839377"/>
              <a:gd name="connsiteX1" fmla="*/ 1160523 w 1733140"/>
              <a:gd name="connsiteY1" fmla="*/ 724017 h 839377"/>
              <a:gd name="connsiteX2" fmla="*/ 1633658 w 1733140"/>
              <a:gd name="connsiteY2" fmla="*/ 620832 h 839377"/>
              <a:gd name="connsiteX3" fmla="*/ 1674387 w 1733140"/>
              <a:gd name="connsiteY3" fmla="*/ 142276 h 839377"/>
              <a:gd name="connsiteX4" fmla="*/ 721925 w 1733140"/>
              <a:gd name="connsiteY4" fmla="*/ 1516 h 839377"/>
              <a:gd name="connsiteX5" fmla="*/ 43741 w 1733140"/>
              <a:gd name="connsiteY5" fmla="*/ 106863 h 839377"/>
              <a:gd name="connsiteX6" fmla="*/ 110364 w 1733140"/>
              <a:gd name="connsiteY6" fmla="*/ 628502 h 839377"/>
              <a:gd name="connsiteX7" fmla="*/ 461403 w 1733140"/>
              <a:gd name="connsiteY7" fmla="*/ 708922 h 839377"/>
              <a:gd name="connsiteX8" fmla="*/ 634344 w 1733140"/>
              <a:gd name="connsiteY8" fmla="*/ 837403 h 839377"/>
              <a:gd name="connsiteX9" fmla="*/ 613762 w 1733140"/>
              <a:gd name="connsiteY9" fmla="*/ 791568 h 839377"/>
              <a:gd name="connsiteX10" fmla="*/ 616922 w 1733140"/>
              <a:gd name="connsiteY10" fmla="*/ 713064 h 839377"/>
              <a:gd name="connsiteX0" fmla="*/ 616922 w 1730438"/>
              <a:gd name="connsiteY0" fmla="*/ 713064 h 839377"/>
              <a:gd name="connsiteX1" fmla="*/ 1160523 w 1730438"/>
              <a:gd name="connsiteY1" fmla="*/ 724017 h 839377"/>
              <a:gd name="connsiteX2" fmla="*/ 1633658 w 1730438"/>
              <a:gd name="connsiteY2" fmla="*/ 620832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2986"/>
              <a:gd name="connsiteY0" fmla="*/ 713064 h 839377"/>
              <a:gd name="connsiteX1" fmla="*/ 1164018 w 1732986"/>
              <a:gd name="connsiteY1" fmla="*/ 711636 h 839377"/>
              <a:gd name="connsiteX2" fmla="*/ 1633658 w 1732986"/>
              <a:gd name="connsiteY2" fmla="*/ 600198 h 839377"/>
              <a:gd name="connsiteX3" fmla="*/ 1674387 w 1732986"/>
              <a:gd name="connsiteY3" fmla="*/ 142276 h 839377"/>
              <a:gd name="connsiteX4" fmla="*/ 721925 w 1732986"/>
              <a:gd name="connsiteY4" fmla="*/ 1516 h 839377"/>
              <a:gd name="connsiteX5" fmla="*/ 43741 w 1732986"/>
              <a:gd name="connsiteY5" fmla="*/ 106863 h 839377"/>
              <a:gd name="connsiteX6" fmla="*/ 110364 w 1732986"/>
              <a:gd name="connsiteY6" fmla="*/ 628502 h 839377"/>
              <a:gd name="connsiteX7" fmla="*/ 461403 w 1732986"/>
              <a:gd name="connsiteY7" fmla="*/ 708922 h 839377"/>
              <a:gd name="connsiteX8" fmla="*/ 634344 w 1732986"/>
              <a:gd name="connsiteY8" fmla="*/ 837403 h 839377"/>
              <a:gd name="connsiteX9" fmla="*/ 613762 w 1732986"/>
              <a:gd name="connsiteY9" fmla="*/ 791568 h 839377"/>
              <a:gd name="connsiteX10" fmla="*/ 616922 w 1732986"/>
              <a:gd name="connsiteY10" fmla="*/ 713064 h 839377"/>
              <a:gd name="connsiteX0" fmla="*/ 616922 w 1732986"/>
              <a:gd name="connsiteY0" fmla="*/ 713064 h 839377"/>
              <a:gd name="connsiteX1" fmla="*/ 1164018 w 1732986"/>
              <a:gd name="connsiteY1" fmla="*/ 711636 h 839377"/>
              <a:gd name="connsiteX2" fmla="*/ 1633658 w 1732986"/>
              <a:gd name="connsiteY2" fmla="*/ 600198 h 839377"/>
              <a:gd name="connsiteX3" fmla="*/ 1674387 w 1732986"/>
              <a:gd name="connsiteY3" fmla="*/ 142276 h 839377"/>
              <a:gd name="connsiteX4" fmla="*/ 721925 w 1732986"/>
              <a:gd name="connsiteY4" fmla="*/ 1516 h 839377"/>
              <a:gd name="connsiteX5" fmla="*/ 43741 w 1732986"/>
              <a:gd name="connsiteY5" fmla="*/ 106863 h 839377"/>
              <a:gd name="connsiteX6" fmla="*/ 110364 w 1732986"/>
              <a:gd name="connsiteY6" fmla="*/ 628502 h 839377"/>
              <a:gd name="connsiteX7" fmla="*/ 461403 w 1732986"/>
              <a:gd name="connsiteY7" fmla="*/ 708922 h 839377"/>
              <a:gd name="connsiteX8" fmla="*/ 634344 w 1732986"/>
              <a:gd name="connsiteY8" fmla="*/ 837403 h 839377"/>
              <a:gd name="connsiteX9" fmla="*/ 616463 w 1732986"/>
              <a:gd name="connsiteY9" fmla="*/ 789973 h 839377"/>
              <a:gd name="connsiteX10" fmla="*/ 616922 w 1732986"/>
              <a:gd name="connsiteY10" fmla="*/ 713064 h 839377"/>
              <a:gd name="connsiteX0" fmla="*/ 616922 w 1732986"/>
              <a:gd name="connsiteY0" fmla="*/ 713064 h 837403"/>
              <a:gd name="connsiteX1" fmla="*/ 1164018 w 1732986"/>
              <a:gd name="connsiteY1" fmla="*/ 711636 h 837403"/>
              <a:gd name="connsiteX2" fmla="*/ 1633658 w 1732986"/>
              <a:gd name="connsiteY2" fmla="*/ 600198 h 837403"/>
              <a:gd name="connsiteX3" fmla="*/ 1674387 w 1732986"/>
              <a:gd name="connsiteY3" fmla="*/ 142276 h 837403"/>
              <a:gd name="connsiteX4" fmla="*/ 721925 w 1732986"/>
              <a:gd name="connsiteY4" fmla="*/ 1516 h 837403"/>
              <a:gd name="connsiteX5" fmla="*/ 43741 w 1732986"/>
              <a:gd name="connsiteY5" fmla="*/ 106863 h 837403"/>
              <a:gd name="connsiteX6" fmla="*/ 110364 w 1732986"/>
              <a:gd name="connsiteY6" fmla="*/ 628502 h 837403"/>
              <a:gd name="connsiteX7" fmla="*/ 461403 w 1732986"/>
              <a:gd name="connsiteY7" fmla="*/ 708922 h 837403"/>
              <a:gd name="connsiteX8" fmla="*/ 634344 w 1732986"/>
              <a:gd name="connsiteY8" fmla="*/ 837403 h 837403"/>
              <a:gd name="connsiteX9" fmla="*/ 616463 w 1732986"/>
              <a:gd name="connsiteY9" fmla="*/ 789973 h 837403"/>
              <a:gd name="connsiteX10" fmla="*/ 616922 w 1732986"/>
              <a:gd name="connsiteY10" fmla="*/ 713064 h 837403"/>
              <a:gd name="connsiteX0" fmla="*/ 616922 w 1730658"/>
              <a:gd name="connsiteY0" fmla="*/ 713064 h 837403"/>
              <a:gd name="connsiteX1" fmla="*/ 1164018 w 1730658"/>
              <a:gd name="connsiteY1" fmla="*/ 711636 h 837403"/>
              <a:gd name="connsiteX2" fmla="*/ 1626069 w 1730658"/>
              <a:gd name="connsiteY2" fmla="*/ 628754 h 837403"/>
              <a:gd name="connsiteX3" fmla="*/ 1674387 w 1730658"/>
              <a:gd name="connsiteY3" fmla="*/ 142276 h 837403"/>
              <a:gd name="connsiteX4" fmla="*/ 721925 w 1730658"/>
              <a:gd name="connsiteY4" fmla="*/ 1516 h 837403"/>
              <a:gd name="connsiteX5" fmla="*/ 43741 w 1730658"/>
              <a:gd name="connsiteY5" fmla="*/ 106863 h 837403"/>
              <a:gd name="connsiteX6" fmla="*/ 110364 w 1730658"/>
              <a:gd name="connsiteY6" fmla="*/ 628502 h 837403"/>
              <a:gd name="connsiteX7" fmla="*/ 461403 w 1730658"/>
              <a:gd name="connsiteY7" fmla="*/ 708922 h 837403"/>
              <a:gd name="connsiteX8" fmla="*/ 634344 w 1730658"/>
              <a:gd name="connsiteY8" fmla="*/ 837403 h 837403"/>
              <a:gd name="connsiteX9" fmla="*/ 616463 w 1730658"/>
              <a:gd name="connsiteY9" fmla="*/ 789973 h 837403"/>
              <a:gd name="connsiteX10" fmla="*/ 616922 w 1730658"/>
              <a:gd name="connsiteY10" fmla="*/ 713064 h 837403"/>
              <a:gd name="connsiteX0" fmla="*/ 616922 w 1722741"/>
              <a:gd name="connsiteY0" fmla="*/ 713064 h 837403"/>
              <a:gd name="connsiteX1" fmla="*/ 1164018 w 1722741"/>
              <a:gd name="connsiteY1" fmla="*/ 711636 h 837403"/>
              <a:gd name="connsiteX2" fmla="*/ 1595711 w 1722741"/>
              <a:gd name="connsiteY2" fmla="*/ 628754 h 837403"/>
              <a:gd name="connsiteX3" fmla="*/ 1674387 w 1722741"/>
              <a:gd name="connsiteY3" fmla="*/ 142276 h 837403"/>
              <a:gd name="connsiteX4" fmla="*/ 721925 w 1722741"/>
              <a:gd name="connsiteY4" fmla="*/ 1516 h 837403"/>
              <a:gd name="connsiteX5" fmla="*/ 43741 w 1722741"/>
              <a:gd name="connsiteY5" fmla="*/ 106863 h 837403"/>
              <a:gd name="connsiteX6" fmla="*/ 110364 w 1722741"/>
              <a:gd name="connsiteY6" fmla="*/ 628502 h 837403"/>
              <a:gd name="connsiteX7" fmla="*/ 461403 w 1722741"/>
              <a:gd name="connsiteY7" fmla="*/ 708922 h 837403"/>
              <a:gd name="connsiteX8" fmla="*/ 634344 w 1722741"/>
              <a:gd name="connsiteY8" fmla="*/ 837403 h 837403"/>
              <a:gd name="connsiteX9" fmla="*/ 616463 w 1722741"/>
              <a:gd name="connsiteY9" fmla="*/ 789973 h 837403"/>
              <a:gd name="connsiteX10" fmla="*/ 616922 w 1722741"/>
              <a:gd name="connsiteY10" fmla="*/ 713064 h 837403"/>
              <a:gd name="connsiteX0" fmla="*/ 612139 w 1722741"/>
              <a:gd name="connsiteY0" fmla="*/ 734249 h 837403"/>
              <a:gd name="connsiteX1" fmla="*/ 1164018 w 1722741"/>
              <a:gd name="connsiteY1" fmla="*/ 711636 h 837403"/>
              <a:gd name="connsiteX2" fmla="*/ 1595711 w 1722741"/>
              <a:gd name="connsiteY2" fmla="*/ 628754 h 837403"/>
              <a:gd name="connsiteX3" fmla="*/ 1674387 w 1722741"/>
              <a:gd name="connsiteY3" fmla="*/ 142276 h 837403"/>
              <a:gd name="connsiteX4" fmla="*/ 721925 w 1722741"/>
              <a:gd name="connsiteY4" fmla="*/ 1516 h 837403"/>
              <a:gd name="connsiteX5" fmla="*/ 43741 w 1722741"/>
              <a:gd name="connsiteY5" fmla="*/ 106863 h 837403"/>
              <a:gd name="connsiteX6" fmla="*/ 110364 w 1722741"/>
              <a:gd name="connsiteY6" fmla="*/ 628502 h 837403"/>
              <a:gd name="connsiteX7" fmla="*/ 461403 w 1722741"/>
              <a:gd name="connsiteY7" fmla="*/ 708922 h 837403"/>
              <a:gd name="connsiteX8" fmla="*/ 634344 w 1722741"/>
              <a:gd name="connsiteY8" fmla="*/ 837403 h 837403"/>
              <a:gd name="connsiteX9" fmla="*/ 616463 w 1722741"/>
              <a:gd name="connsiteY9" fmla="*/ 789973 h 837403"/>
              <a:gd name="connsiteX10" fmla="*/ 612139 w 1722741"/>
              <a:gd name="connsiteY10" fmla="*/ 734249 h 837403"/>
              <a:gd name="connsiteX0" fmla="*/ 612139 w 1721794"/>
              <a:gd name="connsiteY0" fmla="*/ 734249 h 837403"/>
              <a:gd name="connsiteX1" fmla="*/ 1193010 w 1721794"/>
              <a:gd name="connsiteY1" fmla="*/ 734938 h 837403"/>
              <a:gd name="connsiteX2" fmla="*/ 1595711 w 1721794"/>
              <a:gd name="connsiteY2" fmla="*/ 628754 h 837403"/>
              <a:gd name="connsiteX3" fmla="*/ 1674387 w 1721794"/>
              <a:gd name="connsiteY3" fmla="*/ 142276 h 837403"/>
              <a:gd name="connsiteX4" fmla="*/ 721925 w 1721794"/>
              <a:gd name="connsiteY4" fmla="*/ 1516 h 837403"/>
              <a:gd name="connsiteX5" fmla="*/ 43741 w 1721794"/>
              <a:gd name="connsiteY5" fmla="*/ 106863 h 837403"/>
              <a:gd name="connsiteX6" fmla="*/ 110364 w 1721794"/>
              <a:gd name="connsiteY6" fmla="*/ 628502 h 837403"/>
              <a:gd name="connsiteX7" fmla="*/ 461403 w 1721794"/>
              <a:gd name="connsiteY7" fmla="*/ 708922 h 837403"/>
              <a:gd name="connsiteX8" fmla="*/ 634344 w 1721794"/>
              <a:gd name="connsiteY8" fmla="*/ 837403 h 837403"/>
              <a:gd name="connsiteX9" fmla="*/ 616463 w 1721794"/>
              <a:gd name="connsiteY9" fmla="*/ 789973 h 837403"/>
              <a:gd name="connsiteX10" fmla="*/ 612139 w 1721794"/>
              <a:gd name="connsiteY10" fmla="*/ 734249 h 837403"/>
              <a:gd name="connsiteX0" fmla="*/ 612139 w 1721794"/>
              <a:gd name="connsiteY0" fmla="*/ 734249 h 837403"/>
              <a:gd name="connsiteX1" fmla="*/ 1193010 w 1721794"/>
              <a:gd name="connsiteY1" fmla="*/ 734938 h 837403"/>
              <a:gd name="connsiteX2" fmla="*/ 1595711 w 1721794"/>
              <a:gd name="connsiteY2" fmla="*/ 628754 h 837403"/>
              <a:gd name="connsiteX3" fmla="*/ 1674387 w 1721794"/>
              <a:gd name="connsiteY3" fmla="*/ 142276 h 837403"/>
              <a:gd name="connsiteX4" fmla="*/ 721925 w 1721794"/>
              <a:gd name="connsiteY4" fmla="*/ 1516 h 837403"/>
              <a:gd name="connsiteX5" fmla="*/ 43741 w 1721794"/>
              <a:gd name="connsiteY5" fmla="*/ 106863 h 837403"/>
              <a:gd name="connsiteX6" fmla="*/ 110364 w 1721794"/>
              <a:gd name="connsiteY6" fmla="*/ 628502 h 837403"/>
              <a:gd name="connsiteX7" fmla="*/ 461403 w 1721794"/>
              <a:gd name="connsiteY7" fmla="*/ 708922 h 837403"/>
              <a:gd name="connsiteX8" fmla="*/ 634344 w 1721794"/>
              <a:gd name="connsiteY8" fmla="*/ 837403 h 837403"/>
              <a:gd name="connsiteX9" fmla="*/ 616463 w 1721794"/>
              <a:gd name="connsiteY9" fmla="*/ 789973 h 837403"/>
              <a:gd name="connsiteX10" fmla="*/ 612139 w 1721794"/>
              <a:gd name="connsiteY10" fmla="*/ 734249 h 837403"/>
              <a:gd name="connsiteX0" fmla="*/ 612139 w 1721794"/>
              <a:gd name="connsiteY0" fmla="*/ 734249 h 837403"/>
              <a:gd name="connsiteX1" fmla="*/ 1193010 w 1721794"/>
              <a:gd name="connsiteY1" fmla="*/ 734938 h 837403"/>
              <a:gd name="connsiteX2" fmla="*/ 1595711 w 1721794"/>
              <a:gd name="connsiteY2" fmla="*/ 628754 h 837403"/>
              <a:gd name="connsiteX3" fmla="*/ 1674387 w 1721794"/>
              <a:gd name="connsiteY3" fmla="*/ 142276 h 837403"/>
              <a:gd name="connsiteX4" fmla="*/ 721925 w 1721794"/>
              <a:gd name="connsiteY4" fmla="*/ 1516 h 837403"/>
              <a:gd name="connsiteX5" fmla="*/ 43741 w 1721794"/>
              <a:gd name="connsiteY5" fmla="*/ 106863 h 837403"/>
              <a:gd name="connsiteX6" fmla="*/ 110364 w 1721794"/>
              <a:gd name="connsiteY6" fmla="*/ 628502 h 837403"/>
              <a:gd name="connsiteX7" fmla="*/ 461403 w 1721794"/>
              <a:gd name="connsiteY7" fmla="*/ 708922 h 837403"/>
              <a:gd name="connsiteX8" fmla="*/ 634344 w 1721794"/>
              <a:gd name="connsiteY8" fmla="*/ 837403 h 837403"/>
              <a:gd name="connsiteX9" fmla="*/ 616463 w 1721794"/>
              <a:gd name="connsiteY9" fmla="*/ 789973 h 837403"/>
              <a:gd name="connsiteX10" fmla="*/ 612139 w 1721794"/>
              <a:gd name="connsiteY10" fmla="*/ 734249 h 837403"/>
              <a:gd name="connsiteX0" fmla="*/ 612199 w 1721854"/>
              <a:gd name="connsiteY0" fmla="*/ 750772 h 853926"/>
              <a:gd name="connsiteX1" fmla="*/ 1193070 w 1721854"/>
              <a:gd name="connsiteY1" fmla="*/ 751461 h 853926"/>
              <a:gd name="connsiteX2" fmla="*/ 1595771 w 1721854"/>
              <a:gd name="connsiteY2" fmla="*/ 645277 h 853926"/>
              <a:gd name="connsiteX3" fmla="*/ 1674447 w 1721854"/>
              <a:gd name="connsiteY3" fmla="*/ 158799 h 853926"/>
              <a:gd name="connsiteX4" fmla="*/ 722810 w 1721854"/>
              <a:gd name="connsiteY4" fmla="*/ 903 h 853926"/>
              <a:gd name="connsiteX5" fmla="*/ 43801 w 1721854"/>
              <a:gd name="connsiteY5" fmla="*/ 123386 h 853926"/>
              <a:gd name="connsiteX6" fmla="*/ 110424 w 1721854"/>
              <a:gd name="connsiteY6" fmla="*/ 645025 h 853926"/>
              <a:gd name="connsiteX7" fmla="*/ 461463 w 1721854"/>
              <a:gd name="connsiteY7" fmla="*/ 725445 h 853926"/>
              <a:gd name="connsiteX8" fmla="*/ 634404 w 1721854"/>
              <a:gd name="connsiteY8" fmla="*/ 853926 h 853926"/>
              <a:gd name="connsiteX9" fmla="*/ 616523 w 1721854"/>
              <a:gd name="connsiteY9" fmla="*/ 806496 h 853926"/>
              <a:gd name="connsiteX10" fmla="*/ 612199 w 1721854"/>
              <a:gd name="connsiteY10" fmla="*/ 750772 h 853926"/>
              <a:gd name="connsiteX0" fmla="*/ 608050 w 1717705"/>
              <a:gd name="connsiteY0" fmla="*/ 754226 h 857380"/>
              <a:gd name="connsiteX1" fmla="*/ 1188921 w 1717705"/>
              <a:gd name="connsiteY1" fmla="*/ 754915 h 857380"/>
              <a:gd name="connsiteX2" fmla="*/ 1591622 w 1717705"/>
              <a:gd name="connsiteY2" fmla="*/ 648731 h 857380"/>
              <a:gd name="connsiteX3" fmla="*/ 1670298 w 1717705"/>
              <a:gd name="connsiteY3" fmla="*/ 162253 h 857380"/>
              <a:gd name="connsiteX4" fmla="*/ 662369 w 1717705"/>
              <a:gd name="connsiteY4" fmla="*/ 828 h 857380"/>
              <a:gd name="connsiteX5" fmla="*/ 39652 w 1717705"/>
              <a:gd name="connsiteY5" fmla="*/ 126840 h 857380"/>
              <a:gd name="connsiteX6" fmla="*/ 106275 w 1717705"/>
              <a:gd name="connsiteY6" fmla="*/ 648479 h 857380"/>
              <a:gd name="connsiteX7" fmla="*/ 457314 w 1717705"/>
              <a:gd name="connsiteY7" fmla="*/ 728899 h 857380"/>
              <a:gd name="connsiteX8" fmla="*/ 630255 w 1717705"/>
              <a:gd name="connsiteY8" fmla="*/ 857380 h 857380"/>
              <a:gd name="connsiteX9" fmla="*/ 612374 w 1717705"/>
              <a:gd name="connsiteY9" fmla="*/ 809950 h 857380"/>
              <a:gd name="connsiteX10" fmla="*/ 608050 w 1717705"/>
              <a:gd name="connsiteY10" fmla="*/ 754226 h 857380"/>
              <a:gd name="connsiteX0" fmla="*/ 607236 w 1716891"/>
              <a:gd name="connsiteY0" fmla="*/ 759127 h 862281"/>
              <a:gd name="connsiteX1" fmla="*/ 1188107 w 1716891"/>
              <a:gd name="connsiteY1" fmla="*/ 759816 h 862281"/>
              <a:gd name="connsiteX2" fmla="*/ 1590808 w 1716891"/>
              <a:gd name="connsiteY2" fmla="*/ 653632 h 862281"/>
              <a:gd name="connsiteX3" fmla="*/ 1669484 w 1716891"/>
              <a:gd name="connsiteY3" fmla="*/ 167154 h 862281"/>
              <a:gd name="connsiteX4" fmla="*/ 650503 w 1716891"/>
              <a:gd name="connsiteY4" fmla="*/ 739 h 862281"/>
              <a:gd name="connsiteX5" fmla="*/ 38838 w 1716891"/>
              <a:gd name="connsiteY5" fmla="*/ 131741 h 862281"/>
              <a:gd name="connsiteX6" fmla="*/ 105461 w 1716891"/>
              <a:gd name="connsiteY6" fmla="*/ 653380 h 862281"/>
              <a:gd name="connsiteX7" fmla="*/ 456500 w 1716891"/>
              <a:gd name="connsiteY7" fmla="*/ 733800 h 862281"/>
              <a:gd name="connsiteX8" fmla="*/ 629441 w 1716891"/>
              <a:gd name="connsiteY8" fmla="*/ 862281 h 862281"/>
              <a:gd name="connsiteX9" fmla="*/ 611560 w 1716891"/>
              <a:gd name="connsiteY9" fmla="*/ 814851 h 862281"/>
              <a:gd name="connsiteX10" fmla="*/ 607236 w 1716891"/>
              <a:gd name="connsiteY10" fmla="*/ 759127 h 862281"/>
              <a:gd name="connsiteX0" fmla="*/ 607236 w 1719556"/>
              <a:gd name="connsiteY0" fmla="*/ 759127 h 862281"/>
              <a:gd name="connsiteX1" fmla="*/ 1188107 w 1719556"/>
              <a:gd name="connsiteY1" fmla="*/ 759816 h 862281"/>
              <a:gd name="connsiteX2" fmla="*/ 1602273 w 1719556"/>
              <a:gd name="connsiteY2" fmla="*/ 650054 h 862281"/>
              <a:gd name="connsiteX3" fmla="*/ 1669484 w 1719556"/>
              <a:gd name="connsiteY3" fmla="*/ 167154 h 862281"/>
              <a:gd name="connsiteX4" fmla="*/ 650503 w 1719556"/>
              <a:gd name="connsiteY4" fmla="*/ 739 h 862281"/>
              <a:gd name="connsiteX5" fmla="*/ 38838 w 1719556"/>
              <a:gd name="connsiteY5" fmla="*/ 131741 h 862281"/>
              <a:gd name="connsiteX6" fmla="*/ 105461 w 1719556"/>
              <a:gd name="connsiteY6" fmla="*/ 653380 h 862281"/>
              <a:gd name="connsiteX7" fmla="*/ 456500 w 1719556"/>
              <a:gd name="connsiteY7" fmla="*/ 733800 h 862281"/>
              <a:gd name="connsiteX8" fmla="*/ 629441 w 1719556"/>
              <a:gd name="connsiteY8" fmla="*/ 862281 h 862281"/>
              <a:gd name="connsiteX9" fmla="*/ 611560 w 1719556"/>
              <a:gd name="connsiteY9" fmla="*/ 814851 h 862281"/>
              <a:gd name="connsiteX10" fmla="*/ 607236 w 1719556"/>
              <a:gd name="connsiteY10" fmla="*/ 759127 h 862281"/>
              <a:gd name="connsiteX0" fmla="*/ 632575 w 1744895"/>
              <a:gd name="connsiteY0" fmla="*/ 758827 h 861981"/>
              <a:gd name="connsiteX1" fmla="*/ 1213446 w 1744895"/>
              <a:gd name="connsiteY1" fmla="*/ 759516 h 861981"/>
              <a:gd name="connsiteX2" fmla="*/ 1627612 w 1744895"/>
              <a:gd name="connsiteY2" fmla="*/ 649754 h 861981"/>
              <a:gd name="connsiteX3" fmla="*/ 1694823 w 1744895"/>
              <a:gd name="connsiteY3" fmla="*/ 166854 h 861981"/>
              <a:gd name="connsiteX4" fmla="*/ 675842 w 1744895"/>
              <a:gd name="connsiteY4" fmla="*/ 439 h 861981"/>
              <a:gd name="connsiteX5" fmla="*/ 33743 w 1744895"/>
              <a:gd name="connsiteY5" fmla="*/ 138126 h 861981"/>
              <a:gd name="connsiteX6" fmla="*/ 130800 w 1744895"/>
              <a:gd name="connsiteY6" fmla="*/ 653080 h 861981"/>
              <a:gd name="connsiteX7" fmla="*/ 481839 w 1744895"/>
              <a:gd name="connsiteY7" fmla="*/ 733500 h 861981"/>
              <a:gd name="connsiteX8" fmla="*/ 654780 w 1744895"/>
              <a:gd name="connsiteY8" fmla="*/ 861981 h 861981"/>
              <a:gd name="connsiteX9" fmla="*/ 636899 w 1744895"/>
              <a:gd name="connsiteY9" fmla="*/ 814551 h 861981"/>
              <a:gd name="connsiteX10" fmla="*/ 632575 w 1744895"/>
              <a:gd name="connsiteY10" fmla="*/ 758827 h 861981"/>
              <a:gd name="connsiteX0" fmla="*/ 632575 w 1744895"/>
              <a:gd name="connsiteY0" fmla="*/ 758471 h 861625"/>
              <a:gd name="connsiteX1" fmla="*/ 1213446 w 1744895"/>
              <a:gd name="connsiteY1" fmla="*/ 759160 h 861625"/>
              <a:gd name="connsiteX2" fmla="*/ 1627612 w 1744895"/>
              <a:gd name="connsiteY2" fmla="*/ 649398 h 861625"/>
              <a:gd name="connsiteX3" fmla="*/ 1694823 w 1744895"/>
              <a:gd name="connsiteY3" fmla="*/ 166498 h 861625"/>
              <a:gd name="connsiteX4" fmla="*/ 675842 w 1744895"/>
              <a:gd name="connsiteY4" fmla="*/ 83 h 861625"/>
              <a:gd name="connsiteX5" fmla="*/ 33743 w 1744895"/>
              <a:gd name="connsiteY5" fmla="*/ 137770 h 861625"/>
              <a:gd name="connsiteX6" fmla="*/ 130800 w 1744895"/>
              <a:gd name="connsiteY6" fmla="*/ 652724 h 861625"/>
              <a:gd name="connsiteX7" fmla="*/ 481839 w 1744895"/>
              <a:gd name="connsiteY7" fmla="*/ 733144 h 861625"/>
              <a:gd name="connsiteX8" fmla="*/ 654780 w 1744895"/>
              <a:gd name="connsiteY8" fmla="*/ 861625 h 861625"/>
              <a:gd name="connsiteX9" fmla="*/ 636899 w 1744895"/>
              <a:gd name="connsiteY9" fmla="*/ 814195 h 861625"/>
              <a:gd name="connsiteX10" fmla="*/ 632575 w 1744895"/>
              <a:gd name="connsiteY10" fmla="*/ 758471 h 861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4895" h="861625">
                <a:moveTo>
                  <a:pt x="632575" y="758471"/>
                </a:moveTo>
                <a:cubicBezTo>
                  <a:pt x="777957" y="764736"/>
                  <a:pt x="1047607" y="777339"/>
                  <a:pt x="1213446" y="759160"/>
                </a:cubicBezTo>
                <a:cubicBezTo>
                  <a:pt x="1379286" y="740981"/>
                  <a:pt x="1547382" y="748175"/>
                  <a:pt x="1627612" y="649398"/>
                </a:cubicBezTo>
                <a:cubicBezTo>
                  <a:pt x="1707842" y="550621"/>
                  <a:pt x="1806456" y="397765"/>
                  <a:pt x="1694823" y="166498"/>
                </a:cubicBezTo>
                <a:cubicBezTo>
                  <a:pt x="1627519" y="31436"/>
                  <a:pt x="975412" y="1999"/>
                  <a:pt x="675842" y="83"/>
                </a:cubicBezTo>
                <a:cubicBezTo>
                  <a:pt x="376272" y="-1833"/>
                  <a:pt x="124583" y="28997"/>
                  <a:pt x="33743" y="137770"/>
                </a:cubicBezTo>
                <a:cubicBezTo>
                  <a:pt x="-57097" y="246544"/>
                  <a:pt x="56117" y="553495"/>
                  <a:pt x="130800" y="652724"/>
                </a:cubicBezTo>
                <a:cubicBezTo>
                  <a:pt x="205483" y="751953"/>
                  <a:pt x="435738" y="733144"/>
                  <a:pt x="481839" y="733144"/>
                </a:cubicBezTo>
                <a:cubicBezTo>
                  <a:pt x="537493" y="797776"/>
                  <a:pt x="593997" y="831638"/>
                  <a:pt x="654780" y="861625"/>
                </a:cubicBezTo>
                <a:cubicBezTo>
                  <a:pt x="644708" y="843702"/>
                  <a:pt x="641518" y="831628"/>
                  <a:pt x="636899" y="814195"/>
                </a:cubicBezTo>
                <a:cubicBezTo>
                  <a:pt x="627046" y="785048"/>
                  <a:pt x="632575" y="758471"/>
                  <a:pt x="632575" y="758471"/>
                </a:cubicBezTo>
                <a:close/>
              </a:path>
            </a:pathLst>
          </a:custGeom>
          <a:noFill/>
          <a:ln w="19050" cap="flat">
            <a:solidFill>
              <a:schemeClr val="tx1"/>
            </a:solidFill>
            <a:prstDash val="solid"/>
            <a:miter/>
          </a:ln>
        </p:spPr>
        <p:txBody>
          <a:bodyPr rtlCol="0" anchor="ctr"/>
          <a:lstStyle/>
          <a:p>
            <a:endParaRPr lang="en-US"/>
          </a:p>
        </p:txBody>
      </p:sp>
      <p:sp>
        <p:nvSpPr>
          <p:cNvPr id="38" name="Content Placeholder 37">
            <a:extLst>
              <a:ext uri="{FF2B5EF4-FFF2-40B4-BE49-F238E27FC236}">
                <a16:creationId xmlns:a16="http://schemas.microsoft.com/office/drawing/2014/main" id="{5DFE7C32-1F00-D8C2-4487-30FCAA0B8B21}"/>
              </a:ext>
            </a:extLst>
          </p:cNvPr>
          <p:cNvSpPr>
            <a:spLocks noGrp="1"/>
          </p:cNvSpPr>
          <p:nvPr>
            <p:ph idx="1"/>
          </p:nvPr>
        </p:nvSpPr>
        <p:spPr>
          <a:xfrm>
            <a:off x="933449" y="3308980"/>
            <a:ext cx="5449183" cy="3006533"/>
          </a:xfrm>
        </p:spPr>
        <p:txBody>
          <a:bodyPr vert="horz" lIns="91440" tIns="45720" rIns="91440" bIns="45720" rtlCol="0" anchor="ctr">
            <a:normAutofit fontScale="70000" lnSpcReduction="20000"/>
          </a:bodyPr>
          <a:lstStyle/>
          <a:p>
            <a:pPr marL="285750" indent="-285750" algn="ctr">
              <a:spcBef>
                <a:spcPts val="0"/>
              </a:spcBef>
              <a:buFont typeface="Arial"/>
              <a:buChar char="•"/>
            </a:pPr>
            <a:r>
              <a:rPr lang="en-US" sz="3000" b="0" dirty="0">
                <a:latin typeface="Calibri"/>
                <a:cs typeface="Calibri"/>
              </a:rPr>
              <a:t>Firstly lets talk about more used technology tools that students use to collaborate with their peers.</a:t>
            </a:r>
            <a:endParaRPr lang="en-US" sz="3000" b="0" dirty="0">
              <a:latin typeface="The Hand"/>
              <a:cs typeface="Calibri"/>
            </a:endParaRPr>
          </a:p>
          <a:p>
            <a:pPr algn="ctr"/>
            <a:r>
              <a:rPr lang="en-US" sz="3000" b="0" dirty="0">
                <a:latin typeface="Calibri"/>
                <a:ea typeface="+mn-lt"/>
                <a:cs typeface="+mn-lt"/>
              </a:rPr>
              <a:t>MS Teams, Google Docs, WhatsApp, Zoom, OneDrive etc.</a:t>
            </a:r>
            <a:endParaRPr lang="en-US" sz="3000" dirty="0">
              <a:latin typeface="Calibri"/>
              <a:cs typeface="Calibri"/>
            </a:endParaRPr>
          </a:p>
          <a:p>
            <a:pPr algn="ctr"/>
            <a:r>
              <a:rPr lang="en-US" sz="3000" b="0" dirty="0">
                <a:latin typeface="Calibri"/>
                <a:cs typeface="Calibri"/>
              </a:rPr>
              <a:t>Students can share and collaborate on assignments, provide and receive comments, annotate, brainstorm, create media, or simply hang out when using these tools, which combine productivity with creativity.</a:t>
            </a:r>
          </a:p>
          <a:p>
            <a:pPr algn="ctr"/>
            <a:endParaRPr lang="en-US" sz="3000" b="0">
              <a:latin typeface="Calibri"/>
              <a:cs typeface="Calibri"/>
            </a:endParaRPr>
          </a:p>
        </p:txBody>
      </p:sp>
      <p:sp>
        <p:nvSpPr>
          <p:cNvPr id="82" name="Freeform: Shape 81">
            <a:extLst>
              <a:ext uri="{FF2B5EF4-FFF2-40B4-BE49-F238E27FC236}">
                <a16:creationId xmlns:a16="http://schemas.microsoft.com/office/drawing/2014/main" id="{0A792F26-E97F-49FE-BC72-E6FF0156E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266531" y="0"/>
            <a:ext cx="4956868" cy="6858000"/>
          </a:xfrm>
          <a:custGeom>
            <a:avLst/>
            <a:gdLst>
              <a:gd name="connsiteX0" fmla="*/ 7430701 w 7551955"/>
              <a:gd name="connsiteY0" fmla="*/ 6858000 h 6858000"/>
              <a:gd name="connsiteX1" fmla="*/ 0 w 7551955"/>
              <a:gd name="connsiteY1" fmla="*/ 6858000 h 6858000"/>
              <a:gd name="connsiteX2" fmla="*/ 0 w 7551955"/>
              <a:gd name="connsiteY2" fmla="*/ 0 h 6858000"/>
              <a:gd name="connsiteX3" fmla="*/ 7505795 w 7551955"/>
              <a:gd name="connsiteY3" fmla="*/ 0 h 6858000"/>
              <a:gd name="connsiteX4" fmla="*/ 7520785 w 7551955"/>
              <a:gd name="connsiteY4" fmla="*/ 379063 h 6858000"/>
              <a:gd name="connsiteX5" fmla="*/ 7433327 w 7551955"/>
              <a:gd name="connsiteY5" fmla="*/ 6803646 h 6858000"/>
              <a:gd name="connsiteX0" fmla="*/ 7430701 w 7520786"/>
              <a:gd name="connsiteY0" fmla="*/ 6858000 h 6858000"/>
              <a:gd name="connsiteX1" fmla="*/ 0 w 7520786"/>
              <a:gd name="connsiteY1" fmla="*/ 6858000 h 6858000"/>
              <a:gd name="connsiteX2" fmla="*/ 0 w 7520786"/>
              <a:gd name="connsiteY2" fmla="*/ 0 h 6858000"/>
              <a:gd name="connsiteX3" fmla="*/ 7505795 w 7520786"/>
              <a:gd name="connsiteY3" fmla="*/ 0 h 6858000"/>
              <a:gd name="connsiteX4" fmla="*/ 7520785 w 7520786"/>
              <a:gd name="connsiteY4" fmla="*/ 379063 h 6858000"/>
              <a:gd name="connsiteX5" fmla="*/ 7433327 w 7520786"/>
              <a:gd name="connsiteY5" fmla="*/ 6803646 h 6858000"/>
              <a:gd name="connsiteX6" fmla="*/ 7430701 w 752078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20786" h="6858000">
                <a:moveTo>
                  <a:pt x="7430701" y="6858000"/>
                </a:moveTo>
                <a:lnTo>
                  <a:pt x="0" y="6858000"/>
                </a:lnTo>
                <a:lnTo>
                  <a:pt x="0" y="0"/>
                </a:lnTo>
                <a:lnTo>
                  <a:pt x="7505795" y="0"/>
                </a:lnTo>
                <a:lnTo>
                  <a:pt x="7520785" y="379063"/>
                </a:lnTo>
                <a:cubicBezTo>
                  <a:pt x="7384101" y="2164699"/>
                  <a:pt x="7521128" y="5461844"/>
                  <a:pt x="7433327" y="6803646"/>
                </a:cubicBezTo>
                <a:lnTo>
                  <a:pt x="7430701" y="6858000"/>
                </a:lnTo>
                <a:close/>
              </a:path>
            </a:pathLst>
          </a:cu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5" descr="Graphical user interface, application&#10;&#10;Description automatically generated">
            <a:extLst>
              <a:ext uri="{FF2B5EF4-FFF2-40B4-BE49-F238E27FC236}">
                <a16:creationId xmlns:a16="http://schemas.microsoft.com/office/drawing/2014/main" id="{44DC5F06-045B-80B9-1D0B-4BCE0A1AE415}"/>
              </a:ext>
            </a:extLst>
          </p:cNvPr>
          <p:cNvPicPr>
            <a:picLocks noChangeAspect="1"/>
          </p:cNvPicPr>
          <p:nvPr/>
        </p:nvPicPr>
        <p:blipFill rotWithShape="1">
          <a:blip r:embed="rId2"/>
          <a:srcRect b="637"/>
          <a:stretch/>
        </p:blipFill>
        <p:spPr>
          <a:xfrm>
            <a:off x="7992868" y="652724"/>
            <a:ext cx="3482306" cy="2557482"/>
          </a:xfrm>
          <a:prstGeom prst="rect">
            <a:avLst/>
          </a:prstGeom>
        </p:spPr>
      </p:pic>
      <p:pic>
        <p:nvPicPr>
          <p:cNvPr id="5" name="Picture 4" descr="Multi-coloured circuit board">
            <a:extLst>
              <a:ext uri="{FF2B5EF4-FFF2-40B4-BE49-F238E27FC236}">
                <a16:creationId xmlns:a16="http://schemas.microsoft.com/office/drawing/2014/main" id="{7F59C236-9DEC-559D-7CBD-551E48EFD340}"/>
              </a:ext>
            </a:extLst>
          </p:cNvPr>
          <p:cNvPicPr>
            <a:picLocks noChangeAspect="1"/>
          </p:cNvPicPr>
          <p:nvPr/>
        </p:nvPicPr>
        <p:blipFill rotWithShape="1">
          <a:blip r:embed="rId3"/>
          <a:srcRect l="16854" r="3493" b="1"/>
          <a:stretch/>
        </p:blipFill>
        <p:spPr>
          <a:xfrm>
            <a:off x="8034922" y="3647793"/>
            <a:ext cx="3476673" cy="2553367"/>
          </a:xfrm>
          <a:prstGeom prst="rect">
            <a:avLst/>
          </a:prstGeom>
        </p:spPr>
      </p:pic>
      <p:sp>
        <p:nvSpPr>
          <p:cNvPr id="3" name="TextBox 2">
            <a:extLst>
              <a:ext uri="{FF2B5EF4-FFF2-40B4-BE49-F238E27FC236}">
                <a16:creationId xmlns:a16="http://schemas.microsoft.com/office/drawing/2014/main" id="{1192344B-E850-2915-E9D7-AEE97134A870}"/>
              </a:ext>
            </a:extLst>
          </p:cNvPr>
          <p:cNvSpPr txBox="1"/>
          <p:nvPr/>
        </p:nvSpPr>
        <p:spPr>
          <a:xfrm>
            <a:off x="-61933" y="-209578"/>
            <a:ext cx="2403230"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endParaRPr lang="en-US" b="1" dirty="0">
              <a:latin typeface="Calibri"/>
              <a:ea typeface="+mn-lt"/>
              <a:cs typeface="Calibri"/>
            </a:endParaRPr>
          </a:p>
          <a:p>
            <a:pPr algn="ctr">
              <a:lnSpc>
                <a:spcPct val="90000"/>
              </a:lnSpc>
              <a:spcBef>
                <a:spcPts val="1000"/>
              </a:spcBef>
            </a:pPr>
            <a:r>
              <a:rPr lang="en-US" b="1" dirty="0">
                <a:latin typeface="Calibri"/>
                <a:cs typeface="Calibri"/>
              </a:rPr>
              <a:t>Asma Batool 2211906</a:t>
            </a:r>
            <a:endParaRPr lang="en-US" dirty="0">
              <a:ea typeface="+mn-lt"/>
              <a:cs typeface="+mn-lt"/>
            </a:endParaRPr>
          </a:p>
          <a:p>
            <a:pPr algn="l"/>
            <a:endParaRPr lang="en-US"/>
          </a:p>
        </p:txBody>
      </p:sp>
    </p:spTree>
    <p:extLst>
      <p:ext uri="{BB962C8B-B14F-4D97-AF65-F5344CB8AC3E}">
        <p14:creationId xmlns:p14="http://schemas.microsoft.com/office/powerpoint/2010/main" val="6777898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roplet of water">
            <a:extLst>
              <a:ext uri="{FF2B5EF4-FFF2-40B4-BE49-F238E27FC236}">
                <a16:creationId xmlns:a16="http://schemas.microsoft.com/office/drawing/2014/main" id="{9418DCD3-1AF2-0AD9-CD6B-AEF021F74128}"/>
              </a:ext>
            </a:extLst>
          </p:cNvPr>
          <p:cNvPicPr>
            <a:picLocks noChangeAspect="1"/>
          </p:cNvPicPr>
          <p:nvPr/>
        </p:nvPicPr>
        <p:blipFill rotWithShape="1">
          <a:blip r:embed="rId2"/>
          <a:srcRect t="19640" b="5360"/>
          <a:stretch/>
        </p:blipFill>
        <p:spPr>
          <a:xfrm>
            <a:off x="-294948" y="49171"/>
            <a:ext cx="12191981" cy="6857990"/>
          </a:xfrm>
          <a:prstGeom prst="rect">
            <a:avLst/>
          </a:prstGeom>
        </p:spPr>
      </p:pic>
      <p:sp>
        <p:nvSpPr>
          <p:cNvPr id="33" name="Freeform: Shape 32">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6" name="TextBox 5">
            <a:extLst>
              <a:ext uri="{FF2B5EF4-FFF2-40B4-BE49-F238E27FC236}">
                <a16:creationId xmlns:a16="http://schemas.microsoft.com/office/drawing/2014/main" id="{BE76363F-0A47-B3C2-41E6-FAC7C50B2345}"/>
              </a:ext>
            </a:extLst>
          </p:cNvPr>
          <p:cNvSpPr txBox="1"/>
          <p:nvPr/>
        </p:nvSpPr>
        <p:spPr>
          <a:xfrm>
            <a:off x="6730" y="2146815"/>
            <a:ext cx="37442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chemeClr val="bg1"/>
              </a:solidFill>
              <a:latin typeface="Calibri"/>
              <a:cs typeface="Calibri"/>
            </a:endParaRPr>
          </a:p>
        </p:txBody>
      </p:sp>
      <p:sp>
        <p:nvSpPr>
          <p:cNvPr id="7" name="TextBox 6">
            <a:extLst>
              <a:ext uri="{FF2B5EF4-FFF2-40B4-BE49-F238E27FC236}">
                <a16:creationId xmlns:a16="http://schemas.microsoft.com/office/drawing/2014/main" id="{F4EFF3AE-ACF6-CADD-7B9F-20E41E1CF996}"/>
              </a:ext>
            </a:extLst>
          </p:cNvPr>
          <p:cNvSpPr txBox="1"/>
          <p:nvPr/>
        </p:nvSpPr>
        <p:spPr>
          <a:xfrm>
            <a:off x="4727939" y="3896263"/>
            <a:ext cx="38625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88D8E76E-01EE-8605-4C7F-3773ADCB53A8}"/>
              </a:ext>
            </a:extLst>
          </p:cNvPr>
          <p:cNvSpPr txBox="1"/>
          <p:nvPr/>
        </p:nvSpPr>
        <p:spPr>
          <a:xfrm>
            <a:off x="4724400" y="756249"/>
            <a:ext cx="30307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atin typeface="Calibri"/>
                <a:cs typeface="Segoe UI"/>
              </a:rPr>
              <a:t>​</a:t>
            </a:r>
            <a:endParaRPr lang="en-US"/>
          </a:p>
        </p:txBody>
      </p:sp>
      <p:sp>
        <p:nvSpPr>
          <p:cNvPr id="23" name="Content Placeholder 22">
            <a:extLst>
              <a:ext uri="{FF2B5EF4-FFF2-40B4-BE49-F238E27FC236}">
                <a16:creationId xmlns:a16="http://schemas.microsoft.com/office/drawing/2014/main" id="{B6D4F3D7-18BB-C5DC-5031-A981F8A496AC}"/>
              </a:ext>
            </a:extLst>
          </p:cNvPr>
          <p:cNvSpPr>
            <a:spLocks noGrp="1"/>
          </p:cNvSpPr>
          <p:nvPr>
            <p:ph idx="1"/>
          </p:nvPr>
        </p:nvSpPr>
        <p:spPr>
          <a:xfrm>
            <a:off x="7663065" y="2506241"/>
            <a:ext cx="3776999" cy="2778175"/>
          </a:xfrm>
        </p:spPr>
        <p:txBody>
          <a:bodyPr vert="horz" lIns="91440" tIns="45720" rIns="91440" bIns="45720" rtlCol="0" anchor="t">
            <a:normAutofit fontScale="47500" lnSpcReduction="20000"/>
          </a:bodyPr>
          <a:lstStyle/>
          <a:p>
            <a:r>
              <a:rPr lang="en-US" b="0">
                <a:latin typeface="Calibri"/>
                <a:ea typeface="+mn-lt"/>
                <a:cs typeface="+mn-lt"/>
              </a:rPr>
              <a:t>The results of the study demonstrate that male students in higher education in Hong Kong are more comfortable using technology for learning than are female students. By ensuring that all students have access to technology and are encouraged to use it in their studies, this study can help to reduce gender discrepancies in students' confidence toward using it for higher education.</a:t>
            </a:r>
          </a:p>
          <a:p>
            <a:r>
              <a:rPr lang="en-US" b="0">
                <a:latin typeface="Calibri"/>
                <a:cs typeface="Calibri"/>
              </a:rPr>
              <a:t>Yau, H.K. and Chang, A. L. F. (2012)</a:t>
            </a:r>
            <a:endParaRPr lang="en-US"/>
          </a:p>
        </p:txBody>
      </p:sp>
      <p:sp>
        <p:nvSpPr>
          <p:cNvPr id="3" name="TextBox 2">
            <a:extLst>
              <a:ext uri="{FF2B5EF4-FFF2-40B4-BE49-F238E27FC236}">
                <a16:creationId xmlns:a16="http://schemas.microsoft.com/office/drawing/2014/main" id="{4A7AEFFA-3CB9-C068-34AF-2D14C485538E}"/>
              </a:ext>
            </a:extLst>
          </p:cNvPr>
          <p:cNvSpPr txBox="1"/>
          <p:nvPr/>
        </p:nvSpPr>
        <p:spPr>
          <a:xfrm>
            <a:off x="4940060" y="1187569"/>
            <a:ext cx="343331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latin typeface="Calibri"/>
              </a:rPr>
              <a:t>Existing Research</a:t>
            </a:r>
            <a:r>
              <a:rPr lang="en-US" sz="3200" b="1">
                <a:latin typeface="The Serif Hand"/>
              </a:rPr>
              <a:t>:</a:t>
            </a:r>
            <a:r>
              <a:rPr lang="en-US" sz="3200">
                <a:latin typeface="The Serif Hand"/>
              </a:rPr>
              <a:t>​</a:t>
            </a:r>
            <a:endParaRPr lang="en-US" sz="3200"/>
          </a:p>
        </p:txBody>
      </p:sp>
      <p:sp>
        <p:nvSpPr>
          <p:cNvPr id="4" name="TextBox 3">
            <a:extLst>
              <a:ext uri="{FF2B5EF4-FFF2-40B4-BE49-F238E27FC236}">
                <a16:creationId xmlns:a16="http://schemas.microsoft.com/office/drawing/2014/main" id="{145CA3E4-F41D-2407-83D7-567E006D81E3}"/>
              </a:ext>
            </a:extLst>
          </p:cNvPr>
          <p:cNvSpPr txBox="1"/>
          <p:nvPr/>
        </p:nvSpPr>
        <p:spPr>
          <a:xfrm>
            <a:off x="-539981" y="139626"/>
            <a:ext cx="2242038" cy="12454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endParaRPr lang="en-US" b="1" dirty="0">
              <a:latin typeface="Calibri"/>
              <a:ea typeface="+mn-lt"/>
              <a:cs typeface="Calibri"/>
            </a:endParaRPr>
          </a:p>
          <a:p>
            <a:pPr algn="ctr">
              <a:lnSpc>
                <a:spcPct val="90000"/>
              </a:lnSpc>
              <a:spcBef>
                <a:spcPts val="1000"/>
              </a:spcBef>
            </a:pPr>
            <a:r>
              <a:rPr lang="en-US" b="1" dirty="0">
                <a:latin typeface="Calibri"/>
                <a:cs typeface="Calibri"/>
              </a:rPr>
              <a:t>Asma Batool 2211906</a:t>
            </a:r>
            <a:endParaRPr lang="en-US" dirty="0">
              <a:ea typeface="+mn-lt"/>
              <a:cs typeface="+mn-lt"/>
            </a:endParaRPr>
          </a:p>
          <a:p>
            <a:pPr algn="l"/>
            <a:endParaRPr lang="en-US"/>
          </a:p>
        </p:txBody>
      </p:sp>
    </p:spTree>
    <p:extLst>
      <p:ext uri="{BB962C8B-B14F-4D97-AF65-F5344CB8AC3E}">
        <p14:creationId xmlns:p14="http://schemas.microsoft.com/office/powerpoint/2010/main" val="22933665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95E2AC-53C4-48AB-A681-BAF4A9F98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81A9CD8-5D8E-48DD-B6AE-196C15A216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5204" y="682072"/>
            <a:ext cx="4609183" cy="3976940"/>
          </a:xfrm>
          <a:custGeom>
            <a:avLst/>
            <a:gdLst>
              <a:gd name="connsiteX0" fmla="*/ 1211353 w 6205126"/>
              <a:gd name="connsiteY0" fmla="*/ 5255358 h 5353967"/>
              <a:gd name="connsiteX1" fmla="*/ 5756648 w 6205126"/>
              <a:gd name="connsiteY1" fmla="*/ 4182489 h 5353967"/>
              <a:gd name="connsiteX2" fmla="*/ 5825821 w 6205126"/>
              <a:gd name="connsiteY2" fmla="*/ 1344608 h 5353967"/>
              <a:gd name="connsiteX3" fmla="*/ 3184022 w 6205126"/>
              <a:gd name="connsiteY3" fmla="*/ 52507 h 5353967"/>
              <a:gd name="connsiteX4" fmla="*/ 0 w 6205126"/>
              <a:gd name="connsiteY4" fmla="*/ 2452064 h 5353967"/>
              <a:gd name="connsiteX5" fmla="*/ 1938082 w 6205126"/>
              <a:gd name="connsiteY5" fmla="*/ 4966954 h 5353967"/>
              <a:gd name="connsiteX6" fmla="*/ 1211353 w 6205126"/>
              <a:gd name="connsiteY6" fmla="*/ 5255358 h 5353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5126" h="5353967">
                <a:moveTo>
                  <a:pt x="1211353" y="5255358"/>
                </a:moveTo>
                <a:cubicBezTo>
                  <a:pt x="2053554" y="5463015"/>
                  <a:pt x="5113009" y="5442759"/>
                  <a:pt x="5756648" y="4182489"/>
                </a:cubicBezTo>
                <a:cubicBezTo>
                  <a:pt x="6066135" y="3581429"/>
                  <a:pt x="6552688" y="2278993"/>
                  <a:pt x="5825821" y="1344608"/>
                </a:cubicBezTo>
                <a:cubicBezTo>
                  <a:pt x="5354563" y="738725"/>
                  <a:pt x="4240355" y="214554"/>
                  <a:pt x="3184022" y="52507"/>
                </a:cubicBezTo>
                <a:cubicBezTo>
                  <a:pt x="1913555" y="-151291"/>
                  <a:pt x="23150" y="156267"/>
                  <a:pt x="0" y="2452064"/>
                </a:cubicBezTo>
                <a:cubicBezTo>
                  <a:pt x="413" y="3449559"/>
                  <a:pt x="783501" y="4588157"/>
                  <a:pt x="1938082" y="4966954"/>
                </a:cubicBezTo>
                <a:cubicBezTo>
                  <a:pt x="1834185" y="5251638"/>
                  <a:pt x="1211353" y="5255358"/>
                  <a:pt x="1211353" y="5255358"/>
                </a:cubicBezTo>
                <a:close/>
              </a:path>
            </a:pathLst>
          </a:custGeom>
          <a:solidFill>
            <a:schemeClr val="bg1"/>
          </a:solidFill>
          <a:ln w="19050"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4D4029AB-A2F8-4F5D-BC7C-A0F1F6659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7916" y="629755"/>
            <a:ext cx="4609183" cy="3976940"/>
          </a:xfrm>
          <a:custGeom>
            <a:avLst/>
            <a:gdLst>
              <a:gd name="connsiteX0" fmla="*/ 1211353 w 6205126"/>
              <a:gd name="connsiteY0" fmla="*/ 5255358 h 5353967"/>
              <a:gd name="connsiteX1" fmla="*/ 5756648 w 6205126"/>
              <a:gd name="connsiteY1" fmla="*/ 4182489 h 5353967"/>
              <a:gd name="connsiteX2" fmla="*/ 5825821 w 6205126"/>
              <a:gd name="connsiteY2" fmla="*/ 1344608 h 5353967"/>
              <a:gd name="connsiteX3" fmla="*/ 3184022 w 6205126"/>
              <a:gd name="connsiteY3" fmla="*/ 52507 h 5353967"/>
              <a:gd name="connsiteX4" fmla="*/ 0 w 6205126"/>
              <a:gd name="connsiteY4" fmla="*/ 2452064 h 5353967"/>
              <a:gd name="connsiteX5" fmla="*/ 1938082 w 6205126"/>
              <a:gd name="connsiteY5" fmla="*/ 4966954 h 5353967"/>
              <a:gd name="connsiteX6" fmla="*/ 1211353 w 6205126"/>
              <a:gd name="connsiteY6" fmla="*/ 5255358 h 5353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5126" h="5353967">
                <a:moveTo>
                  <a:pt x="1211353" y="5255358"/>
                </a:moveTo>
                <a:cubicBezTo>
                  <a:pt x="2053554" y="5463015"/>
                  <a:pt x="5113009" y="5442759"/>
                  <a:pt x="5756648" y="4182489"/>
                </a:cubicBezTo>
                <a:cubicBezTo>
                  <a:pt x="6066135" y="3581429"/>
                  <a:pt x="6552688" y="2278993"/>
                  <a:pt x="5825821" y="1344608"/>
                </a:cubicBezTo>
                <a:cubicBezTo>
                  <a:pt x="5354563" y="738725"/>
                  <a:pt x="4240355" y="214554"/>
                  <a:pt x="3184022" y="52507"/>
                </a:cubicBezTo>
                <a:cubicBezTo>
                  <a:pt x="1913555" y="-151291"/>
                  <a:pt x="23150" y="156267"/>
                  <a:pt x="0" y="2452064"/>
                </a:cubicBezTo>
                <a:cubicBezTo>
                  <a:pt x="413" y="3449559"/>
                  <a:pt x="783501" y="4588157"/>
                  <a:pt x="1938082" y="4966954"/>
                </a:cubicBezTo>
                <a:cubicBezTo>
                  <a:pt x="1834185" y="5251638"/>
                  <a:pt x="1211353" y="5255358"/>
                  <a:pt x="1211353" y="5255358"/>
                </a:cubicBezTo>
                <a:close/>
              </a:path>
            </a:pathLst>
          </a:custGeom>
          <a:noFill/>
          <a:ln w="19050" cap="flat">
            <a:solidFill>
              <a:schemeClr val="tx1"/>
            </a:solid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B2E0F79-E572-A0C7-3389-E9A4772724A9}"/>
              </a:ext>
            </a:extLst>
          </p:cNvPr>
          <p:cNvSpPr>
            <a:spLocks noGrp="1"/>
          </p:cNvSpPr>
          <p:nvPr>
            <p:ph idx="1"/>
          </p:nvPr>
        </p:nvSpPr>
        <p:spPr>
          <a:xfrm>
            <a:off x="6277970" y="944283"/>
            <a:ext cx="5008729" cy="4944726"/>
          </a:xfrm>
        </p:spPr>
        <p:txBody>
          <a:bodyPr vert="horz" lIns="91440" tIns="45720" rIns="91440" bIns="45720" rtlCol="0" anchor="b">
            <a:normAutofit/>
          </a:bodyPr>
          <a:lstStyle/>
          <a:p>
            <a:pPr>
              <a:lnSpc>
                <a:spcPct val="90000"/>
              </a:lnSpc>
            </a:pPr>
            <a:r>
              <a:rPr lang="en-US" sz="2000">
                <a:latin typeface="Calibri"/>
                <a:cs typeface="Calibri"/>
              </a:rPr>
              <a:t>Another research shows that older pupils are more comfortable using technology for learning than younger kids. The student's confidence in using technology for studying throughout the age spectrum in higher education in Hong Kong was influenced by this study. We can learn more about how younger and older students perceive their level of confidence in using technology for learning based on the results of this study. These results may also help university professors include technological elements in their lessons to boost students' comfort levels with utilizing technology for learning</a:t>
            </a:r>
            <a:r>
              <a:rPr lang="en-US" sz="2000">
                <a:ea typeface="+mn-lt"/>
                <a:cs typeface="+mn-lt"/>
              </a:rPr>
              <a:t>.</a:t>
            </a:r>
          </a:p>
          <a:p>
            <a:pPr>
              <a:lnSpc>
                <a:spcPct val="90000"/>
              </a:lnSpc>
            </a:pPr>
            <a:r>
              <a:rPr lang="en-US" sz="2000">
                <a:latin typeface="Calibri"/>
                <a:cs typeface="Calibri"/>
              </a:rPr>
              <a:t>Yau, H.K. and Chang, A. L. F. (2012)</a:t>
            </a:r>
            <a:endParaRPr lang="en-US">
              <a:latin typeface="Calibri"/>
              <a:cs typeface="Calibri"/>
            </a:endParaRPr>
          </a:p>
          <a:p>
            <a:pPr>
              <a:lnSpc>
                <a:spcPct val="90000"/>
              </a:lnSpc>
            </a:pPr>
            <a:endParaRPr lang="en-US" sz="2000"/>
          </a:p>
        </p:txBody>
      </p:sp>
      <p:sp>
        <p:nvSpPr>
          <p:cNvPr id="4" name="TextBox 3">
            <a:extLst>
              <a:ext uri="{FF2B5EF4-FFF2-40B4-BE49-F238E27FC236}">
                <a16:creationId xmlns:a16="http://schemas.microsoft.com/office/drawing/2014/main" id="{7330128A-6128-3831-7573-5FC3469D1965}"/>
              </a:ext>
            </a:extLst>
          </p:cNvPr>
          <p:cNvSpPr txBox="1"/>
          <p:nvPr/>
        </p:nvSpPr>
        <p:spPr>
          <a:xfrm>
            <a:off x="1331344" y="2352135"/>
            <a:ext cx="370648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latin typeface="Calibri"/>
              </a:rPr>
              <a:t>Existing Research</a:t>
            </a:r>
            <a:r>
              <a:rPr lang="en-US" sz="3600" b="1">
                <a:latin typeface="The Serif Hand"/>
              </a:rPr>
              <a:t>:</a:t>
            </a:r>
            <a:r>
              <a:rPr lang="en-US" sz="3600">
                <a:latin typeface="The Serif Hand"/>
              </a:rPr>
              <a:t>​​</a:t>
            </a:r>
            <a:endParaRPr lang="en-US" sz="3600"/>
          </a:p>
        </p:txBody>
      </p:sp>
      <p:sp>
        <p:nvSpPr>
          <p:cNvPr id="5" name="TextBox 4">
            <a:extLst>
              <a:ext uri="{FF2B5EF4-FFF2-40B4-BE49-F238E27FC236}">
                <a16:creationId xmlns:a16="http://schemas.microsoft.com/office/drawing/2014/main" id="{874BBF1A-6560-2E26-7E08-4F904F3863C7}"/>
              </a:ext>
            </a:extLst>
          </p:cNvPr>
          <p:cNvSpPr txBox="1"/>
          <p:nvPr/>
        </p:nvSpPr>
        <p:spPr>
          <a:xfrm>
            <a:off x="117231" y="6008629"/>
            <a:ext cx="2432538"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endParaRPr lang="en-US" b="1" dirty="0">
              <a:latin typeface="Calibri"/>
              <a:ea typeface="+mn-lt"/>
              <a:cs typeface="Calibri"/>
            </a:endParaRPr>
          </a:p>
          <a:p>
            <a:pPr algn="ctr">
              <a:lnSpc>
                <a:spcPct val="90000"/>
              </a:lnSpc>
              <a:spcBef>
                <a:spcPts val="1000"/>
              </a:spcBef>
            </a:pPr>
            <a:r>
              <a:rPr lang="en-US" b="1" dirty="0">
                <a:latin typeface="Calibri"/>
                <a:cs typeface="Calibri"/>
              </a:rPr>
              <a:t>Asma Batool 2211906</a:t>
            </a:r>
            <a:endParaRPr lang="en-US" dirty="0">
              <a:ea typeface="+mn-lt"/>
              <a:cs typeface="+mn-lt"/>
            </a:endParaRPr>
          </a:p>
          <a:p>
            <a:pPr algn="l"/>
            <a:endParaRPr lang="en-US"/>
          </a:p>
        </p:txBody>
      </p:sp>
    </p:spTree>
    <p:extLst>
      <p:ext uri="{BB962C8B-B14F-4D97-AF65-F5344CB8AC3E}">
        <p14:creationId xmlns:p14="http://schemas.microsoft.com/office/powerpoint/2010/main" val="35089793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Colourful carved figures of humans">
            <a:extLst>
              <a:ext uri="{FF2B5EF4-FFF2-40B4-BE49-F238E27FC236}">
                <a16:creationId xmlns:a16="http://schemas.microsoft.com/office/drawing/2014/main" id="{CCEF176A-359B-6414-E0A2-83B84411DD7F}"/>
              </a:ext>
            </a:extLst>
          </p:cNvPr>
          <p:cNvPicPr>
            <a:picLocks noChangeAspect="1"/>
          </p:cNvPicPr>
          <p:nvPr/>
        </p:nvPicPr>
        <p:blipFill rotWithShape="1">
          <a:blip r:embed="rId3"/>
          <a:srcRect t="21053"/>
          <a:stretch/>
        </p:blipFill>
        <p:spPr>
          <a:xfrm>
            <a:off x="20" y="10"/>
            <a:ext cx="12191981" cy="6857990"/>
          </a:xfrm>
          <a:prstGeom prst="rect">
            <a:avLst/>
          </a:prstGeom>
        </p:spPr>
      </p:pic>
      <p:sp>
        <p:nvSpPr>
          <p:cNvPr id="55" name="Freeform: Shape 54">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4C14073D-0D9C-EAD1-6B3F-551BDC09D871}"/>
              </a:ext>
            </a:extLst>
          </p:cNvPr>
          <p:cNvSpPr>
            <a:spLocks noGrp="1"/>
          </p:cNvSpPr>
          <p:nvPr>
            <p:ph type="title"/>
          </p:nvPr>
        </p:nvSpPr>
        <p:spPr>
          <a:xfrm>
            <a:off x="4272282" y="860609"/>
            <a:ext cx="4621687" cy="1258293"/>
          </a:xfrm>
        </p:spPr>
        <p:txBody>
          <a:bodyPr>
            <a:normAutofit/>
          </a:bodyPr>
          <a:lstStyle/>
          <a:p>
            <a:pPr algn="ctr">
              <a:lnSpc>
                <a:spcPct val="90000"/>
              </a:lnSpc>
            </a:pPr>
            <a:r>
              <a:rPr lang="en-US" sz="4100">
                <a:latin typeface="Calibri"/>
                <a:cs typeface="Calibri"/>
              </a:rPr>
              <a:t>Rationale Of Research:</a:t>
            </a:r>
            <a:endParaRPr lang="en-US"/>
          </a:p>
        </p:txBody>
      </p:sp>
      <p:sp>
        <p:nvSpPr>
          <p:cNvPr id="3" name="Content Placeholder 2">
            <a:extLst>
              <a:ext uri="{FF2B5EF4-FFF2-40B4-BE49-F238E27FC236}">
                <a16:creationId xmlns:a16="http://schemas.microsoft.com/office/drawing/2014/main" id="{53403F23-87D6-1907-A1FE-47E544F40BCB}"/>
              </a:ext>
            </a:extLst>
          </p:cNvPr>
          <p:cNvSpPr>
            <a:spLocks noGrp="1"/>
          </p:cNvSpPr>
          <p:nvPr>
            <p:ph idx="1"/>
          </p:nvPr>
        </p:nvSpPr>
        <p:spPr>
          <a:xfrm>
            <a:off x="7371438" y="2510244"/>
            <a:ext cx="4437284" cy="2911540"/>
          </a:xfrm>
        </p:spPr>
        <p:txBody>
          <a:bodyPr anchor="ctr">
            <a:normAutofit fontScale="62500" lnSpcReduction="20000"/>
          </a:bodyPr>
          <a:lstStyle/>
          <a:p>
            <a:pPr algn="ctr">
              <a:lnSpc>
                <a:spcPct val="90000"/>
              </a:lnSpc>
            </a:pPr>
            <a:endParaRPr lang="en-US" sz="2500">
              <a:latin typeface="Calibri"/>
              <a:ea typeface="Calibri"/>
              <a:cs typeface="Calibri"/>
            </a:endParaRPr>
          </a:p>
          <a:p>
            <a:pPr algn="ctr"/>
            <a:r>
              <a:rPr lang="en-US" sz="2800" b="0">
                <a:latin typeface="Calibri"/>
                <a:ea typeface="+mn-lt"/>
                <a:cs typeface="+mn-lt"/>
              </a:rPr>
              <a:t>Global technology consumption has increased by 63% (Tian et al.,2022).</a:t>
            </a:r>
            <a:endParaRPr lang="en-US" sz="2800" b="0">
              <a:latin typeface="Calibri"/>
              <a:ea typeface="Calibri"/>
              <a:cs typeface="Calibri"/>
            </a:endParaRPr>
          </a:p>
          <a:p>
            <a:pPr algn="ctr"/>
            <a:endParaRPr lang="en-US" sz="2800" b="0">
              <a:latin typeface="Calibri"/>
              <a:ea typeface="+mn-lt"/>
              <a:cs typeface="+mn-lt"/>
            </a:endParaRPr>
          </a:p>
          <a:p>
            <a:pPr algn="ctr"/>
            <a:r>
              <a:rPr lang="en-US" sz="2800" b="0">
                <a:latin typeface="Calibri"/>
                <a:ea typeface="+mn-lt"/>
                <a:cs typeface="+mn-lt"/>
              </a:rPr>
              <a:t>Students use technology at a rate of 65%. (</a:t>
            </a:r>
            <a:r>
              <a:rPr lang="en-US" sz="2800" b="0" err="1">
                <a:latin typeface="Calibri"/>
                <a:ea typeface="+mn-lt"/>
                <a:cs typeface="+mn-lt"/>
              </a:rPr>
              <a:t>Mamurova</a:t>
            </a:r>
            <a:r>
              <a:rPr lang="en-US" sz="2800" b="0">
                <a:latin typeface="Calibri"/>
                <a:ea typeface="+mn-lt"/>
                <a:cs typeface="+mn-lt"/>
              </a:rPr>
              <a:t> and </a:t>
            </a:r>
            <a:r>
              <a:rPr lang="en-US" sz="2800" b="0" err="1">
                <a:latin typeface="Calibri"/>
                <a:ea typeface="+mn-lt"/>
                <a:cs typeface="+mn-lt"/>
              </a:rPr>
              <a:t>Olimov</a:t>
            </a:r>
            <a:r>
              <a:rPr lang="en-US" sz="2800" b="0">
                <a:latin typeface="Calibri"/>
                <a:ea typeface="+mn-lt"/>
                <a:cs typeface="+mn-lt"/>
              </a:rPr>
              <a:t>, 2022)</a:t>
            </a:r>
            <a:endParaRPr lang="en-US" sz="2800" b="0">
              <a:latin typeface="Calibri"/>
              <a:ea typeface="Calibri"/>
              <a:cs typeface="Calibri"/>
            </a:endParaRPr>
          </a:p>
          <a:p>
            <a:pPr algn="ctr"/>
            <a:endParaRPr lang="en-US" sz="2800" b="0">
              <a:latin typeface="Calibri"/>
              <a:ea typeface="+mn-lt"/>
              <a:cs typeface="+mn-lt"/>
            </a:endParaRPr>
          </a:p>
          <a:p>
            <a:pPr algn="ctr"/>
            <a:r>
              <a:rPr lang="en-US" sz="2800" b="0">
                <a:latin typeface="Calibri"/>
                <a:ea typeface="+mn-lt"/>
                <a:cs typeface="+mn-lt"/>
              </a:rPr>
              <a:t>    76% of school staff members use </a:t>
            </a:r>
            <a:r>
              <a:rPr lang="en-US" sz="2800" b="0">
                <a:latin typeface="Calibri"/>
                <a:ea typeface="+mn-lt"/>
                <a:cs typeface="Calibri"/>
              </a:rPr>
              <a:t>technology(</a:t>
            </a:r>
            <a:r>
              <a:rPr lang="en-US" sz="2800" b="0" err="1">
                <a:latin typeface="Calibri"/>
                <a:ea typeface="+mn-lt"/>
                <a:cs typeface="+mn-lt"/>
              </a:rPr>
              <a:t>Mukhtoraliyevna</a:t>
            </a:r>
            <a:r>
              <a:rPr lang="en-US" sz="2800" b="0">
                <a:latin typeface="Calibri"/>
                <a:ea typeface="+mn-lt"/>
                <a:cs typeface="+mn-lt"/>
              </a:rPr>
              <a:t>, </a:t>
            </a:r>
            <a:r>
              <a:rPr lang="en-US" sz="2800" b="0" err="1">
                <a:latin typeface="Calibri"/>
                <a:ea typeface="+mn-lt"/>
                <a:cs typeface="+mn-lt"/>
              </a:rPr>
              <a:t>Valijonovna</a:t>
            </a:r>
            <a:r>
              <a:rPr lang="en-US" sz="2800" b="0">
                <a:latin typeface="Calibri"/>
                <a:ea typeface="+mn-lt"/>
                <a:cs typeface="+mn-lt"/>
              </a:rPr>
              <a:t>, and </a:t>
            </a:r>
            <a:r>
              <a:rPr lang="en-US" sz="2800" b="0" err="1">
                <a:latin typeface="Calibri"/>
                <a:ea typeface="+mn-lt"/>
                <a:cs typeface="+mn-lt"/>
              </a:rPr>
              <a:t>Rakhmatjonovich</a:t>
            </a:r>
            <a:r>
              <a:rPr lang="en-US" sz="2800" b="0">
                <a:latin typeface="Calibri"/>
                <a:ea typeface="+mn-lt"/>
                <a:cs typeface="+mn-lt"/>
              </a:rPr>
              <a:t>,</a:t>
            </a:r>
            <a:r>
              <a:rPr lang="en-US" sz="2800" b="0">
                <a:latin typeface="Calibri"/>
                <a:cs typeface="Calibri"/>
              </a:rPr>
              <a:t> 2022</a:t>
            </a:r>
            <a:r>
              <a:rPr lang="en-US" sz="2500" b="0">
                <a:latin typeface="Calibri"/>
                <a:cs typeface="Calibri"/>
              </a:rPr>
              <a:t>)</a:t>
            </a:r>
            <a:endParaRPr lang="en-US" b="0">
              <a:latin typeface="Calibri"/>
              <a:cs typeface="Calibri"/>
            </a:endParaRPr>
          </a:p>
          <a:p>
            <a:pPr algn="ctr">
              <a:lnSpc>
                <a:spcPct val="90000"/>
              </a:lnSpc>
            </a:pPr>
            <a:endParaRPr lang="en-US" b="0"/>
          </a:p>
        </p:txBody>
      </p:sp>
      <p:sp>
        <p:nvSpPr>
          <p:cNvPr id="4" name="TextBox 1">
            <a:extLst>
              <a:ext uri="{FF2B5EF4-FFF2-40B4-BE49-F238E27FC236}">
                <a16:creationId xmlns:a16="http://schemas.microsoft.com/office/drawing/2014/main" id="{7CEEC525-04BE-712F-90F5-BF63EA7099F4}"/>
              </a:ext>
            </a:extLst>
          </p:cNvPr>
          <p:cNvSpPr txBox="1"/>
          <p:nvPr/>
        </p:nvSpPr>
        <p:spPr>
          <a:xfrm>
            <a:off x="1144437" y="4436853"/>
            <a:ext cx="5647426"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har char="•"/>
            </a:pPr>
            <a:endParaRPr lang="en-US" sz="2000">
              <a:solidFill>
                <a:srgbClr val="444444"/>
              </a:solidFill>
              <a:latin typeface="Calibri"/>
              <a:cs typeface="Arial"/>
            </a:endParaRPr>
          </a:p>
        </p:txBody>
      </p:sp>
      <p:sp>
        <p:nvSpPr>
          <p:cNvPr id="6" name="Arrow: Right 5">
            <a:extLst>
              <a:ext uri="{FF2B5EF4-FFF2-40B4-BE49-F238E27FC236}">
                <a16:creationId xmlns:a16="http://schemas.microsoft.com/office/drawing/2014/main" id="{EA02C3DC-EBE4-DCF6-7BD4-F21859F2C52B}"/>
              </a:ext>
            </a:extLst>
          </p:cNvPr>
          <p:cNvSpPr/>
          <p:nvPr/>
        </p:nvSpPr>
        <p:spPr>
          <a:xfrm>
            <a:off x="-1273" y="109031"/>
            <a:ext cx="4988944" cy="33211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i="1" dirty="0">
                <a:latin typeface="Calibri"/>
                <a:cs typeface="Calibri"/>
              </a:rPr>
              <a:t>The findings of the study indicate that students are confident in th</a:t>
            </a:r>
            <a:r>
              <a:rPr lang="en-US" b="1" dirty="0">
                <a:latin typeface="Calibri"/>
                <a:cs typeface="Calibri"/>
              </a:rPr>
              <a:t>eir capacity to utilize educational technologies and have advanced to new levels of technology integration. C. Swain (2006)</a:t>
            </a:r>
            <a:endParaRPr lang="en-US" dirty="0"/>
          </a:p>
        </p:txBody>
      </p:sp>
      <p:sp>
        <p:nvSpPr>
          <p:cNvPr id="5" name="TextBox 4">
            <a:extLst>
              <a:ext uri="{FF2B5EF4-FFF2-40B4-BE49-F238E27FC236}">
                <a16:creationId xmlns:a16="http://schemas.microsoft.com/office/drawing/2014/main" id="{9E78E3F0-94ED-0C91-8E1D-8D78D559E4C4}"/>
              </a:ext>
            </a:extLst>
          </p:cNvPr>
          <p:cNvSpPr txBox="1"/>
          <p:nvPr/>
        </p:nvSpPr>
        <p:spPr>
          <a:xfrm>
            <a:off x="-6083" y="6066415"/>
            <a:ext cx="2593730"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endParaRPr lang="en-US" b="1" dirty="0">
              <a:latin typeface="Calibri"/>
              <a:ea typeface="+mn-lt"/>
              <a:cs typeface="Calibri"/>
            </a:endParaRPr>
          </a:p>
          <a:p>
            <a:pPr algn="ctr">
              <a:lnSpc>
                <a:spcPct val="90000"/>
              </a:lnSpc>
              <a:spcBef>
                <a:spcPts val="1000"/>
              </a:spcBef>
            </a:pPr>
            <a:r>
              <a:rPr lang="en-US" b="1" dirty="0">
                <a:latin typeface="Calibri"/>
                <a:cs typeface="Calibri"/>
              </a:rPr>
              <a:t>Asma Batool 2211906</a:t>
            </a:r>
            <a:endParaRPr lang="en-US" dirty="0">
              <a:ea typeface="+mn-lt"/>
              <a:cs typeface="+mn-lt"/>
            </a:endParaRPr>
          </a:p>
          <a:p>
            <a:pPr algn="l"/>
            <a:endParaRPr lang="en-US"/>
          </a:p>
        </p:txBody>
      </p:sp>
    </p:spTree>
    <p:extLst>
      <p:ext uri="{BB962C8B-B14F-4D97-AF65-F5344CB8AC3E}">
        <p14:creationId xmlns:p14="http://schemas.microsoft.com/office/powerpoint/2010/main" val="26182009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9F6AA32-13C2-415E-B4CB-5A6D2336A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D0C8E9-B018-9747-5528-21A9C2C7FE71}"/>
              </a:ext>
            </a:extLst>
          </p:cNvPr>
          <p:cNvSpPr>
            <a:spLocks noGrp="1"/>
          </p:cNvSpPr>
          <p:nvPr>
            <p:ph type="title"/>
          </p:nvPr>
        </p:nvSpPr>
        <p:spPr>
          <a:xfrm>
            <a:off x="722569" y="1594885"/>
            <a:ext cx="3556795" cy="3824702"/>
          </a:xfrm>
        </p:spPr>
        <p:txBody>
          <a:bodyPr>
            <a:normAutofit/>
          </a:bodyPr>
          <a:lstStyle/>
          <a:p>
            <a:pPr algn="ctr"/>
            <a:r>
              <a:rPr lang="en-GB">
                <a:latin typeface="Calibri"/>
                <a:cs typeface="Calibri"/>
              </a:rPr>
              <a:t>Proposed Method</a:t>
            </a:r>
          </a:p>
        </p:txBody>
      </p:sp>
      <p:graphicFrame>
        <p:nvGraphicFramePr>
          <p:cNvPr id="14" name="Content Placeholder 2">
            <a:extLst>
              <a:ext uri="{FF2B5EF4-FFF2-40B4-BE49-F238E27FC236}">
                <a16:creationId xmlns:a16="http://schemas.microsoft.com/office/drawing/2014/main" id="{C5E2EE06-2D0E-E0CD-8DE2-5E08825C94C0}"/>
              </a:ext>
            </a:extLst>
          </p:cNvPr>
          <p:cNvGraphicFramePr>
            <a:graphicFrameLocks noGrp="1"/>
          </p:cNvGraphicFramePr>
          <p:nvPr>
            <p:ph idx="1"/>
            <p:extLst>
              <p:ext uri="{D42A27DB-BD31-4B8C-83A1-F6EECF244321}">
                <p14:modId xmlns:p14="http://schemas.microsoft.com/office/powerpoint/2010/main" val="961191930"/>
              </p:ext>
            </p:extLst>
          </p:nvPr>
        </p:nvGraphicFramePr>
        <p:xfrm>
          <a:off x="5462177" y="866273"/>
          <a:ext cx="5943760" cy="51928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1A61368A-C798-B7EF-016A-D1AFBA94B784}"/>
              </a:ext>
            </a:extLst>
          </p:cNvPr>
          <p:cNvSpPr txBox="1"/>
          <p:nvPr/>
        </p:nvSpPr>
        <p:spPr>
          <a:xfrm>
            <a:off x="431800" y="368300"/>
            <a:ext cx="4165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cs typeface="Calibri"/>
              </a:rPr>
              <a:t>Nagina Begum 2215742</a:t>
            </a:r>
          </a:p>
        </p:txBody>
      </p:sp>
    </p:spTree>
    <p:extLst>
      <p:ext uri="{BB962C8B-B14F-4D97-AF65-F5344CB8AC3E}">
        <p14:creationId xmlns:p14="http://schemas.microsoft.com/office/powerpoint/2010/main" val="40003388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5" name="Rectangle 55">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Shape 57">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Freeform: Shape 59">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68" name="Freeform: Shape 61">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541F56F8-42F7-E034-DF0C-3E4965CB4B86}"/>
              </a:ext>
            </a:extLst>
          </p:cNvPr>
          <p:cNvSpPr>
            <a:spLocks noGrp="1"/>
          </p:cNvSpPr>
          <p:nvPr>
            <p:ph type="title"/>
          </p:nvPr>
        </p:nvSpPr>
        <p:spPr>
          <a:xfrm>
            <a:off x="4272282" y="860609"/>
            <a:ext cx="4621687" cy="1258293"/>
          </a:xfrm>
        </p:spPr>
        <p:txBody>
          <a:bodyPr vert="horz" lIns="91440" tIns="45720" rIns="91440" bIns="45720" rtlCol="0" anchor="ctr">
            <a:normAutofit/>
          </a:bodyPr>
          <a:lstStyle/>
          <a:p>
            <a:pPr algn="ctr">
              <a:lnSpc>
                <a:spcPct val="90000"/>
              </a:lnSpc>
            </a:pPr>
            <a:endParaRPr lang="en-US" sz="1600" b="1" kern="1200" spc="100" baseline="0">
              <a:solidFill>
                <a:schemeClr val="tx1"/>
              </a:solidFill>
              <a:latin typeface="+mj-lt"/>
              <a:ea typeface="+mj-ea"/>
              <a:cs typeface="+mj-cs"/>
            </a:endParaRPr>
          </a:p>
          <a:p>
            <a:pPr algn="ctr">
              <a:lnSpc>
                <a:spcPct val="90000"/>
              </a:lnSpc>
            </a:pPr>
            <a:endParaRPr lang="en-US" sz="1600" b="1" kern="1200" spc="100" baseline="0">
              <a:solidFill>
                <a:schemeClr val="tx1"/>
              </a:solidFill>
              <a:latin typeface="+mj-lt"/>
              <a:ea typeface="+mj-ea"/>
              <a:cs typeface="+mj-cs"/>
            </a:endParaRPr>
          </a:p>
        </p:txBody>
      </p:sp>
      <p:sp>
        <p:nvSpPr>
          <p:cNvPr id="7" name="TextBox 6">
            <a:extLst>
              <a:ext uri="{FF2B5EF4-FFF2-40B4-BE49-F238E27FC236}">
                <a16:creationId xmlns:a16="http://schemas.microsoft.com/office/drawing/2014/main" id="{22BB0BD5-2F56-B89D-6733-DEB961957814}"/>
              </a:ext>
            </a:extLst>
          </p:cNvPr>
          <p:cNvSpPr txBox="1"/>
          <p:nvPr/>
        </p:nvSpPr>
        <p:spPr>
          <a:xfrm>
            <a:off x="7457702" y="2265829"/>
            <a:ext cx="4236001" cy="350101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Aft>
                <a:spcPts val="600"/>
              </a:spcAft>
            </a:pPr>
            <a:endParaRPr lang="en-US" b="1" spc="50"/>
          </a:p>
        </p:txBody>
      </p:sp>
      <p:sp>
        <p:nvSpPr>
          <p:cNvPr id="8" name="TextBox 7">
            <a:extLst>
              <a:ext uri="{FF2B5EF4-FFF2-40B4-BE49-F238E27FC236}">
                <a16:creationId xmlns:a16="http://schemas.microsoft.com/office/drawing/2014/main" id="{280A049B-5B4B-3E21-ABFE-FE9D13A14E3A}"/>
              </a:ext>
            </a:extLst>
          </p:cNvPr>
          <p:cNvSpPr txBox="1"/>
          <p:nvPr/>
        </p:nvSpPr>
        <p:spPr>
          <a:xfrm>
            <a:off x="5026325" y="856890"/>
            <a:ext cx="274320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a:latin typeface="Calibri"/>
                <a:cs typeface="Segoe UI"/>
              </a:rPr>
              <a:t>Ethical  ​</a:t>
            </a:r>
            <a:r>
              <a:rPr lang="en-US" sz="3200">
                <a:latin typeface="Calibri"/>
                <a:cs typeface="Segoe UI"/>
              </a:rPr>
              <a:t>​</a:t>
            </a:r>
          </a:p>
          <a:p>
            <a:pPr algn="ctr"/>
            <a:r>
              <a:rPr lang="en-US" sz="3200" b="1">
                <a:latin typeface="Calibri"/>
                <a:cs typeface="Segoe UI"/>
              </a:rPr>
              <a:t>Consideration :</a:t>
            </a:r>
            <a:r>
              <a:rPr lang="en-US" sz="3200">
                <a:latin typeface="Calibri"/>
                <a:cs typeface="Segoe UI"/>
              </a:rPr>
              <a:t>​</a:t>
            </a:r>
          </a:p>
        </p:txBody>
      </p:sp>
      <p:sp>
        <p:nvSpPr>
          <p:cNvPr id="10" name="TextBox 9">
            <a:extLst>
              <a:ext uri="{FF2B5EF4-FFF2-40B4-BE49-F238E27FC236}">
                <a16:creationId xmlns:a16="http://schemas.microsoft.com/office/drawing/2014/main" id="{4C995400-F3F8-22A0-C92D-486B17D850BB}"/>
              </a:ext>
            </a:extLst>
          </p:cNvPr>
          <p:cNvSpPr txBox="1"/>
          <p:nvPr/>
        </p:nvSpPr>
        <p:spPr>
          <a:xfrm>
            <a:off x="7988060" y="3315419"/>
            <a:ext cx="274320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latin typeface="Calibri"/>
                <a:cs typeface="Segoe UI"/>
              </a:rPr>
              <a:t>.</a:t>
            </a:r>
            <a:r>
              <a:rPr lang="en-US" sz="2800" b="1">
                <a:latin typeface="Calibri"/>
                <a:cs typeface="Segoe UI"/>
              </a:rPr>
              <a:t>Respectful</a:t>
            </a:r>
            <a:r>
              <a:rPr lang="en-US" sz="2800">
                <a:latin typeface="Calibri"/>
                <a:cs typeface="Segoe UI"/>
              </a:rPr>
              <a:t>​</a:t>
            </a:r>
          </a:p>
          <a:p>
            <a:pPr algn="ctr"/>
            <a:r>
              <a:rPr lang="en-US" sz="2800" b="1">
                <a:latin typeface="Calibri"/>
                <a:cs typeface="Segoe UI"/>
              </a:rPr>
              <a:t>  .Not be biased</a:t>
            </a:r>
            <a:r>
              <a:rPr lang="en-US" sz="2800">
                <a:latin typeface="Calibri"/>
                <a:cs typeface="Segoe UI"/>
              </a:rPr>
              <a:t>​</a:t>
            </a:r>
          </a:p>
          <a:p>
            <a:pPr algn="ctr"/>
            <a:r>
              <a:rPr lang="en-US" sz="2800" b="1">
                <a:latin typeface="Calibri"/>
                <a:cs typeface="Segoe UI"/>
              </a:rPr>
              <a:t>    .Confidential</a:t>
            </a:r>
            <a:r>
              <a:rPr lang="en-US" sz="2800">
                <a:latin typeface="Calibri"/>
                <a:cs typeface="Segoe UI"/>
              </a:rPr>
              <a:t>​</a:t>
            </a:r>
            <a:br>
              <a:rPr lang="en-US" sz="2800">
                <a:latin typeface="Calibri"/>
                <a:cs typeface="Segoe UI"/>
              </a:rPr>
            </a:br>
            <a:r>
              <a:rPr lang="en-US" sz="2800" b="1">
                <a:latin typeface="Calibri"/>
                <a:cs typeface="Segoe UI"/>
              </a:rPr>
              <a:t>.Honest</a:t>
            </a:r>
            <a:r>
              <a:rPr lang="en-US" sz="2800">
                <a:latin typeface="Calibri"/>
                <a:cs typeface="Segoe UI"/>
              </a:rPr>
              <a:t>​</a:t>
            </a:r>
          </a:p>
          <a:p>
            <a:pPr algn="ctr"/>
            <a:r>
              <a:rPr lang="en-US" sz="2800">
                <a:latin typeface="The Serif Hand"/>
                <a:cs typeface="Segoe UI"/>
              </a:rPr>
              <a:t>​</a:t>
            </a:r>
          </a:p>
        </p:txBody>
      </p:sp>
      <p:sp>
        <p:nvSpPr>
          <p:cNvPr id="3" name="TextBox 2">
            <a:extLst>
              <a:ext uri="{FF2B5EF4-FFF2-40B4-BE49-F238E27FC236}">
                <a16:creationId xmlns:a16="http://schemas.microsoft.com/office/drawing/2014/main" id="{D5943916-15B2-3E90-C63F-31B2CBFBBF8D}"/>
              </a:ext>
            </a:extLst>
          </p:cNvPr>
          <p:cNvSpPr txBox="1"/>
          <p:nvPr/>
        </p:nvSpPr>
        <p:spPr>
          <a:xfrm>
            <a:off x="56956" y="-3042"/>
            <a:ext cx="1963615" cy="12454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dirty="0">
                <a:latin typeface="Calibri"/>
                <a:cs typeface="Calibri"/>
              </a:rPr>
              <a:t>Nagina Begum 2215742</a:t>
            </a:r>
            <a:endParaRPr lang="en-US" dirty="0">
              <a:ea typeface="+mn-lt"/>
              <a:cs typeface="+mn-lt"/>
            </a:endParaRPr>
          </a:p>
          <a:p>
            <a:pPr algn="ctr">
              <a:lnSpc>
                <a:spcPct val="90000"/>
              </a:lnSpc>
              <a:spcBef>
                <a:spcPts val="1000"/>
              </a:spcBef>
            </a:pPr>
            <a:endParaRPr lang="en-US" b="1" dirty="0">
              <a:latin typeface="Calibri"/>
              <a:ea typeface="+mn-lt"/>
              <a:cs typeface="Calibri"/>
            </a:endParaRPr>
          </a:p>
          <a:p>
            <a:pPr algn="l"/>
            <a:endParaRPr lang="en-US"/>
          </a:p>
        </p:txBody>
      </p:sp>
    </p:spTree>
    <p:extLst>
      <p:ext uri="{BB962C8B-B14F-4D97-AF65-F5344CB8AC3E}">
        <p14:creationId xmlns:p14="http://schemas.microsoft.com/office/powerpoint/2010/main" val="1657406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49733A00-04EA-4626-9D7E-3B1B14FEB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Shape 65">
            <a:extLst>
              <a:ext uri="{FF2B5EF4-FFF2-40B4-BE49-F238E27FC236}">
                <a16:creationId xmlns:a16="http://schemas.microsoft.com/office/drawing/2014/main" id="{686780C9-61BF-4B89-9FCC-3392EB520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flipH="1" flipV="1">
            <a:off x="659785" y="2338864"/>
            <a:ext cx="4463643" cy="3956665"/>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1545 w 803235"/>
              <a:gd name="connsiteY5" fmla="*/ 630854 h 767075"/>
              <a:gd name="connsiteX6" fmla="*/ 0 w 803235"/>
              <a:gd name="connsiteY6" fmla="*/ 705247 h 76707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2028 w 803235"/>
              <a:gd name="connsiteY5" fmla="*/ 580731 h 767075"/>
              <a:gd name="connsiteX6" fmla="*/ 0 w 803235"/>
              <a:gd name="connsiteY6" fmla="*/ 705247 h 76707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2028 w 803235"/>
              <a:gd name="connsiteY5" fmla="*/ 580731 h 767075"/>
              <a:gd name="connsiteX6" fmla="*/ 0 w 803235"/>
              <a:gd name="connsiteY6" fmla="*/ 705247 h 767075"/>
              <a:gd name="connsiteX0" fmla="*/ 0 w 798560"/>
              <a:gd name="connsiteY0" fmla="*/ 705247 h 765991"/>
              <a:gd name="connsiteX1" fmla="*/ 415157 w 798560"/>
              <a:gd name="connsiteY1" fmla="*/ 756657 h 765991"/>
              <a:gd name="connsiteX2" fmla="*/ 787849 w 798560"/>
              <a:gd name="connsiteY2" fmla="*/ 492088 h 765991"/>
              <a:gd name="connsiteX3" fmla="*/ 563231 w 798560"/>
              <a:gd name="connsiteY3" fmla="*/ 3537 h 765991"/>
              <a:gd name="connsiteX4" fmla="*/ 34212 w 798560"/>
              <a:gd name="connsiteY4" fmla="*/ 319863 h 765991"/>
              <a:gd name="connsiteX5" fmla="*/ 32028 w 798560"/>
              <a:gd name="connsiteY5" fmla="*/ 580731 h 765991"/>
              <a:gd name="connsiteX6" fmla="*/ 0 w 798560"/>
              <a:gd name="connsiteY6" fmla="*/ 705247 h 765991"/>
              <a:gd name="connsiteX0" fmla="*/ 0 w 795836"/>
              <a:gd name="connsiteY0" fmla="*/ 705247 h 754100"/>
              <a:gd name="connsiteX1" fmla="*/ 454508 w 795836"/>
              <a:gd name="connsiteY1" fmla="*/ 743385 h 754100"/>
              <a:gd name="connsiteX2" fmla="*/ 787849 w 795836"/>
              <a:gd name="connsiteY2" fmla="*/ 492088 h 754100"/>
              <a:gd name="connsiteX3" fmla="*/ 563231 w 795836"/>
              <a:gd name="connsiteY3" fmla="*/ 3537 h 754100"/>
              <a:gd name="connsiteX4" fmla="*/ 34212 w 795836"/>
              <a:gd name="connsiteY4" fmla="*/ 319863 h 754100"/>
              <a:gd name="connsiteX5" fmla="*/ 32028 w 795836"/>
              <a:gd name="connsiteY5" fmla="*/ 580731 h 754100"/>
              <a:gd name="connsiteX6" fmla="*/ 0 w 795836"/>
              <a:gd name="connsiteY6" fmla="*/ 705247 h 754100"/>
              <a:gd name="connsiteX0" fmla="*/ 0 w 795836"/>
              <a:gd name="connsiteY0" fmla="*/ 705247 h 752157"/>
              <a:gd name="connsiteX1" fmla="*/ 454508 w 795836"/>
              <a:gd name="connsiteY1" fmla="*/ 743385 h 752157"/>
              <a:gd name="connsiteX2" fmla="*/ 787849 w 795836"/>
              <a:gd name="connsiteY2" fmla="*/ 492088 h 752157"/>
              <a:gd name="connsiteX3" fmla="*/ 563231 w 795836"/>
              <a:gd name="connsiteY3" fmla="*/ 3537 h 752157"/>
              <a:gd name="connsiteX4" fmla="*/ 34212 w 795836"/>
              <a:gd name="connsiteY4" fmla="*/ 319863 h 752157"/>
              <a:gd name="connsiteX5" fmla="*/ 32028 w 795836"/>
              <a:gd name="connsiteY5" fmla="*/ 580731 h 752157"/>
              <a:gd name="connsiteX6" fmla="*/ 0 w 795836"/>
              <a:gd name="connsiteY6" fmla="*/ 705247 h 752157"/>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2342"/>
              <a:gd name="connsiteY0" fmla="*/ 705247 h 781632"/>
              <a:gd name="connsiteX1" fmla="*/ 236571 w 792342"/>
              <a:gd name="connsiteY1" fmla="*/ 717015 h 781632"/>
              <a:gd name="connsiteX2" fmla="*/ 506127 w 792342"/>
              <a:gd name="connsiteY2" fmla="*/ 772235 h 781632"/>
              <a:gd name="connsiteX3" fmla="*/ 787849 w 792342"/>
              <a:gd name="connsiteY3" fmla="*/ 492088 h 781632"/>
              <a:gd name="connsiteX4" fmla="*/ 563231 w 792342"/>
              <a:gd name="connsiteY4" fmla="*/ 3537 h 781632"/>
              <a:gd name="connsiteX5" fmla="*/ 34212 w 792342"/>
              <a:gd name="connsiteY5" fmla="*/ 319863 h 781632"/>
              <a:gd name="connsiteX6" fmla="*/ 32028 w 792342"/>
              <a:gd name="connsiteY6" fmla="*/ 580731 h 781632"/>
              <a:gd name="connsiteX7" fmla="*/ 0 w 792342"/>
              <a:gd name="connsiteY7" fmla="*/ 705247 h 781632"/>
              <a:gd name="connsiteX0" fmla="*/ 0 w 792342"/>
              <a:gd name="connsiteY0" fmla="*/ 705247 h 775707"/>
              <a:gd name="connsiteX1" fmla="*/ 236571 w 792342"/>
              <a:gd name="connsiteY1" fmla="*/ 717015 h 775707"/>
              <a:gd name="connsiteX2" fmla="*/ 506127 w 792342"/>
              <a:gd name="connsiteY2" fmla="*/ 772235 h 775707"/>
              <a:gd name="connsiteX3" fmla="*/ 787849 w 792342"/>
              <a:gd name="connsiteY3" fmla="*/ 492088 h 775707"/>
              <a:gd name="connsiteX4" fmla="*/ 563231 w 792342"/>
              <a:gd name="connsiteY4" fmla="*/ 3537 h 775707"/>
              <a:gd name="connsiteX5" fmla="*/ 34212 w 792342"/>
              <a:gd name="connsiteY5" fmla="*/ 319863 h 775707"/>
              <a:gd name="connsiteX6" fmla="*/ 32028 w 792342"/>
              <a:gd name="connsiteY6" fmla="*/ 580731 h 775707"/>
              <a:gd name="connsiteX7" fmla="*/ 0 w 792342"/>
              <a:gd name="connsiteY7" fmla="*/ 705247 h 775707"/>
              <a:gd name="connsiteX0" fmla="*/ 0 w 790917"/>
              <a:gd name="connsiteY0" fmla="*/ 705247 h 789042"/>
              <a:gd name="connsiteX1" fmla="*/ 236571 w 790917"/>
              <a:gd name="connsiteY1" fmla="*/ 717015 h 789042"/>
              <a:gd name="connsiteX2" fmla="*/ 527821 w 790917"/>
              <a:gd name="connsiteY2" fmla="*/ 786071 h 789042"/>
              <a:gd name="connsiteX3" fmla="*/ 787849 w 790917"/>
              <a:gd name="connsiteY3" fmla="*/ 492088 h 789042"/>
              <a:gd name="connsiteX4" fmla="*/ 563231 w 790917"/>
              <a:gd name="connsiteY4" fmla="*/ 3537 h 789042"/>
              <a:gd name="connsiteX5" fmla="*/ 34212 w 790917"/>
              <a:gd name="connsiteY5" fmla="*/ 319863 h 789042"/>
              <a:gd name="connsiteX6" fmla="*/ 32028 w 790917"/>
              <a:gd name="connsiteY6" fmla="*/ 580731 h 789042"/>
              <a:gd name="connsiteX7" fmla="*/ 0 w 790917"/>
              <a:gd name="connsiteY7" fmla="*/ 705247 h 789042"/>
              <a:gd name="connsiteX0" fmla="*/ 0 w 790917"/>
              <a:gd name="connsiteY0" fmla="*/ 705247 h 794443"/>
              <a:gd name="connsiteX1" fmla="*/ 236571 w 790917"/>
              <a:gd name="connsiteY1" fmla="*/ 717015 h 794443"/>
              <a:gd name="connsiteX2" fmla="*/ 527821 w 790917"/>
              <a:gd name="connsiteY2" fmla="*/ 786071 h 794443"/>
              <a:gd name="connsiteX3" fmla="*/ 787849 w 790917"/>
              <a:gd name="connsiteY3" fmla="*/ 492088 h 794443"/>
              <a:gd name="connsiteX4" fmla="*/ 563231 w 790917"/>
              <a:gd name="connsiteY4" fmla="*/ 3537 h 794443"/>
              <a:gd name="connsiteX5" fmla="*/ 34212 w 790917"/>
              <a:gd name="connsiteY5" fmla="*/ 319863 h 794443"/>
              <a:gd name="connsiteX6" fmla="*/ 32028 w 790917"/>
              <a:gd name="connsiteY6" fmla="*/ 580731 h 794443"/>
              <a:gd name="connsiteX7" fmla="*/ 0 w 790917"/>
              <a:gd name="connsiteY7" fmla="*/ 705247 h 794443"/>
              <a:gd name="connsiteX0" fmla="*/ 0 w 790917"/>
              <a:gd name="connsiteY0" fmla="*/ 705247 h 798821"/>
              <a:gd name="connsiteX1" fmla="*/ 236571 w 790917"/>
              <a:gd name="connsiteY1" fmla="*/ 717015 h 798821"/>
              <a:gd name="connsiteX2" fmla="*/ 527821 w 790917"/>
              <a:gd name="connsiteY2" fmla="*/ 786071 h 798821"/>
              <a:gd name="connsiteX3" fmla="*/ 787849 w 790917"/>
              <a:gd name="connsiteY3" fmla="*/ 492088 h 798821"/>
              <a:gd name="connsiteX4" fmla="*/ 563231 w 790917"/>
              <a:gd name="connsiteY4" fmla="*/ 3537 h 798821"/>
              <a:gd name="connsiteX5" fmla="*/ 34212 w 790917"/>
              <a:gd name="connsiteY5" fmla="*/ 319863 h 798821"/>
              <a:gd name="connsiteX6" fmla="*/ 32028 w 790917"/>
              <a:gd name="connsiteY6" fmla="*/ 580731 h 798821"/>
              <a:gd name="connsiteX7" fmla="*/ 0 w 790917"/>
              <a:gd name="connsiteY7" fmla="*/ 705247 h 798821"/>
              <a:gd name="connsiteX0" fmla="*/ 0 w 790917"/>
              <a:gd name="connsiteY0" fmla="*/ 705247 h 798821"/>
              <a:gd name="connsiteX1" fmla="*/ 236571 w 790917"/>
              <a:gd name="connsiteY1" fmla="*/ 717015 h 798821"/>
              <a:gd name="connsiteX2" fmla="*/ 527821 w 790917"/>
              <a:gd name="connsiteY2" fmla="*/ 786071 h 798821"/>
              <a:gd name="connsiteX3" fmla="*/ 787849 w 790917"/>
              <a:gd name="connsiteY3" fmla="*/ 492088 h 798821"/>
              <a:gd name="connsiteX4" fmla="*/ 563231 w 790917"/>
              <a:gd name="connsiteY4" fmla="*/ 3537 h 798821"/>
              <a:gd name="connsiteX5" fmla="*/ 34212 w 790917"/>
              <a:gd name="connsiteY5" fmla="*/ 319863 h 798821"/>
              <a:gd name="connsiteX6" fmla="*/ 32028 w 790917"/>
              <a:gd name="connsiteY6" fmla="*/ 580731 h 798821"/>
              <a:gd name="connsiteX7" fmla="*/ 0 w 790917"/>
              <a:gd name="connsiteY7" fmla="*/ 705247 h 798821"/>
              <a:gd name="connsiteX0" fmla="*/ 0 w 790917"/>
              <a:gd name="connsiteY0" fmla="*/ 705247 h 798177"/>
              <a:gd name="connsiteX1" fmla="*/ 207866 w 790917"/>
              <a:gd name="connsiteY1" fmla="*/ 713884 h 798177"/>
              <a:gd name="connsiteX2" fmla="*/ 527821 w 790917"/>
              <a:gd name="connsiteY2" fmla="*/ 786071 h 798177"/>
              <a:gd name="connsiteX3" fmla="*/ 787849 w 790917"/>
              <a:gd name="connsiteY3" fmla="*/ 492088 h 798177"/>
              <a:gd name="connsiteX4" fmla="*/ 563231 w 790917"/>
              <a:gd name="connsiteY4" fmla="*/ 3537 h 798177"/>
              <a:gd name="connsiteX5" fmla="*/ 34212 w 790917"/>
              <a:gd name="connsiteY5" fmla="*/ 319863 h 798177"/>
              <a:gd name="connsiteX6" fmla="*/ 32028 w 790917"/>
              <a:gd name="connsiteY6" fmla="*/ 580731 h 798177"/>
              <a:gd name="connsiteX7" fmla="*/ 0 w 790917"/>
              <a:gd name="connsiteY7" fmla="*/ 705247 h 798177"/>
              <a:gd name="connsiteX0" fmla="*/ 0 w 790917"/>
              <a:gd name="connsiteY0" fmla="*/ 705247 h 798148"/>
              <a:gd name="connsiteX1" fmla="*/ 169331 w 790917"/>
              <a:gd name="connsiteY1" fmla="*/ 713737 h 798148"/>
              <a:gd name="connsiteX2" fmla="*/ 527821 w 790917"/>
              <a:gd name="connsiteY2" fmla="*/ 786071 h 798148"/>
              <a:gd name="connsiteX3" fmla="*/ 787849 w 790917"/>
              <a:gd name="connsiteY3" fmla="*/ 492088 h 798148"/>
              <a:gd name="connsiteX4" fmla="*/ 563231 w 790917"/>
              <a:gd name="connsiteY4" fmla="*/ 3537 h 798148"/>
              <a:gd name="connsiteX5" fmla="*/ 34212 w 790917"/>
              <a:gd name="connsiteY5" fmla="*/ 319863 h 798148"/>
              <a:gd name="connsiteX6" fmla="*/ 32028 w 790917"/>
              <a:gd name="connsiteY6" fmla="*/ 580731 h 798148"/>
              <a:gd name="connsiteX7" fmla="*/ 0 w 790917"/>
              <a:gd name="connsiteY7" fmla="*/ 705247 h 798148"/>
              <a:gd name="connsiteX0" fmla="*/ 0 w 790917"/>
              <a:gd name="connsiteY0" fmla="*/ 705247 h 795808"/>
              <a:gd name="connsiteX1" fmla="*/ 169331 w 790917"/>
              <a:gd name="connsiteY1" fmla="*/ 713737 h 795808"/>
              <a:gd name="connsiteX2" fmla="*/ 527821 w 790917"/>
              <a:gd name="connsiteY2" fmla="*/ 786071 h 795808"/>
              <a:gd name="connsiteX3" fmla="*/ 787849 w 790917"/>
              <a:gd name="connsiteY3" fmla="*/ 492088 h 795808"/>
              <a:gd name="connsiteX4" fmla="*/ 563231 w 790917"/>
              <a:gd name="connsiteY4" fmla="*/ 3537 h 795808"/>
              <a:gd name="connsiteX5" fmla="*/ 34212 w 790917"/>
              <a:gd name="connsiteY5" fmla="*/ 319863 h 795808"/>
              <a:gd name="connsiteX6" fmla="*/ 32028 w 790917"/>
              <a:gd name="connsiteY6" fmla="*/ 580731 h 795808"/>
              <a:gd name="connsiteX7" fmla="*/ 0 w 790917"/>
              <a:gd name="connsiteY7" fmla="*/ 705247 h 795808"/>
              <a:gd name="connsiteX0" fmla="*/ 0 w 790917"/>
              <a:gd name="connsiteY0" fmla="*/ 705247 h 795808"/>
              <a:gd name="connsiteX1" fmla="*/ 169331 w 790917"/>
              <a:gd name="connsiteY1" fmla="*/ 713737 h 795808"/>
              <a:gd name="connsiteX2" fmla="*/ 527821 w 790917"/>
              <a:gd name="connsiteY2" fmla="*/ 786071 h 795808"/>
              <a:gd name="connsiteX3" fmla="*/ 787849 w 790917"/>
              <a:gd name="connsiteY3" fmla="*/ 492088 h 795808"/>
              <a:gd name="connsiteX4" fmla="*/ 563231 w 790917"/>
              <a:gd name="connsiteY4" fmla="*/ 3537 h 795808"/>
              <a:gd name="connsiteX5" fmla="*/ 34212 w 790917"/>
              <a:gd name="connsiteY5" fmla="*/ 319863 h 795808"/>
              <a:gd name="connsiteX6" fmla="*/ 24096 w 790917"/>
              <a:gd name="connsiteY6" fmla="*/ 503495 h 795808"/>
              <a:gd name="connsiteX7" fmla="*/ 0 w 790917"/>
              <a:gd name="connsiteY7" fmla="*/ 70524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9307"/>
              <a:gd name="connsiteX1" fmla="*/ 188692 w 805655"/>
              <a:gd name="connsiteY1" fmla="*/ 719277 h 799307"/>
              <a:gd name="connsiteX2" fmla="*/ 542559 w 805655"/>
              <a:gd name="connsiteY2" fmla="*/ 786071 h 799307"/>
              <a:gd name="connsiteX3" fmla="*/ 802587 w 805655"/>
              <a:gd name="connsiteY3" fmla="*/ 492088 h 799307"/>
              <a:gd name="connsiteX4" fmla="*/ 577969 w 805655"/>
              <a:gd name="connsiteY4" fmla="*/ 3537 h 799307"/>
              <a:gd name="connsiteX5" fmla="*/ 48950 w 805655"/>
              <a:gd name="connsiteY5" fmla="*/ 319863 h 799307"/>
              <a:gd name="connsiteX6" fmla="*/ 38834 w 805655"/>
              <a:gd name="connsiteY6" fmla="*/ 503495 h 799307"/>
              <a:gd name="connsiteX7" fmla="*/ 0 w 805655"/>
              <a:gd name="connsiteY7" fmla="*/ 640697 h 799307"/>
              <a:gd name="connsiteX0" fmla="*/ 0 w 805266"/>
              <a:gd name="connsiteY0" fmla="*/ 640697 h 798795"/>
              <a:gd name="connsiteX1" fmla="*/ 188692 w 805266"/>
              <a:gd name="connsiteY1" fmla="*/ 719277 h 798795"/>
              <a:gd name="connsiteX2" fmla="*/ 548579 w 805266"/>
              <a:gd name="connsiteY2" fmla="*/ 785469 h 798795"/>
              <a:gd name="connsiteX3" fmla="*/ 802587 w 805266"/>
              <a:gd name="connsiteY3" fmla="*/ 492088 h 798795"/>
              <a:gd name="connsiteX4" fmla="*/ 577969 w 805266"/>
              <a:gd name="connsiteY4" fmla="*/ 3537 h 798795"/>
              <a:gd name="connsiteX5" fmla="*/ 48950 w 805266"/>
              <a:gd name="connsiteY5" fmla="*/ 319863 h 798795"/>
              <a:gd name="connsiteX6" fmla="*/ 38834 w 805266"/>
              <a:gd name="connsiteY6" fmla="*/ 503495 h 798795"/>
              <a:gd name="connsiteX7" fmla="*/ 0 w 805266"/>
              <a:gd name="connsiteY7" fmla="*/ 640697 h 798795"/>
              <a:gd name="connsiteX0" fmla="*/ 0 w 805266"/>
              <a:gd name="connsiteY0" fmla="*/ 640697 h 794314"/>
              <a:gd name="connsiteX1" fmla="*/ 188692 w 805266"/>
              <a:gd name="connsiteY1" fmla="*/ 719277 h 794314"/>
              <a:gd name="connsiteX2" fmla="*/ 548579 w 805266"/>
              <a:gd name="connsiteY2" fmla="*/ 785469 h 794314"/>
              <a:gd name="connsiteX3" fmla="*/ 802587 w 805266"/>
              <a:gd name="connsiteY3" fmla="*/ 492088 h 794314"/>
              <a:gd name="connsiteX4" fmla="*/ 577969 w 805266"/>
              <a:gd name="connsiteY4" fmla="*/ 3537 h 794314"/>
              <a:gd name="connsiteX5" fmla="*/ 48950 w 805266"/>
              <a:gd name="connsiteY5" fmla="*/ 319863 h 794314"/>
              <a:gd name="connsiteX6" fmla="*/ 38834 w 805266"/>
              <a:gd name="connsiteY6" fmla="*/ 503495 h 794314"/>
              <a:gd name="connsiteX7" fmla="*/ 0 w 805266"/>
              <a:gd name="connsiteY7" fmla="*/ 640697 h 794314"/>
              <a:gd name="connsiteX0" fmla="*/ 0 w 803842"/>
              <a:gd name="connsiteY0" fmla="*/ 654560 h 794314"/>
              <a:gd name="connsiteX1" fmla="*/ 187268 w 803842"/>
              <a:gd name="connsiteY1" fmla="*/ 719277 h 794314"/>
              <a:gd name="connsiteX2" fmla="*/ 547155 w 803842"/>
              <a:gd name="connsiteY2" fmla="*/ 785469 h 794314"/>
              <a:gd name="connsiteX3" fmla="*/ 801163 w 803842"/>
              <a:gd name="connsiteY3" fmla="*/ 492088 h 794314"/>
              <a:gd name="connsiteX4" fmla="*/ 576545 w 803842"/>
              <a:gd name="connsiteY4" fmla="*/ 3537 h 794314"/>
              <a:gd name="connsiteX5" fmla="*/ 47526 w 803842"/>
              <a:gd name="connsiteY5" fmla="*/ 319863 h 794314"/>
              <a:gd name="connsiteX6" fmla="*/ 37410 w 803842"/>
              <a:gd name="connsiteY6" fmla="*/ 503495 h 794314"/>
              <a:gd name="connsiteX7" fmla="*/ 0 w 803842"/>
              <a:gd name="connsiteY7" fmla="*/ 654560 h 794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3842" h="794314">
                <a:moveTo>
                  <a:pt x="0" y="654560"/>
                </a:moveTo>
                <a:cubicBezTo>
                  <a:pt x="99481" y="649393"/>
                  <a:pt x="145401" y="687525"/>
                  <a:pt x="187268" y="719277"/>
                </a:cubicBezTo>
                <a:cubicBezTo>
                  <a:pt x="259873" y="773965"/>
                  <a:pt x="441456" y="812487"/>
                  <a:pt x="547155" y="785469"/>
                </a:cubicBezTo>
                <a:cubicBezTo>
                  <a:pt x="711883" y="743363"/>
                  <a:pt x="796265" y="622410"/>
                  <a:pt x="801163" y="492088"/>
                </a:cubicBezTo>
                <a:cubicBezTo>
                  <a:pt x="806061" y="361766"/>
                  <a:pt x="828195" y="49162"/>
                  <a:pt x="576545" y="3537"/>
                </a:cubicBezTo>
                <a:cubicBezTo>
                  <a:pt x="480818" y="-3606"/>
                  <a:pt x="82102" y="-31038"/>
                  <a:pt x="47526" y="319863"/>
                </a:cubicBezTo>
                <a:cubicBezTo>
                  <a:pt x="31620" y="428829"/>
                  <a:pt x="37410" y="440154"/>
                  <a:pt x="37410" y="503495"/>
                </a:cubicBezTo>
                <a:cubicBezTo>
                  <a:pt x="49082" y="594481"/>
                  <a:pt x="0" y="654560"/>
                  <a:pt x="0" y="654560"/>
                </a:cubicBezTo>
                <a:close/>
              </a:path>
            </a:pathLst>
          </a:custGeom>
          <a:solidFill>
            <a:schemeClr val="bg1"/>
          </a:solidFill>
          <a:ln w="19050" cap="flat">
            <a:noFill/>
            <a:prstDash val="solid"/>
            <a:miter/>
          </a:ln>
        </p:spPr>
        <p:txBody>
          <a:bodyPr rtlCol="0" anchor="ctr"/>
          <a:lstStyle/>
          <a:p>
            <a:endParaRPr lang="en-US">
              <a:solidFill>
                <a:srgbClr val="000000"/>
              </a:solidFill>
            </a:endParaRPr>
          </a:p>
        </p:txBody>
      </p:sp>
      <p:sp>
        <p:nvSpPr>
          <p:cNvPr id="68" name="Freeform: Shape 67">
            <a:extLst>
              <a:ext uri="{FF2B5EF4-FFF2-40B4-BE49-F238E27FC236}">
                <a16:creationId xmlns:a16="http://schemas.microsoft.com/office/drawing/2014/main" id="{3C1F71BA-0B15-478B-9EC1-484E4584F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flipH="1" flipV="1">
            <a:off x="655936" y="2270928"/>
            <a:ext cx="4463643" cy="3956665"/>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1545 w 803235"/>
              <a:gd name="connsiteY5" fmla="*/ 630854 h 767075"/>
              <a:gd name="connsiteX6" fmla="*/ 0 w 803235"/>
              <a:gd name="connsiteY6" fmla="*/ 705247 h 76707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2028 w 803235"/>
              <a:gd name="connsiteY5" fmla="*/ 580731 h 767075"/>
              <a:gd name="connsiteX6" fmla="*/ 0 w 803235"/>
              <a:gd name="connsiteY6" fmla="*/ 705247 h 76707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2028 w 803235"/>
              <a:gd name="connsiteY5" fmla="*/ 580731 h 767075"/>
              <a:gd name="connsiteX6" fmla="*/ 0 w 803235"/>
              <a:gd name="connsiteY6" fmla="*/ 705247 h 767075"/>
              <a:gd name="connsiteX0" fmla="*/ 0 w 798560"/>
              <a:gd name="connsiteY0" fmla="*/ 705247 h 765991"/>
              <a:gd name="connsiteX1" fmla="*/ 415157 w 798560"/>
              <a:gd name="connsiteY1" fmla="*/ 756657 h 765991"/>
              <a:gd name="connsiteX2" fmla="*/ 787849 w 798560"/>
              <a:gd name="connsiteY2" fmla="*/ 492088 h 765991"/>
              <a:gd name="connsiteX3" fmla="*/ 563231 w 798560"/>
              <a:gd name="connsiteY3" fmla="*/ 3537 h 765991"/>
              <a:gd name="connsiteX4" fmla="*/ 34212 w 798560"/>
              <a:gd name="connsiteY4" fmla="*/ 319863 h 765991"/>
              <a:gd name="connsiteX5" fmla="*/ 32028 w 798560"/>
              <a:gd name="connsiteY5" fmla="*/ 580731 h 765991"/>
              <a:gd name="connsiteX6" fmla="*/ 0 w 798560"/>
              <a:gd name="connsiteY6" fmla="*/ 705247 h 765991"/>
              <a:gd name="connsiteX0" fmla="*/ 0 w 795836"/>
              <a:gd name="connsiteY0" fmla="*/ 705247 h 754100"/>
              <a:gd name="connsiteX1" fmla="*/ 454508 w 795836"/>
              <a:gd name="connsiteY1" fmla="*/ 743385 h 754100"/>
              <a:gd name="connsiteX2" fmla="*/ 787849 w 795836"/>
              <a:gd name="connsiteY2" fmla="*/ 492088 h 754100"/>
              <a:gd name="connsiteX3" fmla="*/ 563231 w 795836"/>
              <a:gd name="connsiteY3" fmla="*/ 3537 h 754100"/>
              <a:gd name="connsiteX4" fmla="*/ 34212 w 795836"/>
              <a:gd name="connsiteY4" fmla="*/ 319863 h 754100"/>
              <a:gd name="connsiteX5" fmla="*/ 32028 w 795836"/>
              <a:gd name="connsiteY5" fmla="*/ 580731 h 754100"/>
              <a:gd name="connsiteX6" fmla="*/ 0 w 795836"/>
              <a:gd name="connsiteY6" fmla="*/ 705247 h 754100"/>
              <a:gd name="connsiteX0" fmla="*/ 0 w 795836"/>
              <a:gd name="connsiteY0" fmla="*/ 705247 h 752157"/>
              <a:gd name="connsiteX1" fmla="*/ 454508 w 795836"/>
              <a:gd name="connsiteY1" fmla="*/ 743385 h 752157"/>
              <a:gd name="connsiteX2" fmla="*/ 787849 w 795836"/>
              <a:gd name="connsiteY2" fmla="*/ 492088 h 752157"/>
              <a:gd name="connsiteX3" fmla="*/ 563231 w 795836"/>
              <a:gd name="connsiteY3" fmla="*/ 3537 h 752157"/>
              <a:gd name="connsiteX4" fmla="*/ 34212 w 795836"/>
              <a:gd name="connsiteY4" fmla="*/ 319863 h 752157"/>
              <a:gd name="connsiteX5" fmla="*/ 32028 w 795836"/>
              <a:gd name="connsiteY5" fmla="*/ 580731 h 752157"/>
              <a:gd name="connsiteX6" fmla="*/ 0 w 795836"/>
              <a:gd name="connsiteY6" fmla="*/ 705247 h 752157"/>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2342"/>
              <a:gd name="connsiteY0" fmla="*/ 705247 h 781632"/>
              <a:gd name="connsiteX1" fmla="*/ 236571 w 792342"/>
              <a:gd name="connsiteY1" fmla="*/ 717015 h 781632"/>
              <a:gd name="connsiteX2" fmla="*/ 506127 w 792342"/>
              <a:gd name="connsiteY2" fmla="*/ 772235 h 781632"/>
              <a:gd name="connsiteX3" fmla="*/ 787849 w 792342"/>
              <a:gd name="connsiteY3" fmla="*/ 492088 h 781632"/>
              <a:gd name="connsiteX4" fmla="*/ 563231 w 792342"/>
              <a:gd name="connsiteY4" fmla="*/ 3537 h 781632"/>
              <a:gd name="connsiteX5" fmla="*/ 34212 w 792342"/>
              <a:gd name="connsiteY5" fmla="*/ 319863 h 781632"/>
              <a:gd name="connsiteX6" fmla="*/ 32028 w 792342"/>
              <a:gd name="connsiteY6" fmla="*/ 580731 h 781632"/>
              <a:gd name="connsiteX7" fmla="*/ 0 w 792342"/>
              <a:gd name="connsiteY7" fmla="*/ 705247 h 781632"/>
              <a:gd name="connsiteX0" fmla="*/ 0 w 792342"/>
              <a:gd name="connsiteY0" fmla="*/ 705247 h 775707"/>
              <a:gd name="connsiteX1" fmla="*/ 236571 w 792342"/>
              <a:gd name="connsiteY1" fmla="*/ 717015 h 775707"/>
              <a:gd name="connsiteX2" fmla="*/ 506127 w 792342"/>
              <a:gd name="connsiteY2" fmla="*/ 772235 h 775707"/>
              <a:gd name="connsiteX3" fmla="*/ 787849 w 792342"/>
              <a:gd name="connsiteY3" fmla="*/ 492088 h 775707"/>
              <a:gd name="connsiteX4" fmla="*/ 563231 w 792342"/>
              <a:gd name="connsiteY4" fmla="*/ 3537 h 775707"/>
              <a:gd name="connsiteX5" fmla="*/ 34212 w 792342"/>
              <a:gd name="connsiteY5" fmla="*/ 319863 h 775707"/>
              <a:gd name="connsiteX6" fmla="*/ 32028 w 792342"/>
              <a:gd name="connsiteY6" fmla="*/ 580731 h 775707"/>
              <a:gd name="connsiteX7" fmla="*/ 0 w 792342"/>
              <a:gd name="connsiteY7" fmla="*/ 705247 h 775707"/>
              <a:gd name="connsiteX0" fmla="*/ 0 w 790917"/>
              <a:gd name="connsiteY0" fmla="*/ 705247 h 789042"/>
              <a:gd name="connsiteX1" fmla="*/ 236571 w 790917"/>
              <a:gd name="connsiteY1" fmla="*/ 717015 h 789042"/>
              <a:gd name="connsiteX2" fmla="*/ 527821 w 790917"/>
              <a:gd name="connsiteY2" fmla="*/ 786071 h 789042"/>
              <a:gd name="connsiteX3" fmla="*/ 787849 w 790917"/>
              <a:gd name="connsiteY3" fmla="*/ 492088 h 789042"/>
              <a:gd name="connsiteX4" fmla="*/ 563231 w 790917"/>
              <a:gd name="connsiteY4" fmla="*/ 3537 h 789042"/>
              <a:gd name="connsiteX5" fmla="*/ 34212 w 790917"/>
              <a:gd name="connsiteY5" fmla="*/ 319863 h 789042"/>
              <a:gd name="connsiteX6" fmla="*/ 32028 w 790917"/>
              <a:gd name="connsiteY6" fmla="*/ 580731 h 789042"/>
              <a:gd name="connsiteX7" fmla="*/ 0 w 790917"/>
              <a:gd name="connsiteY7" fmla="*/ 705247 h 789042"/>
              <a:gd name="connsiteX0" fmla="*/ 0 w 790917"/>
              <a:gd name="connsiteY0" fmla="*/ 705247 h 794443"/>
              <a:gd name="connsiteX1" fmla="*/ 236571 w 790917"/>
              <a:gd name="connsiteY1" fmla="*/ 717015 h 794443"/>
              <a:gd name="connsiteX2" fmla="*/ 527821 w 790917"/>
              <a:gd name="connsiteY2" fmla="*/ 786071 h 794443"/>
              <a:gd name="connsiteX3" fmla="*/ 787849 w 790917"/>
              <a:gd name="connsiteY3" fmla="*/ 492088 h 794443"/>
              <a:gd name="connsiteX4" fmla="*/ 563231 w 790917"/>
              <a:gd name="connsiteY4" fmla="*/ 3537 h 794443"/>
              <a:gd name="connsiteX5" fmla="*/ 34212 w 790917"/>
              <a:gd name="connsiteY5" fmla="*/ 319863 h 794443"/>
              <a:gd name="connsiteX6" fmla="*/ 32028 w 790917"/>
              <a:gd name="connsiteY6" fmla="*/ 580731 h 794443"/>
              <a:gd name="connsiteX7" fmla="*/ 0 w 790917"/>
              <a:gd name="connsiteY7" fmla="*/ 705247 h 794443"/>
              <a:gd name="connsiteX0" fmla="*/ 0 w 790917"/>
              <a:gd name="connsiteY0" fmla="*/ 705247 h 798821"/>
              <a:gd name="connsiteX1" fmla="*/ 236571 w 790917"/>
              <a:gd name="connsiteY1" fmla="*/ 717015 h 798821"/>
              <a:gd name="connsiteX2" fmla="*/ 527821 w 790917"/>
              <a:gd name="connsiteY2" fmla="*/ 786071 h 798821"/>
              <a:gd name="connsiteX3" fmla="*/ 787849 w 790917"/>
              <a:gd name="connsiteY3" fmla="*/ 492088 h 798821"/>
              <a:gd name="connsiteX4" fmla="*/ 563231 w 790917"/>
              <a:gd name="connsiteY4" fmla="*/ 3537 h 798821"/>
              <a:gd name="connsiteX5" fmla="*/ 34212 w 790917"/>
              <a:gd name="connsiteY5" fmla="*/ 319863 h 798821"/>
              <a:gd name="connsiteX6" fmla="*/ 32028 w 790917"/>
              <a:gd name="connsiteY6" fmla="*/ 580731 h 798821"/>
              <a:gd name="connsiteX7" fmla="*/ 0 w 790917"/>
              <a:gd name="connsiteY7" fmla="*/ 705247 h 798821"/>
              <a:gd name="connsiteX0" fmla="*/ 0 w 790917"/>
              <a:gd name="connsiteY0" fmla="*/ 705247 h 798821"/>
              <a:gd name="connsiteX1" fmla="*/ 236571 w 790917"/>
              <a:gd name="connsiteY1" fmla="*/ 717015 h 798821"/>
              <a:gd name="connsiteX2" fmla="*/ 527821 w 790917"/>
              <a:gd name="connsiteY2" fmla="*/ 786071 h 798821"/>
              <a:gd name="connsiteX3" fmla="*/ 787849 w 790917"/>
              <a:gd name="connsiteY3" fmla="*/ 492088 h 798821"/>
              <a:gd name="connsiteX4" fmla="*/ 563231 w 790917"/>
              <a:gd name="connsiteY4" fmla="*/ 3537 h 798821"/>
              <a:gd name="connsiteX5" fmla="*/ 34212 w 790917"/>
              <a:gd name="connsiteY5" fmla="*/ 319863 h 798821"/>
              <a:gd name="connsiteX6" fmla="*/ 32028 w 790917"/>
              <a:gd name="connsiteY6" fmla="*/ 580731 h 798821"/>
              <a:gd name="connsiteX7" fmla="*/ 0 w 790917"/>
              <a:gd name="connsiteY7" fmla="*/ 705247 h 798821"/>
              <a:gd name="connsiteX0" fmla="*/ 0 w 790917"/>
              <a:gd name="connsiteY0" fmla="*/ 705247 h 798177"/>
              <a:gd name="connsiteX1" fmla="*/ 207866 w 790917"/>
              <a:gd name="connsiteY1" fmla="*/ 713884 h 798177"/>
              <a:gd name="connsiteX2" fmla="*/ 527821 w 790917"/>
              <a:gd name="connsiteY2" fmla="*/ 786071 h 798177"/>
              <a:gd name="connsiteX3" fmla="*/ 787849 w 790917"/>
              <a:gd name="connsiteY3" fmla="*/ 492088 h 798177"/>
              <a:gd name="connsiteX4" fmla="*/ 563231 w 790917"/>
              <a:gd name="connsiteY4" fmla="*/ 3537 h 798177"/>
              <a:gd name="connsiteX5" fmla="*/ 34212 w 790917"/>
              <a:gd name="connsiteY5" fmla="*/ 319863 h 798177"/>
              <a:gd name="connsiteX6" fmla="*/ 32028 w 790917"/>
              <a:gd name="connsiteY6" fmla="*/ 580731 h 798177"/>
              <a:gd name="connsiteX7" fmla="*/ 0 w 790917"/>
              <a:gd name="connsiteY7" fmla="*/ 705247 h 798177"/>
              <a:gd name="connsiteX0" fmla="*/ 0 w 790917"/>
              <a:gd name="connsiteY0" fmla="*/ 705247 h 798148"/>
              <a:gd name="connsiteX1" fmla="*/ 169331 w 790917"/>
              <a:gd name="connsiteY1" fmla="*/ 713737 h 798148"/>
              <a:gd name="connsiteX2" fmla="*/ 527821 w 790917"/>
              <a:gd name="connsiteY2" fmla="*/ 786071 h 798148"/>
              <a:gd name="connsiteX3" fmla="*/ 787849 w 790917"/>
              <a:gd name="connsiteY3" fmla="*/ 492088 h 798148"/>
              <a:gd name="connsiteX4" fmla="*/ 563231 w 790917"/>
              <a:gd name="connsiteY4" fmla="*/ 3537 h 798148"/>
              <a:gd name="connsiteX5" fmla="*/ 34212 w 790917"/>
              <a:gd name="connsiteY5" fmla="*/ 319863 h 798148"/>
              <a:gd name="connsiteX6" fmla="*/ 32028 w 790917"/>
              <a:gd name="connsiteY6" fmla="*/ 580731 h 798148"/>
              <a:gd name="connsiteX7" fmla="*/ 0 w 790917"/>
              <a:gd name="connsiteY7" fmla="*/ 705247 h 798148"/>
              <a:gd name="connsiteX0" fmla="*/ 0 w 790917"/>
              <a:gd name="connsiteY0" fmla="*/ 705247 h 795808"/>
              <a:gd name="connsiteX1" fmla="*/ 169331 w 790917"/>
              <a:gd name="connsiteY1" fmla="*/ 713737 h 795808"/>
              <a:gd name="connsiteX2" fmla="*/ 527821 w 790917"/>
              <a:gd name="connsiteY2" fmla="*/ 786071 h 795808"/>
              <a:gd name="connsiteX3" fmla="*/ 787849 w 790917"/>
              <a:gd name="connsiteY3" fmla="*/ 492088 h 795808"/>
              <a:gd name="connsiteX4" fmla="*/ 563231 w 790917"/>
              <a:gd name="connsiteY4" fmla="*/ 3537 h 795808"/>
              <a:gd name="connsiteX5" fmla="*/ 34212 w 790917"/>
              <a:gd name="connsiteY5" fmla="*/ 319863 h 795808"/>
              <a:gd name="connsiteX6" fmla="*/ 32028 w 790917"/>
              <a:gd name="connsiteY6" fmla="*/ 580731 h 795808"/>
              <a:gd name="connsiteX7" fmla="*/ 0 w 790917"/>
              <a:gd name="connsiteY7" fmla="*/ 705247 h 795808"/>
              <a:gd name="connsiteX0" fmla="*/ 0 w 790917"/>
              <a:gd name="connsiteY0" fmla="*/ 705247 h 795808"/>
              <a:gd name="connsiteX1" fmla="*/ 169331 w 790917"/>
              <a:gd name="connsiteY1" fmla="*/ 713737 h 795808"/>
              <a:gd name="connsiteX2" fmla="*/ 527821 w 790917"/>
              <a:gd name="connsiteY2" fmla="*/ 786071 h 795808"/>
              <a:gd name="connsiteX3" fmla="*/ 787849 w 790917"/>
              <a:gd name="connsiteY3" fmla="*/ 492088 h 795808"/>
              <a:gd name="connsiteX4" fmla="*/ 563231 w 790917"/>
              <a:gd name="connsiteY4" fmla="*/ 3537 h 795808"/>
              <a:gd name="connsiteX5" fmla="*/ 34212 w 790917"/>
              <a:gd name="connsiteY5" fmla="*/ 319863 h 795808"/>
              <a:gd name="connsiteX6" fmla="*/ 24096 w 790917"/>
              <a:gd name="connsiteY6" fmla="*/ 503495 h 795808"/>
              <a:gd name="connsiteX7" fmla="*/ 0 w 790917"/>
              <a:gd name="connsiteY7" fmla="*/ 70524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9307"/>
              <a:gd name="connsiteX1" fmla="*/ 188692 w 805655"/>
              <a:gd name="connsiteY1" fmla="*/ 719277 h 799307"/>
              <a:gd name="connsiteX2" fmla="*/ 542559 w 805655"/>
              <a:gd name="connsiteY2" fmla="*/ 786071 h 799307"/>
              <a:gd name="connsiteX3" fmla="*/ 802587 w 805655"/>
              <a:gd name="connsiteY3" fmla="*/ 492088 h 799307"/>
              <a:gd name="connsiteX4" fmla="*/ 577969 w 805655"/>
              <a:gd name="connsiteY4" fmla="*/ 3537 h 799307"/>
              <a:gd name="connsiteX5" fmla="*/ 48950 w 805655"/>
              <a:gd name="connsiteY5" fmla="*/ 319863 h 799307"/>
              <a:gd name="connsiteX6" fmla="*/ 38834 w 805655"/>
              <a:gd name="connsiteY6" fmla="*/ 503495 h 799307"/>
              <a:gd name="connsiteX7" fmla="*/ 0 w 805655"/>
              <a:gd name="connsiteY7" fmla="*/ 640697 h 799307"/>
              <a:gd name="connsiteX0" fmla="*/ 0 w 805266"/>
              <a:gd name="connsiteY0" fmla="*/ 640697 h 798795"/>
              <a:gd name="connsiteX1" fmla="*/ 188692 w 805266"/>
              <a:gd name="connsiteY1" fmla="*/ 719277 h 798795"/>
              <a:gd name="connsiteX2" fmla="*/ 548579 w 805266"/>
              <a:gd name="connsiteY2" fmla="*/ 785469 h 798795"/>
              <a:gd name="connsiteX3" fmla="*/ 802587 w 805266"/>
              <a:gd name="connsiteY3" fmla="*/ 492088 h 798795"/>
              <a:gd name="connsiteX4" fmla="*/ 577969 w 805266"/>
              <a:gd name="connsiteY4" fmla="*/ 3537 h 798795"/>
              <a:gd name="connsiteX5" fmla="*/ 48950 w 805266"/>
              <a:gd name="connsiteY5" fmla="*/ 319863 h 798795"/>
              <a:gd name="connsiteX6" fmla="*/ 38834 w 805266"/>
              <a:gd name="connsiteY6" fmla="*/ 503495 h 798795"/>
              <a:gd name="connsiteX7" fmla="*/ 0 w 805266"/>
              <a:gd name="connsiteY7" fmla="*/ 640697 h 798795"/>
              <a:gd name="connsiteX0" fmla="*/ 0 w 805266"/>
              <a:gd name="connsiteY0" fmla="*/ 640697 h 794314"/>
              <a:gd name="connsiteX1" fmla="*/ 188692 w 805266"/>
              <a:gd name="connsiteY1" fmla="*/ 719277 h 794314"/>
              <a:gd name="connsiteX2" fmla="*/ 548579 w 805266"/>
              <a:gd name="connsiteY2" fmla="*/ 785469 h 794314"/>
              <a:gd name="connsiteX3" fmla="*/ 802587 w 805266"/>
              <a:gd name="connsiteY3" fmla="*/ 492088 h 794314"/>
              <a:gd name="connsiteX4" fmla="*/ 577969 w 805266"/>
              <a:gd name="connsiteY4" fmla="*/ 3537 h 794314"/>
              <a:gd name="connsiteX5" fmla="*/ 48950 w 805266"/>
              <a:gd name="connsiteY5" fmla="*/ 319863 h 794314"/>
              <a:gd name="connsiteX6" fmla="*/ 38834 w 805266"/>
              <a:gd name="connsiteY6" fmla="*/ 503495 h 794314"/>
              <a:gd name="connsiteX7" fmla="*/ 0 w 805266"/>
              <a:gd name="connsiteY7" fmla="*/ 640697 h 794314"/>
              <a:gd name="connsiteX0" fmla="*/ 0 w 803842"/>
              <a:gd name="connsiteY0" fmla="*/ 654560 h 794314"/>
              <a:gd name="connsiteX1" fmla="*/ 187268 w 803842"/>
              <a:gd name="connsiteY1" fmla="*/ 719277 h 794314"/>
              <a:gd name="connsiteX2" fmla="*/ 547155 w 803842"/>
              <a:gd name="connsiteY2" fmla="*/ 785469 h 794314"/>
              <a:gd name="connsiteX3" fmla="*/ 801163 w 803842"/>
              <a:gd name="connsiteY3" fmla="*/ 492088 h 794314"/>
              <a:gd name="connsiteX4" fmla="*/ 576545 w 803842"/>
              <a:gd name="connsiteY4" fmla="*/ 3537 h 794314"/>
              <a:gd name="connsiteX5" fmla="*/ 47526 w 803842"/>
              <a:gd name="connsiteY5" fmla="*/ 319863 h 794314"/>
              <a:gd name="connsiteX6" fmla="*/ 37410 w 803842"/>
              <a:gd name="connsiteY6" fmla="*/ 503495 h 794314"/>
              <a:gd name="connsiteX7" fmla="*/ 0 w 803842"/>
              <a:gd name="connsiteY7" fmla="*/ 654560 h 794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3842" h="794314">
                <a:moveTo>
                  <a:pt x="0" y="654560"/>
                </a:moveTo>
                <a:cubicBezTo>
                  <a:pt x="99481" y="649393"/>
                  <a:pt x="145401" y="687525"/>
                  <a:pt x="187268" y="719277"/>
                </a:cubicBezTo>
                <a:cubicBezTo>
                  <a:pt x="259873" y="773965"/>
                  <a:pt x="441456" y="812487"/>
                  <a:pt x="547155" y="785469"/>
                </a:cubicBezTo>
                <a:cubicBezTo>
                  <a:pt x="711883" y="743363"/>
                  <a:pt x="796265" y="622410"/>
                  <a:pt x="801163" y="492088"/>
                </a:cubicBezTo>
                <a:cubicBezTo>
                  <a:pt x="806061" y="361766"/>
                  <a:pt x="828195" y="49162"/>
                  <a:pt x="576545" y="3537"/>
                </a:cubicBezTo>
                <a:cubicBezTo>
                  <a:pt x="480818" y="-3606"/>
                  <a:pt x="82102" y="-31038"/>
                  <a:pt x="47526" y="319863"/>
                </a:cubicBezTo>
                <a:cubicBezTo>
                  <a:pt x="31620" y="428829"/>
                  <a:pt x="37410" y="440154"/>
                  <a:pt x="37410" y="503495"/>
                </a:cubicBezTo>
                <a:cubicBezTo>
                  <a:pt x="49082" y="594481"/>
                  <a:pt x="0" y="654560"/>
                  <a:pt x="0" y="654560"/>
                </a:cubicBezTo>
                <a:close/>
              </a:path>
            </a:pathLst>
          </a:custGeom>
          <a:noFill/>
          <a:ln w="19050" cap="flat">
            <a:solidFill>
              <a:schemeClr val="tx1"/>
            </a:solidFill>
            <a:prstDash val="solid"/>
            <a:miter/>
          </a:ln>
        </p:spPr>
        <p:txBody>
          <a:bodyPr rtlCol="0" anchor="ctr"/>
          <a:lstStyle/>
          <a:p>
            <a:endParaRPr lang="en-US">
              <a:solidFill>
                <a:srgbClr val="000000"/>
              </a:solidFill>
            </a:endParaRPr>
          </a:p>
        </p:txBody>
      </p:sp>
      <p:sp>
        <p:nvSpPr>
          <p:cNvPr id="2" name="Title 1">
            <a:extLst>
              <a:ext uri="{FF2B5EF4-FFF2-40B4-BE49-F238E27FC236}">
                <a16:creationId xmlns:a16="http://schemas.microsoft.com/office/drawing/2014/main" id="{0BB463BD-8A9A-8A4F-C6E8-12FD867EA8AF}"/>
              </a:ext>
            </a:extLst>
          </p:cNvPr>
          <p:cNvSpPr>
            <a:spLocks noGrp="1"/>
          </p:cNvSpPr>
          <p:nvPr>
            <p:ph type="title"/>
          </p:nvPr>
        </p:nvSpPr>
        <p:spPr>
          <a:xfrm>
            <a:off x="1045645" y="2989916"/>
            <a:ext cx="3411996" cy="2712921"/>
          </a:xfrm>
        </p:spPr>
        <p:txBody>
          <a:bodyPr>
            <a:normAutofit/>
          </a:bodyPr>
          <a:lstStyle/>
          <a:p>
            <a:pPr algn="ctr"/>
            <a:r>
              <a:rPr lang="en-US">
                <a:latin typeface="Calibri"/>
                <a:cs typeface="Calibri"/>
              </a:rPr>
              <a:t>Timeline:</a:t>
            </a:r>
          </a:p>
        </p:txBody>
      </p:sp>
      <p:graphicFrame>
        <p:nvGraphicFramePr>
          <p:cNvPr id="52" name="Diagram 52">
            <a:extLst>
              <a:ext uri="{FF2B5EF4-FFF2-40B4-BE49-F238E27FC236}">
                <a16:creationId xmlns:a16="http://schemas.microsoft.com/office/drawing/2014/main" id="{FCC28A61-E6D9-BE05-D76B-A32461ACCF9D}"/>
              </a:ext>
            </a:extLst>
          </p:cNvPr>
          <p:cNvGraphicFramePr>
            <a:graphicFrameLocks noGrp="1"/>
          </p:cNvGraphicFramePr>
          <p:nvPr>
            <p:ph idx="1"/>
            <p:extLst>
              <p:ext uri="{D42A27DB-BD31-4B8C-83A1-F6EECF244321}">
                <p14:modId xmlns:p14="http://schemas.microsoft.com/office/powerpoint/2010/main" val="2903810681"/>
              </p:ext>
            </p:extLst>
          </p:nvPr>
        </p:nvGraphicFramePr>
        <p:xfrm>
          <a:off x="3689383" y="126541"/>
          <a:ext cx="8315741" cy="65026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5" name="TextBox 24">
            <a:extLst>
              <a:ext uri="{FF2B5EF4-FFF2-40B4-BE49-F238E27FC236}">
                <a16:creationId xmlns:a16="http://schemas.microsoft.com/office/drawing/2014/main" id="{89699A53-454C-3941-56C3-F25A25108668}"/>
              </a:ext>
            </a:extLst>
          </p:cNvPr>
          <p:cNvSpPr txBox="1"/>
          <p:nvPr/>
        </p:nvSpPr>
        <p:spPr>
          <a:xfrm>
            <a:off x="-77694" y="179994"/>
            <a:ext cx="2740269"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dirty="0">
                <a:latin typeface="Calibri"/>
                <a:cs typeface="Calibri"/>
              </a:rPr>
              <a:t>Nagina Begum 2215742</a:t>
            </a:r>
            <a:endParaRPr lang="en-US" dirty="0">
              <a:ea typeface="+mn-lt"/>
              <a:cs typeface="+mn-lt"/>
            </a:endParaRPr>
          </a:p>
          <a:p>
            <a:pPr algn="ctr">
              <a:lnSpc>
                <a:spcPct val="90000"/>
              </a:lnSpc>
              <a:spcBef>
                <a:spcPts val="1000"/>
              </a:spcBef>
            </a:pPr>
            <a:endParaRPr lang="en-US" b="1" dirty="0">
              <a:latin typeface="Calibri"/>
              <a:ea typeface="+mn-lt"/>
              <a:cs typeface="Calibri"/>
            </a:endParaRPr>
          </a:p>
          <a:p>
            <a:pPr algn="l"/>
            <a:endParaRPr lang="en-US"/>
          </a:p>
        </p:txBody>
      </p:sp>
    </p:spTree>
    <p:extLst>
      <p:ext uri="{BB962C8B-B14F-4D97-AF65-F5344CB8AC3E}">
        <p14:creationId xmlns:p14="http://schemas.microsoft.com/office/powerpoint/2010/main" val="2167324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AD30EFE3-9611-4841-9BC3-E51D7A359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45E13D-FFBE-22BB-9A95-FB63DE694A60}"/>
              </a:ext>
            </a:extLst>
          </p:cNvPr>
          <p:cNvSpPr>
            <a:spLocks noGrp="1"/>
          </p:cNvSpPr>
          <p:nvPr>
            <p:ph type="title"/>
          </p:nvPr>
        </p:nvSpPr>
        <p:spPr>
          <a:xfrm>
            <a:off x="1020723" y="732731"/>
            <a:ext cx="10000521" cy="1731909"/>
          </a:xfrm>
        </p:spPr>
        <p:txBody>
          <a:bodyPr>
            <a:normAutofit/>
          </a:bodyPr>
          <a:lstStyle/>
          <a:p>
            <a:pPr algn="ctr"/>
            <a:r>
              <a:rPr lang="en-US">
                <a:latin typeface="Calibri"/>
                <a:cs typeface="Calibri"/>
              </a:rPr>
              <a:t>Hypothesis:</a:t>
            </a:r>
          </a:p>
        </p:txBody>
      </p:sp>
      <p:graphicFrame>
        <p:nvGraphicFramePr>
          <p:cNvPr id="18" name="Content Placeholder 2">
            <a:extLst>
              <a:ext uri="{FF2B5EF4-FFF2-40B4-BE49-F238E27FC236}">
                <a16:creationId xmlns:a16="http://schemas.microsoft.com/office/drawing/2014/main" id="{4E7C1846-9F96-A63B-1876-63409ADCA8DD}"/>
              </a:ext>
            </a:extLst>
          </p:cNvPr>
          <p:cNvGraphicFramePr>
            <a:graphicFrameLocks noGrp="1"/>
          </p:cNvGraphicFramePr>
          <p:nvPr>
            <p:ph idx="1"/>
            <p:extLst>
              <p:ext uri="{D42A27DB-BD31-4B8C-83A1-F6EECF244321}">
                <p14:modId xmlns:p14="http://schemas.microsoft.com/office/powerpoint/2010/main" val="511133742"/>
              </p:ext>
            </p:extLst>
          </p:nvPr>
        </p:nvGraphicFramePr>
        <p:xfrm>
          <a:off x="662368" y="2658421"/>
          <a:ext cx="10823676" cy="42455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3BB1C95E-6888-0F20-36A6-6E79C4A43844}"/>
              </a:ext>
            </a:extLst>
          </p:cNvPr>
          <p:cNvSpPr txBox="1"/>
          <p:nvPr/>
        </p:nvSpPr>
        <p:spPr>
          <a:xfrm>
            <a:off x="49768" y="121378"/>
            <a:ext cx="2505807"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a:latin typeface="Calibri"/>
                <a:cs typeface="Calibri"/>
              </a:rPr>
              <a:t>Nagina Begum 2215742</a:t>
            </a:r>
            <a:endParaRPr lang="en-US">
              <a:ea typeface="+mn-lt"/>
              <a:cs typeface="+mn-lt"/>
            </a:endParaRPr>
          </a:p>
          <a:p>
            <a:pPr algn="ctr">
              <a:lnSpc>
                <a:spcPct val="90000"/>
              </a:lnSpc>
              <a:spcBef>
                <a:spcPts val="1000"/>
              </a:spcBef>
            </a:pPr>
            <a:r>
              <a:rPr lang="en-US" b="1">
                <a:latin typeface="Calibri"/>
                <a:cs typeface="Calibri"/>
              </a:rPr>
              <a:t>Asma Batool 2211906</a:t>
            </a:r>
            <a:endParaRPr lang="en-US">
              <a:ea typeface="+mn-lt"/>
              <a:cs typeface="+mn-lt"/>
            </a:endParaRPr>
          </a:p>
          <a:p>
            <a:pPr algn="l"/>
            <a:endParaRPr lang="en-US"/>
          </a:p>
        </p:txBody>
      </p:sp>
    </p:spTree>
    <p:extLst>
      <p:ext uri="{BB962C8B-B14F-4D97-AF65-F5344CB8AC3E}">
        <p14:creationId xmlns:p14="http://schemas.microsoft.com/office/powerpoint/2010/main" val="15835354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286B71FC-A1B0-4037-6B4C-518B245675A9}"/>
              </a:ext>
            </a:extLst>
          </p:cNvPr>
          <p:cNvSpPr>
            <a:spLocks noGrp="1"/>
          </p:cNvSpPr>
          <p:nvPr>
            <p:ph type="title"/>
          </p:nvPr>
        </p:nvSpPr>
        <p:spPr>
          <a:xfrm>
            <a:off x="4272282" y="860609"/>
            <a:ext cx="4621687" cy="1258293"/>
          </a:xfrm>
        </p:spPr>
        <p:txBody>
          <a:bodyPr vert="horz" lIns="91440" tIns="45720" rIns="91440" bIns="45720" rtlCol="0" anchor="ctr">
            <a:normAutofit/>
          </a:bodyPr>
          <a:lstStyle/>
          <a:p>
            <a:pPr algn="ctr"/>
            <a:r>
              <a:rPr lang="en-US" b="1" kern="1200" spc="100" baseline="0">
                <a:latin typeface="Calibri"/>
                <a:cs typeface="Calibri"/>
              </a:rPr>
              <a:t>Conclusion:</a:t>
            </a:r>
          </a:p>
        </p:txBody>
      </p:sp>
      <p:sp>
        <p:nvSpPr>
          <p:cNvPr id="6" name="TextBox 5">
            <a:extLst>
              <a:ext uri="{FF2B5EF4-FFF2-40B4-BE49-F238E27FC236}">
                <a16:creationId xmlns:a16="http://schemas.microsoft.com/office/drawing/2014/main" id="{E27B4062-FA9A-2D38-AF9A-F5B5E326D531}"/>
              </a:ext>
            </a:extLst>
          </p:cNvPr>
          <p:cNvSpPr txBox="1"/>
          <p:nvPr/>
        </p:nvSpPr>
        <p:spPr>
          <a:xfrm>
            <a:off x="7457702" y="2265829"/>
            <a:ext cx="4236001" cy="350101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Aft>
                <a:spcPts val="600"/>
              </a:spcAft>
            </a:pPr>
            <a:endParaRPr lang="en-US" b="1" spc="50" dirty="0"/>
          </a:p>
        </p:txBody>
      </p:sp>
      <p:sp>
        <p:nvSpPr>
          <p:cNvPr id="3" name="TextBox 2">
            <a:extLst>
              <a:ext uri="{FF2B5EF4-FFF2-40B4-BE49-F238E27FC236}">
                <a16:creationId xmlns:a16="http://schemas.microsoft.com/office/drawing/2014/main" id="{DB9A8597-2F7B-663C-CDA6-00137EB6A93A}"/>
              </a:ext>
            </a:extLst>
          </p:cNvPr>
          <p:cNvSpPr txBox="1"/>
          <p:nvPr/>
        </p:nvSpPr>
        <p:spPr>
          <a:xfrm>
            <a:off x="-5531" y="193817"/>
            <a:ext cx="2696307"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a:latin typeface="Calibri"/>
                <a:cs typeface="Calibri"/>
              </a:rPr>
              <a:t>Nagina Begum 2215742</a:t>
            </a:r>
            <a:endParaRPr lang="en-US">
              <a:ea typeface="+mn-lt"/>
              <a:cs typeface="+mn-lt"/>
            </a:endParaRPr>
          </a:p>
          <a:p>
            <a:pPr algn="ctr">
              <a:lnSpc>
                <a:spcPct val="90000"/>
              </a:lnSpc>
              <a:spcBef>
                <a:spcPts val="1000"/>
              </a:spcBef>
            </a:pPr>
            <a:r>
              <a:rPr lang="en-US" b="1">
                <a:latin typeface="Calibri"/>
                <a:cs typeface="Calibri"/>
              </a:rPr>
              <a:t>Asma Batool 2211906</a:t>
            </a:r>
            <a:endParaRPr lang="en-US">
              <a:ea typeface="+mn-lt"/>
              <a:cs typeface="+mn-lt"/>
            </a:endParaRPr>
          </a:p>
          <a:p>
            <a:pPr algn="l"/>
            <a:endParaRPr lang="en-US"/>
          </a:p>
        </p:txBody>
      </p:sp>
      <p:sp>
        <p:nvSpPr>
          <p:cNvPr id="4" name="TextBox 3">
            <a:extLst>
              <a:ext uri="{FF2B5EF4-FFF2-40B4-BE49-F238E27FC236}">
                <a16:creationId xmlns:a16="http://schemas.microsoft.com/office/drawing/2014/main" id="{6E160BD4-2669-6B15-F4D6-ACF1B7A50446}"/>
              </a:ext>
            </a:extLst>
          </p:cNvPr>
          <p:cNvSpPr txBox="1"/>
          <p:nvPr/>
        </p:nvSpPr>
        <p:spPr>
          <a:xfrm>
            <a:off x="8144933" y="2556933"/>
            <a:ext cx="3793066"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latin typeface="Calibri"/>
                <a:cs typeface="Calibri"/>
              </a:rPr>
              <a:t>On the basis of our research, we think that </a:t>
            </a:r>
            <a:r>
              <a:rPr lang="en-US" sz="2800" dirty="0">
                <a:latin typeface="Calibri"/>
                <a:cs typeface="Calibri"/>
              </a:rPr>
              <a:t>students are confident using technology to collaborate with their peers...</a:t>
            </a:r>
          </a:p>
        </p:txBody>
      </p:sp>
    </p:spTree>
    <p:extLst>
      <p:ext uri="{BB962C8B-B14F-4D97-AF65-F5344CB8AC3E}">
        <p14:creationId xmlns:p14="http://schemas.microsoft.com/office/powerpoint/2010/main" val="20308971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8E898BD-E486-4B36-BE62-17938B5D2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35871F2E-3032-48BF-98ED-67B87BFB0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442" y="4354041"/>
            <a:ext cx="9614555" cy="187521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10007288 w 11603130"/>
              <a:gd name="connsiteY15" fmla="*/ 5914499 h 6362961"/>
              <a:gd name="connsiteX16" fmla="*/ 10927227 w 11603130"/>
              <a:gd name="connsiteY16" fmla="*/ 5922366 h 6362961"/>
              <a:gd name="connsiteX17" fmla="*/ 11562333 w 11603130"/>
              <a:gd name="connsiteY17" fmla="*/ 5906085 h 6362961"/>
              <a:gd name="connsiteX18" fmla="*/ 11571244 w 11603130"/>
              <a:gd name="connsiteY18" fmla="*/ 2621674 h 6362961"/>
              <a:gd name="connsiteX19" fmla="*/ 11561892 w 11603130"/>
              <a:gd name="connsiteY19" fmla="*/ 176313 h 6362961"/>
              <a:gd name="connsiteX20" fmla="*/ 11289537 w 11603130"/>
              <a:gd name="connsiteY20" fmla="*/ 107615 h 6362961"/>
              <a:gd name="connsiteX21" fmla="*/ 10689999 w 11603130"/>
              <a:gd name="connsiteY21" fmla="*/ 70591 h 6362961"/>
              <a:gd name="connsiteX22" fmla="*/ 7599878 w 11603130"/>
              <a:gd name="connsiteY22" fmla="*/ 75910 h 6362961"/>
              <a:gd name="connsiteX23" fmla="*/ 1892744 w 11603130"/>
              <a:gd name="connsiteY23" fmla="*/ 0 h 6362961"/>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143603 w 11603130"/>
              <a:gd name="connsiteY9" fmla="*/ 5913030 h 6472442"/>
              <a:gd name="connsiteX10" fmla="*/ 8168400 w 11603130"/>
              <a:gd name="connsiteY10" fmla="*/ 5914173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143603 w 11603130"/>
              <a:gd name="connsiteY9" fmla="*/ 5913030 h 6472442"/>
              <a:gd name="connsiteX10" fmla="*/ 8168401 w 11603130"/>
              <a:gd name="connsiteY10" fmla="*/ 5646549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168401 w 11603130"/>
              <a:gd name="connsiteY10" fmla="*/ 5646549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4 w 11603130"/>
              <a:gd name="connsiteY17" fmla="*/ 5918251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4 w 11603130"/>
              <a:gd name="connsiteY17" fmla="*/ 5918251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294199 w 11603130"/>
              <a:gd name="connsiteY9" fmla="*/ 5913031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071632 w 11603130"/>
              <a:gd name="connsiteY9" fmla="*/ 5902007 h 6472442"/>
              <a:gd name="connsiteX10" fmla="*/ 8334742 w 11603130"/>
              <a:gd name="connsiteY10" fmla="*/ 5912754 h 6472442"/>
              <a:gd name="connsiteX11" fmla="*/ 8300328 w 11603130"/>
              <a:gd name="connsiteY11" fmla="*/ 6472442 h 6472442"/>
              <a:gd name="connsiteX12" fmla="*/ 8951337 w 11603130"/>
              <a:gd name="connsiteY12" fmla="*/ 5912879 h 6472442"/>
              <a:gd name="connsiteX13" fmla="*/ 9774882 w 11603130"/>
              <a:gd name="connsiteY13" fmla="*/ 5899460 h 6472442"/>
              <a:gd name="connsiteX14" fmla="*/ 10927227 w 11603130"/>
              <a:gd name="connsiteY14" fmla="*/ 5922366 h 6472442"/>
              <a:gd name="connsiteX15" fmla="*/ 11562334 w 11603130"/>
              <a:gd name="connsiteY15" fmla="*/ 5918251 h 6472442"/>
              <a:gd name="connsiteX16" fmla="*/ 11571244 w 11603130"/>
              <a:gd name="connsiteY16" fmla="*/ 2621674 h 6472442"/>
              <a:gd name="connsiteX17" fmla="*/ 11561892 w 11603130"/>
              <a:gd name="connsiteY17" fmla="*/ 176313 h 6472442"/>
              <a:gd name="connsiteX18" fmla="*/ 11289537 w 11603130"/>
              <a:gd name="connsiteY18" fmla="*/ 107615 h 6472442"/>
              <a:gd name="connsiteX19" fmla="*/ 10689999 w 11603130"/>
              <a:gd name="connsiteY19" fmla="*/ 70591 h 6472442"/>
              <a:gd name="connsiteX20" fmla="*/ 7599878 w 11603130"/>
              <a:gd name="connsiteY20" fmla="*/ 75910 h 6472442"/>
              <a:gd name="connsiteX21" fmla="*/ 1892744 w 11603130"/>
              <a:gd name="connsiteY21"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484139 w 11603130"/>
              <a:gd name="connsiteY8" fmla="*/ 5922735 h 6472442"/>
              <a:gd name="connsiteX9" fmla="*/ 8071632 w 11603130"/>
              <a:gd name="connsiteY9" fmla="*/ 5902007 h 6472442"/>
              <a:gd name="connsiteX10" fmla="*/ 8334742 w 11603130"/>
              <a:gd name="connsiteY10" fmla="*/ 5912754 h 6472442"/>
              <a:gd name="connsiteX11" fmla="*/ 8300328 w 11603130"/>
              <a:gd name="connsiteY11" fmla="*/ 6472442 h 6472442"/>
              <a:gd name="connsiteX12" fmla="*/ 8951337 w 11603130"/>
              <a:gd name="connsiteY12" fmla="*/ 5912879 h 6472442"/>
              <a:gd name="connsiteX13" fmla="*/ 9774882 w 11603130"/>
              <a:gd name="connsiteY13" fmla="*/ 5899460 h 6472442"/>
              <a:gd name="connsiteX14" fmla="*/ 10927227 w 11603130"/>
              <a:gd name="connsiteY14" fmla="*/ 5922366 h 6472442"/>
              <a:gd name="connsiteX15" fmla="*/ 11562334 w 11603130"/>
              <a:gd name="connsiteY15" fmla="*/ 5918251 h 6472442"/>
              <a:gd name="connsiteX16" fmla="*/ 11571244 w 11603130"/>
              <a:gd name="connsiteY16" fmla="*/ 2621674 h 6472442"/>
              <a:gd name="connsiteX17" fmla="*/ 11561892 w 11603130"/>
              <a:gd name="connsiteY17" fmla="*/ 176313 h 6472442"/>
              <a:gd name="connsiteX18" fmla="*/ 11289537 w 11603130"/>
              <a:gd name="connsiteY18" fmla="*/ 107615 h 6472442"/>
              <a:gd name="connsiteX19" fmla="*/ 10689999 w 11603130"/>
              <a:gd name="connsiteY19" fmla="*/ 70591 h 6472442"/>
              <a:gd name="connsiteX20" fmla="*/ 7599878 w 11603130"/>
              <a:gd name="connsiteY20" fmla="*/ 75910 h 6472442"/>
              <a:gd name="connsiteX21" fmla="*/ 1892744 w 11603130"/>
              <a:gd name="connsiteY21" fmla="*/ 0 h 6472442"/>
              <a:gd name="connsiteX0" fmla="*/ 1892744 w 11597724"/>
              <a:gd name="connsiteY0" fmla="*/ 34441 h 6506883"/>
              <a:gd name="connsiteX1" fmla="*/ 304663 w 11597724"/>
              <a:gd name="connsiteY1" fmla="*/ 45202 h 6506883"/>
              <a:gd name="connsiteX2" fmla="*/ 0 w 11597724"/>
              <a:gd name="connsiteY2" fmla="*/ 82383 h 6506883"/>
              <a:gd name="connsiteX3" fmla="*/ 0 w 11597724"/>
              <a:gd name="connsiteY3" fmla="*/ 943587 h 6506883"/>
              <a:gd name="connsiteX4" fmla="*/ 4597 w 11597724"/>
              <a:gd name="connsiteY4" fmla="*/ 943587 h 6506883"/>
              <a:gd name="connsiteX5" fmla="*/ 8568 w 11597724"/>
              <a:gd name="connsiteY5" fmla="*/ 1123349 h 6506883"/>
              <a:gd name="connsiteX6" fmla="*/ 88972 w 11597724"/>
              <a:gd name="connsiteY6" fmla="*/ 3558289 h 6506883"/>
              <a:gd name="connsiteX7" fmla="*/ 148480 w 11597724"/>
              <a:gd name="connsiteY7" fmla="*/ 5965282 h 6506883"/>
              <a:gd name="connsiteX8" fmla="*/ 5484139 w 11597724"/>
              <a:gd name="connsiteY8" fmla="*/ 5957176 h 6506883"/>
              <a:gd name="connsiteX9" fmla="*/ 8071632 w 11597724"/>
              <a:gd name="connsiteY9" fmla="*/ 5936448 h 6506883"/>
              <a:gd name="connsiteX10" fmla="*/ 8334742 w 11597724"/>
              <a:gd name="connsiteY10" fmla="*/ 5947195 h 6506883"/>
              <a:gd name="connsiteX11" fmla="*/ 8300328 w 11597724"/>
              <a:gd name="connsiteY11" fmla="*/ 6506883 h 6506883"/>
              <a:gd name="connsiteX12" fmla="*/ 8951337 w 11597724"/>
              <a:gd name="connsiteY12" fmla="*/ 5947320 h 6506883"/>
              <a:gd name="connsiteX13" fmla="*/ 9774882 w 11597724"/>
              <a:gd name="connsiteY13" fmla="*/ 5933901 h 6506883"/>
              <a:gd name="connsiteX14" fmla="*/ 10927227 w 11597724"/>
              <a:gd name="connsiteY14" fmla="*/ 5956807 h 6506883"/>
              <a:gd name="connsiteX15" fmla="*/ 11562334 w 11597724"/>
              <a:gd name="connsiteY15" fmla="*/ 5952692 h 6506883"/>
              <a:gd name="connsiteX16" fmla="*/ 11571244 w 11597724"/>
              <a:gd name="connsiteY16" fmla="*/ 2656115 h 6506883"/>
              <a:gd name="connsiteX17" fmla="*/ 11561892 w 11597724"/>
              <a:gd name="connsiteY17" fmla="*/ 210754 h 6506883"/>
              <a:gd name="connsiteX18" fmla="*/ 11386303 w 11597724"/>
              <a:gd name="connsiteY18" fmla="*/ 117726 h 6506883"/>
              <a:gd name="connsiteX19" fmla="*/ 10689999 w 11597724"/>
              <a:gd name="connsiteY19" fmla="*/ 105032 h 6506883"/>
              <a:gd name="connsiteX20" fmla="*/ 7599878 w 11597724"/>
              <a:gd name="connsiteY20" fmla="*/ 110351 h 6506883"/>
              <a:gd name="connsiteX21" fmla="*/ 1892744 w 11597724"/>
              <a:gd name="connsiteY21" fmla="*/ 34441 h 6506883"/>
              <a:gd name="connsiteX0" fmla="*/ 1892744 w 11597724"/>
              <a:gd name="connsiteY0" fmla="*/ 34443 h 6506885"/>
              <a:gd name="connsiteX1" fmla="*/ 304663 w 11597724"/>
              <a:gd name="connsiteY1" fmla="*/ 45204 h 6506885"/>
              <a:gd name="connsiteX2" fmla="*/ 0 w 11597724"/>
              <a:gd name="connsiteY2" fmla="*/ 82385 h 6506885"/>
              <a:gd name="connsiteX3" fmla="*/ 0 w 11597724"/>
              <a:gd name="connsiteY3" fmla="*/ 943589 h 6506885"/>
              <a:gd name="connsiteX4" fmla="*/ 4597 w 11597724"/>
              <a:gd name="connsiteY4" fmla="*/ 943589 h 6506885"/>
              <a:gd name="connsiteX5" fmla="*/ 8568 w 11597724"/>
              <a:gd name="connsiteY5" fmla="*/ 1123351 h 6506885"/>
              <a:gd name="connsiteX6" fmla="*/ 88972 w 11597724"/>
              <a:gd name="connsiteY6" fmla="*/ 3558291 h 6506885"/>
              <a:gd name="connsiteX7" fmla="*/ 148480 w 11597724"/>
              <a:gd name="connsiteY7" fmla="*/ 5965284 h 6506885"/>
              <a:gd name="connsiteX8" fmla="*/ 5484139 w 11597724"/>
              <a:gd name="connsiteY8" fmla="*/ 5957178 h 6506885"/>
              <a:gd name="connsiteX9" fmla="*/ 8071632 w 11597724"/>
              <a:gd name="connsiteY9" fmla="*/ 5936450 h 6506885"/>
              <a:gd name="connsiteX10" fmla="*/ 8334742 w 11597724"/>
              <a:gd name="connsiteY10" fmla="*/ 5947197 h 6506885"/>
              <a:gd name="connsiteX11" fmla="*/ 8300328 w 11597724"/>
              <a:gd name="connsiteY11" fmla="*/ 6506885 h 6506885"/>
              <a:gd name="connsiteX12" fmla="*/ 8951337 w 11597724"/>
              <a:gd name="connsiteY12" fmla="*/ 5947322 h 6506885"/>
              <a:gd name="connsiteX13" fmla="*/ 9774882 w 11597724"/>
              <a:gd name="connsiteY13" fmla="*/ 5933903 h 6506885"/>
              <a:gd name="connsiteX14" fmla="*/ 10927227 w 11597724"/>
              <a:gd name="connsiteY14" fmla="*/ 5956809 h 6506885"/>
              <a:gd name="connsiteX15" fmla="*/ 11562334 w 11597724"/>
              <a:gd name="connsiteY15" fmla="*/ 5952694 h 6506885"/>
              <a:gd name="connsiteX16" fmla="*/ 11571244 w 11597724"/>
              <a:gd name="connsiteY16" fmla="*/ 2656117 h 6506885"/>
              <a:gd name="connsiteX17" fmla="*/ 11561892 w 11597724"/>
              <a:gd name="connsiteY17" fmla="*/ 210756 h 6506885"/>
              <a:gd name="connsiteX18" fmla="*/ 11386303 w 11597724"/>
              <a:gd name="connsiteY18" fmla="*/ 117728 h 6506885"/>
              <a:gd name="connsiteX19" fmla="*/ 10689999 w 11597724"/>
              <a:gd name="connsiteY19" fmla="*/ 105034 h 6506885"/>
              <a:gd name="connsiteX20" fmla="*/ 7599878 w 11597724"/>
              <a:gd name="connsiteY20" fmla="*/ 110353 h 6506885"/>
              <a:gd name="connsiteX21" fmla="*/ 1892744 w 11597724"/>
              <a:gd name="connsiteY21" fmla="*/ 34443 h 6506885"/>
              <a:gd name="connsiteX0" fmla="*/ 1892744 w 11601890"/>
              <a:gd name="connsiteY0" fmla="*/ -1 h 6472441"/>
              <a:gd name="connsiteX1" fmla="*/ 304663 w 11601890"/>
              <a:gd name="connsiteY1" fmla="*/ 10760 h 6472441"/>
              <a:gd name="connsiteX2" fmla="*/ 0 w 11601890"/>
              <a:gd name="connsiteY2" fmla="*/ 47941 h 6472441"/>
              <a:gd name="connsiteX3" fmla="*/ 0 w 11601890"/>
              <a:gd name="connsiteY3" fmla="*/ 909145 h 6472441"/>
              <a:gd name="connsiteX4" fmla="*/ 4597 w 11601890"/>
              <a:gd name="connsiteY4" fmla="*/ 909145 h 6472441"/>
              <a:gd name="connsiteX5" fmla="*/ 8568 w 11601890"/>
              <a:gd name="connsiteY5" fmla="*/ 1088907 h 6472441"/>
              <a:gd name="connsiteX6" fmla="*/ 88972 w 11601890"/>
              <a:gd name="connsiteY6" fmla="*/ 3523847 h 6472441"/>
              <a:gd name="connsiteX7" fmla="*/ 148480 w 11601890"/>
              <a:gd name="connsiteY7" fmla="*/ 5930840 h 6472441"/>
              <a:gd name="connsiteX8" fmla="*/ 5484139 w 11601890"/>
              <a:gd name="connsiteY8" fmla="*/ 5922734 h 6472441"/>
              <a:gd name="connsiteX9" fmla="*/ 8071632 w 11601890"/>
              <a:gd name="connsiteY9" fmla="*/ 5902006 h 6472441"/>
              <a:gd name="connsiteX10" fmla="*/ 8334742 w 11601890"/>
              <a:gd name="connsiteY10" fmla="*/ 5912753 h 6472441"/>
              <a:gd name="connsiteX11" fmla="*/ 8300328 w 11601890"/>
              <a:gd name="connsiteY11" fmla="*/ 6472441 h 6472441"/>
              <a:gd name="connsiteX12" fmla="*/ 8951337 w 11601890"/>
              <a:gd name="connsiteY12" fmla="*/ 5912878 h 6472441"/>
              <a:gd name="connsiteX13" fmla="*/ 9774882 w 11601890"/>
              <a:gd name="connsiteY13" fmla="*/ 5899459 h 6472441"/>
              <a:gd name="connsiteX14" fmla="*/ 10927227 w 11601890"/>
              <a:gd name="connsiteY14" fmla="*/ 5922365 h 6472441"/>
              <a:gd name="connsiteX15" fmla="*/ 11562334 w 11601890"/>
              <a:gd name="connsiteY15" fmla="*/ 5918250 h 6472441"/>
              <a:gd name="connsiteX16" fmla="*/ 11571244 w 11601890"/>
              <a:gd name="connsiteY16" fmla="*/ 2621673 h 6472441"/>
              <a:gd name="connsiteX17" fmla="*/ 11572643 w 11601890"/>
              <a:gd name="connsiteY17" fmla="*/ 261466 h 6472441"/>
              <a:gd name="connsiteX18" fmla="*/ 11386303 w 11601890"/>
              <a:gd name="connsiteY18" fmla="*/ 83284 h 6472441"/>
              <a:gd name="connsiteX19" fmla="*/ 10689999 w 11601890"/>
              <a:gd name="connsiteY19" fmla="*/ 70590 h 6472441"/>
              <a:gd name="connsiteX20" fmla="*/ 7599878 w 11601890"/>
              <a:gd name="connsiteY20" fmla="*/ 75909 h 6472441"/>
              <a:gd name="connsiteX21" fmla="*/ 1892744 w 11601890"/>
              <a:gd name="connsiteY21" fmla="*/ -1 h 6472441"/>
              <a:gd name="connsiteX0" fmla="*/ 1892744 w 11592538"/>
              <a:gd name="connsiteY0" fmla="*/ -1 h 6472441"/>
              <a:gd name="connsiteX1" fmla="*/ 304663 w 11592538"/>
              <a:gd name="connsiteY1" fmla="*/ 10760 h 6472441"/>
              <a:gd name="connsiteX2" fmla="*/ 0 w 11592538"/>
              <a:gd name="connsiteY2" fmla="*/ 47941 h 6472441"/>
              <a:gd name="connsiteX3" fmla="*/ 0 w 11592538"/>
              <a:gd name="connsiteY3" fmla="*/ 909145 h 6472441"/>
              <a:gd name="connsiteX4" fmla="*/ 4597 w 11592538"/>
              <a:gd name="connsiteY4" fmla="*/ 909145 h 6472441"/>
              <a:gd name="connsiteX5" fmla="*/ 8568 w 11592538"/>
              <a:gd name="connsiteY5" fmla="*/ 1088907 h 6472441"/>
              <a:gd name="connsiteX6" fmla="*/ 88972 w 11592538"/>
              <a:gd name="connsiteY6" fmla="*/ 3523847 h 6472441"/>
              <a:gd name="connsiteX7" fmla="*/ 148480 w 11592538"/>
              <a:gd name="connsiteY7" fmla="*/ 5930840 h 6472441"/>
              <a:gd name="connsiteX8" fmla="*/ 5484139 w 11592538"/>
              <a:gd name="connsiteY8" fmla="*/ 5922734 h 6472441"/>
              <a:gd name="connsiteX9" fmla="*/ 8071632 w 11592538"/>
              <a:gd name="connsiteY9" fmla="*/ 5902006 h 6472441"/>
              <a:gd name="connsiteX10" fmla="*/ 8334742 w 11592538"/>
              <a:gd name="connsiteY10" fmla="*/ 5912753 h 6472441"/>
              <a:gd name="connsiteX11" fmla="*/ 8300328 w 11592538"/>
              <a:gd name="connsiteY11" fmla="*/ 6472441 h 6472441"/>
              <a:gd name="connsiteX12" fmla="*/ 8951337 w 11592538"/>
              <a:gd name="connsiteY12" fmla="*/ 5912878 h 6472441"/>
              <a:gd name="connsiteX13" fmla="*/ 9774882 w 11592538"/>
              <a:gd name="connsiteY13" fmla="*/ 5899459 h 6472441"/>
              <a:gd name="connsiteX14" fmla="*/ 10927227 w 11592538"/>
              <a:gd name="connsiteY14" fmla="*/ 5922365 h 6472441"/>
              <a:gd name="connsiteX15" fmla="*/ 11562334 w 11592538"/>
              <a:gd name="connsiteY15" fmla="*/ 5918250 h 6472441"/>
              <a:gd name="connsiteX16" fmla="*/ 11571244 w 11592538"/>
              <a:gd name="connsiteY16" fmla="*/ 2621673 h 6472441"/>
              <a:gd name="connsiteX17" fmla="*/ 11572643 w 11592538"/>
              <a:gd name="connsiteY17" fmla="*/ 261466 h 6472441"/>
              <a:gd name="connsiteX18" fmla="*/ 11386303 w 11592538"/>
              <a:gd name="connsiteY18" fmla="*/ 83284 h 6472441"/>
              <a:gd name="connsiteX19" fmla="*/ 10689999 w 11592538"/>
              <a:gd name="connsiteY19" fmla="*/ 70590 h 6472441"/>
              <a:gd name="connsiteX20" fmla="*/ 7599878 w 11592538"/>
              <a:gd name="connsiteY20" fmla="*/ 75909 h 6472441"/>
              <a:gd name="connsiteX21" fmla="*/ 1892744 w 11592538"/>
              <a:gd name="connsiteY21" fmla="*/ -1 h 6472441"/>
              <a:gd name="connsiteX0" fmla="*/ 1892744 w 11586991"/>
              <a:gd name="connsiteY0" fmla="*/ -1 h 6472441"/>
              <a:gd name="connsiteX1" fmla="*/ 304663 w 11586991"/>
              <a:gd name="connsiteY1" fmla="*/ 10760 h 6472441"/>
              <a:gd name="connsiteX2" fmla="*/ 0 w 11586991"/>
              <a:gd name="connsiteY2" fmla="*/ 47941 h 6472441"/>
              <a:gd name="connsiteX3" fmla="*/ 0 w 11586991"/>
              <a:gd name="connsiteY3" fmla="*/ 909145 h 6472441"/>
              <a:gd name="connsiteX4" fmla="*/ 4597 w 11586991"/>
              <a:gd name="connsiteY4" fmla="*/ 909145 h 6472441"/>
              <a:gd name="connsiteX5" fmla="*/ 8568 w 11586991"/>
              <a:gd name="connsiteY5" fmla="*/ 1088907 h 6472441"/>
              <a:gd name="connsiteX6" fmla="*/ 88972 w 11586991"/>
              <a:gd name="connsiteY6" fmla="*/ 3523847 h 6472441"/>
              <a:gd name="connsiteX7" fmla="*/ 148480 w 11586991"/>
              <a:gd name="connsiteY7" fmla="*/ 5930840 h 6472441"/>
              <a:gd name="connsiteX8" fmla="*/ 5484139 w 11586991"/>
              <a:gd name="connsiteY8" fmla="*/ 5922734 h 6472441"/>
              <a:gd name="connsiteX9" fmla="*/ 8071632 w 11586991"/>
              <a:gd name="connsiteY9" fmla="*/ 5902006 h 6472441"/>
              <a:gd name="connsiteX10" fmla="*/ 8334742 w 11586991"/>
              <a:gd name="connsiteY10" fmla="*/ 5912753 h 6472441"/>
              <a:gd name="connsiteX11" fmla="*/ 8300328 w 11586991"/>
              <a:gd name="connsiteY11" fmla="*/ 6472441 h 6472441"/>
              <a:gd name="connsiteX12" fmla="*/ 8951337 w 11586991"/>
              <a:gd name="connsiteY12" fmla="*/ 5912878 h 6472441"/>
              <a:gd name="connsiteX13" fmla="*/ 9774882 w 11586991"/>
              <a:gd name="connsiteY13" fmla="*/ 5899459 h 6472441"/>
              <a:gd name="connsiteX14" fmla="*/ 10927227 w 11586991"/>
              <a:gd name="connsiteY14" fmla="*/ 5922365 h 6472441"/>
              <a:gd name="connsiteX15" fmla="*/ 11562334 w 11586991"/>
              <a:gd name="connsiteY15" fmla="*/ 5918250 h 6472441"/>
              <a:gd name="connsiteX16" fmla="*/ 11571244 w 11586991"/>
              <a:gd name="connsiteY16" fmla="*/ 2621673 h 6472441"/>
              <a:gd name="connsiteX17" fmla="*/ 11572643 w 11586991"/>
              <a:gd name="connsiteY17" fmla="*/ 261466 h 6472441"/>
              <a:gd name="connsiteX18" fmla="*/ 11386303 w 11586991"/>
              <a:gd name="connsiteY18" fmla="*/ 83284 h 6472441"/>
              <a:gd name="connsiteX19" fmla="*/ 10689999 w 11586991"/>
              <a:gd name="connsiteY19" fmla="*/ 70590 h 6472441"/>
              <a:gd name="connsiteX20" fmla="*/ 7599878 w 11586991"/>
              <a:gd name="connsiteY20" fmla="*/ 75909 h 6472441"/>
              <a:gd name="connsiteX21" fmla="*/ 1892744 w 11586991"/>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88972 w 11578768"/>
              <a:gd name="connsiteY6" fmla="*/ 35238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88972 w 11578768"/>
              <a:gd name="connsiteY6" fmla="*/ 35238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56717 w 11578768"/>
              <a:gd name="connsiteY6" fmla="*/ 3876624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56717 w 11578768"/>
              <a:gd name="connsiteY6" fmla="*/ 3876624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095586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095586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78222 w 11578768"/>
              <a:gd name="connsiteY6" fmla="*/ 4679489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78222 w 11578768"/>
              <a:gd name="connsiteY6" fmla="*/ 4679489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120534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432992 w 11578768"/>
              <a:gd name="connsiteY1" fmla="*/ 34958 h 6472441"/>
              <a:gd name="connsiteX2" fmla="*/ 0 w 11578768"/>
              <a:gd name="connsiteY2" fmla="*/ 120534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999684 w 11578768"/>
              <a:gd name="connsiteY0" fmla="*/ 13440 h 6437483"/>
              <a:gd name="connsiteX1" fmla="*/ 432992 w 11578768"/>
              <a:gd name="connsiteY1" fmla="*/ 0 h 6437483"/>
              <a:gd name="connsiteX2" fmla="*/ 0 w 11578768"/>
              <a:gd name="connsiteY2" fmla="*/ 85576 h 6437483"/>
              <a:gd name="connsiteX3" fmla="*/ 0 w 11578768"/>
              <a:gd name="connsiteY3" fmla="*/ 874187 h 6437483"/>
              <a:gd name="connsiteX4" fmla="*/ 4597 w 11578768"/>
              <a:gd name="connsiteY4" fmla="*/ 874187 h 6437483"/>
              <a:gd name="connsiteX5" fmla="*/ 8569 w 11578768"/>
              <a:gd name="connsiteY5" fmla="*/ 1406724 h 6437483"/>
              <a:gd name="connsiteX6" fmla="*/ 67470 w 11578768"/>
              <a:gd name="connsiteY6" fmla="*/ 4899989 h 6437483"/>
              <a:gd name="connsiteX7" fmla="*/ 148480 w 11578768"/>
              <a:gd name="connsiteY7" fmla="*/ 5895882 h 6437483"/>
              <a:gd name="connsiteX8" fmla="*/ 5484139 w 11578768"/>
              <a:gd name="connsiteY8" fmla="*/ 5887776 h 6437483"/>
              <a:gd name="connsiteX9" fmla="*/ 8071632 w 11578768"/>
              <a:gd name="connsiteY9" fmla="*/ 5867048 h 6437483"/>
              <a:gd name="connsiteX10" fmla="*/ 8302487 w 11578768"/>
              <a:gd name="connsiteY10" fmla="*/ 5877796 h 6437483"/>
              <a:gd name="connsiteX11" fmla="*/ 8300328 w 11578768"/>
              <a:gd name="connsiteY11" fmla="*/ 6437483 h 6437483"/>
              <a:gd name="connsiteX12" fmla="*/ 8951337 w 11578768"/>
              <a:gd name="connsiteY12" fmla="*/ 5877920 h 6437483"/>
              <a:gd name="connsiteX13" fmla="*/ 9774882 w 11578768"/>
              <a:gd name="connsiteY13" fmla="*/ 5864501 h 6437483"/>
              <a:gd name="connsiteX14" fmla="*/ 10927227 w 11578768"/>
              <a:gd name="connsiteY14" fmla="*/ 5887407 h 6437483"/>
              <a:gd name="connsiteX15" fmla="*/ 11562334 w 11578768"/>
              <a:gd name="connsiteY15" fmla="*/ 5883292 h 6437483"/>
              <a:gd name="connsiteX16" fmla="*/ 11571244 w 11578768"/>
              <a:gd name="connsiteY16" fmla="*/ 2586715 h 6437483"/>
              <a:gd name="connsiteX17" fmla="*/ 11572643 w 11578768"/>
              <a:gd name="connsiteY17" fmla="*/ 226508 h 6437483"/>
              <a:gd name="connsiteX18" fmla="*/ 11386303 w 11578768"/>
              <a:gd name="connsiteY18" fmla="*/ 48326 h 6437483"/>
              <a:gd name="connsiteX19" fmla="*/ 10689999 w 11578768"/>
              <a:gd name="connsiteY19" fmla="*/ 35632 h 6437483"/>
              <a:gd name="connsiteX20" fmla="*/ 7599878 w 11578768"/>
              <a:gd name="connsiteY20" fmla="*/ 40951 h 6437483"/>
              <a:gd name="connsiteX21" fmla="*/ 1999684 w 11578768"/>
              <a:gd name="connsiteY21" fmla="*/ 13440 h 6437483"/>
              <a:gd name="connsiteX0" fmla="*/ 1999684 w 11578768"/>
              <a:gd name="connsiteY0" fmla="*/ 0 h 6424043"/>
              <a:gd name="connsiteX1" fmla="*/ 561320 w 11578768"/>
              <a:gd name="connsiteY1" fmla="*/ 10760 h 6424043"/>
              <a:gd name="connsiteX2" fmla="*/ 0 w 11578768"/>
              <a:gd name="connsiteY2" fmla="*/ 72136 h 6424043"/>
              <a:gd name="connsiteX3" fmla="*/ 0 w 11578768"/>
              <a:gd name="connsiteY3" fmla="*/ 860747 h 6424043"/>
              <a:gd name="connsiteX4" fmla="*/ 4597 w 11578768"/>
              <a:gd name="connsiteY4" fmla="*/ 860747 h 6424043"/>
              <a:gd name="connsiteX5" fmla="*/ 8569 w 11578768"/>
              <a:gd name="connsiteY5" fmla="*/ 1393284 h 6424043"/>
              <a:gd name="connsiteX6" fmla="*/ 67470 w 11578768"/>
              <a:gd name="connsiteY6" fmla="*/ 4886549 h 6424043"/>
              <a:gd name="connsiteX7" fmla="*/ 148480 w 11578768"/>
              <a:gd name="connsiteY7" fmla="*/ 5882442 h 6424043"/>
              <a:gd name="connsiteX8" fmla="*/ 5484139 w 11578768"/>
              <a:gd name="connsiteY8" fmla="*/ 5874336 h 6424043"/>
              <a:gd name="connsiteX9" fmla="*/ 8071632 w 11578768"/>
              <a:gd name="connsiteY9" fmla="*/ 5853608 h 6424043"/>
              <a:gd name="connsiteX10" fmla="*/ 8302487 w 11578768"/>
              <a:gd name="connsiteY10" fmla="*/ 5864356 h 6424043"/>
              <a:gd name="connsiteX11" fmla="*/ 8300328 w 11578768"/>
              <a:gd name="connsiteY11" fmla="*/ 6424043 h 6424043"/>
              <a:gd name="connsiteX12" fmla="*/ 8951337 w 11578768"/>
              <a:gd name="connsiteY12" fmla="*/ 5864480 h 6424043"/>
              <a:gd name="connsiteX13" fmla="*/ 9774882 w 11578768"/>
              <a:gd name="connsiteY13" fmla="*/ 5851061 h 6424043"/>
              <a:gd name="connsiteX14" fmla="*/ 10927227 w 11578768"/>
              <a:gd name="connsiteY14" fmla="*/ 5873967 h 6424043"/>
              <a:gd name="connsiteX15" fmla="*/ 11562334 w 11578768"/>
              <a:gd name="connsiteY15" fmla="*/ 5869852 h 6424043"/>
              <a:gd name="connsiteX16" fmla="*/ 11571244 w 11578768"/>
              <a:gd name="connsiteY16" fmla="*/ 2573275 h 6424043"/>
              <a:gd name="connsiteX17" fmla="*/ 11572643 w 11578768"/>
              <a:gd name="connsiteY17" fmla="*/ 213068 h 6424043"/>
              <a:gd name="connsiteX18" fmla="*/ 11386303 w 11578768"/>
              <a:gd name="connsiteY18" fmla="*/ 34886 h 6424043"/>
              <a:gd name="connsiteX19" fmla="*/ 10689999 w 11578768"/>
              <a:gd name="connsiteY19" fmla="*/ 22192 h 6424043"/>
              <a:gd name="connsiteX20" fmla="*/ 7599878 w 11578768"/>
              <a:gd name="connsiteY20" fmla="*/ 27511 h 6424043"/>
              <a:gd name="connsiteX21" fmla="*/ 1999684 w 11578768"/>
              <a:gd name="connsiteY21" fmla="*/ 0 h 6424043"/>
              <a:gd name="connsiteX0" fmla="*/ 1999684 w 11578768"/>
              <a:gd name="connsiteY0" fmla="*/ 0 h 6424043"/>
              <a:gd name="connsiteX1" fmla="*/ 561320 w 11578768"/>
              <a:gd name="connsiteY1" fmla="*/ 10760 h 6424043"/>
              <a:gd name="connsiteX2" fmla="*/ 0 w 11578768"/>
              <a:gd name="connsiteY2" fmla="*/ 72136 h 6424043"/>
              <a:gd name="connsiteX3" fmla="*/ 0 w 11578768"/>
              <a:gd name="connsiteY3" fmla="*/ 860747 h 6424043"/>
              <a:gd name="connsiteX4" fmla="*/ 4597 w 11578768"/>
              <a:gd name="connsiteY4" fmla="*/ 860747 h 6424043"/>
              <a:gd name="connsiteX5" fmla="*/ 8569 w 11578768"/>
              <a:gd name="connsiteY5" fmla="*/ 1393284 h 6424043"/>
              <a:gd name="connsiteX6" fmla="*/ 67470 w 11578768"/>
              <a:gd name="connsiteY6" fmla="*/ 4886549 h 6424043"/>
              <a:gd name="connsiteX7" fmla="*/ 148480 w 11578768"/>
              <a:gd name="connsiteY7" fmla="*/ 5882442 h 6424043"/>
              <a:gd name="connsiteX8" fmla="*/ 5484139 w 11578768"/>
              <a:gd name="connsiteY8" fmla="*/ 5874336 h 6424043"/>
              <a:gd name="connsiteX9" fmla="*/ 8071632 w 11578768"/>
              <a:gd name="connsiteY9" fmla="*/ 5853608 h 6424043"/>
              <a:gd name="connsiteX10" fmla="*/ 8302487 w 11578768"/>
              <a:gd name="connsiteY10" fmla="*/ 5864356 h 6424043"/>
              <a:gd name="connsiteX11" fmla="*/ 8300328 w 11578768"/>
              <a:gd name="connsiteY11" fmla="*/ 6424043 h 6424043"/>
              <a:gd name="connsiteX12" fmla="*/ 9084484 w 11578768"/>
              <a:gd name="connsiteY12" fmla="*/ 5864482 h 6424043"/>
              <a:gd name="connsiteX13" fmla="*/ 9774882 w 11578768"/>
              <a:gd name="connsiteY13" fmla="*/ 5851061 h 6424043"/>
              <a:gd name="connsiteX14" fmla="*/ 10927227 w 11578768"/>
              <a:gd name="connsiteY14" fmla="*/ 5873967 h 6424043"/>
              <a:gd name="connsiteX15" fmla="*/ 11562334 w 11578768"/>
              <a:gd name="connsiteY15" fmla="*/ 5869852 h 6424043"/>
              <a:gd name="connsiteX16" fmla="*/ 11571244 w 11578768"/>
              <a:gd name="connsiteY16" fmla="*/ 2573275 h 6424043"/>
              <a:gd name="connsiteX17" fmla="*/ 11572643 w 11578768"/>
              <a:gd name="connsiteY17" fmla="*/ 213068 h 6424043"/>
              <a:gd name="connsiteX18" fmla="*/ 11386303 w 11578768"/>
              <a:gd name="connsiteY18" fmla="*/ 34886 h 6424043"/>
              <a:gd name="connsiteX19" fmla="*/ 10689999 w 11578768"/>
              <a:gd name="connsiteY19" fmla="*/ 22192 h 6424043"/>
              <a:gd name="connsiteX20" fmla="*/ 7599878 w 11578768"/>
              <a:gd name="connsiteY20" fmla="*/ 27511 h 6424043"/>
              <a:gd name="connsiteX21" fmla="*/ 1999684 w 11578768"/>
              <a:gd name="connsiteY21" fmla="*/ 0 h 642404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02487 w 11578768"/>
              <a:gd name="connsiteY10" fmla="*/ 586435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02487 w 11578768"/>
              <a:gd name="connsiteY10" fmla="*/ 586435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14590 w 11578768"/>
              <a:gd name="connsiteY10" fmla="*/ 587732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14590 w 11578768"/>
              <a:gd name="connsiteY10" fmla="*/ 587732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9"/>
              <a:gd name="connsiteY0" fmla="*/ 0 h 6462953"/>
              <a:gd name="connsiteX1" fmla="*/ 561320 w 11578769"/>
              <a:gd name="connsiteY1" fmla="*/ 10760 h 6462953"/>
              <a:gd name="connsiteX2" fmla="*/ 0 w 11578769"/>
              <a:gd name="connsiteY2" fmla="*/ 72136 h 6462953"/>
              <a:gd name="connsiteX3" fmla="*/ 0 w 11578769"/>
              <a:gd name="connsiteY3" fmla="*/ 860747 h 6462953"/>
              <a:gd name="connsiteX4" fmla="*/ 4597 w 11578769"/>
              <a:gd name="connsiteY4" fmla="*/ 860747 h 6462953"/>
              <a:gd name="connsiteX5" fmla="*/ 8569 w 11578769"/>
              <a:gd name="connsiteY5" fmla="*/ 1393284 h 6462953"/>
              <a:gd name="connsiteX6" fmla="*/ 67470 w 11578769"/>
              <a:gd name="connsiteY6" fmla="*/ 4886549 h 6462953"/>
              <a:gd name="connsiteX7" fmla="*/ 148480 w 11578769"/>
              <a:gd name="connsiteY7" fmla="*/ 5882442 h 6462953"/>
              <a:gd name="connsiteX8" fmla="*/ 5484139 w 11578769"/>
              <a:gd name="connsiteY8" fmla="*/ 5874336 h 6462953"/>
              <a:gd name="connsiteX9" fmla="*/ 8071632 w 11578769"/>
              <a:gd name="connsiteY9" fmla="*/ 5853608 h 6462953"/>
              <a:gd name="connsiteX10" fmla="*/ 8314590 w 11578769"/>
              <a:gd name="connsiteY10" fmla="*/ 5877326 h 6462953"/>
              <a:gd name="connsiteX11" fmla="*/ 8469786 w 11578769"/>
              <a:gd name="connsiteY11" fmla="*/ 6462953 h 6462953"/>
              <a:gd name="connsiteX12" fmla="*/ 8926264 w 11578769"/>
              <a:gd name="connsiteY12" fmla="*/ 5864484 h 6462953"/>
              <a:gd name="connsiteX13" fmla="*/ 9774882 w 11578769"/>
              <a:gd name="connsiteY13" fmla="*/ 5851061 h 6462953"/>
              <a:gd name="connsiteX14" fmla="*/ 10927227 w 11578769"/>
              <a:gd name="connsiteY14" fmla="*/ 5873967 h 6462953"/>
              <a:gd name="connsiteX15" fmla="*/ 11562334 w 11578769"/>
              <a:gd name="connsiteY15" fmla="*/ 5869852 h 6462953"/>
              <a:gd name="connsiteX16" fmla="*/ 11571244 w 11578769"/>
              <a:gd name="connsiteY16" fmla="*/ 2573275 h 6462953"/>
              <a:gd name="connsiteX17" fmla="*/ 11572643 w 11578769"/>
              <a:gd name="connsiteY17" fmla="*/ 213068 h 6462953"/>
              <a:gd name="connsiteX18" fmla="*/ 11386303 w 11578769"/>
              <a:gd name="connsiteY18" fmla="*/ 34886 h 6462953"/>
              <a:gd name="connsiteX19" fmla="*/ 10689999 w 11578769"/>
              <a:gd name="connsiteY19" fmla="*/ 22192 h 6462953"/>
              <a:gd name="connsiteX20" fmla="*/ 7599878 w 11578769"/>
              <a:gd name="connsiteY20" fmla="*/ 27511 h 6462953"/>
              <a:gd name="connsiteX21" fmla="*/ 1999684 w 11578769"/>
              <a:gd name="connsiteY21" fmla="*/ 0 h 6462953"/>
              <a:gd name="connsiteX0" fmla="*/ 1999684 w 11578769"/>
              <a:gd name="connsiteY0" fmla="*/ 0 h 6654630"/>
              <a:gd name="connsiteX1" fmla="*/ 561320 w 11578769"/>
              <a:gd name="connsiteY1" fmla="*/ 10760 h 6654630"/>
              <a:gd name="connsiteX2" fmla="*/ 0 w 11578769"/>
              <a:gd name="connsiteY2" fmla="*/ 72136 h 6654630"/>
              <a:gd name="connsiteX3" fmla="*/ 0 w 11578769"/>
              <a:gd name="connsiteY3" fmla="*/ 860747 h 6654630"/>
              <a:gd name="connsiteX4" fmla="*/ 4597 w 11578769"/>
              <a:gd name="connsiteY4" fmla="*/ 860747 h 6654630"/>
              <a:gd name="connsiteX5" fmla="*/ 8569 w 11578769"/>
              <a:gd name="connsiteY5" fmla="*/ 1393284 h 6654630"/>
              <a:gd name="connsiteX6" fmla="*/ 67470 w 11578769"/>
              <a:gd name="connsiteY6" fmla="*/ 4886549 h 6654630"/>
              <a:gd name="connsiteX7" fmla="*/ 148480 w 11578769"/>
              <a:gd name="connsiteY7" fmla="*/ 5882442 h 6654630"/>
              <a:gd name="connsiteX8" fmla="*/ 5484139 w 11578769"/>
              <a:gd name="connsiteY8" fmla="*/ 5874336 h 6654630"/>
              <a:gd name="connsiteX9" fmla="*/ 8071632 w 11578769"/>
              <a:gd name="connsiteY9" fmla="*/ 5853608 h 6654630"/>
              <a:gd name="connsiteX10" fmla="*/ 8314590 w 11578769"/>
              <a:gd name="connsiteY10" fmla="*/ 5877326 h 6654630"/>
              <a:gd name="connsiteX11" fmla="*/ 8570471 w 11578769"/>
              <a:gd name="connsiteY11" fmla="*/ 6654630 h 6654630"/>
              <a:gd name="connsiteX12" fmla="*/ 8926264 w 11578769"/>
              <a:gd name="connsiteY12" fmla="*/ 5864484 h 6654630"/>
              <a:gd name="connsiteX13" fmla="*/ 9774882 w 11578769"/>
              <a:gd name="connsiteY13" fmla="*/ 5851061 h 6654630"/>
              <a:gd name="connsiteX14" fmla="*/ 10927227 w 11578769"/>
              <a:gd name="connsiteY14" fmla="*/ 5873967 h 6654630"/>
              <a:gd name="connsiteX15" fmla="*/ 11562334 w 11578769"/>
              <a:gd name="connsiteY15" fmla="*/ 5869852 h 6654630"/>
              <a:gd name="connsiteX16" fmla="*/ 11571244 w 11578769"/>
              <a:gd name="connsiteY16" fmla="*/ 2573275 h 6654630"/>
              <a:gd name="connsiteX17" fmla="*/ 11572643 w 11578769"/>
              <a:gd name="connsiteY17" fmla="*/ 213068 h 6654630"/>
              <a:gd name="connsiteX18" fmla="*/ 11386303 w 11578769"/>
              <a:gd name="connsiteY18" fmla="*/ 34886 h 6654630"/>
              <a:gd name="connsiteX19" fmla="*/ 10689999 w 11578769"/>
              <a:gd name="connsiteY19" fmla="*/ 22192 h 6654630"/>
              <a:gd name="connsiteX20" fmla="*/ 7599878 w 11578769"/>
              <a:gd name="connsiteY20" fmla="*/ 27511 h 6654630"/>
              <a:gd name="connsiteX21" fmla="*/ 1999684 w 11578769"/>
              <a:gd name="connsiteY21" fmla="*/ 0 h 6654630"/>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80739"/>
              <a:gd name="connsiteY0" fmla="*/ 0 h 6964048"/>
              <a:gd name="connsiteX1" fmla="*/ 561320 w 11580739"/>
              <a:gd name="connsiteY1" fmla="*/ 10760 h 6964048"/>
              <a:gd name="connsiteX2" fmla="*/ 0 w 11580739"/>
              <a:gd name="connsiteY2" fmla="*/ 72136 h 6964048"/>
              <a:gd name="connsiteX3" fmla="*/ 0 w 11580739"/>
              <a:gd name="connsiteY3" fmla="*/ 860747 h 6964048"/>
              <a:gd name="connsiteX4" fmla="*/ 4597 w 11580739"/>
              <a:gd name="connsiteY4" fmla="*/ 860747 h 6964048"/>
              <a:gd name="connsiteX5" fmla="*/ 8569 w 11580739"/>
              <a:gd name="connsiteY5" fmla="*/ 1393284 h 6964048"/>
              <a:gd name="connsiteX6" fmla="*/ 67470 w 11580739"/>
              <a:gd name="connsiteY6" fmla="*/ 4886549 h 6964048"/>
              <a:gd name="connsiteX7" fmla="*/ 148480 w 11580739"/>
              <a:gd name="connsiteY7" fmla="*/ 5882442 h 6964048"/>
              <a:gd name="connsiteX8" fmla="*/ 5484139 w 11580739"/>
              <a:gd name="connsiteY8" fmla="*/ 5874336 h 6964048"/>
              <a:gd name="connsiteX9" fmla="*/ 8071632 w 11580739"/>
              <a:gd name="connsiteY9" fmla="*/ 5853608 h 6964048"/>
              <a:gd name="connsiteX10" fmla="*/ 8314590 w 11580739"/>
              <a:gd name="connsiteY10" fmla="*/ 5877326 h 6964048"/>
              <a:gd name="connsiteX11" fmla="*/ 8575475 w 11580739"/>
              <a:gd name="connsiteY11" fmla="*/ 6964048 h 6964048"/>
              <a:gd name="connsiteX12" fmla="*/ 8926264 w 11580739"/>
              <a:gd name="connsiteY12" fmla="*/ 5864484 h 6964048"/>
              <a:gd name="connsiteX13" fmla="*/ 9774882 w 11580739"/>
              <a:gd name="connsiteY13" fmla="*/ 5851061 h 6964048"/>
              <a:gd name="connsiteX14" fmla="*/ 10927227 w 11580739"/>
              <a:gd name="connsiteY14" fmla="*/ 5873967 h 6964048"/>
              <a:gd name="connsiteX15" fmla="*/ 11562334 w 11580739"/>
              <a:gd name="connsiteY15" fmla="*/ 5869852 h 6964048"/>
              <a:gd name="connsiteX16" fmla="*/ 11571244 w 11580739"/>
              <a:gd name="connsiteY16" fmla="*/ 2573275 h 6964048"/>
              <a:gd name="connsiteX17" fmla="*/ 11572643 w 11580739"/>
              <a:gd name="connsiteY17" fmla="*/ 213068 h 6964048"/>
              <a:gd name="connsiteX18" fmla="*/ 11386303 w 11580739"/>
              <a:gd name="connsiteY18" fmla="*/ 34886 h 6964048"/>
              <a:gd name="connsiteX19" fmla="*/ 10689999 w 11580739"/>
              <a:gd name="connsiteY19" fmla="*/ 22192 h 6964048"/>
              <a:gd name="connsiteX20" fmla="*/ 7599878 w 11580739"/>
              <a:gd name="connsiteY20" fmla="*/ 27511 h 6964048"/>
              <a:gd name="connsiteX21" fmla="*/ 1999684 w 11580739"/>
              <a:gd name="connsiteY21" fmla="*/ 0 h 6964048"/>
              <a:gd name="connsiteX0" fmla="*/ 1999684 w 11580739"/>
              <a:gd name="connsiteY0" fmla="*/ 0 h 6964048"/>
              <a:gd name="connsiteX1" fmla="*/ 561320 w 11580739"/>
              <a:gd name="connsiteY1" fmla="*/ 10760 h 6964048"/>
              <a:gd name="connsiteX2" fmla="*/ 0 w 11580739"/>
              <a:gd name="connsiteY2" fmla="*/ 72136 h 6964048"/>
              <a:gd name="connsiteX3" fmla="*/ 0 w 11580739"/>
              <a:gd name="connsiteY3" fmla="*/ 860747 h 6964048"/>
              <a:gd name="connsiteX4" fmla="*/ 4597 w 11580739"/>
              <a:gd name="connsiteY4" fmla="*/ 860747 h 6964048"/>
              <a:gd name="connsiteX5" fmla="*/ 8569 w 11580739"/>
              <a:gd name="connsiteY5" fmla="*/ 1393284 h 6964048"/>
              <a:gd name="connsiteX6" fmla="*/ 67470 w 11580739"/>
              <a:gd name="connsiteY6" fmla="*/ 4886549 h 6964048"/>
              <a:gd name="connsiteX7" fmla="*/ 148480 w 11580739"/>
              <a:gd name="connsiteY7" fmla="*/ 5882442 h 6964048"/>
              <a:gd name="connsiteX8" fmla="*/ 5484139 w 11580739"/>
              <a:gd name="connsiteY8" fmla="*/ 5874336 h 6964048"/>
              <a:gd name="connsiteX9" fmla="*/ 8071632 w 11580739"/>
              <a:gd name="connsiteY9" fmla="*/ 5853608 h 6964048"/>
              <a:gd name="connsiteX10" fmla="*/ 8314590 w 11580739"/>
              <a:gd name="connsiteY10" fmla="*/ 5877326 h 6964048"/>
              <a:gd name="connsiteX11" fmla="*/ 8575475 w 11580739"/>
              <a:gd name="connsiteY11" fmla="*/ 6964048 h 6964048"/>
              <a:gd name="connsiteX12" fmla="*/ 8926264 w 11580739"/>
              <a:gd name="connsiteY12" fmla="*/ 5864484 h 6964048"/>
              <a:gd name="connsiteX13" fmla="*/ 9774882 w 11580739"/>
              <a:gd name="connsiteY13" fmla="*/ 5851061 h 6964048"/>
              <a:gd name="connsiteX14" fmla="*/ 10927227 w 11580739"/>
              <a:gd name="connsiteY14" fmla="*/ 5873967 h 6964048"/>
              <a:gd name="connsiteX15" fmla="*/ 11562334 w 11580739"/>
              <a:gd name="connsiteY15" fmla="*/ 5869852 h 6964048"/>
              <a:gd name="connsiteX16" fmla="*/ 11571244 w 11580739"/>
              <a:gd name="connsiteY16" fmla="*/ 2573275 h 6964048"/>
              <a:gd name="connsiteX17" fmla="*/ 11572643 w 11580739"/>
              <a:gd name="connsiteY17" fmla="*/ 135715 h 6964048"/>
              <a:gd name="connsiteX18" fmla="*/ 11386303 w 11580739"/>
              <a:gd name="connsiteY18" fmla="*/ 34886 h 6964048"/>
              <a:gd name="connsiteX19" fmla="*/ 10689999 w 11580739"/>
              <a:gd name="connsiteY19" fmla="*/ 22192 h 6964048"/>
              <a:gd name="connsiteX20" fmla="*/ 7599878 w 11580739"/>
              <a:gd name="connsiteY20" fmla="*/ 27511 h 6964048"/>
              <a:gd name="connsiteX21" fmla="*/ 1999684 w 1158073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8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39624 w 11578769"/>
              <a:gd name="connsiteY4" fmla="*/ 860749 h 6964048"/>
              <a:gd name="connsiteX5" fmla="*/ 8569 w 11578769"/>
              <a:gd name="connsiteY5" fmla="*/ 1393284 h 6964048"/>
              <a:gd name="connsiteX6" fmla="*/ 67470 w 11578769"/>
              <a:gd name="connsiteY6" fmla="*/ 4886548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8569 w 11578769"/>
              <a:gd name="connsiteY4" fmla="*/ 1393284 h 6964048"/>
              <a:gd name="connsiteX5" fmla="*/ 67470 w 11578769"/>
              <a:gd name="connsiteY5" fmla="*/ 4886548 h 6964048"/>
              <a:gd name="connsiteX6" fmla="*/ 128464 w 11578769"/>
              <a:gd name="connsiteY6" fmla="*/ 5882443 h 6964048"/>
              <a:gd name="connsiteX7" fmla="*/ 5484139 w 11578769"/>
              <a:gd name="connsiteY7" fmla="*/ 5874336 h 6964048"/>
              <a:gd name="connsiteX8" fmla="*/ 8071632 w 11578769"/>
              <a:gd name="connsiteY8" fmla="*/ 5853608 h 6964048"/>
              <a:gd name="connsiteX9" fmla="*/ 8314590 w 11578769"/>
              <a:gd name="connsiteY9" fmla="*/ 5877326 h 6964048"/>
              <a:gd name="connsiteX10" fmla="*/ 8575475 w 11578769"/>
              <a:gd name="connsiteY10" fmla="*/ 6964048 h 6964048"/>
              <a:gd name="connsiteX11" fmla="*/ 8926264 w 11578769"/>
              <a:gd name="connsiteY11" fmla="*/ 5864484 h 6964048"/>
              <a:gd name="connsiteX12" fmla="*/ 9774882 w 11578769"/>
              <a:gd name="connsiteY12" fmla="*/ 5851061 h 6964048"/>
              <a:gd name="connsiteX13" fmla="*/ 10927227 w 11578769"/>
              <a:gd name="connsiteY13" fmla="*/ 5873967 h 6964048"/>
              <a:gd name="connsiteX14" fmla="*/ 11562334 w 11578769"/>
              <a:gd name="connsiteY14" fmla="*/ 5869852 h 6964048"/>
              <a:gd name="connsiteX15" fmla="*/ 11571244 w 11578769"/>
              <a:gd name="connsiteY15" fmla="*/ 2573275 h 6964048"/>
              <a:gd name="connsiteX16" fmla="*/ 11572643 w 11578769"/>
              <a:gd name="connsiteY16" fmla="*/ 135715 h 6964048"/>
              <a:gd name="connsiteX17" fmla="*/ 11386303 w 11578769"/>
              <a:gd name="connsiteY17" fmla="*/ 34886 h 6964048"/>
              <a:gd name="connsiteX18" fmla="*/ 10689999 w 11578769"/>
              <a:gd name="connsiteY18" fmla="*/ 22192 h 6964048"/>
              <a:gd name="connsiteX19" fmla="*/ 7599878 w 11578769"/>
              <a:gd name="connsiteY19" fmla="*/ 27511 h 6964048"/>
              <a:gd name="connsiteX20" fmla="*/ 1999684 w 11578769"/>
              <a:gd name="connsiteY20" fmla="*/ 0 h 6964048"/>
              <a:gd name="connsiteX0" fmla="*/ 1991115 w 11570200"/>
              <a:gd name="connsiteY0" fmla="*/ 0 h 6964048"/>
              <a:gd name="connsiteX1" fmla="*/ 552751 w 11570200"/>
              <a:gd name="connsiteY1" fmla="*/ 10760 h 6964048"/>
              <a:gd name="connsiteX2" fmla="*/ 11446 w 11570200"/>
              <a:gd name="connsiteY2" fmla="*/ 56664 h 6964048"/>
              <a:gd name="connsiteX3" fmla="*/ 6442 w 11570200"/>
              <a:gd name="connsiteY3" fmla="*/ 845281 h 6964048"/>
              <a:gd name="connsiteX4" fmla="*/ 0 w 11570200"/>
              <a:gd name="connsiteY4" fmla="*/ 1393284 h 6964048"/>
              <a:gd name="connsiteX5" fmla="*/ 58901 w 11570200"/>
              <a:gd name="connsiteY5" fmla="*/ 4886548 h 6964048"/>
              <a:gd name="connsiteX6" fmla="*/ 119895 w 11570200"/>
              <a:gd name="connsiteY6" fmla="*/ 5882443 h 6964048"/>
              <a:gd name="connsiteX7" fmla="*/ 5475570 w 11570200"/>
              <a:gd name="connsiteY7" fmla="*/ 5874336 h 6964048"/>
              <a:gd name="connsiteX8" fmla="*/ 8063063 w 11570200"/>
              <a:gd name="connsiteY8" fmla="*/ 5853608 h 6964048"/>
              <a:gd name="connsiteX9" fmla="*/ 8306021 w 11570200"/>
              <a:gd name="connsiteY9" fmla="*/ 5877326 h 6964048"/>
              <a:gd name="connsiteX10" fmla="*/ 8566906 w 11570200"/>
              <a:gd name="connsiteY10" fmla="*/ 6964048 h 6964048"/>
              <a:gd name="connsiteX11" fmla="*/ 8917695 w 11570200"/>
              <a:gd name="connsiteY11" fmla="*/ 5864484 h 6964048"/>
              <a:gd name="connsiteX12" fmla="*/ 9766313 w 11570200"/>
              <a:gd name="connsiteY12" fmla="*/ 5851061 h 6964048"/>
              <a:gd name="connsiteX13" fmla="*/ 10918658 w 11570200"/>
              <a:gd name="connsiteY13" fmla="*/ 5873967 h 6964048"/>
              <a:gd name="connsiteX14" fmla="*/ 11553765 w 11570200"/>
              <a:gd name="connsiteY14" fmla="*/ 5869852 h 6964048"/>
              <a:gd name="connsiteX15" fmla="*/ 11562675 w 11570200"/>
              <a:gd name="connsiteY15" fmla="*/ 2573275 h 6964048"/>
              <a:gd name="connsiteX16" fmla="*/ 11564074 w 11570200"/>
              <a:gd name="connsiteY16" fmla="*/ 135715 h 6964048"/>
              <a:gd name="connsiteX17" fmla="*/ 11377734 w 11570200"/>
              <a:gd name="connsiteY17" fmla="*/ 34886 h 6964048"/>
              <a:gd name="connsiteX18" fmla="*/ 10681430 w 11570200"/>
              <a:gd name="connsiteY18" fmla="*/ 22192 h 6964048"/>
              <a:gd name="connsiteX19" fmla="*/ 7591309 w 11570200"/>
              <a:gd name="connsiteY19" fmla="*/ 27511 h 6964048"/>
              <a:gd name="connsiteX20" fmla="*/ 1991115 w 11570200"/>
              <a:gd name="connsiteY20" fmla="*/ 0 h 6964048"/>
              <a:gd name="connsiteX0" fmla="*/ 1984916 w 11564001"/>
              <a:gd name="connsiteY0" fmla="*/ 0 h 6964048"/>
              <a:gd name="connsiteX1" fmla="*/ 546552 w 11564001"/>
              <a:gd name="connsiteY1" fmla="*/ 10760 h 6964048"/>
              <a:gd name="connsiteX2" fmla="*/ 5247 w 11564001"/>
              <a:gd name="connsiteY2" fmla="*/ 56664 h 6964048"/>
              <a:gd name="connsiteX3" fmla="*/ 243 w 11564001"/>
              <a:gd name="connsiteY3" fmla="*/ 845281 h 6964048"/>
              <a:gd name="connsiteX4" fmla="*/ 8812 w 11564001"/>
              <a:gd name="connsiteY4" fmla="*/ 1671759 h 6964048"/>
              <a:gd name="connsiteX5" fmla="*/ 52702 w 11564001"/>
              <a:gd name="connsiteY5" fmla="*/ 4886548 h 6964048"/>
              <a:gd name="connsiteX6" fmla="*/ 113696 w 11564001"/>
              <a:gd name="connsiteY6" fmla="*/ 5882443 h 6964048"/>
              <a:gd name="connsiteX7" fmla="*/ 5469371 w 11564001"/>
              <a:gd name="connsiteY7" fmla="*/ 5874336 h 6964048"/>
              <a:gd name="connsiteX8" fmla="*/ 8056864 w 11564001"/>
              <a:gd name="connsiteY8" fmla="*/ 5853608 h 6964048"/>
              <a:gd name="connsiteX9" fmla="*/ 8299822 w 11564001"/>
              <a:gd name="connsiteY9" fmla="*/ 5877326 h 6964048"/>
              <a:gd name="connsiteX10" fmla="*/ 8560707 w 11564001"/>
              <a:gd name="connsiteY10" fmla="*/ 6964048 h 6964048"/>
              <a:gd name="connsiteX11" fmla="*/ 8911496 w 11564001"/>
              <a:gd name="connsiteY11" fmla="*/ 5864484 h 6964048"/>
              <a:gd name="connsiteX12" fmla="*/ 9760114 w 11564001"/>
              <a:gd name="connsiteY12" fmla="*/ 5851061 h 6964048"/>
              <a:gd name="connsiteX13" fmla="*/ 10912459 w 11564001"/>
              <a:gd name="connsiteY13" fmla="*/ 5873967 h 6964048"/>
              <a:gd name="connsiteX14" fmla="*/ 11547566 w 11564001"/>
              <a:gd name="connsiteY14" fmla="*/ 5869852 h 6964048"/>
              <a:gd name="connsiteX15" fmla="*/ 11556476 w 11564001"/>
              <a:gd name="connsiteY15" fmla="*/ 2573275 h 6964048"/>
              <a:gd name="connsiteX16" fmla="*/ 11557875 w 11564001"/>
              <a:gd name="connsiteY16" fmla="*/ 135715 h 6964048"/>
              <a:gd name="connsiteX17" fmla="*/ 11371535 w 11564001"/>
              <a:gd name="connsiteY17" fmla="*/ 34886 h 6964048"/>
              <a:gd name="connsiteX18" fmla="*/ 10675231 w 11564001"/>
              <a:gd name="connsiteY18" fmla="*/ 22192 h 6964048"/>
              <a:gd name="connsiteX19" fmla="*/ 7585110 w 11564001"/>
              <a:gd name="connsiteY19" fmla="*/ 27511 h 6964048"/>
              <a:gd name="connsiteX20" fmla="*/ 1984916 w 11564001"/>
              <a:gd name="connsiteY20" fmla="*/ 0 h 6964048"/>
              <a:gd name="connsiteX0" fmla="*/ 1984673 w 11563758"/>
              <a:gd name="connsiteY0" fmla="*/ 0 h 6964048"/>
              <a:gd name="connsiteX1" fmla="*/ 546309 w 11563758"/>
              <a:gd name="connsiteY1" fmla="*/ 10760 h 6964048"/>
              <a:gd name="connsiteX2" fmla="*/ 5004 w 11563758"/>
              <a:gd name="connsiteY2" fmla="*/ 56664 h 6964048"/>
              <a:gd name="connsiteX3" fmla="*/ 0 w 11563758"/>
              <a:gd name="connsiteY3" fmla="*/ 845281 h 6964048"/>
              <a:gd name="connsiteX4" fmla="*/ 52459 w 11563758"/>
              <a:gd name="connsiteY4" fmla="*/ 4886548 h 6964048"/>
              <a:gd name="connsiteX5" fmla="*/ 113453 w 11563758"/>
              <a:gd name="connsiteY5" fmla="*/ 5882443 h 6964048"/>
              <a:gd name="connsiteX6" fmla="*/ 5469128 w 11563758"/>
              <a:gd name="connsiteY6" fmla="*/ 5874336 h 6964048"/>
              <a:gd name="connsiteX7" fmla="*/ 8056621 w 11563758"/>
              <a:gd name="connsiteY7" fmla="*/ 5853608 h 6964048"/>
              <a:gd name="connsiteX8" fmla="*/ 8299579 w 11563758"/>
              <a:gd name="connsiteY8" fmla="*/ 5877326 h 6964048"/>
              <a:gd name="connsiteX9" fmla="*/ 8560464 w 11563758"/>
              <a:gd name="connsiteY9" fmla="*/ 6964048 h 6964048"/>
              <a:gd name="connsiteX10" fmla="*/ 8911253 w 11563758"/>
              <a:gd name="connsiteY10" fmla="*/ 5864484 h 6964048"/>
              <a:gd name="connsiteX11" fmla="*/ 9759871 w 11563758"/>
              <a:gd name="connsiteY11" fmla="*/ 5851061 h 6964048"/>
              <a:gd name="connsiteX12" fmla="*/ 10912216 w 11563758"/>
              <a:gd name="connsiteY12" fmla="*/ 5873967 h 6964048"/>
              <a:gd name="connsiteX13" fmla="*/ 11547323 w 11563758"/>
              <a:gd name="connsiteY13" fmla="*/ 5869852 h 6964048"/>
              <a:gd name="connsiteX14" fmla="*/ 11556233 w 11563758"/>
              <a:gd name="connsiteY14" fmla="*/ 2573275 h 6964048"/>
              <a:gd name="connsiteX15" fmla="*/ 11557632 w 11563758"/>
              <a:gd name="connsiteY15" fmla="*/ 135715 h 6964048"/>
              <a:gd name="connsiteX16" fmla="*/ 11371292 w 11563758"/>
              <a:gd name="connsiteY16" fmla="*/ 34886 h 6964048"/>
              <a:gd name="connsiteX17" fmla="*/ 10674988 w 11563758"/>
              <a:gd name="connsiteY17" fmla="*/ 22192 h 6964048"/>
              <a:gd name="connsiteX18" fmla="*/ 7584867 w 11563758"/>
              <a:gd name="connsiteY18" fmla="*/ 27511 h 6964048"/>
              <a:gd name="connsiteX19" fmla="*/ 1984673 w 11563758"/>
              <a:gd name="connsiteY19" fmla="*/ 0 h 6964048"/>
              <a:gd name="connsiteX0" fmla="*/ 1979669 w 11558754"/>
              <a:gd name="connsiteY0" fmla="*/ 0 h 6964048"/>
              <a:gd name="connsiteX1" fmla="*/ 541305 w 11558754"/>
              <a:gd name="connsiteY1" fmla="*/ 10760 h 6964048"/>
              <a:gd name="connsiteX2" fmla="*/ 0 w 11558754"/>
              <a:gd name="connsiteY2" fmla="*/ 56664 h 6964048"/>
              <a:gd name="connsiteX3" fmla="*/ 10007 w 11558754"/>
              <a:gd name="connsiteY3" fmla="*/ 907167 h 6964048"/>
              <a:gd name="connsiteX4" fmla="*/ 47455 w 11558754"/>
              <a:gd name="connsiteY4" fmla="*/ 4886548 h 6964048"/>
              <a:gd name="connsiteX5" fmla="*/ 108449 w 11558754"/>
              <a:gd name="connsiteY5" fmla="*/ 5882443 h 6964048"/>
              <a:gd name="connsiteX6" fmla="*/ 5464124 w 11558754"/>
              <a:gd name="connsiteY6" fmla="*/ 5874336 h 6964048"/>
              <a:gd name="connsiteX7" fmla="*/ 8051617 w 11558754"/>
              <a:gd name="connsiteY7" fmla="*/ 5853608 h 6964048"/>
              <a:gd name="connsiteX8" fmla="*/ 8294575 w 11558754"/>
              <a:gd name="connsiteY8" fmla="*/ 5877326 h 6964048"/>
              <a:gd name="connsiteX9" fmla="*/ 8555460 w 11558754"/>
              <a:gd name="connsiteY9" fmla="*/ 6964048 h 6964048"/>
              <a:gd name="connsiteX10" fmla="*/ 8906249 w 11558754"/>
              <a:gd name="connsiteY10" fmla="*/ 5864484 h 6964048"/>
              <a:gd name="connsiteX11" fmla="*/ 9754867 w 11558754"/>
              <a:gd name="connsiteY11" fmla="*/ 5851061 h 6964048"/>
              <a:gd name="connsiteX12" fmla="*/ 10907212 w 11558754"/>
              <a:gd name="connsiteY12" fmla="*/ 5873967 h 6964048"/>
              <a:gd name="connsiteX13" fmla="*/ 11542319 w 11558754"/>
              <a:gd name="connsiteY13" fmla="*/ 5869852 h 6964048"/>
              <a:gd name="connsiteX14" fmla="*/ 11551229 w 11558754"/>
              <a:gd name="connsiteY14" fmla="*/ 2573275 h 6964048"/>
              <a:gd name="connsiteX15" fmla="*/ 11552628 w 11558754"/>
              <a:gd name="connsiteY15" fmla="*/ 135715 h 6964048"/>
              <a:gd name="connsiteX16" fmla="*/ 11366288 w 11558754"/>
              <a:gd name="connsiteY16" fmla="*/ 34886 h 6964048"/>
              <a:gd name="connsiteX17" fmla="*/ 10669984 w 11558754"/>
              <a:gd name="connsiteY17" fmla="*/ 22192 h 6964048"/>
              <a:gd name="connsiteX18" fmla="*/ 7579863 w 11558754"/>
              <a:gd name="connsiteY18" fmla="*/ 27511 h 6964048"/>
              <a:gd name="connsiteX19" fmla="*/ 1979669 w 11558754"/>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548747" h="6964048">
                <a:moveTo>
                  <a:pt x="1969662" y="0"/>
                </a:moveTo>
                <a:lnTo>
                  <a:pt x="531298" y="10760"/>
                </a:lnTo>
                <a:cubicBezTo>
                  <a:pt x="412076" y="17393"/>
                  <a:pt x="40889" y="-5755"/>
                  <a:pt x="10008" y="41197"/>
                </a:cubicBezTo>
                <a:lnTo>
                  <a:pt x="0" y="907167"/>
                </a:lnTo>
                <a:cubicBezTo>
                  <a:pt x="7909" y="1712148"/>
                  <a:pt x="18539" y="4047021"/>
                  <a:pt x="37448" y="4886548"/>
                </a:cubicBezTo>
                <a:cubicBezTo>
                  <a:pt x="53591" y="5571076"/>
                  <a:pt x="27300" y="5894554"/>
                  <a:pt x="98442" y="5882443"/>
                </a:cubicBezTo>
                <a:cubicBezTo>
                  <a:pt x="2272096" y="5944168"/>
                  <a:pt x="3839516" y="5905296"/>
                  <a:pt x="5454117" y="5874336"/>
                </a:cubicBezTo>
                <a:lnTo>
                  <a:pt x="8041610" y="5853608"/>
                </a:lnTo>
                <a:cubicBezTo>
                  <a:pt x="8097057" y="5853135"/>
                  <a:pt x="8260641" y="5816019"/>
                  <a:pt x="8284568" y="5877326"/>
                </a:cubicBezTo>
                <a:cubicBezTo>
                  <a:pt x="8358458" y="6066651"/>
                  <a:pt x="8505494" y="6819821"/>
                  <a:pt x="8545453" y="6964048"/>
                </a:cubicBezTo>
                <a:cubicBezTo>
                  <a:pt x="8592444" y="6853126"/>
                  <a:pt x="8717070" y="6190249"/>
                  <a:pt x="8896242" y="5864484"/>
                </a:cubicBezTo>
                <a:cubicBezTo>
                  <a:pt x="8983231" y="5861744"/>
                  <a:pt x="9383648" y="5857976"/>
                  <a:pt x="9744860" y="5851061"/>
                </a:cubicBezTo>
                <a:lnTo>
                  <a:pt x="10897205" y="5873967"/>
                </a:lnTo>
                <a:cubicBezTo>
                  <a:pt x="11154266" y="5864303"/>
                  <a:pt x="11330236" y="5889853"/>
                  <a:pt x="11532312" y="5869852"/>
                </a:cubicBezTo>
                <a:cubicBezTo>
                  <a:pt x="11570755" y="5664332"/>
                  <a:pt x="11527878" y="4358576"/>
                  <a:pt x="11541222" y="2573275"/>
                </a:cubicBezTo>
                <a:cubicBezTo>
                  <a:pt x="11557330" y="1394689"/>
                  <a:pt x="11525996" y="803887"/>
                  <a:pt x="11542621" y="135715"/>
                </a:cubicBezTo>
                <a:cubicBezTo>
                  <a:pt x="11545135" y="34675"/>
                  <a:pt x="11490844" y="52505"/>
                  <a:pt x="11356281" y="34886"/>
                </a:cubicBezTo>
                <a:cubicBezTo>
                  <a:pt x="11210966" y="17266"/>
                  <a:pt x="10860029" y="38111"/>
                  <a:pt x="10659977" y="22192"/>
                </a:cubicBezTo>
                <a:lnTo>
                  <a:pt x="7569856" y="27511"/>
                </a:lnTo>
                <a:lnTo>
                  <a:pt x="1969662" y="0"/>
                </a:lnTo>
                <a:close/>
              </a:path>
            </a:pathLst>
          </a:custGeom>
          <a:solidFill>
            <a:schemeClr val="bg1"/>
          </a:solidFill>
          <a:ln w="1905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B5A091A-3411-F1B2-3570-5B3935F1675A}"/>
              </a:ext>
            </a:extLst>
          </p:cNvPr>
          <p:cNvSpPr>
            <a:spLocks noGrp="1"/>
          </p:cNvSpPr>
          <p:nvPr>
            <p:ph type="title"/>
          </p:nvPr>
        </p:nvSpPr>
        <p:spPr>
          <a:xfrm>
            <a:off x="1707687" y="4765780"/>
            <a:ext cx="8889663" cy="1235348"/>
          </a:xfrm>
        </p:spPr>
        <p:txBody>
          <a:bodyPr>
            <a:normAutofit/>
          </a:bodyPr>
          <a:lstStyle/>
          <a:p>
            <a:pPr algn="ctr"/>
            <a:r>
              <a:rPr lang="en-US">
                <a:latin typeface="Calibri"/>
                <a:cs typeface="Calibri"/>
              </a:rPr>
              <a:t>References:</a:t>
            </a:r>
          </a:p>
        </p:txBody>
      </p:sp>
      <p:sp>
        <p:nvSpPr>
          <p:cNvPr id="27" name="Freeform: Shape 26">
            <a:extLst>
              <a:ext uri="{FF2B5EF4-FFF2-40B4-BE49-F238E27FC236}">
                <a16:creationId xmlns:a16="http://schemas.microsoft.com/office/drawing/2014/main" id="{B6FB7394-C898-4857-BD32-4D13183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288721" y="4309700"/>
            <a:ext cx="9614555" cy="187521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10007288 w 11603130"/>
              <a:gd name="connsiteY15" fmla="*/ 5914499 h 6362961"/>
              <a:gd name="connsiteX16" fmla="*/ 10927227 w 11603130"/>
              <a:gd name="connsiteY16" fmla="*/ 5922366 h 6362961"/>
              <a:gd name="connsiteX17" fmla="*/ 11562333 w 11603130"/>
              <a:gd name="connsiteY17" fmla="*/ 5906085 h 6362961"/>
              <a:gd name="connsiteX18" fmla="*/ 11571244 w 11603130"/>
              <a:gd name="connsiteY18" fmla="*/ 2621674 h 6362961"/>
              <a:gd name="connsiteX19" fmla="*/ 11561892 w 11603130"/>
              <a:gd name="connsiteY19" fmla="*/ 176313 h 6362961"/>
              <a:gd name="connsiteX20" fmla="*/ 11289537 w 11603130"/>
              <a:gd name="connsiteY20" fmla="*/ 107615 h 6362961"/>
              <a:gd name="connsiteX21" fmla="*/ 10689999 w 11603130"/>
              <a:gd name="connsiteY21" fmla="*/ 70591 h 6362961"/>
              <a:gd name="connsiteX22" fmla="*/ 7599878 w 11603130"/>
              <a:gd name="connsiteY22" fmla="*/ 75910 h 6362961"/>
              <a:gd name="connsiteX23" fmla="*/ 1892744 w 11603130"/>
              <a:gd name="connsiteY23" fmla="*/ 0 h 6362961"/>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143603 w 11603130"/>
              <a:gd name="connsiteY9" fmla="*/ 5913030 h 6472442"/>
              <a:gd name="connsiteX10" fmla="*/ 8168400 w 11603130"/>
              <a:gd name="connsiteY10" fmla="*/ 5914173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143603 w 11603130"/>
              <a:gd name="connsiteY9" fmla="*/ 5913030 h 6472442"/>
              <a:gd name="connsiteX10" fmla="*/ 8168401 w 11603130"/>
              <a:gd name="connsiteY10" fmla="*/ 5646549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168401 w 11603130"/>
              <a:gd name="connsiteY10" fmla="*/ 5646549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4 w 11603130"/>
              <a:gd name="connsiteY17" fmla="*/ 5918251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4 w 11603130"/>
              <a:gd name="connsiteY17" fmla="*/ 5918251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294199 w 11603130"/>
              <a:gd name="connsiteY9" fmla="*/ 5913031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071632 w 11603130"/>
              <a:gd name="connsiteY9" fmla="*/ 5902007 h 6472442"/>
              <a:gd name="connsiteX10" fmla="*/ 8334742 w 11603130"/>
              <a:gd name="connsiteY10" fmla="*/ 5912754 h 6472442"/>
              <a:gd name="connsiteX11" fmla="*/ 8300328 w 11603130"/>
              <a:gd name="connsiteY11" fmla="*/ 6472442 h 6472442"/>
              <a:gd name="connsiteX12" fmla="*/ 8951337 w 11603130"/>
              <a:gd name="connsiteY12" fmla="*/ 5912879 h 6472442"/>
              <a:gd name="connsiteX13" fmla="*/ 9774882 w 11603130"/>
              <a:gd name="connsiteY13" fmla="*/ 5899460 h 6472442"/>
              <a:gd name="connsiteX14" fmla="*/ 10927227 w 11603130"/>
              <a:gd name="connsiteY14" fmla="*/ 5922366 h 6472442"/>
              <a:gd name="connsiteX15" fmla="*/ 11562334 w 11603130"/>
              <a:gd name="connsiteY15" fmla="*/ 5918251 h 6472442"/>
              <a:gd name="connsiteX16" fmla="*/ 11571244 w 11603130"/>
              <a:gd name="connsiteY16" fmla="*/ 2621674 h 6472442"/>
              <a:gd name="connsiteX17" fmla="*/ 11561892 w 11603130"/>
              <a:gd name="connsiteY17" fmla="*/ 176313 h 6472442"/>
              <a:gd name="connsiteX18" fmla="*/ 11289537 w 11603130"/>
              <a:gd name="connsiteY18" fmla="*/ 107615 h 6472442"/>
              <a:gd name="connsiteX19" fmla="*/ 10689999 w 11603130"/>
              <a:gd name="connsiteY19" fmla="*/ 70591 h 6472442"/>
              <a:gd name="connsiteX20" fmla="*/ 7599878 w 11603130"/>
              <a:gd name="connsiteY20" fmla="*/ 75910 h 6472442"/>
              <a:gd name="connsiteX21" fmla="*/ 1892744 w 11603130"/>
              <a:gd name="connsiteY21"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484139 w 11603130"/>
              <a:gd name="connsiteY8" fmla="*/ 5922735 h 6472442"/>
              <a:gd name="connsiteX9" fmla="*/ 8071632 w 11603130"/>
              <a:gd name="connsiteY9" fmla="*/ 5902007 h 6472442"/>
              <a:gd name="connsiteX10" fmla="*/ 8334742 w 11603130"/>
              <a:gd name="connsiteY10" fmla="*/ 5912754 h 6472442"/>
              <a:gd name="connsiteX11" fmla="*/ 8300328 w 11603130"/>
              <a:gd name="connsiteY11" fmla="*/ 6472442 h 6472442"/>
              <a:gd name="connsiteX12" fmla="*/ 8951337 w 11603130"/>
              <a:gd name="connsiteY12" fmla="*/ 5912879 h 6472442"/>
              <a:gd name="connsiteX13" fmla="*/ 9774882 w 11603130"/>
              <a:gd name="connsiteY13" fmla="*/ 5899460 h 6472442"/>
              <a:gd name="connsiteX14" fmla="*/ 10927227 w 11603130"/>
              <a:gd name="connsiteY14" fmla="*/ 5922366 h 6472442"/>
              <a:gd name="connsiteX15" fmla="*/ 11562334 w 11603130"/>
              <a:gd name="connsiteY15" fmla="*/ 5918251 h 6472442"/>
              <a:gd name="connsiteX16" fmla="*/ 11571244 w 11603130"/>
              <a:gd name="connsiteY16" fmla="*/ 2621674 h 6472442"/>
              <a:gd name="connsiteX17" fmla="*/ 11561892 w 11603130"/>
              <a:gd name="connsiteY17" fmla="*/ 176313 h 6472442"/>
              <a:gd name="connsiteX18" fmla="*/ 11289537 w 11603130"/>
              <a:gd name="connsiteY18" fmla="*/ 107615 h 6472442"/>
              <a:gd name="connsiteX19" fmla="*/ 10689999 w 11603130"/>
              <a:gd name="connsiteY19" fmla="*/ 70591 h 6472442"/>
              <a:gd name="connsiteX20" fmla="*/ 7599878 w 11603130"/>
              <a:gd name="connsiteY20" fmla="*/ 75910 h 6472442"/>
              <a:gd name="connsiteX21" fmla="*/ 1892744 w 11603130"/>
              <a:gd name="connsiteY21" fmla="*/ 0 h 6472442"/>
              <a:gd name="connsiteX0" fmla="*/ 1892744 w 11597724"/>
              <a:gd name="connsiteY0" fmla="*/ 34441 h 6506883"/>
              <a:gd name="connsiteX1" fmla="*/ 304663 w 11597724"/>
              <a:gd name="connsiteY1" fmla="*/ 45202 h 6506883"/>
              <a:gd name="connsiteX2" fmla="*/ 0 w 11597724"/>
              <a:gd name="connsiteY2" fmla="*/ 82383 h 6506883"/>
              <a:gd name="connsiteX3" fmla="*/ 0 w 11597724"/>
              <a:gd name="connsiteY3" fmla="*/ 943587 h 6506883"/>
              <a:gd name="connsiteX4" fmla="*/ 4597 w 11597724"/>
              <a:gd name="connsiteY4" fmla="*/ 943587 h 6506883"/>
              <a:gd name="connsiteX5" fmla="*/ 8568 w 11597724"/>
              <a:gd name="connsiteY5" fmla="*/ 1123349 h 6506883"/>
              <a:gd name="connsiteX6" fmla="*/ 88972 w 11597724"/>
              <a:gd name="connsiteY6" fmla="*/ 3558289 h 6506883"/>
              <a:gd name="connsiteX7" fmla="*/ 148480 w 11597724"/>
              <a:gd name="connsiteY7" fmla="*/ 5965282 h 6506883"/>
              <a:gd name="connsiteX8" fmla="*/ 5484139 w 11597724"/>
              <a:gd name="connsiteY8" fmla="*/ 5957176 h 6506883"/>
              <a:gd name="connsiteX9" fmla="*/ 8071632 w 11597724"/>
              <a:gd name="connsiteY9" fmla="*/ 5936448 h 6506883"/>
              <a:gd name="connsiteX10" fmla="*/ 8334742 w 11597724"/>
              <a:gd name="connsiteY10" fmla="*/ 5947195 h 6506883"/>
              <a:gd name="connsiteX11" fmla="*/ 8300328 w 11597724"/>
              <a:gd name="connsiteY11" fmla="*/ 6506883 h 6506883"/>
              <a:gd name="connsiteX12" fmla="*/ 8951337 w 11597724"/>
              <a:gd name="connsiteY12" fmla="*/ 5947320 h 6506883"/>
              <a:gd name="connsiteX13" fmla="*/ 9774882 w 11597724"/>
              <a:gd name="connsiteY13" fmla="*/ 5933901 h 6506883"/>
              <a:gd name="connsiteX14" fmla="*/ 10927227 w 11597724"/>
              <a:gd name="connsiteY14" fmla="*/ 5956807 h 6506883"/>
              <a:gd name="connsiteX15" fmla="*/ 11562334 w 11597724"/>
              <a:gd name="connsiteY15" fmla="*/ 5952692 h 6506883"/>
              <a:gd name="connsiteX16" fmla="*/ 11571244 w 11597724"/>
              <a:gd name="connsiteY16" fmla="*/ 2656115 h 6506883"/>
              <a:gd name="connsiteX17" fmla="*/ 11561892 w 11597724"/>
              <a:gd name="connsiteY17" fmla="*/ 210754 h 6506883"/>
              <a:gd name="connsiteX18" fmla="*/ 11386303 w 11597724"/>
              <a:gd name="connsiteY18" fmla="*/ 117726 h 6506883"/>
              <a:gd name="connsiteX19" fmla="*/ 10689999 w 11597724"/>
              <a:gd name="connsiteY19" fmla="*/ 105032 h 6506883"/>
              <a:gd name="connsiteX20" fmla="*/ 7599878 w 11597724"/>
              <a:gd name="connsiteY20" fmla="*/ 110351 h 6506883"/>
              <a:gd name="connsiteX21" fmla="*/ 1892744 w 11597724"/>
              <a:gd name="connsiteY21" fmla="*/ 34441 h 6506883"/>
              <a:gd name="connsiteX0" fmla="*/ 1892744 w 11597724"/>
              <a:gd name="connsiteY0" fmla="*/ 34443 h 6506885"/>
              <a:gd name="connsiteX1" fmla="*/ 304663 w 11597724"/>
              <a:gd name="connsiteY1" fmla="*/ 45204 h 6506885"/>
              <a:gd name="connsiteX2" fmla="*/ 0 w 11597724"/>
              <a:gd name="connsiteY2" fmla="*/ 82385 h 6506885"/>
              <a:gd name="connsiteX3" fmla="*/ 0 w 11597724"/>
              <a:gd name="connsiteY3" fmla="*/ 943589 h 6506885"/>
              <a:gd name="connsiteX4" fmla="*/ 4597 w 11597724"/>
              <a:gd name="connsiteY4" fmla="*/ 943589 h 6506885"/>
              <a:gd name="connsiteX5" fmla="*/ 8568 w 11597724"/>
              <a:gd name="connsiteY5" fmla="*/ 1123351 h 6506885"/>
              <a:gd name="connsiteX6" fmla="*/ 88972 w 11597724"/>
              <a:gd name="connsiteY6" fmla="*/ 3558291 h 6506885"/>
              <a:gd name="connsiteX7" fmla="*/ 148480 w 11597724"/>
              <a:gd name="connsiteY7" fmla="*/ 5965284 h 6506885"/>
              <a:gd name="connsiteX8" fmla="*/ 5484139 w 11597724"/>
              <a:gd name="connsiteY8" fmla="*/ 5957178 h 6506885"/>
              <a:gd name="connsiteX9" fmla="*/ 8071632 w 11597724"/>
              <a:gd name="connsiteY9" fmla="*/ 5936450 h 6506885"/>
              <a:gd name="connsiteX10" fmla="*/ 8334742 w 11597724"/>
              <a:gd name="connsiteY10" fmla="*/ 5947197 h 6506885"/>
              <a:gd name="connsiteX11" fmla="*/ 8300328 w 11597724"/>
              <a:gd name="connsiteY11" fmla="*/ 6506885 h 6506885"/>
              <a:gd name="connsiteX12" fmla="*/ 8951337 w 11597724"/>
              <a:gd name="connsiteY12" fmla="*/ 5947322 h 6506885"/>
              <a:gd name="connsiteX13" fmla="*/ 9774882 w 11597724"/>
              <a:gd name="connsiteY13" fmla="*/ 5933903 h 6506885"/>
              <a:gd name="connsiteX14" fmla="*/ 10927227 w 11597724"/>
              <a:gd name="connsiteY14" fmla="*/ 5956809 h 6506885"/>
              <a:gd name="connsiteX15" fmla="*/ 11562334 w 11597724"/>
              <a:gd name="connsiteY15" fmla="*/ 5952694 h 6506885"/>
              <a:gd name="connsiteX16" fmla="*/ 11571244 w 11597724"/>
              <a:gd name="connsiteY16" fmla="*/ 2656117 h 6506885"/>
              <a:gd name="connsiteX17" fmla="*/ 11561892 w 11597724"/>
              <a:gd name="connsiteY17" fmla="*/ 210756 h 6506885"/>
              <a:gd name="connsiteX18" fmla="*/ 11386303 w 11597724"/>
              <a:gd name="connsiteY18" fmla="*/ 117728 h 6506885"/>
              <a:gd name="connsiteX19" fmla="*/ 10689999 w 11597724"/>
              <a:gd name="connsiteY19" fmla="*/ 105034 h 6506885"/>
              <a:gd name="connsiteX20" fmla="*/ 7599878 w 11597724"/>
              <a:gd name="connsiteY20" fmla="*/ 110353 h 6506885"/>
              <a:gd name="connsiteX21" fmla="*/ 1892744 w 11597724"/>
              <a:gd name="connsiteY21" fmla="*/ 34443 h 6506885"/>
              <a:gd name="connsiteX0" fmla="*/ 1892744 w 11601890"/>
              <a:gd name="connsiteY0" fmla="*/ -1 h 6472441"/>
              <a:gd name="connsiteX1" fmla="*/ 304663 w 11601890"/>
              <a:gd name="connsiteY1" fmla="*/ 10760 h 6472441"/>
              <a:gd name="connsiteX2" fmla="*/ 0 w 11601890"/>
              <a:gd name="connsiteY2" fmla="*/ 47941 h 6472441"/>
              <a:gd name="connsiteX3" fmla="*/ 0 w 11601890"/>
              <a:gd name="connsiteY3" fmla="*/ 909145 h 6472441"/>
              <a:gd name="connsiteX4" fmla="*/ 4597 w 11601890"/>
              <a:gd name="connsiteY4" fmla="*/ 909145 h 6472441"/>
              <a:gd name="connsiteX5" fmla="*/ 8568 w 11601890"/>
              <a:gd name="connsiteY5" fmla="*/ 1088907 h 6472441"/>
              <a:gd name="connsiteX6" fmla="*/ 88972 w 11601890"/>
              <a:gd name="connsiteY6" fmla="*/ 3523847 h 6472441"/>
              <a:gd name="connsiteX7" fmla="*/ 148480 w 11601890"/>
              <a:gd name="connsiteY7" fmla="*/ 5930840 h 6472441"/>
              <a:gd name="connsiteX8" fmla="*/ 5484139 w 11601890"/>
              <a:gd name="connsiteY8" fmla="*/ 5922734 h 6472441"/>
              <a:gd name="connsiteX9" fmla="*/ 8071632 w 11601890"/>
              <a:gd name="connsiteY9" fmla="*/ 5902006 h 6472441"/>
              <a:gd name="connsiteX10" fmla="*/ 8334742 w 11601890"/>
              <a:gd name="connsiteY10" fmla="*/ 5912753 h 6472441"/>
              <a:gd name="connsiteX11" fmla="*/ 8300328 w 11601890"/>
              <a:gd name="connsiteY11" fmla="*/ 6472441 h 6472441"/>
              <a:gd name="connsiteX12" fmla="*/ 8951337 w 11601890"/>
              <a:gd name="connsiteY12" fmla="*/ 5912878 h 6472441"/>
              <a:gd name="connsiteX13" fmla="*/ 9774882 w 11601890"/>
              <a:gd name="connsiteY13" fmla="*/ 5899459 h 6472441"/>
              <a:gd name="connsiteX14" fmla="*/ 10927227 w 11601890"/>
              <a:gd name="connsiteY14" fmla="*/ 5922365 h 6472441"/>
              <a:gd name="connsiteX15" fmla="*/ 11562334 w 11601890"/>
              <a:gd name="connsiteY15" fmla="*/ 5918250 h 6472441"/>
              <a:gd name="connsiteX16" fmla="*/ 11571244 w 11601890"/>
              <a:gd name="connsiteY16" fmla="*/ 2621673 h 6472441"/>
              <a:gd name="connsiteX17" fmla="*/ 11572643 w 11601890"/>
              <a:gd name="connsiteY17" fmla="*/ 261466 h 6472441"/>
              <a:gd name="connsiteX18" fmla="*/ 11386303 w 11601890"/>
              <a:gd name="connsiteY18" fmla="*/ 83284 h 6472441"/>
              <a:gd name="connsiteX19" fmla="*/ 10689999 w 11601890"/>
              <a:gd name="connsiteY19" fmla="*/ 70590 h 6472441"/>
              <a:gd name="connsiteX20" fmla="*/ 7599878 w 11601890"/>
              <a:gd name="connsiteY20" fmla="*/ 75909 h 6472441"/>
              <a:gd name="connsiteX21" fmla="*/ 1892744 w 11601890"/>
              <a:gd name="connsiteY21" fmla="*/ -1 h 6472441"/>
              <a:gd name="connsiteX0" fmla="*/ 1892744 w 11592538"/>
              <a:gd name="connsiteY0" fmla="*/ -1 h 6472441"/>
              <a:gd name="connsiteX1" fmla="*/ 304663 w 11592538"/>
              <a:gd name="connsiteY1" fmla="*/ 10760 h 6472441"/>
              <a:gd name="connsiteX2" fmla="*/ 0 w 11592538"/>
              <a:gd name="connsiteY2" fmla="*/ 47941 h 6472441"/>
              <a:gd name="connsiteX3" fmla="*/ 0 w 11592538"/>
              <a:gd name="connsiteY3" fmla="*/ 909145 h 6472441"/>
              <a:gd name="connsiteX4" fmla="*/ 4597 w 11592538"/>
              <a:gd name="connsiteY4" fmla="*/ 909145 h 6472441"/>
              <a:gd name="connsiteX5" fmla="*/ 8568 w 11592538"/>
              <a:gd name="connsiteY5" fmla="*/ 1088907 h 6472441"/>
              <a:gd name="connsiteX6" fmla="*/ 88972 w 11592538"/>
              <a:gd name="connsiteY6" fmla="*/ 3523847 h 6472441"/>
              <a:gd name="connsiteX7" fmla="*/ 148480 w 11592538"/>
              <a:gd name="connsiteY7" fmla="*/ 5930840 h 6472441"/>
              <a:gd name="connsiteX8" fmla="*/ 5484139 w 11592538"/>
              <a:gd name="connsiteY8" fmla="*/ 5922734 h 6472441"/>
              <a:gd name="connsiteX9" fmla="*/ 8071632 w 11592538"/>
              <a:gd name="connsiteY9" fmla="*/ 5902006 h 6472441"/>
              <a:gd name="connsiteX10" fmla="*/ 8334742 w 11592538"/>
              <a:gd name="connsiteY10" fmla="*/ 5912753 h 6472441"/>
              <a:gd name="connsiteX11" fmla="*/ 8300328 w 11592538"/>
              <a:gd name="connsiteY11" fmla="*/ 6472441 h 6472441"/>
              <a:gd name="connsiteX12" fmla="*/ 8951337 w 11592538"/>
              <a:gd name="connsiteY12" fmla="*/ 5912878 h 6472441"/>
              <a:gd name="connsiteX13" fmla="*/ 9774882 w 11592538"/>
              <a:gd name="connsiteY13" fmla="*/ 5899459 h 6472441"/>
              <a:gd name="connsiteX14" fmla="*/ 10927227 w 11592538"/>
              <a:gd name="connsiteY14" fmla="*/ 5922365 h 6472441"/>
              <a:gd name="connsiteX15" fmla="*/ 11562334 w 11592538"/>
              <a:gd name="connsiteY15" fmla="*/ 5918250 h 6472441"/>
              <a:gd name="connsiteX16" fmla="*/ 11571244 w 11592538"/>
              <a:gd name="connsiteY16" fmla="*/ 2621673 h 6472441"/>
              <a:gd name="connsiteX17" fmla="*/ 11572643 w 11592538"/>
              <a:gd name="connsiteY17" fmla="*/ 261466 h 6472441"/>
              <a:gd name="connsiteX18" fmla="*/ 11386303 w 11592538"/>
              <a:gd name="connsiteY18" fmla="*/ 83284 h 6472441"/>
              <a:gd name="connsiteX19" fmla="*/ 10689999 w 11592538"/>
              <a:gd name="connsiteY19" fmla="*/ 70590 h 6472441"/>
              <a:gd name="connsiteX20" fmla="*/ 7599878 w 11592538"/>
              <a:gd name="connsiteY20" fmla="*/ 75909 h 6472441"/>
              <a:gd name="connsiteX21" fmla="*/ 1892744 w 11592538"/>
              <a:gd name="connsiteY21" fmla="*/ -1 h 6472441"/>
              <a:gd name="connsiteX0" fmla="*/ 1892744 w 11586991"/>
              <a:gd name="connsiteY0" fmla="*/ -1 h 6472441"/>
              <a:gd name="connsiteX1" fmla="*/ 304663 w 11586991"/>
              <a:gd name="connsiteY1" fmla="*/ 10760 h 6472441"/>
              <a:gd name="connsiteX2" fmla="*/ 0 w 11586991"/>
              <a:gd name="connsiteY2" fmla="*/ 47941 h 6472441"/>
              <a:gd name="connsiteX3" fmla="*/ 0 w 11586991"/>
              <a:gd name="connsiteY3" fmla="*/ 909145 h 6472441"/>
              <a:gd name="connsiteX4" fmla="*/ 4597 w 11586991"/>
              <a:gd name="connsiteY4" fmla="*/ 909145 h 6472441"/>
              <a:gd name="connsiteX5" fmla="*/ 8568 w 11586991"/>
              <a:gd name="connsiteY5" fmla="*/ 1088907 h 6472441"/>
              <a:gd name="connsiteX6" fmla="*/ 88972 w 11586991"/>
              <a:gd name="connsiteY6" fmla="*/ 3523847 h 6472441"/>
              <a:gd name="connsiteX7" fmla="*/ 148480 w 11586991"/>
              <a:gd name="connsiteY7" fmla="*/ 5930840 h 6472441"/>
              <a:gd name="connsiteX8" fmla="*/ 5484139 w 11586991"/>
              <a:gd name="connsiteY8" fmla="*/ 5922734 h 6472441"/>
              <a:gd name="connsiteX9" fmla="*/ 8071632 w 11586991"/>
              <a:gd name="connsiteY9" fmla="*/ 5902006 h 6472441"/>
              <a:gd name="connsiteX10" fmla="*/ 8334742 w 11586991"/>
              <a:gd name="connsiteY10" fmla="*/ 5912753 h 6472441"/>
              <a:gd name="connsiteX11" fmla="*/ 8300328 w 11586991"/>
              <a:gd name="connsiteY11" fmla="*/ 6472441 h 6472441"/>
              <a:gd name="connsiteX12" fmla="*/ 8951337 w 11586991"/>
              <a:gd name="connsiteY12" fmla="*/ 5912878 h 6472441"/>
              <a:gd name="connsiteX13" fmla="*/ 9774882 w 11586991"/>
              <a:gd name="connsiteY13" fmla="*/ 5899459 h 6472441"/>
              <a:gd name="connsiteX14" fmla="*/ 10927227 w 11586991"/>
              <a:gd name="connsiteY14" fmla="*/ 5922365 h 6472441"/>
              <a:gd name="connsiteX15" fmla="*/ 11562334 w 11586991"/>
              <a:gd name="connsiteY15" fmla="*/ 5918250 h 6472441"/>
              <a:gd name="connsiteX16" fmla="*/ 11571244 w 11586991"/>
              <a:gd name="connsiteY16" fmla="*/ 2621673 h 6472441"/>
              <a:gd name="connsiteX17" fmla="*/ 11572643 w 11586991"/>
              <a:gd name="connsiteY17" fmla="*/ 261466 h 6472441"/>
              <a:gd name="connsiteX18" fmla="*/ 11386303 w 11586991"/>
              <a:gd name="connsiteY18" fmla="*/ 83284 h 6472441"/>
              <a:gd name="connsiteX19" fmla="*/ 10689999 w 11586991"/>
              <a:gd name="connsiteY19" fmla="*/ 70590 h 6472441"/>
              <a:gd name="connsiteX20" fmla="*/ 7599878 w 11586991"/>
              <a:gd name="connsiteY20" fmla="*/ 75909 h 6472441"/>
              <a:gd name="connsiteX21" fmla="*/ 1892744 w 11586991"/>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88972 w 11578768"/>
              <a:gd name="connsiteY6" fmla="*/ 35238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88972 w 11578768"/>
              <a:gd name="connsiteY6" fmla="*/ 35238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56717 w 11578768"/>
              <a:gd name="connsiteY6" fmla="*/ 3876624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56717 w 11578768"/>
              <a:gd name="connsiteY6" fmla="*/ 3876624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095586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095586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78222 w 11578768"/>
              <a:gd name="connsiteY6" fmla="*/ 4679489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78222 w 11578768"/>
              <a:gd name="connsiteY6" fmla="*/ 4679489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120534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432992 w 11578768"/>
              <a:gd name="connsiteY1" fmla="*/ 34958 h 6472441"/>
              <a:gd name="connsiteX2" fmla="*/ 0 w 11578768"/>
              <a:gd name="connsiteY2" fmla="*/ 120534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999684 w 11578768"/>
              <a:gd name="connsiteY0" fmla="*/ 13440 h 6437483"/>
              <a:gd name="connsiteX1" fmla="*/ 432992 w 11578768"/>
              <a:gd name="connsiteY1" fmla="*/ 0 h 6437483"/>
              <a:gd name="connsiteX2" fmla="*/ 0 w 11578768"/>
              <a:gd name="connsiteY2" fmla="*/ 85576 h 6437483"/>
              <a:gd name="connsiteX3" fmla="*/ 0 w 11578768"/>
              <a:gd name="connsiteY3" fmla="*/ 874187 h 6437483"/>
              <a:gd name="connsiteX4" fmla="*/ 4597 w 11578768"/>
              <a:gd name="connsiteY4" fmla="*/ 874187 h 6437483"/>
              <a:gd name="connsiteX5" fmla="*/ 8569 w 11578768"/>
              <a:gd name="connsiteY5" fmla="*/ 1406724 h 6437483"/>
              <a:gd name="connsiteX6" fmla="*/ 67470 w 11578768"/>
              <a:gd name="connsiteY6" fmla="*/ 4899989 h 6437483"/>
              <a:gd name="connsiteX7" fmla="*/ 148480 w 11578768"/>
              <a:gd name="connsiteY7" fmla="*/ 5895882 h 6437483"/>
              <a:gd name="connsiteX8" fmla="*/ 5484139 w 11578768"/>
              <a:gd name="connsiteY8" fmla="*/ 5887776 h 6437483"/>
              <a:gd name="connsiteX9" fmla="*/ 8071632 w 11578768"/>
              <a:gd name="connsiteY9" fmla="*/ 5867048 h 6437483"/>
              <a:gd name="connsiteX10" fmla="*/ 8302487 w 11578768"/>
              <a:gd name="connsiteY10" fmla="*/ 5877796 h 6437483"/>
              <a:gd name="connsiteX11" fmla="*/ 8300328 w 11578768"/>
              <a:gd name="connsiteY11" fmla="*/ 6437483 h 6437483"/>
              <a:gd name="connsiteX12" fmla="*/ 8951337 w 11578768"/>
              <a:gd name="connsiteY12" fmla="*/ 5877920 h 6437483"/>
              <a:gd name="connsiteX13" fmla="*/ 9774882 w 11578768"/>
              <a:gd name="connsiteY13" fmla="*/ 5864501 h 6437483"/>
              <a:gd name="connsiteX14" fmla="*/ 10927227 w 11578768"/>
              <a:gd name="connsiteY14" fmla="*/ 5887407 h 6437483"/>
              <a:gd name="connsiteX15" fmla="*/ 11562334 w 11578768"/>
              <a:gd name="connsiteY15" fmla="*/ 5883292 h 6437483"/>
              <a:gd name="connsiteX16" fmla="*/ 11571244 w 11578768"/>
              <a:gd name="connsiteY16" fmla="*/ 2586715 h 6437483"/>
              <a:gd name="connsiteX17" fmla="*/ 11572643 w 11578768"/>
              <a:gd name="connsiteY17" fmla="*/ 226508 h 6437483"/>
              <a:gd name="connsiteX18" fmla="*/ 11386303 w 11578768"/>
              <a:gd name="connsiteY18" fmla="*/ 48326 h 6437483"/>
              <a:gd name="connsiteX19" fmla="*/ 10689999 w 11578768"/>
              <a:gd name="connsiteY19" fmla="*/ 35632 h 6437483"/>
              <a:gd name="connsiteX20" fmla="*/ 7599878 w 11578768"/>
              <a:gd name="connsiteY20" fmla="*/ 40951 h 6437483"/>
              <a:gd name="connsiteX21" fmla="*/ 1999684 w 11578768"/>
              <a:gd name="connsiteY21" fmla="*/ 13440 h 6437483"/>
              <a:gd name="connsiteX0" fmla="*/ 1999684 w 11578768"/>
              <a:gd name="connsiteY0" fmla="*/ 0 h 6424043"/>
              <a:gd name="connsiteX1" fmla="*/ 561320 w 11578768"/>
              <a:gd name="connsiteY1" fmla="*/ 10760 h 6424043"/>
              <a:gd name="connsiteX2" fmla="*/ 0 w 11578768"/>
              <a:gd name="connsiteY2" fmla="*/ 72136 h 6424043"/>
              <a:gd name="connsiteX3" fmla="*/ 0 w 11578768"/>
              <a:gd name="connsiteY3" fmla="*/ 860747 h 6424043"/>
              <a:gd name="connsiteX4" fmla="*/ 4597 w 11578768"/>
              <a:gd name="connsiteY4" fmla="*/ 860747 h 6424043"/>
              <a:gd name="connsiteX5" fmla="*/ 8569 w 11578768"/>
              <a:gd name="connsiteY5" fmla="*/ 1393284 h 6424043"/>
              <a:gd name="connsiteX6" fmla="*/ 67470 w 11578768"/>
              <a:gd name="connsiteY6" fmla="*/ 4886549 h 6424043"/>
              <a:gd name="connsiteX7" fmla="*/ 148480 w 11578768"/>
              <a:gd name="connsiteY7" fmla="*/ 5882442 h 6424043"/>
              <a:gd name="connsiteX8" fmla="*/ 5484139 w 11578768"/>
              <a:gd name="connsiteY8" fmla="*/ 5874336 h 6424043"/>
              <a:gd name="connsiteX9" fmla="*/ 8071632 w 11578768"/>
              <a:gd name="connsiteY9" fmla="*/ 5853608 h 6424043"/>
              <a:gd name="connsiteX10" fmla="*/ 8302487 w 11578768"/>
              <a:gd name="connsiteY10" fmla="*/ 5864356 h 6424043"/>
              <a:gd name="connsiteX11" fmla="*/ 8300328 w 11578768"/>
              <a:gd name="connsiteY11" fmla="*/ 6424043 h 6424043"/>
              <a:gd name="connsiteX12" fmla="*/ 8951337 w 11578768"/>
              <a:gd name="connsiteY12" fmla="*/ 5864480 h 6424043"/>
              <a:gd name="connsiteX13" fmla="*/ 9774882 w 11578768"/>
              <a:gd name="connsiteY13" fmla="*/ 5851061 h 6424043"/>
              <a:gd name="connsiteX14" fmla="*/ 10927227 w 11578768"/>
              <a:gd name="connsiteY14" fmla="*/ 5873967 h 6424043"/>
              <a:gd name="connsiteX15" fmla="*/ 11562334 w 11578768"/>
              <a:gd name="connsiteY15" fmla="*/ 5869852 h 6424043"/>
              <a:gd name="connsiteX16" fmla="*/ 11571244 w 11578768"/>
              <a:gd name="connsiteY16" fmla="*/ 2573275 h 6424043"/>
              <a:gd name="connsiteX17" fmla="*/ 11572643 w 11578768"/>
              <a:gd name="connsiteY17" fmla="*/ 213068 h 6424043"/>
              <a:gd name="connsiteX18" fmla="*/ 11386303 w 11578768"/>
              <a:gd name="connsiteY18" fmla="*/ 34886 h 6424043"/>
              <a:gd name="connsiteX19" fmla="*/ 10689999 w 11578768"/>
              <a:gd name="connsiteY19" fmla="*/ 22192 h 6424043"/>
              <a:gd name="connsiteX20" fmla="*/ 7599878 w 11578768"/>
              <a:gd name="connsiteY20" fmla="*/ 27511 h 6424043"/>
              <a:gd name="connsiteX21" fmla="*/ 1999684 w 11578768"/>
              <a:gd name="connsiteY21" fmla="*/ 0 h 6424043"/>
              <a:gd name="connsiteX0" fmla="*/ 1999684 w 11578768"/>
              <a:gd name="connsiteY0" fmla="*/ 0 h 6424043"/>
              <a:gd name="connsiteX1" fmla="*/ 561320 w 11578768"/>
              <a:gd name="connsiteY1" fmla="*/ 10760 h 6424043"/>
              <a:gd name="connsiteX2" fmla="*/ 0 w 11578768"/>
              <a:gd name="connsiteY2" fmla="*/ 72136 h 6424043"/>
              <a:gd name="connsiteX3" fmla="*/ 0 w 11578768"/>
              <a:gd name="connsiteY3" fmla="*/ 860747 h 6424043"/>
              <a:gd name="connsiteX4" fmla="*/ 4597 w 11578768"/>
              <a:gd name="connsiteY4" fmla="*/ 860747 h 6424043"/>
              <a:gd name="connsiteX5" fmla="*/ 8569 w 11578768"/>
              <a:gd name="connsiteY5" fmla="*/ 1393284 h 6424043"/>
              <a:gd name="connsiteX6" fmla="*/ 67470 w 11578768"/>
              <a:gd name="connsiteY6" fmla="*/ 4886549 h 6424043"/>
              <a:gd name="connsiteX7" fmla="*/ 148480 w 11578768"/>
              <a:gd name="connsiteY7" fmla="*/ 5882442 h 6424043"/>
              <a:gd name="connsiteX8" fmla="*/ 5484139 w 11578768"/>
              <a:gd name="connsiteY8" fmla="*/ 5874336 h 6424043"/>
              <a:gd name="connsiteX9" fmla="*/ 8071632 w 11578768"/>
              <a:gd name="connsiteY9" fmla="*/ 5853608 h 6424043"/>
              <a:gd name="connsiteX10" fmla="*/ 8302487 w 11578768"/>
              <a:gd name="connsiteY10" fmla="*/ 5864356 h 6424043"/>
              <a:gd name="connsiteX11" fmla="*/ 8300328 w 11578768"/>
              <a:gd name="connsiteY11" fmla="*/ 6424043 h 6424043"/>
              <a:gd name="connsiteX12" fmla="*/ 9084484 w 11578768"/>
              <a:gd name="connsiteY12" fmla="*/ 5864482 h 6424043"/>
              <a:gd name="connsiteX13" fmla="*/ 9774882 w 11578768"/>
              <a:gd name="connsiteY13" fmla="*/ 5851061 h 6424043"/>
              <a:gd name="connsiteX14" fmla="*/ 10927227 w 11578768"/>
              <a:gd name="connsiteY14" fmla="*/ 5873967 h 6424043"/>
              <a:gd name="connsiteX15" fmla="*/ 11562334 w 11578768"/>
              <a:gd name="connsiteY15" fmla="*/ 5869852 h 6424043"/>
              <a:gd name="connsiteX16" fmla="*/ 11571244 w 11578768"/>
              <a:gd name="connsiteY16" fmla="*/ 2573275 h 6424043"/>
              <a:gd name="connsiteX17" fmla="*/ 11572643 w 11578768"/>
              <a:gd name="connsiteY17" fmla="*/ 213068 h 6424043"/>
              <a:gd name="connsiteX18" fmla="*/ 11386303 w 11578768"/>
              <a:gd name="connsiteY18" fmla="*/ 34886 h 6424043"/>
              <a:gd name="connsiteX19" fmla="*/ 10689999 w 11578768"/>
              <a:gd name="connsiteY19" fmla="*/ 22192 h 6424043"/>
              <a:gd name="connsiteX20" fmla="*/ 7599878 w 11578768"/>
              <a:gd name="connsiteY20" fmla="*/ 27511 h 6424043"/>
              <a:gd name="connsiteX21" fmla="*/ 1999684 w 11578768"/>
              <a:gd name="connsiteY21" fmla="*/ 0 h 642404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02487 w 11578768"/>
              <a:gd name="connsiteY10" fmla="*/ 586435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02487 w 11578768"/>
              <a:gd name="connsiteY10" fmla="*/ 586435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14590 w 11578768"/>
              <a:gd name="connsiteY10" fmla="*/ 587732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14590 w 11578768"/>
              <a:gd name="connsiteY10" fmla="*/ 587732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9"/>
              <a:gd name="connsiteY0" fmla="*/ 0 h 6462953"/>
              <a:gd name="connsiteX1" fmla="*/ 561320 w 11578769"/>
              <a:gd name="connsiteY1" fmla="*/ 10760 h 6462953"/>
              <a:gd name="connsiteX2" fmla="*/ 0 w 11578769"/>
              <a:gd name="connsiteY2" fmla="*/ 72136 h 6462953"/>
              <a:gd name="connsiteX3" fmla="*/ 0 w 11578769"/>
              <a:gd name="connsiteY3" fmla="*/ 860747 h 6462953"/>
              <a:gd name="connsiteX4" fmla="*/ 4597 w 11578769"/>
              <a:gd name="connsiteY4" fmla="*/ 860747 h 6462953"/>
              <a:gd name="connsiteX5" fmla="*/ 8569 w 11578769"/>
              <a:gd name="connsiteY5" fmla="*/ 1393284 h 6462953"/>
              <a:gd name="connsiteX6" fmla="*/ 67470 w 11578769"/>
              <a:gd name="connsiteY6" fmla="*/ 4886549 h 6462953"/>
              <a:gd name="connsiteX7" fmla="*/ 148480 w 11578769"/>
              <a:gd name="connsiteY7" fmla="*/ 5882442 h 6462953"/>
              <a:gd name="connsiteX8" fmla="*/ 5484139 w 11578769"/>
              <a:gd name="connsiteY8" fmla="*/ 5874336 h 6462953"/>
              <a:gd name="connsiteX9" fmla="*/ 8071632 w 11578769"/>
              <a:gd name="connsiteY9" fmla="*/ 5853608 h 6462953"/>
              <a:gd name="connsiteX10" fmla="*/ 8314590 w 11578769"/>
              <a:gd name="connsiteY10" fmla="*/ 5877326 h 6462953"/>
              <a:gd name="connsiteX11" fmla="*/ 8469786 w 11578769"/>
              <a:gd name="connsiteY11" fmla="*/ 6462953 h 6462953"/>
              <a:gd name="connsiteX12" fmla="*/ 8926264 w 11578769"/>
              <a:gd name="connsiteY12" fmla="*/ 5864484 h 6462953"/>
              <a:gd name="connsiteX13" fmla="*/ 9774882 w 11578769"/>
              <a:gd name="connsiteY13" fmla="*/ 5851061 h 6462953"/>
              <a:gd name="connsiteX14" fmla="*/ 10927227 w 11578769"/>
              <a:gd name="connsiteY14" fmla="*/ 5873967 h 6462953"/>
              <a:gd name="connsiteX15" fmla="*/ 11562334 w 11578769"/>
              <a:gd name="connsiteY15" fmla="*/ 5869852 h 6462953"/>
              <a:gd name="connsiteX16" fmla="*/ 11571244 w 11578769"/>
              <a:gd name="connsiteY16" fmla="*/ 2573275 h 6462953"/>
              <a:gd name="connsiteX17" fmla="*/ 11572643 w 11578769"/>
              <a:gd name="connsiteY17" fmla="*/ 213068 h 6462953"/>
              <a:gd name="connsiteX18" fmla="*/ 11386303 w 11578769"/>
              <a:gd name="connsiteY18" fmla="*/ 34886 h 6462953"/>
              <a:gd name="connsiteX19" fmla="*/ 10689999 w 11578769"/>
              <a:gd name="connsiteY19" fmla="*/ 22192 h 6462953"/>
              <a:gd name="connsiteX20" fmla="*/ 7599878 w 11578769"/>
              <a:gd name="connsiteY20" fmla="*/ 27511 h 6462953"/>
              <a:gd name="connsiteX21" fmla="*/ 1999684 w 11578769"/>
              <a:gd name="connsiteY21" fmla="*/ 0 h 6462953"/>
              <a:gd name="connsiteX0" fmla="*/ 1999684 w 11578769"/>
              <a:gd name="connsiteY0" fmla="*/ 0 h 6654630"/>
              <a:gd name="connsiteX1" fmla="*/ 561320 w 11578769"/>
              <a:gd name="connsiteY1" fmla="*/ 10760 h 6654630"/>
              <a:gd name="connsiteX2" fmla="*/ 0 w 11578769"/>
              <a:gd name="connsiteY2" fmla="*/ 72136 h 6654630"/>
              <a:gd name="connsiteX3" fmla="*/ 0 w 11578769"/>
              <a:gd name="connsiteY3" fmla="*/ 860747 h 6654630"/>
              <a:gd name="connsiteX4" fmla="*/ 4597 w 11578769"/>
              <a:gd name="connsiteY4" fmla="*/ 860747 h 6654630"/>
              <a:gd name="connsiteX5" fmla="*/ 8569 w 11578769"/>
              <a:gd name="connsiteY5" fmla="*/ 1393284 h 6654630"/>
              <a:gd name="connsiteX6" fmla="*/ 67470 w 11578769"/>
              <a:gd name="connsiteY6" fmla="*/ 4886549 h 6654630"/>
              <a:gd name="connsiteX7" fmla="*/ 148480 w 11578769"/>
              <a:gd name="connsiteY7" fmla="*/ 5882442 h 6654630"/>
              <a:gd name="connsiteX8" fmla="*/ 5484139 w 11578769"/>
              <a:gd name="connsiteY8" fmla="*/ 5874336 h 6654630"/>
              <a:gd name="connsiteX9" fmla="*/ 8071632 w 11578769"/>
              <a:gd name="connsiteY9" fmla="*/ 5853608 h 6654630"/>
              <a:gd name="connsiteX10" fmla="*/ 8314590 w 11578769"/>
              <a:gd name="connsiteY10" fmla="*/ 5877326 h 6654630"/>
              <a:gd name="connsiteX11" fmla="*/ 8570471 w 11578769"/>
              <a:gd name="connsiteY11" fmla="*/ 6654630 h 6654630"/>
              <a:gd name="connsiteX12" fmla="*/ 8926264 w 11578769"/>
              <a:gd name="connsiteY12" fmla="*/ 5864484 h 6654630"/>
              <a:gd name="connsiteX13" fmla="*/ 9774882 w 11578769"/>
              <a:gd name="connsiteY13" fmla="*/ 5851061 h 6654630"/>
              <a:gd name="connsiteX14" fmla="*/ 10927227 w 11578769"/>
              <a:gd name="connsiteY14" fmla="*/ 5873967 h 6654630"/>
              <a:gd name="connsiteX15" fmla="*/ 11562334 w 11578769"/>
              <a:gd name="connsiteY15" fmla="*/ 5869852 h 6654630"/>
              <a:gd name="connsiteX16" fmla="*/ 11571244 w 11578769"/>
              <a:gd name="connsiteY16" fmla="*/ 2573275 h 6654630"/>
              <a:gd name="connsiteX17" fmla="*/ 11572643 w 11578769"/>
              <a:gd name="connsiteY17" fmla="*/ 213068 h 6654630"/>
              <a:gd name="connsiteX18" fmla="*/ 11386303 w 11578769"/>
              <a:gd name="connsiteY18" fmla="*/ 34886 h 6654630"/>
              <a:gd name="connsiteX19" fmla="*/ 10689999 w 11578769"/>
              <a:gd name="connsiteY19" fmla="*/ 22192 h 6654630"/>
              <a:gd name="connsiteX20" fmla="*/ 7599878 w 11578769"/>
              <a:gd name="connsiteY20" fmla="*/ 27511 h 6654630"/>
              <a:gd name="connsiteX21" fmla="*/ 1999684 w 11578769"/>
              <a:gd name="connsiteY21" fmla="*/ 0 h 6654630"/>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80739"/>
              <a:gd name="connsiteY0" fmla="*/ 0 h 6964048"/>
              <a:gd name="connsiteX1" fmla="*/ 561320 w 11580739"/>
              <a:gd name="connsiteY1" fmla="*/ 10760 h 6964048"/>
              <a:gd name="connsiteX2" fmla="*/ 0 w 11580739"/>
              <a:gd name="connsiteY2" fmla="*/ 72136 h 6964048"/>
              <a:gd name="connsiteX3" fmla="*/ 0 w 11580739"/>
              <a:gd name="connsiteY3" fmla="*/ 860747 h 6964048"/>
              <a:gd name="connsiteX4" fmla="*/ 4597 w 11580739"/>
              <a:gd name="connsiteY4" fmla="*/ 860747 h 6964048"/>
              <a:gd name="connsiteX5" fmla="*/ 8569 w 11580739"/>
              <a:gd name="connsiteY5" fmla="*/ 1393284 h 6964048"/>
              <a:gd name="connsiteX6" fmla="*/ 67470 w 11580739"/>
              <a:gd name="connsiteY6" fmla="*/ 4886549 h 6964048"/>
              <a:gd name="connsiteX7" fmla="*/ 148480 w 11580739"/>
              <a:gd name="connsiteY7" fmla="*/ 5882442 h 6964048"/>
              <a:gd name="connsiteX8" fmla="*/ 5484139 w 11580739"/>
              <a:gd name="connsiteY8" fmla="*/ 5874336 h 6964048"/>
              <a:gd name="connsiteX9" fmla="*/ 8071632 w 11580739"/>
              <a:gd name="connsiteY9" fmla="*/ 5853608 h 6964048"/>
              <a:gd name="connsiteX10" fmla="*/ 8314590 w 11580739"/>
              <a:gd name="connsiteY10" fmla="*/ 5877326 h 6964048"/>
              <a:gd name="connsiteX11" fmla="*/ 8575475 w 11580739"/>
              <a:gd name="connsiteY11" fmla="*/ 6964048 h 6964048"/>
              <a:gd name="connsiteX12" fmla="*/ 8926264 w 11580739"/>
              <a:gd name="connsiteY12" fmla="*/ 5864484 h 6964048"/>
              <a:gd name="connsiteX13" fmla="*/ 9774882 w 11580739"/>
              <a:gd name="connsiteY13" fmla="*/ 5851061 h 6964048"/>
              <a:gd name="connsiteX14" fmla="*/ 10927227 w 11580739"/>
              <a:gd name="connsiteY14" fmla="*/ 5873967 h 6964048"/>
              <a:gd name="connsiteX15" fmla="*/ 11562334 w 11580739"/>
              <a:gd name="connsiteY15" fmla="*/ 5869852 h 6964048"/>
              <a:gd name="connsiteX16" fmla="*/ 11571244 w 11580739"/>
              <a:gd name="connsiteY16" fmla="*/ 2573275 h 6964048"/>
              <a:gd name="connsiteX17" fmla="*/ 11572643 w 11580739"/>
              <a:gd name="connsiteY17" fmla="*/ 213068 h 6964048"/>
              <a:gd name="connsiteX18" fmla="*/ 11386303 w 11580739"/>
              <a:gd name="connsiteY18" fmla="*/ 34886 h 6964048"/>
              <a:gd name="connsiteX19" fmla="*/ 10689999 w 11580739"/>
              <a:gd name="connsiteY19" fmla="*/ 22192 h 6964048"/>
              <a:gd name="connsiteX20" fmla="*/ 7599878 w 11580739"/>
              <a:gd name="connsiteY20" fmla="*/ 27511 h 6964048"/>
              <a:gd name="connsiteX21" fmla="*/ 1999684 w 11580739"/>
              <a:gd name="connsiteY21" fmla="*/ 0 h 6964048"/>
              <a:gd name="connsiteX0" fmla="*/ 1999684 w 11580739"/>
              <a:gd name="connsiteY0" fmla="*/ 0 h 6964048"/>
              <a:gd name="connsiteX1" fmla="*/ 561320 w 11580739"/>
              <a:gd name="connsiteY1" fmla="*/ 10760 h 6964048"/>
              <a:gd name="connsiteX2" fmla="*/ 0 w 11580739"/>
              <a:gd name="connsiteY2" fmla="*/ 72136 h 6964048"/>
              <a:gd name="connsiteX3" fmla="*/ 0 w 11580739"/>
              <a:gd name="connsiteY3" fmla="*/ 860747 h 6964048"/>
              <a:gd name="connsiteX4" fmla="*/ 4597 w 11580739"/>
              <a:gd name="connsiteY4" fmla="*/ 860747 h 6964048"/>
              <a:gd name="connsiteX5" fmla="*/ 8569 w 11580739"/>
              <a:gd name="connsiteY5" fmla="*/ 1393284 h 6964048"/>
              <a:gd name="connsiteX6" fmla="*/ 67470 w 11580739"/>
              <a:gd name="connsiteY6" fmla="*/ 4886549 h 6964048"/>
              <a:gd name="connsiteX7" fmla="*/ 148480 w 11580739"/>
              <a:gd name="connsiteY7" fmla="*/ 5882442 h 6964048"/>
              <a:gd name="connsiteX8" fmla="*/ 5484139 w 11580739"/>
              <a:gd name="connsiteY8" fmla="*/ 5874336 h 6964048"/>
              <a:gd name="connsiteX9" fmla="*/ 8071632 w 11580739"/>
              <a:gd name="connsiteY9" fmla="*/ 5853608 h 6964048"/>
              <a:gd name="connsiteX10" fmla="*/ 8314590 w 11580739"/>
              <a:gd name="connsiteY10" fmla="*/ 5877326 h 6964048"/>
              <a:gd name="connsiteX11" fmla="*/ 8575475 w 11580739"/>
              <a:gd name="connsiteY11" fmla="*/ 6964048 h 6964048"/>
              <a:gd name="connsiteX12" fmla="*/ 8926264 w 11580739"/>
              <a:gd name="connsiteY12" fmla="*/ 5864484 h 6964048"/>
              <a:gd name="connsiteX13" fmla="*/ 9774882 w 11580739"/>
              <a:gd name="connsiteY13" fmla="*/ 5851061 h 6964048"/>
              <a:gd name="connsiteX14" fmla="*/ 10927227 w 11580739"/>
              <a:gd name="connsiteY14" fmla="*/ 5873967 h 6964048"/>
              <a:gd name="connsiteX15" fmla="*/ 11562334 w 11580739"/>
              <a:gd name="connsiteY15" fmla="*/ 5869852 h 6964048"/>
              <a:gd name="connsiteX16" fmla="*/ 11571244 w 11580739"/>
              <a:gd name="connsiteY16" fmla="*/ 2573275 h 6964048"/>
              <a:gd name="connsiteX17" fmla="*/ 11572643 w 11580739"/>
              <a:gd name="connsiteY17" fmla="*/ 135715 h 6964048"/>
              <a:gd name="connsiteX18" fmla="*/ 11386303 w 11580739"/>
              <a:gd name="connsiteY18" fmla="*/ 34886 h 6964048"/>
              <a:gd name="connsiteX19" fmla="*/ 10689999 w 11580739"/>
              <a:gd name="connsiteY19" fmla="*/ 22192 h 6964048"/>
              <a:gd name="connsiteX20" fmla="*/ 7599878 w 11580739"/>
              <a:gd name="connsiteY20" fmla="*/ 27511 h 6964048"/>
              <a:gd name="connsiteX21" fmla="*/ 1999684 w 1158073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8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39624 w 11578769"/>
              <a:gd name="connsiteY4" fmla="*/ 860749 h 6964048"/>
              <a:gd name="connsiteX5" fmla="*/ 8569 w 11578769"/>
              <a:gd name="connsiteY5" fmla="*/ 1393284 h 6964048"/>
              <a:gd name="connsiteX6" fmla="*/ 67470 w 11578769"/>
              <a:gd name="connsiteY6" fmla="*/ 4886548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8569 w 11578769"/>
              <a:gd name="connsiteY4" fmla="*/ 1393284 h 6964048"/>
              <a:gd name="connsiteX5" fmla="*/ 67470 w 11578769"/>
              <a:gd name="connsiteY5" fmla="*/ 4886548 h 6964048"/>
              <a:gd name="connsiteX6" fmla="*/ 128464 w 11578769"/>
              <a:gd name="connsiteY6" fmla="*/ 5882443 h 6964048"/>
              <a:gd name="connsiteX7" fmla="*/ 5484139 w 11578769"/>
              <a:gd name="connsiteY7" fmla="*/ 5874336 h 6964048"/>
              <a:gd name="connsiteX8" fmla="*/ 8071632 w 11578769"/>
              <a:gd name="connsiteY8" fmla="*/ 5853608 h 6964048"/>
              <a:gd name="connsiteX9" fmla="*/ 8314590 w 11578769"/>
              <a:gd name="connsiteY9" fmla="*/ 5877326 h 6964048"/>
              <a:gd name="connsiteX10" fmla="*/ 8575475 w 11578769"/>
              <a:gd name="connsiteY10" fmla="*/ 6964048 h 6964048"/>
              <a:gd name="connsiteX11" fmla="*/ 8926264 w 11578769"/>
              <a:gd name="connsiteY11" fmla="*/ 5864484 h 6964048"/>
              <a:gd name="connsiteX12" fmla="*/ 9774882 w 11578769"/>
              <a:gd name="connsiteY12" fmla="*/ 5851061 h 6964048"/>
              <a:gd name="connsiteX13" fmla="*/ 10927227 w 11578769"/>
              <a:gd name="connsiteY13" fmla="*/ 5873967 h 6964048"/>
              <a:gd name="connsiteX14" fmla="*/ 11562334 w 11578769"/>
              <a:gd name="connsiteY14" fmla="*/ 5869852 h 6964048"/>
              <a:gd name="connsiteX15" fmla="*/ 11571244 w 11578769"/>
              <a:gd name="connsiteY15" fmla="*/ 2573275 h 6964048"/>
              <a:gd name="connsiteX16" fmla="*/ 11572643 w 11578769"/>
              <a:gd name="connsiteY16" fmla="*/ 135715 h 6964048"/>
              <a:gd name="connsiteX17" fmla="*/ 11386303 w 11578769"/>
              <a:gd name="connsiteY17" fmla="*/ 34886 h 6964048"/>
              <a:gd name="connsiteX18" fmla="*/ 10689999 w 11578769"/>
              <a:gd name="connsiteY18" fmla="*/ 22192 h 6964048"/>
              <a:gd name="connsiteX19" fmla="*/ 7599878 w 11578769"/>
              <a:gd name="connsiteY19" fmla="*/ 27511 h 6964048"/>
              <a:gd name="connsiteX20" fmla="*/ 1999684 w 11578769"/>
              <a:gd name="connsiteY20" fmla="*/ 0 h 6964048"/>
              <a:gd name="connsiteX0" fmla="*/ 1991115 w 11570200"/>
              <a:gd name="connsiteY0" fmla="*/ 0 h 6964048"/>
              <a:gd name="connsiteX1" fmla="*/ 552751 w 11570200"/>
              <a:gd name="connsiteY1" fmla="*/ 10760 h 6964048"/>
              <a:gd name="connsiteX2" fmla="*/ 11446 w 11570200"/>
              <a:gd name="connsiteY2" fmla="*/ 56664 h 6964048"/>
              <a:gd name="connsiteX3" fmla="*/ 6442 w 11570200"/>
              <a:gd name="connsiteY3" fmla="*/ 845281 h 6964048"/>
              <a:gd name="connsiteX4" fmla="*/ 0 w 11570200"/>
              <a:gd name="connsiteY4" fmla="*/ 1393284 h 6964048"/>
              <a:gd name="connsiteX5" fmla="*/ 58901 w 11570200"/>
              <a:gd name="connsiteY5" fmla="*/ 4886548 h 6964048"/>
              <a:gd name="connsiteX6" fmla="*/ 119895 w 11570200"/>
              <a:gd name="connsiteY6" fmla="*/ 5882443 h 6964048"/>
              <a:gd name="connsiteX7" fmla="*/ 5475570 w 11570200"/>
              <a:gd name="connsiteY7" fmla="*/ 5874336 h 6964048"/>
              <a:gd name="connsiteX8" fmla="*/ 8063063 w 11570200"/>
              <a:gd name="connsiteY8" fmla="*/ 5853608 h 6964048"/>
              <a:gd name="connsiteX9" fmla="*/ 8306021 w 11570200"/>
              <a:gd name="connsiteY9" fmla="*/ 5877326 h 6964048"/>
              <a:gd name="connsiteX10" fmla="*/ 8566906 w 11570200"/>
              <a:gd name="connsiteY10" fmla="*/ 6964048 h 6964048"/>
              <a:gd name="connsiteX11" fmla="*/ 8917695 w 11570200"/>
              <a:gd name="connsiteY11" fmla="*/ 5864484 h 6964048"/>
              <a:gd name="connsiteX12" fmla="*/ 9766313 w 11570200"/>
              <a:gd name="connsiteY12" fmla="*/ 5851061 h 6964048"/>
              <a:gd name="connsiteX13" fmla="*/ 10918658 w 11570200"/>
              <a:gd name="connsiteY13" fmla="*/ 5873967 h 6964048"/>
              <a:gd name="connsiteX14" fmla="*/ 11553765 w 11570200"/>
              <a:gd name="connsiteY14" fmla="*/ 5869852 h 6964048"/>
              <a:gd name="connsiteX15" fmla="*/ 11562675 w 11570200"/>
              <a:gd name="connsiteY15" fmla="*/ 2573275 h 6964048"/>
              <a:gd name="connsiteX16" fmla="*/ 11564074 w 11570200"/>
              <a:gd name="connsiteY16" fmla="*/ 135715 h 6964048"/>
              <a:gd name="connsiteX17" fmla="*/ 11377734 w 11570200"/>
              <a:gd name="connsiteY17" fmla="*/ 34886 h 6964048"/>
              <a:gd name="connsiteX18" fmla="*/ 10681430 w 11570200"/>
              <a:gd name="connsiteY18" fmla="*/ 22192 h 6964048"/>
              <a:gd name="connsiteX19" fmla="*/ 7591309 w 11570200"/>
              <a:gd name="connsiteY19" fmla="*/ 27511 h 6964048"/>
              <a:gd name="connsiteX20" fmla="*/ 1991115 w 11570200"/>
              <a:gd name="connsiteY20" fmla="*/ 0 h 6964048"/>
              <a:gd name="connsiteX0" fmla="*/ 1984916 w 11564001"/>
              <a:gd name="connsiteY0" fmla="*/ 0 h 6964048"/>
              <a:gd name="connsiteX1" fmla="*/ 546552 w 11564001"/>
              <a:gd name="connsiteY1" fmla="*/ 10760 h 6964048"/>
              <a:gd name="connsiteX2" fmla="*/ 5247 w 11564001"/>
              <a:gd name="connsiteY2" fmla="*/ 56664 h 6964048"/>
              <a:gd name="connsiteX3" fmla="*/ 243 w 11564001"/>
              <a:gd name="connsiteY3" fmla="*/ 845281 h 6964048"/>
              <a:gd name="connsiteX4" fmla="*/ 8812 w 11564001"/>
              <a:gd name="connsiteY4" fmla="*/ 1671759 h 6964048"/>
              <a:gd name="connsiteX5" fmla="*/ 52702 w 11564001"/>
              <a:gd name="connsiteY5" fmla="*/ 4886548 h 6964048"/>
              <a:gd name="connsiteX6" fmla="*/ 113696 w 11564001"/>
              <a:gd name="connsiteY6" fmla="*/ 5882443 h 6964048"/>
              <a:gd name="connsiteX7" fmla="*/ 5469371 w 11564001"/>
              <a:gd name="connsiteY7" fmla="*/ 5874336 h 6964048"/>
              <a:gd name="connsiteX8" fmla="*/ 8056864 w 11564001"/>
              <a:gd name="connsiteY8" fmla="*/ 5853608 h 6964048"/>
              <a:gd name="connsiteX9" fmla="*/ 8299822 w 11564001"/>
              <a:gd name="connsiteY9" fmla="*/ 5877326 h 6964048"/>
              <a:gd name="connsiteX10" fmla="*/ 8560707 w 11564001"/>
              <a:gd name="connsiteY10" fmla="*/ 6964048 h 6964048"/>
              <a:gd name="connsiteX11" fmla="*/ 8911496 w 11564001"/>
              <a:gd name="connsiteY11" fmla="*/ 5864484 h 6964048"/>
              <a:gd name="connsiteX12" fmla="*/ 9760114 w 11564001"/>
              <a:gd name="connsiteY12" fmla="*/ 5851061 h 6964048"/>
              <a:gd name="connsiteX13" fmla="*/ 10912459 w 11564001"/>
              <a:gd name="connsiteY13" fmla="*/ 5873967 h 6964048"/>
              <a:gd name="connsiteX14" fmla="*/ 11547566 w 11564001"/>
              <a:gd name="connsiteY14" fmla="*/ 5869852 h 6964048"/>
              <a:gd name="connsiteX15" fmla="*/ 11556476 w 11564001"/>
              <a:gd name="connsiteY15" fmla="*/ 2573275 h 6964048"/>
              <a:gd name="connsiteX16" fmla="*/ 11557875 w 11564001"/>
              <a:gd name="connsiteY16" fmla="*/ 135715 h 6964048"/>
              <a:gd name="connsiteX17" fmla="*/ 11371535 w 11564001"/>
              <a:gd name="connsiteY17" fmla="*/ 34886 h 6964048"/>
              <a:gd name="connsiteX18" fmla="*/ 10675231 w 11564001"/>
              <a:gd name="connsiteY18" fmla="*/ 22192 h 6964048"/>
              <a:gd name="connsiteX19" fmla="*/ 7585110 w 11564001"/>
              <a:gd name="connsiteY19" fmla="*/ 27511 h 6964048"/>
              <a:gd name="connsiteX20" fmla="*/ 1984916 w 11564001"/>
              <a:gd name="connsiteY20" fmla="*/ 0 h 6964048"/>
              <a:gd name="connsiteX0" fmla="*/ 1984673 w 11563758"/>
              <a:gd name="connsiteY0" fmla="*/ 0 h 6964048"/>
              <a:gd name="connsiteX1" fmla="*/ 546309 w 11563758"/>
              <a:gd name="connsiteY1" fmla="*/ 10760 h 6964048"/>
              <a:gd name="connsiteX2" fmla="*/ 5004 w 11563758"/>
              <a:gd name="connsiteY2" fmla="*/ 56664 h 6964048"/>
              <a:gd name="connsiteX3" fmla="*/ 0 w 11563758"/>
              <a:gd name="connsiteY3" fmla="*/ 845281 h 6964048"/>
              <a:gd name="connsiteX4" fmla="*/ 52459 w 11563758"/>
              <a:gd name="connsiteY4" fmla="*/ 4886548 h 6964048"/>
              <a:gd name="connsiteX5" fmla="*/ 113453 w 11563758"/>
              <a:gd name="connsiteY5" fmla="*/ 5882443 h 6964048"/>
              <a:gd name="connsiteX6" fmla="*/ 5469128 w 11563758"/>
              <a:gd name="connsiteY6" fmla="*/ 5874336 h 6964048"/>
              <a:gd name="connsiteX7" fmla="*/ 8056621 w 11563758"/>
              <a:gd name="connsiteY7" fmla="*/ 5853608 h 6964048"/>
              <a:gd name="connsiteX8" fmla="*/ 8299579 w 11563758"/>
              <a:gd name="connsiteY8" fmla="*/ 5877326 h 6964048"/>
              <a:gd name="connsiteX9" fmla="*/ 8560464 w 11563758"/>
              <a:gd name="connsiteY9" fmla="*/ 6964048 h 6964048"/>
              <a:gd name="connsiteX10" fmla="*/ 8911253 w 11563758"/>
              <a:gd name="connsiteY10" fmla="*/ 5864484 h 6964048"/>
              <a:gd name="connsiteX11" fmla="*/ 9759871 w 11563758"/>
              <a:gd name="connsiteY11" fmla="*/ 5851061 h 6964048"/>
              <a:gd name="connsiteX12" fmla="*/ 10912216 w 11563758"/>
              <a:gd name="connsiteY12" fmla="*/ 5873967 h 6964048"/>
              <a:gd name="connsiteX13" fmla="*/ 11547323 w 11563758"/>
              <a:gd name="connsiteY13" fmla="*/ 5869852 h 6964048"/>
              <a:gd name="connsiteX14" fmla="*/ 11556233 w 11563758"/>
              <a:gd name="connsiteY14" fmla="*/ 2573275 h 6964048"/>
              <a:gd name="connsiteX15" fmla="*/ 11557632 w 11563758"/>
              <a:gd name="connsiteY15" fmla="*/ 135715 h 6964048"/>
              <a:gd name="connsiteX16" fmla="*/ 11371292 w 11563758"/>
              <a:gd name="connsiteY16" fmla="*/ 34886 h 6964048"/>
              <a:gd name="connsiteX17" fmla="*/ 10674988 w 11563758"/>
              <a:gd name="connsiteY17" fmla="*/ 22192 h 6964048"/>
              <a:gd name="connsiteX18" fmla="*/ 7584867 w 11563758"/>
              <a:gd name="connsiteY18" fmla="*/ 27511 h 6964048"/>
              <a:gd name="connsiteX19" fmla="*/ 1984673 w 11563758"/>
              <a:gd name="connsiteY19" fmla="*/ 0 h 6964048"/>
              <a:gd name="connsiteX0" fmla="*/ 1979669 w 11558754"/>
              <a:gd name="connsiteY0" fmla="*/ 0 h 6964048"/>
              <a:gd name="connsiteX1" fmla="*/ 541305 w 11558754"/>
              <a:gd name="connsiteY1" fmla="*/ 10760 h 6964048"/>
              <a:gd name="connsiteX2" fmla="*/ 0 w 11558754"/>
              <a:gd name="connsiteY2" fmla="*/ 56664 h 6964048"/>
              <a:gd name="connsiteX3" fmla="*/ 10007 w 11558754"/>
              <a:gd name="connsiteY3" fmla="*/ 907167 h 6964048"/>
              <a:gd name="connsiteX4" fmla="*/ 47455 w 11558754"/>
              <a:gd name="connsiteY4" fmla="*/ 4886548 h 6964048"/>
              <a:gd name="connsiteX5" fmla="*/ 108449 w 11558754"/>
              <a:gd name="connsiteY5" fmla="*/ 5882443 h 6964048"/>
              <a:gd name="connsiteX6" fmla="*/ 5464124 w 11558754"/>
              <a:gd name="connsiteY6" fmla="*/ 5874336 h 6964048"/>
              <a:gd name="connsiteX7" fmla="*/ 8051617 w 11558754"/>
              <a:gd name="connsiteY7" fmla="*/ 5853608 h 6964048"/>
              <a:gd name="connsiteX8" fmla="*/ 8294575 w 11558754"/>
              <a:gd name="connsiteY8" fmla="*/ 5877326 h 6964048"/>
              <a:gd name="connsiteX9" fmla="*/ 8555460 w 11558754"/>
              <a:gd name="connsiteY9" fmla="*/ 6964048 h 6964048"/>
              <a:gd name="connsiteX10" fmla="*/ 8906249 w 11558754"/>
              <a:gd name="connsiteY10" fmla="*/ 5864484 h 6964048"/>
              <a:gd name="connsiteX11" fmla="*/ 9754867 w 11558754"/>
              <a:gd name="connsiteY11" fmla="*/ 5851061 h 6964048"/>
              <a:gd name="connsiteX12" fmla="*/ 10907212 w 11558754"/>
              <a:gd name="connsiteY12" fmla="*/ 5873967 h 6964048"/>
              <a:gd name="connsiteX13" fmla="*/ 11542319 w 11558754"/>
              <a:gd name="connsiteY13" fmla="*/ 5869852 h 6964048"/>
              <a:gd name="connsiteX14" fmla="*/ 11551229 w 11558754"/>
              <a:gd name="connsiteY14" fmla="*/ 2573275 h 6964048"/>
              <a:gd name="connsiteX15" fmla="*/ 11552628 w 11558754"/>
              <a:gd name="connsiteY15" fmla="*/ 135715 h 6964048"/>
              <a:gd name="connsiteX16" fmla="*/ 11366288 w 11558754"/>
              <a:gd name="connsiteY16" fmla="*/ 34886 h 6964048"/>
              <a:gd name="connsiteX17" fmla="*/ 10669984 w 11558754"/>
              <a:gd name="connsiteY17" fmla="*/ 22192 h 6964048"/>
              <a:gd name="connsiteX18" fmla="*/ 7579863 w 11558754"/>
              <a:gd name="connsiteY18" fmla="*/ 27511 h 6964048"/>
              <a:gd name="connsiteX19" fmla="*/ 1979669 w 11558754"/>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548747" h="6964048">
                <a:moveTo>
                  <a:pt x="1969662" y="0"/>
                </a:moveTo>
                <a:lnTo>
                  <a:pt x="531298" y="10760"/>
                </a:lnTo>
                <a:cubicBezTo>
                  <a:pt x="412076" y="17393"/>
                  <a:pt x="40889" y="-5755"/>
                  <a:pt x="10008" y="41197"/>
                </a:cubicBezTo>
                <a:lnTo>
                  <a:pt x="0" y="907167"/>
                </a:lnTo>
                <a:cubicBezTo>
                  <a:pt x="7909" y="1712148"/>
                  <a:pt x="18539" y="4047021"/>
                  <a:pt x="37448" y="4886548"/>
                </a:cubicBezTo>
                <a:cubicBezTo>
                  <a:pt x="53591" y="5571076"/>
                  <a:pt x="27300" y="5894554"/>
                  <a:pt x="98442" y="5882443"/>
                </a:cubicBezTo>
                <a:cubicBezTo>
                  <a:pt x="2272096" y="5944168"/>
                  <a:pt x="3839516" y="5905296"/>
                  <a:pt x="5454117" y="5874336"/>
                </a:cubicBezTo>
                <a:lnTo>
                  <a:pt x="8041610" y="5853608"/>
                </a:lnTo>
                <a:cubicBezTo>
                  <a:pt x="8097057" y="5853135"/>
                  <a:pt x="8260641" y="5816019"/>
                  <a:pt x="8284568" y="5877326"/>
                </a:cubicBezTo>
                <a:cubicBezTo>
                  <a:pt x="8358458" y="6066651"/>
                  <a:pt x="8505494" y="6819821"/>
                  <a:pt x="8545453" y="6964048"/>
                </a:cubicBezTo>
                <a:cubicBezTo>
                  <a:pt x="8592444" y="6853126"/>
                  <a:pt x="8717070" y="6190249"/>
                  <a:pt x="8896242" y="5864484"/>
                </a:cubicBezTo>
                <a:cubicBezTo>
                  <a:pt x="8983231" y="5861744"/>
                  <a:pt x="9383648" y="5857976"/>
                  <a:pt x="9744860" y="5851061"/>
                </a:cubicBezTo>
                <a:lnTo>
                  <a:pt x="10897205" y="5873967"/>
                </a:lnTo>
                <a:cubicBezTo>
                  <a:pt x="11154266" y="5864303"/>
                  <a:pt x="11330236" y="5889853"/>
                  <a:pt x="11532312" y="5869852"/>
                </a:cubicBezTo>
                <a:cubicBezTo>
                  <a:pt x="11570755" y="5664332"/>
                  <a:pt x="11527878" y="4358576"/>
                  <a:pt x="11541222" y="2573275"/>
                </a:cubicBezTo>
                <a:cubicBezTo>
                  <a:pt x="11557330" y="1394689"/>
                  <a:pt x="11525996" y="803887"/>
                  <a:pt x="11542621" y="135715"/>
                </a:cubicBezTo>
                <a:cubicBezTo>
                  <a:pt x="11545135" y="34675"/>
                  <a:pt x="11490844" y="52505"/>
                  <a:pt x="11356281" y="34886"/>
                </a:cubicBezTo>
                <a:cubicBezTo>
                  <a:pt x="11210966" y="17266"/>
                  <a:pt x="10860029" y="38111"/>
                  <a:pt x="10659977" y="22192"/>
                </a:cubicBezTo>
                <a:lnTo>
                  <a:pt x="7569856" y="27511"/>
                </a:lnTo>
                <a:lnTo>
                  <a:pt x="1969662" y="0"/>
                </a:lnTo>
                <a:close/>
              </a:path>
            </a:pathLst>
          </a:custGeom>
          <a:noFill/>
          <a:ln w="19050" cap="flat">
            <a:solidFill>
              <a:schemeClr val="tx1"/>
            </a:solidFill>
            <a:prstDash val="solid"/>
            <a:miter/>
          </a:ln>
        </p:spPr>
        <p:txBody>
          <a:bodyPr wrap="square" rtlCol="0" anchor="ctr">
            <a:noAutofit/>
          </a:bodyPr>
          <a:lstStyle/>
          <a:p>
            <a:endParaRPr lang="en-US"/>
          </a:p>
        </p:txBody>
      </p:sp>
      <p:sp>
        <p:nvSpPr>
          <p:cNvPr id="4" name="TextBox 3">
            <a:extLst>
              <a:ext uri="{FF2B5EF4-FFF2-40B4-BE49-F238E27FC236}">
                <a16:creationId xmlns:a16="http://schemas.microsoft.com/office/drawing/2014/main" id="{77363FED-EB3E-9E35-0036-E68CD20A0217}"/>
              </a:ext>
            </a:extLst>
          </p:cNvPr>
          <p:cNvSpPr txBox="1"/>
          <p:nvPr/>
        </p:nvSpPr>
        <p:spPr>
          <a:xfrm>
            <a:off x="6183487" y="1953791"/>
            <a:ext cx="56600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Calibri"/>
              <a:cs typeface="Calibri"/>
            </a:endParaRPr>
          </a:p>
        </p:txBody>
      </p:sp>
      <p:sp>
        <p:nvSpPr>
          <p:cNvPr id="5" name="TextBox 4">
            <a:extLst>
              <a:ext uri="{FF2B5EF4-FFF2-40B4-BE49-F238E27FC236}">
                <a16:creationId xmlns:a16="http://schemas.microsoft.com/office/drawing/2014/main" id="{A4F0DADE-B149-A7ED-6B8E-F8A38AFAF9BA}"/>
              </a:ext>
            </a:extLst>
          </p:cNvPr>
          <p:cNvSpPr txBox="1"/>
          <p:nvPr/>
        </p:nvSpPr>
        <p:spPr>
          <a:xfrm>
            <a:off x="6089269" y="3377761"/>
            <a:ext cx="47665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Calibri"/>
              <a:cs typeface="Calibri"/>
            </a:endParaRPr>
          </a:p>
        </p:txBody>
      </p:sp>
      <p:graphicFrame>
        <p:nvGraphicFramePr>
          <p:cNvPr id="14" name="Content Placeholder 2">
            <a:extLst>
              <a:ext uri="{FF2B5EF4-FFF2-40B4-BE49-F238E27FC236}">
                <a16:creationId xmlns:a16="http://schemas.microsoft.com/office/drawing/2014/main" id="{6534000B-2949-3A38-4B6E-9E3C2ACB9806}"/>
              </a:ext>
            </a:extLst>
          </p:cNvPr>
          <p:cNvGraphicFramePr>
            <a:graphicFrameLocks noGrp="1"/>
          </p:cNvGraphicFramePr>
          <p:nvPr>
            <p:ph idx="1"/>
            <p:extLst>
              <p:ext uri="{D42A27DB-BD31-4B8C-83A1-F6EECF244321}">
                <p14:modId xmlns:p14="http://schemas.microsoft.com/office/powerpoint/2010/main" val="2917021066"/>
              </p:ext>
            </p:extLst>
          </p:nvPr>
        </p:nvGraphicFramePr>
        <p:xfrm>
          <a:off x="929481" y="389468"/>
          <a:ext cx="10333037" cy="3827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7D98BF1A-4DE7-9769-9563-33DDCC3BDC9D}"/>
              </a:ext>
            </a:extLst>
          </p:cNvPr>
          <p:cNvSpPr txBox="1"/>
          <p:nvPr/>
        </p:nvSpPr>
        <p:spPr>
          <a:xfrm>
            <a:off x="6601143" y="6217378"/>
            <a:ext cx="7510786"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a:latin typeface="Calibri"/>
                <a:cs typeface="Calibri"/>
              </a:rPr>
              <a:t>Nagina Begum 2215742</a:t>
            </a:r>
            <a:endParaRPr lang="en-US">
              <a:ea typeface="+mn-lt"/>
              <a:cs typeface="+mn-lt"/>
            </a:endParaRPr>
          </a:p>
          <a:p>
            <a:pPr algn="ctr">
              <a:lnSpc>
                <a:spcPct val="90000"/>
              </a:lnSpc>
              <a:spcBef>
                <a:spcPts val="1000"/>
              </a:spcBef>
            </a:pPr>
            <a:r>
              <a:rPr lang="en-US" b="1">
                <a:latin typeface="Calibri"/>
                <a:cs typeface="Calibri"/>
              </a:rPr>
              <a:t>Asma Batool 2211906</a:t>
            </a:r>
            <a:endParaRPr lang="en-US">
              <a:ea typeface="+mn-lt"/>
              <a:cs typeface="+mn-lt"/>
            </a:endParaRPr>
          </a:p>
          <a:p>
            <a:pPr algn="l"/>
            <a:endParaRPr lang="en-US"/>
          </a:p>
        </p:txBody>
      </p:sp>
    </p:spTree>
    <p:extLst>
      <p:ext uri="{BB962C8B-B14F-4D97-AF65-F5344CB8AC3E}">
        <p14:creationId xmlns:p14="http://schemas.microsoft.com/office/powerpoint/2010/main" val="527668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3D6A03ED-7B7A-4C88-8FFC-A4D862447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Old computer monitors">
            <a:extLst>
              <a:ext uri="{FF2B5EF4-FFF2-40B4-BE49-F238E27FC236}">
                <a16:creationId xmlns:a16="http://schemas.microsoft.com/office/drawing/2014/main" id="{353BCF56-9D97-4EB6-EB5E-FE832B62C561}"/>
              </a:ext>
            </a:extLst>
          </p:cNvPr>
          <p:cNvPicPr>
            <a:picLocks noChangeAspect="1"/>
          </p:cNvPicPr>
          <p:nvPr/>
        </p:nvPicPr>
        <p:blipFill rotWithShape="1">
          <a:blip r:embed="rId2"/>
          <a:srcRect l="6935" r="11530" b="-1"/>
          <a:stretch/>
        </p:blipFill>
        <p:spPr>
          <a:xfrm>
            <a:off x="4561582" y="404592"/>
            <a:ext cx="7177672" cy="5810149"/>
          </a:xfrm>
          <a:custGeom>
            <a:avLst/>
            <a:gdLst/>
            <a:ahLst/>
            <a:cxnLst/>
            <a:rect l="l" t="t" r="r" b="b"/>
            <a:pathLst>
              <a:path w="7401982" h="6180550">
                <a:moveTo>
                  <a:pt x="468623" y="34"/>
                </a:moveTo>
                <a:cubicBezTo>
                  <a:pt x="635980" y="409"/>
                  <a:pt x="845682" y="3920"/>
                  <a:pt x="1032947" y="8815"/>
                </a:cubicBezTo>
                <a:lnTo>
                  <a:pt x="6362252" y="38273"/>
                </a:lnTo>
                <a:lnTo>
                  <a:pt x="7392971" y="78157"/>
                </a:lnTo>
                <a:cubicBezTo>
                  <a:pt x="7425268" y="2113988"/>
                  <a:pt x="7360673" y="4125596"/>
                  <a:pt x="7356636" y="6149315"/>
                </a:cubicBezTo>
                <a:lnTo>
                  <a:pt x="7156946" y="6148904"/>
                </a:lnTo>
                <a:lnTo>
                  <a:pt x="1149311" y="6180550"/>
                </a:lnTo>
                <a:cubicBezTo>
                  <a:pt x="670432" y="6151091"/>
                  <a:pt x="328375" y="6180551"/>
                  <a:pt x="0" y="6151091"/>
                </a:cubicBezTo>
                <a:cubicBezTo>
                  <a:pt x="20775" y="3685334"/>
                  <a:pt x="-22804" y="1383584"/>
                  <a:pt x="68412" y="126652"/>
                </a:cubicBezTo>
                <a:cubicBezTo>
                  <a:pt x="76255" y="-27768"/>
                  <a:pt x="69755" y="22759"/>
                  <a:pt x="227100" y="3120"/>
                </a:cubicBezTo>
                <a:cubicBezTo>
                  <a:pt x="283036" y="711"/>
                  <a:pt x="368207" y="-192"/>
                  <a:pt x="468623" y="34"/>
                </a:cubicBezTo>
                <a:close/>
              </a:path>
            </a:pathLst>
          </a:custGeom>
        </p:spPr>
      </p:pic>
      <p:sp>
        <p:nvSpPr>
          <p:cNvPr id="41" name="Freeform: Shape 40">
            <a:extLst>
              <a:ext uri="{FF2B5EF4-FFF2-40B4-BE49-F238E27FC236}">
                <a16:creationId xmlns:a16="http://schemas.microsoft.com/office/drawing/2014/main" id="{53975754-B125-4FFC-9140-F88A16E3D0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60726" y="398616"/>
            <a:ext cx="7177671" cy="5810148"/>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31470"/>
              <a:gd name="connsiteY0" fmla="*/ 6405352 h 6405386"/>
              <a:gd name="connsiteX1" fmla="*/ 6552830 w 7631470"/>
              <a:gd name="connsiteY1" fmla="*/ 6396252 h 6405386"/>
              <a:gd name="connsiteX2" fmla="*/ 987782 w 7631470"/>
              <a:gd name="connsiteY2" fmla="*/ 6365722 h 6405386"/>
              <a:gd name="connsiteX3" fmla="*/ 0 w 7631470"/>
              <a:gd name="connsiteY3" fmla="*/ 6336938 h 6405386"/>
              <a:gd name="connsiteX4" fmla="*/ 0 w 7631470"/>
              <a:gd name="connsiteY4" fmla="*/ 32372 h 6405386"/>
              <a:gd name="connsiteX5" fmla="*/ 157934 w 7631470"/>
              <a:gd name="connsiteY5" fmla="*/ 32797 h 6405386"/>
              <a:gd name="connsiteX6" fmla="*/ 6431319 w 7631470"/>
              <a:gd name="connsiteY6" fmla="*/ 0 h 6405386"/>
              <a:gd name="connsiteX7" fmla="*/ 7631470 w 7631470"/>
              <a:gd name="connsiteY7" fmla="*/ 30531 h 6405386"/>
              <a:gd name="connsiteX8" fmla="*/ 7560032 w 7631470"/>
              <a:gd name="connsiteY8" fmla="*/ 6274128 h 6405386"/>
              <a:gd name="connsiteX9" fmla="*/ 7394324 w 7631470"/>
              <a:gd name="connsiteY9" fmla="*/ 6402154 h 6405386"/>
              <a:gd name="connsiteX10" fmla="*/ 7142118 w 7631470"/>
              <a:gd name="connsiteY10" fmla="*/ 6405352 h 6405386"/>
              <a:gd name="connsiteX0" fmla="*/ 7154766 w 7644118"/>
              <a:gd name="connsiteY0" fmla="*/ 6405352 h 6405386"/>
              <a:gd name="connsiteX1" fmla="*/ 6565478 w 7644118"/>
              <a:gd name="connsiteY1" fmla="*/ 6396252 h 6405386"/>
              <a:gd name="connsiteX2" fmla="*/ 1000430 w 7644118"/>
              <a:gd name="connsiteY2" fmla="*/ 6365722 h 6405386"/>
              <a:gd name="connsiteX3" fmla="*/ 0 w 7644118"/>
              <a:gd name="connsiteY3" fmla="*/ 6324387 h 6405386"/>
              <a:gd name="connsiteX4" fmla="*/ 12648 w 7644118"/>
              <a:gd name="connsiteY4" fmla="*/ 32372 h 6405386"/>
              <a:gd name="connsiteX5" fmla="*/ 170582 w 7644118"/>
              <a:gd name="connsiteY5" fmla="*/ 32797 h 6405386"/>
              <a:gd name="connsiteX6" fmla="*/ 6443967 w 7644118"/>
              <a:gd name="connsiteY6" fmla="*/ 0 h 6405386"/>
              <a:gd name="connsiteX7" fmla="*/ 7644118 w 7644118"/>
              <a:gd name="connsiteY7" fmla="*/ 30531 h 6405386"/>
              <a:gd name="connsiteX8" fmla="*/ 7572680 w 7644118"/>
              <a:gd name="connsiteY8" fmla="*/ 6274128 h 6405386"/>
              <a:gd name="connsiteX9" fmla="*/ 7406972 w 7644118"/>
              <a:gd name="connsiteY9" fmla="*/ 6402154 h 6405386"/>
              <a:gd name="connsiteX10" fmla="*/ 7154766 w 7644118"/>
              <a:gd name="connsiteY10" fmla="*/ 6405352 h 6405386"/>
              <a:gd name="connsiteX0" fmla="*/ 7167747 w 7657099"/>
              <a:gd name="connsiteY0" fmla="*/ 6405352 h 6405386"/>
              <a:gd name="connsiteX1" fmla="*/ 6578459 w 7657099"/>
              <a:gd name="connsiteY1" fmla="*/ 6396252 h 6405386"/>
              <a:gd name="connsiteX2" fmla="*/ 1013411 w 7657099"/>
              <a:gd name="connsiteY2" fmla="*/ 6365722 h 6405386"/>
              <a:gd name="connsiteX3" fmla="*/ 12981 w 7657099"/>
              <a:gd name="connsiteY3" fmla="*/ 6324387 h 6405386"/>
              <a:gd name="connsiteX4" fmla="*/ 25629 w 7657099"/>
              <a:gd name="connsiteY4" fmla="*/ 32372 h 6405386"/>
              <a:gd name="connsiteX5" fmla="*/ 183563 w 7657099"/>
              <a:gd name="connsiteY5" fmla="*/ 32797 h 6405386"/>
              <a:gd name="connsiteX6" fmla="*/ 6456948 w 7657099"/>
              <a:gd name="connsiteY6" fmla="*/ 0 h 6405386"/>
              <a:gd name="connsiteX7" fmla="*/ 7657099 w 7657099"/>
              <a:gd name="connsiteY7" fmla="*/ 30531 h 6405386"/>
              <a:gd name="connsiteX8" fmla="*/ 7585661 w 7657099"/>
              <a:gd name="connsiteY8" fmla="*/ 6274128 h 6405386"/>
              <a:gd name="connsiteX9" fmla="*/ 7419953 w 7657099"/>
              <a:gd name="connsiteY9" fmla="*/ 6402154 h 6405386"/>
              <a:gd name="connsiteX10" fmla="*/ 7167747 w 7657099"/>
              <a:gd name="connsiteY10" fmla="*/ 6405352 h 6405386"/>
              <a:gd name="connsiteX0" fmla="*/ 7236700 w 7726052"/>
              <a:gd name="connsiteY0" fmla="*/ 6405352 h 6405386"/>
              <a:gd name="connsiteX1" fmla="*/ 6647412 w 7726052"/>
              <a:gd name="connsiteY1" fmla="*/ 6396252 h 6405386"/>
              <a:gd name="connsiteX2" fmla="*/ 1082364 w 7726052"/>
              <a:gd name="connsiteY2" fmla="*/ 6365722 h 6405386"/>
              <a:gd name="connsiteX3" fmla="*/ 6051 w 7726052"/>
              <a:gd name="connsiteY3" fmla="*/ 6324387 h 6405386"/>
              <a:gd name="connsiteX4" fmla="*/ 94582 w 7726052"/>
              <a:gd name="connsiteY4" fmla="*/ 32372 h 6405386"/>
              <a:gd name="connsiteX5" fmla="*/ 252516 w 7726052"/>
              <a:gd name="connsiteY5" fmla="*/ 32797 h 6405386"/>
              <a:gd name="connsiteX6" fmla="*/ 6525901 w 7726052"/>
              <a:gd name="connsiteY6" fmla="*/ 0 h 6405386"/>
              <a:gd name="connsiteX7" fmla="*/ 7726052 w 7726052"/>
              <a:gd name="connsiteY7" fmla="*/ 30531 h 6405386"/>
              <a:gd name="connsiteX8" fmla="*/ 7654614 w 7726052"/>
              <a:gd name="connsiteY8" fmla="*/ 6274128 h 6405386"/>
              <a:gd name="connsiteX9" fmla="*/ 7488906 w 7726052"/>
              <a:gd name="connsiteY9" fmla="*/ 6402154 h 6405386"/>
              <a:gd name="connsiteX10" fmla="*/ 7236700 w 7726052"/>
              <a:gd name="connsiteY10" fmla="*/ 6405352 h 6405386"/>
              <a:gd name="connsiteX0" fmla="*/ 7240058 w 7729410"/>
              <a:gd name="connsiteY0" fmla="*/ 6405352 h 6405386"/>
              <a:gd name="connsiteX1" fmla="*/ 6650770 w 7729410"/>
              <a:gd name="connsiteY1" fmla="*/ 6396252 h 6405386"/>
              <a:gd name="connsiteX2" fmla="*/ 1085722 w 7729410"/>
              <a:gd name="connsiteY2" fmla="*/ 6365722 h 6405386"/>
              <a:gd name="connsiteX3" fmla="*/ 9409 w 7729410"/>
              <a:gd name="connsiteY3" fmla="*/ 6324387 h 6405386"/>
              <a:gd name="connsiteX4" fmla="*/ 47351 w 7729410"/>
              <a:gd name="connsiteY4" fmla="*/ 32372 h 6405386"/>
              <a:gd name="connsiteX5" fmla="*/ 255874 w 7729410"/>
              <a:gd name="connsiteY5" fmla="*/ 32797 h 6405386"/>
              <a:gd name="connsiteX6" fmla="*/ 6529259 w 7729410"/>
              <a:gd name="connsiteY6" fmla="*/ 0 h 6405386"/>
              <a:gd name="connsiteX7" fmla="*/ 7729410 w 7729410"/>
              <a:gd name="connsiteY7" fmla="*/ 30531 h 6405386"/>
              <a:gd name="connsiteX8" fmla="*/ 7657972 w 7729410"/>
              <a:gd name="connsiteY8" fmla="*/ 6274128 h 6405386"/>
              <a:gd name="connsiteX9" fmla="*/ 7492264 w 7729410"/>
              <a:gd name="connsiteY9" fmla="*/ 6402154 h 6405386"/>
              <a:gd name="connsiteX10" fmla="*/ 7240058 w 7729410"/>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29410" h="6405386">
                <a:moveTo>
                  <a:pt x="7240058" y="6405352"/>
                </a:moveTo>
                <a:cubicBezTo>
                  <a:pt x="7065297" y="6404963"/>
                  <a:pt x="6846319" y="6401325"/>
                  <a:pt x="6650770" y="6396252"/>
                </a:cubicBezTo>
                <a:lnTo>
                  <a:pt x="1085722" y="6365722"/>
                </a:lnTo>
                <a:lnTo>
                  <a:pt x="9409" y="6324387"/>
                </a:lnTo>
                <a:cubicBezTo>
                  <a:pt x="-24317" y="4214496"/>
                  <a:pt x="43135" y="2129710"/>
                  <a:pt x="47351" y="32372"/>
                </a:cubicBezTo>
                <a:lnTo>
                  <a:pt x="255874" y="32797"/>
                </a:lnTo>
                <a:lnTo>
                  <a:pt x="6529259" y="0"/>
                </a:lnTo>
                <a:cubicBezTo>
                  <a:pt x="7029322" y="30531"/>
                  <a:pt x="7386510" y="-1"/>
                  <a:pt x="7729410" y="30531"/>
                </a:cubicBezTo>
                <a:cubicBezTo>
                  <a:pt x="7707716" y="2585987"/>
                  <a:pt x="7753223" y="4971471"/>
                  <a:pt x="7657972" y="6274128"/>
                </a:cubicBezTo>
                <a:cubicBezTo>
                  <a:pt x="7649782" y="6434165"/>
                  <a:pt x="7656570" y="6381800"/>
                  <a:pt x="7492264" y="6402154"/>
                </a:cubicBezTo>
                <a:cubicBezTo>
                  <a:pt x="7433854" y="6404650"/>
                  <a:pt x="7344915" y="6405586"/>
                  <a:pt x="724005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2C673667-46AA-4DF0-A85B-F7D6E52DB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39370" flipH="1" flipV="1">
            <a:off x="617882" y="494866"/>
            <a:ext cx="4036224" cy="2597228"/>
          </a:xfrm>
          <a:custGeom>
            <a:avLst/>
            <a:gdLst>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403600 w 3637280"/>
              <a:gd name="connsiteY39" fmla="*/ 3505200 h 4023360"/>
              <a:gd name="connsiteX40" fmla="*/ 3505200 w 3637280"/>
              <a:gd name="connsiteY40" fmla="*/ 3596640 h 4023360"/>
              <a:gd name="connsiteX41" fmla="*/ 3545840 w 3637280"/>
              <a:gd name="connsiteY41" fmla="*/ 3637280 h 4023360"/>
              <a:gd name="connsiteX42" fmla="*/ 3596640 w 3637280"/>
              <a:gd name="connsiteY42" fmla="*/ 3667760 h 4023360"/>
              <a:gd name="connsiteX43" fmla="*/ 3637280 w 3637280"/>
              <a:gd name="connsiteY43"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45840 w 3637280"/>
              <a:gd name="connsiteY40" fmla="*/ 3637280 h 4023360"/>
              <a:gd name="connsiteX41" fmla="*/ 3596640 w 3637280"/>
              <a:gd name="connsiteY41" fmla="*/ 3667760 h 4023360"/>
              <a:gd name="connsiteX42" fmla="*/ 3637280 w 3637280"/>
              <a:gd name="connsiteY42"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41" fmla="*/ 3637280 w 3637280"/>
              <a:gd name="connsiteY41"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0" fmla="*/ 3637280 w 3820160"/>
              <a:gd name="connsiteY0" fmla="*/ 3352800 h 4023360"/>
              <a:gd name="connsiteX1" fmla="*/ 3606800 w 3820160"/>
              <a:gd name="connsiteY1" fmla="*/ 3403600 h 4023360"/>
              <a:gd name="connsiteX2" fmla="*/ 3556000 w 3820160"/>
              <a:gd name="connsiteY2" fmla="*/ 3474720 h 4023360"/>
              <a:gd name="connsiteX3" fmla="*/ 3535680 w 3820160"/>
              <a:gd name="connsiteY3" fmla="*/ 3505200 h 4023360"/>
              <a:gd name="connsiteX4" fmla="*/ 3515360 w 3820160"/>
              <a:gd name="connsiteY4" fmla="*/ 3525520 h 4023360"/>
              <a:gd name="connsiteX5" fmla="*/ 3474720 w 3820160"/>
              <a:gd name="connsiteY5" fmla="*/ 3576320 h 4023360"/>
              <a:gd name="connsiteX6" fmla="*/ 3230880 w 3820160"/>
              <a:gd name="connsiteY6" fmla="*/ 3749040 h 4023360"/>
              <a:gd name="connsiteX7" fmla="*/ 2763520 w 3820160"/>
              <a:gd name="connsiteY7" fmla="*/ 3931920 h 4023360"/>
              <a:gd name="connsiteX8" fmla="*/ 2407920 w 3820160"/>
              <a:gd name="connsiteY8" fmla="*/ 4013200 h 4023360"/>
              <a:gd name="connsiteX9" fmla="*/ 2204720 w 3820160"/>
              <a:gd name="connsiteY9" fmla="*/ 4023360 h 4023360"/>
              <a:gd name="connsiteX10" fmla="*/ 1869440 w 3820160"/>
              <a:gd name="connsiteY10" fmla="*/ 4013200 h 4023360"/>
              <a:gd name="connsiteX11" fmla="*/ 1483360 w 3820160"/>
              <a:gd name="connsiteY11" fmla="*/ 3942080 h 4023360"/>
              <a:gd name="connsiteX12" fmla="*/ 1259840 w 3820160"/>
              <a:gd name="connsiteY12" fmla="*/ 3870960 h 4023360"/>
              <a:gd name="connsiteX13" fmla="*/ 1056640 w 3820160"/>
              <a:gd name="connsiteY13" fmla="*/ 3779520 h 4023360"/>
              <a:gd name="connsiteX14" fmla="*/ 792480 w 3820160"/>
              <a:gd name="connsiteY14" fmla="*/ 3616960 h 4023360"/>
              <a:gd name="connsiteX15" fmla="*/ 355600 w 3820160"/>
              <a:gd name="connsiteY15" fmla="*/ 3017520 h 4023360"/>
              <a:gd name="connsiteX16" fmla="*/ 152400 w 3820160"/>
              <a:gd name="connsiteY16" fmla="*/ 2611120 h 4023360"/>
              <a:gd name="connsiteX17" fmla="*/ 30480 w 3820160"/>
              <a:gd name="connsiteY17" fmla="*/ 2204720 h 4023360"/>
              <a:gd name="connsiteX18" fmla="*/ 0 w 3820160"/>
              <a:gd name="connsiteY18" fmla="*/ 1981200 h 4023360"/>
              <a:gd name="connsiteX19" fmla="*/ 71120 w 3820160"/>
              <a:gd name="connsiteY19" fmla="*/ 1158240 h 4023360"/>
              <a:gd name="connsiteX20" fmla="*/ 132080 w 3820160"/>
              <a:gd name="connsiteY20" fmla="*/ 975360 h 4023360"/>
              <a:gd name="connsiteX21" fmla="*/ 294640 w 3820160"/>
              <a:gd name="connsiteY21" fmla="*/ 690880 h 4023360"/>
              <a:gd name="connsiteX22" fmla="*/ 751840 w 3820160"/>
              <a:gd name="connsiteY22" fmla="*/ 254000 h 4023360"/>
              <a:gd name="connsiteX23" fmla="*/ 1127760 w 3820160"/>
              <a:gd name="connsiteY23" fmla="*/ 71120 h 4023360"/>
              <a:gd name="connsiteX24" fmla="*/ 1432560 w 3820160"/>
              <a:gd name="connsiteY24" fmla="*/ 10160 h 4023360"/>
              <a:gd name="connsiteX25" fmla="*/ 1625600 w 3820160"/>
              <a:gd name="connsiteY25" fmla="*/ 0 h 4023360"/>
              <a:gd name="connsiteX26" fmla="*/ 2174240 w 3820160"/>
              <a:gd name="connsiteY26" fmla="*/ 20320 h 4023360"/>
              <a:gd name="connsiteX27" fmla="*/ 2407920 w 3820160"/>
              <a:gd name="connsiteY27" fmla="*/ 101600 h 4023360"/>
              <a:gd name="connsiteX28" fmla="*/ 2580640 w 3820160"/>
              <a:gd name="connsiteY28" fmla="*/ 223520 h 4023360"/>
              <a:gd name="connsiteX29" fmla="*/ 2794000 w 3820160"/>
              <a:gd name="connsiteY29" fmla="*/ 599440 h 4023360"/>
              <a:gd name="connsiteX30" fmla="*/ 2885440 w 3820160"/>
              <a:gd name="connsiteY30" fmla="*/ 853440 h 4023360"/>
              <a:gd name="connsiteX31" fmla="*/ 3007360 w 3820160"/>
              <a:gd name="connsiteY31" fmla="*/ 1361440 h 4023360"/>
              <a:gd name="connsiteX32" fmla="*/ 3078480 w 3820160"/>
              <a:gd name="connsiteY32" fmla="*/ 1899920 h 4023360"/>
              <a:gd name="connsiteX33" fmla="*/ 3078480 w 3820160"/>
              <a:gd name="connsiteY33" fmla="*/ 2570480 h 4023360"/>
              <a:gd name="connsiteX34" fmla="*/ 3037840 w 3820160"/>
              <a:gd name="connsiteY34" fmla="*/ 2844800 h 4023360"/>
              <a:gd name="connsiteX35" fmla="*/ 3017520 w 3820160"/>
              <a:gd name="connsiteY35" fmla="*/ 2926080 h 4023360"/>
              <a:gd name="connsiteX36" fmla="*/ 2997200 w 3820160"/>
              <a:gd name="connsiteY36" fmla="*/ 2966720 h 4023360"/>
              <a:gd name="connsiteX37" fmla="*/ 3068320 w 3820160"/>
              <a:gd name="connsiteY37" fmla="*/ 3098800 h 4023360"/>
              <a:gd name="connsiteX38" fmla="*/ 3108960 w 3820160"/>
              <a:gd name="connsiteY38" fmla="*/ 3169920 h 4023360"/>
              <a:gd name="connsiteX39" fmla="*/ 3820160 w 3820160"/>
              <a:gd name="connsiteY39" fmla="*/ 3078480 h 4023360"/>
              <a:gd name="connsiteX0" fmla="*/ 3606800 w 3820160"/>
              <a:gd name="connsiteY0" fmla="*/ 3403600 h 4023360"/>
              <a:gd name="connsiteX1" fmla="*/ 3556000 w 3820160"/>
              <a:gd name="connsiteY1" fmla="*/ 3474720 h 4023360"/>
              <a:gd name="connsiteX2" fmla="*/ 3535680 w 3820160"/>
              <a:gd name="connsiteY2" fmla="*/ 3505200 h 4023360"/>
              <a:gd name="connsiteX3" fmla="*/ 3515360 w 3820160"/>
              <a:gd name="connsiteY3" fmla="*/ 3525520 h 4023360"/>
              <a:gd name="connsiteX4" fmla="*/ 3474720 w 3820160"/>
              <a:gd name="connsiteY4" fmla="*/ 3576320 h 4023360"/>
              <a:gd name="connsiteX5" fmla="*/ 3230880 w 3820160"/>
              <a:gd name="connsiteY5" fmla="*/ 3749040 h 4023360"/>
              <a:gd name="connsiteX6" fmla="*/ 2763520 w 3820160"/>
              <a:gd name="connsiteY6" fmla="*/ 3931920 h 4023360"/>
              <a:gd name="connsiteX7" fmla="*/ 2407920 w 3820160"/>
              <a:gd name="connsiteY7" fmla="*/ 4013200 h 4023360"/>
              <a:gd name="connsiteX8" fmla="*/ 2204720 w 3820160"/>
              <a:gd name="connsiteY8" fmla="*/ 4023360 h 4023360"/>
              <a:gd name="connsiteX9" fmla="*/ 1869440 w 3820160"/>
              <a:gd name="connsiteY9" fmla="*/ 4013200 h 4023360"/>
              <a:gd name="connsiteX10" fmla="*/ 1483360 w 3820160"/>
              <a:gd name="connsiteY10" fmla="*/ 3942080 h 4023360"/>
              <a:gd name="connsiteX11" fmla="*/ 1259840 w 3820160"/>
              <a:gd name="connsiteY11" fmla="*/ 3870960 h 4023360"/>
              <a:gd name="connsiteX12" fmla="*/ 1056640 w 3820160"/>
              <a:gd name="connsiteY12" fmla="*/ 3779520 h 4023360"/>
              <a:gd name="connsiteX13" fmla="*/ 792480 w 3820160"/>
              <a:gd name="connsiteY13" fmla="*/ 3616960 h 4023360"/>
              <a:gd name="connsiteX14" fmla="*/ 355600 w 3820160"/>
              <a:gd name="connsiteY14" fmla="*/ 3017520 h 4023360"/>
              <a:gd name="connsiteX15" fmla="*/ 152400 w 3820160"/>
              <a:gd name="connsiteY15" fmla="*/ 2611120 h 4023360"/>
              <a:gd name="connsiteX16" fmla="*/ 30480 w 3820160"/>
              <a:gd name="connsiteY16" fmla="*/ 2204720 h 4023360"/>
              <a:gd name="connsiteX17" fmla="*/ 0 w 3820160"/>
              <a:gd name="connsiteY17" fmla="*/ 1981200 h 4023360"/>
              <a:gd name="connsiteX18" fmla="*/ 71120 w 3820160"/>
              <a:gd name="connsiteY18" fmla="*/ 1158240 h 4023360"/>
              <a:gd name="connsiteX19" fmla="*/ 132080 w 3820160"/>
              <a:gd name="connsiteY19" fmla="*/ 975360 h 4023360"/>
              <a:gd name="connsiteX20" fmla="*/ 294640 w 3820160"/>
              <a:gd name="connsiteY20" fmla="*/ 690880 h 4023360"/>
              <a:gd name="connsiteX21" fmla="*/ 751840 w 3820160"/>
              <a:gd name="connsiteY21" fmla="*/ 254000 h 4023360"/>
              <a:gd name="connsiteX22" fmla="*/ 1127760 w 3820160"/>
              <a:gd name="connsiteY22" fmla="*/ 71120 h 4023360"/>
              <a:gd name="connsiteX23" fmla="*/ 1432560 w 3820160"/>
              <a:gd name="connsiteY23" fmla="*/ 10160 h 4023360"/>
              <a:gd name="connsiteX24" fmla="*/ 1625600 w 3820160"/>
              <a:gd name="connsiteY24" fmla="*/ 0 h 4023360"/>
              <a:gd name="connsiteX25" fmla="*/ 2174240 w 3820160"/>
              <a:gd name="connsiteY25" fmla="*/ 20320 h 4023360"/>
              <a:gd name="connsiteX26" fmla="*/ 2407920 w 3820160"/>
              <a:gd name="connsiteY26" fmla="*/ 101600 h 4023360"/>
              <a:gd name="connsiteX27" fmla="*/ 2580640 w 3820160"/>
              <a:gd name="connsiteY27" fmla="*/ 223520 h 4023360"/>
              <a:gd name="connsiteX28" fmla="*/ 2794000 w 3820160"/>
              <a:gd name="connsiteY28" fmla="*/ 599440 h 4023360"/>
              <a:gd name="connsiteX29" fmla="*/ 2885440 w 3820160"/>
              <a:gd name="connsiteY29" fmla="*/ 853440 h 4023360"/>
              <a:gd name="connsiteX30" fmla="*/ 3007360 w 3820160"/>
              <a:gd name="connsiteY30" fmla="*/ 1361440 h 4023360"/>
              <a:gd name="connsiteX31" fmla="*/ 3078480 w 3820160"/>
              <a:gd name="connsiteY31" fmla="*/ 1899920 h 4023360"/>
              <a:gd name="connsiteX32" fmla="*/ 3078480 w 3820160"/>
              <a:gd name="connsiteY32" fmla="*/ 2570480 h 4023360"/>
              <a:gd name="connsiteX33" fmla="*/ 3037840 w 3820160"/>
              <a:gd name="connsiteY33" fmla="*/ 2844800 h 4023360"/>
              <a:gd name="connsiteX34" fmla="*/ 3017520 w 3820160"/>
              <a:gd name="connsiteY34" fmla="*/ 2926080 h 4023360"/>
              <a:gd name="connsiteX35" fmla="*/ 2997200 w 3820160"/>
              <a:gd name="connsiteY35" fmla="*/ 2966720 h 4023360"/>
              <a:gd name="connsiteX36" fmla="*/ 3068320 w 3820160"/>
              <a:gd name="connsiteY36" fmla="*/ 3098800 h 4023360"/>
              <a:gd name="connsiteX37" fmla="*/ 3108960 w 3820160"/>
              <a:gd name="connsiteY37" fmla="*/ 3169920 h 4023360"/>
              <a:gd name="connsiteX38" fmla="*/ 3820160 w 3820160"/>
              <a:gd name="connsiteY38" fmla="*/ 3078480 h 4023360"/>
              <a:gd name="connsiteX0" fmla="*/ 3556000 w 3820160"/>
              <a:gd name="connsiteY0" fmla="*/ 3474720 h 4023360"/>
              <a:gd name="connsiteX1" fmla="*/ 3535680 w 3820160"/>
              <a:gd name="connsiteY1" fmla="*/ 3505200 h 4023360"/>
              <a:gd name="connsiteX2" fmla="*/ 3515360 w 3820160"/>
              <a:gd name="connsiteY2" fmla="*/ 3525520 h 4023360"/>
              <a:gd name="connsiteX3" fmla="*/ 3474720 w 3820160"/>
              <a:gd name="connsiteY3" fmla="*/ 3576320 h 4023360"/>
              <a:gd name="connsiteX4" fmla="*/ 3230880 w 3820160"/>
              <a:gd name="connsiteY4" fmla="*/ 3749040 h 4023360"/>
              <a:gd name="connsiteX5" fmla="*/ 2763520 w 3820160"/>
              <a:gd name="connsiteY5" fmla="*/ 3931920 h 4023360"/>
              <a:gd name="connsiteX6" fmla="*/ 2407920 w 3820160"/>
              <a:gd name="connsiteY6" fmla="*/ 4013200 h 4023360"/>
              <a:gd name="connsiteX7" fmla="*/ 2204720 w 3820160"/>
              <a:gd name="connsiteY7" fmla="*/ 4023360 h 4023360"/>
              <a:gd name="connsiteX8" fmla="*/ 1869440 w 3820160"/>
              <a:gd name="connsiteY8" fmla="*/ 4013200 h 4023360"/>
              <a:gd name="connsiteX9" fmla="*/ 1483360 w 3820160"/>
              <a:gd name="connsiteY9" fmla="*/ 3942080 h 4023360"/>
              <a:gd name="connsiteX10" fmla="*/ 1259840 w 3820160"/>
              <a:gd name="connsiteY10" fmla="*/ 3870960 h 4023360"/>
              <a:gd name="connsiteX11" fmla="*/ 1056640 w 3820160"/>
              <a:gd name="connsiteY11" fmla="*/ 3779520 h 4023360"/>
              <a:gd name="connsiteX12" fmla="*/ 792480 w 3820160"/>
              <a:gd name="connsiteY12" fmla="*/ 3616960 h 4023360"/>
              <a:gd name="connsiteX13" fmla="*/ 355600 w 3820160"/>
              <a:gd name="connsiteY13" fmla="*/ 3017520 h 4023360"/>
              <a:gd name="connsiteX14" fmla="*/ 152400 w 3820160"/>
              <a:gd name="connsiteY14" fmla="*/ 2611120 h 4023360"/>
              <a:gd name="connsiteX15" fmla="*/ 30480 w 3820160"/>
              <a:gd name="connsiteY15" fmla="*/ 2204720 h 4023360"/>
              <a:gd name="connsiteX16" fmla="*/ 0 w 3820160"/>
              <a:gd name="connsiteY16" fmla="*/ 1981200 h 4023360"/>
              <a:gd name="connsiteX17" fmla="*/ 71120 w 3820160"/>
              <a:gd name="connsiteY17" fmla="*/ 1158240 h 4023360"/>
              <a:gd name="connsiteX18" fmla="*/ 132080 w 3820160"/>
              <a:gd name="connsiteY18" fmla="*/ 975360 h 4023360"/>
              <a:gd name="connsiteX19" fmla="*/ 294640 w 3820160"/>
              <a:gd name="connsiteY19" fmla="*/ 690880 h 4023360"/>
              <a:gd name="connsiteX20" fmla="*/ 751840 w 3820160"/>
              <a:gd name="connsiteY20" fmla="*/ 254000 h 4023360"/>
              <a:gd name="connsiteX21" fmla="*/ 1127760 w 3820160"/>
              <a:gd name="connsiteY21" fmla="*/ 71120 h 4023360"/>
              <a:gd name="connsiteX22" fmla="*/ 1432560 w 3820160"/>
              <a:gd name="connsiteY22" fmla="*/ 10160 h 4023360"/>
              <a:gd name="connsiteX23" fmla="*/ 1625600 w 3820160"/>
              <a:gd name="connsiteY23" fmla="*/ 0 h 4023360"/>
              <a:gd name="connsiteX24" fmla="*/ 2174240 w 3820160"/>
              <a:gd name="connsiteY24" fmla="*/ 20320 h 4023360"/>
              <a:gd name="connsiteX25" fmla="*/ 2407920 w 3820160"/>
              <a:gd name="connsiteY25" fmla="*/ 101600 h 4023360"/>
              <a:gd name="connsiteX26" fmla="*/ 2580640 w 3820160"/>
              <a:gd name="connsiteY26" fmla="*/ 223520 h 4023360"/>
              <a:gd name="connsiteX27" fmla="*/ 2794000 w 3820160"/>
              <a:gd name="connsiteY27" fmla="*/ 599440 h 4023360"/>
              <a:gd name="connsiteX28" fmla="*/ 2885440 w 3820160"/>
              <a:gd name="connsiteY28" fmla="*/ 853440 h 4023360"/>
              <a:gd name="connsiteX29" fmla="*/ 3007360 w 3820160"/>
              <a:gd name="connsiteY29" fmla="*/ 1361440 h 4023360"/>
              <a:gd name="connsiteX30" fmla="*/ 3078480 w 3820160"/>
              <a:gd name="connsiteY30" fmla="*/ 1899920 h 4023360"/>
              <a:gd name="connsiteX31" fmla="*/ 3078480 w 3820160"/>
              <a:gd name="connsiteY31" fmla="*/ 2570480 h 4023360"/>
              <a:gd name="connsiteX32" fmla="*/ 3037840 w 3820160"/>
              <a:gd name="connsiteY32" fmla="*/ 2844800 h 4023360"/>
              <a:gd name="connsiteX33" fmla="*/ 3017520 w 3820160"/>
              <a:gd name="connsiteY33" fmla="*/ 2926080 h 4023360"/>
              <a:gd name="connsiteX34" fmla="*/ 2997200 w 3820160"/>
              <a:gd name="connsiteY34" fmla="*/ 2966720 h 4023360"/>
              <a:gd name="connsiteX35" fmla="*/ 3068320 w 3820160"/>
              <a:gd name="connsiteY35" fmla="*/ 3098800 h 4023360"/>
              <a:gd name="connsiteX36" fmla="*/ 3108960 w 3820160"/>
              <a:gd name="connsiteY36" fmla="*/ 3169920 h 4023360"/>
              <a:gd name="connsiteX37" fmla="*/ 3820160 w 3820160"/>
              <a:gd name="connsiteY37" fmla="*/ 3078480 h 4023360"/>
              <a:gd name="connsiteX0" fmla="*/ 3535680 w 3820160"/>
              <a:gd name="connsiteY0" fmla="*/ 3505200 h 4023360"/>
              <a:gd name="connsiteX1" fmla="*/ 3515360 w 3820160"/>
              <a:gd name="connsiteY1" fmla="*/ 3525520 h 4023360"/>
              <a:gd name="connsiteX2" fmla="*/ 3474720 w 3820160"/>
              <a:gd name="connsiteY2" fmla="*/ 3576320 h 4023360"/>
              <a:gd name="connsiteX3" fmla="*/ 3230880 w 3820160"/>
              <a:gd name="connsiteY3" fmla="*/ 3749040 h 4023360"/>
              <a:gd name="connsiteX4" fmla="*/ 2763520 w 3820160"/>
              <a:gd name="connsiteY4" fmla="*/ 3931920 h 4023360"/>
              <a:gd name="connsiteX5" fmla="*/ 2407920 w 3820160"/>
              <a:gd name="connsiteY5" fmla="*/ 4013200 h 4023360"/>
              <a:gd name="connsiteX6" fmla="*/ 2204720 w 3820160"/>
              <a:gd name="connsiteY6" fmla="*/ 4023360 h 4023360"/>
              <a:gd name="connsiteX7" fmla="*/ 1869440 w 3820160"/>
              <a:gd name="connsiteY7" fmla="*/ 4013200 h 4023360"/>
              <a:gd name="connsiteX8" fmla="*/ 1483360 w 3820160"/>
              <a:gd name="connsiteY8" fmla="*/ 3942080 h 4023360"/>
              <a:gd name="connsiteX9" fmla="*/ 1259840 w 3820160"/>
              <a:gd name="connsiteY9" fmla="*/ 3870960 h 4023360"/>
              <a:gd name="connsiteX10" fmla="*/ 1056640 w 3820160"/>
              <a:gd name="connsiteY10" fmla="*/ 3779520 h 4023360"/>
              <a:gd name="connsiteX11" fmla="*/ 792480 w 3820160"/>
              <a:gd name="connsiteY11" fmla="*/ 3616960 h 4023360"/>
              <a:gd name="connsiteX12" fmla="*/ 355600 w 3820160"/>
              <a:gd name="connsiteY12" fmla="*/ 3017520 h 4023360"/>
              <a:gd name="connsiteX13" fmla="*/ 152400 w 3820160"/>
              <a:gd name="connsiteY13" fmla="*/ 2611120 h 4023360"/>
              <a:gd name="connsiteX14" fmla="*/ 30480 w 3820160"/>
              <a:gd name="connsiteY14" fmla="*/ 2204720 h 4023360"/>
              <a:gd name="connsiteX15" fmla="*/ 0 w 3820160"/>
              <a:gd name="connsiteY15" fmla="*/ 1981200 h 4023360"/>
              <a:gd name="connsiteX16" fmla="*/ 71120 w 3820160"/>
              <a:gd name="connsiteY16" fmla="*/ 1158240 h 4023360"/>
              <a:gd name="connsiteX17" fmla="*/ 132080 w 3820160"/>
              <a:gd name="connsiteY17" fmla="*/ 975360 h 4023360"/>
              <a:gd name="connsiteX18" fmla="*/ 294640 w 3820160"/>
              <a:gd name="connsiteY18" fmla="*/ 690880 h 4023360"/>
              <a:gd name="connsiteX19" fmla="*/ 751840 w 3820160"/>
              <a:gd name="connsiteY19" fmla="*/ 254000 h 4023360"/>
              <a:gd name="connsiteX20" fmla="*/ 1127760 w 3820160"/>
              <a:gd name="connsiteY20" fmla="*/ 71120 h 4023360"/>
              <a:gd name="connsiteX21" fmla="*/ 1432560 w 3820160"/>
              <a:gd name="connsiteY21" fmla="*/ 10160 h 4023360"/>
              <a:gd name="connsiteX22" fmla="*/ 1625600 w 3820160"/>
              <a:gd name="connsiteY22" fmla="*/ 0 h 4023360"/>
              <a:gd name="connsiteX23" fmla="*/ 2174240 w 3820160"/>
              <a:gd name="connsiteY23" fmla="*/ 20320 h 4023360"/>
              <a:gd name="connsiteX24" fmla="*/ 2407920 w 3820160"/>
              <a:gd name="connsiteY24" fmla="*/ 101600 h 4023360"/>
              <a:gd name="connsiteX25" fmla="*/ 2580640 w 3820160"/>
              <a:gd name="connsiteY25" fmla="*/ 223520 h 4023360"/>
              <a:gd name="connsiteX26" fmla="*/ 2794000 w 3820160"/>
              <a:gd name="connsiteY26" fmla="*/ 599440 h 4023360"/>
              <a:gd name="connsiteX27" fmla="*/ 2885440 w 3820160"/>
              <a:gd name="connsiteY27" fmla="*/ 853440 h 4023360"/>
              <a:gd name="connsiteX28" fmla="*/ 3007360 w 3820160"/>
              <a:gd name="connsiteY28" fmla="*/ 1361440 h 4023360"/>
              <a:gd name="connsiteX29" fmla="*/ 3078480 w 3820160"/>
              <a:gd name="connsiteY29" fmla="*/ 1899920 h 4023360"/>
              <a:gd name="connsiteX30" fmla="*/ 3078480 w 3820160"/>
              <a:gd name="connsiteY30" fmla="*/ 2570480 h 4023360"/>
              <a:gd name="connsiteX31" fmla="*/ 3037840 w 3820160"/>
              <a:gd name="connsiteY31" fmla="*/ 2844800 h 4023360"/>
              <a:gd name="connsiteX32" fmla="*/ 3017520 w 3820160"/>
              <a:gd name="connsiteY32" fmla="*/ 2926080 h 4023360"/>
              <a:gd name="connsiteX33" fmla="*/ 2997200 w 3820160"/>
              <a:gd name="connsiteY33" fmla="*/ 2966720 h 4023360"/>
              <a:gd name="connsiteX34" fmla="*/ 3068320 w 3820160"/>
              <a:gd name="connsiteY34" fmla="*/ 3098800 h 4023360"/>
              <a:gd name="connsiteX35" fmla="*/ 3108960 w 3820160"/>
              <a:gd name="connsiteY35" fmla="*/ 3169920 h 4023360"/>
              <a:gd name="connsiteX36" fmla="*/ 3820160 w 3820160"/>
              <a:gd name="connsiteY36" fmla="*/ 3078480 h 4023360"/>
              <a:gd name="connsiteX0" fmla="*/ 3535680 w 3820160"/>
              <a:gd name="connsiteY0" fmla="*/ 350520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20160"/>
              <a:gd name="connsiteY0" fmla="*/ 327152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261360 w 3810000"/>
              <a:gd name="connsiteY27" fmla="*/ 129032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786592 w 3810000"/>
              <a:gd name="connsiteY33" fmla="*/ 3236276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09999 w 3810000"/>
              <a:gd name="connsiteY33"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108960 w 3810000"/>
              <a:gd name="connsiteY31" fmla="*/ 3169920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436071 w 3810000"/>
              <a:gd name="connsiteY28" fmla="*/ 2265991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359674 w 3810000"/>
              <a:gd name="connsiteY26" fmla="*/ 1222849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3001978 w 3810000"/>
              <a:gd name="connsiteY24" fmla="*/ 421964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407920 w 3810000"/>
              <a:gd name="connsiteY22" fmla="*/ 101600 h 4023360"/>
              <a:gd name="connsiteX23" fmla="*/ 3001978 w 3810000"/>
              <a:gd name="connsiteY23" fmla="*/ 421964 h 4023360"/>
              <a:gd name="connsiteX24" fmla="*/ 3359674 w 3810000"/>
              <a:gd name="connsiteY24" fmla="*/ 1222849 h 4023360"/>
              <a:gd name="connsiteX25" fmla="*/ 3436071 w 3810000"/>
              <a:gd name="connsiteY25" fmla="*/ 2265991 h 4023360"/>
              <a:gd name="connsiteX26" fmla="*/ 3373317 w 3810000"/>
              <a:gd name="connsiteY26" fmla="*/ 2711759 h 4023360"/>
              <a:gd name="connsiteX27" fmla="*/ 3306183 w 3810000"/>
              <a:gd name="connsiteY27" fmla="*/ 2962752 h 4023360"/>
              <a:gd name="connsiteX28" fmla="*/ 3277496 w 3810000"/>
              <a:gd name="connsiteY28" fmla="*/ 3058791 h 4023360"/>
              <a:gd name="connsiteX29" fmla="*/ 3809999 w 3810000"/>
              <a:gd name="connsiteY29" fmla="*/ 3287872 h 4023360"/>
              <a:gd name="connsiteX0" fmla="*/ 3810000 w 3810000"/>
              <a:gd name="connsiteY0" fmla="*/ 3272025 h 4023865"/>
              <a:gd name="connsiteX1" fmla="*/ 3474720 w 3810000"/>
              <a:gd name="connsiteY1" fmla="*/ 3576825 h 4023865"/>
              <a:gd name="connsiteX2" fmla="*/ 3230880 w 3810000"/>
              <a:gd name="connsiteY2" fmla="*/ 3749545 h 4023865"/>
              <a:gd name="connsiteX3" fmla="*/ 2763520 w 3810000"/>
              <a:gd name="connsiteY3" fmla="*/ 3932425 h 4023865"/>
              <a:gd name="connsiteX4" fmla="*/ 2407920 w 3810000"/>
              <a:gd name="connsiteY4" fmla="*/ 4013705 h 4023865"/>
              <a:gd name="connsiteX5" fmla="*/ 2204720 w 3810000"/>
              <a:gd name="connsiteY5" fmla="*/ 4023865 h 4023865"/>
              <a:gd name="connsiteX6" fmla="*/ 1869440 w 3810000"/>
              <a:gd name="connsiteY6" fmla="*/ 4013705 h 4023865"/>
              <a:gd name="connsiteX7" fmla="*/ 1483360 w 3810000"/>
              <a:gd name="connsiteY7" fmla="*/ 3942585 h 4023865"/>
              <a:gd name="connsiteX8" fmla="*/ 1259840 w 3810000"/>
              <a:gd name="connsiteY8" fmla="*/ 3871465 h 4023865"/>
              <a:gd name="connsiteX9" fmla="*/ 1056640 w 3810000"/>
              <a:gd name="connsiteY9" fmla="*/ 3780025 h 4023865"/>
              <a:gd name="connsiteX10" fmla="*/ 792480 w 3810000"/>
              <a:gd name="connsiteY10" fmla="*/ 3617465 h 4023865"/>
              <a:gd name="connsiteX11" fmla="*/ 355600 w 3810000"/>
              <a:gd name="connsiteY11" fmla="*/ 3018025 h 4023865"/>
              <a:gd name="connsiteX12" fmla="*/ 152400 w 3810000"/>
              <a:gd name="connsiteY12" fmla="*/ 2611625 h 4023865"/>
              <a:gd name="connsiteX13" fmla="*/ 30480 w 3810000"/>
              <a:gd name="connsiteY13" fmla="*/ 2205225 h 4023865"/>
              <a:gd name="connsiteX14" fmla="*/ 0 w 3810000"/>
              <a:gd name="connsiteY14" fmla="*/ 1981705 h 4023865"/>
              <a:gd name="connsiteX15" fmla="*/ 71120 w 3810000"/>
              <a:gd name="connsiteY15" fmla="*/ 1158745 h 4023865"/>
              <a:gd name="connsiteX16" fmla="*/ 132080 w 3810000"/>
              <a:gd name="connsiteY16" fmla="*/ 975865 h 4023865"/>
              <a:gd name="connsiteX17" fmla="*/ 294640 w 3810000"/>
              <a:gd name="connsiteY17" fmla="*/ 691385 h 4023865"/>
              <a:gd name="connsiteX18" fmla="*/ 751840 w 3810000"/>
              <a:gd name="connsiteY18" fmla="*/ 254505 h 4023865"/>
              <a:gd name="connsiteX19" fmla="*/ 1127760 w 3810000"/>
              <a:gd name="connsiteY19" fmla="*/ 71625 h 4023865"/>
              <a:gd name="connsiteX20" fmla="*/ 1625600 w 3810000"/>
              <a:gd name="connsiteY20" fmla="*/ 505 h 4023865"/>
              <a:gd name="connsiteX21" fmla="*/ 2407920 w 3810000"/>
              <a:gd name="connsiteY21" fmla="*/ 102105 h 4023865"/>
              <a:gd name="connsiteX22" fmla="*/ 3001978 w 3810000"/>
              <a:gd name="connsiteY22" fmla="*/ 422469 h 4023865"/>
              <a:gd name="connsiteX23" fmla="*/ 3359674 w 3810000"/>
              <a:gd name="connsiteY23" fmla="*/ 1223354 h 4023865"/>
              <a:gd name="connsiteX24" fmla="*/ 3436071 w 3810000"/>
              <a:gd name="connsiteY24" fmla="*/ 2266496 h 4023865"/>
              <a:gd name="connsiteX25" fmla="*/ 3373317 w 3810000"/>
              <a:gd name="connsiteY25" fmla="*/ 2712264 h 4023865"/>
              <a:gd name="connsiteX26" fmla="*/ 3306183 w 3810000"/>
              <a:gd name="connsiteY26" fmla="*/ 2963257 h 4023865"/>
              <a:gd name="connsiteX27" fmla="*/ 3277496 w 3810000"/>
              <a:gd name="connsiteY27" fmla="*/ 3059296 h 4023865"/>
              <a:gd name="connsiteX28" fmla="*/ 3809999 w 3810000"/>
              <a:gd name="connsiteY28" fmla="*/ 3288377 h 4023865"/>
              <a:gd name="connsiteX0" fmla="*/ 3810000 w 3810000"/>
              <a:gd name="connsiteY0" fmla="*/ 3281919 h 4033759"/>
              <a:gd name="connsiteX1" fmla="*/ 3474720 w 3810000"/>
              <a:gd name="connsiteY1" fmla="*/ 3586719 h 4033759"/>
              <a:gd name="connsiteX2" fmla="*/ 3230880 w 3810000"/>
              <a:gd name="connsiteY2" fmla="*/ 3759439 h 4033759"/>
              <a:gd name="connsiteX3" fmla="*/ 2763520 w 3810000"/>
              <a:gd name="connsiteY3" fmla="*/ 3942319 h 4033759"/>
              <a:gd name="connsiteX4" fmla="*/ 2407920 w 3810000"/>
              <a:gd name="connsiteY4" fmla="*/ 4023599 h 4033759"/>
              <a:gd name="connsiteX5" fmla="*/ 2204720 w 3810000"/>
              <a:gd name="connsiteY5" fmla="*/ 4033759 h 4033759"/>
              <a:gd name="connsiteX6" fmla="*/ 1869440 w 3810000"/>
              <a:gd name="connsiteY6" fmla="*/ 4023599 h 4033759"/>
              <a:gd name="connsiteX7" fmla="*/ 1483360 w 3810000"/>
              <a:gd name="connsiteY7" fmla="*/ 3952479 h 4033759"/>
              <a:gd name="connsiteX8" fmla="*/ 1259840 w 3810000"/>
              <a:gd name="connsiteY8" fmla="*/ 3881359 h 4033759"/>
              <a:gd name="connsiteX9" fmla="*/ 1056640 w 3810000"/>
              <a:gd name="connsiteY9" fmla="*/ 3789919 h 4033759"/>
              <a:gd name="connsiteX10" fmla="*/ 792480 w 3810000"/>
              <a:gd name="connsiteY10" fmla="*/ 3627359 h 4033759"/>
              <a:gd name="connsiteX11" fmla="*/ 355600 w 3810000"/>
              <a:gd name="connsiteY11" fmla="*/ 3027919 h 4033759"/>
              <a:gd name="connsiteX12" fmla="*/ 152400 w 3810000"/>
              <a:gd name="connsiteY12" fmla="*/ 2621519 h 4033759"/>
              <a:gd name="connsiteX13" fmla="*/ 30480 w 3810000"/>
              <a:gd name="connsiteY13" fmla="*/ 2215119 h 4033759"/>
              <a:gd name="connsiteX14" fmla="*/ 0 w 3810000"/>
              <a:gd name="connsiteY14" fmla="*/ 1991599 h 4033759"/>
              <a:gd name="connsiteX15" fmla="*/ 71120 w 3810000"/>
              <a:gd name="connsiteY15" fmla="*/ 1168639 h 4033759"/>
              <a:gd name="connsiteX16" fmla="*/ 132080 w 3810000"/>
              <a:gd name="connsiteY16" fmla="*/ 985759 h 4033759"/>
              <a:gd name="connsiteX17" fmla="*/ 294640 w 3810000"/>
              <a:gd name="connsiteY17" fmla="*/ 701279 h 4033759"/>
              <a:gd name="connsiteX18" fmla="*/ 1127760 w 3810000"/>
              <a:gd name="connsiteY18" fmla="*/ 81519 h 4033759"/>
              <a:gd name="connsiteX19" fmla="*/ 1625600 w 3810000"/>
              <a:gd name="connsiteY19" fmla="*/ 10399 h 4033759"/>
              <a:gd name="connsiteX20" fmla="*/ 2407920 w 3810000"/>
              <a:gd name="connsiteY20" fmla="*/ 111999 h 4033759"/>
              <a:gd name="connsiteX21" fmla="*/ 3001978 w 3810000"/>
              <a:gd name="connsiteY21" fmla="*/ 432363 h 4033759"/>
              <a:gd name="connsiteX22" fmla="*/ 3359674 w 3810000"/>
              <a:gd name="connsiteY22" fmla="*/ 1233248 h 4033759"/>
              <a:gd name="connsiteX23" fmla="*/ 3436071 w 3810000"/>
              <a:gd name="connsiteY23" fmla="*/ 2276390 h 4033759"/>
              <a:gd name="connsiteX24" fmla="*/ 3373317 w 3810000"/>
              <a:gd name="connsiteY24" fmla="*/ 2722158 h 4033759"/>
              <a:gd name="connsiteX25" fmla="*/ 3306183 w 3810000"/>
              <a:gd name="connsiteY25" fmla="*/ 2973151 h 4033759"/>
              <a:gd name="connsiteX26" fmla="*/ 3277496 w 3810000"/>
              <a:gd name="connsiteY26" fmla="*/ 3069190 h 4033759"/>
              <a:gd name="connsiteX27" fmla="*/ 3809999 w 3810000"/>
              <a:gd name="connsiteY27" fmla="*/ 3298271 h 4033759"/>
              <a:gd name="connsiteX0" fmla="*/ 3810000 w 3810000"/>
              <a:gd name="connsiteY0" fmla="*/ 3271645 h 4023485"/>
              <a:gd name="connsiteX1" fmla="*/ 3474720 w 3810000"/>
              <a:gd name="connsiteY1" fmla="*/ 3576445 h 4023485"/>
              <a:gd name="connsiteX2" fmla="*/ 3230880 w 3810000"/>
              <a:gd name="connsiteY2" fmla="*/ 3749165 h 4023485"/>
              <a:gd name="connsiteX3" fmla="*/ 2763520 w 3810000"/>
              <a:gd name="connsiteY3" fmla="*/ 3932045 h 4023485"/>
              <a:gd name="connsiteX4" fmla="*/ 2407920 w 3810000"/>
              <a:gd name="connsiteY4" fmla="*/ 4013325 h 4023485"/>
              <a:gd name="connsiteX5" fmla="*/ 2204720 w 3810000"/>
              <a:gd name="connsiteY5" fmla="*/ 4023485 h 4023485"/>
              <a:gd name="connsiteX6" fmla="*/ 1869440 w 3810000"/>
              <a:gd name="connsiteY6" fmla="*/ 4013325 h 4023485"/>
              <a:gd name="connsiteX7" fmla="*/ 1483360 w 3810000"/>
              <a:gd name="connsiteY7" fmla="*/ 3942205 h 4023485"/>
              <a:gd name="connsiteX8" fmla="*/ 1259840 w 3810000"/>
              <a:gd name="connsiteY8" fmla="*/ 3871085 h 4023485"/>
              <a:gd name="connsiteX9" fmla="*/ 1056640 w 3810000"/>
              <a:gd name="connsiteY9" fmla="*/ 3779645 h 4023485"/>
              <a:gd name="connsiteX10" fmla="*/ 792480 w 3810000"/>
              <a:gd name="connsiteY10" fmla="*/ 3617085 h 4023485"/>
              <a:gd name="connsiteX11" fmla="*/ 355600 w 3810000"/>
              <a:gd name="connsiteY11" fmla="*/ 3017645 h 4023485"/>
              <a:gd name="connsiteX12" fmla="*/ 152400 w 3810000"/>
              <a:gd name="connsiteY12" fmla="*/ 2611245 h 4023485"/>
              <a:gd name="connsiteX13" fmla="*/ 30480 w 3810000"/>
              <a:gd name="connsiteY13" fmla="*/ 2204845 h 4023485"/>
              <a:gd name="connsiteX14" fmla="*/ 0 w 3810000"/>
              <a:gd name="connsiteY14" fmla="*/ 1981325 h 4023485"/>
              <a:gd name="connsiteX15" fmla="*/ 71120 w 3810000"/>
              <a:gd name="connsiteY15" fmla="*/ 1158365 h 4023485"/>
              <a:gd name="connsiteX16" fmla="*/ 132080 w 3810000"/>
              <a:gd name="connsiteY16" fmla="*/ 975485 h 4023485"/>
              <a:gd name="connsiteX17" fmla="*/ 294640 w 3810000"/>
              <a:gd name="connsiteY17" fmla="*/ 691005 h 4023485"/>
              <a:gd name="connsiteX18" fmla="*/ 893683 w 3810000"/>
              <a:gd name="connsiteY18" fmla="*/ 261752 h 4023485"/>
              <a:gd name="connsiteX19" fmla="*/ 1625600 w 3810000"/>
              <a:gd name="connsiteY19" fmla="*/ 125 h 4023485"/>
              <a:gd name="connsiteX20" fmla="*/ 2407920 w 3810000"/>
              <a:gd name="connsiteY20" fmla="*/ 101725 h 4023485"/>
              <a:gd name="connsiteX21" fmla="*/ 3001978 w 3810000"/>
              <a:gd name="connsiteY21" fmla="*/ 422089 h 4023485"/>
              <a:gd name="connsiteX22" fmla="*/ 3359674 w 3810000"/>
              <a:gd name="connsiteY22" fmla="*/ 1222974 h 4023485"/>
              <a:gd name="connsiteX23" fmla="*/ 3436071 w 3810000"/>
              <a:gd name="connsiteY23" fmla="*/ 2266116 h 4023485"/>
              <a:gd name="connsiteX24" fmla="*/ 3373317 w 3810000"/>
              <a:gd name="connsiteY24" fmla="*/ 2711884 h 4023485"/>
              <a:gd name="connsiteX25" fmla="*/ 3306183 w 3810000"/>
              <a:gd name="connsiteY25" fmla="*/ 2962877 h 4023485"/>
              <a:gd name="connsiteX26" fmla="*/ 3277496 w 3810000"/>
              <a:gd name="connsiteY26" fmla="*/ 3058916 h 4023485"/>
              <a:gd name="connsiteX27" fmla="*/ 3809999 w 3810000"/>
              <a:gd name="connsiteY27" fmla="*/ 3287997 h 4023485"/>
              <a:gd name="connsiteX0" fmla="*/ 3810000 w 3810000"/>
              <a:gd name="connsiteY0" fmla="*/ 3220097 h 3971937"/>
              <a:gd name="connsiteX1" fmla="*/ 3474720 w 3810000"/>
              <a:gd name="connsiteY1" fmla="*/ 3524897 h 3971937"/>
              <a:gd name="connsiteX2" fmla="*/ 3230880 w 3810000"/>
              <a:gd name="connsiteY2" fmla="*/ 3697617 h 3971937"/>
              <a:gd name="connsiteX3" fmla="*/ 2763520 w 3810000"/>
              <a:gd name="connsiteY3" fmla="*/ 3880497 h 3971937"/>
              <a:gd name="connsiteX4" fmla="*/ 2407920 w 3810000"/>
              <a:gd name="connsiteY4" fmla="*/ 3961777 h 3971937"/>
              <a:gd name="connsiteX5" fmla="*/ 2204720 w 3810000"/>
              <a:gd name="connsiteY5" fmla="*/ 3971937 h 3971937"/>
              <a:gd name="connsiteX6" fmla="*/ 1869440 w 3810000"/>
              <a:gd name="connsiteY6" fmla="*/ 3961777 h 3971937"/>
              <a:gd name="connsiteX7" fmla="*/ 1483360 w 3810000"/>
              <a:gd name="connsiteY7" fmla="*/ 3890657 h 3971937"/>
              <a:gd name="connsiteX8" fmla="*/ 1259840 w 3810000"/>
              <a:gd name="connsiteY8" fmla="*/ 3819537 h 3971937"/>
              <a:gd name="connsiteX9" fmla="*/ 1056640 w 3810000"/>
              <a:gd name="connsiteY9" fmla="*/ 3728097 h 3971937"/>
              <a:gd name="connsiteX10" fmla="*/ 792480 w 3810000"/>
              <a:gd name="connsiteY10" fmla="*/ 3565537 h 3971937"/>
              <a:gd name="connsiteX11" fmla="*/ 355600 w 3810000"/>
              <a:gd name="connsiteY11" fmla="*/ 2966097 h 3971937"/>
              <a:gd name="connsiteX12" fmla="*/ 152400 w 3810000"/>
              <a:gd name="connsiteY12" fmla="*/ 2559697 h 3971937"/>
              <a:gd name="connsiteX13" fmla="*/ 30480 w 3810000"/>
              <a:gd name="connsiteY13" fmla="*/ 2153297 h 3971937"/>
              <a:gd name="connsiteX14" fmla="*/ 0 w 3810000"/>
              <a:gd name="connsiteY14" fmla="*/ 1929777 h 3971937"/>
              <a:gd name="connsiteX15" fmla="*/ 71120 w 3810000"/>
              <a:gd name="connsiteY15" fmla="*/ 1106817 h 3971937"/>
              <a:gd name="connsiteX16" fmla="*/ 132080 w 3810000"/>
              <a:gd name="connsiteY16" fmla="*/ 923937 h 3971937"/>
              <a:gd name="connsiteX17" fmla="*/ 294640 w 3810000"/>
              <a:gd name="connsiteY17" fmla="*/ 639457 h 3971937"/>
              <a:gd name="connsiteX18" fmla="*/ 893683 w 3810000"/>
              <a:gd name="connsiteY18" fmla="*/ 210204 h 3971937"/>
              <a:gd name="connsiteX19" fmla="*/ 1625600 w 3810000"/>
              <a:gd name="connsiteY19" fmla="*/ 172 h 3971937"/>
              <a:gd name="connsiteX20" fmla="*/ 2407920 w 3810000"/>
              <a:gd name="connsiteY20" fmla="*/ 50177 h 3971937"/>
              <a:gd name="connsiteX21" fmla="*/ 3001978 w 3810000"/>
              <a:gd name="connsiteY21" fmla="*/ 370541 h 3971937"/>
              <a:gd name="connsiteX22" fmla="*/ 3359674 w 3810000"/>
              <a:gd name="connsiteY22" fmla="*/ 1171426 h 3971937"/>
              <a:gd name="connsiteX23" fmla="*/ 3436071 w 3810000"/>
              <a:gd name="connsiteY23" fmla="*/ 2214568 h 3971937"/>
              <a:gd name="connsiteX24" fmla="*/ 3373317 w 3810000"/>
              <a:gd name="connsiteY24" fmla="*/ 2660336 h 3971937"/>
              <a:gd name="connsiteX25" fmla="*/ 3306183 w 3810000"/>
              <a:gd name="connsiteY25" fmla="*/ 2911329 h 3971937"/>
              <a:gd name="connsiteX26" fmla="*/ 3277496 w 3810000"/>
              <a:gd name="connsiteY26" fmla="*/ 3007368 h 3971937"/>
              <a:gd name="connsiteX27" fmla="*/ 3809999 w 3810000"/>
              <a:gd name="connsiteY27" fmla="*/ 3236449 h 3971937"/>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94640 w 3810000"/>
              <a:gd name="connsiteY17" fmla="*/ 639285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937609 w 3810000"/>
              <a:gd name="connsiteY9" fmla="*/ 3434392 h 3971765"/>
              <a:gd name="connsiteX10" fmla="*/ 266650 w 3810000"/>
              <a:gd name="connsiteY10" fmla="*/ 3001646 h 3971765"/>
              <a:gd name="connsiteX11" fmla="*/ 152400 w 3810000"/>
              <a:gd name="connsiteY11" fmla="*/ 2559525 h 3971765"/>
              <a:gd name="connsiteX12" fmla="*/ 30480 w 3810000"/>
              <a:gd name="connsiteY12" fmla="*/ 2153125 h 3971765"/>
              <a:gd name="connsiteX13" fmla="*/ 0 w 3810000"/>
              <a:gd name="connsiteY13" fmla="*/ 1929605 h 3971765"/>
              <a:gd name="connsiteX14" fmla="*/ 61757 w 3810000"/>
              <a:gd name="connsiteY14" fmla="*/ 1344779 h 3971765"/>
              <a:gd name="connsiteX15" fmla="*/ 275913 w 3810000"/>
              <a:gd name="connsiteY15" fmla="*/ 940921 h 3971765"/>
              <a:gd name="connsiteX16" fmla="*/ 893683 w 3810000"/>
              <a:gd name="connsiteY16" fmla="*/ 210032 h 3971765"/>
              <a:gd name="connsiteX17" fmla="*/ 1625600 w 3810000"/>
              <a:gd name="connsiteY17" fmla="*/ 0 h 3971765"/>
              <a:gd name="connsiteX18" fmla="*/ 2407920 w 3810000"/>
              <a:gd name="connsiteY18" fmla="*/ 50005 h 3971765"/>
              <a:gd name="connsiteX19" fmla="*/ 3001978 w 3810000"/>
              <a:gd name="connsiteY19" fmla="*/ 370369 h 3971765"/>
              <a:gd name="connsiteX20" fmla="*/ 3359674 w 3810000"/>
              <a:gd name="connsiteY20" fmla="*/ 1171254 h 3971765"/>
              <a:gd name="connsiteX21" fmla="*/ 3436071 w 3810000"/>
              <a:gd name="connsiteY21" fmla="*/ 2214396 h 3971765"/>
              <a:gd name="connsiteX22" fmla="*/ 3373317 w 3810000"/>
              <a:gd name="connsiteY22" fmla="*/ 2660164 h 3971765"/>
              <a:gd name="connsiteX23" fmla="*/ 3306183 w 3810000"/>
              <a:gd name="connsiteY23" fmla="*/ 2911157 h 3971765"/>
              <a:gd name="connsiteX24" fmla="*/ 3277496 w 3810000"/>
              <a:gd name="connsiteY24" fmla="*/ 3007196 h 3971765"/>
              <a:gd name="connsiteX25" fmla="*/ 3809999 w 3810000"/>
              <a:gd name="connsiteY25"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483360 w 3810000"/>
              <a:gd name="connsiteY6" fmla="*/ 3890485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0326"/>
              <a:gd name="connsiteX1" fmla="*/ 3474720 w 3810000"/>
              <a:gd name="connsiteY1" fmla="*/ 3524725 h 3970326"/>
              <a:gd name="connsiteX2" fmla="*/ 3230880 w 3810000"/>
              <a:gd name="connsiteY2" fmla="*/ 3697445 h 3970326"/>
              <a:gd name="connsiteX3" fmla="*/ 2763520 w 3810000"/>
              <a:gd name="connsiteY3" fmla="*/ 3880325 h 3970326"/>
              <a:gd name="connsiteX4" fmla="*/ 2407920 w 3810000"/>
              <a:gd name="connsiteY4" fmla="*/ 3961605 h 3970326"/>
              <a:gd name="connsiteX5" fmla="*/ 1665941 w 3810000"/>
              <a:gd name="connsiteY5" fmla="*/ 3644413 h 3970326"/>
              <a:gd name="connsiteX6" fmla="*/ 1372197 w 3810000"/>
              <a:gd name="connsiteY6" fmla="*/ 3581231 h 3970326"/>
              <a:gd name="connsiteX7" fmla="*/ 937609 w 3810000"/>
              <a:gd name="connsiteY7" fmla="*/ 3434392 h 3970326"/>
              <a:gd name="connsiteX8" fmla="*/ 266650 w 3810000"/>
              <a:gd name="connsiteY8" fmla="*/ 3001646 h 3970326"/>
              <a:gd name="connsiteX9" fmla="*/ 152400 w 3810000"/>
              <a:gd name="connsiteY9" fmla="*/ 2559525 h 3970326"/>
              <a:gd name="connsiteX10" fmla="*/ 30480 w 3810000"/>
              <a:gd name="connsiteY10" fmla="*/ 2153125 h 3970326"/>
              <a:gd name="connsiteX11" fmla="*/ 0 w 3810000"/>
              <a:gd name="connsiteY11" fmla="*/ 1929605 h 3970326"/>
              <a:gd name="connsiteX12" fmla="*/ 61757 w 3810000"/>
              <a:gd name="connsiteY12" fmla="*/ 1344779 h 3970326"/>
              <a:gd name="connsiteX13" fmla="*/ 275913 w 3810000"/>
              <a:gd name="connsiteY13" fmla="*/ 940921 h 3970326"/>
              <a:gd name="connsiteX14" fmla="*/ 893683 w 3810000"/>
              <a:gd name="connsiteY14" fmla="*/ 210032 h 3970326"/>
              <a:gd name="connsiteX15" fmla="*/ 1625600 w 3810000"/>
              <a:gd name="connsiteY15" fmla="*/ 0 h 3970326"/>
              <a:gd name="connsiteX16" fmla="*/ 2407920 w 3810000"/>
              <a:gd name="connsiteY16" fmla="*/ 50005 h 3970326"/>
              <a:gd name="connsiteX17" fmla="*/ 3001978 w 3810000"/>
              <a:gd name="connsiteY17" fmla="*/ 370369 h 3970326"/>
              <a:gd name="connsiteX18" fmla="*/ 3359674 w 3810000"/>
              <a:gd name="connsiteY18" fmla="*/ 1171254 h 3970326"/>
              <a:gd name="connsiteX19" fmla="*/ 3436071 w 3810000"/>
              <a:gd name="connsiteY19" fmla="*/ 2214396 h 3970326"/>
              <a:gd name="connsiteX20" fmla="*/ 3373317 w 3810000"/>
              <a:gd name="connsiteY20" fmla="*/ 2660164 h 3970326"/>
              <a:gd name="connsiteX21" fmla="*/ 3306183 w 3810000"/>
              <a:gd name="connsiteY21" fmla="*/ 2911157 h 3970326"/>
              <a:gd name="connsiteX22" fmla="*/ 3277496 w 3810000"/>
              <a:gd name="connsiteY22" fmla="*/ 3007196 h 3970326"/>
              <a:gd name="connsiteX23" fmla="*/ 3809999 w 3810000"/>
              <a:gd name="connsiteY23" fmla="*/ 3236277 h 3970326"/>
              <a:gd name="connsiteX0" fmla="*/ 3810000 w 3810000"/>
              <a:gd name="connsiteY0" fmla="*/ 3219925 h 3880478"/>
              <a:gd name="connsiteX1" fmla="*/ 3474720 w 3810000"/>
              <a:gd name="connsiteY1" fmla="*/ 3524725 h 3880478"/>
              <a:gd name="connsiteX2" fmla="*/ 3230880 w 3810000"/>
              <a:gd name="connsiteY2" fmla="*/ 3697445 h 3880478"/>
              <a:gd name="connsiteX3" fmla="*/ 2763520 w 3810000"/>
              <a:gd name="connsiteY3" fmla="*/ 3880325 h 3880478"/>
              <a:gd name="connsiteX4" fmla="*/ 2384513 w 3810000"/>
              <a:gd name="connsiteY4" fmla="*/ 3727441 h 3880478"/>
              <a:gd name="connsiteX5" fmla="*/ 1665941 w 3810000"/>
              <a:gd name="connsiteY5" fmla="*/ 3644413 h 3880478"/>
              <a:gd name="connsiteX6" fmla="*/ 1372197 w 3810000"/>
              <a:gd name="connsiteY6" fmla="*/ 3581231 h 3880478"/>
              <a:gd name="connsiteX7" fmla="*/ 937609 w 3810000"/>
              <a:gd name="connsiteY7" fmla="*/ 3434392 h 3880478"/>
              <a:gd name="connsiteX8" fmla="*/ 266650 w 3810000"/>
              <a:gd name="connsiteY8" fmla="*/ 3001646 h 3880478"/>
              <a:gd name="connsiteX9" fmla="*/ 152400 w 3810000"/>
              <a:gd name="connsiteY9" fmla="*/ 2559525 h 3880478"/>
              <a:gd name="connsiteX10" fmla="*/ 30480 w 3810000"/>
              <a:gd name="connsiteY10" fmla="*/ 2153125 h 3880478"/>
              <a:gd name="connsiteX11" fmla="*/ 0 w 3810000"/>
              <a:gd name="connsiteY11" fmla="*/ 1929605 h 3880478"/>
              <a:gd name="connsiteX12" fmla="*/ 61757 w 3810000"/>
              <a:gd name="connsiteY12" fmla="*/ 1344779 h 3880478"/>
              <a:gd name="connsiteX13" fmla="*/ 275913 w 3810000"/>
              <a:gd name="connsiteY13" fmla="*/ 940921 h 3880478"/>
              <a:gd name="connsiteX14" fmla="*/ 893683 w 3810000"/>
              <a:gd name="connsiteY14" fmla="*/ 210032 h 3880478"/>
              <a:gd name="connsiteX15" fmla="*/ 1625600 w 3810000"/>
              <a:gd name="connsiteY15" fmla="*/ 0 h 3880478"/>
              <a:gd name="connsiteX16" fmla="*/ 2407920 w 3810000"/>
              <a:gd name="connsiteY16" fmla="*/ 50005 h 3880478"/>
              <a:gd name="connsiteX17" fmla="*/ 3001978 w 3810000"/>
              <a:gd name="connsiteY17" fmla="*/ 370369 h 3880478"/>
              <a:gd name="connsiteX18" fmla="*/ 3359674 w 3810000"/>
              <a:gd name="connsiteY18" fmla="*/ 1171254 h 3880478"/>
              <a:gd name="connsiteX19" fmla="*/ 3436071 w 3810000"/>
              <a:gd name="connsiteY19" fmla="*/ 2214396 h 3880478"/>
              <a:gd name="connsiteX20" fmla="*/ 3373317 w 3810000"/>
              <a:gd name="connsiteY20" fmla="*/ 2660164 h 3880478"/>
              <a:gd name="connsiteX21" fmla="*/ 3306183 w 3810000"/>
              <a:gd name="connsiteY21" fmla="*/ 2911157 h 3880478"/>
              <a:gd name="connsiteX22" fmla="*/ 3277496 w 3810000"/>
              <a:gd name="connsiteY22" fmla="*/ 3007196 h 3880478"/>
              <a:gd name="connsiteX23" fmla="*/ 3809999 w 3810000"/>
              <a:gd name="connsiteY23" fmla="*/ 3236277 h 3880478"/>
              <a:gd name="connsiteX0" fmla="*/ 3810000 w 3810000"/>
              <a:gd name="connsiteY0" fmla="*/ 3219925 h 3735785"/>
              <a:gd name="connsiteX1" fmla="*/ 3474720 w 3810000"/>
              <a:gd name="connsiteY1" fmla="*/ 3524725 h 3735785"/>
              <a:gd name="connsiteX2" fmla="*/ 3230880 w 3810000"/>
              <a:gd name="connsiteY2" fmla="*/ 3697445 h 3735785"/>
              <a:gd name="connsiteX3" fmla="*/ 2688614 w 3810000"/>
              <a:gd name="connsiteY3" fmla="*/ 3729507 h 3735785"/>
              <a:gd name="connsiteX4" fmla="*/ 2384513 w 3810000"/>
              <a:gd name="connsiteY4" fmla="*/ 3727441 h 3735785"/>
              <a:gd name="connsiteX5" fmla="*/ 1665941 w 3810000"/>
              <a:gd name="connsiteY5" fmla="*/ 3644413 h 3735785"/>
              <a:gd name="connsiteX6" fmla="*/ 1372197 w 3810000"/>
              <a:gd name="connsiteY6" fmla="*/ 3581231 h 3735785"/>
              <a:gd name="connsiteX7" fmla="*/ 937609 w 3810000"/>
              <a:gd name="connsiteY7" fmla="*/ 3434392 h 3735785"/>
              <a:gd name="connsiteX8" fmla="*/ 266650 w 3810000"/>
              <a:gd name="connsiteY8" fmla="*/ 3001646 h 3735785"/>
              <a:gd name="connsiteX9" fmla="*/ 152400 w 3810000"/>
              <a:gd name="connsiteY9" fmla="*/ 2559525 h 3735785"/>
              <a:gd name="connsiteX10" fmla="*/ 30480 w 3810000"/>
              <a:gd name="connsiteY10" fmla="*/ 2153125 h 3735785"/>
              <a:gd name="connsiteX11" fmla="*/ 0 w 3810000"/>
              <a:gd name="connsiteY11" fmla="*/ 1929605 h 3735785"/>
              <a:gd name="connsiteX12" fmla="*/ 61757 w 3810000"/>
              <a:gd name="connsiteY12" fmla="*/ 1344779 h 3735785"/>
              <a:gd name="connsiteX13" fmla="*/ 275913 w 3810000"/>
              <a:gd name="connsiteY13" fmla="*/ 940921 h 3735785"/>
              <a:gd name="connsiteX14" fmla="*/ 893683 w 3810000"/>
              <a:gd name="connsiteY14" fmla="*/ 210032 h 3735785"/>
              <a:gd name="connsiteX15" fmla="*/ 1625600 w 3810000"/>
              <a:gd name="connsiteY15" fmla="*/ 0 h 3735785"/>
              <a:gd name="connsiteX16" fmla="*/ 2407920 w 3810000"/>
              <a:gd name="connsiteY16" fmla="*/ 50005 h 3735785"/>
              <a:gd name="connsiteX17" fmla="*/ 3001978 w 3810000"/>
              <a:gd name="connsiteY17" fmla="*/ 370369 h 3735785"/>
              <a:gd name="connsiteX18" fmla="*/ 3359674 w 3810000"/>
              <a:gd name="connsiteY18" fmla="*/ 1171254 h 3735785"/>
              <a:gd name="connsiteX19" fmla="*/ 3436071 w 3810000"/>
              <a:gd name="connsiteY19" fmla="*/ 2214396 h 3735785"/>
              <a:gd name="connsiteX20" fmla="*/ 3373317 w 3810000"/>
              <a:gd name="connsiteY20" fmla="*/ 2660164 h 3735785"/>
              <a:gd name="connsiteX21" fmla="*/ 3306183 w 3810000"/>
              <a:gd name="connsiteY21" fmla="*/ 2911157 h 3735785"/>
              <a:gd name="connsiteX22" fmla="*/ 3277496 w 3810000"/>
              <a:gd name="connsiteY22" fmla="*/ 3007196 h 3735785"/>
              <a:gd name="connsiteX23" fmla="*/ 3809999 w 3810000"/>
              <a:gd name="connsiteY23" fmla="*/ 3236277 h 3735785"/>
              <a:gd name="connsiteX0" fmla="*/ 3810000 w 3810000"/>
              <a:gd name="connsiteY0" fmla="*/ 3219925 h 3736003"/>
              <a:gd name="connsiteX1" fmla="*/ 3474720 w 3810000"/>
              <a:gd name="connsiteY1" fmla="*/ 3524725 h 3736003"/>
              <a:gd name="connsiteX2" fmla="*/ 3062345 w 3810000"/>
              <a:gd name="connsiteY2" fmla="*/ 3693477 h 3736003"/>
              <a:gd name="connsiteX3" fmla="*/ 2688614 w 3810000"/>
              <a:gd name="connsiteY3" fmla="*/ 3729507 h 3736003"/>
              <a:gd name="connsiteX4" fmla="*/ 2384513 w 3810000"/>
              <a:gd name="connsiteY4" fmla="*/ 3727441 h 3736003"/>
              <a:gd name="connsiteX5" fmla="*/ 1665941 w 3810000"/>
              <a:gd name="connsiteY5" fmla="*/ 3644413 h 3736003"/>
              <a:gd name="connsiteX6" fmla="*/ 1372197 w 3810000"/>
              <a:gd name="connsiteY6" fmla="*/ 3581231 h 3736003"/>
              <a:gd name="connsiteX7" fmla="*/ 937609 w 3810000"/>
              <a:gd name="connsiteY7" fmla="*/ 3434392 h 3736003"/>
              <a:gd name="connsiteX8" fmla="*/ 266650 w 3810000"/>
              <a:gd name="connsiteY8" fmla="*/ 3001646 h 3736003"/>
              <a:gd name="connsiteX9" fmla="*/ 152400 w 3810000"/>
              <a:gd name="connsiteY9" fmla="*/ 2559525 h 3736003"/>
              <a:gd name="connsiteX10" fmla="*/ 30480 w 3810000"/>
              <a:gd name="connsiteY10" fmla="*/ 2153125 h 3736003"/>
              <a:gd name="connsiteX11" fmla="*/ 0 w 3810000"/>
              <a:gd name="connsiteY11" fmla="*/ 1929605 h 3736003"/>
              <a:gd name="connsiteX12" fmla="*/ 61757 w 3810000"/>
              <a:gd name="connsiteY12" fmla="*/ 1344779 h 3736003"/>
              <a:gd name="connsiteX13" fmla="*/ 275913 w 3810000"/>
              <a:gd name="connsiteY13" fmla="*/ 940921 h 3736003"/>
              <a:gd name="connsiteX14" fmla="*/ 893683 w 3810000"/>
              <a:gd name="connsiteY14" fmla="*/ 210032 h 3736003"/>
              <a:gd name="connsiteX15" fmla="*/ 1625600 w 3810000"/>
              <a:gd name="connsiteY15" fmla="*/ 0 h 3736003"/>
              <a:gd name="connsiteX16" fmla="*/ 2407920 w 3810000"/>
              <a:gd name="connsiteY16" fmla="*/ 50005 h 3736003"/>
              <a:gd name="connsiteX17" fmla="*/ 3001978 w 3810000"/>
              <a:gd name="connsiteY17" fmla="*/ 370369 h 3736003"/>
              <a:gd name="connsiteX18" fmla="*/ 3359674 w 3810000"/>
              <a:gd name="connsiteY18" fmla="*/ 1171254 h 3736003"/>
              <a:gd name="connsiteX19" fmla="*/ 3436071 w 3810000"/>
              <a:gd name="connsiteY19" fmla="*/ 2214396 h 3736003"/>
              <a:gd name="connsiteX20" fmla="*/ 3373317 w 3810000"/>
              <a:gd name="connsiteY20" fmla="*/ 2660164 h 3736003"/>
              <a:gd name="connsiteX21" fmla="*/ 3306183 w 3810000"/>
              <a:gd name="connsiteY21" fmla="*/ 2911157 h 3736003"/>
              <a:gd name="connsiteX22" fmla="*/ 3277496 w 3810000"/>
              <a:gd name="connsiteY22" fmla="*/ 3007196 h 3736003"/>
              <a:gd name="connsiteX23" fmla="*/ 3809999 w 3810000"/>
              <a:gd name="connsiteY23" fmla="*/ 3236277 h 3736003"/>
              <a:gd name="connsiteX0" fmla="*/ 3810000 w 3810000"/>
              <a:gd name="connsiteY0" fmla="*/ 3219925 h 3730351"/>
              <a:gd name="connsiteX1" fmla="*/ 3474720 w 3810000"/>
              <a:gd name="connsiteY1" fmla="*/ 3524725 h 3730351"/>
              <a:gd name="connsiteX2" fmla="*/ 3062345 w 3810000"/>
              <a:gd name="connsiteY2" fmla="*/ 3693477 h 3730351"/>
              <a:gd name="connsiteX3" fmla="*/ 2384513 w 3810000"/>
              <a:gd name="connsiteY3" fmla="*/ 3727441 h 3730351"/>
              <a:gd name="connsiteX4" fmla="*/ 1665941 w 3810000"/>
              <a:gd name="connsiteY4" fmla="*/ 3644413 h 3730351"/>
              <a:gd name="connsiteX5" fmla="*/ 1372197 w 3810000"/>
              <a:gd name="connsiteY5" fmla="*/ 3581231 h 3730351"/>
              <a:gd name="connsiteX6" fmla="*/ 937609 w 3810000"/>
              <a:gd name="connsiteY6" fmla="*/ 3434392 h 3730351"/>
              <a:gd name="connsiteX7" fmla="*/ 266650 w 3810000"/>
              <a:gd name="connsiteY7" fmla="*/ 3001646 h 3730351"/>
              <a:gd name="connsiteX8" fmla="*/ 152400 w 3810000"/>
              <a:gd name="connsiteY8" fmla="*/ 2559525 h 3730351"/>
              <a:gd name="connsiteX9" fmla="*/ 30480 w 3810000"/>
              <a:gd name="connsiteY9" fmla="*/ 2153125 h 3730351"/>
              <a:gd name="connsiteX10" fmla="*/ 0 w 3810000"/>
              <a:gd name="connsiteY10" fmla="*/ 1929605 h 3730351"/>
              <a:gd name="connsiteX11" fmla="*/ 61757 w 3810000"/>
              <a:gd name="connsiteY11" fmla="*/ 1344779 h 3730351"/>
              <a:gd name="connsiteX12" fmla="*/ 275913 w 3810000"/>
              <a:gd name="connsiteY12" fmla="*/ 940921 h 3730351"/>
              <a:gd name="connsiteX13" fmla="*/ 893683 w 3810000"/>
              <a:gd name="connsiteY13" fmla="*/ 210032 h 3730351"/>
              <a:gd name="connsiteX14" fmla="*/ 1625600 w 3810000"/>
              <a:gd name="connsiteY14" fmla="*/ 0 h 3730351"/>
              <a:gd name="connsiteX15" fmla="*/ 2407920 w 3810000"/>
              <a:gd name="connsiteY15" fmla="*/ 50005 h 3730351"/>
              <a:gd name="connsiteX16" fmla="*/ 3001978 w 3810000"/>
              <a:gd name="connsiteY16" fmla="*/ 370369 h 3730351"/>
              <a:gd name="connsiteX17" fmla="*/ 3359674 w 3810000"/>
              <a:gd name="connsiteY17" fmla="*/ 1171254 h 3730351"/>
              <a:gd name="connsiteX18" fmla="*/ 3436071 w 3810000"/>
              <a:gd name="connsiteY18" fmla="*/ 2214396 h 3730351"/>
              <a:gd name="connsiteX19" fmla="*/ 3373317 w 3810000"/>
              <a:gd name="connsiteY19" fmla="*/ 2660164 h 3730351"/>
              <a:gd name="connsiteX20" fmla="*/ 3306183 w 3810000"/>
              <a:gd name="connsiteY20" fmla="*/ 2911157 h 3730351"/>
              <a:gd name="connsiteX21" fmla="*/ 3277496 w 3810000"/>
              <a:gd name="connsiteY21" fmla="*/ 3007196 h 3730351"/>
              <a:gd name="connsiteX22" fmla="*/ 3809999 w 3810000"/>
              <a:gd name="connsiteY22" fmla="*/ 3236277 h 3730351"/>
              <a:gd name="connsiteX0" fmla="*/ 3810000 w 3810000"/>
              <a:gd name="connsiteY0" fmla="*/ 3219925 h 3729628"/>
              <a:gd name="connsiteX1" fmla="*/ 3474720 w 3810000"/>
              <a:gd name="connsiteY1" fmla="*/ 3524725 h 3729628"/>
              <a:gd name="connsiteX2" fmla="*/ 3020211 w 3810000"/>
              <a:gd name="connsiteY2" fmla="*/ 3689508 h 3729628"/>
              <a:gd name="connsiteX3" fmla="*/ 2384513 w 3810000"/>
              <a:gd name="connsiteY3" fmla="*/ 3727441 h 3729628"/>
              <a:gd name="connsiteX4" fmla="*/ 1665941 w 3810000"/>
              <a:gd name="connsiteY4" fmla="*/ 3644413 h 3729628"/>
              <a:gd name="connsiteX5" fmla="*/ 1372197 w 3810000"/>
              <a:gd name="connsiteY5" fmla="*/ 3581231 h 3729628"/>
              <a:gd name="connsiteX6" fmla="*/ 937609 w 3810000"/>
              <a:gd name="connsiteY6" fmla="*/ 3434392 h 3729628"/>
              <a:gd name="connsiteX7" fmla="*/ 266650 w 3810000"/>
              <a:gd name="connsiteY7" fmla="*/ 3001646 h 3729628"/>
              <a:gd name="connsiteX8" fmla="*/ 152400 w 3810000"/>
              <a:gd name="connsiteY8" fmla="*/ 2559525 h 3729628"/>
              <a:gd name="connsiteX9" fmla="*/ 30480 w 3810000"/>
              <a:gd name="connsiteY9" fmla="*/ 2153125 h 3729628"/>
              <a:gd name="connsiteX10" fmla="*/ 0 w 3810000"/>
              <a:gd name="connsiteY10" fmla="*/ 1929605 h 3729628"/>
              <a:gd name="connsiteX11" fmla="*/ 61757 w 3810000"/>
              <a:gd name="connsiteY11" fmla="*/ 1344779 h 3729628"/>
              <a:gd name="connsiteX12" fmla="*/ 275913 w 3810000"/>
              <a:gd name="connsiteY12" fmla="*/ 940921 h 3729628"/>
              <a:gd name="connsiteX13" fmla="*/ 893683 w 3810000"/>
              <a:gd name="connsiteY13" fmla="*/ 210032 h 3729628"/>
              <a:gd name="connsiteX14" fmla="*/ 1625600 w 3810000"/>
              <a:gd name="connsiteY14" fmla="*/ 0 h 3729628"/>
              <a:gd name="connsiteX15" fmla="*/ 2407920 w 3810000"/>
              <a:gd name="connsiteY15" fmla="*/ 50005 h 3729628"/>
              <a:gd name="connsiteX16" fmla="*/ 3001978 w 3810000"/>
              <a:gd name="connsiteY16" fmla="*/ 370369 h 3729628"/>
              <a:gd name="connsiteX17" fmla="*/ 3359674 w 3810000"/>
              <a:gd name="connsiteY17" fmla="*/ 1171254 h 3729628"/>
              <a:gd name="connsiteX18" fmla="*/ 3436071 w 3810000"/>
              <a:gd name="connsiteY18" fmla="*/ 2214396 h 3729628"/>
              <a:gd name="connsiteX19" fmla="*/ 3373317 w 3810000"/>
              <a:gd name="connsiteY19" fmla="*/ 2660164 h 3729628"/>
              <a:gd name="connsiteX20" fmla="*/ 3306183 w 3810000"/>
              <a:gd name="connsiteY20" fmla="*/ 2911157 h 3729628"/>
              <a:gd name="connsiteX21" fmla="*/ 3277496 w 3810000"/>
              <a:gd name="connsiteY21" fmla="*/ 3007196 h 3729628"/>
              <a:gd name="connsiteX22" fmla="*/ 3809999 w 3810000"/>
              <a:gd name="connsiteY22" fmla="*/ 3236277 h 3729628"/>
              <a:gd name="connsiteX0" fmla="*/ 3810000 w 3810000"/>
              <a:gd name="connsiteY0" fmla="*/ 3219925 h 3729629"/>
              <a:gd name="connsiteX1" fmla="*/ 3474720 w 3810000"/>
              <a:gd name="connsiteY1" fmla="*/ 3524725 h 3729629"/>
              <a:gd name="connsiteX2" fmla="*/ 3020211 w 3810000"/>
              <a:gd name="connsiteY2" fmla="*/ 3689508 h 3729629"/>
              <a:gd name="connsiteX3" fmla="*/ 2309608 w 3810000"/>
              <a:gd name="connsiteY3" fmla="*/ 3727442 h 3729629"/>
              <a:gd name="connsiteX4" fmla="*/ 1665941 w 3810000"/>
              <a:gd name="connsiteY4" fmla="*/ 3644413 h 3729629"/>
              <a:gd name="connsiteX5" fmla="*/ 1372197 w 3810000"/>
              <a:gd name="connsiteY5" fmla="*/ 3581231 h 3729629"/>
              <a:gd name="connsiteX6" fmla="*/ 937609 w 3810000"/>
              <a:gd name="connsiteY6" fmla="*/ 3434392 h 3729629"/>
              <a:gd name="connsiteX7" fmla="*/ 266650 w 3810000"/>
              <a:gd name="connsiteY7" fmla="*/ 3001646 h 3729629"/>
              <a:gd name="connsiteX8" fmla="*/ 152400 w 3810000"/>
              <a:gd name="connsiteY8" fmla="*/ 2559525 h 3729629"/>
              <a:gd name="connsiteX9" fmla="*/ 30480 w 3810000"/>
              <a:gd name="connsiteY9" fmla="*/ 2153125 h 3729629"/>
              <a:gd name="connsiteX10" fmla="*/ 0 w 3810000"/>
              <a:gd name="connsiteY10" fmla="*/ 1929605 h 3729629"/>
              <a:gd name="connsiteX11" fmla="*/ 61757 w 3810000"/>
              <a:gd name="connsiteY11" fmla="*/ 1344779 h 3729629"/>
              <a:gd name="connsiteX12" fmla="*/ 275913 w 3810000"/>
              <a:gd name="connsiteY12" fmla="*/ 940921 h 3729629"/>
              <a:gd name="connsiteX13" fmla="*/ 893683 w 3810000"/>
              <a:gd name="connsiteY13" fmla="*/ 210032 h 3729629"/>
              <a:gd name="connsiteX14" fmla="*/ 1625600 w 3810000"/>
              <a:gd name="connsiteY14" fmla="*/ 0 h 3729629"/>
              <a:gd name="connsiteX15" fmla="*/ 2407920 w 3810000"/>
              <a:gd name="connsiteY15" fmla="*/ 50005 h 3729629"/>
              <a:gd name="connsiteX16" fmla="*/ 3001978 w 3810000"/>
              <a:gd name="connsiteY16" fmla="*/ 370369 h 3729629"/>
              <a:gd name="connsiteX17" fmla="*/ 3359674 w 3810000"/>
              <a:gd name="connsiteY17" fmla="*/ 1171254 h 3729629"/>
              <a:gd name="connsiteX18" fmla="*/ 3436071 w 3810000"/>
              <a:gd name="connsiteY18" fmla="*/ 2214396 h 3729629"/>
              <a:gd name="connsiteX19" fmla="*/ 3373317 w 3810000"/>
              <a:gd name="connsiteY19" fmla="*/ 2660164 h 3729629"/>
              <a:gd name="connsiteX20" fmla="*/ 3306183 w 3810000"/>
              <a:gd name="connsiteY20" fmla="*/ 2911157 h 3729629"/>
              <a:gd name="connsiteX21" fmla="*/ 3277496 w 3810000"/>
              <a:gd name="connsiteY21" fmla="*/ 3007196 h 3729629"/>
              <a:gd name="connsiteX22" fmla="*/ 3809999 w 3810000"/>
              <a:gd name="connsiteY22" fmla="*/ 3236277 h 3729629"/>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152400 w 3810000"/>
              <a:gd name="connsiteY8" fmla="*/ 2559525 h 3729312"/>
              <a:gd name="connsiteX9" fmla="*/ 30480 w 3810000"/>
              <a:gd name="connsiteY9" fmla="*/ 2153125 h 3729312"/>
              <a:gd name="connsiteX10" fmla="*/ 0 w 3810000"/>
              <a:gd name="connsiteY10" fmla="*/ 1929605 h 3729312"/>
              <a:gd name="connsiteX11" fmla="*/ 61757 w 3810000"/>
              <a:gd name="connsiteY11" fmla="*/ 1344779 h 3729312"/>
              <a:gd name="connsiteX12" fmla="*/ 275913 w 3810000"/>
              <a:gd name="connsiteY12" fmla="*/ 940921 h 3729312"/>
              <a:gd name="connsiteX13" fmla="*/ 893683 w 3810000"/>
              <a:gd name="connsiteY13" fmla="*/ 210032 h 3729312"/>
              <a:gd name="connsiteX14" fmla="*/ 1625600 w 3810000"/>
              <a:gd name="connsiteY14" fmla="*/ 0 h 3729312"/>
              <a:gd name="connsiteX15" fmla="*/ 2407920 w 3810000"/>
              <a:gd name="connsiteY15" fmla="*/ 50005 h 3729312"/>
              <a:gd name="connsiteX16" fmla="*/ 3001978 w 3810000"/>
              <a:gd name="connsiteY16" fmla="*/ 370369 h 3729312"/>
              <a:gd name="connsiteX17" fmla="*/ 3359674 w 3810000"/>
              <a:gd name="connsiteY17" fmla="*/ 1171254 h 3729312"/>
              <a:gd name="connsiteX18" fmla="*/ 3436071 w 3810000"/>
              <a:gd name="connsiteY18" fmla="*/ 2214396 h 3729312"/>
              <a:gd name="connsiteX19" fmla="*/ 3373317 w 3810000"/>
              <a:gd name="connsiteY19" fmla="*/ 2660164 h 3729312"/>
              <a:gd name="connsiteX20" fmla="*/ 3306183 w 3810000"/>
              <a:gd name="connsiteY20" fmla="*/ 2911157 h 3729312"/>
              <a:gd name="connsiteX21" fmla="*/ 3277496 w 3810000"/>
              <a:gd name="connsiteY21" fmla="*/ 3007196 h 3729312"/>
              <a:gd name="connsiteX22" fmla="*/ 3809999 w 3810000"/>
              <a:gd name="connsiteY22"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83357 w 3831600"/>
              <a:gd name="connsiteY9" fmla="*/ 1344779 h 3729312"/>
              <a:gd name="connsiteX10" fmla="*/ 297513 w 3831600"/>
              <a:gd name="connsiteY10" fmla="*/ 940921 h 3729312"/>
              <a:gd name="connsiteX11" fmla="*/ 915283 w 3831600"/>
              <a:gd name="connsiteY11" fmla="*/ 210032 h 3729312"/>
              <a:gd name="connsiteX12" fmla="*/ 1647200 w 3831600"/>
              <a:gd name="connsiteY12" fmla="*/ 0 h 3729312"/>
              <a:gd name="connsiteX13" fmla="*/ 2429520 w 3831600"/>
              <a:gd name="connsiteY13" fmla="*/ 50005 h 3729312"/>
              <a:gd name="connsiteX14" fmla="*/ 3023578 w 3831600"/>
              <a:gd name="connsiteY14" fmla="*/ 370369 h 3729312"/>
              <a:gd name="connsiteX15" fmla="*/ 3381274 w 3831600"/>
              <a:gd name="connsiteY15" fmla="*/ 1171254 h 3729312"/>
              <a:gd name="connsiteX16" fmla="*/ 3457671 w 3831600"/>
              <a:gd name="connsiteY16" fmla="*/ 2214396 h 3729312"/>
              <a:gd name="connsiteX17" fmla="*/ 3394917 w 3831600"/>
              <a:gd name="connsiteY17" fmla="*/ 2660164 h 3729312"/>
              <a:gd name="connsiteX18" fmla="*/ 3327783 w 3831600"/>
              <a:gd name="connsiteY18" fmla="*/ 2911157 h 3729312"/>
              <a:gd name="connsiteX19" fmla="*/ 3299096 w 3831600"/>
              <a:gd name="connsiteY19" fmla="*/ 3007196 h 3729312"/>
              <a:gd name="connsiteX20" fmla="*/ 3831599 w 38316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311558 w 3831600"/>
              <a:gd name="connsiteY9" fmla="*/ 841700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27607 w 3827607"/>
              <a:gd name="connsiteY0" fmla="*/ 3219925 h 3729312"/>
              <a:gd name="connsiteX1" fmla="*/ 3412740 w 3827607"/>
              <a:gd name="connsiteY1" fmla="*/ 3548539 h 3729312"/>
              <a:gd name="connsiteX2" fmla="*/ 3037818 w 3827607"/>
              <a:gd name="connsiteY2" fmla="*/ 3689508 h 3729312"/>
              <a:gd name="connsiteX3" fmla="*/ 2327215 w 3827607"/>
              <a:gd name="connsiteY3" fmla="*/ 3727442 h 3729312"/>
              <a:gd name="connsiteX4" fmla="*/ 1683548 w 3827607"/>
              <a:gd name="connsiteY4" fmla="*/ 3644413 h 3729312"/>
              <a:gd name="connsiteX5" fmla="*/ 1038687 w 3827607"/>
              <a:gd name="connsiteY5" fmla="*/ 3462165 h 3729312"/>
              <a:gd name="connsiteX6" fmla="*/ 260849 w 3827607"/>
              <a:gd name="connsiteY6" fmla="*/ 2950050 h 3729312"/>
              <a:gd name="connsiteX7" fmla="*/ 10635 w 3827607"/>
              <a:gd name="connsiteY7" fmla="*/ 2200752 h 3729312"/>
              <a:gd name="connsiteX8" fmla="*/ 17607 w 3827607"/>
              <a:gd name="connsiteY8" fmla="*/ 1854197 h 3729312"/>
              <a:gd name="connsiteX9" fmla="*/ 307565 w 3827607"/>
              <a:gd name="connsiteY9" fmla="*/ 841700 h 3729312"/>
              <a:gd name="connsiteX10" fmla="*/ 911290 w 3827607"/>
              <a:gd name="connsiteY10" fmla="*/ 210032 h 3729312"/>
              <a:gd name="connsiteX11" fmla="*/ 1643207 w 3827607"/>
              <a:gd name="connsiteY11" fmla="*/ 0 h 3729312"/>
              <a:gd name="connsiteX12" fmla="*/ 2425527 w 3827607"/>
              <a:gd name="connsiteY12" fmla="*/ 50005 h 3729312"/>
              <a:gd name="connsiteX13" fmla="*/ 3019585 w 3827607"/>
              <a:gd name="connsiteY13" fmla="*/ 370369 h 3729312"/>
              <a:gd name="connsiteX14" fmla="*/ 3377281 w 3827607"/>
              <a:gd name="connsiteY14" fmla="*/ 1171254 h 3729312"/>
              <a:gd name="connsiteX15" fmla="*/ 3453678 w 3827607"/>
              <a:gd name="connsiteY15" fmla="*/ 2214396 h 3729312"/>
              <a:gd name="connsiteX16" fmla="*/ 3390924 w 3827607"/>
              <a:gd name="connsiteY16" fmla="*/ 2660164 h 3729312"/>
              <a:gd name="connsiteX17" fmla="*/ 3323790 w 3827607"/>
              <a:gd name="connsiteY17" fmla="*/ 2911157 h 3729312"/>
              <a:gd name="connsiteX18" fmla="*/ 3295103 w 3827607"/>
              <a:gd name="connsiteY18" fmla="*/ 3007196 h 3729312"/>
              <a:gd name="connsiteX19" fmla="*/ 3827606 w 3827607"/>
              <a:gd name="connsiteY19" fmla="*/ 3236277 h 3729312"/>
              <a:gd name="connsiteX0" fmla="*/ 3833194 w 3833194"/>
              <a:gd name="connsiteY0" fmla="*/ 3219925 h 3729312"/>
              <a:gd name="connsiteX1" fmla="*/ 3418327 w 3833194"/>
              <a:gd name="connsiteY1" fmla="*/ 3548539 h 3729312"/>
              <a:gd name="connsiteX2" fmla="*/ 3043405 w 3833194"/>
              <a:gd name="connsiteY2" fmla="*/ 3689508 h 3729312"/>
              <a:gd name="connsiteX3" fmla="*/ 2332802 w 3833194"/>
              <a:gd name="connsiteY3" fmla="*/ 3727442 h 3729312"/>
              <a:gd name="connsiteX4" fmla="*/ 1689135 w 3833194"/>
              <a:gd name="connsiteY4" fmla="*/ 3644413 h 3729312"/>
              <a:gd name="connsiteX5" fmla="*/ 1044274 w 3833194"/>
              <a:gd name="connsiteY5" fmla="*/ 3462165 h 3729312"/>
              <a:gd name="connsiteX6" fmla="*/ 266436 w 3833194"/>
              <a:gd name="connsiteY6" fmla="*/ 2950050 h 3729312"/>
              <a:gd name="connsiteX7" fmla="*/ 16222 w 3833194"/>
              <a:gd name="connsiteY7" fmla="*/ 2200752 h 3729312"/>
              <a:gd name="connsiteX8" fmla="*/ 23194 w 3833194"/>
              <a:gd name="connsiteY8" fmla="*/ 1854197 h 3729312"/>
              <a:gd name="connsiteX9" fmla="*/ 313152 w 3833194"/>
              <a:gd name="connsiteY9" fmla="*/ 841700 h 3729312"/>
              <a:gd name="connsiteX10" fmla="*/ 916877 w 3833194"/>
              <a:gd name="connsiteY10" fmla="*/ 210032 h 3729312"/>
              <a:gd name="connsiteX11" fmla="*/ 1648794 w 3833194"/>
              <a:gd name="connsiteY11" fmla="*/ 0 h 3729312"/>
              <a:gd name="connsiteX12" fmla="*/ 2431114 w 3833194"/>
              <a:gd name="connsiteY12" fmla="*/ 50005 h 3729312"/>
              <a:gd name="connsiteX13" fmla="*/ 3025172 w 3833194"/>
              <a:gd name="connsiteY13" fmla="*/ 370369 h 3729312"/>
              <a:gd name="connsiteX14" fmla="*/ 3382868 w 3833194"/>
              <a:gd name="connsiteY14" fmla="*/ 1171254 h 3729312"/>
              <a:gd name="connsiteX15" fmla="*/ 3459265 w 3833194"/>
              <a:gd name="connsiteY15" fmla="*/ 2214396 h 3729312"/>
              <a:gd name="connsiteX16" fmla="*/ 3396511 w 3833194"/>
              <a:gd name="connsiteY16" fmla="*/ 2660164 h 3729312"/>
              <a:gd name="connsiteX17" fmla="*/ 3329377 w 3833194"/>
              <a:gd name="connsiteY17" fmla="*/ 2911157 h 3729312"/>
              <a:gd name="connsiteX18" fmla="*/ 3300690 w 3833194"/>
              <a:gd name="connsiteY18" fmla="*/ 3007196 h 3729312"/>
              <a:gd name="connsiteX19" fmla="*/ 3833193 w 3833194"/>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15574 w 3835616"/>
              <a:gd name="connsiteY9" fmla="*/ 841700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171595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29746 w 3835616"/>
              <a:gd name="connsiteY19" fmla="*/ 3216376 h 3729312"/>
              <a:gd name="connsiteX0" fmla="*/ 3835616 w 3841659"/>
              <a:gd name="connsiteY0" fmla="*/ 3219925 h 3729312"/>
              <a:gd name="connsiteX1" fmla="*/ 3420749 w 3841659"/>
              <a:gd name="connsiteY1" fmla="*/ 3548539 h 3729312"/>
              <a:gd name="connsiteX2" fmla="*/ 3045827 w 3841659"/>
              <a:gd name="connsiteY2" fmla="*/ 3689508 h 3729312"/>
              <a:gd name="connsiteX3" fmla="*/ 2335224 w 3841659"/>
              <a:gd name="connsiteY3" fmla="*/ 3727442 h 3729312"/>
              <a:gd name="connsiteX4" fmla="*/ 1691557 w 3841659"/>
              <a:gd name="connsiteY4" fmla="*/ 3644413 h 3729312"/>
              <a:gd name="connsiteX5" fmla="*/ 1046696 w 3841659"/>
              <a:gd name="connsiteY5" fmla="*/ 3462165 h 3729312"/>
              <a:gd name="connsiteX6" fmla="*/ 268858 w 3841659"/>
              <a:gd name="connsiteY6" fmla="*/ 2950050 h 3729312"/>
              <a:gd name="connsiteX7" fmla="*/ 18644 w 3841659"/>
              <a:gd name="connsiteY7" fmla="*/ 2200752 h 3729312"/>
              <a:gd name="connsiteX8" fmla="*/ 30297 w 3841659"/>
              <a:gd name="connsiteY8" fmla="*/ 1762911 h 3729312"/>
              <a:gd name="connsiteX9" fmla="*/ 301529 w 3841659"/>
              <a:gd name="connsiteY9" fmla="*/ 901232 h 3729312"/>
              <a:gd name="connsiteX10" fmla="*/ 717992 w 3841659"/>
              <a:gd name="connsiteY10" fmla="*/ 341005 h 3729312"/>
              <a:gd name="connsiteX11" fmla="*/ 1651216 w 3841659"/>
              <a:gd name="connsiteY11" fmla="*/ 0 h 3729312"/>
              <a:gd name="connsiteX12" fmla="*/ 2433536 w 3841659"/>
              <a:gd name="connsiteY12" fmla="*/ 50005 h 3729312"/>
              <a:gd name="connsiteX13" fmla="*/ 3027594 w 3841659"/>
              <a:gd name="connsiteY13" fmla="*/ 370369 h 3729312"/>
              <a:gd name="connsiteX14" fmla="*/ 3385290 w 3841659"/>
              <a:gd name="connsiteY14" fmla="*/ 1171254 h 3729312"/>
              <a:gd name="connsiteX15" fmla="*/ 3461687 w 3841659"/>
              <a:gd name="connsiteY15" fmla="*/ 2214396 h 3729312"/>
              <a:gd name="connsiteX16" fmla="*/ 3398933 w 3841659"/>
              <a:gd name="connsiteY16" fmla="*/ 2660164 h 3729312"/>
              <a:gd name="connsiteX17" fmla="*/ 3331799 w 3841659"/>
              <a:gd name="connsiteY17" fmla="*/ 2911157 h 3729312"/>
              <a:gd name="connsiteX18" fmla="*/ 3303112 w 3841659"/>
              <a:gd name="connsiteY18" fmla="*/ 3007196 h 3729312"/>
              <a:gd name="connsiteX19" fmla="*/ 3841659 w 3841659"/>
              <a:gd name="connsiteY19" fmla="*/ 3223109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762243 w 3835616"/>
              <a:gd name="connsiteY19" fmla="*/ 3112020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65486"/>
              <a:gd name="connsiteY0" fmla="*/ 3219925 h 3729312"/>
              <a:gd name="connsiteX1" fmla="*/ 3420749 w 3865486"/>
              <a:gd name="connsiteY1" fmla="*/ 3548539 h 3729312"/>
              <a:gd name="connsiteX2" fmla="*/ 3045827 w 3865486"/>
              <a:gd name="connsiteY2" fmla="*/ 3689508 h 3729312"/>
              <a:gd name="connsiteX3" fmla="*/ 2335224 w 3865486"/>
              <a:gd name="connsiteY3" fmla="*/ 3727442 h 3729312"/>
              <a:gd name="connsiteX4" fmla="*/ 1691557 w 3865486"/>
              <a:gd name="connsiteY4" fmla="*/ 3644413 h 3729312"/>
              <a:gd name="connsiteX5" fmla="*/ 1046696 w 3865486"/>
              <a:gd name="connsiteY5" fmla="*/ 3462165 h 3729312"/>
              <a:gd name="connsiteX6" fmla="*/ 268858 w 3865486"/>
              <a:gd name="connsiteY6" fmla="*/ 2950050 h 3729312"/>
              <a:gd name="connsiteX7" fmla="*/ 18644 w 3865486"/>
              <a:gd name="connsiteY7" fmla="*/ 2200752 h 3729312"/>
              <a:gd name="connsiteX8" fmla="*/ 30297 w 3865486"/>
              <a:gd name="connsiteY8" fmla="*/ 1762911 h 3729312"/>
              <a:gd name="connsiteX9" fmla="*/ 301529 w 3865486"/>
              <a:gd name="connsiteY9" fmla="*/ 901232 h 3729312"/>
              <a:gd name="connsiteX10" fmla="*/ 717992 w 3865486"/>
              <a:gd name="connsiteY10" fmla="*/ 341005 h 3729312"/>
              <a:gd name="connsiteX11" fmla="*/ 1651216 w 3865486"/>
              <a:gd name="connsiteY11" fmla="*/ 0 h 3729312"/>
              <a:gd name="connsiteX12" fmla="*/ 2433536 w 3865486"/>
              <a:gd name="connsiteY12" fmla="*/ 50005 h 3729312"/>
              <a:gd name="connsiteX13" fmla="*/ 3027594 w 3865486"/>
              <a:gd name="connsiteY13" fmla="*/ 370369 h 3729312"/>
              <a:gd name="connsiteX14" fmla="*/ 3385290 w 3865486"/>
              <a:gd name="connsiteY14" fmla="*/ 1171254 h 3729312"/>
              <a:gd name="connsiteX15" fmla="*/ 3461687 w 3865486"/>
              <a:gd name="connsiteY15" fmla="*/ 2214396 h 3729312"/>
              <a:gd name="connsiteX16" fmla="*/ 3398933 w 3865486"/>
              <a:gd name="connsiteY16" fmla="*/ 2660164 h 3729312"/>
              <a:gd name="connsiteX17" fmla="*/ 3331799 w 3865486"/>
              <a:gd name="connsiteY17" fmla="*/ 2911157 h 3729312"/>
              <a:gd name="connsiteX18" fmla="*/ 3865486 w 3865486"/>
              <a:gd name="connsiteY18" fmla="*/ 313895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576"/>
              <a:gd name="connsiteX1" fmla="*/ 3416779 w 3837690"/>
              <a:gd name="connsiteY1" fmla="*/ 3528340 h 3729576"/>
              <a:gd name="connsiteX2" fmla="*/ 3045827 w 3837690"/>
              <a:gd name="connsiteY2" fmla="*/ 3689508 h 3729576"/>
              <a:gd name="connsiteX3" fmla="*/ 2335224 w 3837690"/>
              <a:gd name="connsiteY3" fmla="*/ 3727442 h 3729576"/>
              <a:gd name="connsiteX4" fmla="*/ 1691557 w 3837690"/>
              <a:gd name="connsiteY4" fmla="*/ 3644413 h 3729576"/>
              <a:gd name="connsiteX5" fmla="*/ 1046696 w 3837690"/>
              <a:gd name="connsiteY5" fmla="*/ 3462165 h 3729576"/>
              <a:gd name="connsiteX6" fmla="*/ 268858 w 3837690"/>
              <a:gd name="connsiteY6" fmla="*/ 2950050 h 3729576"/>
              <a:gd name="connsiteX7" fmla="*/ 18644 w 3837690"/>
              <a:gd name="connsiteY7" fmla="*/ 2200752 h 3729576"/>
              <a:gd name="connsiteX8" fmla="*/ 30297 w 3837690"/>
              <a:gd name="connsiteY8" fmla="*/ 1762911 h 3729576"/>
              <a:gd name="connsiteX9" fmla="*/ 301529 w 3837690"/>
              <a:gd name="connsiteY9" fmla="*/ 901232 h 3729576"/>
              <a:gd name="connsiteX10" fmla="*/ 717992 w 3837690"/>
              <a:gd name="connsiteY10" fmla="*/ 341005 h 3729576"/>
              <a:gd name="connsiteX11" fmla="*/ 1651216 w 3837690"/>
              <a:gd name="connsiteY11" fmla="*/ 0 h 3729576"/>
              <a:gd name="connsiteX12" fmla="*/ 2433536 w 3837690"/>
              <a:gd name="connsiteY12" fmla="*/ 50005 h 3729576"/>
              <a:gd name="connsiteX13" fmla="*/ 3027594 w 3837690"/>
              <a:gd name="connsiteY13" fmla="*/ 370369 h 3729576"/>
              <a:gd name="connsiteX14" fmla="*/ 3385290 w 3837690"/>
              <a:gd name="connsiteY14" fmla="*/ 1171254 h 3729576"/>
              <a:gd name="connsiteX15" fmla="*/ 3461687 w 3837690"/>
              <a:gd name="connsiteY15" fmla="*/ 2214396 h 3729576"/>
              <a:gd name="connsiteX16" fmla="*/ 3430700 w 3837690"/>
              <a:gd name="connsiteY16" fmla="*/ 2656798 h 3729576"/>
              <a:gd name="connsiteX17" fmla="*/ 3292091 w 3837690"/>
              <a:gd name="connsiteY17" fmla="*/ 2978484 h 3729576"/>
              <a:gd name="connsiteX18" fmla="*/ 3837690 w 3837690"/>
              <a:gd name="connsiteY18" fmla="*/ 3213012 h 3729576"/>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13012 h 3727718"/>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23110 h 3727718"/>
              <a:gd name="connsiteX0" fmla="*/ 3835616 w 3837690"/>
              <a:gd name="connsiteY0" fmla="*/ 3219925 h 3729804"/>
              <a:gd name="connsiteX1" fmla="*/ 3416779 w 3837690"/>
              <a:gd name="connsiteY1" fmla="*/ 3528340 h 3729804"/>
              <a:gd name="connsiteX2" fmla="*/ 2964477 w 3837690"/>
              <a:gd name="connsiteY2" fmla="*/ 3558897 h 3729804"/>
              <a:gd name="connsiteX3" fmla="*/ 2335224 w 3837690"/>
              <a:gd name="connsiteY3" fmla="*/ 3727442 h 3729804"/>
              <a:gd name="connsiteX4" fmla="*/ 1691557 w 3837690"/>
              <a:gd name="connsiteY4" fmla="*/ 3644413 h 3729804"/>
              <a:gd name="connsiteX5" fmla="*/ 1046696 w 3837690"/>
              <a:gd name="connsiteY5" fmla="*/ 3462165 h 3729804"/>
              <a:gd name="connsiteX6" fmla="*/ 268858 w 3837690"/>
              <a:gd name="connsiteY6" fmla="*/ 2950050 h 3729804"/>
              <a:gd name="connsiteX7" fmla="*/ 18644 w 3837690"/>
              <a:gd name="connsiteY7" fmla="*/ 2200752 h 3729804"/>
              <a:gd name="connsiteX8" fmla="*/ 30297 w 3837690"/>
              <a:gd name="connsiteY8" fmla="*/ 1762911 h 3729804"/>
              <a:gd name="connsiteX9" fmla="*/ 301529 w 3837690"/>
              <a:gd name="connsiteY9" fmla="*/ 901232 h 3729804"/>
              <a:gd name="connsiteX10" fmla="*/ 717992 w 3837690"/>
              <a:gd name="connsiteY10" fmla="*/ 341005 h 3729804"/>
              <a:gd name="connsiteX11" fmla="*/ 1651216 w 3837690"/>
              <a:gd name="connsiteY11" fmla="*/ 0 h 3729804"/>
              <a:gd name="connsiteX12" fmla="*/ 2433536 w 3837690"/>
              <a:gd name="connsiteY12" fmla="*/ 50005 h 3729804"/>
              <a:gd name="connsiteX13" fmla="*/ 3027594 w 3837690"/>
              <a:gd name="connsiteY13" fmla="*/ 370369 h 3729804"/>
              <a:gd name="connsiteX14" fmla="*/ 3385290 w 3837690"/>
              <a:gd name="connsiteY14" fmla="*/ 1171254 h 3729804"/>
              <a:gd name="connsiteX15" fmla="*/ 3461687 w 3837690"/>
              <a:gd name="connsiteY15" fmla="*/ 2214396 h 3729804"/>
              <a:gd name="connsiteX16" fmla="*/ 3430700 w 3837690"/>
              <a:gd name="connsiteY16" fmla="*/ 2656798 h 3729804"/>
              <a:gd name="connsiteX17" fmla="*/ 3292091 w 3837690"/>
              <a:gd name="connsiteY17" fmla="*/ 2978484 h 3729804"/>
              <a:gd name="connsiteX18" fmla="*/ 3837690 w 3837690"/>
              <a:gd name="connsiteY18" fmla="*/ 3223110 h 3729804"/>
              <a:gd name="connsiteX0" fmla="*/ 3835616 w 3837690"/>
              <a:gd name="connsiteY0" fmla="*/ 3219925 h 3728640"/>
              <a:gd name="connsiteX1" fmla="*/ 3416779 w 3837690"/>
              <a:gd name="connsiteY1" fmla="*/ 3528340 h 3728640"/>
              <a:gd name="connsiteX2" fmla="*/ 2964477 w 3837690"/>
              <a:gd name="connsiteY2" fmla="*/ 3558897 h 3728640"/>
              <a:gd name="connsiteX3" fmla="*/ 2335224 w 3837690"/>
              <a:gd name="connsiteY3" fmla="*/ 3727442 h 3728640"/>
              <a:gd name="connsiteX4" fmla="*/ 1046696 w 3837690"/>
              <a:gd name="connsiteY4" fmla="*/ 3462165 h 3728640"/>
              <a:gd name="connsiteX5" fmla="*/ 268858 w 3837690"/>
              <a:gd name="connsiteY5" fmla="*/ 2950050 h 3728640"/>
              <a:gd name="connsiteX6" fmla="*/ 18644 w 3837690"/>
              <a:gd name="connsiteY6" fmla="*/ 2200752 h 3728640"/>
              <a:gd name="connsiteX7" fmla="*/ 30297 w 3837690"/>
              <a:gd name="connsiteY7" fmla="*/ 1762911 h 3728640"/>
              <a:gd name="connsiteX8" fmla="*/ 301529 w 3837690"/>
              <a:gd name="connsiteY8" fmla="*/ 901232 h 3728640"/>
              <a:gd name="connsiteX9" fmla="*/ 717992 w 3837690"/>
              <a:gd name="connsiteY9" fmla="*/ 341005 h 3728640"/>
              <a:gd name="connsiteX10" fmla="*/ 1651216 w 3837690"/>
              <a:gd name="connsiteY10" fmla="*/ 0 h 3728640"/>
              <a:gd name="connsiteX11" fmla="*/ 2433536 w 3837690"/>
              <a:gd name="connsiteY11" fmla="*/ 50005 h 3728640"/>
              <a:gd name="connsiteX12" fmla="*/ 3027594 w 3837690"/>
              <a:gd name="connsiteY12" fmla="*/ 370369 h 3728640"/>
              <a:gd name="connsiteX13" fmla="*/ 3385290 w 3837690"/>
              <a:gd name="connsiteY13" fmla="*/ 1171254 h 3728640"/>
              <a:gd name="connsiteX14" fmla="*/ 3461687 w 3837690"/>
              <a:gd name="connsiteY14" fmla="*/ 2214396 h 3728640"/>
              <a:gd name="connsiteX15" fmla="*/ 3430700 w 3837690"/>
              <a:gd name="connsiteY15" fmla="*/ 2656798 h 3728640"/>
              <a:gd name="connsiteX16" fmla="*/ 3292091 w 3837690"/>
              <a:gd name="connsiteY16" fmla="*/ 2978484 h 3728640"/>
              <a:gd name="connsiteX17" fmla="*/ 3837690 w 3837690"/>
              <a:gd name="connsiteY17" fmla="*/ 3223110 h 3728640"/>
              <a:gd name="connsiteX0" fmla="*/ 3835616 w 3837690"/>
              <a:gd name="connsiteY0" fmla="*/ 3219925 h 3728656"/>
              <a:gd name="connsiteX1" fmla="*/ 3417487 w 3837690"/>
              <a:gd name="connsiteY1" fmla="*/ 3513956 h 3728656"/>
              <a:gd name="connsiteX2" fmla="*/ 2964477 w 3837690"/>
              <a:gd name="connsiteY2" fmla="*/ 3558897 h 3728656"/>
              <a:gd name="connsiteX3" fmla="*/ 2335224 w 3837690"/>
              <a:gd name="connsiteY3" fmla="*/ 3727442 h 3728656"/>
              <a:gd name="connsiteX4" fmla="*/ 1046696 w 3837690"/>
              <a:gd name="connsiteY4" fmla="*/ 3462165 h 3728656"/>
              <a:gd name="connsiteX5" fmla="*/ 268858 w 3837690"/>
              <a:gd name="connsiteY5" fmla="*/ 2950050 h 3728656"/>
              <a:gd name="connsiteX6" fmla="*/ 18644 w 3837690"/>
              <a:gd name="connsiteY6" fmla="*/ 2200752 h 3728656"/>
              <a:gd name="connsiteX7" fmla="*/ 30297 w 3837690"/>
              <a:gd name="connsiteY7" fmla="*/ 1762911 h 3728656"/>
              <a:gd name="connsiteX8" fmla="*/ 301529 w 3837690"/>
              <a:gd name="connsiteY8" fmla="*/ 901232 h 3728656"/>
              <a:gd name="connsiteX9" fmla="*/ 717992 w 3837690"/>
              <a:gd name="connsiteY9" fmla="*/ 341005 h 3728656"/>
              <a:gd name="connsiteX10" fmla="*/ 1651216 w 3837690"/>
              <a:gd name="connsiteY10" fmla="*/ 0 h 3728656"/>
              <a:gd name="connsiteX11" fmla="*/ 2433536 w 3837690"/>
              <a:gd name="connsiteY11" fmla="*/ 50005 h 3728656"/>
              <a:gd name="connsiteX12" fmla="*/ 3027594 w 3837690"/>
              <a:gd name="connsiteY12" fmla="*/ 370369 h 3728656"/>
              <a:gd name="connsiteX13" fmla="*/ 3385290 w 3837690"/>
              <a:gd name="connsiteY13" fmla="*/ 1171254 h 3728656"/>
              <a:gd name="connsiteX14" fmla="*/ 3461687 w 3837690"/>
              <a:gd name="connsiteY14" fmla="*/ 2214396 h 3728656"/>
              <a:gd name="connsiteX15" fmla="*/ 3430700 w 3837690"/>
              <a:gd name="connsiteY15" fmla="*/ 2656798 h 3728656"/>
              <a:gd name="connsiteX16" fmla="*/ 3292091 w 3837690"/>
              <a:gd name="connsiteY16" fmla="*/ 2978484 h 3728656"/>
              <a:gd name="connsiteX17" fmla="*/ 3837690 w 3837690"/>
              <a:gd name="connsiteY17" fmla="*/ 3223110 h 3728656"/>
              <a:gd name="connsiteX0" fmla="*/ 3835616 w 3835616"/>
              <a:gd name="connsiteY0" fmla="*/ 3219925 h 3728656"/>
              <a:gd name="connsiteX1" fmla="*/ 3417487 w 3835616"/>
              <a:gd name="connsiteY1" fmla="*/ 3513956 h 3728656"/>
              <a:gd name="connsiteX2" fmla="*/ 2964477 w 3835616"/>
              <a:gd name="connsiteY2" fmla="*/ 3558897 h 3728656"/>
              <a:gd name="connsiteX3" fmla="*/ 2335224 w 3835616"/>
              <a:gd name="connsiteY3" fmla="*/ 3727442 h 3728656"/>
              <a:gd name="connsiteX4" fmla="*/ 1046696 w 3835616"/>
              <a:gd name="connsiteY4" fmla="*/ 3462165 h 3728656"/>
              <a:gd name="connsiteX5" fmla="*/ 268858 w 3835616"/>
              <a:gd name="connsiteY5" fmla="*/ 2950050 h 3728656"/>
              <a:gd name="connsiteX6" fmla="*/ 18644 w 3835616"/>
              <a:gd name="connsiteY6" fmla="*/ 2200752 h 3728656"/>
              <a:gd name="connsiteX7" fmla="*/ 30297 w 3835616"/>
              <a:gd name="connsiteY7" fmla="*/ 1762911 h 3728656"/>
              <a:gd name="connsiteX8" fmla="*/ 301529 w 3835616"/>
              <a:gd name="connsiteY8" fmla="*/ 901232 h 3728656"/>
              <a:gd name="connsiteX9" fmla="*/ 717992 w 3835616"/>
              <a:gd name="connsiteY9" fmla="*/ 341005 h 3728656"/>
              <a:gd name="connsiteX10" fmla="*/ 1651216 w 3835616"/>
              <a:gd name="connsiteY10" fmla="*/ 0 h 3728656"/>
              <a:gd name="connsiteX11" fmla="*/ 2433536 w 3835616"/>
              <a:gd name="connsiteY11" fmla="*/ 50005 h 3728656"/>
              <a:gd name="connsiteX12" fmla="*/ 3027594 w 3835616"/>
              <a:gd name="connsiteY12" fmla="*/ 370369 h 3728656"/>
              <a:gd name="connsiteX13" fmla="*/ 3385290 w 3835616"/>
              <a:gd name="connsiteY13" fmla="*/ 1171254 h 3728656"/>
              <a:gd name="connsiteX14" fmla="*/ 3461687 w 3835616"/>
              <a:gd name="connsiteY14" fmla="*/ 2214396 h 3728656"/>
              <a:gd name="connsiteX15" fmla="*/ 3430700 w 3835616"/>
              <a:gd name="connsiteY15" fmla="*/ 2656798 h 3728656"/>
              <a:gd name="connsiteX16" fmla="*/ 3292091 w 3835616"/>
              <a:gd name="connsiteY16" fmla="*/ 2978484 h 3728656"/>
              <a:gd name="connsiteX17" fmla="*/ 3751780 w 3835616"/>
              <a:gd name="connsiteY17" fmla="*/ 3256428 h 3728656"/>
              <a:gd name="connsiteX0" fmla="*/ 3835616 w 3835616"/>
              <a:gd name="connsiteY0" fmla="*/ 3219925 h 3729924"/>
              <a:gd name="connsiteX1" fmla="*/ 3417487 w 3835616"/>
              <a:gd name="connsiteY1" fmla="*/ 3513956 h 3729924"/>
              <a:gd name="connsiteX2" fmla="*/ 2964477 w 3835616"/>
              <a:gd name="connsiteY2" fmla="*/ 3558897 h 3729924"/>
              <a:gd name="connsiteX3" fmla="*/ 2222800 w 3835616"/>
              <a:gd name="connsiteY3" fmla="*/ 3728717 h 3729924"/>
              <a:gd name="connsiteX4" fmla="*/ 1046696 w 3835616"/>
              <a:gd name="connsiteY4" fmla="*/ 3462165 h 3729924"/>
              <a:gd name="connsiteX5" fmla="*/ 268858 w 3835616"/>
              <a:gd name="connsiteY5" fmla="*/ 2950050 h 3729924"/>
              <a:gd name="connsiteX6" fmla="*/ 18644 w 3835616"/>
              <a:gd name="connsiteY6" fmla="*/ 2200752 h 3729924"/>
              <a:gd name="connsiteX7" fmla="*/ 30297 w 3835616"/>
              <a:gd name="connsiteY7" fmla="*/ 1762911 h 3729924"/>
              <a:gd name="connsiteX8" fmla="*/ 301529 w 3835616"/>
              <a:gd name="connsiteY8" fmla="*/ 901232 h 3729924"/>
              <a:gd name="connsiteX9" fmla="*/ 717992 w 3835616"/>
              <a:gd name="connsiteY9" fmla="*/ 341005 h 3729924"/>
              <a:gd name="connsiteX10" fmla="*/ 1651216 w 3835616"/>
              <a:gd name="connsiteY10" fmla="*/ 0 h 3729924"/>
              <a:gd name="connsiteX11" fmla="*/ 2433536 w 3835616"/>
              <a:gd name="connsiteY11" fmla="*/ 50005 h 3729924"/>
              <a:gd name="connsiteX12" fmla="*/ 3027594 w 3835616"/>
              <a:gd name="connsiteY12" fmla="*/ 370369 h 3729924"/>
              <a:gd name="connsiteX13" fmla="*/ 3385290 w 3835616"/>
              <a:gd name="connsiteY13" fmla="*/ 1171254 h 3729924"/>
              <a:gd name="connsiteX14" fmla="*/ 3461687 w 3835616"/>
              <a:gd name="connsiteY14" fmla="*/ 2214396 h 3729924"/>
              <a:gd name="connsiteX15" fmla="*/ 3430700 w 3835616"/>
              <a:gd name="connsiteY15" fmla="*/ 2656798 h 3729924"/>
              <a:gd name="connsiteX16" fmla="*/ 3292091 w 3835616"/>
              <a:gd name="connsiteY16" fmla="*/ 2978484 h 3729924"/>
              <a:gd name="connsiteX17" fmla="*/ 3751780 w 3835616"/>
              <a:gd name="connsiteY17" fmla="*/ 3256428 h 3729924"/>
              <a:gd name="connsiteX0" fmla="*/ 3835616 w 3835616"/>
              <a:gd name="connsiteY0" fmla="*/ 3219925 h 3731978"/>
              <a:gd name="connsiteX1" fmla="*/ 3417487 w 3835616"/>
              <a:gd name="connsiteY1" fmla="*/ 3513956 h 3731978"/>
              <a:gd name="connsiteX2" fmla="*/ 2964477 w 3835616"/>
              <a:gd name="connsiteY2" fmla="*/ 3558897 h 3731978"/>
              <a:gd name="connsiteX3" fmla="*/ 2222800 w 3835616"/>
              <a:gd name="connsiteY3" fmla="*/ 3728717 h 3731978"/>
              <a:gd name="connsiteX4" fmla="*/ 1046696 w 3835616"/>
              <a:gd name="connsiteY4" fmla="*/ 3462165 h 3731978"/>
              <a:gd name="connsiteX5" fmla="*/ 268858 w 3835616"/>
              <a:gd name="connsiteY5" fmla="*/ 2950050 h 3731978"/>
              <a:gd name="connsiteX6" fmla="*/ 18644 w 3835616"/>
              <a:gd name="connsiteY6" fmla="*/ 2200752 h 3731978"/>
              <a:gd name="connsiteX7" fmla="*/ 30297 w 3835616"/>
              <a:gd name="connsiteY7" fmla="*/ 1762911 h 3731978"/>
              <a:gd name="connsiteX8" fmla="*/ 301529 w 3835616"/>
              <a:gd name="connsiteY8" fmla="*/ 901232 h 3731978"/>
              <a:gd name="connsiteX9" fmla="*/ 717992 w 3835616"/>
              <a:gd name="connsiteY9" fmla="*/ 341005 h 3731978"/>
              <a:gd name="connsiteX10" fmla="*/ 1651216 w 3835616"/>
              <a:gd name="connsiteY10" fmla="*/ 0 h 3731978"/>
              <a:gd name="connsiteX11" fmla="*/ 2433536 w 3835616"/>
              <a:gd name="connsiteY11" fmla="*/ 50005 h 3731978"/>
              <a:gd name="connsiteX12" fmla="*/ 3027594 w 3835616"/>
              <a:gd name="connsiteY12" fmla="*/ 370369 h 3731978"/>
              <a:gd name="connsiteX13" fmla="*/ 3385290 w 3835616"/>
              <a:gd name="connsiteY13" fmla="*/ 1171254 h 3731978"/>
              <a:gd name="connsiteX14" fmla="*/ 3461687 w 3835616"/>
              <a:gd name="connsiteY14" fmla="*/ 2214396 h 3731978"/>
              <a:gd name="connsiteX15" fmla="*/ 3430700 w 3835616"/>
              <a:gd name="connsiteY15" fmla="*/ 2656798 h 3731978"/>
              <a:gd name="connsiteX16" fmla="*/ 3292091 w 3835616"/>
              <a:gd name="connsiteY16" fmla="*/ 2978484 h 3731978"/>
              <a:gd name="connsiteX17" fmla="*/ 3751780 w 3835616"/>
              <a:gd name="connsiteY17" fmla="*/ 3256428 h 3731978"/>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717992 w 3835616"/>
              <a:gd name="connsiteY8" fmla="*/ 34100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542523 w 3835616"/>
              <a:gd name="connsiteY8" fmla="*/ 29147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188 w 3833188"/>
              <a:gd name="connsiteY0" fmla="*/ 3219925 h 3731979"/>
              <a:gd name="connsiteX1" fmla="*/ 3415059 w 3833188"/>
              <a:gd name="connsiteY1" fmla="*/ 3513956 h 3731979"/>
              <a:gd name="connsiteX2" fmla="*/ 2962049 w 3833188"/>
              <a:gd name="connsiteY2" fmla="*/ 3558897 h 3731979"/>
              <a:gd name="connsiteX3" fmla="*/ 2220372 w 3833188"/>
              <a:gd name="connsiteY3" fmla="*/ 3728717 h 3731979"/>
              <a:gd name="connsiteX4" fmla="*/ 1044268 w 3833188"/>
              <a:gd name="connsiteY4" fmla="*/ 3462165 h 3731979"/>
              <a:gd name="connsiteX5" fmla="*/ 261479 w 3833188"/>
              <a:gd name="connsiteY5" fmla="*/ 3050740 h 3731979"/>
              <a:gd name="connsiteX6" fmla="*/ 16216 w 3833188"/>
              <a:gd name="connsiteY6" fmla="*/ 2200752 h 3731979"/>
              <a:gd name="connsiteX7" fmla="*/ 34233 w 3833188"/>
              <a:gd name="connsiteY7" fmla="*/ 1633447 h 3731979"/>
              <a:gd name="connsiteX8" fmla="*/ 540095 w 3833188"/>
              <a:gd name="connsiteY8" fmla="*/ 291475 h 3731979"/>
              <a:gd name="connsiteX9" fmla="*/ 1648788 w 3833188"/>
              <a:gd name="connsiteY9" fmla="*/ 0 h 3731979"/>
              <a:gd name="connsiteX10" fmla="*/ 2431108 w 3833188"/>
              <a:gd name="connsiteY10" fmla="*/ 50005 h 3731979"/>
              <a:gd name="connsiteX11" fmla="*/ 3025166 w 3833188"/>
              <a:gd name="connsiteY11" fmla="*/ 370369 h 3731979"/>
              <a:gd name="connsiteX12" fmla="*/ 3382862 w 3833188"/>
              <a:gd name="connsiteY12" fmla="*/ 1171254 h 3731979"/>
              <a:gd name="connsiteX13" fmla="*/ 3459259 w 3833188"/>
              <a:gd name="connsiteY13" fmla="*/ 2214396 h 3731979"/>
              <a:gd name="connsiteX14" fmla="*/ 3428272 w 3833188"/>
              <a:gd name="connsiteY14" fmla="*/ 2656798 h 3731979"/>
              <a:gd name="connsiteX15" fmla="*/ 3289663 w 3833188"/>
              <a:gd name="connsiteY15" fmla="*/ 2978484 h 3731979"/>
              <a:gd name="connsiteX16" fmla="*/ 3749352 w 3833188"/>
              <a:gd name="connsiteY16" fmla="*/ 3256428 h 3731979"/>
              <a:gd name="connsiteX0" fmla="*/ 3833188 w 3833188"/>
              <a:gd name="connsiteY0" fmla="*/ 3219925 h 3729118"/>
              <a:gd name="connsiteX1" fmla="*/ 3415059 w 3833188"/>
              <a:gd name="connsiteY1" fmla="*/ 3513956 h 3729118"/>
              <a:gd name="connsiteX2" fmla="*/ 2962049 w 3833188"/>
              <a:gd name="connsiteY2" fmla="*/ 3558897 h 3729118"/>
              <a:gd name="connsiteX3" fmla="*/ 2220372 w 3833188"/>
              <a:gd name="connsiteY3" fmla="*/ 3728717 h 3729118"/>
              <a:gd name="connsiteX4" fmla="*/ 1042147 w 3833188"/>
              <a:gd name="connsiteY4" fmla="*/ 3505319 h 3729118"/>
              <a:gd name="connsiteX5" fmla="*/ 261479 w 3833188"/>
              <a:gd name="connsiteY5" fmla="*/ 3050740 h 3729118"/>
              <a:gd name="connsiteX6" fmla="*/ 16216 w 3833188"/>
              <a:gd name="connsiteY6" fmla="*/ 2200752 h 3729118"/>
              <a:gd name="connsiteX7" fmla="*/ 34233 w 3833188"/>
              <a:gd name="connsiteY7" fmla="*/ 1633447 h 3729118"/>
              <a:gd name="connsiteX8" fmla="*/ 540095 w 3833188"/>
              <a:gd name="connsiteY8" fmla="*/ 291475 h 3729118"/>
              <a:gd name="connsiteX9" fmla="*/ 1648788 w 3833188"/>
              <a:gd name="connsiteY9" fmla="*/ 0 h 3729118"/>
              <a:gd name="connsiteX10" fmla="*/ 2431108 w 3833188"/>
              <a:gd name="connsiteY10" fmla="*/ 50005 h 3729118"/>
              <a:gd name="connsiteX11" fmla="*/ 3025166 w 3833188"/>
              <a:gd name="connsiteY11" fmla="*/ 370369 h 3729118"/>
              <a:gd name="connsiteX12" fmla="*/ 3382862 w 3833188"/>
              <a:gd name="connsiteY12" fmla="*/ 1171254 h 3729118"/>
              <a:gd name="connsiteX13" fmla="*/ 3459259 w 3833188"/>
              <a:gd name="connsiteY13" fmla="*/ 2214396 h 3729118"/>
              <a:gd name="connsiteX14" fmla="*/ 3428272 w 3833188"/>
              <a:gd name="connsiteY14" fmla="*/ 2656798 h 3729118"/>
              <a:gd name="connsiteX15" fmla="*/ 3289663 w 3833188"/>
              <a:gd name="connsiteY15" fmla="*/ 2978484 h 3729118"/>
              <a:gd name="connsiteX16" fmla="*/ 3749352 w 3833188"/>
              <a:gd name="connsiteY16" fmla="*/ 3256428 h 3729118"/>
              <a:gd name="connsiteX0" fmla="*/ 3755903 w 3755903"/>
              <a:gd name="connsiteY0" fmla="*/ 3264410 h 3729117"/>
              <a:gd name="connsiteX1" fmla="*/ 3415059 w 3755903"/>
              <a:gd name="connsiteY1" fmla="*/ 3513956 h 3729117"/>
              <a:gd name="connsiteX2" fmla="*/ 2962049 w 3755903"/>
              <a:gd name="connsiteY2" fmla="*/ 3558897 h 3729117"/>
              <a:gd name="connsiteX3" fmla="*/ 2220372 w 3755903"/>
              <a:gd name="connsiteY3" fmla="*/ 3728717 h 3729117"/>
              <a:gd name="connsiteX4" fmla="*/ 1042147 w 3755903"/>
              <a:gd name="connsiteY4" fmla="*/ 3505319 h 3729117"/>
              <a:gd name="connsiteX5" fmla="*/ 261479 w 3755903"/>
              <a:gd name="connsiteY5" fmla="*/ 3050740 h 3729117"/>
              <a:gd name="connsiteX6" fmla="*/ 16216 w 3755903"/>
              <a:gd name="connsiteY6" fmla="*/ 2200752 h 3729117"/>
              <a:gd name="connsiteX7" fmla="*/ 34233 w 3755903"/>
              <a:gd name="connsiteY7" fmla="*/ 1633447 h 3729117"/>
              <a:gd name="connsiteX8" fmla="*/ 540095 w 3755903"/>
              <a:gd name="connsiteY8" fmla="*/ 291475 h 3729117"/>
              <a:gd name="connsiteX9" fmla="*/ 1648788 w 3755903"/>
              <a:gd name="connsiteY9" fmla="*/ 0 h 3729117"/>
              <a:gd name="connsiteX10" fmla="*/ 2431108 w 3755903"/>
              <a:gd name="connsiteY10" fmla="*/ 50005 h 3729117"/>
              <a:gd name="connsiteX11" fmla="*/ 3025166 w 3755903"/>
              <a:gd name="connsiteY11" fmla="*/ 370369 h 3729117"/>
              <a:gd name="connsiteX12" fmla="*/ 3382862 w 3755903"/>
              <a:gd name="connsiteY12" fmla="*/ 1171254 h 3729117"/>
              <a:gd name="connsiteX13" fmla="*/ 3459259 w 3755903"/>
              <a:gd name="connsiteY13" fmla="*/ 2214396 h 3729117"/>
              <a:gd name="connsiteX14" fmla="*/ 3428272 w 3755903"/>
              <a:gd name="connsiteY14" fmla="*/ 2656798 h 3729117"/>
              <a:gd name="connsiteX15" fmla="*/ 3289663 w 3755903"/>
              <a:gd name="connsiteY15" fmla="*/ 2978484 h 3729117"/>
              <a:gd name="connsiteX16" fmla="*/ 3749352 w 3755903"/>
              <a:gd name="connsiteY16" fmla="*/ 3256428 h 3729117"/>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8272 w 3755903"/>
              <a:gd name="connsiteY14" fmla="*/ 2656798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2529 w 3755903"/>
              <a:gd name="connsiteY14" fmla="*/ 2656123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22529 w 3755903"/>
              <a:gd name="connsiteY13" fmla="*/ 2656123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8881"/>
              <a:gd name="connsiteX1" fmla="*/ 3391649 w 3755903"/>
              <a:gd name="connsiteY1" fmla="*/ 3520134 h 3728881"/>
              <a:gd name="connsiteX2" fmla="*/ 2962922 w 3755903"/>
              <a:gd name="connsiteY2" fmla="*/ 3541149 h 3728881"/>
              <a:gd name="connsiteX3" fmla="*/ 2220372 w 3755903"/>
              <a:gd name="connsiteY3" fmla="*/ 3728717 h 3728881"/>
              <a:gd name="connsiteX4" fmla="*/ 1042147 w 3755903"/>
              <a:gd name="connsiteY4" fmla="*/ 3505319 h 3728881"/>
              <a:gd name="connsiteX5" fmla="*/ 261479 w 3755903"/>
              <a:gd name="connsiteY5" fmla="*/ 3050740 h 3728881"/>
              <a:gd name="connsiteX6" fmla="*/ 16216 w 3755903"/>
              <a:gd name="connsiteY6" fmla="*/ 2200752 h 3728881"/>
              <a:gd name="connsiteX7" fmla="*/ 34233 w 3755903"/>
              <a:gd name="connsiteY7" fmla="*/ 1633447 h 3728881"/>
              <a:gd name="connsiteX8" fmla="*/ 540095 w 3755903"/>
              <a:gd name="connsiteY8" fmla="*/ 291475 h 3728881"/>
              <a:gd name="connsiteX9" fmla="*/ 1648788 w 3755903"/>
              <a:gd name="connsiteY9" fmla="*/ 0 h 3728881"/>
              <a:gd name="connsiteX10" fmla="*/ 2431108 w 3755903"/>
              <a:gd name="connsiteY10" fmla="*/ 50005 h 3728881"/>
              <a:gd name="connsiteX11" fmla="*/ 3025166 w 3755903"/>
              <a:gd name="connsiteY11" fmla="*/ 370369 h 3728881"/>
              <a:gd name="connsiteX12" fmla="*/ 3382862 w 3755903"/>
              <a:gd name="connsiteY12" fmla="*/ 1171254 h 3728881"/>
              <a:gd name="connsiteX13" fmla="*/ 3430454 w 3755903"/>
              <a:gd name="connsiteY13" fmla="*/ 2612424 h 3728881"/>
              <a:gd name="connsiteX14" fmla="*/ 3289663 w 3755903"/>
              <a:gd name="connsiteY14" fmla="*/ 2978484 h 3728881"/>
              <a:gd name="connsiteX15" fmla="*/ 3749352 w 3755903"/>
              <a:gd name="connsiteY15" fmla="*/ 3256428 h 3728881"/>
              <a:gd name="connsiteX0" fmla="*/ 3755903 w 3755903"/>
              <a:gd name="connsiteY0" fmla="*/ 3264410 h 3728816"/>
              <a:gd name="connsiteX1" fmla="*/ 3391649 w 3755903"/>
              <a:gd name="connsiteY1" fmla="*/ 3520134 h 3728816"/>
              <a:gd name="connsiteX2" fmla="*/ 2962922 w 3755903"/>
              <a:gd name="connsiteY2" fmla="*/ 3541149 h 3728816"/>
              <a:gd name="connsiteX3" fmla="*/ 2220372 w 3755903"/>
              <a:gd name="connsiteY3" fmla="*/ 3728717 h 3728816"/>
              <a:gd name="connsiteX4" fmla="*/ 1039530 w 3755903"/>
              <a:gd name="connsiteY4" fmla="*/ 3558566 h 3728816"/>
              <a:gd name="connsiteX5" fmla="*/ 261479 w 3755903"/>
              <a:gd name="connsiteY5" fmla="*/ 3050740 h 3728816"/>
              <a:gd name="connsiteX6" fmla="*/ 16216 w 3755903"/>
              <a:gd name="connsiteY6" fmla="*/ 2200752 h 3728816"/>
              <a:gd name="connsiteX7" fmla="*/ 34233 w 3755903"/>
              <a:gd name="connsiteY7" fmla="*/ 1633447 h 3728816"/>
              <a:gd name="connsiteX8" fmla="*/ 540095 w 3755903"/>
              <a:gd name="connsiteY8" fmla="*/ 291475 h 3728816"/>
              <a:gd name="connsiteX9" fmla="*/ 1648788 w 3755903"/>
              <a:gd name="connsiteY9" fmla="*/ 0 h 3728816"/>
              <a:gd name="connsiteX10" fmla="*/ 2431108 w 3755903"/>
              <a:gd name="connsiteY10" fmla="*/ 50005 h 3728816"/>
              <a:gd name="connsiteX11" fmla="*/ 3025166 w 3755903"/>
              <a:gd name="connsiteY11" fmla="*/ 370369 h 3728816"/>
              <a:gd name="connsiteX12" fmla="*/ 3382862 w 3755903"/>
              <a:gd name="connsiteY12" fmla="*/ 1171254 h 3728816"/>
              <a:gd name="connsiteX13" fmla="*/ 3430454 w 3755903"/>
              <a:gd name="connsiteY13" fmla="*/ 2612424 h 3728816"/>
              <a:gd name="connsiteX14" fmla="*/ 3289663 w 3755903"/>
              <a:gd name="connsiteY14" fmla="*/ 2978484 h 3728816"/>
              <a:gd name="connsiteX15" fmla="*/ 3749352 w 3755903"/>
              <a:gd name="connsiteY15" fmla="*/ 3256428 h 3728816"/>
              <a:gd name="connsiteX0" fmla="*/ 3750266 w 3750266"/>
              <a:gd name="connsiteY0" fmla="*/ 3264410 h 3728817"/>
              <a:gd name="connsiteX1" fmla="*/ 3386012 w 3750266"/>
              <a:gd name="connsiteY1" fmla="*/ 3520134 h 3728817"/>
              <a:gd name="connsiteX2" fmla="*/ 2957285 w 3750266"/>
              <a:gd name="connsiteY2" fmla="*/ 3541149 h 3728817"/>
              <a:gd name="connsiteX3" fmla="*/ 2214735 w 3750266"/>
              <a:gd name="connsiteY3" fmla="*/ 3728717 h 3728817"/>
              <a:gd name="connsiteX4" fmla="*/ 1033893 w 3750266"/>
              <a:gd name="connsiteY4" fmla="*/ 3558566 h 3728817"/>
              <a:gd name="connsiteX5" fmla="*/ 255842 w 3750266"/>
              <a:gd name="connsiteY5" fmla="*/ 3050740 h 3728817"/>
              <a:gd name="connsiteX6" fmla="*/ 18139 w 3750266"/>
              <a:gd name="connsiteY6" fmla="*/ 2281973 h 3728817"/>
              <a:gd name="connsiteX7" fmla="*/ 28596 w 3750266"/>
              <a:gd name="connsiteY7" fmla="*/ 1633447 h 3728817"/>
              <a:gd name="connsiteX8" fmla="*/ 534458 w 3750266"/>
              <a:gd name="connsiteY8" fmla="*/ 291475 h 3728817"/>
              <a:gd name="connsiteX9" fmla="*/ 1643151 w 3750266"/>
              <a:gd name="connsiteY9" fmla="*/ 0 h 3728817"/>
              <a:gd name="connsiteX10" fmla="*/ 2425471 w 3750266"/>
              <a:gd name="connsiteY10" fmla="*/ 50005 h 3728817"/>
              <a:gd name="connsiteX11" fmla="*/ 3019529 w 3750266"/>
              <a:gd name="connsiteY11" fmla="*/ 370369 h 3728817"/>
              <a:gd name="connsiteX12" fmla="*/ 3377225 w 3750266"/>
              <a:gd name="connsiteY12" fmla="*/ 1171254 h 3728817"/>
              <a:gd name="connsiteX13" fmla="*/ 3424817 w 3750266"/>
              <a:gd name="connsiteY13" fmla="*/ 2612424 h 3728817"/>
              <a:gd name="connsiteX14" fmla="*/ 3284026 w 3750266"/>
              <a:gd name="connsiteY14" fmla="*/ 2978484 h 3728817"/>
              <a:gd name="connsiteX15" fmla="*/ 3743715 w 3750266"/>
              <a:gd name="connsiteY15" fmla="*/ 3256428 h 3728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266" h="3728817">
                <a:moveTo>
                  <a:pt x="3750266" y="3264410"/>
                </a:moveTo>
                <a:cubicBezTo>
                  <a:pt x="3737566" y="3279227"/>
                  <a:pt x="3518175" y="3474011"/>
                  <a:pt x="3386012" y="3520134"/>
                </a:cubicBezTo>
                <a:cubicBezTo>
                  <a:pt x="3253849" y="3566257"/>
                  <a:pt x="3152498" y="3506385"/>
                  <a:pt x="2957285" y="3541149"/>
                </a:cubicBezTo>
                <a:cubicBezTo>
                  <a:pt x="2762072" y="3575913"/>
                  <a:pt x="2535300" y="3725814"/>
                  <a:pt x="2214735" y="3728717"/>
                </a:cubicBezTo>
                <a:cubicBezTo>
                  <a:pt x="1894170" y="3731620"/>
                  <a:pt x="1360375" y="3671562"/>
                  <a:pt x="1033893" y="3558566"/>
                </a:cubicBezTo>
                <a:cubicBezTo>
                  <a:pt x="707411" y="3445570"/>
                  <a:pt x="425134" y="3263505"/>
                  <a:pt x="255842" y="3050740"/>
                </a:cubicBezTo>
                <a:cubicBezTo>
                  <a:pt x="86550" y="2837975"/>
                  <a:pt x="56013" y="2518188"/>
                  <a:pt x="18139" y="2281973"/>
                </a:cubicBezTo>
                <a:cubicBezTo>
                  <a:pt x="-19735" y="2045758"/>
                  <a:pt x="10668" y="1759550"/>
                  <a:pt x="28596" y="1633447"/>
                </a:cubicBezTo>
                <a:cubicBezTo>
                  <a:pt x="109920" y="1087868"/>
                  <a:pt x="265366" y="563716"/>
                  <a:pt x="534458" y="291475"/>
                </a:cubicBezTo>
                <a:cubicBezTo>
                  <a:pt x="803551" y="19234"/>
                  <a:pt x="1289344" y="6827"/>
                  <a:pt x="1643151" y="0"/>
                </a:cubicBezTo>
                <a:cubicBezTo>
                  <a:pt x="1856511" y="5080"/>
                  <a:pt x="2196075" y="-11723"/>
                  <a:pt x="2425471" y="50005"/>
                </a:cubicBezTo>
                <a:cubicBezTo>
                  <a:pt x="2654867" y="111733"/>
                  <a:pt x="2860903" y="183494"/>
                  <a:pt x="3019529" y="370369"/>
                </a:cubicBezTo>
                <a:cubicBezTo>
                  <a:pt x="3178155" y="557244"/>
                  <a:pt x="3309677" y="797578"/>
                  <a:pt x="3377225" y="1171254"/>
                </a:cubicBezTo>
                <a:cubicBezTo>
                  <a:pt x="3444773" y="1544930"/>
                  <a:pt x="3548826" y="1984764"/>
                  <a:pt x="3424817" y="2612424"/>
                </a:cubicBezTo>
                <a:cubicBezTo>
                  <a:pt x="3389203" y="2718531"/>
                  <a:pt x="3367291" y="2865644"/>
                  <a:pt x="3284026" y="2978484"/>
                </a:cubicBezTo>
                <a:cubicBezTo>
                  <a:pt x="3298252" y="3020691"/>
                  <a:pt x="3403215" y="3263535"/>
                  <a:pt x="3743715" y="3256428"/>
                </a:cubicBezTo>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A6C1F2A2-D184-49FB-99E6-B2EE7A52C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39370" flipH="1" flipV="1">
            <a:off x="633254" y="452324"/>
            <a:ext cx="4036224" cy="2597228"/>
          </a:xfrm>
          <a:custGeom>
            <a:avLst/>
            <a:gdLst>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403600 w 3637280"/>
              <a:gd name="connsiteY39" fmla="*/ 3505200 h 4023360"/>
              <a:gd name="connsiteX40" fmla="*/ 3505200 w 3637280"/>
              <a:gd name="connsiteY40" fmla="*/ 3596640 h 4023360"/>
              <a:gd name="connsiteX41" fmla="*/ 3545840 w 3637280"/>
              <a:gd name="connsiteY41" fmla="*/ 3637280 h 4023360"/>
              <a:gd name="connsiteX42" fmla="*/ 3596640 w 3637280"/>
              <a:gd name="connsiteY42" fmla="*/ 3667760 h 4023360"/>
              <a:gd name="connsiteX43" fmla="*/ 3637280 w 3637280"/>
              <a:gd name="connsiteY43"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45840 w 3637280"/>
              <a:gd name="connsiteY40" fmla="*/ 3637280 h 4023360"/>
              <a:gd name="connsiteX41" fmla="*/ 3596640 w 3637280"/>
              <a:gd name="connsiteY41" fmla="*/ 3667760 h 4023360"/>
              <a:gd name="connsiteX42" fmla="*/ 3637280 w 3637280"/>
              <a:gd name="connsiteY42"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41" fmla="*/ 3637280 w 3637280"/>
              <a:gd name="connsiteY41"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0" fmla="*/ 3637280 w 3820160"/>
              <a:gd name="connsiteY0" fmla="*/ 3352800 h 4023360"/>
              <a:gd name="connsiteX1" fmla="*/ 3606800 w 3820160"/>
              <a:gd name="connsiteY1" fmla="*/ 3403600 h 4023360"/>
              <a:gd name="connsiteX2" fmla="*/ 3556000 w 3820160"/>
              <a:gd name="connsiteY2" fmla="*/ 3474720 h 4023360"/>
              <a:gd name="connsiteX3" fmla="*/ 3535680 w 3820160"/>
              <a:gd name="connsiteY3" fmla="*/ 3505200 h 4023360"/>
              <a:gd name="connsiteX4" fmla="*/ 3515360 w 3820160"/>
              <a:gd name="connsiteY4" fmla="*/ 3525520 h 4023360"/>
              <a:gd name="connsiteX5" fmla="*/ 3474720 w 3820160"/>
              <a:gd name="connsiteY5" fmla="*/ 3576320 h 4023360"/>
              <a:gd name="connsiteX6" fmla="*/ 3230880 w 3820160"/>
              <a:gd name="connsiteY6" fmla="*/ 3749040 h 4023360"/>
              <a:gd name="connsiteX7" fmla="*/ 2763520 w 3820160"/>
              <a:gd name="connsiteY7" fmla="*/ 3931920 h 4023360"/>
              <a:gd name="connsiteX8" fmla="*/ 2407920 w 3820160"/>
              <a:gd name="connsiteY8" fmla="*/ 4013200 h 4023360"/>
              <a:gd name="connsiteX9" fmla="*/ 2204720 w 3820160"/>
              <a:gd name="connsiteY9" fmla="*/ 4023360 h 4023360"/>
              <a:gd name="connsiteX10" fmla="*/ 1869440 w 3820160"/>
              <a:gd name="connsiteY10" fmla="*/ 4013200 h 4023360"/>
              <a:gd name="connsiteX11" fmla="*/ 1483360 w 3820160"/>
              <a:gd name="connsiteY11" fmla="*/ 3942080 h 4023360"/>
              <a:gd name="connsiteX12" fmla="*/ 1259840 w 3820160"/>
              <a:gd name="connsiteY12" fmla="*/ 3870960 h 4023360"/>
              <a:gd name="connsiteX13" fmla="*/ 1056640 w 3820160"/>
              <a:gd name="connsiteY13" fmla="*/ 3779520 h 4023360"/>
              <a:gd name="connsiteX14" fmla="*/ 792480 w 3820160"/>
              <a:gd name="connsiteY14" fmla="*/ 3616960 h 4023360"/>
              <a:gd name="connsiteX15" fmla="*/ 355600 w 3820160"/>
              <a:gd name="connsiteY15" fmla="*/ 3017520 h 4023360"/>
              <a:gd name="connsiteX16" fmla="*/ 152400 w 3820160"/>
              <a:gd name="connsiteY16" fmla="*/ 2611120 h 4023360"/>
              <a:gd name="connsiteX17" fmla="*/ 30480 w 3820160"/>
              <a:gd name="connsiteY17" fmla="*/ 2204720 h 4023360"/>
              <a:gd name="connsiteX18" fmla="*/ 0 w 3820160"/>
              <a:gd name="connsiteY18" fmla="*/ 1981200 h 4023360"/>
              <a:gd name="connsiteX19" fmla="*/ 71120 w 3820160"/>
              <a:gd name="connsiteY19" fmla="*/ 1158240 h 4023360"/>
              <a:gd name="connsiteX20" fmla="*/ 132080 w 3820160"/>
              <a:gd name="connsiteY20" fmla="*/ 975360 h 4023360"/>
              <a:gd name="connsiteX21" fmla="*/ 294640 w 3820160"/>
              <a:gd name="connsiteY21" fmla="*/ 690880 h 4023360"/>
              <a:gd name="connsiteX22" fmla="*/ 751840 w 3820160"/>
              <a:gd name="connsiteY22" fmla="*/ 254000 h 4023360"/>
              <a:gd name="connsiteX23" fmla="*/ 1127760 w 3820160"/>
              <a:gd name="connsiteY23" fmla="*/ 71120 h 4023360"/>
              <a:gd name="connsiteX24" fmla="*/ 1432560 w 3820160"/>
              <a:gd name="connsiteY24" fmla="*/ 10160 h 4023360"/>
              <a:gd name="connsiteX25" fmla="*/ 1625600 w 3820160"/>
              <a:gd name="connsiteY25" fmla="*/ 0 h 4023360"/>
              <a:gd name="connsiteX26" fmla="*/ 2174240 w 3820160"/>
              <a:gd name="connsiteY26" fmla="*/ 20320 h 4023360"/>
              <a:gd name="connsiteX27" fmla="*/ 2407920 w 3820160"/>
              <a:gd name="connsiteY27" fmla="*/ 101600 h 4023360"/>
              <a:gd name="connsiteX28" fmla="*/ 2580640 w 3820160"/>
              <a:gd name="connsiteY28" fmla="*/ 223520 h 4023360"/>
              <a:gd name="connsiteX29" fmla="*/ 2794000 w 3820160"/>
              <a:gd name="connsiteY29" fmla="*/ 599440 h 4023360"/>
              <a:gd name="connsiteX30" fmla="*/ 2885440 w 3820160"/>
              <a:gd name="connsiteY30" fmla="*/ 853440 h 4023360"/>
              <a:gd name="connsiteX31" fmla="*/ 3007360 w 3820160"/>
              <a:gd name="connsiteY31" fmla="*/ 1361440 h 4023360"/>
              <a:gd name="connsiteX32" fmla="*/ 3078480 w 3820160"/>
              <a:gd name="connsiteY32" fmla="*/ 1899920 h 4023360"/>
              <a:gd name="connsiteX33" fmla="*/ 3078480 w 3820160"/>
              <a:gd name="connsiteY33" fmla="*/ 2570480 h 4023360"/>
              <a:gd name="connsiteX34" fmla="*/ 3037840 w 3820160"/>
              <a:gd name="connsiteY34" fmla="*/ 2844800 h 4023360"/>
              <a:gd name="connsiteX35" fmla="*/ 3017520 w 3820160"/>
              <a:gd name="connsiteY35" fmla="*/ 2926080 h 4023360"/>
              <a:gd name="connsiteX36" fmla="*/ 2997200 w 3820160"/>
              <a:gd name="connsiteY36" fmla="*/ 2966720 h 4023360"/>
              <a:gd name="connsiteX37" fmla="*/ 3068320 w 3820160"/>
              <a:gd name="connsiteY37" fmla="*/ 3098800 h 4023360"/>
              <a:gd name="connsiteX38" fmla="*/ 3108960 w 3820160"/>
              <a:gd name="connsiteY38" fmla="*/ 3169920 h 4023360"/>
              <a:gd name="connsiteX39" fmla="*/ 3820160 w 3820160"/>
              <a:gd name="connsiteY39" fmla="*/ 3078480 h 4023360"/>
              <a:gd name="connsiteX0" fmla="*/ 3606800 w 3820160"/>
              <a:gd name="connsiteY0" fmla="*/ 3403600 h 4023360"/>
              <a:gd name="connsiteX1" fmla="*/ 3556000 w 3820160"/>
              <a:gd name="connsiteY1" fmla="*/ 3474720 h 4023360"/>
              <a:gd name="connsiteX2" fmla="*/ 3535680 w 3820160"/>
              <a:gd name="connsiteY2" fmla="*/ 3505200 h 4023360"/>
              <a:gd name="connsiteX3" fmla="*/ 3515360 w 3820160"/>
              <a:gd name="connsiteY3" fmla="*/ 3525520 h 4023360"/>
              <a:gd name="connsiteX4" fmla="*/ 3474720 w 3820160"/>
              <a:gd name="connsiteY4" fmla="*/ 3576320 h 4023360"/>
              <a:gd name="connsiteX5" fmla="*/ 3230880 w 3820160"/>
              <a:gd name="connsiteY5" fmla="*/ 3749040 h 4023360"/>
              <a:gd name="connsiteX6" fmla="*/ 2763520 w 3820160"/>
              <a:gd name="connsiteY6" fmla="*/ 3931920 h 4023360"/>
              <a:gd name="connsiteX7" fmla="*/ 2407920 w 3820160"/>
              <a:gd name="connsiteY7" fmla="*/ 4013200 h 4023360"/>
              <a:gd name="connsiteX8" fmla="*/ 2204720 w 3820160"/>
              <a:gd name="connsiteY8" fmla="*/ 4023360 h 4023360"/>
              <a:gd name="connsiteX9" fmla="*/ 1869440 w 3820160"/>
              <a:gd name="connsiteY9" fmla="*/ 4013200 h 4023360"/>
              <a:gd name="connsiteX10" fmla="*/ 1483360 w 3820160"/>
              <a:gd name="connsiteY10" fmla="*/ 3942080 h 4023360"/>
              <a:gd name="connsiteX11" fmla="*/ 1259840 w 3820160"/>
              <a:gd name="connsiteY11" fmla="*/ 3870960 h 4023360"/>
              <a:gd name="connsiteX12" fmla="*/ 1056640 w 3820160"/>
              <a:gd name="connsiteY12" fmla="*/ 3779520 h 4023360"/>
              <a:gd name="connsiteX13" fmla="*/ 792480 w 3820160"/>
              <a:gd name="connsiteY13" fmla="*/ 3616960 h 4023360"/>
              <a:gd name="connsiteX14" fmla="*/ 355600 w 3820160"/>
              <a:gd name="connsiteY14" fmla="*/ 3017520 h 4023360"/>
              <a:gd name="connsiteX15" fmla="*/ 152400 w 3820160"/>
              <a:gd name="connsiteY15" fmla="*/ 2611120 h 4023360"/>
              <a:gd name="connsiteX16" fmla="*/ 30480 w 3820160"/>
              <a:gd name="connsiteY16" fmla="*/ 2204720 h 4023360"/>
              <a:gd name="connsiteX17" fmla="*/ 0 w 3820160"/>
              <a:gd name="connsiteY17" fmla="*/ 1981200 h 4023360"/>
              <a:gd name="connsiteX18" fmla="*/ 71120 w 3820160"/>
              <a:gd name="connsiteY18" fmla="*/ 1158240 h 4023360"/>
              <a:gd name="connsiteX19" fmla="*/ 132080 w 3820160"/>
              <a:gd name="connsiteY19" fmla="*/ 975360 h 4023360"/>
              <a:gd name="connsiteX20" fmla="*/ 294640 w 3820160"/>
              <a:gd name="connsiteY20" fmla="*/ 690880 h 4023360"/>
              <a:gd name="connsiteX21" fmla="*/ 751840 w 3820160"/>
              <a:gd name="connsiteY21" fmla="*/ 254000 h 4023360"/>
              <a:gd name="connsiteX22" fmla="*/ 1127760 w 3820160"/>
              <a:gd name="connsiteY22" fmla="*/ 71120 h 4023360"/>
              <a:gd name="connsiteX23" fmla="*/ 1432560 w 3820160"/>
              <a:gd name="connsiteY23" fmla="*/ 10160 h 4023360"/>
              <a:gd name="connsiteX24" fmla="*/ 1625600 w 3820160"/>
              <a:gd name="connsiteY24" fmla="*/ 0 h 4023360"/>
              <a:gd name="connsiteX25" fmla="*/ 2174240 w 3820160"/>
              <a:gd name="connsiteY25" fmla="*/ 20320 h 4023360"/>
              <a:gd name="connsiteX26" fmla="*/ 2407920 w 3820160"/>
              <a:gd name="connsiteY26" fmla="*/ 101600 h 4023360"/>
              <a:gd name="connsiteX27" fmla="*/ 2580640 w 3820160"/>
              <a:gd name="connsiteY27" fmla="*/ 223520 h 4023360"/>
              <a:gd name="connsiteX28" fmla="*/ 2794000 w 3820160"/>
              <a:gd name="connsiteY28" fmla="*/ 599440 h 4023360"/>
              <a:gd name="connsiteX29" fmla="*/ 2885440 w 3820160"/>
              <a:gd name="connsiteY29" fmla="*/ 853440 h 4023360"/>
              <a:gd name="connsiteX30" fmla="*/ 3007360 w 3820160"/>
              <a:gd name="connsiteY30" fmla="*/ 1361440 h 4023360"/>
              <a:gd name="connsiteX31" fmla="*/ 3078480 w 3820160"/>
              <a:gd name="connsiteY31" fmla="*/ 1899920 h 4023360"/>
              <a:gd name="connsiteX32" fmla="*/ 3078480 w 3820160"/>
              <a:gd name="connsiteY32" fmla="*/ 2570480 h 4023360"/>
              <a:gd name="connsiteX33" fmla="*/ 3037840 w 3820160"/>
              <a:gd name="connsiteY33" fmla="*/ 2844800 h 4023360"/>
              <a:gd name="connsiteX34" fmla="*/ 3017520 w 3820160"/>
              <a:gd name="connsiteY34" fmla="*/ 2926080 h 4023360"/>
              <a:gd name="connsiteX35" fmla="*/ 2997200 w 3820160"/>
              <a:gd name="connsiteY35" fmla="*/ 2966720 h 4023360"/>
              <a:gd name="connsiteX36" fmla="*/ 3068320 w 3820160"/>
              <a:gd name="connsiteY36" fmla="*/ 3098800 h 4023360"/>
              <a:gd name="connsiteX37" fmla="*/ 3108960 w 3820160"/>
              <a:gd name="connsiteY37" fmla="*/ 3169920 h 4023360"/>
              <a:gd name="connsiteX38" fmla="*/ 3820160 w 3820160"/>
              <a:gd name="connsiteY38" fmla="*/ 3078480 h 4023360"/>
              <a:gd name="connsiteX0" fmla="*/ 3556000 w 3820160"/>
              <a:gd name="connsiteY0" fmla="*/ 3474720 h 4023360"/>
              <a:gd name="connsiteX1" fmla="*/ 3535680 w 3820160"/>
              <a:gd name="connsiteY1" fmla="*/ 3505200 h 4023360"/>
              <a:gd name="connsiteX2" fmla="*/ 3515360 w 3820160"/>
              <a:gd name="connsiteY2" fmla="*/ 3525520 h 4023360"/>
              <a:gd name="connsiteX3" fmla="*/ 3474720 w 3820160"/>
              <a:gd name="connsiteY3" fmla="*/ 3576320 h 4023360"/>
              <a:gd name="connsiteX4" fmla="*/ 3230880 w 3820160"/>
              <a:gd name="connsiteY4" fmla="*/ 3749040 h 4023360"/>
              <a:gd name="connsiteX5" fmla="*/ 2763520 w 3820160"/>
              <a:gd name="connsiteY5" fmla="*/ 3931920 h 4023360"/>
              <a:gd name="connsiteX6" fmla="*/ 2407920 w 3820160"/>
              <a:gd name="connsiteY6" fmla="*/ 4013200 h 4023360"/>
              <a:gd name="connsiteX7" fmla="*/ 2204720 w 3820160"/>
              <a:gd name="connsiteY7" fmla="*/ 4023360 h 4023360"/>
              <a:gd name="connsiteX8" fmla="*/ 1869440 w 3820160"/>
              <a:gd name="connsiteY8" fmla="*/ 4013200 h 4023360"/>
              <a:gd name="connsiteX9" fmla="*/ 1483360 w 3820160"/>
              <a:gd name="connsiteY9" fmla="*/ 3942080 h 4023360"/>
              <a:gd name="connsiteX10" fmla="*/ 1259840 w 3820160"/>
              <a:gd name="connsiteY10" fmla="*/ 3870960 h 4023360"/>
              <a:gd name="connsiteX11" fmla="*/ 1056640 w 3820160"/>
              <a:gd name="connsiteY11" fmla="*/ 3779520 h 4023360"/>
              <a:gd name="connsiteX12" fmla="*/ 792480 w 3820160"/>
              <a:gd name="connsiteY12" fmla="*/ 3616960 h 4023360"/>
              <a:gd name="connsiteX13" fmla="*/ 355600 w 3820160"/>
              <a:gd name="connsiteY13" fmla="*/ 3017520 h 4023360"/>
              <a:gd name="connsiteX14" fmla="*/ 152400 w 3820160"/>
              <a:gd name="connsiteY14" fmla="*/ 2611120 h 4023360"/>
              <a:gd name="connsiteX15" fmla="*/ 30480 w 3820160"/>
              <a:gd name="connsiteY15" fmla="*/ 2204720 h 4023360"/>
              <a:gd name="connsiteX16" fmla="*/ 0 w 3820160"/>
              <a:gd name="connsiteY16" fmla="*/ 1981200 h 4023360"/>
              <a:gd name="connsiteX17" fmla="*/ 71120 w 3820160"/>
              <a:gd name="connsiteY17" fmla="*/ 1158240 h 4023360"/>
              <a:gd name="connsiteX18" fmla="*/ 132080 w 3820160"/>
              <a:gd name="connsiteY18" fmla="*/ 975360 h 4023360"/>
              <a:gd name="connsiteX19" fmla="*/ 294640 w 3820160"/>
              <a:gd name="connsiteY19" fmla="*/ 690880 h 4023360"/>
              <a:gd name="connsiteX20" fmla="*/ 751840 w 3820160"/>
              <a:gd name="connsiteY20" fmla="*/ 254000 h 4023360"/>
              <a:gd name="connsiteX21" fmla="*/ 1127760 w 3820160"/>
              <a:gd name="connsiteY21" fmla="*/ 71120 h 4023360"/>
              <a:gd name="connsiteX22" fmla="*/ 1432560 w 3820160"/>
              <a:gd name="connsiteY22" fmla="*/ 10160 h 4023360"/>
              <a:gd name="connsiteX23" fmla="*/ 1625600 w 3820160"/>
              <a:gd name="connsiteY23" fmla="*/ 0 h 4023360"/>
              <a:gd name="connsiteX24" fmla="*/ 2174240 w 3820160"/>
              <a:gd name="connsiteY24" fmla="*/ 20320 h 4023360"/>
              <a:gd name="connsiteX25" fmla="*/ 2407920 w 3820160"/>
              <a:gd name="connsiteY25" fmla="*/ 101600 h 4023360"/>
              <a:gd name="connsiteX26" fmla="*/ 2580640 w 3820160"/>
              <a:gd name="connsiteY26" fmla="*/ 223520 h 4023360"/>
              <a:gd name="connsiteX27" fmla="*/ 2794000 w 3820160"/>
              <a:gd name="connsiteY27" fmla="*/ 599440 h 4023360"/>
              <a:gd name="connsiteX28" fmla="*/ 2885440 w 3820160"/>
              <a:gd name="connsiteY28" fmla="*/ 853440 h 4023360"/>
              <a:gd name="connsiteX29" fmla="*/ 3007360 w 3820160"/>
              <a:gd name="connsiteY29" fmla="*/ 1361440 h 4023360"/>
              <a:gd name="connsiteX30" fmla="*/ 3078480 w 3820160"/>
              <a:gd name="connsiteY30" fmla="*/ 1899920 h 4023360"/>
              <a:gd name="connsiteX31" fmla="*/ 3078480 w 3820160"/>
              <a:gd name="connsiteY31" fmla="*/ 2570480 h 4023360"/>
              <a:gd name="connsiteX32" fmla="*/ 3037840 w 3820160"/>
              <a:gd name="connsiteY32" fmla="*/ 2844800 h 4023360"/>
              <a:gd name="connsiteX33" fmla="*/ 3017520 w 3820160"/>
              <a:gd name="connsiteY33" fmla="*/ 2926080 h 4023360"/>
              <a:gd name="connsiteX34" fmla="*/ 2997200 w 3820160"/>
              <a:gd name="connsiteY34" fmla="*/ 2966720 h 4023360"/>
              <a:gd name="connsiteX35" fmla="*/ 3068320 w 3820160"/>
              <a:gd name="connsiteY35" fmla="*/ 3098800 h 4023360"/>
              <a:gd name="connsiteX36" fmla="*/ 3108960 w 3820160"/>
              <a:gd name="connsiteY36" fmla="*/ 3169920 h 4023360"/>
              <a:gd name="connsiteX37" fmla="*/ 3820160 w 3820160"/>
              <a:gd name="connsiteY37" fmla="*/ 3078480 h 4023360"/>
              <a:gd name="connsiteX0" fmla="*/ 3535680 w 3820160"/>
              <a:gd name="connsiteY0" fmla="*/ 3505200 h 4023360"/>
              <a:gd name="connsiteX1" fmla="*/ 3515360 w 3820160"/>
              <a:gd name="connsiteY1" fmla="*/ 3525520 h 4023360"/>
              <a:gd name="connsiteX2" fmla="*/ 3474720 w 3820160"/>
              <a:gd name="connsiteY2" fmla="*/ 3576320 h 4023360"/>
              <a:gd name="connsiteX3" fmla="*/ 3230880 w 3820160"/>
              <a:gd name="connsiteY3" fmla="*/ 3749040 h 4023360"/>
              <a:gd name="connsiteX4" fmla="*/ 2763520 w 3820160"/>
              <a:gd name="connsiteY4" fmla="*/ 3931920 h 4023360"/>
              <a:gd name="connsiteX5" fmla="*/ 2407920 w 3820160"/>
              <a:gd name="connsiteY5" fmla="*/ 4013200 h 4023360"/>
              <a:gd name="connsiteX6" fmla="*/ 2204720 w 3820160"/>
              <a:gd name="connsiteY6" fmla="*/ 4023360 h 4023360"/>
              <a:gd name="connsiteX7" fmla="*/ 1869440 w 3820160"/>
              <a:gd name="connsiteY7" fmla="*/ 4013200 h 4023360"/>
              <a:gd name="connsiteX8" fmla="*/ 1483360 w 3820160"/>
              <a:gd name="connsiteY8" fmla="*/ 3942080 h 4023360"/>
              <a:gd name="connsiteX9" fmla="*/ 1259840 w 3820160"/>
              <a:gd name="connsiteY9" fmla="*/ 3870960 h 4023360"/>
              <a:gd name="connsiteX10" fmla="*/ 1056640 w 3820160"/>
              <a:gd name="connsiteY10" fmla="*/ 3779520 h 4023360"/>
              <a:gd name="connsiteX11" fmla="*/ 792480 w 3820160"/>
              <a:gd name="connsiteY11" fmla="*/ 3616960 h 4023360"/>
              <a:gd name="connsiteX12" fmla="*/ 355600 w 3820160"/>
              <a:gd name="connsiteY12" fmla="*/ 3017520 h 4023360"/>
              <a:gd name="connsiteX13" fmla="*/ 152400 w 3820160"/>
              <a:gd name="connsiteY13" fmla="*/ 2611120 h 4023360"/>
              <a:gd name="connsiteX14" fmla="*/ 30480 w 3820160"/>
              <a:gd name="connsiteY14" fmla="*/ 2204720 h 4023360"/>
              <a:gd name="connsiteX15" fmla="*/ 0 w 3820160"/>
              <a:gd name="connsiteY15" fmla="*/ 1981200 h 4023360"/>
              <a:gd name="connsiteX16" fmla="*/ 71120 w 3820160"/>
              <a:gd name="connsiteY16" fmla="*/ 1158240 h 4023360"/>
              <a:gd name="connsiteX17" fmla="*/ 132080 w 3820160"/>
              <a:gd name="connsiteY17" fmla="*/ 975360 h 4023360"/>
              <a:gd name="connsiteX18" fmla="*/ 294640 w 3820160"/>
              <a:gd name="connsiteY18" fmla="*/ 690880 h 4023360"/>
              <a:gd name="connsiteX19" fmla="*/ 751840 w 3820160"/>
              <a:gd name="connsiteY19" fmla="*/ 254000 h 4023360"/>
              <a:gd name="connsiteX20" fmla="*/ 1127760 w 3820160"/>
              <a:gd name="connsiteY20" fmla="*/ 71120 h 4023360"/>
              <a:gd name="connsiteX21" fmla="*/ 1432560 w 3820160"/>
              <a:gd name="connsiteY21" fmla="*/ 10160 h 4023360"/>
              <a:gd name="connsiteX22" fmla="*/ 1625600 w 3820160"/>
              <a:gd name="connsiteY22" fmla="*/ 0 h 4023360"/>
              <a:gd name="connsiteX23" fmla="*/ 2174240 w 3820160"/>
              <a:gd name="connsiteY23" fmla="*/ 20320 h 4023360"/>
              <a:gd name="connsiteX24" fmla="*/ 2407920 w 3820160"/>
              <a:gd name="connsiteY24" fmla="*/ 101600 h 4023360"/>
              <a:gd name="connsiteX25" fmla="*/ 2580640 w 3820160"/>
              <a:gd name="connsiteY25" fmla="*/ 223520 h 4023360"/>
              <a:gd name="connsiteX26" fmla="*/ 2794000 w 3820160"/>
              <a:gd name="connsiteY26" fmla="*/ 599440 h 4023360"/>
              <a:gd name="connsiteX27" fmla="*/ 2885440 w 3820160"/>
              <a:gd name="connsiteY27" fmla="*/ 853440 h 4023360"/>
              <a:gd name="connsiteX28" fmla="*/ 3007360 w 3820160"/>
              <a:gd name="connsiteY28" fmla="*/ 1361440 h 4023360"/>
              <a:gd name="connsiteX29" fmla="*/ 3078480 w 3820160"/>
              <a:gd name="connsiteY29" fmla="*/ 1899920 h 4023360"/>
              <a:gd name="connsiteX30" fmla="*/ 3078480 w 3820160"/>
              <a:gd name="connsiteY30" fmla="*/ 2570480 h 4023360"/>
              <a:gd name="connsiteX31" fmla="*/ 3037840 w 3820160"/>
              <a:gd name="connsiteY31" fmla="*/ 2844800 h 4023360"/>
              <a:gd name="connsiteX32" fmla="*/ 3017520 w 3820160"/>
              <a:gd name="connsiteY32" fmla="*/ 2926080 h 4023360"/>
              <a:gd name="connsiteX33" fmla="*/ 2997200 w 3820160"/>
              <a:gd name="connsiteY33" fmla="*/ 2966720 h 4023360"/>
              <a:gd name="connsiteX34" fmla="*/ 3068320 w 3820160"/>
              <a:gd name="connsiteY34" fmla="*/ 3098800 h 4023360"/>
              <a:gd name="connsiteX35" fmla="*/ 3108960 w 3820160"/>
              <a:gd name="connsiteY35" fmla="*/ 3169920 h 4023360"/>
              <a:gd name="connsiteX36" fmla="*/ 3820160 w 3820160"/>
              <a:gd name="connsiteY36" fmla="*/ 3078480 h 4023360"/>
              <a:gd name="connsiteX0" fmla="*/ 3535680 w 3820160"/>
              <a:gd name="connsiteY0" fmla="*/ 350520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20160"/>
              <a:gd name="connsiteY0" fmla="*/ 327152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261360 w 3810000"/>
              <a:gd name="connsiteY27" fmla="*/ 129032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786592 w 3810000"/>
              <a:gd name="connsiteY33" fmla="*/ 3236276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09999 w 3810000"/>
              <a:gd name="connsiteY33"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108960 w 3810000"/>
              <a:gd name="connsiteY31" fmla="*/ 3169920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436071 w 3810000"/>
              <a:gd name="connsiteY28" fmla="*/ 2265991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359674 w 3810000"/>
              <a:gd name="connsiteY26" fmla="*/ 1222849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3001978 w 3810000"/>
              <a:gd name="connsiteY24" fmla="*/ 421964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407920 w 3810000"/>
              <a:gd name="connsiteY22" fmla="*/ 101600 h 4023360"/>
              <a:gd name="connsiteX23" fmla="*/ 3001978 w 3810000"/>
              <a:gd name="connsiteY23" fmla="*/ 421964 h 4023360"/>
              <a:gd name="connsiteX24" fmla="*/ 3359674 w 3810000"/>
              <a:gd name="connsiteY24" fmla="*/ 1222849 h 4023360"/>
              <a:gd name="connsiteX25" fmla="*/ 3436071 w 3810000"/>
              <a:gd name="connsiteY25" fmla="*/ 2265991 h 4023360"/>
              <a:gd name="connsiteX26" fmla="*/ 3373317 w 3810000"/>
              <a:gd name="connsiteY26" fmla="*/ 2711759 h 4023360"/>
              <a:gd name="connsiteX27" fmla="*/ 3306183 w 3810000"/>
              <a:gd name="connsiteY27" fmla="*/ 2962752 h 4023360"/>
              <a:gd name="connsiteX28" fmla="*/ 3277496 w 3810000"/>
              <a:gd name="connsiteY28" fmla="*/ 3058791 h 4023360"/>
              <a:gd name="connsiteX29" fmla="*/ 3809999 w 3810000"/>
              <a:gd name="connsiteY29" fmla="*/ 3287872 h 4023360"/>
              <a:gd name="connsiteX0" fmla="*/ 3810000 w 3810000"/>
              <a:gd name="connsiteY0" fmla="*/ 3272025 h 4023865"/>
              <a:gd name="connsiteX1" fmla="*/ 3474720 w 3810000"/>
              <a:gd name="connsiteY1" fmla="*/ 3576825 h 4023865"/>
              <a:gd name="connsiteX2" fmla="*/ 3230880 w 3810000"/>
              <a:gd name="connsiteY2" fmla="*/ 3749545 h 4023865"/>
              <a:gd name="connsiteX3" fmla="*/ 2763520 w 3810000"/>
              <a:gd name="connsiteY3" fmla="*/ 3932425 h 4023865"/>
              <a:gd name="connsiteX4" fmla="*/ 2407920 w 3810000"/>
              <a:gd name="connsiteY4" fmla="*/ 4013705 h 4023865"/>
              <a:gd name="connsiteX5" fmla="*/ 2204720 w 3810000"/>
              <a:gd name="connsiteY5" fmla="*/ 4023865 h 4023865"/>
              <a:gd name="connsiteX6" fmla="*/ 1869440 w 3810000"/>
              <a:gd name="connsiteY6" fmla="*/ 4013705 h 4023865"/>
              <a:gd name="connsiteX7" fmla="*/ 1483360 w 3810000"/>
              <a:gd name="connsiteY7" fmla="*/ 3942585 h 4023865"/>
              <a:gd name="connsiteX8" fmla="*/ 1259840 w 3810000"/>
              <a:gd name="connsiteY8" fmla="*/ 3871465 h 4023865"/>
              <a:gd name="connsiteX9" fmla="*/ 1056640 w 3810000"/>
              <a:gd name="connsiteY9" fmla="*/ 3780025 h 4023865"/>
              <a:gd name="connsiteX10" fmla="*/ 792480 w 3810000"/>
              <a:gd name="connsiteY10" fmla="*/ 3617465 h 4023865"/>
              <a:gd name="connsiteX11" fmla="*/ 355600 w 3810000"/>
              <a:gd name="connsiteY11" fmla="*/ 3018025 h 4023865"/>
              <a:gd name="connsiteX12" fmla="*/ 152400 w 3810000"/>
              <a:gd name="connsiteY12" fmla="*/ 2611625 h 4023865"/>
              <a:gd name="connsiteX13" fmla="*/ 30480 w 3810000"/>
              <a:gd name="connsiteY13" fmla="*/ 2205225 h 4023865"/>
              <a:gd name="connsiteX14" fmla="*/ 0 w 3810000"/>
              <a:gd name="connsiteY14" fmla="*/ 1981705 h 4023865"/>
              <a:gd name="connsiteX15" fmla="*/ 71120 w 3810000"/>
              <a:gd name="connsiteY15" fmla="*/ 1158745 h 4023865"/>
              <a:gd name="connsiteX16" fmla="*/ 132080 w 3810000"/>
              <a:gd name="connsiteY16" fmla="*/ 975865 h 4023865"/>
              <a:gd name="connsiteX17" fmla="*/ 294640 w 3810000"/>
              <a:gd name="connsiteY17" fmla="*/ 691385 h 4023865"/>
              <a:gd name="connsiteX18" fmla="*/ 751840 w 3810000"/>
              <a:gd name="connsiteY18" fmla="*/ 254505 h 4023865"/>
              <a:gd name="connsiteX19" fmla="*/ 1127760 w 3810000"/>
              <a:gd name="connsiteY19" fmla="*/ 71625 h 4023865"/>
              <a:gd name="connsiteX20" fmla="*/ 1625600 w 3810000"/>
              <a:gd name="connsiteY20" fmla="*/ 505 h 4023865"/>
              <a:gd name="connsiteX21" fmla="*/ 2407920 w 3810000"/>
              <a:gd name="connsiteY21" fmla="*/ 102105 h 4023865"/>
              <a:gd name="connsiteX22" fmla="*/ 3001978 w 3810000"/>
              <a:gd name="connsiteY22" fmla="*/ 422469 h 4023865"/>
              <a:gd name="connsiteX23" fmla="*/ 3359674 w 3810000"/>
              <a:gd name="connsiteY23" fmla="*/ 1223354 h 4023865"/>
              <a:gd name="connsiteX24" fmla="*/ 3436071 w 3810000"/>
              <a:gd name="connsiteY24" fmla="*/ 2266496 h 4023865"/>
              <a:gd name="connsiteX25" fmla="*/ 3373317 w 3810000"/>
              <a:gd name="connsiteY25" fmla="*/ 2712264 h 4023865"/>
              <a:gd name="connsiteX26" fmla="*/ 3306183 w 3810000"/>
              <a:gd name="connsiteY26" fmla="*/ 2963257 h 4023865"/>
              <a:gd name="connsiteX27" fmla="*/ 3277496 w 3810000"/>
              <a:gd name="connsiteY27" fmla="*/ 3059296 h 4023865"/>
              <a:gd name="connsiteX28" fmla="*/ 3809999 w 3810000"/>
              <a:gd name="connsiteY28" fmla="*/ 3288377 h 4023865"/>
              <a:gd name="connsiteX0" fmla="*/ 3810000 w 3810000"/>
              <a:gd name="connsiteY0" fmla="*/ 3281919 h 4033759"/>
              <a:gd name="connsiteX1" fmla="*/ 3474720 w 3810000"/>
              <a:gd name="connsiteY1" fmla="*/ 3586719 h 4033759"/>
              <a:gd name="connsiteX2" fmla="*/ 3230880 w 3810000"/>
              <a:gd name="connsiteY2" fmla="*/ 3759439 h 4033759"/>
              <a:gd name="connsiteX3" fmla="*/ 2763520 w 3810000"/>
              <a:gd name="connsiteY3" fmla="*/ 3942319 h 4033759"/>
              <a:gd name="connsiteX4" fmla="*/ 2407920 w 3810000"/>
              <a:gd name="connsiteY4" fmla="*/ 4023599 h 4033759"/>
              <a:gd name="connsiteX5" fmla="*/ 2204720 w 3810000"/>
              <a:gd name="connsiteY5" fmla="*/ 4033759 h 4033759"/>
              <a:gd name="connsiteX6" fmla="*/ 1869440 w 3810000"/>
              <a:gd name="connsiteY6" fmla="*/ 4023599 h 4033759"/>
              <a:gd name="connsiteX7" fmla="*/ 1483360 w 3810000"/>
              <a:gd name="connsiteY7" fmla="*/ 3952479 h 4033759"/>
              <a:gd name="connsiteX8" fmla="*/ 1259840 w 3810000"/>
              <a:gd name="connsiteY8" fmla="*/ 3881359 h 4033759"/>
              <a:gd name="connsiteX9" fmla="*/ 1056640 w 3810000"/>
              <a:gd name="connsiteY9" fmla="*/ 3789919 h 4033759"/>
              <a:gd name="connsiteX10" fmla="*/ 792480 w 3810000"/>
              <a:gd name="connsiteY10" fmla="*/ 3627359 h 4033759"/>
              <a:gd name="connsiteX11" fmla="*/ 355600 w 3810000"/>
              <a:gd name="connsiteY11" fmla="*/ 3027919 h 4033759"/>
              <a:gd name="connsiteX12" fmla="*/ 152400 w 3810000"/>
              <a:gd name="connsiteY12" fmla="*/ 2621519 h 4033759"/>
              <a:gd name="connsiteX13" fmla="*/ 30480 w 3810000"/>
              <a:gd name="connsiteY13" fmla="*/ 2215119 h 4033759"/>
              <a:gd name="connsiteX14" fmla="*/ 0 w 3810000"/>
              <a:gd name="connsiteY14" fmla="*/ 1991599 h 4033759"/>
              <a:gd name="connsiteX15" fmla="*/ 71120 w 3810000"/>
              <a:gd name="connsiteY15" fmla="*/ 1168639 h 4033759"/>
              <a:gd name="connsiteX16" fmla="*/ 132080 w 3810000"/>
              <a:gd name="connsiteY16" fmla="*/ 985759 h 4033759"/>
              <a:gd name="connsiteX17" fmla="*/ 294640 w 3810000"/>
              <a:gd name="connsiteY17" fmla="*/ 701279 h 4033759"/>
              <a:gd name="connsiteX18" fmla="*/ 1127760 w 3810000"/>
              <a:gd name="connsiteY18" fmla="*/ 81519 h 4033759"/>
              <a:gd name="connsiteX19" fmla="*/ 1625600 w 3810000"/>
              <a:gd name="connsiteY19" fmla="*/ 10399 h 4033759"/>
              <a:gd name="connsiteX20" fmla="*/ 2407920 w 3810000"/>
              <a:gd name="connsiteY20" fmla="*/ 111999 h 4033759"/>
              <a:gd name="connsiteX21" fmla="*/ 3001978 w 3810000"/>
              <a:gd name="connsiteY21" fmla="*/ 432363 h 4033759"/>
              <a:gd name="connsiteX22" fmla="*/ 3359674 w 3810000"/>
              <a:gd name="connsiteY22" fmla="*/ 1233248 h 4033759"/>
              <a:gd name="connsiteX23" fmla="*/ 3436071 w 3810000"/>
              <a:gd name="connsiteY23" fmla="*/ 2276390 h 4033759"/>
              <a:gd name="connsiteX24" fmla="*/ 3373317 w 3810000"/>
              <a:gd name="connsiteY24" fmla="*/ 2722158 h 4033759"/>
              <a:gd name="connsiteX25" fmla="*/ 3306183 w 3810000"/>
              <a:gd name="connsiteY25" fmla="*/ 2973151 h 4033759"/>
              <a:gd name="connsiteX26" fmla="*/ 3277496 w 3810000"/>
              <a:gd name="connsiteY26" fmla="*/ 3069190 h 4033759"/>
              <a:gd name="connsiteX27" fmla="*/ 3809999 w 3810000"/>
              <a:gd name="connsiteY27" fmla="*/ 3298271 h 4033759"/>
              <a:gd name="connsiteX0" fmla="*/ 3810000 w 3810000"/>
              <a:gd name="connsiteY0" fmla="*/ 3271645 h 4023485"/>
              <a:gd name="connsiteX1" fmla="*/ 3474720 w 3810000"/>
              <a:gd name="connsiteY1" fmla="*/ 3576445 h 4023485"/>
              <a:gd name="connsiteX2" fmla="*/ 3230880 w 3810000"/>
              <a:gd name="connsiteY2" fmla="*/ 3749165 h 4023485"/>
              <a:gd name="connsiteX3" fmla="*/ 2763520 w 3810000"/>
              <a:gd name="connsiteY3" fmla="*/ 3932045 h 4023485"/>
              <a:gd name="connsiteX4" fmla="*/ 2407920 w 3810000"/>
              <a:gd name="connsiteY4" fmla="*/ 4013325 h 4023485"/>
              <a:gd name="connsiteX5" fmla="*/ 2204720 w 3810000"/>
              <a:gd name="connsiteY5" fmla="*/ 4023485 h 4023485"/>
              <a:gd name="connsiteX6" fmla="*/ 1869440 w 3810000"/>
              <a:gd name="connsiteY6" fmla="*/ 4013325 h 4023485"/>
              <a:gd name="connsiteX7" fmla="*/ 1483360 w 3810000"/>
              <a:gd name="connsiteY7" fmla="*/ 3942205 h 4023485"/>
              <a:gd name="connsiteX8" fmla="*/ 1259840 w 3810000"/>
              <a:gd name="connsiteY8" fmla="*/ 3871085 h 4023485"/>
              <a:gd name="connsiteX9" fmla="*/ 1056640 w 3810000"/>
              <a:gd name="connsiteY9" fmla="*/ 3779645 h 4023485"/>
              <a:gd name="connsiteX10" fmla="*/ 792480 w 3810000"/>
              <a:gd name="connsiteY10" fmla="*/ 3617085 h 4023485"/>
              <a:gd name="connsiteX11" fmla="*/ 355600 w 3810000"/>
              <a:gd name="connsiteY11" fmla="*/ 3017645 h 4023485"/>
              <a:gd name="connsiteX12" fmla="*/ 152400 w 3810000"/>
              <a:gd name="connsiteY12" fmla="*/ 2611245 h 4023485"/>
              <a:gd name="connsiteX13" fmla="*/ 30480 w 3810000"/>
              <a:gd name="connsiteY13" fmla="*/ 2204845 h 4023485"/>
              <a:gd name="connsiteX14" fmla="*/ 0 w 3810000"/>
              <a:gd name="connsiteY14" fmla="*/ 1981325 h 4023485"/>
              <a:gd name="connsiteX15" fmla="*/ 71120 w 3810000"/>
              <a:gd name="connsiteY15" fmla="*/ 1158365 h 4023485"/>
              <a:gd name="connsiteX16" fmla="*/ 132080 w 3810000"/>
              <a:gd name="connsiteY16" fmla="*/ 975485 h 4023485"/>
              <a:gd name="connsiteX17" fmla="*/ 294640 w 3810000"/>
              <a:gd name="connsiteY17" fmla="*/ 691005 h 4023485"/>
              <a:gd name="connsiteX18" fmla="*/ 893683 w 3810000"/>
              <a:gd name="connsiteY18" fmla="*/ 261752 h 4023485"/>
              <a:gd name="connsiteX19" fmla="*/ 1625600 w 3810000"/>
              <a:gd name="connsiteY19" fmla="*/ 125 h 4023485"/>
              <a:gd name="connsiteX20" fmla="*/ 2407920 w 3810000"/>
              <a:gd name="connsiteY20" fmla="*/ 101725 h 4023485"/>
              <a:gd name="connsiteX21" fmla="*/ 3001978 w 3810000"/>
              <a:gd name="connsiteY21" fmla="*/ 422089 h 4023485"/>
              <a:gd name="connsiteX22" fmla="*/ 3359674 w 3810000"/>
              <a:gd name="connsiteY22" fmla="*/ 1222974 h 4023485"/>
              <a:gd name="connsiteX23" fmla="*/ 3436071 w 3810000"/>
              <a:gd name="connsiteY23" fmla="*/ 2266116 h 4023485"/>
              <a:gd name="connsiteX24" fmla="*/ 3373317 w 3810000"/>
              <a:gd name="connsiteY24" fmla="*/ 2711884 h 4023485"/>
              <a:gd name="connsiteX25" fmla="*/ 3306183 w 3810000"/>
              <a:gd name="connsiteY25" fmla="*/ 2962877 h 4023485"/>
              <a:gd name="connsiteX26" fmla="*/ 3277496 w 3810000"/>
              <a:gd name="connsiteY26" fmla="*/ 3058916 h 4023485"/>
              <a:gd name="connsiteX27" fmla="*/ 3809999 w 3810000"/>
              <a:gd name="connsiteY27" fmla="*/ 3287997 h 4023485"/>
              <a:gd name="connsiteX0" fmla="*/ 3810000 w 3810000"/>
              <a:gd name="connsiteY0" fmla="*/ 3220097 h 3971937"/>
              <a:gd name="connsiteX1" fmla="*/ 3474720 w 3810000"/>
              <a:gd name="connsiteY1" fmla="*/ 3524897 h 3971937"/>
              <a:gd name="connsiteX2" fmla="*/ 3230880 w 3810000"/>
              <a:gd name="connsiteY2" fmla="*/ 3697617 h 3971937"/>
              <a:gd name="connsiteX3" fmla="*/ 2763520 w 3810000"/>
              <a:gd name="connsiteY3" fmla="*/ 3880497 h 3971937"/>
              <a:gd name="connsiteX4" fmla="*/ 2407920 w 3810000"/>
              <a:gd name="connsiteY4" fmla="*/ 3961777 h 3971937"/>
              <a:gd name="connsiteX5" fmla="*/ 2204720 w 3810000"/>
              <a:gd name="connsiteY5" fmla="*/ 3971937 h 3971937"/>
              <a:gd name="connsiteX6" fmla="*/ 1869440 w 3810000"/>
              <a:gd name="connsiteY6" fmla="*/ 3961777 h 3971937"/>
              <a:gd name="connsiteX7" fmla="*/ 1483360 w 3810000"/>
              <a:gd name="connsiteY7" fmla="*/ 3890657 h 3971937"/>
              <a:gd name="connsiteX8" fmla="*/ 1259840 w 3810000"/>
              <a:gd name="connsiteY8" fmla="*/ 3819537 h 3971937"/>
              <a:gd name="connsiteX9" fmla="*/ 1056640 w 3810000"/>
              <a:gd name="connsiteY9" fmla="*/ 3728097 h 3971937"/>
              <a:gd name="connsiteX10" fmla="*/ 792480 w 3810000"/>
              <a:gd name="connsiteY10" fmla="*/ 3565537 h 3971937"/>
              <a:gd name="connsiteX11" fmla="*/ 355600 w 3810000"/>
              <a:gd name="connsiteY11" fmla="*/ 2966097 h 3971937"/>
              <a:gd name="connsiteX12" fmla="*/ 152400 w 3810000"/>
              <a:gd name="connsiteY12" fmla="*/ 2559697 h 3971937"/>
              <a:gd name="connsiteX13" fmla="*/ 30480 w 3810000"/>
              <a:gd name="connsiteY13" fmla="*/ 2153297 h 3971937"/>
              <a:gd name="connsiteX14" fmla="*/ 0 w 3810000"/>
              <a:gd name="connsiteY14" fmla="*/ 1929777 h 3971937"/>
              <a:gd name="connsiteX15" fmla="*/ 71120 w 3810000"/>
              <a:gd name="connsiteY15" fmla="*/ 1106817 h 3971937"/>
              <a:gd name="connsiteX16" fmla="*/ 132080 w 3810000"/>
              <a:gd name="connsiteY16" fmla="*/ 923937 h 3971937"/>
              <a:gd name="connsiteX17" fmla="*/ 294640 w 3810000"/>
              <a:gd name="connsiteY17" fmla="*/ 639457 h 3971937"/>
              <a:gd name="connsiteX18" fmla="*/ 893683 w 3810000"/>
              <a:gd name="connsiteY18" fmla="*/ 210204 h 3971937"/>
              <a:gd name="connsiteX19" fmla="*/ 1625600 w 3810000"/>
              <a:gd name="connsiteY19" fmla="*/ 172 h 3971937"/>
              <a:gd name="connsiteX20" fmla="*/ 2407920 w 3810000"/>
              <a:gd name="connsiteY20" fmla="*/ 50177 h 3971937"/>
              <a:gd name="connsiteX21" fmla="*/ 3001978 w 3810000"/>
              <a:gd name="connsiteY21" fmla="*/ 370541 h 3971937"/>
              <a:gd name="connsiteX22" fmla="*/ 3359674 w 3810000"/>
              <a:gd name="connsiteY22" fmla="*/ 1171426 h 3971937"/>
              <a:gd name="connsiteX23" fmla="*/ 3436071 w 3810000"/>
              <a:gd name="connsiteY23" fmla="*/ 2214568 h 3971937"/>
              <a:gd name="connsiteX24" fmla="*/ 3373317 w 3810000"/>
              <a:gd name="connsiteY24" fmla="*/ 2660336 h 3971937"/>
              <a:gd name="connsiteX25" fmla="*/ 3306183 w 3810000"/>
              <a:gd name="connsiteY25" fmla="*/ 2911329 h 3971937"/>
              <a:gd name="connsiteX26" fmla="*/ 3277496 w 3810000"/>
              <a:gd name="connsiteY26" fmla="*/ 3007368 h 3971937"/>
              <a:gd name="connsiteX27" fmla="*/ 3809999 w 3810000"/>
              <a:gd name="connsiteY27" fmla="*/ 3236449 h 3971937"/>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94640 w 3810000"/>
              <a:gd name="connsiteY17" fmla="*/ 639285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937609 w 3810000"/>
              <a:gd name="connsiteY9" fmla="*/ 3434392 h 3971765"/>
              <a:gd name="connsiteX10" fmla="*/ 266650 w 3810000"/>
              <a:gd name="connsiteY10" fmla="*/ 3001646 h 3971765"/>
              <a:gd name="connsiteX11" fmla="*/ 152400 w 3810000"/>
              <a:gd name="connsiteY11" fmla="*/ 2559525 h 3971765"/>
              <a:gd name="connsiteX12" fmla="*/ 30480 w 3810000"/>
              <a:gd name="connsiteY12" fmla="*/ 2153125 h 3971765"/>
              <a:gd name="connsiteX13" fmla="*/ 0 w 3810000"/>
              <a:gd name="connsiteY13" fmla="*/ 1929605 h 3971765"/>
              <a:gd name="connsiteX14" fmla="*/ 61757 w 3810000"/>
              <a:gd name="connsiteY14" fmla="*/ 1344779 h 3971765"/>
              <a:gd name="connsiteX15" fmla="*/ 275913 w 3810000"/>
              <a:gd name="connsiteY15" fmla="*/ 940921 h 3971765"/>
              <a:gd name="connsiteX16" fmla="*/ 893683 w 3810000"/>
              <a:gd name="connsiteY16" fmla="*/ 210032 h 3971765"/>
              <a:gd name="connsiteX17" fmla="*/ 1625600 w 3810000"/>
              <a:gd name="connsiteY17" fmla="*/ 0 h 3971765"/>
              <a:gd name="connsiteX18" fmla="*/ 2407920 w 3810000"/>
              <a:gd name="connsiteY18" fmla="*/ 50005 h 3971765"/>
              <a:gd name="connsiteX19" fmla="*/ 3001978 w 3810000"/>
              <a:gd name="connsiteY19" fmla="*/ 370369 h 3971765"/>
              <a:gd name="connsiteX20" fmla="*/ 3359674 w 3810000"/>
              <a:gd name="connsiteY20" fmla="*/ 1171254 h 3971765"/>
              <a:gd name="connsiteX21" fmla="*/ 3436071 w 3810000"/>
              <a:gd name="connsiteY21" fmla="*/ 2214396 h 3971765"/>
              <a:gd name="connsiteX22" fmla="*/ 3373317 w 3810000"/>
              <a:gd name="connsiteY22" fmla="*/ 2660164 h 3971765"/>
              <a:gd name="connsiteX23" fmla="*/ 3306183 w 3810000"/>
              <a:gd name="connsiteY23" fmla="*/ 2911157 h 3971765"/>
              <a:gd name="connsiteX24" fmla="*/ 3277496 w 3810000"/>
              <a:gd name="connsiteY24" fmla="*/ 3007196 h 3971765"/>
              <a:gd name="connsiteX25" fmla="*/ 3809999 w 3810000"/>
              <a:gd name="connsiteY25"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483360 w 3810000"/>
              <a:gd name="connsiteY6" fmla="*/ 3890485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0326"/>
              <a:gd name="connsiteX1" fmla="*/ 3474720 w 3810000"/>
              <a:gd name="connsiteY1" fmla="*/ 3524725 h 3970326"/>
              <a:gd name="connsiteX2" fmla="*/ 3230880 w 3810000"/>
              <a:gd name="connsiteY2" fmla="*/ 3697445 h 3970326"/>
              <a:gd name="connsiteX3" fmla="*/ 2763520 w 3810000"/>
              <a:gd name="connsiteY3" fmla="*/ 3880325 h 3970326"/>
              <a:gd name="connsiteX4" fmla="*/ 2407920 w 3810000"/>
              <a:gd name="connsiteY4" fmla="*/ 3961605 h 3970326"/>
              <a:gd name="connsiteX5" fmla="*/ 1665941 w 3810000"/>
              <a:gd name="connsiteY5" fmla="*/ 3644413 h 3970326"/>
              <a:gd name="connsiteX6" fmla="*/ 1372197 w 3810000"/>
              <a:gd name="connsiteY6" fmla="*/ 3581231 h 3970326"/>
              <a:gd name="connsiteX7" fmla="*/ 937609 w 3810000"/>
              <a:gd name="connsiteY7" fmla="*/ 3434392 h 3970326"/>
              <a:gd name="connsiteX8" fmla="*/ 266650 w 3810000"/>
              <a:gd name="connsiteY8" fmla="*/ 3001646 h 3970326"/>
              <a:gd name="connsiteX9" fmla="*/ 152400 w 3810000"/>
              <a:gd name="connsiteY9" fmla="*/ 2559525 h 3970326"/>
              <a:gd name="connsiteX10" fmla="*/ 30480 w 3810000"/>
              <a:gd name="connsiteY10" fmla="*/ 2153125 h 3970326"/>
              <a:gd name="connsiteX11" fmla="*/ 0 w 3810000"/>
              <a:gd name="connsiteY11" fmla="*/ 1929605 h 3970326"/>
              <a:gd name="connsiteX12" fmla="*/ 61757 w 3810000"/>
              <a:gd name="connsiteY12" fmla="*/ 1344779 h 3970326"/>
              <a:gd name="connsiteX13" fmla="*/ 275913 w 3810000"/>
              <a:gd name="connsiteY13" fmla="*/ 940921 h 3970326"/>
              <a:gd name="connsiteX14" fmla="*/ 893683 w 3810000"/>
              <a:gd name="connsiteY14" fmla="*/ 210032 h 3970326"/>
              <a:gd name="connsiteX15" fmla="*/ 1625600 w 3810000"/>
              <a:gd name="connsiteY15" fmla="*/ 0 h 3970326"/>
              <a:gd name="connsiteX16" fmla="*/ 2407920 w 3810000"/>
              <a:gd name="connsiteY16" fmla="*/ 50005 h 3970326"/>
              <a:gd name="connsiteX17" fmla="*/ 3001978 w 3810000"/>
              <a:gd name="connsiteY17" fmla="*/ 370369 h 3970326"/>
              <a:gd name="connsiteX18" fmla="*/ 3359674 w 3810000"/>
              <a:gd name="connsiteY18" fmla="*/ 1171254 h 3970326"/>
              <a:gd name="connsiteX19" fmla="*/ 3436071 w 3810000"/>
              <a:gd name="connsiteY19" fmla="*/ 2214396 h 3970326"/>
              <a:gd name="connsiteX20" fmla="*/ 3373317 w 3810000"/>
              <a:gd name="connsiteY20" fmla="*/ 2660164 h 3970326"/>
              <a:gd name="connsiteX21" fmla="*/ 3306183 w 3810000"/>
              <a:gd name="connsiteY21" fmla="*/ 2911157 h 3970326"/>
              <a:gd name="connsiteX22" fmla="*/ 3277496 w 3810000"/>
              <a:gd name="connsiteY22" fmla="*/ 3007196 h 3970326"/>
              <a:gd name="connsiteX23" fmla="*/ 3809999 w 3810000"/>
              <a:gd name="connsiteY23" fmla="*/ 3236277 h 3970326"/>
              <a:gd name="connsiteX0" fmla="*/ 3810000 w 3810000"/>
              <a:gd name="connsiteY0" fmla="*/ 3219925 h 3880478"/>
              <a:gd name="connsiteX1" fmla="*/ 3474720 w 3810000"/>
              <a:gd name="connsiteY1" fmla="*/ 3524725 h 3880478"/>
              <a:gd name="connsiteX2" fmla="*/ 3230880 w 3810000"/>
              <a:gd name="connsiteY2" fmla="*/ 3697445 h 3880478"/>
              <a:gd name="connsiteX3" fmla="*/ 2763520 w 3810000"/>
              <a:gd name="connsiteY3" fmla="*/ 3880325 h 3880478"/>
              <a:gd name="connsiteX4" fmla="*/ 2384513 w 3810000"/>
              <a:gd name="connsiteY4" fmla="*/ 3727441 h 3880478"/>
              <a:gd name="connsiteX5" fmla="*/ 1665941 w 3810000"/>
              <a:gd name="connsiteY5" fmla="*/ 3644413 h 3880478"/>
              <a:gd name="connsiteX6" fmla="*/ 1372197 w 3810000"/>
              <a:gd name="connsiteY6" fmla="*/ 3581231 h 3880478"/>
              <a:gd name="connsiteX7" fmla="*/ 937609 w 3810000"/>
              <a:gd name="connsiteY7" fmla="*/ 3434392 h 3880478"/>
              <a:gd name="connsiteX8" fmla="*/ 266650 w 3810000"/>
              <a:gd name="connsiteY8" fmla="*/ 3001646 h 3880478"/>
              <a:gd name="connsiteX9" fmla="*/ 152400 w 3810000"/>
              <a:gd name="connsiteY9" fmla="*/ 2559525 h 3880478"/>
              <a:gd name="connsiteX10" fmla="*/ 30480 w 3810000"/>
              <a:gd name="connsiteY10" fmla="*/ 2153125 h 3880478"/>
              <a:gd name="connsiteX11" fmla="*/ 0 w 3810000"/>
              <a:gd name="connsiteY11" fmla="*/ 1929605 h 3880478"/>
              <a:gd name="connsiteX12" fmla="*/ 61757 w 3810000"/>
              <a:gd name="connsiteY12" fmla="*/ 1344779 h 3880478"/>
              <a:gd name="connsiteX13" fmla="*/ 275913 w 3810000"/>
              <a:gd name="connsiteY13" fmla="*/ 940921 h 3880478"/>
              <a:gd name="connsiteX14" fmla="*/ 893683 w 3810000"/>
              <a:gd name="connsiteY14" fmla="*/ 210032 h 3880478"/>
              <a:gd name="connsiteX15" fmla="*/ 1625600 w 3810000"/>
              <a:gd name="connsiteY15" fmla="*/ 0 h 3880478"/>
              <a:gd name="connsiteX16" fmla="*/ 2407920 w 3810000"/>
              <a:gd name="connsiteY16" fmla="*/ 50005 h 3880478"/>
              <a:gd name="connsiteX17" fmla="*/ 3001978 w 3810000"/>
              <a:gd name="connsiteY17" fmla="*/ 370369 h 3880478"/>
              <a:gd name="connsiteX18" fmla="*/ 3359674 w 3810000"/>
              <a:gd name="connsiteY18" fmla="*/ 1171254 h 3880478"/>
              <a:gd name="connsiteX19" fmla="*/ 3436071 w 3810000"/>
              <a:gd name="connsiteY19" fmla="*/ 2214396 h 3880478"/>
              <a:gd name="connsiteX20" fmla="*/ 3373317 w 3810000"/>
              <a:gd name="connsiteY20" fmla="*/ 2660164 h 3880478"/>
              <a:gd name="connsiteX21" fmla="*/ 3306183 w 3810000"/>
              <a:gd name="connsiteY21" fmla="*/ 2911157 h 3880478"/>
              <a:gd name="connsiteX22" fmla="*/ 3277496 w 3810000"/>
              <a:gd name="connsiteY22" fmla="*/ 3007196 h 3880478"/>
              <a:gd name="connsiteX23" fmla="*/ 3809999 w 3810000"/>
              <a:gd name="connsiteY23" fmla="*/ 3236277 h 3880478"/>
              <a:gd name="connsiteX0" fmla="*/ 3810000 w 3810000"/>
              <a:gd name="connsiteY0" fmla="*/ 3219925 h 3735785"/>
              <a:gd name="connsiteX1" fmla="*/ 3474720 w 3810000"/>
              <a:gd name="connsiteY1" fmla="*/ 3524725 h 3735785"/>
              <a:gd name="connsiteX2" fmla="*/ 3230880 w 3810000"/>
              <a:gd name="connsiteY2" fmla="*/ 3697445 h 3735785"/>
              <a:gd name="connsiteX3" fmla="*/ 2688614 w 3810000"/>
              <a:gd name="connsiteY3" fmla="*/ 3729507 h 3735785"/>
              <a:gd name="connsiteX4" fmla="*/ 2384513 w 3810000"/>
              <a:gd name="connsiteY4" fmla="*/ 3727441 h 3735785"/>
              <a:gd name="connsiteX5" fmla="*/ 1665941 w 3810000"/>
              <a:gd name="connsiteY5" fmla="*/ 3644413 h 3735785"/>
              <a:gd name="connsiteX6" fmla="*/ 1372197 w 3810000"/>
              <a:gd name="connsiteY6" fmla="*/ 3581231 h 3735785"/>
              <a:gd name="connsiteX7" fmla="*/ 937609 w 3810000"/>
              <a:gd name="connsiteY7" fmla="*/ 3434392 h 3735785"/>
              <a:gd name="connsiteX8" fmla="*/ 266650 w 3810000"/>
              <a:gd name="connsiteY8" fmla="*/ 3001646 h 3735785"/>
              <a:gd name="connsiteX9" fmla="*/ 152400 w 3810000"/>
              <a:gd name="connsiteY9" fmla="*/ 2559525 h 3735785"/>
              <a:gd name="connsiteX10" fmla="*/ 30480 w 3810000"/>
              <a:gd name="connsiteY10" fmla="*/ 2153125 h 3735785"/>
              <a:gd name="connsiteX11" fmla="*/ 0 w 3810000"/>
              <a:gd name="connsiteY11" fmla="*/ 1929605 h 3735785"/>
              <a:gd name="connsiteX12" fmla="*/ 61757 w 3810000"/>
              <a:gd name="connsiteY12" fmla="*/ 1344779 h 3735785"/>
              <a:gd name="connsiteX13" fmla="*/ 275913 w 3810000"/>
              <a:gd name="connsiteY13" fmla="*/ 940921 h 3735785"/>
              <a:gd name="connsiteX14" fmla="*/ 893683 w 3810000"/>
              <a:gd name="connsiteY14" fmla="*/ 210032 h 3735785"/>
              <a:gd name="connsiteX15" fmla="*/ 1625600 w 3810000"/>
              <a:gd name="connsiteY15" fmla="*/ 0 h 3735785"/>
              <a:gd name="connsiteX16" fmla="*/ 2407920 w 3810000"/>
              <a:gd name="connsiteY16" fmla="*/ 50005 h 3735785"/>
              <a:gd name="connsiteX17" fmla="*/ 3001978 w 3810000"/>
              <a:gd name="connsiteY17" fmla="*/ 370369 h 3735785"/>
              <a:gd name="connsiteX18" fmla="*/ 3359674 w 3810000"/>
              <a:gd name="connsiteY18" fmla="*/ 1171254 h 3735785"/>
              <a:gd name="connsiteX19" fmla="*/ 3436071 w 3810000"/>
              <a:gd name="connsiteY19" fmla="*/ 2214396 h 3735785"/>
              <a:gd name="connsiteX20" fmla="*/ 3373317 w 3810000"/>
              <a:gd name="connsiteY20" fmla="*/ 2660164 h 3735785"/>
              <a:gd name="connsiteX21" fmla="*/ 3306183 w 3810000"/>
              <a:gd name="connsiteY21" fmla="*/ 2911157 h 3735785"/>
              <a:gd name="connsiteX22" fmla="*/ 3277496 w 3810000"/>
              <a:gd name="connsiteY22" fmla="*/ 3007196 h 3735785"/>
              <a:gd name="connsiteX23" fmla="*/ 3809999 w 3810000"/>
              <a:gd name="connsiteY23" fmla="*/ 3236277 h 3735785"/>
              <a:gd name="connsiteX0" fmla="*/ 3810000 w 3810000"/>
              <a:gd name="connsiteY0" fmla="*/ 3219925 h 3736003"/>
              <a:gd name="connsiteX1" fmla="*/ 3474720 w 3810000"/>
              <a:gd name="connsiteY1" fmla="*/ 3524725 h 3736003"/>
              <a:gd name="connsiteX2" fmla="*/ 3062345 w 3810000"/>
              <a:gd name="connsiteY2" fmla="*/ 3693477 h 3736003"/>
              <a:gd name="connsiteX3" fmla="*/ 2688614 w 3810000"/>
              <a:gd name="connsiteY3" fmla="*/ 3729507 h 3736003"/>
              <a:gd name="connsiteX4" fmla="*/ 2384513 w 3810000"/>
              <a:gd name="connsiteY4" fmla="*/ 3727441 h 3736003"/>
              <a:gd name="connsiteX5" fmla="*/ 1665941 w 3810000"/>
              <a:gd name="connsiteY5" fmla="*/ 3644413 h 3736003"/>
              <a:gd name="connsiteX6" fmla="*/ 1372197 w 3810000"/>
              <a:gd name="connsiteY6" fmla="*/ 3581231 h 3736003"/>
              <a:gd name="connsiteX7" fmla="*/ 937609 w 3810000"/>
              <a:gd name="connsiteY7" fmla="*/ 3434392 h 3736003"/>
              <a:gd name="connsiteX8" fmla="*/ 266650 w 3810000"/>
              <a:gd name="connsiteY8" fmla="*/ 3001646 h 3736003"/>
              <a:gd name="connsiteX9" fmla="*/ 152400 w 3810000"/>
              <a:gd name="connsiteY9" fmla="*/ 2559525 h 3736003"/>
              <a:gd name="connsiteX10" fmla="*/ 30480 w 3810000"/>
              <a:gd name="connsiteY10" fmla="*/ 2153125 h 3736003"/>
              <a:gd name="connsiteX11" fmla="*/ 0 w 3810000"/>
              <a:gd name="connsiteY11" fmla="*/ 1929605 h 3736003"/>
              <a:gd name="connsiteX12" fmla="*/ 61757 w 3810000"/>
              <a:gd name="connsiteY12" fmla="*/ 1344779 h 3736003"/>
              <a:gd name="connsiteX13" fmla="*/ 275913 w 3810000"/>
              <a:gd name="connsiteY13" fmla="*/ 940921 h 3736003"/>
              <a:gd name="connsiteX14" fmla="*/ 893683 w 3810000"/>
              <a:gd name="connsiteY14" fmla="*/ 210032 h 3736003"/>
              <a:gd name="connsiteX15" fmla="*/ 1625600 w 3810000"/>
              <a:gd name="connsiteY15" fmla="*/ 0 h 3736003"/>
              <a:gd name="connsiteX16" fmla="*/ 2407920 w 3810000"/>
              <a:gd name="connsiteY16" fmla="*/ 50005 h 3736003"/>
              <a:gd name="connsiteX17" fmla="*/ 3001978 w 3810000"/>
              <a:gd name="connsiteY17" fmla="*/ 370369 h 3736003"/>
              <a:gd name="connsiteX18" fmla="*/ 3359674 w 3810000"/>
              <a:gd name="connsiteY18" fmla="*/ 1171254 h 3736003"/>
              <a:gd name="connsiteX19" fmla="*/ 3436071 w 3810000"/>
              <a:gd name="connsiteY19" fmla="*/ 2214396 h 3736003"/>
              <a:gd name="connsiteX20" fmla="*/ 3373317 w 3810000"/>
              <a:gd name="connsiteY20" fmla="*/ 2660164 h 3736003"/>
              <a:gd name="connsiteX21" fmla="*/ 3306183 w 3810000"/>
              <a:gd name="connsiteY21" fmla="*/ 2911157 h 3736003"/>
              <a:gd name="connsiteX22" fmla="*/ 3277496 w 3810000"/>
              <a:gd name="connsiteY22" fmla="*/ 3007196 h 3736003"/>
              <a:gd name="connsiteX23" fmla="*/ 3809999 w 3810000"/>
              <a:gd name="connsiteY23" fmla="*/ 3236277 h 3736003"/>
              <a:gd name="connsiteX0" fmla="*/ 3810000 w 3810000"/>
              <a:gd name="connsiteY0" fmla="*/ 3219925 h 3730351"/>
              <a:gd name="connsiteX1" fmla="*/ 3474720 w 3810000"/>
              <a:gd name="connsiteY1" fmla="*/ 3524725 h 3730351"/>
              <a:gd name="connsiteX2" fmla="*/ 3062345 w 3810000"/>
              <a:gd name="connsiteY2" fmla="*/ 3693477 h 3730351"/>
              <a:gd name="connsiteX3" fmla="*/ 2384513 w 3810000"/>
              <a:gd name="connsiteY3" fmla="*/ 3727441 h 3730351"/>
              <a:gd name="connsiteX4" fmla="*/ 1665941 w 3810000"/>
              <a:gd name="connsiteY4" fmla="*/ 3644413 h 3730351"/>
              <a:gd name="connsiteX5" fmla="*/ 1372197 w 3810000"/>
              <a:gd name="connsiteY5" fmla="*/ 3581231 h 3730351"/>
              <a:gd name="connsiteX6" fmla="*/ 937609 w 3810000"/>
              <a:gd name="connsiteY6" fmla="*/ 3434392 h 3730351"/>
              <a:gd name="connsiteX7" fmla="*/ 266650 w 3810000"/>
              <a:gd name="connsiteY7" fmla="*/ 3001646 h 3730351"/>
              <a:gd name="connsiteX8" fmla="*/ 152400 w 3810000"/>
              <a:gd name="connsiteY8" fmla="*/ 2559525 h 3730351"/>
              <a:gd name="connsiteX9" fmla="*/ 30480 w 3810000"/>
              <a:gd name="connsiteY9" fmla="*/ 2153125 h 3730351"/>
              <a:gd name="connsiteX10" fmla="*/ 0 w 3810000"/>
              <a:gd name="connsiteY10" fmla="*/ 1929605 h 3730351"/>
              <a:gd name="connsiteX11" fmla="*/ 61757 w 3810000"/>
              <a:gd name="connsiteY11" fmla="*/ 1344779 h 3730351"/>
              <a:gd name="connsiteX12" fmla="*/ 275913 w 3810000"/>
              <a:gd name="connsiteY12" fmla="*/ 940921 h 3730351"/>
              <a:gd name="connsiteX13" fmla="*/ 893683 w 3810000"/>
              <a:gd name="connsiteY13" fmla="*/ 210032 h 3730351"/>
              <a:gd name="connsiteX14" fmla="*/ 1625600 w 3810000"/>
              <a:gd name="connsiteY14" fmla="*/ 0 h 3730351"/>
              <a:gd name="connsiteX15" fmla="*/ 2407920 w 3810000"/>
              <a:gd name="connsiteY15" fmla="*/ 50005 h 3730351"/>
              <a:gd name="connsiteX16" fmla="*/ 3001978 w 3810000"/>
              <a:gd name="connsiteY16" fmla="*/ 370369 h 3730351"/>
              <a:gd name="connsiteX17" fmla="*/ 3359674 w 3810000"/>
              <a:gd name="connsiteY17" fmla="*/ 1171254 h 3730351"/>
              <a:gd name="connsiteX18" fmla="*/ 3436071 w 3810000"/>
              <a:gd name="connsiteY18" fmla="*/ 2214396 h 3730351"/>
              <a:gd name="connsiteX19" fmla="*/ 3373317 w 3810000"/>
              <a:gd name="connsiteY19" fmla="*/ 2660164 h 3730351"/>
              <a:gd name="connsiteX20" fmla="*/ 3306183 w 3810000"/>
              <a:gd name="connsiteY20" fmla="*/ 2911157 h 3730351"/>
              <a:gd name="connsiteX21" fmla="*/ 3277496 w 3810000"/>
              <a:gd name="connsiteY21" fmla="*/ 3007196 h 3730351"/>
              <a:gd name="connsiteX22" fmla="*/ 3809999 w 3810000"/>
              <a:gd name="connsiteY22" fmla="*/ 3236277 h 3730351"/>
              <a:gd name="connsiteX0" fmla="*/ 3810000 w 3810000"/>
              <a:gd name="connsiteY0" fmla="*/ 3219925 h 3729628"/>
              <a:gd name="connsiteX1" fmla="*/ 3474720 w 3810000"/>
              <a:gd name="connsiteY1" fmla="*/ 3524725 h 3729628"/>
              <a:gd name="connsiteX2" fmla="*/ 3020211 w 3810000"/>
              <a:gd name="connsiteY2" fmla="*/ 3689508 h 3729628"/>
              <a:gd name="connsiteX3" fmla="*/ 2384513 w 3810000"/>
              <a:gd name="connsiteY3" fmla="*/ 3727441 h 3729628"/>
              <a:gd name="connsiteX4" fmla="*/ 1665941 w 3810000"/>
              <a:gd name="connsiteY4" fmla="*/ 3644413 h 3729628"/>
              <a:gd name="connsiteX5" fmla="*/ 1372197 w 3810000"/>
              <a:gd name="connsiteY5" fmla="*/ 3581231 h 3729628"/>
              <a:gd name="connsiteX6" fmla="*/ 937609 w 3810000"/>
              <a:gd name="connsiteY6" fmla="*/ 3434392 h 3729628"/>
              <a:gd name="connsiteX7" fmla="*/ 266650 w 3810000"/>
              <a:gd name="connsiteY7" fmla="*/ 3001646 h 3729628"/>
              <a:gd name="connsiteX8" fmla="*/ 152400 w 3810000"/>
              <a:gd name="connsiteY8" fmla="*/ 2559525 h 3729628"/>
              <a:gd name="connsiteX9" fmla="*/ 30480 w 3810000"/>
              <a:gd name="connsiteY9" fmla="*/ 2153125 h 3729628"/>
              <a:gd name="connsiteX10" fmla="*/ 0 w 3810000"/>
              <a:gd name="connsiteY10" fmla="*/ 1929605 h 3729628"/>
              <a:gd name="connsiteX11" fmla="*/ 61757 w 3810000"/>
              <a:gd name="connsiteY11" fmla="*/ 1344779 h 3729628"/>
              <a:gd name="connsiteX12" fmla="*/ 275913 w 3810000"/>
              <a:gd name="connsiteY12" fmla="*/ 940921 h 3729628"/>
              <a:gd name="connsiteX13" fmla="*/ 893683 w 3810000"/>
              <a:gd name="connsiteY13" fmla="*/ 210032 h 3729628"/>
              <a:gd name="connsiteX14" fmla="*/ 1625600 w 3810000"/>
              <a:gd name="connsiteY14" fmla="*/ 0 h 3729628"/>
              <a:gd name="connsiteX15" fmla="*/ 2407920 w 3810000"/>
              <a:gd name="connsiteY15" fmla="*/ 50005 h 3729628"/>
              <a:gd name="connsiteX16" fmla="*/ 3001978 w 3810000"/>
              <a:gd name="connsiteY16" fmla="*/ 370369 h 3729628"/>
              <a:gd name="connsiteX17" fmla="*/ 3359674 w 3810000"/>
              <a:gd name="connsiteY17" fmla="*/ 1171254 h 3729628"/>
              <a:gd name="connsiteX18" fmla="*/ 3436071 w 3810000"/>
              <a:gd name="connsiteY18" fmla="*/ 2214396 h 3729628"/>
              <a:gd name="connsiteX19" fmla="*/ 3373317 w 3810000"/>
              <a:gd name="connsiteY19" fmla="*/ 2660164 h 3729628"/>
              <a:gd name="connsiteX20" fmla="*/ 3306183 w 3810000"/>
              <a:gd name="connsiteY20" fmla="*/ 2911157 h 3729628"/>
              <a:gd name="connsiteX21" fmla="*/ 3277496 w 3810000"/>
              <a:gd name="connsiteY21" fmla="*/ 3007196 h 3729628"/>
              <a:gd name="connsiteX22" fmla="*/ 3809999 w 3810000"/>
              <a:gd name="connsiteY22" fmla="*/ 3236277 h 3729628"/>
              <a:gd name="connsiteX0" fmla="*/ 3810000 w 3810000"/>
              <a:gd name="connsiteY0" fmla="*/ 3219925 h 3729629"/>
              <a:gd name="connsiteX1" fmla="*/ 3474720 w 3810000"/>
              <a:gd name="connsiteY1" fmla="*/ 3524725 h 3729629"/>
              <a:gd name="connsiteX2" fmla="*/ 3020211 w 3810000"/>
              <a:gd name="connsiteY2" fmla="*/ 3689508 h 3729629"/>
              <a:gd name="connsiteX3" fmla="*/ 2309608 w 3810000"/>
              <a:gd name="connsiteY3" fmla="*/ 3727442 h 3729629"/>
              <a:gd name="connsiteX4" fmla="*/ 1665941 w 3810000"/>
              <a:gd name="connsiteY4" fmla="*/ 3644413 h 3729629"/>
              <a:gd name="connsiteX5" fmla="*/ 1372197 w 3810000"/>
              <a:gd name="connsiteY5" fmla="*/ 3581231 h 3729629"/>
              <a:gd name="connsiteX6" fmla="*/ 937609 w 3810000"/>
              <a:gd name="connsiteY6" fmla="*/ 3434392 h 3729629"/>
              <a:gd name="connsiteX7" fmla="*/ 266650 w 3810000"/>
              <a:gd name="connsiteY7" fmla="*/ 3001646 h 3729629"/>
              <a:gd name="connsiteX8" fmla="*/ 152400 w 3810000"/>
              <a:gd name="connsiteY8" fmla="*/ 2559525 h 3729629"/>
              <a:gd name="connsiteX9" fmla="*/ 30480 w 3810000"/>
              <a:gd name="connsiteY9" fmla="*/ 2153125 h 3729629"/>
              <a:gd name="connsiteX10" fmla="*/ 0 w 3810000"/>
              <a:gd name="connsiteY10" fmla="*/ 1929605 h 3729629"/>
              <a:gd name="connsiteX11" fmla="*/ 61757 w 3810000"/>
              <a:gd name="connsiteY11" fmla="*/ 1344779 h 3729629"/>
              <a:gd name="connsiteX12" fmla="*/ 275913 w 3810000"/>
              <a:gd name="connsiteY12" fmla="*/ 940921 h 3729629"/>
              <a:gd name="connsiteX13" fmla="*/ 893683 w 3810000"/>
              <a:gd name="connsiteY13" fmla="*/ 210032 h 3729629"/>
              <a:gd name="connsiteX14" fmla="*/ 1625600 w 3810000"/>
              <a:gd name="connsiteY14" fmla="*/ 0 h 3729629"/>
              <a:gd name="connsiteX15" fmla="*/ 2407920 w 3810000"/>
              <a:gd name="connsiteY15" fmla="*/ 50005 h 3729629"/>
              <a:gd name="connsiteX16" fmla="*/ 3001978 w 3810000"/>
              <a:gd name="connsiteY16" fmla="*/ 370369 h 3729629"/>
              <a:gd name="connsiteX17" fmla="*/ 3359674 w 3810000"/>
              <a:gd name="connsiteY17" fmla="*/ 1171254 h 3729629"/>
              <a:gd name="connsiteX18" fmla="*/ 3436071 w 3810000"/>
              <a:gd name="connsiteY18" fmla="*/ 2214396 h 3729629"/>
              <a:gd name="connsiteX19" fmla="*/ 3373317 w 3810000"/>
              <a:gd name="connsiteY19" fmla="*/ 2660164 h 3729629"/>
              <a:gd name="connsiteX20" fmla="*/ 3306183 w 3810000"/>
              <a:gd name="connsiteY20" fmla="*/ 2911157 h 3729629"/>
              <a:gd name="connsiteX21" fmla="*/ 3277496 w 3810000"/>
              <a:gd name="connsiteY21" fmla="*/ 3007196 h 3729629"/>
              <a:gd name="connsiteX22" fmla="*/ 3809999 w 3810000"/>
              <a:gd name="connsiteY22" fmla="*/ 3236277 h 3729629"/>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152400 w 3810000"/>
              <a:gd name="connsiteY8" fmla="*/ 2559525 h 3729312"/>
              <a:gd name="connsiteX9" fmla="*/ 30480 w 3810000"/>
              <a:gd name="connsiteY9" fmla="*/ 2153125 h 3729312"/>
              <a:gd name="connsiteX10" fmla="*/ 0 w 3810000"/>
              <a:gd name="connsiteY10" fmla="*/ 1929605 h 3729312"/>
              <a:gd name="connsiteX11" fmla="*/ 61757 w 3810000"/>
              <a:gd name="connsiteY11" fmla="*/ 1344779 h 3729312"/>
              <a:gd name="connsiteX12" fmla="*/ 275913 w 3810000"/>
              <a:gd name="connsiteY12" fmla="*/ 940921 h 3729312"/>
              <a:gd name="connsiteX13" fmla="*/ 893683 w 3810000"/>
              <a:gd name="connsiteY13" fmla="*/ 210032 h 3729312"/>
              <a:gd name="connsiteX14" fmla="*/ 1625600 w 3810000"/>
              <a:gd name="connsiteY14" fmla="*/ 0 h 3729312"/>
              <a:gd name="connsiteX15" fmla="*/ 2407920 w 3810000"/>
              <a:gd name="connsiteY15" fmla="*/ 50005 h 3729312"/>
              <a:gd name="connsiteX16" fmla="*/ 3001978 w 3810000"/>
              <a:gd name="connsiteY16" fmla="*/ 370369 h 3729312"/>
              <a:gd name="connsiteX17" fmla="*/ 3359674 w 3810000"/>
              <a:gd name="connsiteY17" fmla="*/ 1171254 h 3729312"/>
              <a:gd name="connsiteX18" fmla="*/ 3436071 w 3810000"/>
              <a:gd name="connsiteY18" fmla="*/ 2214396 h 3729312"/>
              <a:gd name="connsiteX19" fmla="*/ 3373317 w 3810000"/>
              <a:gd name="connsiteY19" fmla="*/ 2660164 h 3729312"/>
              <a:gd name="connsiteX20" fmla="*/ 3306183 w 3810000"/>
              <a:gd name="connsiteY20" fmla="*/ 2911157 h 3729312"/>
              <a:gd name="connsiteX21" fmla="*/ 3277496 w 3810000"/>
              <a:gd name="connsiteY21" fmla="*/ 3007196 h 3729312"/>
              <a:gd name="connsiteX22" fmla="*/ 3809999 w 3810000"/>
              <a:gd name="connsiteY22"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83357 w 3831600"/>
              <a:gd name="connsiteY9" fmla="*/ 1344779 h 3729312"/>
              <a:gd name="connsiteX10" fmla="*/ 297513 w 3831600"/>
              <a:gd name="connsiteY10" fmla="*/ 940921 h 3729312"/>
              <a:gd name="connsiteX11" fmla="*/ 915283 w 3831600"/>
              <a:gd name="connsiteY11" fmla="*/ 210032 h 3729312"/>
              <a:gd name="connsiteX12" fmla="*/ 1647200 w 3831600"/>
              <a:gd name="connsiteY12" fmla="*/ 0 h 3729312"/>
              <a:gd name="connsiteX13" fmla="*/ 2429520 w 3831600"/>
              <a:gd name="connsiteY13" fmla="*/ 50005 h 3729312"/>
              <a:gd name="connsiteX14" fmla="*/ 3023578 w 3831600"/>
              <a:gd name="connsiteY14" fmla="*/ 370369 h 3729312"/>
              <a:gd name="connsiteX15" fmla="*/ 3381274 w 3831600"/>
              <a:gd name="connsiteY15" fmla="*/ 1171254 h 3729312"/>
              <a:gd name="connsiteX16" fmla="*/ 3457671 w 3831600"/>
              <a:gd name="connsiteY16" fmla="*/ 2214396 h 3729312"/>
              <a:gd name="connsiteX17" fmla="*/ 3394917 w 3831600"/>
              <a:gd name="connsiteY17" fmla="*/ 2660164 h 3729312"/>
              <a:gd name="connsiteX18" fmla="*/ 3327783 w 3831600"/>
              <a:gd name="connsiteY18" fmla="*/ 2911157 h 3729312"/>
              <a:gd name="connsiteX19" fmla="*/ 3299096 w 3831600"/>
              <a:gd name="connsiteY19" fmla="*/ 3007196 h 3729312"/>
              <a:gd name="connsiteX20" fmla="*/ 3831599 w 38316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311558 w 3831600"/>
              <a:gd name="connsiteY9" fmla="*/ 841700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27607 w 3827607"/>
              <a:gd name="connsiteY0" fmla="*/ 3219925 h 3729312"/>
              <a:gd name="connsiteX1" fmla="*/ 3412740 w 3827607"/>
              <a:gd name="connsiteY1" fmla="*/ 3548539 h 3729312"/>
              <a:gd name="connsiteX2" fmla="*/ 3037818 w 3827607"/>
              <a:gd name="connsiteY2" fmla="*/ 3689508 h 3729312"/>
              <a:gd name="connsiteX3" fmla="*/ 2327215 w 3827607"/>
              <a:gd name="connsiteY3" fmla="*/ 3727442 h 3729312"/>
              <a:gd name="connsiteX4" fmla="*/ 1683548 w 3827607"/>
              <a:gd name="connsiteY4" fmla="*/ 3644413 h 3729312"/>
              <a:gd name="connsiteX5" fmla="*/ 1038687 w 3827607"/>
              <a:gd name="connsiteY5" fmla="*/ 3462165 h 3729312"/>
              <a:gd name="connsiteX6" fmla="*/ 260849 w 3827607"/>
              <a:gd name="connsiteY6" fmla="*/ 2950050 h 3729312"/>
              <a:gd name="connsiteX7" fmla="*/ 10635 w 3827607"/>
              <a:gd name="connsiteY7" fmla="*/ 2200752 h 3729312"/>
              <a:gd name="connsiteX8" fmla="*/ 17607 w 3827607"/>
              <a:gd name="connsiteY8" fmla="*/ 1854197 h 3729312"/>
              <a:gd name="connsiteX9" fmla="*/ 307565 w 3827607"/>
              <a:gd name="connsiteY9" fmla="*/ 841700 h 3729312"/>
              <a:gd name="connsiteX10" fmla="*/ 911290 w 3827607"/>
              <a:gd name="connsiteY10" fmla="*/ 210032 h 3729312"/>
              <a:gd name="connsiteX11" fmla="*/ 1643207 w 3827607"/>
              <a:gd name="connsiteY11" fmla="*/ 0 h 3729312"/>
              <a:gd name="connsiteX12" fmla="*/ 2425527 w 3827607"/>
              <a:gd name="connsiteY12" fmla="*/ 50005 h 3729312"/>
              <a:gd name="connsiteX13" fmla="*/ 3019585 w 3827607"/>
              <a:gd name="connsiteY13" fmla="*/ 370369 h 3729312"/>
              <a:gd name="connsiteX14" fmla="*/ 3377281 w 3827607"/>
              <a:gd name="connsiteY14" fmla="*/ 1171254 h 3729312"/>
              <a:gd name="connsiteX15" fmla="*/ 3453678 w 3827607"/>
              <a:gd name="connsiteY15" fmla="*/ 2214396 h 3729312"/>
              <a:gd name="connsiteX16" fmla="*/ 3390924 w 3827607"/>
              <a:gd name="connsiteY16" fmla="*/ 2660164 h 3729312"/>
              <a:gd name="connsiteX17" fmla="*/ 3323790 w 3827607"/>
              <a:gd name="connsiteY17" fmla="*/ 2911157 h 3729312"/>
              <a:gd name="connsiteX18" fmla="*/ 3295103 w 3827607"/>
              <a:gd name="connsiteY18" fmla="*/ 3007196 h 3729312"/>
              <a:gd name="connsiteX19" fmla="*/ 3827606 w 3827607"/>
              <a:gd name="connsiteY19" fmla="*/ 3236277 h 3729312"/>
              <a:gd name="connsiteX0" fmla="*/ 3833194 w 3833194"/>
              <a:gd name="connsiteY0" fmla="*/ 3219925 h 3729312"/>
              <a:gd name="connsiteX1" fmla="*/ 3418327 w 3833194"/>
              <a:gd name="connsiteY1" fmla="*/ 3548539 h 3729312"/>
              <a:gd name="connsiteX2" fmla="*/ 3043405 w 3833194"/>
              <a:gd name="connsiteY2" fmla="*/ 3689508 h 3729312"/>
              <a:gd name="connsiteX3" fmla="*/ 2332802 w 3833194"/>
              <a:gd name="connsiteY3" fmla="*/ 3727442 h 3729312"/>
              <a:gd name="connsiteX4" fmla="*/ 1689135 w 3833194"/>
              <a:gd name="connsiteY4" fmla="*/ 3644413 h 3729312"/>
              <a:gd name="connsiteX5" fmla="*/ 1044274 w 3833194"/>
              <a:gd name="connsiteY5" fmla="*/ 3462165 h 3729312"/>
              <a:gd name="connsiteX6" fmla="*/ 266436 w 3833194"/>
              <a:gd name="connsiteY6" fmla="*/ 2950050 h 3729312"/>
              <a:gd name="connsiteX7" fmla="*/ 16222 w 3833194"/>
              <a:gd name="connsiteY7" fmla="*/ 2200752 h 3729312"/>
              <a:gd name="connsiteX8" fmla="*/ 23194 w 3833194"/>
              <a:gd name="connsiteY8" fmla="*/ 1854197 h 3729312"/>
              <a:gd name="connsiteX9" fmla="*/ 313152 w 3833194"/>
              <a:gd name="connsiteY9" fmla="*/ 841700 h 3729312"/>
              <a:gd name="connsiteX10" fmla="*/ 916877 w 3833194"/>
              <a:gd name="connsiteY10" fmla="*/ 210032 h 3729312"/>
              <a:gd name="connsiteX11" fmla="*/ 1648794 w 3833194"/>
              <a:gd name="connsiteY11" fmla="*/ 0 h 3729312"/>
              <a:gd name="connsiteX12" fmla="*/ 2431114 w 3833194"/>
              <a:gd name="connsiteY12" fmla="*/ 50005 h 3729312"/>
              <a:gd name="connsiteX13" fmla="*/ 3025172 w 3833194"/>
              <a:gd name="connsiteY13" fmla="*/ 370369 h 3729312"/>
              <a:gd name="connsiteX14" fmla="*/ 3382868 w 3833194"/>
              <a:gd name="connsiteY14" fmla="*/ 1171254 h 3729312"/>
              <a:gd name="connsiteX15" fmla="*/ 3459265 w 3833194"/>
              <a:gd name="connsiteY15" fmla="*/ 2214396 h 3729312"/>
              <a:gd name="connsiteX16" fmla="*/ 3396511 w 3833194"/>
              <a:gd name="connsiteY16" fmla="*/ 2660164 h 3729312"/>
              <a:gd name="connsiteX17" fmla="*/ 3329377 w 3833194"/>
              <a:gd name="connsiteY17" fmla="*/ 2911157 h 3729312"/>
              <a:gd name="connsiteX18" fmla="*/ 3300690 w 3833194"/>
              <a:gd name="connsiteY18" fmla="*/ 3007196 h 3729312"/>
              <a:gd name="connsiteX19" fmla="*/ 3833193 w 3833194"/>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15574 w 3835616"/>
              <a:gd name="connsiteY9" fmla="*/ 841700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171595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29746 w 3835616"/>
              <a:gd name="connsiteY19" fmla="*/ 3216376 h 3729312"/>
              <a:gd name="connsiteX0" fmla="*/ 3835616 w 3841659"/>
              <a:gd name="connsiteY0" fmla="*/ 3219925 h 3729312"/>
              <a:gd name="connsiteX1" fmla="*/ 3420749 w 3841659"/>
              <a:gd name="connsiteY1" fmla="*/ 3548539 h 3729312"/>
              <a:gd name="connsiteX2" fmla="*/ 3045827 w 3841659"/>
              <a:gd name="connsiteY2" fmla="*/ 3689508 h 3729312"/>
              <a:gd name="connsiteX3" fmla="*/ 2335224 w 3841659"/>
              <a:gd name="connsiteY3" fmla="*/ 3727442 h 3729312"/>
              <a:gd name="connsiteX4" fmla="*/ 1691557 w 3841659"/>
              <a:gd name="connsiteY4" fmla="*/ 3644413 h 3729312"/>
              <a:gd name="connsiteX5" fmla="*/ 1046696 w 3841659"/>
              <a:gd name="connsiteY5" fmla="*/ 3462165 h 3729312"/>
              <a:gd name="connsiteX6" fmla="*/ 268858 w 3841659"/>
              <a:gd name="connsiteY6" fmla="*/ 2950050 h 3729312"/>
              <a:gd name="connsiteX7" fmla="*/ 18644 w 3841659"/>
              <a:gd name="connsiteY7" fmla="*/ 2200752 h 3729312"/>
              <a:gd name="connsiteX8" fmla="*/ 30297 w 3841659"/>
              <a:gd name="connsiteY8" fmla="*/ 1762911 h 3729312"/>
              <a:gd name="connsiteX9" fmla="*/ 301529 w 3841659"/>
              <a:gd name="connsiteY9" fmla="*/ 901232 h 3729312"/>
              <a:gd name="connsiteX10" fmla="*/ 717992 w 3841659"/>
              <a:gd name="connsiteY10" fmla="*/ 341005 h 3729312"/>
              <a:gd name="connsiteX11" fmla="*/ 1651216 w 3841659"/>
              <a:gd name="connsiteY11" fmla="*/ 0 h 3729312"/>
              <a:gd name="connsiteX12" fmla="*/ 2433536 w 3841659"/>
              <a:gd name="connsiteY12" fmla="*/ 50005 h 3729312"/>
              <a:gd name="connsiteX13" fmla="*/ 3027594 w 3841659"/>
              <a:gd name="connsiteY13" fmla="*/ 370369 h 3729312"/>
              <a:gd name="connsiteX14" fmla="*/ 3385290 w 3841659"/>
              <a:gd name="connsiteY14" fmla="*/ 1171254 h 3729312"/>
              <a:gd name="connsiteX15" fmla="*/ 3461687 w 3841659"/>
              <a:gd name="connsiteY15" fmla="*/ 2214396 h 3729312"/>
              <a:gd name="connsiteX16" fmla="*/ 3398933 w 3841659"/>
              <a:gd name="connsiteY16" fmla="*/ 2660164 h 3729312"/>
              <a:gd name="connsiteX17" fmla="*/ 3331799 w 3841659"/>
              <a:gd name="connsiteY17" fmla="*/ 2911157 h 3729312"/>
              <a:gd name="connsiteX18" fmla="*/ 3303112 w 3841659"/>
              <a:gd name="connsiteY18" fmla="*/ 3007196 h 3729312"/>
              <a:gd name="connsiteX19" fmla="*/ 3841659 w 3841659"/>
              <a:gd name="connsiteY19" fmla="*/ 3223109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762243 w 3835616"/>
              <a:gd name="connsiteY19" fmla="*/ 3112020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65486"/>
              <a:gd name="connsiteY0" fmla="*/ 3219925 h 3729312"/>
              <a:gd name="connsiteX1" fmla="*/ 3420749 w 3865486"/>
              <a:gd name="connsiteY1" fmla="*/ 3548539 h 3729312"/>
              <a:gd name="connsiteX2" fmla="*/ 3045827 w 3865486"/>
              <a:gd name="connsiteY2" fmla="*/ 3689508 h 3729312"/>
              <a:gd name="connsiteX3" fmla="*/ 2335224 w 3865486"/>
              <a:gd name="connsiteY3" fmla="*/ 3727442 h 3729312"/>
              <a:gd name="connsiteX4" fmla="*/ 1691557 w 3865486"/>
              <a:gd name="connsiteY4" fmla="*/ 3644413 h 3729312"/>
              <a:gd name="connsiteX5" fmla="*/ 1046696 w 3865486"/>
              <a:gd name="connsiteY5" fmla="*/ 3462165 h 3729312"/>
              <a:gd name="connsiteX6" fmla="*/ 268858 w 3865486"/>
              <a:gd name="connsiteY6" fmla="*/ 2950050 h 3729312"/>
              <a:gd name="connsiteX7" fmla="*/ 18644 w 3865486"/>
              <a:gd name="connsiteY7" fmla="*/ 2200752 h 3729312"/>
              <a:gd name="connsiteX8" fmla="*/ 30297 w 3865486"/>
              <a:gd name="connsiteY8" fmla="*/ 1762911 h 3729312"/>
              <a:gd name="connsiteX9" fmla="*/ 301529 w 3865486"/>
              <a:gd name="connsiteY9" fmla="*/ 901232 h 3729312"/>
              <a:gd name="connsiteX10" fmla="*/ 717992 w 3865486"/>
              <a:gd name="connsiteY10" fmla="*/ 341005 h 3729312"/>
              <a:gd name="connsiteX11" fmla="*/ 1651216 w 3865486"/>
              <a:gd name="connsiteY11" fmla="*/ 0 h 3729312"/>
              <a:gd name="connsiteX12" fmla="*/ 2433536 w 3865486"/>
              <a:gd name="connsiteY12" fmla="*/ 50005 h 3729312"/>
              <a:gd name="connsiteX13" fmla="*/ 3027594 w 3865486"/>
              <a:gd name="connsiteY13" fmla="*/ 370369 h 3729312"/>
              <a:gd name="connsiteX14" fmla="*/ 3385290 w 3865486"/>
              <a:gd name="connsiteY14" fmla="*/ 1171254 h 3729312"/>
              <a:gd name="connsiteX15" fmla="*/ 3461687 w 3865486"/>
              <a:gd name="connsiteY15" fmla="*/ 2214396 h 3729312"/>
              <a:gd name="connsiteX16" fmla="*/ 3398933 w 3865486"/>
              <a:gd name="connsiteY16" fmla="*/ 2660164 h 3729312"/>
              <a:gd name="connsiteX17" fmla="*/ 3331799 w 3865486"/>
              <a:gd name="connsiteY17" fmla="*/ 2911157 h 3729312"/>
              <a:gd name="connsiteX18" fmla="*/ 3865486 w 3865486"/>
              <a:gd name="connsiteY18" fmla="*/ 313895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576"/>
              <a:gd name="connsiteX1" fmla="*/ 3416779 w 3837690"/>
              <a:gd name="connsiteY1" fmla="*/ 3528340 h 3729576"/>
              <a:gd name="connsiteX2" fmla="*/ 3045827 w 3837690"/>
              <a:gd name="connsiteY2" fmla="*/ 3689508 h 3729576"/>
              <a:gd name="connsiteX3" fmla="*/ 2335224 w 3837690"/>
              <a:gd name="connsiteY3" fmla="*/ 3727442 h 3729576"/>
              <a:gd name="connsiteX4" fmla="*/ 1691557 w 3837690"/>
              <a:gd name="connsiteY4" fmla="*/ 3644413 h 3729576"/>
              <a:gd name="connsiteX5" fmla="*/ 1046696 w 3837690"/>
              <a:gd name="connsiteY5" fmla="*/ 3462165 h 3729576"/>
              <a:gd name="connsiteX6" fmla="*/ 268858 w 3837690"/>
              <a:gd name="connsiteY6" fmla="*/ 2950050 h 3729576"/>
              <a:gd name="connsiteX7" fmla="*/ 18644 w 3837690"/>
              <a:gd name="connsiteY7" fmla="*/ 2200752 h 3729576"/>
              <a:gd name="connsiteX8" fmla="*/ 30297 w 3837690"/>
              <a:gd name="connsiteY8" fmla="*/ 1762911 h 3729576"/>
              <a:gd name="connsiteX9" fmla="*/ 301529 w 3837690"/>
              <a:gd name="connsiteY9" fmla="*/ 901232 h 3729576"/>
              <a:gd name="connsiteX10" fmla="*/ 717992 w 3837690"/>
              <a:gd name="connsiteY10" fmla="*/ 341005 h 3729576"/>
              <a:gd name="connsiteX11" fmla="*/ 1651216 w 3837690"/>
              <a:gd name="connsiteY11" fmla="*/ 0 h 3729576"/>
              <a:gd name="connsiteX12" fmla="*/ 2433536 w 3837690"/>
              <a:gd name="connsiteY12" fmla="*/ 50005 h 3729576"/>
              <a:gd name="connsiteX13" fmla="*/ 3027594 w 3837690"/>
              <a:gd name="connsiteY13" fmla="*/ 370369 h 3729576"/>
              <a:gd name="connsiteX14" fmla="*/ 3385290 w 3837690"/>
              <a:gd name="connsiteY14" fmla="*/ 1171254 h 3729576"/>
              <a:gd name="connsiteX15" fmla="*/ 3461687 w 3837690"/>
              <a:gd name="connsiteY15" fmla="*/ 2214396 h 3729576"/>
              <a:gd name="connsiteX16" fmla="*/ 3430700 w 3837690"/>
              <a:gd name="connsiteY16" fmla="*/ 2656798 h 3729576"/>
              <a:gd name="connsiteX17" fmla="*/ 3292091 w 3837690"/>
              <a:gd name="connsiteY17" fmla="*/ 2978484 h 3729576"/>
              <a:gd name="connsiteX18" fmla="*/ 3837690 w 3837690"/>
              <a:gd name="connsiteY18" fmla="*/ 3213012 h 3729576"/>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13012 h 3727718"/>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23110 h 3727718"/>
              <a:gd name="connsiteX0" fmla="*/ 3835616 w 3837690"/>
              <a:gd name="connsiteY0" fmla="*/ 3219925 h 3729804"/>
              <a:gd name="connsiteX1" fmla="*/ 3416779 w 3837690"/>
              <a:gd name="connsiteY1" fmla="*/ 3528340 h 3729804"/>
              <a:gd name="connsiteX2" fmla="*/ 2964477 w 3837690"/>
              <a:gd name="connsiteY2" fmla="*/ 3558897 h 3729804"/>
              <a:gd name="connsiteX3" fmla="*/ 2335224 w 3837690"/>
              <a:gd name="connsiteY3" fmla="*/ 3727442 h 3729804"/>
              <a:gd name="connsiteX4" fmla="*/ 1691557 w 3837690"/>
              <a:gd name="connsiteY4" fmla="*/ 3644413 h 3729804"/>
              <a:gd name="connsiteX5" fmla="*/ 1046696 w 3837690"/>
              <a:gd name="connsiteY5" fmla="*/ 3462165 h 3729804"/>
              <a:gd name="connsiteX6" fmla="*/ 268858 w 3837690"/>
              <a:gd name="connsiteY6" fmla="*/ 2950050 h 3729804"/>
              <a:gd name="connsiteX7" fmla="*/ 18644 w 3837690"/>
              <a:gd name="connsiteY7" fmla="*/ 2200752 h 3729804"/>
              <a:gd name="connsiteX8" fmla="*/ 30297 w 3837690"/>
              <a:gd name="connsiteY8" fmla="*/ 1762911 h 3729804"/>
              <a:gd name="connsiteX9" fmla="*/ 301529 w 3837690"/>
              <a:gd name="connsiteY9" fmla="*/ 901232 h 3729804"/>
              <a:gd name="connsiteX10" fmla="*/ 717992 w 3837690"/>
              <a:gd name="connsiteY10" fmla="*/ 341005 h 3729804"/>
              <a:gd name="connsiteX11" fmla="*/ 1651216 w 3837690"/>
              <a:gd name="connsiteY11" fmla="*/ 0 h 3729804"/>
              <a:gd name="connsiteX12" fmla="*/ 2433536 w 3837690"/>
              <a:gd name="connsiteY12" fmla="*/ 50005 h 3729804"/>
              <a:gd name="connsiteX13" fmla="*/ 3027594 w 3837690"/>
              <a:gd name="connsiteY13" fmla="*/ 370369 h 3729804"/>
              <a:gd name="connsiteX14" fmla="*/ 3385290 w 3837690"/>
              <a:gd name="connsiteY14" fmla="*/ 1171254 h 3729804"/>
              <a:gd name="connsiteX15" fmla="*/ 3461687 w 3837690"/>
              <a:gd name="connsiteY15" fmla="*/ 2214396 h 3729804"/>
              <a:gd name="connsiteX16" fmla="*/ 3430700 w 3837690"/>
              <a:gd name="connsiteY16" fmla="*/ 2656798 h 3729804"/>
              <a:gd name="connsiteX17" fmla="*/ 3292091 w 3837690"/>
              <a:gd name="connsiteY17" fmla="*/ 2978484 h 3729804"/>
              <a:gd name="connsiteX18" fmla="*/ 3837690 w 3837690"/>
              <a:gd name="connsiteY18" fmla="*/ 3223110 h 3729804"/>
              <a:gd name="connsiteX0" fmla="*/ 3835616 w 3837690"/>
              <a:gd name="connsiteY0" fmla="*/ 3219925 h 3728640"/>
              <a:gd name="connsiteX1" fmla="*/ 3416779 w 3837690"/>
              <a:gd name="connsiteY1" fmla="*/ 3528340 h 3728640"/>
              <a:gd name="connsiteX2" fmla="*/ 2964477 w 3837690"/>
              <a:gd name="connsiteY2" fmla="*/ 3558897 h 3728640"/>
              <a:gd name="connsiteX3" fmla="*/ 2335224 w 3837690"/>
              <a:gd name="connsiteY3" fmla="*/ 3727442 h 3728640"/>
              <a:gd name="connsiteX4" fmla="*/ 1046696 w 3837690"/>
              <a:gd name="connsiteY4" fmla="*/ 3462165 h 3728640"/>
              <a:gd name="connsiteX5" fmla="*/ 268858 w 3837690"/>
              <a:gd name="connsiteY5" fmla="*/ 2950050 h 3728640"/>
              <a:gd name="connsiteX6" fmla="*/ 18644 w 3837690"/>
              <a:gd name="connsiteY6" fmla="*/ 2200752 h 3728640"/>
              <a:gd name="connsiteX7" fmla="*/ 30297 w 3837690"/>
              <a:gd name="connsiteY7" fmla="*/ 1762911 h 3728640"/>
              <a:gd name="connsiteX8" fmla="*/ 301529 w 3837690"/>
              <a:gd name="connsiteY8" fmla="*/ 901232 h 3728640"/>
              <a:gd name="connsiteX9" fmla="*/ 717992 w 3837690"/>
              <a:gd name="connsiteY9" fmla="*/ 341005 h 3728640"/>
              <a:gd name="connsiteX10" fmla="*/ 1651216 w 3837690"/>
              <a:gd name="connsiteY10" fmla="*/ 0 h 3728640"/>
              <a:gd name="connsiteX11" fmla="*/ 2433536 w 3837690"/>
              <a:gd name="connsiteY11" fmla="*/ 50005 h 3728640"/>
              <a:gd name="connsiteX12" fmla="*/ 3027594 w 3837690"/>
              <a:gd name="connsiteY12" fmla="*/ 370369 h 3728640"/>
              <a:gd name="connsiteX13" fmla="*/ 3385290 w 3837690"/>
              <a:gd name="connsiteY13" fmla="*/ 1171254 h 3728640"/>
              <a:gd name="connsiteX14" fmla="*/ 3461687 w 3837690"/>
              <a:gd name="connsiteY14" fmla="*/ 2214396 h 3728640"/>
              <a:gd name="connsiteX15" fmla="*/ 3430700 w 3837690"/>
              <a:gd name="connsiteY15" fmla="*/ 2656798 h 3728640"/>
              <a:gd name="connsiteX16" fmla="*/ 3292091 w 3837690"/>
              <a:gd name="connsiteY16" fmla="*/ 2978484 h 3728640"/>
              <a:gd name="connsiteX17" fmla="*/ 3837690 w 3837690"/>
              <a:gd name="connsiteY17" fmla="*/ 3223110 h 3728640"/>
              <a:gd name="connsiteX0" fmla="*/ 3835616 w 3837690"/>
              <a:gd name="connsiteY0" fmla="*/ 3219925 h 3728656"/>
              <a:gd name="connsiteX1" fmla="*/ 3417487 w 3837690"/>
              <a:gd name="connsiteY1" fmla="*/ 3513956 h 3728656"/>
              <a:gd name="connsiteX2" fmla="*/ 2964477 w 3837690"/>
              <a:gd name="connsiteY2" fmla="*/ 3558897 h 3728656"/>
              <a:gd name="connsiteX3" fmla="*/ 2335224 w 3837690"/>
              <a:gd name="connsiteY3" fmla="*/ 3727442 h 3728656"/>
              <a:gd name="connsiteX4" fmla="*/ 1046696 w 3837690"/>
              <a:gd name="connsiteY4" fmla="*/ 3462165 h 3728656"/>
              <a:gd name="connsiteX5" fmla="*/ 268858 w 3837690"/>
              <a:gd name="connsiteY5" fmla="*/ 2950050 h 3728656"/>
              <a:gd name="connsiteX6" fmla="*/ 18644 w 3837690"/>
              <a:gd name="connsiteY6" fmla="*/ 2200752 h 3728656"/>
              <a:gd name="connsiteX7" fmla="*/ 30297 w 3837690"/>
              <a:gd name="connsiteY7" fmla="*/ 1762911 h 3728656"/>
              <a:gd name="connsiteX8" fmla="*/ 301529 w 3837690"/>
              <a:gd name="connsiteY8" fmla="*/ 901232 h 3728656"/>
              <a:gd name="connsiteX9" fmla="*/ 717992 w 3837690"/>
              <a:gd name="connsiteY9" fmla="*/ 341005 h 3728656"/>
              <a:gd name="connsiteX10" fmla="*/ 1651216 w 3837690"/>
              <a:gd name="connsiteY10" fmla="*/ 0 h 3728656"/>
              <a:gd name="connsiteX11" fmla="*/ 2433536 w 3837690"/>
              <a:gd name="connsiteY11" fmla="*/ 50005 h 3728656"/>
              <a:gd name="connsiteX12" fmla="*/ 3027594 w 3837690"/>
              <a:gd name="connsiteY12" fmla="*/ 370369 h 3728656"/>
              <a:gd name="connsiteX13" fmla="*/ 3385290 w 3837690"/>
              <a:gd name="connsiteY13" fmla="*/ 1171254 h 3728656"/>
              <a:gd name="connsiteX14" fmla="*/ 3461687 w 3837690"/>
              <a:gd name="connsiteY14" fmla="*/ 2214396 h 3728656"/>
              <a:gd name="connsiteX15" fmla="*/ 3430700 w 3837690"/>
              <a:gd name="connsiteY15" fmla="*/ 2656798 h 3728656"/>
              <a:gd name="connsiteX16" fmla="*/ 3292091 w 3837690"/>
              <a:gd name="connsiteY16" fmla="*/ 2978484 h 3728656"/>
              <a:gd name="connsiteX17" fmla="*/ 3837690 w 3837690"/>
              <a:gd name="connsiteY17" fmla="*/ 3223110 h 3728656"/>
              <a:gd name="connsiteX0" fmla="*/ 3835616 w 3835616"/>
              <a:gd name="connsiteY0" fmla="*/ 3219925 h 3728656"/>
              <a:gd name="connsiteX1" fmla="*/ 3417487 w 3835616"/>
              <a:gd name="connsiteY1" fmla="*/ 3513956 h 3728656"/>
              <a:gd name="connsiteX2" fmla="*/ 2964477 w 3835616"/>
              <a:gd name="connsiteY2" fmla="*/ 3558897 h 3728656"/>
              <a:gd name="connsiteX3" fmla="*/ 2335224 w 3835616"/>
              <a:gd name="connsiteY3" fmla="*/ 3727442 h 3728656"/>
              <a:gd name="connsiteX4" fmla="*/ 1046696 w 3835616"/>
              <a:gd name="connsiteY4" fmla="*/ 3462165 h 3728656"/>
              <a:gd name="connsiteX5" fmla="*/ 268858 w 3835616"/>
              <a:gd name="connsiteY5" fmla="*/ 2950050 h 3728656"/>
              <a:gd name="connsiteX6" fmla="*/ 18644 w 3835616"/>
              <a:gd name="connsiteY6" fmla="*/ 2200752 h 3728656"/>
              <a:gd name="connsiteX7" fmla="*/ 30297 w 3835616"/>
              <a:gd name="connsiteY7" fmla="*/ 1762911 h 3728656"/>
              <a:gd name="connsiteX8" fmla="*/ 301529 w 3835616"/>
              <a:gd name="connsiteY8" fmla="*/ 901232 h 3728656"/>
              <a:gd name="connsiteX9" fmla="*/ 717992 w 3835616"/>
              <a:gd name="connsiteY9" fmla="*/ 341005 h 3728656"/>
              <a:gd name="connsiteX10" fmla="*/ 1651216 w 3835616"/>
              <a:gd name="connsiteY10" fmla="*/ 0 h 3728656"/>
              <a:gd name="connsiteX11" fmla="*/ 2433536 w 3835616"/>
              <a:gd name="connsiteY11" fmla="*/ 50005 h 3728656"/>
              <a:gd name="connsiteX12" fmla="*/ 3027594 w 3835616"/>
              <a:gd name="connsiteY12" fmla="*/ 370369 h 3728656"/>
              <a:gd name="connsiteX13" fmla="*/ 3385290 w 3835616"/>
              <a:gd name="connsiteY13" fmla="*/ 1171254 h 3728656"/>
              <a:gd name="connsiteX14" fmla="*/ 3461687 w 3835616"/>
              <a:gd name="connsiteY14" fmla="*/ 2214396 h 3728656"/>
              <a:gd name="connsiteX15" fmla="*/ 3430700 w 3835616"/>
              <a:gd name="connsiteY15" fmla="*/ 2656798 h 3728656"/>
              <a:gd name="connsiteX16" fmla="*/ 3292091 w 3835616"/>
              <a:gd name="connsiteY16" fmla="*/ 2978484 h 3728656"/>
              <a:gd name="connsiteX17" fmla="*/ 3751780 w 3835616"/>
              <a:gd name="connsiteY17" fmla="*/ 3256428 h 3728656"/>
              <a:gd name="connsiteX0" fmla="*/ 3835616 w 3835616"/>
              <a:gd name="connsiteY0" fmla="*/ 3219925 h 3729924"/>
              <a:gd name="connsiteX1" fmla="*/ 3417487 w 3835616"/>
              <a:gd name="connsiteY1" fmla="*/ 3513956 h 3729924"/>
              <a:gd name="connsiteX2" fmla="*/ 2964477 w 3835616"/>
              <a:gd name="connsiteY2" fmla="*/ 3558897 h 3729924"/>
              <a:gd name="connsiteX3" fmla="*/ 2222800 w 3835616"/>
              <a:gd name="connsiteY3" fmla="*/ 3728717 h 3729924"/>
              <a:gd name="connsiteX4" fmla="*/ 1046696 w 3835616"/>
              <a:gd name="connsiteY4" fmla="*/ 3462165 h 3729924"/>
              <a:gd name="connsiteX5" fmla="*/ 268858 w 3835616"/>
              <a:gd name="connsiteY5" fmla="*/ 2950050 h 3729924"/>
              <a:gd name="connsiteX6" fmla="*/ 18644 w 3835616"/>
              <a:gd name="connsiteY6" fmla="*/ 2200752 h 3729924"/>
              <a:gd name="connsiteX7" fmla="*/ 30297 w 3835616"/>
              <a:gd name="connsiteY7" fmla="*/ 1762911 h 3729924"/>
              <a:gd name="connsiteX8" fmla="*/ 301529 w 3835616"/>
              <a:gd name="connsiteY8" fmla="*/ 901232 h 3729924"/>
              <a:gd name="connsiteX9" fmla="*/ 717992 w 3835616"/>
              <a:gd name="connsiteY9" fmla="*/ 341005 h 3729924"/>
              <a:gd name="connsiteX10" fmla="*/ 1651216 w 3835616"/>
              <a:gd name="connsiteY10" fmla="*/ 0 h 3729924"/>
              <a:gd name="connsiteX11" fmla="*/ 2433536 w 3835616"/>
              <a:gd name="connsiteY11" fmla="*/ 50005 h 3729924"/>
              <a:gd name="connsiteX12" fmla="*/ 3027594 w 3835616"/>
              <a:gd name="connsiteY12" fmla="*/ 370369 h 3729924"/>
              <a:gd name="connsiteX13" fmla="*/ 3385290 w 3835616"/>
              <a:gd name="connsiteY13" fmla="*/ 1171254 h 3729924"/>
              <a:gd name="connsiteX14" fmla="*/ 3461687 w 3835616"/>
              <a:gd name="connsiteY14" fmla="*/ 2214396 h 3729924"/>
              <a:gd name="connsiteX15" fmla="*/ 3430700 w 3835616"/>
              <a:gd name="connsiteY15" fmla="*/ 2656798 h 3729924"/>
              <a:gd name="connsiteX16" fmla="*/ 3292091 w 3835616"/>
              <a:gd name="connsiteY16" fmla="*/ 2978484 h 3729924"/>
              <a:gd name="connsiteX17" fmla="*/ 3751780 w 3835616"/>
              <a:gd name="connsiteY17" fmla="*/ 3256428 h 3729924"/>
              <a:gd name="connsiteX0" fmla="*/ 3835616 w 3835616"/>
              <a:gd name="connsiteY0" fmla="*/ 3219925 h 3731978"/>
              <a:gd name="connsiteX1" fmla="*/ 3417487 w 3835616"/>
              <a:gd name="connsiteY1" fmla="*/ 3513956 h 3731978"/>
              <a:gd name="connsiteX2" fmla="*/ 2964477 w 3835616"/>
              <a:gd name="connsiteY2" fmla="*/ 3558897 h 3731978"/>
              <a:gd name="connsiteX3" fmla="*/ 2222800 w 3835616"/>
              <a:gd name="connsiteY3" fmla="*/ 3728717 h 3731978"/>
              <a:gd name="connsiteX4" fmla="*/ 1046696 w 3835616"/>
              <a:gd name="connsiteY4" fmla="*/ 3462165 h 3731978"/>
              <a:gd name="connsiteX5" fmla="*/ 268858 w 3835616"/>
              <a:gd name="connsiteY5" fmla="*/ 2950050 h 3731978"/>
              <a:gd name="connsiteX6" fmla="*/ 18644 w 3835616"/>
              <a:gd name="connsiteY6" fmla="*/ 2200752 h 3731978"/>
              <a:gd name="connsiteX7" fmla="*/ 30297 w 3835616"/>
              <a:gd name="connsiteY7" fmla="*/ 1762911 h 3731978"/>
              <a:gd name="connsiteX8" fmla="*/ 301529 w 3835616"/>
              <a:gd name="connsiteY8" fmla="*/ 901232 h 3731978"/>
              <a:gd name="connsiteX9" fmla="*/ 717992 w 3835616"/>
              <a:gd name="connsiteY9" fmla="*/ 341005 h 3731978"/>
              <a:gd name="connsiteX10" fmla="*/ 1651216 w 3835616"/>
              <a:gd name="connsiteY10" fmla="*/ 0 h 3731978"/>
              <a:gd name="connsiteX11" fmla="*/ 2433536 w 3835616"/>
              <a:gd name="connsiteY11" fmla="*/ 50005 h 3731978"/>
              <a:gd name="connsiteX12" fmla="*/ 3027594 w 3835616"/>
              <a:gd name="connsiteY12" fmla="*/ 370369 h 3731978"/>
              <a:gd name="connsiteX13" fmla="*/ 3385290 w 3835616"/>
              <a:gd name="connsiteY13" fmla="*/ 1171254 h 3731978"/>
              <a:gd name="connsiteX14" fmla="*/ 3461687 w 3835616"/>
              <a:gd name="connsiteY14" fmla="*/ 2214396 h 3731978"/>
              <a:gd name="connsiteX15" fmla="*/ 3430700 w 3835616"/>
              <a:gd name="connsiteY15" fmla="*/ 2656798 h 3731978"/>
              <a:gd name="connsiteX16" fmla="*/ 3292091 w 3835616"/>
              <a:gd name="connsiteY16" fmla="*/ 2978484 h 3731978"/>
              <a:gd name="connsiteX17" fmla="*/ 3751780 w 3835616"/>
              <a:gd name="connsiteY17" fmla="*/ 3256428 h 3731978"/>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717992 w 3835616"/>
              <a:gd name="connsiteY8" fmla="*/ 34100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542523 w 3835616"/>
              <a:gd name="connsiteY8" fmla="*/ 29147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188 w 3833188"/>
              <a:gd name="connsiteY0" fmla="*/ 3219925 h 3731979"/>
              <a:gd name="connsiteX1" fmla="*/ 3415059 w 3833188"/>
              <a:gd name="connsiteY1" fmla="*/ 3513956 h 3731979"/>
              <a:gd name="connsiteX2" fmla="*/ 2962049 w 3833188"/>
              <a:gd name="connsiteY2" fmla="*/ 3558897 h 3731979"/>
              <a:gd name="connsiteX3" fmla="*/ 2220372 w 3833188"/>
              <a:gd name="connsiteY3" fmla="*/ 3728717 h 3731979"/>
              <a:gd name="connsiteX4" fmla="*/ 1044268 w 3833188"/>
              <a:gd name="connsiteY4" fmla="*/ 3462165 h 3731979"/>
              <a:gd name="connsiteX5" fmla="*/ 261479 w 3833188"/>
              <a:gd name="connsiteY5" fmla="*/ 3050740 h 3731979"/>
              <a:gd name="connsiteX6" fmla="*/ 16216 w 3833188"/>
              <a:gd name="connsiteY6" fmla="*/ 2200752 h 3731979"/>
              <a:gd name="connsiteX7" fmla="*/ 34233 w 3833188"/>
              <a:gd name="connsiteY7" fmla="*/ 1633447 h 3731979"/>
              <a:gd name="connsiteX8" fmla="*/ 540095 w 3833188"/>
              <a:gd name="connsiteY8" fmla="*/ 291475 h 3731979"/>
              <a:gd name="connsiteX9" fmla="*/ 1648788 w 3833188"/>
              <a:gd name="connsiteY9" fmla="*/ 0 h 3731979"/>
              <a:gd name="connsiteX10" fmla="*/ 2431108 w 3833188"/>
              <a:gd name="connsiteY10" fmla="*/ 50005 h 3731979"/>
              <a:gd name="connsiteX11" fmla="*/ 3025166 w 3833188"/>
              <a:gd name="connsiteY11" fmla="*/ 370369 h 3731979"/>
              <a:gd name="connsiteX12" fmla="*/ 3382862 w 3833188"/>
              <a:gd name="connsiteY12" fmla="*/ 1171254 h 3731979"/>
              <a:gd name="connsiteX13" fmla="*/ 3459259 w 3833188"/>
              <a:gd name="connsiteY13" fmla="*/ 2214396 h 3731979"/>
              <a:gd name="connsiteX14" fmla="*/ 3428272 w 3833188"/>
              <a:gd name="connsiteY14" fmla="*/ 2656798 h 3731979"/>
              <a:gd name="connsiteX15" fmla="*/ 3289663 w 3833188"/>
              <a:gd name="connsiteY15" fmla="*/ 2978484 h 3731979"/>
              <a:gd name="connsiteX16" fmla="*/ 3749352 w 3833188"/>
              <a:gd name="connsiteY16" fmla="*/ 3256428 h 3731979"/>
              <a:gd name="connsiteX0" fmla="*/ 3833188 w 3833188"/>
              <a:gd name="connsiteY0" fmla="*/ 3219925 h 3729118"/>
              <a:gd name="connsiteX1" fmla="*/ 3415059 w 3833188"/>
              <a:gd name="connsiteY1" fmla="*/ 3513956 h 3729118"/>
              <a:gd name="connsiteX2" fmla="*/ 2962049 w 3833188"/>
              <a:gd name="connsiteY2" fmla="*/ 3558897 h 3729118"/>
              <a:gd name="connsiteX3" fmla="*/ 2220372 w 3833188"/>
              <a:gd name="connsiteY3" fmla="*/ 3728717 h 3729118"/>
              <a:gd name="connsiteX4" fmla="*/ 1042147 w 3833188"/>
              <a:gd name="connsiteY4" fmla="*/ 3505319 h 3729118"/>
              <a:gd name="connsiteX5" fmla="*/ 261479 w 3833188"/>
              <a:gd name="connsiteY5" fmla="*/ 3050740 h 3729118"/>
              <a:gd name="connsiteX6" fmla="*/ 16216 w 3833188"/>
              <a:gd name="connsiteY6" fmla="*/ 2200752 h 3729118"/>
              <a:gd name="connsiteX7" fmla="*/ 34233 w 3833188"/>
              <a:gd name="connsiteY7" fmla="*/ 1633447 h 3729118"/>
              <a:gd name="connsiteX8" fmla="*/ 540095 w 3833188"/>
              <a:gd name="connsiteY8" fmla="*/ 291475 h 3729118"/>
              <a:gd name="connsiteX9" fmla="*/ 1648788 w 3833188"/>
              <a:gd name="connsiteY9" fmla="*/ 0 h 3729118"/>
              <a:gd name="connsiteX10" fmla="*/ 2431108 w 3833188"/>
              <a:gd name="connsiteY10" fmla="*/ 50005 h 3729118"/>
              <a:gd name="connsiteX11" fmla="*/ 3025166 w 3833188"/>
              <a:gd name="connsiteY11" fmla="*/ 370369 h 3729118"/>
              <a:gd name="connsiteX12" fmla="*/ 3382862 w 3833188"/>
              <a:gd name="connsiteY12" fmla="*/ 1171254 h 3729118"/>
              <a:gd name="connsiteX13" fmla="*/ 3459259 w 3833188"/>
              <a:gd name="connsiteY13" fmla="*/ 2214396 h 3729118"/>
              <a:gd name="connsiteX14" fmla="*/ 3428272 w 3833188"/>
              <a:gd name="connsiteY14" fmla="*/ 2656798 h 3729118"/>
              <a:gd name="connsiteX15" fmla="*/ 3289663 w 3833188"/>
              <a:gd name="connsiteY15" fmla="*/ 2978484 h 3729118"/>
              <a:gd name="connsiteX16" fmla="*/ 3749352 w 3833188"/>
              <a:gd name="connsiteY16" fmla="*/ 3256428 h 3729118"/>
              <a:gd name="connsiteX0" fmla="*/ 3755903 w 3755903"/>
              <a:gd name="connsiteY0" fmla="*/ 3264410 h 3729117"/>
              <a:gd name="connsiteX1" fmla="*/ 3415059 w 3755903"/>
              <a:gd name="connsiteY1" fmla="*/ 3513956 h 3729117"/>
              <a:gd name="connsiteX2" fmla="*/ 2962049 w 3755903"/>
              <a:gd name="connsiteY2" fmla="*/ 3558897 h 3729117"/>
              <a:gd name="connsiteX3" fmla="*/ 2220372 w 3755903"/>
              <a:gd name="connsiteY3" fmla="*/ 3728717 h 3729117"/>
              <a:gd name="connsiteX4" fmla="*/ 1042147 w 3755903"/>
              <a:gd name="connsiteY4" fmla="*/ 3505319 h 3729117"/>
              <a:gd name="connsiteX5" fmla="*/ 261479 w 3755903"/>
              <a:gd name="connsiteY5" fmla="*/ 3050740 h 3729117"/>
              <a:gd name="connsiteX6" fmla="*/ 16216 w 3755903"/>
              <a:gd name="connsiteY6" fmla="*/ 2200752 h 3729117"/>
              <a:gd name="connsiteX7" fmla="*/ 34233 w 3755903"/>
              <a:gd name="connsiteY7" fmla="*/ 1633447 h 3729117"/>
              <a:gd name="connsiteX8" fmla="*/ 540095 w 3755903"/>
              <a:gd name="connsiteY8" fmla="*/ 291475 h 3729117"/>
              <a:gd name="connsiteX9" fmla="*/ 1648788 w 3755903"/>
              <a:gd name="connsiteY9" fmla="*/ 0 h 3729117"/>
              <a:gd name="connsiteX10" fmla="*/ 2431108 w 3755903"/>
              <a:gd name="connsiteY10" fmla="*/ 50005 h 3729117"/>
              <a:gd name="connsiteX11" fmla="*/ 3025166 w 3755903"/>
              <a:gd name="connsiteY11" fmla="*/ 370369 h 3729117"/>
              <a:gd name="connsiteX12" fmla="*/ 3382862 w 3755903"/>
              <a:gd name="connsiteY12" fmla="*/ 1171254 h 3729117"/>
              <a:gd name="connsiteX13" fmla="*/ 3459259 w 3755903"/>
              <a:gd name="connsiteY13" fmla="*/ 2214396 h 3729117"/>
              <a:gd name="connsiteX14" fmla="*/ 3428272 w 3755903"/>
              <a:gd name="connsiteY14" fmla="*/ 2656798 h 3729117"/>
              <a:gd name="connsiteX15" fmla="*/ 3289663 w 3755903"/>
              <a:gd name="connsiteY15" fmla="*/ 2978484 h 3729117"/>
              <a:gd name="connsiteX16" fmla="*/ 3749352 w 3755903"/>
              <a:gd name="connsiteY16" fmla="*/ 3256428 h 3729117"/>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8272 w 3755903"/>
              <a:gd name="connsiteY14" fmla="*/ 2656798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2529 w 3755903"/>
              <a:gd name="connsiteY14" fmla="*/ 2656123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22529 w 3755903"/>
              <a:gd name="connsiteY13" fmla="*/ 2656123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8881"/>
              <a:gd name="connsiteX1" fmla="*/ 3391649 w 3755903"/>
              <a:gd name="connsiteY1" fmla="*/ 3520134 h 3728881"/>
              <a:gd name="connsiteX2" fmla="*/ 2962922 w 3755903"/>
              <a:gd name="connsiteY2" fmla="*/ 3541149 h 3728881"/>
              <a:gd name="connsiteX3" fmla="*/ 2220372 w 3755903"/>
              <a:gd name="connsiteY3" fmla="*/ 3728717 h 3728881"/>
              <a:gd name="connsiteX4" fmla="*/ 1042147 w 3755903"/>
              <a:gd name="connsiteY4" fmla="*/ 3505319 h 3728881"/>
              <a:gd name="connsiteX5" fmla="*/ 261479 w 3755903"/>
              <a:gd name="connsiteY5" fmla="*/ 3050740 h 3728881"/>
              <a:gd name="connsiteX6" fmla="*/ 16216 w 3755903"/>
              <a:gd name="connsiteY6" fmla="*/ 2200752 h 3728881"/>
              <a:gd name="connsiteX7" fmla="*/ 34233 w 3755903"/>
              <a:gd name="connsiteY7" fmla="*/ 1633447 h 3728881"/>
              <a:gd name="connsiteX8" fmla="*/ 540095 w 3755903"/>
              <a:gd name="connsiteY8" fmla="*/ 291475 h 3728881"/>
              <a:gd name="connsiteX9" fmla="*/ 1648788 w 3755903"/>
              <a:gd name="connsiteY9" fmla="*/ 0 h 3728881"/>
              <a:gd name="connsiteX10" fmla="*/ 2431108 w 3755903"/>
              <a:gd name="connsiteY10" fmla="*/ 50005 h 3728881"/>
              <a:gd name="connsiteX11" fmla="*/ 3025166 w 3755903"/>
              <a:gd name="connsiteY11" fmla="*/ 370369 h 3728881"/>
              <a:gd name="connsiteX12" fmla="*/ 3382862 w 3755903"/>
              <a:gd name="connsiteY12" fmla="*/ 1171254 h 3728881"/>
              <a:gd name="connsiteX13" fmla="*/ 3430454 w 3755903"/>
              <a:gd name="connsiteY13" fmla="*/ 2612424 h 3728881"/>
              <a:gd name="connsiteX14" fmla="*/ 3289663 w 3755903"/>
              <a:gd name="connsiteY14" fmla="*/ 2978484 h 3728881"/>
              <a:gd name="connsiteX15" fmla="*/ 3749352 w 3755903"/>
              <a:gd name="connsiteY15" fmla="*/ 3256428 h 3728881"/>
              <a:gd name="connsiteX0" fmla="*/ 3755903 w 3755903"/>
              <a:gd name="connsiteY0" fmla="*/ 3264410 h 3728816"/>
              <a:gd name="connsiteX1" fmla="*/ 3391649 w 3755903"/>
              <a:gd name="connsiteY1" fmla="*/ 3520134 h 3728816"/>
              <a:gd name="connsiteX2" fmla="*/ 2962922 w 3755903"/>
              <a:gd name="connsiteY2" fmla="*/ 3541149 h 3728816"/>
              <a:gd name="connsiteX3" fmla="*/ 2220372 w 3755903"/>
              <a:gd name="connsiteY3" fmla="*/ 3728717 h 3728816"/>
              <a:gd name="connsiteX4" fmla="*/ 1039530 w 3755903"/>
              <a:gd name="connsiteY4" fmla="*/ 3558566 h 3728816"/>
              <a:gd name="connsiteX5" fmla="*/ 261479 w 3755903"/>
              <a:gd name="connsiteY5" fmla="*/ 3050740 h 3728816"/>
              <a:gd name="connsiteX6" fmla="*/ 16216 w 3755903"/>
              <a:gd name="connsiteY6" fmla="*/ 2200752 h 3728816"/>
              <a:gd name="connsiteX7" fmla="*/ 34233 w 3755903"/>
              <a:gd name="connsiteY7" fmla="*/ 1633447 h 3728816"/>
              <a:gd name="connsiteX8" fmla="*/ 540095 w 3755903"/>
              <a:gd name="connsiteY8" fmla="*/ 291475 h 3728816"/>
              <a:gd name="connsiteX9" fmla="*/ 1648788 w 3755903"/>
              <a:gd name="connsiteY9" fmla="*/ 0 h 3728816"/>
              <a:gd name="connsiteX10" fmla="*/ 2431108 w 3755903"/>
              <a:gd name="connsiteY10" fmla="*/ 50005 h 3728816"/>
              <a:gd name="connsiteX11" fmla="*/ 3025166 w 3755903"/>
              <a:gd name="connsiteY11" fmla="*/ 370369 h 3728816"/>
              <a:gd name="connsiteX12" fmla="*/ 3382862 w 3755903"/>
              <a:gd name="connsiteY12" fmla="*/ 1171254 h 3728816"/>
              <a:gd name="connsiteX13" fmla="*/ 3430454 w 3755903"/>
              <a:gd name="connsiteY13" fmla="*/ 2612424 h 3728816"/>
              <a:gd name="connsiteX14" fmla="*/ 3289663 w 3755903"/>
              <a:gd name="connsiteY14" fmla="*/ 2978484 h 3728816"/>
              <a:gd name="connsiteX15" fmla="*/ 3749352 w 3755903"/>
              <a:gd name="connsiteY15" fmla="*/ 3256428 h 3728816"/>
              <a:gd name="connsiteX0" fmla="*/ 3750266 w 3750266"/>
              <a:gd name="connsiteY0" fmla="*/ 3264410 h 3728817"/>
              <a:gd name="connsiteX1" fmla="*/ 3386012 w 3750266"/>
              <a:gd name="connsiteY1" fmla="*/ 3520134 h 3728817"/>
              <a:gd name="connsiteX2" fmla="*/ 2957285 w 3750266"/>
              <a:gd name="connsiteY2" fmla="*/ 3541149 h 3728817"/>
              <a:gd name="connsiteX3" fmla="*/ 2214735 w 3750266"/>
              <a:gd name="connsiteY3" fmla="*/ 3728717 h 3728817"/>
              <a:gd name="connsiteX4" fmla="*/ 1033893 w 3750266"/>
              <a:gd name="connsiteY4" fmla="*/ 3558566 h 3728817"/>
              <a:gd name="connsiteX5" fmla="*/ 255842 w 3750266"/>
              <a:gd name="connsiteY5" fmla="*/ 3050740 h 3728817"/>
              <a:gd name="connsiteX6" fmla="*/ 18139 w 3750266"/>
              <a:gd name="connsiteY6" fmla="*/ 2281973 h 3728817"/>
              <a:gd name="connsiteX7" fmla="*/ 28596 w 3750266"/>
              <a:gd name="connsiteY7" fmla="*/ 1633447 h 3728817"/>
              <a:gd name="connsiteX8" fmla="*/ 534458 w 3750266"/>
              <a:gd name="connsiteY8" fmla="*/ 291475 h 3728817"/>
              <a:gd name="connsiteX9" fmla="*/ 1643151 w 3750266"/>
              <a:gd name="connsiteY9" fmla="*/ 0 h 3728817"/>
              <a:gd name="connsiteX10" fmla="*/ 2425471 w 3750266"/>
              <a:gd name="connsiteY10" fmla="*/ 50005 h 3728817"/>
              <a:gd name="connsiteX11" fmla="*/ 3019529 w 3750266"/>
              <a:gd name="connsiteY11" fmla="*/ 370369 h 3728817"/>
              <a:gd name="connsiteX12" fmla="*/ 3377225 w 3750266"/>
              <a:gd name="connsiteY12" fmla="*/ 1171254 h 3728817"/>
              <a:gd name="connsiteX13" fmla="*/ 3424817 w 3750266"/>
              <a:gd name="connsiteY13" fmla="*/ 2612424 h 3728817"/>
              <a:gd name="connsiteX14" fmla="*/ 3284026 w 3750266"/>
              <a:gd name="connsiteY14" fmla="*/ 2978484 h 3728817"/>
              <a:gd name="connsiteX15" fmla="*/ 3743715 w 3750266"/>
              <a:gd name="connsiteY15" fmla="*/ 3256428 h 3728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266" h="3728817">
                <a:moveTo>
                  <a:pt x="3750266" y="3264410"/>
                </a:moveTo>
                <a:cubicBezTo>
                  <a:pt x="3737566" y="3279227"/>
                  <a:pt x="3518175" y="3474011"/>
                  <a:pt x="3386012" y="3520134"/>
                </a:cubicBezTo>
                <a:cubicBezTo>
                  <a:pt x="3253849" y="3566257"/>
                  <a:pt x="3152498" y="3506385"/>
                  <a:pt x="2957285" y="3541149"/>
                </a:cubicBezTo>
                <a:cubicBezTo>
                  <a:pt x="2762072" y="3575913"/>
                  <a:pt x="2535300" y="3725814"/>
                  <a:pt x="2214735" y="3728717"/>
                </a:cubicBezTo>
                <a:cubicBezTo>
                  <a:pt x="1894170" y="3731620"/>
                  <a:pt x="1360375" y="3671562"/>
                  <a:pt x="1033893" y="3558566"/>
                </a:cubicBezTo>
                <a:cubicBezTo>
                  <a:pt x="707411" y="3445570"/>
                  <a:pt x="425134" y="3263505"/>
                  <a:pt x="255842" y="3050740"/>
                </a:cubicBezTo>
                <a:cubicBezTo>
                  <a:pt x="86550" y="2837975"/>
                  <a:pt x="56013" y="2518188"/>
                  <a:pt x="18139" y="2281973"/>
                </a:cubicBezTo>
                <a:cubicBezTo>
                  <a:pt x="-19735" y="2045758"/>
                  <a:pt x="10668" y="1759550"/>
                  <a:pt x="28596" y="1633447"/>
                </a:cubicBezTo>
                <a:cubicBezTo>
                  <a:pt x="109920" y="1087868"/>
                  <a:pt x="265366" y="563716"/>
                  <a:pt x="534458" y="291475"/>
                </a:cubicBezTo>
                <a:cubicBezTo>
                  <a:pt x="803551" y="19234"/>
                  <a:pt x="1289344" y="6827"/>
                  <a:pt x="1643151" y="0"/>
                </a:cubicBezTo>
                <a:cubicBezTo>
                  <a:pt x="1856511" y="5080"/>
                  <a:pt x="2196075" y="-11723"/>
                  <a:pt x="2425471" y="50005"/>
                </a:cubicBezTo>
                <a:cubicBezTo>
                  <a:pt x="2654867" y="111733"/>
                  <a:pt x="2860903" y="183494"/>
                  <a:pt x="3019529" y="370369"/>
                </a:cubicBezTo>
                <a:cubicBezTo>
                  <a:pt x="3178155" y="557244"/>
                  <a:pt x="3309677" y="797578"/>
                  <a:pt x="3377225" y="1171254"/>
                </a:cubicBezTo>
                <a:cubicBezTo>
                  <a:pt x="3444773" y="1544930"/>
                  <a:pt x="3548826" y="1984764"/>
                  <a:pt x="3424817" y="2612424"/>
                </a:cubicBezTo>
                <a:cubicBezTo>
                  <a:pt x="3389203" y="2718531"/>
                  <a:pt x="3367291" y="2865644"/>
                  <a:pt x="3284026" y="2978484"/>
                </a:cubicBezTo>
                <a:cubicBezTo>
                  <a:pt x="3298252" y="3020691"/>
                  <a:pt x="3403215" y="3263535"/>
                  <a:pt x="3743715" y="3256428"/>
                </a:cubicBezTo>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DB8DB3-9685-E4CE-929B-3BE9AEAD508E}"/>
              </a:ext>
            </a:extLst>
          </p:cNvPr>
          <p:cNvSpPr>
            <a:spLocks noGrp="1"/>
          </p:cNvSpPr>
          <p:nvPr>
            <p:ph type="title"/>
          </p:nvPr>
        </p:nvSpPr>
        <p:spPr>
          <a:xfrm>
            <a:off x="863601" y="750899"/>
            <a:ext cx="3288851" cy="2046090"/>
          </a:xfrm>
        </p:spPr>
        <p:txBody>
          <a:bodyPr>
            <a:normAutofit/>
          </a:bodyPr>
          <a:lstStyle/>
          <a:p>
            <a:pPr algn="ctr"/>
            <a:r>
              <a:rPr lang="en-US">
                <a:latin typeface="Calibri"/>
                <a:cs typeface="Calibri"/>
              </a:rPr>
              <a:t>References:</a:t>
            </a:r>
          </a:p>
        </p:txBody>
      </p:sp>
      <p:sp>
        <p:nvSpPr>
          <p:cNvPr id="3" name="Content Placeholder 2">
            <a:extLst>
              <a:ext uri="{FF2B5EF4-FFF2-40B4-BE49-F238E27FC236}">
                <a16:creationId xmlns:a16="http://schemas.microsoft.com/office/drawing/2014/main" id="{4538D4EE-7761-AAF9-4399-6EC7CD4ED3FC}"/>
              </a:ext>
            </a:extLst>
          </p:cNvPr>
          <p:cNvSpPr>
            <a:spLocks noGrp="1"/>
          </p:cNvSpPr>
          <p:nvPr>
            <p:ph idx="1"/>
          </p:nvPr>
        </p:nvSpPr>
        <p:spPr>
          <a:xfrm>
            <a:off x="240239" y="3217198"/>
            <a:ext cx="4071529" cy="3486504"/>
          </a:xfrm>
        </p:spPr>
        <p:txBody>
          <a:bodyPr anchor="ctr">
            <a:normAutofit fontScale="92500" lnSpcReduction="10000"/>
          </a:bodyPr>
          <a:lstStyle/>
          <a:p>
            <a:pPr algn="ctr">
              <a:lnSpc>
                <a:spcPct val="90000"/>
              </a:lnSpc>
            </a:pPr>
            <a:r>
              <a:rPr lang="en-US" sz="1500" b="0">
                <a:latin typeface="Calibri"/>
                <a:ea typeface="+mn-lt"/>
                <a:cs typeface="+mn-lt"/>
              </a:rPr>
              <a:t>Yau, H.K. and Chang, A. L. F. (2012) 'Students' Age Difference of Tecnology For Learning Higher Education', </a:t>
            </a:r>
            <a:r>
              <a:rPr lang="en-US" sz="1500" b="0" i="1">
                <a:latin typeface="Calibri"/>
                <a:ea typeface="+mn-lt"/>
                <a:cs typeface="+mn-lt"/>
              </a:rPr>
              <a:t>Turkish Online Journal of Educational </a:t>
            </a:r>
            <a:r>
              <a:rPr lang="en-US" sz="1500" b="0" i="1" err="1">
                <a:latin typeface="Calibri"/>
                <a:ea typeface="+mn-lt"/>
                <a:cs typeface="+mn-lt"/>
              </a:rPr>
              <a:t>Technology</a:t>
            </a:r>
            <a:r>
              <a:rPr lang="en-US" sz="1500" b="0" err="1">
                <a:latin typeface="Calibri"/>
                <a:ea typeface="+mn-lt"/>
                <a:cs typeface="+mn-lt"/>
              </a:rPr>
              <a:t>,TOJET</a:t>
            </a:r>
            <a:r>
              <a:rPr lang="en-US" sz="1500" b="0">
                <a:latin typeface="Calibri"/>
                <a:ea typeface="+mn-lt"/>
                <a:cs typeface="+mn-lt"/>
              </a:rPr>
              <a:t> 11(3), pp. 308-311.</a:t>
            </a:r>
          </a:p>
          <a:p>
            <a:pPr algn="ctr">
              <a:lnSpc>
                <a:spcPct val="90000"/>
              </a:lnSpc>
            </a:pPr>
            <a:endParaRPr lang="en-US" sz="1500" b="0">
              <a:latin typeface="Calibri"/>
              <a:cs typeface="Calibri"/>
            </a:endParaRPr>
          </a:p>
          <a:p>
            <a:pPr algn="ctr">
              <a:lnSpc>
                <a:spcPct val="90000"/>
              </a:lnSpc>
            </a:pPr>
            <a:r>
              <a:rPr lang="en-US" sz="1500" b="0">
                <a:latin typeface="Calibri"/>
                <a:ea typeface="+mn-lt"/>
                <a:cs typeface="+mn-lt"/>
              </a:rPr>
              <a:t>Yau, H. K. and Cheng, A. L. F.(2012) 'Gender difference of confidence in using technology for learning', </a:t>
            </a:r>
            <a:r>
              <a:rPr lang="en-US" sz="1500" b="0" i="1">
                <a:latin typeface="Calibri"/>
                <a:ea typeface="+mn-lt"/>
                <a:cs typeface="+mn-lt"/>
              </a:rPr>
              <a:t>Journal of Technology Studies</a:t>
            </a:r>
            <a:r>
              <a:rPr lang="en-US" sz="1500" b="0">
                <a:latin typeface="Calibri"/>
                <a:ea typeface="+mn-lt"/>
                <a:cs typeface="+mn-lt"/>
              </a:rPr>
              <a:t>, 38(2), pp.74-79.</a:t>
            </a:r>
          </a:p>
          <a:p>
            <a:pPr algn="ctr">
              <a:lnSpc>
                <a:spcPct val="90000"/>
              </a:lnSpc>
            </a:pPr>
            <a:endParaRPr lang="en-US" sz="1500" b="0">
              <a:latin typeface="Calibri"/>
              <a:cs typeface="Calibri"/>
            </a:endParaRPr>
          </a:p>
          <a:p>
            <a:pPr algn="ctr">
              <a:lnSpc>
                <a:spcPct val="90000"/>
              </a:lnSpc>
            </a:pPr>
            <a:r>
              <a:rPr lang="en-US" sz="1500" b="0">
                <a:latin typeface="Calibri"/>
                <a:ea typeface="+mn-lt"/>
                <a:cs typeface="+mn-lt"/>
              </a:rPr>
              <a:t>Tian, F., Wu, B., Zeng, H., </a:t>
            </a:r>
            <a:r>
              <a:rPr lang="en-US" sz="1500" b="0" err="1">
                <a:latin typeface="Calibri"/>
                <a:ea typeface="+mn-lt"/>
                <a:cs typeface="+mn-lt"/>
              </a:rPr>
              <a:t>Warmough</a:t>
            </a:r>
            <a:r>
              <a:rPr lang="en-US" sz="1500" b="0">
                <a:latin typeface="Calibri"/>
                <a:ea typeface="+mn-lt"/>
                <a:cs typeface="+mn-lt"/>
              </a:rPr>
              <a:t>, G. R., Zhang, M. and Li, Y.(2022) 'Detecting the linkage between arable land use and poverty using machine learning methods at global perspective', </a:t>
            </a:r>
            <a:r>
              <a:rPr lang="en-US" sz="1500" b="0" i="1">
                <a:latin typeface="Calibri"/>
                <a:ea typeface="+mn-lt"/>
                <a:cs typeface="+mn-lt"/>
              </a:rPr>
              <a:t>Geography and </a:t>
            </a:r>
            <a:r>
              <a:rPr lang="en-US" sz="1500" b="0" i="1" err="1">
                <a:latin typeface="Calibri"/>
                <a:ea typeface="+mn-lt"/>
                <a:cs typeface="+mn-lt"/>
              </a:rPr>
              <a:t>Sustainabilityl</a:t>
            </a:r>
            <a:r>
              <a:rPr lang="en-US" sz="1500" b="0">
                <a:latin typeface="Calibri"/>
                <a:ea typeface="+mn-lt"/>
                <a:cs typeface="+mn-lt"/>
              </a:rPr>
              <a:t>, 3(1),pp. 7-20.</a:t>
            </a:r>
            <a:endParaRPr lang="en-US">
              <a:latin typeface="Calibri"/>
              <a:cs typeface="Calibri"/>
            </a:endParaRPr>
          </a:p>
          <a:p>
            <a:pPr algn="ctr">
              <a:lnSpc>
                <a:spcPct val="90000"/>
              </a:lnSpc>
            </a:pPr>
            <a:endParaRPr lang="en-US" sz="1500" b="0">
              <a:latin typeface="Calibri"/>
              <a:cs typeface="Calibri"/>
            </a:endParaRPr>
          </a:p>
        </p:txBody>
      </p:sp>
      <p:sp>
        <p:nvSpPr>
          <p:cNvPr id="4" name="TextBox 3">
            <a:extLst>
              <a:ext uri="{FF2B5EF4-FFF2-40B4-BE49-F238E27FC236}">
                <a16:creationId xmlns:a16="http://schemas.microsoft.com/office/drawing/2014/main" id="{48AB2EC4-9392-02C8-902A-ABF47D312382}"/>
              </a:ext>
            </a:extLst>
          </p:cNvPr>
          <p:cNvSpPr txBox="1"/>
          <p:nvPr/>
        </p:nvSpPr>
        <p:spPr>
          <a:xfrm>
            <a:off x="9249895" y="526155"/>
            <a:ext cx="2476500"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a:latin typeface="Calibri"/>
                <a:cs typeface="Calibri"/>
              </a:rPr>
              <a:t>Nagina Begum 2215742</a:t>
            </a:r>
            <a:endParaRPr lang="en-US">
              <a:ea typeface="+mn-lt"/>
              <a:cs typeface="+mn-lt"/>
            </a:endParaRPr>
          </a:p>
          <a:p>
            <a:pPr algn="ctr">
              <a:lnSpc>
                <a:spcPct val="90000"/>
              </a:lnSpc>
              <a:spcBef>
                <a:spcPts val="1000"/>
              </a:spcBef>
            </a:pPr>
            <a:r>
              <a:rPr lang="en-US" b="1">
                <a:latin typeface="Calibri"/>
                <a:cs typeface="Calibri"/>
              </a:rPr>
              <a:t>Asma Batool 2211906</a:t>
            </a:r>
            <a:endParaRPr lang="en-US">
              <a:ea typeface="+mn-lt"/>
              <a:cs typeface="+mn-lt"/>
            </a:endParaRPr>
          </a:p>
          <a:p>
            <a:pPr algn="l"/>
            <a:endParaRPr lang="en-US"/>
          </a:p>
        </p:txBody>
      </p:sp>
    </p:spTree>
    <p:extLst>
      <p:ext uri="{BB962C8B-B14F-4D97-AF65-F5344CB8AC3E}">
        <p14:creationId xmlns:p14="http://schemas.microsoft.com/office/powerpoint/2010/main" val="38465051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751E0511-ECC8-4FD3-A8C8-31C8C3B93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mpty desk and whiteboard">
            <a:extLst>
              <a:ext uri="{FF2B5EF4-FFF2-40B4-BE49-F238E27FC236}">
                <a16:creationId xmlns:a16="http://schemas.microsoft.com/office/drawing/2014/main" id="{94409516-F7CD-85A1-712B-4BD60EEAA074}"/>
              </a:ext>
            </a:extLst>
          </p:cNvPr>
          <p:cNvPicPr>
            <a:picLocks noChangeAspect="1"/>
          </p:cNvPicPr>
          <p:nvPr/>
        </p:nvPicPr>
        <p:blipFill rotWithShape="1">
          <a:blip r:embed="rId2"/>
          <a:srcRect t="25000"/>
          <a:stretch/>
        </p:blipFill>
        <p:spPr>
          <a:xfrm>
            <a:off x="20" y="10"/>
            <a:ext cx="12191979" cy="6857990"/>
          </a:xfrm>
          <a:prstGeom prst="rect">
            <a:avLst/>
          </a:prstGeom>
        </p:spPr>
      </p:pic>
      <p:sp>
        <p:nvSpPr>
          <p:cNvPr id="64" name="Freeform: Shape 63">
            <a:extLst>
              <a:ext uri="{FF2B5EF4-FFF2-40B4-BE49-F238E27FC236}">
                <a16:creationId xmlns:a16="http://schemas.microsoft.com/office/drawing/2014/main" id="{C382F5A8-0801-441E-9C73-D7444DC4D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57046">
            <a:off x="468265" y="1205576"/>
            <a:ext cx="6977187" cy="557092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1601" h="725962">
                <a:moveTo>
                  <a:pt x="284667" y="725962"/>
                </a:moveTo>
                <a:cubicBezTo>
                  <a:pt x="313242" y="686910"/>
                  <a:pt x="340657" y="666797"/>
                  <a:pt x="430018" y="637285"/>
                </a:cubicBezTo>
                <a:cubicBezTo>
                  <a:pt x="519379" y="607773"/>
                  <a:pt x="700342" y="633664"/>
                  <a:pt x="820834" y="548891"/>
                </a:cubicBezTo>
                <a:cubicBezTo>
                  <a:pt x="941325" y="464119"/>
                  <a:pt x="978945" y="348264"/>
                  <a:pt x="954560" y="257809"/>
                </a:cubicBezTo>
                <a:cubicBezTo>
                  <a:pt x="930175" y="167354"/>
                  <a:pt x="880075" y="31018"/>
                  <a:pt x="674525" y="6158"/>
                </a:cubicBezTo>
                <a:cubicBezTo>
                  <a:pt x="468976" y="-18702"/>
                  <a:pt x="105460" y="25908"/>
                  <a:pt x="15300" y="247141"/>
                </a:cubicBezTo>
                <a:cubicBezTo>
                  <a:pt x="-20133" y="410209"/>
                  <a:pt x="-9465" y="576801"/>
                  <a:pt x="217325" y="651191"/>
                </a:cubicBezTo>
                <a:cubicBezTo>
                  <a:pt x="270475" y="669193"/>
                  <a:pt x="284667" y="725962"/>
                  <a:pt x="284667" y="725962"/>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2C14B43-A46E-558C-5A45-7D041DEE5473}"/>
              </a:ext>
            </a:extLst>
          </p:cNvPr>
          <p:cNvSpPr>
            <a:spLocks noGrp="1"/>
          </p:cNvSpPr>
          <p:nvPr>
            <p:ph type="title"/>
          </p:nvPr>
        </p:nvSpPr>
        <p:spPr>
          <a:xfrm>
            <a:off x="1113905" y="2844823"/>
            <a:ext cx="5685906" cy="1174563"/>
          </a:xfrm>
        </p:spPr>
        <p:txBody>
          <a:bodyPr anchor="b">
            <a:normAutofit/>
          </a:bodyPr>
          <a:lstStyle/>
          <a:p>
            <a:pPr algn="ctr">
              <a:lnSpc>
                <a:spcPct val="90000"/>
              </a:lnSpc>
              <a:spcBef>
                <a:spcPts val="1000"/>
              </a:spcBef>
            </a:pPr>
            <a:r>
              <a:rPr lang="en-US" sz="3400">
                <a:latin typeface="Calibri"/>
                <a:cs typeface="Calibri"/>
              </a:rPr>
              <a:t>Nagina Begum 2215742</a:t>
            </a:r>
            <a:endParaRPr lang="en-US" sz="3400" b="0">
              <a:ea typeface="+mj-lt"/>
              <a:cs typeface="+mj-lt"/>
            </a:endParaRPr>
          </a:p>
          <a:p>
            <a:pPr algn="ctr">
              <a:lnSpc>
                <a:spcPct val="90000"/>
              </a:lnSpc>
              <a:spcBef>
                <a:spcPts val="1000"/>
              </a:spcBef>
            </a:pPr>
            <a:r>
              <a:rPr lang="en-US" sz="3400">
                <a:latin typeface="Calibri"/>
                <a:cs typeface="Calibri"/>
              </a:rPr>
              <a:t>Asma Batool 2211906</a:t>
            </a:r>
            <a:endParaRPr lang="en-US" sz="3400" b="0">
              <a:ea typeface="+mj-lt"/>
              <a:cs typeface="+mj-lt"/>
            </a:endParaRPr>
          </a:p>
          <a:p>
            <a:pPr algn="ctr">
              <a:lnSpc>
                <a:spcPct val="90000"/>
              </a:lnSpc>
              <a:spcBef>
                <a:spcPts val="0"/>
              </a:spcBef>
            </a:pPr>
            <a:endParaRPr lang="en-US" sz="3400" b="0">
              <a:ea typeface="+mj-lt"/>
              <a:cs typeface="+mj-lt"/>
            </a:endParaRPr>
          </a:p>
          <a:p>
            <a:pPr algn="ctr">
              <a:lnSpc>
                <a:spcPct val="90000"/>
              </a:lnSpc>
            </a:pPr>
            <a:endParaRPr lang="en-US" sz="3400"/>
          </a:p>
        </p:txBody>
      </p:sp>
      <p:sp>
        <p:nvSpPr>
          <p:cNvPr id="3" name="Content Placeholder 2">
            <a:extLst>
              <a:ext uri="{FF2B5EF4-FFF2-40B4-BE49-F238E27FC236}">
                <a16:creationId xmlns:a16="http://schemas.microsoft.com/office/drawing/2014/main" id="{8C0514F7-54F0-9F64-ADBB-42664C828595}"/>
              </a:ext>
            </a:extLst>
          </p:cNvPr>
          <p:cNvSpPr>
            <a:spLocks noGrp="1"/>
          </p:cNvSpPr>
          <p:nvPr>
            <p:ph idx="1"/>
          </p:nvPr>
        </p:nvSpPr>
        <p:spPr>
          <a:xfrm>
            <a:off x="1244754" y="3382193"/>
            <a:ext cx="5011960" cy="2336963"/>
          </a:xfrm>
        </p:spPr>
        <p:txBody>
          <a:bodyPr vert="horz" lIns="91440" tIns="45720" rIns="91440" bIns="45720" rtlCol="0" anchor="t">
            <a:normAutofit/>
          </a:bodyPr>
          <a:lstStyle/>
          <a:p>
            <a:pPr algn="ctr"/>
            <a:r>
              <a:rPr lang="en-US" dirty="0">
                <a:latin typeface="Calibri"/>
                <a:cs typeface="Calibri"/>
              </a:rPr>
              <a:t>Thanks for watching our presentation;</a:t>
            </a:r>
            <a:endParaRPr lang="en-US" dirty="0">
              <a:latin typeface="The Hand"/>
              <a:cs typeface="Calibri"/>
            </a:endParaRPr>
          </a:p>
          <a:p>
            <a:pPr algn="ctr"/>
            <a:endParaRPr lang="en-US" dirty="0">
              <a:latin typeface="Calibri"/>
              <a:cs typeface="Calibri"/>
            </a:endParaRPr>
          </a:p>
          <a:p>
            <a:pPr algn="ctr"/>
            <a:r>
              <a:rPr lang="en-US" dirty="0">
                <a:latin typeface="Calibri"/>
                <a:cs typeface="Calibri"/>
              </a:rPr>
              <a:t>Any Questions?</a:t>
            </a:r>
          </a:p>
        </p:txBody>
      </p:sp>
      <p:sp>
        <p:nvSpPr>
          <p:cNvPr id="66" name="Freeform: Shape 65">
            <a:extLst>
              <a:ext uri="{FF2B5EF4-FFF2-40B4-BE49-F238E27FC236}">
                <a16:creationId xmlns:a16="http://schemas.microsoft.com/office/drawing/2014/main" id="{56B90F41-10EE-4D43-BBF2-CAC75FDE5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57046">
            <a:off x="415877" y="1248442"/>
            <a:ext cx="6977187" cy="557092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1601" h="725962">
                <a:moveTo>
                  <a:pt x="284667" y="725962"/>
                </a:moveTo>
                <a:cubicBezTo>
                  <a:pt x="313242" y="686910"/>
                  <a:pt x="340657" y="666797"/>
                  <a:pt x="430018" y="637285"/>
                </a:cubicBezTo>
                <a:cubicBezTo>
                  <a:pt x="519379" y="607773"/>
                  <a:pt x="700342" y="633664"/>
                  <a:pt x="820834" y="548891"/>
                </a:cubicBezTo>
                <a:cubicBezTo>
                  <a:pt x="941325" y="464119"/>
                  <a:pt x="978945" y="348264"/>
                  <a:pt x="954560" y="257809"/>
                </a:cubicBezTo>
                <a:cubicBezTo>
                  <a:pt x="930175" y="167354"/>
                  <a:pt x="880075" y="31018"/>
                  <a:pt x="674525" y="6158"/>
                </a:cubicBezTo>
                <a:cubicBezTo>
                  <a:pt x="468976" y="-18702"/>
                  <a:pt x="105460" y="25908"/>
                  <a:pt x="15300" y="247141"/>
                </a:cubicBezTo>
                <a:cubicBezTo>
                  <a:pt x="-20133" y="410209"/>
                  <a:pt x="-9465" y="576801"/>
                  <a:pt x="217325" y="651191"/>
                </a:cubicBezTo>
                <a:cubicBezTo>
                  <a:pt x="270475" y="669193"/>
                  <a:pt x="284667" y="725962"/>
                  <a:pt x="284667" y="725962"/>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2569144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ChitchatVTI">
  <a:themeElements>
    <a:clrScheme name="bubbles">
      <a:dk1>
        <a:sysClr val="windowText" lastClr="000000"/>
      </a:dk1>
      <a:lt1>
        <a:sysClr val="window" lastClr="FFFFFF"/>
      </a:lt1>
      <a:dk2>
        <a:srgbClr val="071819"/>
      </a:dk2>
      <a:lt2>
        <a:srgbClr val="D5F2EB"/>
      </a:lt2>
      <a:accent1>
        <a:srgbClr val="38B698"/>
      </a:accent1>
      <a:accent2>
        <a:srgbClr val="528BD6"/>
      </a:accent2>
      <a:accent3>
        <a:srgbClr val="31A7C7"/>
      </a:accent3>
      <a:accent4>
        <a:srgbClr val="F15843"/>
      </a:accent4>
      <a:accent5>
        <a:srgbClr val="DE3A6D"/>
      </a:accent5>
      <a:accent6>
        <a:srgbClr val="7AAE3C"/>
      </a:accent6>
      <a:hlink>
        <a:srgbClr val="2F9880"/>
      </a:hlink>
      <a:folHlink>
        <a:srgbClr val="396CD1"/>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729</Words>
  <Application>Microsoft Office PowerPoint</Application>
  <PresentationFormat>Widescreen</PresentationFormat>
  <Paragraphs>58</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ChitchatVTI</vt:lpstr>
      <vt:lpstr>Students, technology and collaboration</vt:lpstr>
      <vt:lpstr>Introduction: </vt:lpstr>
      <vt:lpstr>Technology: </vt:lpstr>
      <vt:lpstr>PowerPoint Presentation</vt:lpstr>
      <vt:lpstr>PowerPoint Presentation</vt:lpstr>
      <vt:lpstr>Rationale Of Research:</vt:lpstr>
      <vt:lpstr>Proposed Method</vt:lpstr>
      <vt:lpstr> </vt:lpstr>
      <vt:lpstr>Timeline:</vt:lpstr>
      <vt:lpstr>Hypothesis:</vt:lpstr>
      <vt:lpstr>Conclusion:</vt:lpstr>
      <vt:lpstr>References:</vt:lpstr>
      <vt:lpstr>References:</vt:lpstr>
      <vt:lpstr>Nagina Begum 2215742 Asma Batool 2211906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Asma Batool</cp:lastModifiedBy>
  <cp:revision>32</cp:revision>
  <dcterms:created xsi:type="dcterms:W3CDTF">2022-10-17T21:45:16Z</dcterms:created>
  <dcterms:modified xsi:type="dcterms:W3CDTF">2022-10-22T10:14:25Z</dcterms:modified>
</cp:coreProperties>
</file>