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94" d="100"/>
          <a:sy n="94" d="100"/>
        </p:scale>
        <p:origin x="252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 in </a:t>
            </a:r>
            <a:r>
              <a:rPr lang="en-GB" b="1" dirty="0" err="1"/>
              <a:t>norwhich,uk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GB" b="1" dirty="0" err="1"/>
              <a:t>liam</a:t>
            </a:r>
            <a:r>
              <a:rPr lang="en-GB" b="1" dirty="0"/>
              <a:t> and Priya </a:t>
            </a:r>
            <a:r>
              <a:rPr lang="en-GB" b="1" dirty="0" err="1"/>
              <a:t>patel</a:t>
            </a:r>
            <a:r>
              <a:rPr lang="en-GB" b="1" dirty="0"/>
              <a:t>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 err="1"/>
              <a:t>Sells:small</a:t>
            </a:r>
            <a:r>
              <a:rPr lang="en-GB" b="1" dirty="0"/>
              <a:t> independent flower shop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green haven catered to a wide range of customers from walk in clients buying </a:t>
            </a:r>
            <a:r>
              <a:rPr lang="en-GB" b="1" dirty="0" err="1">
                <a:solidFill>
                  <a:schemeClr val="tx1"/>
                </a:solidFill>
                <a:ea typeface="+mn-lt"/>
                <a:cs typeface="+mn-lt"/>
              </a:rPr>
              <a:t>bouguets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to </a:t>
            </a:r>
            <a:r>
              <a:rPr lang="en-GB" b="1" dirty="0" err="1">
                <a:solidFill>
                  <a:schemeClr val="tx1"/>
                </a:solidFill>
                <a:ea typeface="+mn-lt"/>
                <a:cs typeface="+mn-lt"/>
              </a:rPr>
              <a:t>cotporate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clients wedding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The shop gained a reputation for its bespoke floral arrangements eco-friendly packaging.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  are the owners of green haven florists 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What:green</a:t>
            </a:r>
            <a:r>
              <a:rPr lang="en-GB" sz="2800" dirty="0">
                <a:solidFill>
                  <a:schemeClr val="tx1"/>
                </a:solidFill>
              </a:rPr>
              <a:t> havens is experiencing a 30 percent decline in-stores sales and they have not compensated for the loss of foot traffic and difficulty staying profitable due to rising costs stronger online competitors and an outdated websites 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Where:green</a:t>
            </a:r>
            <a:r>
              <a:rPr lang="en-GB" sz="2800" dirty="0">
                <a:solidFill>
                  <a:schemeClr val="tx1"/>
                </a:solidFill>
              </a:rPr>
              <a:t> haven florists shop in </a:t>
            </a:r>
            <a:r>
              <a:rPr lang="en-GB" sz="2800" dirty="0" err="1">
                <a:solidFill>
                  <a:schemeClr val="tx1"/>
                </a:solidFill>
              </a:rPr>
              <a:t>norwhich,uk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199"/>
            <a:ext cx="9409329" cy="5560979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rgbClr val="FF0000"/>
                </a:solidFill>
              </a:rPr>
              <a:t>Need government support for small businesses who are independent .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Important regulations and trade policies may affect the costs .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 b="1" dirty="0" err="1"/>
              <a:t>Inlation</a:t>
            </a:r>
            <a:r>
              <a:rPr lang="en-GB" b="1" dirty="0"/>
              <a:t> and rising operational costs are increasing in </a:t>
            </a:r>
            <a:r>
              <a:rPr lang="en-GB" b="1" dirty="0" err="1"/>
              <a:t>busineses</a:t>
            </a:r>
            <a:r>
              <a:rPr lang="en-GB" b="1" dirty="0"/>
              <a:t> expenses.</a:t>
            </a:r>
          </a:p>
          <a:p>
            <a:endParaRPr lang="en-GB" b="1" dirty="0"/>
          </a:p>
          <a:p>
            <a:r>
              <a:rPr lang="en-GB" b="1" dirty="0"/>
              <a:t>Customers may spend less on expensive items.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 err="1"/>
              <a:t>SOCIAL:customers</a:t>
            </a:r>
            <a:r>
              <a:rPr lang="en-GB" b="1" dirty="0"/>
              <a:t> increasingly prefer the convenience of online shopping and delivery.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TECHNOLOGICAL  ecommerce platforms and mobile ordering </a:t>
            </a:r>
          </a:p>
          <a:p>
            <a:r>
              <a:rPr lang="en-GB" b="1" dirty="0"/>
              <a:t>Social marketing </a:t>
            </a:r>
          </a:p>
          <a:p>
            <a:endParaRPr lang="en-GB" b="1" dirty="0"/>
          </a:p>
          <a:p>
            <a:r>
              <a:rPr lang="en-GB" b="1" dirty="0" err="1"/>
              <a:t>LEGALemplyment</a:t>
            </a:r>
            <a:r>
              <a:rPr lang="en-GB" b="1" dirty="0"/>
              <a:t> laws affecting staff wages</a:t>
            </a:r>
          </a:p>
          <a:p>
            <a:r>
              <a:rPr lang="en-GB" b="1" dirty="0"/>
              <a:t>Environmental and packaging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climate change cant affect the flower supply  ,increasing pressure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                  political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79F38DD-6721-02B1-EA26-F6466B7F5E3B}"/>
              </a:ext>
            </a:extLst>
          </p:cNvPr>
          <p:cNvCxnSpPr>
            <a:cxnSpLocks/>
          </p:cNvCxnSpPr>
          <p:nvPr/>
        </p:nvCxnSpPr>
        <p:spPr>
          <a:xfrm>
            <a:off x="2354094" y="1527243"/>
            <a:ext cx="1955259" cy="261674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5A57F9-7E73-C829-8955-B9A0121A7477}"/>
              </a:ext>
            </a:extLst>
          </p:cNvPr>
          <p:cNvCxnSpPr/>
          <p:nvPr/>
        </p:nvCxnSpPr>
        <p:spPr>
          <a:xfrm>
            <a:off x="1416904" y="4229415"/>
            <a:ext cx="108884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7DD02A5-09A6-2817-AFD3-14B24A21D7A1}"/>
              </a:ext>
            </a:extLst>
          </p:cNvPr>
          <p:cNvCxnSpPr/>
          <p:nvPr/>
        </p:nvCxnSpPr>
        <p:spPr>
          <a:xfrm>
            <a:off x="5963055" y="1173792"/>
            <a:ext cx="953311" cy="2970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A6F8F4-3BB6-F57F-77DF-932ACB73739F}"/>
              </a:ext>
            </a:extLst>
          </p:cNvPr>
          <p:cNvCxnSpPr/>
          <p:nvPr/>
        </p:nvCxnSpPr>
        <p:spPr>
          <a:xfrm>
            <a:off x="9173183" y="1173792"/>
            <a:ext cx="1439694" cy="2970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B75E5D7-B7A5-E4EF-D0F5-EEDC39D53D3B}"/>
              </a:ext>
            </a:extLst>
          </p:cNvPr>
          <p:cNvCxnSpPr/>
          <p:nvPr/>
        </p:nvCxnSpPr>
        <p:spPr>
          <a:xfrm flipV="1">
            <a:off x="1955260" y="1915761"/>
            <a:ext cx="564204" cy="1075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115C800-730C-F7F3-88D2-948416619803}"/>
              </a:ext>
            </a:extLst>
          </p:cNvPr>
          <p:cNvSpPr txBox="1"/>
          <p:nvPr/>
        </p:nvSpPr>
        <p:spPr>
          <a:xfrm>
            <a:off x="1624519" y="2110902"/>
            <a:ext cx="1329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Post-Brexit</a:t>
            </a:r>
          </a:p>
          <a:p>
            <a:r>
              <a:rPr lang="en-GB" dirty="0"/>
              <a:t>    taxes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471EB5-88B6-1F0E-E5EC-58FC5C9105D6}"/>
              </a:ext>
            </a:extLst>
          </p:cNvPr>
          <p:cNvSpPr txBox="1"/>
          <p:nvPr/>
        </p:nvSpPr>
        <p:spPr>
          <a:xfrm>
            <a:off x="2354094" y="3035030"/>
            <a:ext cx="1109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Income </a:t>
            </a:r>
          </a:p>
          <a:p>
            <a:r>
              <a:rPr lang="en-GB" dirty="0"/>
              <a:t>   taxes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7A3C847-6FB2-CA89-225F-D16768CAA043}"/>
              </a:ext>
            </a:extLst>
          </p:cNvPr>
          <p:cNvSpPr txBox="1"/>
          <p:nvPr/>
        </p:nvSpPr>
        <p:spPr>
          <a:xfrm>
            <a:off x="1416904" y="1643974"/>
            <a:ext cx="1473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Local trade</a:t>
            </a:r>
          </a:p>
          <a:p>
            <a:r>
              <a:rPr lang="en-GB" dirty="0"/>
              <a:t>regulation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01E9FF-94F1-B212-1D27-2D8F7FBA342F}"/>
              </a:ext>
            </a:extLst>
          </p:cNvPr>
          <p:cNvSpPr txBox="1"/>
          <p:nvPr/>
        </p:nvSpPr>
        <p:spPr>
          <a:xfrm>
            <a:off x="5661499" y="966918"/>
            <a:ext cx="1682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CE55ADF-B263-7B73-046B-220256C219C2}"/>
              </a:ext>
            </a:extLst>
          </p:cNvPr>
          <p:cNvSpPr txBox="1"/>
          <p:nvPr/>
        </p:nvSpPr>
        <p:spPr>
          <a:xfrm>
            <a:off x="8476034" y="693173"/>
            <a:ext cx="1439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CE5A97E-BC78-30E6-0ECB-7DE97AC5411A}"/>
              </a:ext>
            </a:extLst>
          </p:cNvPr>
          <p:cNvSpPr txBox="1"/>
          <p:nvPr/>
        </p:nvSpPr>
        <p:spPr>
          <a:xfrm>
            <a:off x="8054503" y="1103697"/>
            <a:ext cx="1439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norwhich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9A8F988-9D0E-19F9-DBCA-412CFFD9BE9B}"/>
              </a:ext>
            </a:extLst>
          </p:cNvPr>
          <p:cNvSpPr txBox="1"/>
          <p:nvPr/>
        </p:nvSpPr>
        <p:spPr>
          <a:xfrm>
            <a:off x="8035046" y="1679903"/>
            <a:ext cx="192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 street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66F96D0-EB96-D9EF-9D76-924821354724}"/>
              </a:ext>
            </a:extLst>
          </p:cNvPr>
          <p:cNvSpPr txBox="1"/>
          <p:nvPr/>
        </p:nvSpPr>
        <p:spPr>
          <a:xfrm>
            <a:off x="8589523" y="2665379"/>
            <a:ext cx="1241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  <a:p>
            <a:r>
              <a:rPr lang="en-GB" dirty="0" err="1"/>
              <a:t>busineses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F14FA3C-CF45-8B48-8EDD-A7584D2BA775}"/>
              </a:ext>
            </a:extLst>
          </p:cNvPr>
          <p:cNvSpPr txBox="1"/>
          <p:nvPr/>
        </p:nvSpPr>
        <p:spPr>
          <a:xfrm>
            <a:off x="4893013" y="2780700"/>
            <a:ext cx="1637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Supermaret</a:t>
            </a:r>
            <a:endParaRPr lang="en-GB" dirty="0"/>
          </a:p>
          <a:p>
            <a:r>
              <a:rPr lang="en-GB" dirty="0"/>
              <a:t>prices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5A46D74-A39E-0E5C-0A70-74DDF06CC776}"/>
              </a:ext>
            </a:extLst>
          </p:cNvPr>
          <p:cNvSpPr txBox="1"/>
          <p:nvPr/>
        </p:nvSpPr>
        <p:spPr>
          <a:xfrm>
            <a:off x="4610909" y="1679903"/>
            <a:ext cx="1766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 digital</a:t>
            </a:r>
          </a:p>
          <a:p>
            <a:r>
              <a:rPr lang="en-GB" dirty="0" err="1"/>
              <a:t>pressence</a:t>
            </a:r>
            <a:r>
              <a:rPr lang="en-GB" dirty="0"/>
              <a:t>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C3B0A05-A8B3-BD32-EDD0-F3710558DF05}"/>
              </a:ext>
            </a:extLst>
          </p:cNvPr>
          <p:cNvSpPr txBox="1"/>
          <p:nvPr/>
        </p:nvSpPr>
        <p:spPr>
          <a:xfrm>
            <a:off x="4372814" y="772367"/>
            <a:ext cx="143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an online shop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5738C2E-9648-928E-7285-9A3D063A60F5}"/>
              </a:ext>
            </a:extLst>
          </p:cNvPr>
          <p:cNvCxnSpPr>
            <a:cxnSpLocks/>
          </p:cNvCxnSpPr>
          <p:nvPr/>
        </p:nvCxnSpPr>
        <p:spPr>
          <a:xfrm flipV="1">
            <a:off x="4105072" y="4143983"/>
            <a:ext cx="1284051" cy="2616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D0CF327-EFA5-28B1-6BB3-DF25E3283736}"/>
              </a:ext>
            </a:extLst>
          </p:cNvPr>
          <p:cNvCxnSpPr/>
          <p:nvPr/>
        </p:nvCxnSpPr>
        <p:spPr>
          <a:xfrm flipV="1">
            <a:off x="7344383" y="4143983"/>
            <a:ext cx="1352145" cy="2616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3777EDFB-FDB8-52B7-AD3D-37B92CDD04F9}"/>
              </a:ext>
            </a:extLst>
          </p:cNvPr>
          <p:cNvSpPr txBox="1"/>
          <p:nvPr/>
        </p:nvSpPr>
        <p:spPr>
          <a:xfrm>
            <a:off x="2354094" y="4265020"/>
            <a:ext cx="2182205" cy="642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Increasing sustainability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F18EC67-9D90-2DE4-F14B-1C4A9C720FE5}"/>
              </a:ext>
            </a:extLst>
          </p:cNvPr>
          <p:cNvSpPr txBox="1"/>
          <p:nvPr/>
        </p:nvSpPr>
        <p:spPr>
          <a:xfrm>
            <a:off x="2354094" y="5068111"/>
            <a:ext cx="1955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Economic downturn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2A4BBF9-AB03-FAE8-ABF2-F766A6C57EE6}"/>
              </a:ext>
            </a:extLst>
          </p:cNvPr>
          <p:cNvSpPr txBox="1"/>
          <p:nvPr/>
        </p:nvSpPr>
        <p:spPr>
          <a:xfrm>
            <a:off x="1715768" y="5753061"/>
            <a:ext cx="2349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Disposible</a:t>
            </a:r>
            <a:r>
              <a:rPr lang="en-GB" dirty="0"/>
              <a:t> materials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3DC2EE4-D1BE-5AEF-EAF3-EC56DE98DA29}"/>
              </a:ext>
            </a:extLst>
          </p:cNvPr>
          <p:cNvSpPr txBox="1"/>
          <p:nvPr/>
        </p:nvSpPr>
        <p:spPr>
          <a:xfrm>
            <a:off x="3132307" y="6479711"/>
            <a:ext cx="1760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enviroment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D9543E2-0522-169F-7C1F-5CA4E59311D4}"/>
              </a:ext>
            </a:extLst>
          </p:cNvPr>
          <p:cNvSpPr txBox="1"/>
          <p:nvPr/>
        </p:nvSpPr>
        <p:spPr>
          <a:xfrm>
            <a:off x="6937641" y="6538689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price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F8A89F6-BB76-9F72-9945-8A530F125399}"/>
              </a:ext>
            </a:extLst>
          </p:cNvPr>
          <p:cNvSpPr txBox="1"/>
          <p:nvPr/>
        </p:nvSpPr>
        <p:spPr>
          <a:xfrm>
            <a:off x="6287278" y="4179912"/>
            <a:ext cx="2869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Sourced blooms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68F91D6-A8A1-EC7A-15C4-C3912B3BEDC6}"/>
              </a:ext>
            </a:extLst>
          </p:cNvPr>
          <p:cNvSpPr txBox="1"/>
          <p:nvPr/>
        </p:nvSpPr>
        <p:spPr>
          <a:xfrm>
            <a:off x="6530180" y="4549244"/>
            <a:ext cx="1899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Biodegradable</a:t>
            </a:r>
          </a:p>
          <a:p>
            <a:r>
              <a:rPr lang="en-GB" dirty="0"/>
              <a:t>wrapping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3A5D116-1590-4F0A-EE95-0334B0614E44}"/>
              </a:ext>
            </a:extLst>
          </p:cNvPr>
          <p:cNvSpPr txBox="1"/>
          <p:nvPr/>
        </p:nvSpPr>
        <p:spPr>
          <a:xfrm>
            <a:off x="6472851" y="5423621"/>
            <a:ext cx="201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inflation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EEAE858-FFBE-4091-C835-1293B4236E2B}"/>
              </a:ext>
            </a:extLst>
          </p:cNvPr>
          <p:cNvSpPr txBox="1"/>
          <p:nvPr/>
        </p:nvSpPr>
        <p:spPr>
          <a:xfrm>
            <a:off x="11084625" y="3995246"/>
            <a:ext cx="131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marketing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In conclusion green haven florists must </a:t>
            </a:r>
            <a:r>
              <a:rPr lang="en-GB" dirty="0" err="1"/>
              <a:t>moderise</a:t>
            </a:r>
            <a:r>
              <a:rPr lang="en-GB" dirty="0"/>
              <a:t> its </a:t>
            </a:r>
            <a:r>
              <a:rPr lang="en-GB" dirty="0" err="1"/>
              <a:t>busineses</a:t>
            </a:r>
            <a:r>
              <a:rPr lang="en-GB" dirty="0"/>
              <a:t> model to include a robust online presence.</a:t>
            </a:r>
          </a:p>
          <a:p>
            <a:r>
              <a:rPr lang="en-GB" dirty="0"/>
              <a:t>Adapting to sustainable trends and targeting younger demographics</a:t>
            </a:r>
          </a:p>
          <a:p>
            <a:r>
              <a:rPr lang="en-GB" dirty="0"/>
              <a:t>Through social media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University of </a:t>
            </a:r>
            <a:r>
              <a:rPr lang="en-GB" b="1" dirty="0" err="1">
                <a:latin typeface="Arial"/>
                <a:ea typeface="Roboto"/>
                <a:cs typeface="Roboto"/>
              </a:rPr>
              <a:t>wales</a:t>
            </a:r>
            <a:r>
              <a:rPr lang="en-GB" b="1" dirty="0">
                <a:latin typeface="Arial"/>
                <a:ea typeface="Roboto"/>
                <a:cs typeface="Roboto"/>
              </a:rPr>
              <a:t> trinity saint David (2026) lccm4004 module specification green haven florists case study.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Spradlin d.2012 are you solving the right problem? </a:t>
            </a:r>
            <a:r>
              <a:rPr lang="en-GB" b="1" dirty="0" err="1">
                <a:latin typeface="Arial"/>
                <a:ea typeface="Roboto"/>
                <a:cs typeface="Roboto"/>
              </a:rPr>
              <a:t>Haravd</a:t>
            </a:r>
            <a:r>
              <a:rPr lang="en-GB" b="1" dirty="0">
                <a:latin typeface="Arial"/>
                <a:ea typeface="Roboto"/>
                <a:cs typeface="Roboto"/>
              </a:rPr>
              <a:t> business review 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Office for national statistics 2022 challenges business face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CD7EF754411A542AFD9DBE8690421D3" ma:contentTypeVersion="1" ma:contentTypeDescription="Create a new document." ma:contentTypeScope="" ma:versionID="c541300a4ac6774e15da6cf9813cc519">
  <xsd:schema xmlns:xsd="http://www.w3.org/2001/XMLSchema" xmlns:xs="http://www.w3.org/2001/XMLSchema" xmlns:p="http://schemas.microsoft.com/office/2006/metadata/properties" xmlns:ns3="11aa0710-6065-45a4-8555-6680b95a1f9d" targetNamespace="http://schemas.microsoft.com/office/2006/metadata/properties" ma:root="true" ma:fieldsID="a76e45188d79e440bcd933df96ad3dc8" ns3:_="">
    <xsd:import namespace="11aa0710-6065-45a4-8555-6680b95a1f9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aa0710-6065-45a4-8555-6680b95a1f9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9FDF5A-8E15-4561-A9D2-EC8E5DD981F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11aa0710-6065-45a4-8555-6680b95a1f9d"/>
  </ds:schemaRefs>
</ds:datastoreItem>
</file>

<file path=customXml/itemProps2.xml><?xml version="1.0" encoding="utf-8"?>
<ds:datastoreItem xmlns:ds="http://schemas.openxmlformats.org/officeDocument/2006/customXml" ds:itemID="{C8E1CBDB-8A46-43EE-B6D7-B7FA94726768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99C59382-05F4-409F-A393-EEB3EE17EFD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287</TotalTime>
  <Words>446</Words>
  <Application>Microsoft Office PowerPoint</Application>
  <PresentationFormat>Widescreen</PresentationFormat>
  <Paragraphs>91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Jessica Ashanti Siwak (2514292)</cp:lastModifiedBy>
  <cp:revision>91</cp:revision>
  <dcterms:created xsi:type="dcterms:W3CDTF">2024-10-08T15:58:04Z</dcterms:created>
  <dcterms:modified xsi:type="dcterms:W3CDTF">2026-03-15T15:32:30Z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0x0101009CD7EF754411A542AFD9DBE8690421D3</vt:lpwstr>
  </property>
</Properties>
</file>