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20"/>
  </p:notesMasterIdLst>
  <p:sldIdLst>
    <p:sldId id="257" r:id="rId5"/>
    <p:sldId id="258" r:id="rId6"/>
    <p:sldId id="266" r:id="rId7"/>
    <p:sldId id="267" r:id="rId8"/>
    <p:sldId id="268" r:id="rId9"/>
    <p:sldId id="269" r:id="rId10"/>
    <p:sldId id="270" r:id="rId11"/>
    <p:sldId id="259" r:id="rId12"/>
    <p:sldId id="260" r:id="rId13"/>
    <p:sldId id="271" r:id="rId14"/>
    <p:sldId id="272" r:id="rId15"/>
    <p:sldId id="263" r:id="rId16"/>
    <p:sldId id="273" r:id="rId17"/>
    <p:sldId id="262" r:id="rId18"/>
    <p:sldId id="26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CDC209-95EC-4203-A4C7-BD7446367508}" v="110" dt="2025-11-14T11:42:29.2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75163" autoAdjust="0"/>
  </p:normalViewPr>
  <p:slideViewPr>
    <p:cSldViewPr snapToGrid="0">
      <p:cViewPr varScale="1">
        <p:scale>
          <a:sx n="62" d="100"/>
          <a:sy n="62" d="100"/>
        </p:scale>
        <p:origin x="164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zzie Francis (2400292)" userId="24f74ece-601f-4e56-873f-843ceb2127ba" providerId="ADAL" clId="{D30DE012-BA53-460D-8981-71F95B253AF1}"/>
    <pc:docChg chg="undo custSel addSld delSld modSld sldOrd">
      <pc:chgData name="Izzie Francis (2400292)" userId="24f74ece-601f-4e56-873f-843ceb2127ba" providerId="ADAL" clId="{D30DE012-BA53-460D-8981-71F95B253AF1}" dt="2025-11-14T14:14:38.351" v="11681" actId="20577"/>
      <pc:docMkLst>
        <pc:docMk/>
      </pc:docMkLst>
      <pc:sldChg chg="addSp delSp modSp mod setBg">
        <pc:chgData name="Izzie Francis (2400292)" userId="24f74ece-601f-4e56-873f-843ceb2127ba" providerId="ADAL" clId="{D30DE012-BA53-460D-8981-71F95B253AF1}" dt="2025-11-12T11:58:24.148" v="4165" actId="26606"/>
        <pc:sldMkLst>
          <pc:docMk/>
          <pc:sldMk cId="2368079323" sldId="257"/>
        </pc:sldMkLst>
        <pc:spChg chg="mod">
          <ac:chgData name="Izzie Francis (2400292)" userId="24f74ece-601f-4e56-873f-843ceb2127ba" providerId="ADAL" clId="{D30DE012-BA53-460D-8981-71F95B253AF1}" dt="2025-11-12T11:58:24.148" v="4165" actId="26606"/>
          <ac:spMkLst>
            <pc:docMk/>
            <pc:sldMk cId="2368079323" sldId="257"/>
            <ac:spMk id="2" creationId="{2E36756B-0DBD-30E5-7ADA-AFA467633F76}"/>
          </ac:spMkLst>
        </pc:spChg>
        <pc:spChg chg="add mod">
          <ac:chgData name="Izzie Francis (2400292)" userId="24f74ece-601f-4e56-873f-843ceb2127ba" providerId="ADAL" clId="{D30DE012-BA53-460D-8981-71F95B253AF1}" dt="2025-11-12T11:58:24.148" v="4165" actId="26606"/>
          <ac:spMkLst>
            <pc:docMk/>
            <pc:sldMk cId="2368079323" sldId="257"/>
            <ac:spMk id="3" creationId="{B394E513-FA85-76E5-90DC-7123FF216B40}"/>
          </ac:spMkLst>
        </pc:spChg>
        <pc:spChg chg="add">
          <ac:chgData name="Izzie Francis (2400292)" userId="24f74ece-601f-4e56-873f-843ceb2127ba" providerId="ADAL" clId="{D30DE012-BA53-460D-8981-71F95B253AF1}" dt="2025-11-12T11:58:24.148" v="4165" actId="26606"/>
          <ac:spMkLst>
            <pc:docMk/>
            <pc:sldMk cId="2368079323" sldId="257"/>
            <ac:spMk id="8" creationId="{FFD48BC7-DC40-47DE-87EE-9F4B6ECB9ABB}"/>
          </ac:spMkLst>
        </pc:spChg>
        <pc:spChg chg="add">
          <ac:chgData name="Izzie Francis (2400292)" userId="24f74ece-601f-4e56-873f-843ceb2127ba" providerId="ADAL" clId="{D30DE012-BA53-460D-8981-71F95B253AF1}" dt="2025-11-12T11:58:24.148" v="4165" actId="26606"/>
          <ac:spMkLst>
            <pc:docMk/>
            <pc:sldMk cId="2368079323" sldId="257"/>
            <ac:spMk id="10" creationId="{E502BBC7-2C76-46F3-BC24-5985BC13DB88}"/>
          </ac:spMkLst>
        </pc:spChg>
        <pc:spChg chg="add">
          <ac:chgData name="Izzie Francis (2400292)" userId="24f74ece-601f-4e56-873f-843ceb2127ba" providerId="ADAL" clId="{D30DE012-BA53-460D-8981-71F95B253AF1}" dt="2025-11-12T11:58:24.148" v="4165" actId="26606"/>
          <ac:spMkLst>
            <pc:docMk/>
            <pc:sldMk cId="2368079323" sldId="257"/>
            <ac:spMk id="12" creationId="{C7F28D52-2A5F-4D23-81AE-7CB8B591C7AF}"/>
          </ac:spMkLst>
        </pc:spChg>
        <pc:spChg chg="add">
          <ac:chgData name="Izzie Francis (2400292)" userId="24f74ece-601f-4e56-873f-843ceb2127ba" providerId="ADAL" clId="{D30DE012-BA53-460D-8981-71F95B253AF1}" dt="2025-11-12T11:58:24.148" v="4165" actId="26606"/>
          <ac:spMkLst>
            <pc:docMk/>
            <pc:sldMk cId="2368079323" sldId="257"/>
            <ac:spMk id="14" creationId="{3629484E-3792-4B3D-89AD-7C8A1ED0E0D4}"/>
          </ac:spMkLst>
        </pc:spChg>
      </pc:sldChg>
      <pc:sldChg chg="addSp delSp modSp new mod setBg modNotesTx">
        <pc:chgData name="Izzie Francis (2400292)" userId="24f74ece-601f-4e56-873f-843ceb2127ba" providerId="ADAL" clId="{D30DE012-BA53-460D-8981-71F95B253AF1}" dt="2025-11-11T14:09:20.974" v="3245" actId="20577"/>
        <pc:sldMkLst>
          <pc:docMk/>
          <pc:sldMk cId="2289289978" sldId="258"/>
        </pc:sldMkLst>
        <pc:spChg chg="mod">
          <ac:chgData name="Izzie Francis (2400292)" userId="24f74ece-601f-4e56-873f-843ceb2127ba" providerId="ADAL" clId="{D30DE012-BA53-460D-8981-71F95B253AF1}" dt="2025-11-10T17:10:53.001" v="2101" actId="26606"/>
          <ac:spMkLst>
            <pc:docMk/>
            <pc:sldMk cId="2289289978" sldId="258"/>
            <ac:spMk id="2" creationId="{161AC791-7D5B-8D84-769D-C4B7962356E5}"/>
          </ac:spMkLst>
        </pc:spChg>
        <pc:spChg chg="add">
          <ac:chgData name="Izzie Francis (2400292)" userId="24f74ece-601f-4e56-873f-843ceb2127ba" providerId="ADAL" clId="{D30DE012-BA53-460D-8981-71F95B253AF1}" dt="2025-11-10T17:10:53.001" v="2101" actId="26606"/>
          <ac:spMkLst>
            <pc:docMk/>
            <pc:sldMk cId="2289289978" sldId="258"/>
            <ac:spMk id="17" creationId="{35DB3719-6FDC-4E5D-891D-FF40B7300F64}"/>
          </ac:spMkLst>
        </pc:spChg>
        <pc:spChg chg="add">
          <ac:chgData name="Izzie Francis (2400292)" userId="24f74ece-601f-4e56-873f-843ceb2127ba" providerId="ADAL" clId="{D30DE012-BA53-460D-8981-71F95B253AF1}" dt="2025-11-10T17:10:53.001" v="2101" actId="26606"/>
          <ac:spMkLst>
            <pc:docMk/>
            <pc:sldMk cId="2289289978" sldId="258"/>
            <ac:spMk id="18" creationId="{E0CBAC23-2E3F-4A90-BA59-F8299F6A5439}"/>
          </ac:spMkLst>
        </pc:spChg>
        <pc:graphicFrameChg chg="add">
          <ac:chgData name="Izzie Francis (2400292)" userId="24f74ece-601f-4e56-873f-843ceb2127ba" providerId="ADAL" clId="{D30DE012-BA53-460D-8981-71F95B253AF1}" dt="2025-11-10T17:10:53.001" v="2101" actId="26606"/>
          <ac:graphicFrameMkLst>
            <pc:docMk/>
            <pc:sldMk cId="2289289978" sldId="258"/>
            <ac:graphicFrameMk id="19" creationId="{A0B01EDF-0EB4-2986-6425-D98FA39429A0}"/>
          </ac:graphicFrameMkLst>
        </pc:graphicFrameChg>
      </pc:sldChg>
      <pc:sldChg chg="addSp delSp modSp new mod setBg addAnim modNotesTx">
        <pc:chgData name="Izzie Francis (2400292)" userId="24f74ece-601f-4e56-873f-843ceb2127ba" providerId="ADAL" clId="{D30DE012-BA53-460D-8981-71F95B253AF1}" dt="2025-11-13T22:21:59.824" v="7583" actId="20577"/>
        <pc:sldMkLst>
          <pc:docMk/>
          <pc:sldMk cId="3100217053" sldId="259"/>
        </pc:sldMkLst>
        <pc:spChg chg="mod">
          <ac:chgData name="Izzie Francis (2400292)" userId="24f74ece-601f-4e56-873f-843ceb2127ba" providerId="ADAL" clId="{D30DE012-BA53-460D-8981-71F95B253AF1}" dt="2025-11-12T11:44:27.448" v="4130" actId="26606"/>
          <ac:spMkLst>
            <pc:docMk/>
            <pc:sldMk cId="3100217053" sldId="259"/>
            <ac:spMk id="2" creationId="{49B47C43-7C44-4DA2-C710-89C875C34FE6}"/>
          </ac:spMkLst>
        </pc:spChg>
        <pc:spChg chg="mod">
          <ac:chgData name="Izzie Francis (2400292)" userId="24f74ece-601f-4e56-873f-843ceb2127ba" providerId="ADAL" clId="{D30DE012-BA53-460D-8981-71F95B253AF1}" dt="2025-11-12T11:44:27.448" v="4130" actId="26606"/>
          <ac:spMkLst>
            <pc:docMk/>
            <pc:sldMk cId="3100217053" sldId="259"/>
            <ac:spMk id="3" creationId="{DA2CD170-13C0-045F-0F3C-0F3B2C3FCBCA}"/>
          </ac:spMkLst>
        </pc:spChg>
        <pc:spChg chg="add">
          <ac:chgData name="Izzie Francis (2400292)" userId="24f74ece-601f-4e56-873f-843ceb2127ba" providerId="ADAL" clId="{D30DE012-BA53-460D-8981-71F95B253AF1}" dt="2025-11-12T11:44:27.448" v="4130" actId="26606"/>
          <ac:spMkLst>
            <pc:docMk/>
            <pc:sldMk cId="3100217053" sldId="259"/>
            <ac:spMk id="29" creationId="{943CAA20-3569-4189-9E48-239A229A86CA}"/>
          </ac:spMkLst>
        </pc:spChg>
        <pc:spChg chg="add">
          <ac:chgData name="Izzie Francis (2400292)" userId="24f74ece-601f-4e56-873f-843ceb2127ba" providerId="ADAL" clId="{D30DE012-BA53-460D-8981-71F95B253AF1}" dt="2025-11-12T11:44:27.448" v="4130" actId="26606"/>
          <ac:spMkLst>
            <pc:docMk/>
            <pc:sldMk cId="3100217053" sldId="259"/>
            <ac:spMk id="30" creationId="{DA542B6D-E775-4832-91DC-2D20F857813A}"/>
          </ac:spMkLst>
        </pc:spChg>
      </pc:sldChg>
      <pc:sldChg chg="addSp delSp modSp new mod setBg modNotesTx">
        <pc:chgData name="Izzie Francis (2400292)" userId="24f74ece-601f-4e56-873f-843ceb2127ba" providerId="ADAL" clId="{D30DE012-BA53-460D-8981-71F95B253AF1}" dt="2025-11-14T00:25:08.013" v="11581" actId="313"/>
        <pc:sldMkLst>
          <pc:docMk/>
          <pc:sldMk cId="104920449" sldId="260"/>
        </pc:sldMkLst>
        <pc:spChg chg="mod">
          <ac:chgData name="Izzie Francis (2400292)" userId="24f74ece-601f-4e56-873f-843ceb2127ba" providerId="ADAL" clId="{D30DE012-BA53-460D-8981-71F95B253AF1}" dt="2025-11-12T12:29:27.912" v="4229" actId="26606"/>
          <ac:spMkLst>
            <pc:docMk/>
            <pc:sldMk cId="104920449" sldId="260"/>
            <ac:spMk id="2" creationId="{09160318-4B6E-3789-C6A7-EC0F09EA5B79}"/>
          </ac:spMkLst>
        </pc:spChg>
        <pc:spChg chg="add">
          <ac:chgData name="Izzie Francis (2400292)" userId="24f74ece-601f-4e56-873f-843ceb2127ba" providerId="ADAL" clId="{D30DE012-BA53-460D-8981-71F95B253AF1}" dt="2025-11-12T12:29:27.912" v="4229" actId="26606"/>
          <ac:spMkLst>
            <pc:docMk/>
            <pc:sldMk cId="104920449" sldId="260"/>
            <ac:spMk id="14" creationId="{AE2B703B-46F9-481A-A605-82E2A828C4FA}"/>
          </ac:spMkLst>
        </pc:spChg>
        <pc:spChg chg="add">
          <ac:chgData name="Izzie Francis (2400292)" userId="24f74ece-601f-4e56-873f-843ceb2127ba" providerId="ADAL" clId="{D30DE012-BA53-460D-8981-71F95B253AF1}" dt="2025-11-12T12:29:27.912" v="4229" actId="26606"/>
          <ac:spMkLst>
            <pc:docMk/>
            <pc:sldMk cId="104920449" sldId="260"/>
            <ac:spMk id="16" creationId="{F13BE4D7-0C3D-4906-B230-A1C5B4665CCF}"/>
          </ac:spMkLst>
        </pc:spChg>
        <pc:graphicFrameChg chg="add">
          <ac:chgData name="Izzie Francis (2400292)" userId="24f74ece-601f-4e56-873f-843ceb2127ba" providerId="ADAL" clId="{D30DE012-BA53-460D-8981-71F95B253AF1}" dt="2025-11-12T12:29:27.912" v="4229" actId="26606"/>
          <ac:graphicFrameMkLst>
            <pc:docMk/>
            <pc:sldMk cId="104920449" sldId="260"/>
            <ac:graphicFrameMk id="17" creationId="{278C8167-78FB-787B-AA5C-91A40FD5EA8D}"/>
          </ac:graphicFrameMkLst>
        </pc:graphicFrameChg>
      </pc:sldChg>
      <pc:sldChg chg="addSp delSp modSp new del mod setBg modNotesTx">
        <pc:chgData name="Izzie Francis (2400292)" userId="24f74ece-601f-4e56-873f-843ceb2127ba" providerId="ADAL" clId="{D30DE012-BA53-460D-8981-71F95B253AF1}" dt="2025-11-14T00:15:43.671" v="11422" actId="2696"/>
        <pc:sldMkLst>
          <pc:docMk/>
          <pc:sldMk cId="1332778065" sldId="261"/>
        </pc:sldMkLst>
        <pc:spChg chg="mod">
          <ac:chgData name="Izzie Francis (2400292)" userId="24f74ece-601f-4e56-873f-843ceb2127ba" providerId="ADAL" clId="{D30DE012-BA53-460D-8981-71F95B253AF1}" dt="2025-11-13T23:25:09.444" v="11372" actId="26606"/>
          <ac:spMkLst>
            <pc:docMk/>
            <pc:sldMk cId="1332778065" sldId="261"/>
            <ac:spMk id="2" creationId="{D72E8D33-602E-CCDD-1FC3-64FFE8C6BDD7}"/>
          </ac:spMkLst>
        </pc:spChg>
        <pc:spChg chg="del mod">
          <ac:chgData name="Izzie Francis (2400292)" userId="24f74ece-601f-4e56-873f-843ceb2127ba" providerId="ADAL" clId="{D30DE012-BA53-460D-8981-71F95B253AF1}" dt="2025-11-13T23:25:09.444" v="11372" actId="26606"/>
          <ac:spMkLst>
            <pc:docMk/>
            <pc:sldMk cId="1332778065" sldId="261"/>
            <ac:spMk id="3" creationId="{F0B9E9FB-481B-36D0-5CED-4607316ADEBD}"/>
          </ac:spMkLst>
        </pc:spChg>
        <pc:spChg chg="add">
          <ac:chgData name="Izzie Francis (2400292)" userId="24f74ece-601f-4e56-873f-843ceb2127ba" providerId="ADAL" clId="{D30DE012-BA53-460D-8981-71F95B253AF1}" dt="2025-11-13T23:25:09.444" v="11372" actId="26606"/>
          <ac:spMkLst>
            <pc:docMk/>
            <pc:sldMk cId="1332778065" sldId="261"/>
            <ac:spMk id="9" creationId="{89A320C9-9735-4D13-8279-C1C674841392}"/>
          </ac:spMkLst>
        </pc:spChg>
        <pc:spChg chg="add">
          <ac:chgData name="Izzie Francis (2400292)" userId="24f74ece-601f-4e56-873f-843ceb2127ba" providerId="ADAL" clId="{D30DE012-BA53-460D-8981-71F95B253AF1}" dt="2025-11-13T23:25:09.444" v="11372" actId="26606"/>
          <ac:spMkLst>
            <pc:docMk/>
            <pc:sldMk cId="1332778065" sldId="261"/>
            <ac:spMk id="11" creationId="{92544CF4-9B52-4A7B-A4B3-88C72729B77D}"/>
          </ac:spMkLst>
        </pc:spChg>
        <pc:spChg chg="add">
          <ac:chgData name="Izzie Francis (2400292)" userId="24f74ece-601f-4e56-873f-843ceb2127ba" providerId="ADAL" clId="{D30DE012-BA53-460D-8981-71F95B253AF1}" dt="2025-11-13T23:25:09.444" v="11372" actId="26606"/>
          <ac:spMkLst>
            <pc:docMk/>
            <pc:sldMk cId="1332778065" sldId="261"/>
            <ac:spMk id="13" creationId="{E75862C5-5C00-4421-BC7B-9B7B86DBC80D}"/>
          </ac:spMkLst>
        </pc:spChg>
        <pc:spChg chg="add">
          <ac:chgData name="Izzie Francis (2400292)" userId="24f74ece-601f-4e56-873f-843ceb2127ba" providerId="ADAL" clId="{D30DE012-BA53-460D-8981-71F95B253AF1}" dt="2025-11-13T23:25:09.444" v="11372" actId="26606"/>
          <ac:spMkLst>
            <pc:docMk/>
            <pc:sldMk cId="1332778065" sldId="261"/>
            <ac:spMk id="15" creationId="{089440EF-9BE9-4AE9-8C28-00B02296CDB6}"/>
          </ac:spMkLst>
        </pc:spChg>
        <pc:graphicFrameChg chg="add mod modGraphic">
          <ac:chgData name="Izzie Francis (2400292)" userId="24f74ece-601f-4e56-873f-843ceb2127ba" providerId="ADAL" clId="{D30DE012-BA53-460D-8981-71F95B253AF1}" dt="2025-11-14T00:15:25.674" v="11421" actId="20577"/>
          <ac:graphicFrameMkLst>
            <pc:docMk/>
            <pc:sldMk cId="1332778065" sldId="261"/>
            <ac:graphicFrameMk id="5" creationId="{1D3C984D-3C52-D03E-1740-F099D15F8AD9}"/>
          </ac:graphicFrameMkLst>
        </pc:graphicFrameChg>
      </pc:sldChg>
      <pc:sldChg chg="addSp delSp modSp new mod setBg">
        <pc:chgData name="Izzie Francis (2400292)" userId="24f74ece-601f-4e56-873f-843ceb2127ba" providerId="ADAL" clId="{D30DE012-BA53-460D-8981-71F95B253AF1}" dt="2025-11-13T23:32:20.584" v="11380" actId="26606"/>
        <pc:sldMkLst>
          <pc:docMk/>
          <pc:sldMk cId="2657122672" sldId="262"/>
        </pc:sldMkLst>
        <pc:spChg chg="mod">
          <ac:chgData name="Izzie Francis (2400292)" userId="24f74ece-601f-4e56-873f-843ceb2127ba" providerId="ADAL" clId="{D30DE012-BA53-460D-8981-71F95B253AF1}" dt="2025-11-13T23:32:20.584" v="11380" actId="26606"/>
          <ac:spMkLst>
            <pc:docMk/>
            <pc:sldMk cId="2657122672" sldId="262"/>
            <ac:spMk id="2" creationId="{6A93702A-4A9B-C170-88FC-E1D78D99C4FF}"/>
          </ac:spMkLst>
        </pc:spChg>
        <pc:spChg chg="add del mod">
          <ac:chgData name="Izzie Francis (2400292)" userId="24f74ece-601f-4e56-873f-843ceb2127ba" providerId="ADAL" clId="{D30DE012-BA53-460D-8981-71F95B253AF1}" dt="2025-11-13T23:32:20.584" v="11380" actId="26606"/>
          <ac:spMkLst>
            <pc:docMk/>
            <pc:sldMk cId="2657122672" sldId="262"/>
            <ac:spMk id="6" creationId="{DE84E36C-B98E-7716-7A68-300233313230}"/>
          </ac:spMkLst>
        </pc:spChg>
        <pc:spChg chg="add del">
          <ac:chgData name="Izzie Francis (2400292)" userId="24f74ece-601f-4e56-873f-843ceb2127ba" providerId="ADAL" clId="{D30DE012-BA53-460D-8981-71F95B253AF1}" dt="2025-11-13T23:32:20.554" v="11379" actId="26606"/>
          <ac:spMkLst>
            <pc:docMk/>
            <pc:sldMk cId="2657122672" sldId="262"/>
            <ac:spMk id="12" creationId="{9DBC8166-481C-4473-95F5-9A5B9073B7F1}"/>
          </ac:spMkLst>
        </pc:spChg>
        <pc:spChg chg="add del">
          <ac:chgData name="Izzie Francis (2400292)" userId="24f74ece-601f-4e56-873f-843ceb2127ba" providerId="ADAL" clId="{D30DE012-BA53-460D-8981-71F95B253AF1}" dt="2025-11-13T23:32:20.554" v="11379" actId="26606"/>
          <ac:spMkLst>
            <pc:docMk/>
            <pc:sldMk cId="2657122672" sldId="262"/>
            <ac:spMk id="14" creationId="{A5A5CE6E-90AF-4D43-A014-1F9EC83EB93D}"/>
          </ac:spMkLst>
        </pc:spChg>
        <pc:spChg chg="add">
          <ac:chgData name="Izzie Francis (2400292)" userId="24f74ece-601f-4e56-873f-843ceb2127ba" providerId="ADAL" clId="{D30DE012-BA53-460D-8981-71F95B253AF1}" dt="2025-11-13T23:32:20.584" v="11380" actId="26606"/>
          <ac:spMkLst>
            <pc:docMk/>
            <pc:sldMk cId="2657122672" sldId="262"/>
            <ac:spMk id="16" creationId="{FB92FFCE-0C90-454E-AA25-D4EE9A6C39C5}"/>
          </ac:spMkLst>
        </pc:spChg>
        <pc:spChg chg="add">
          <ac:chgData name="Izzie Francis (2400292)" userId="24f74ece-601f-4e56-873f-843ceb2127ba" providerId="ADAL" clId="{D30DE012-BA53-460D-8981-71F95B253AF1}" dt="2025-11-13T23:32:20.584" v="11380" actId="26606"/>
          <ac:spMkLst>
            <pc:docMk/>
            <pc:sldMk cId="2657122672" sldId="262"/>
            <ac:spMk id="17" creationId="{81D377EB-C9D2-4ED0-86A6-740A297E3EAC}"/>
          </ac:spMkLst>
        </pc:spChg>
        <pc:spChg chg="add">
          <ac:chgData name="Izzie Francis (2400292)" userId="24f74ece-601f-4e56-873f-843ceb2127ba" providerId="ADAL" clId="{D30DE012-BA53-460D-8981-71F95B253AF1}" dt="2025-11-13T23:32:20.584" v="11380" actId="26606"/>
          <ac:spMkLst>
            <pc:docMk/>
            <pc:sldMk cId="2657122672" sldId="262"/>
            <ac:spMk id="18" creationId="{066346BE-FDB4-4772-A696-0719490ABD64}"/>
          </ac:spMkLst>
        </pc:spChg>
        <pc:graphicFrameChg chg="add del">
          <ac:chgData name="Izzie Francis (2400292)" userId="24f74ece-601f-4e56-873f-843ceb2127ba" providerId="ADAL" clId="{D30DE012-BA53-460D-8981-71F95B253AF1}" dt="2025-11-13T23:32:20.554" v="11379" actId="26606"/>
          <ac:graphicFrameMkLst>
            <pc:docMk/>
            <pc:sldMk cId="2657122672" sldId="262"/>
            <ac:graphicFrameMk id="8" creationId="{A6FD7536-B093-6BA5-B4C3-551332F3A044}"/>
          </ac:graphicFrameMkLst>
        </pc:graphicFrameChg>
        <pc:graphicFrameChg chg="add">
          <ac:chgData name="Izzie Francis (2400292)" userId="24f74ece-601f-4e56-873f-843ceb2127ba" providerId="ADAL" clId="{D30DE012-BA53-460D-8981-71F95B253AF1}" dt="2025-11-13T23:32:20.584" v="11380" actId="26606"/>
          <ac:graphicFrameMkLst>
            <pc:docMk/>
            <pc:sldMk cId="2657122672" sldId="262"/>
            <ac:graphicFrameMk id="19" creationId="{716069E6-5256-86A1-DC4B-68DC2598F6F6}"/>
          </ac:graphicFrameMkLst>
        </pc:graphicFrameChg>
      </pc:sldChg>
      <pc:sldChg chg="addSp delSp modSp new mod ord setBg">
        <pc:chgData name="Izzie Francis (2400292)" userId="24f74ece-601f-4e56-873f-843ceb2127ba" providerId="ADAL" clId="{D30DE012-BA53-460D-8981-71F95B253AF1}" dt="2025-11-14T00:34:16.368" v="11602" actId="26606"/>
        <pc:sldMkLst>
          <pc:docMk/>
          <pc:sldMk cId="1228822630" sldId="263"/>
        </pc:sldMkLst>
        <pc:spChg chg="mod">
          <ac:chgData name="Izzie Francis (2400292)" userId="24f74ece-601f-4e56-873f-843ceb2127ba" providerId="ADAL" clId="{D30DE012-BA53-460D-8981-71F95B253AF1}" dt="2025-11-14T00:34:16.368" v="11602" actId="26606"/>
          <ac:spMkLst>
            <pc:docMk/>
            <pc:sldMk cId="1228822630" sldId="263"/>
            <ac:spMk id="2" creationId="{32B92150-F6CA-F345-89FF-DEEC5E518F4A}"/>
          </ac:spMkLst>
        </pc:spChg>
        <pc:spChg chg="del mod">
          <ac:chgData name="Izzie Francis (2400292)" userId="24f74ece-601f-4e56-873f-843ceb2127ba" providerId="ADAL" clId="{D30DE012-BA53-460D-8981-71F95B253AF1}" dt="2025-11-14T00:34:16.368" v="11602" actId="26606"/>
          <ac:spMkLst>
            <pc:docMk/>
            <pc:sldMk cId="1228822630" sldId="263"/>
            <ac:spMk id="3" creationId="{A9B35EF0-0502-A4A1-38A1-14FA4C440166}"/>
          </ac:spMkLst>
        </pc:spChg>
        <pc:spChg chg="add">
          <ac:chgData name="Izzie Francis (2400292)" userId="24f74ece-601f-4e56-873f-843ceb2127ba" providerId="ADAL" clId="{D30DE012-BA53-460D-8981-71F95B253AF1}" dt="2025-11-14T00:34:16.368" v="11602" actId="26606"/>
          <ac:spMkLst>
            <pc:docMk/>
            <pc:sldMk cId="1228822630" sldId="263"/>
            <ac:spMk id="9" creationId="{89A320C9-9735-4D13-8279-C1C674841392}"/>
          </ac:spMkLst>
        </pc:spChg>
        <pc:spChg chg="add">
          <ac:chgData name="Izzie Francis (2400292)" userId="24f74ece-601f-4e56-873f-843ceb2127ba" providerId="ADAL" clId="{D30DE012-BA53-460D-8981-71F95B253AF1}" dt="2025-11-14T00:34:16.368" v="11602" actId="26606"/>
          <ac:spMkLst>
            <pc:docMk/>
            <pc:sldMk cId="1228822630" sldId="263"/>
            <ac:spMk id="11" creationId="{92544CF4-9B52-4A7B-A4B3-88C72729B77D}"/>
          </ac:spMkLst>
        </pc:spChg>
        <pc:spChg chg="add">
          <ac:chgData name="Izzie Francis (2400292)" userId="24f74ece-601f-4e56-873f-843ceb2127ba" providerId="ADAL" clId="{D30DE012-BA53-460D-8981-71F95B253AF1}" dt="2025-11-14T00:34:16.368" v="11602" actId="26606"/>
          <ac:spMkLst>
            <pc:docMk/>
            <pc:sldMk cId="1228822630" sldId="263"/>
            <ac:spMk id="13" creationId="{E75862C5-5C00-4421-BC7B-9B7B86DBC80D}"/>
          </ac:spMkLst>
        </pc:spChg>
        <pc:spChg chg="add">
          <ac:chgData name="Izzie Francis (2400292)" userId="24f74ece-601f-4e56-873f-843ceb2127ba" providerId="ADAL" clId="{D30DE012-BA53-460D-8981-71F95B253AF1}" dt="2025-11-14T00:34:16.368" v="11602" actId="26606"/>
          <ac:spMkLst>
            <pc:docMk/>
            <pc:sldMk cId="1228822630" sldId="263"/>
            <ac:spMk id="15" creationId="{089440EF-9BE9-4AE9-8C28-00B02296CDB6}"/>
          </ac:spMkLst>
        </pc:spChg>
        <pc:graphicFrameChg chg="add">
          <ac:chgData name="Izzie Francis (2400292)" userId="24f74ece-601f-4e56-873f-843ceb2127ba" providerId="ADAL" clId="{D30DE012-BA53-460D-8981-71F95B253AF1}" dt="2025-11-14T00:34:16.368" v="11602" actId="26606"/>
          <ac:graphicFrameMkLst>
            <pc:docMk/>
            <pc:sldMk cId="1228822630" sldId="263"/>
            <ac:graphicFrameMk id="5" creationId="{F0AFCECD-835C-F52C-2687-48F51BF7264E}"/>
          </ac:graphicFrameMkLst>
        </pc:graphicFrameChg>
      </pc:sldChg>
      <pc:sldChg chg="modSp new mod">
        <pc:chgData name="Izzie Francis (2400292)" userId="24f74ece-601f-4e56-873f-843ceb2127ba" providerId="ADAL" clId="{D30DE012-BA53-460D-8981-71F95B253AF1}" dt="2025-11-14T11:27:18.633" v="11632" actId="20577"/>
        <pc:sldMkLst>
          <pc:docMk/>
          <pc:sldMk cId="2840146286" sldId="264"/>
        </pc:sldMkLst>
        <pc:spChg chg="mod">
          <ac:chgData name="Izzie Francis (2400292)" userId="24f74ece-601f-4e56-873f-843ceb2127ba" providerId="ADAL" clId="{D30DE012-BA53-460D-8981-71F95B253AF1}" dt="2025-11-13T21:31:43.207" v="6157" actId="1076"/>
          <ac:spMkLst>
            <pc:docMk/>
            <pc:sldMk cId="2840146286" sldId="264"/>
            <ac:spMk id="2" creationId="{361D4F01-B3E7-1DAF-E69F-D2C2BDF03F3D}"/>
          </ac:spMkLst>
        </pc:spChg>
        <pc:spChg chg="mod">
          <ac:chgData name="Izzie Francis (2400292)" userId="24f74ece-601f-4e56-873f-843ceb2127ba" providerId="ADAL" clId="{D30DE012-BA53-460D-8981-71F95B253AF1}" dt="2025-11-14T11:27:18.633" v="11632" actId="20577"/>
          <ac:spMkLst>
            <pc:docMk/>
            <pc:sldMk cId="2840146286" sldId="264"/>
            <ac:spMk id="3" creationId="{480E0EE0-EAC7-A4FF-41BA-AB7D03A41D3B}"/>
          </ac:spMkLst>
        </pc:spChg>
      </pc:sldChg>
      <pc:sldChg chg="addSp delSp modSp new mod ord setBg modNotesTx">
        <pc:chgData name="Izzie Francis (2400292)" userId="24f74ece-601f-4e56-873f-843ceb2127ba" providerId="ADAL" clId="{D30DE012-BA53-460D-8981-71F95B253AF1}" dt="2025-11-14T14:14:38.351" v="11681" actId="20577"/>
        <pc:sldMkLst>
          <pc:docMk/>
          <pc:sldMk cId="3983604041" sldId="266"/>
        </pc:sldMkLst>
        <pc:spChg chg="mod">
          <ac:chgData name="Izzie Francis (2400292)" userId="24f74ece-601f-4e56-873f-843ceb2127ba" providerId="ADAL" clId="{D30DE012-BA53-460D-8981-71F95B253AF1}" dt="2025-11-12T11:33:37.243" v="4033" actId="26606"/>
          <ac:spMkLst>
            <pc:docMk/>
            <pc:sldMk cId="3983604041" sldId="266"/>
            <ac:spMk id="2" creationId="{BA7135B8-808E-D3E3-1599-55B274A74904}"/>
          </ac:spMkLst>
        </pc:spChg>
        <pc:spChg chg="add">
          <ac:chgData name="Izzie Francis (2400292)" userId="24f74ece-601f-4e56-873f-843ceb2127ba" providerId="ADAL" clId="{D30DE012-BA53-460D-8981-71F95B253AF1}" dt="2025-11-12T11:33:37.243" v="4033" actId="26606"/>
          <ac:spMkLst>
            <pc:docMk/>
            <pc:sldMk cId="3983604041" sldId="266"/>
            <ac:spMk id="16" creationId="{9DBC8166-481C-4473-95F5-9A5B9073B7F1}"/>
          </ac:spMkLst>
        </pc:spChg>
        <pc:spChg chg="add">
          <ac:chgData name="Izzie Francis (2400292)" userId="24f74ece-601f-4e56-873f-843ceb2127ba" providerId="ADAL" clId="{D30DE012-BA53-460D-8981-71F95B253AF1}" dt="2025-11-12T11:33:37.243" v="4033" actId="26606"/>
          <ac:spMkLst>
            <pc:docMk/>
            <pc:sldMk cId="3983604041" sldId="266"/>
            <ac:spMk id="18" creationId="{A5A5CE6E-90AF-4D43-A014-1F9EC83EB93D}"/>
          </ac:spMkLst>
        </pc:spChg>
        <pc:graphicFrameChg chg="add mod modGraphic">
          <ac:chgData name="Izzie Francis (2400292)" userId="24f74ece-601f-4e56-873f-843ceb2127ba" providerId="ADAL" clId="{D30DE012-BA53-460D-8981-71F95B253AF1}" dt="2025-11-14T14:14:38.351" v="11681" actId="20577"/>
          <ac:graphicFrameMkLst>
            <pc:docMk/>
            <pc:sldMk cId="3983604041" sldId="266"/>
            <ac:graphicFrameMk id="12" creationId="{86220413-F490-145E-4F1C-01C7A4211D14}"/>
          </ac:graphicFrameMkLst>
        </pc:graphicFrameChg>
        <pc:picChg chg="add del mod">
          <ac:chgData name="Izzie Francis (2400292)" userId="24f74ece-601f-4e56-873f-843ceb2127ba" providerId="ADAL" clId="{D30DE012-BA53-460D-8981-71F95B253AF1}" dt="2025-11-13T20:51:32.359" v="4272" actId="478"/>
          <ac:picMkLst>
            <pc:docMk/>
            <pc:sldMk cId="3983604041" sldId="266"/>
            <ac:picMk id="4" creationId="{CB56DCC2-66CF-590F-15A3-2D4436CA847C}"/>
          </ac:picMkLst>
        </pc:picChg>
        <pc:picChg chg="add del mod">
          <ac:chgData name="Izzie Francis (2400292)" userId="24f74ece-601f-4e56-873f-843ceb2127ba" providerId="ADAL" clId="{D30DE012-BA53-460D-8981-71F95B253AF1}" dt="2025-11-13T21:05:46.187" v="5575" actId="21"/>
          <ac:picMkLst>
            <pc:docMk/>
            <pc:sldMk cId="3983604041" sldId="266"/>
            <ac:picMk id="2050" creationId="{43CA698D-72A9-AB05-DB0C-C695EAC308A0}"/>
          </ac:picMkLst>
        </pc:picChg>
      </pc:sldChg>
      <pc:sldChg chg="addSp delSp modSp new mod setBg modNotesTx">
        <pc:chgData name="Izzie Francis (2400292)" userId="24f74ece-601f-4e56-873f-843ceb2127ba" providerId="ADAL" clId="{D30DE012-BA53-460D-8981-71F95B253AF1}" dt="2025-11-14T00:43:48.178" v="11623" actId="14100"/>
        <pc:sldMkLst>
          <pc:docMk/>
          <pc:sldMk cId="3336981149" sldId="267"/>
        </pc:sldMkLst>
        <pc:spChg chg="mod">
          <ac:chgData name="Izzie Francis (2400292)" userId="24f74ece-601f-4e56-873f-843ceb2127ba" providerId="ADAL" clId="{D30DE012-BA53-460D-8981-71F95B253AF1}" dt="2025-11-13T21:18:01.755" v="5830" actId="26606"/>
          <ac:spMkLst>
            <pc:docMk/>
            <pc:sldMk cId="3336981149" sldId="267"/>
            <ac:spMk id="2" creationId="{5B668FB3-3B6D-A396-15ED-5558825BC911}"/>
          </ac:spMkLst>
        </pc:spChg>
        <pc:spChg chg="del">
          <ac:chgData name="Izzie Francis (2400292)" userId="24f74ece-601f-4e56-873f-843ceb2127ba" providerId="ADAL" clId="{D30DE012-BA53-460D-8981-71F95B253AF1}" dt="2025-11-13T21:08:02.826" v="5620"/>
          <ac:spMkLst>
            <pc:docMk/>
            <pc:sldMk cId="3336981149" sldId="267"/>
            <ac:spMk id="3" creationId="{1FCBB0BD-FD66-ED7C-D269-42522421102B}"/>
          </ac:spMkLst>
        </pc:spChg>
        <pc:spChg chg="add del">
          <ac:chgData name="Izzie Francis (2400292)" userId="24f74ece-601f-4e56-873f-843ceb2127ba" providerId="ADAL" clId="{D30DE012-BA53-460D-8981-71F95B253AF1}" dt="2025-11-13T21:18:01.755" v="5830" actId="26606"/>
          <ac:spMkLst>
            <pc:docMk/>
            <pc:sldMk cId="3336981149" sldId="267"/>
            <ac:spMk id="3081" creationId="{7C98A213-5994-475E-B327-DC6EC27FBA8B}"/>
          </ac:spMkLst>
        </pc:spChg>
        <pc:spChg chg="add del">
          <ac:chgData name="Izzie Francis (2400292)" userId="24f74ece-601f-4e56-873f-843ceb2127ba" providerId="ADAL" clId="{D30DE012-BA53-460D-8981-71F95B253AF1}" dt="2025-11-13T21:18:01.755" v="5830" actId="26606"/>
          <ac:spMkLst>
            <pc:docMk/>
            <pc:sldMk cId="3336981149" sldId="267"/>
            <ac:spMk id="3083" creationId="{4B030A0D-0DAD-4A99-89BB-419527D6A64B}"/>
          </ac:spMkLst>
        </pc:spChg>
        <pc:spChg chg="add mod">
          <ac:chgData name="Izzie Francis (2400292)" userId="24f74ece-601f-4e56-873f-843ceb2127ba" providerId="ADAL" clId="{D30DE012-BA53-460D-8981-71F95B253AF1}" dt="2025-11-13T21:19:13.302" v="5932" actId="12"/>
          <ac:spMkLst>
            <pc:docMk/>
            <pc:sldMk cId="3336981149" sldId="267"/>
            <ac:spMk id="3087" creationId="{F9013AF3-CE2A-E070-D86C-6F83E25145AC}"/>
          </ac:spMkLst>
        </pc:spChg>
        <pc:spChg chg="add">
          <ac:chgData name="Izzie Francis (2400292)" userId="24f74ece-601f-4e56-873f-843ceb2127ba" providerId="ADAL" clId="{D30DE012-BA53-460D-8981-71F95B253AF1}" dt="2025-11-13T21:18:01.755" v="5830" actId="26606"/>
          <ac:spMkLst>
            <pc:docMk/>
            <pc:sldMk cId="3336981149" sldId="267"/>
            <ac:spMk id="3090" creationId="{0550F5B9-399F-4FAD-AE6C-ED65F9A43A74}"/>
          </ac:spMkLst>
        </pc:spChg>
        <pc:spChg chg="add">
          <ac:chgData name="Izzie Francis (2400292)" userId="24f74ece-601f-4e56-873f-843ceb2127ba" providerId="ADAL" clId="{D30DE012-BA53-460D-8981-71F95B253AF1}" dt="2025-11-13T21:18:01.755" v="5830" actId="26606"/>
          <ac:spMkLst>
            <pc:docMk/>
            <pc:sldMk cId="3336981149" sldId="267"/>
            <ac:spMk id="3092" creationId="{C062E60F-5CD4-4268-8359-8076634680E5}"/>
          </ac:spMkLst>
        </pc:spChg>
        <pc:spChg chg="add">
          <ac:chgData name="Izzie Francis (2400292)" userId="24f74ece-601f-4e56-873f-843ceb2127ba" providerId="ADAL" clId="{D30DE012-BA53-460D-8981-71F95B253AF1}" dt="2025-11-13T21:18:01.755" v="5830" actId="26606"/>
          <ac:spMkLst>
            <pc:docMk/>
            <pc:sldMk cId="3336981149" sldId="267"/>
            <ac:spMk id="3094" creationId="{BB341EC3-1810-4D33-BA3F-E2D0AA0ECFB6}"/>
          </ac:spMkLst>
        </pc:spChg>
        <pc:spChg chg="add">
          <ac:chgData name="Izzie Francis (2400292)" userId="24f74ece-601f-4e56-873f-843ceb2127ba" providerId="ADAL" clId="{D30DE012-BA53-460D-8981-71F95B253AF1}" dt="2025-11-13T21:18:01.755" v="5830" actId="26606"/>
          <ac:spMkLst>
            <pc:docMk/>
            <pc:sldMk cId="3336981149" sldId="267"/>
            <ac:spMk id="3096" creationId="{10127CDE-2B99-47A8-BB3C-7D17519105E0}"/>
          </ac:spMkLst>
        </pc:spChg>
        <pc:picChg chg="add mod">
          <ac:chgData name="Izzie Francis (2400292)" userId="24f74ece-601f-4e56-873f-843ceb2127ba" providerId="ADAL" clId="{D30DE012-BA53-460D-8981-71F95B253AF1}" dt="2025-11-13T21:18:01.755" v="5830" actId="26606"/>
          <ac:picMkLst>
            <pc:docMk/>
            <pc:sldMk cId="3336981149" sldId="267"/>
            <ac:picMk id="4" creationId="{8E793732-B7F0-9488-3184-35BE6F6326C8}"/>
          </ac:picMkLst>
        </pc:picChg>
        <pc:picChg chg="add mod">
          <ac:chgData name="Izzie Francis (2400292)" userId="24f74ece-601f-4e56-873f-843ceb2127ba" providerId="ADAL" clId="{D30DE012-BA53-460D-8981-71F95B253AF1}" dt="2025-11-13T21:18:01.755" v="5830" actId="26606"/>
          <ac:picMkLst>
            <pc:docMk/>
            <pc:sldMk cId="3336981149" sldId="267"/>
            <ac:picMk id="3074" creationId="{38DDE3DA-9119-6398-AE62-E76DC197FA88}"/>
          </ac:picMkLst>
        </pc:picChg>
        <pc:picChg chg="add mod">
          <ac:chgData name="Izzie Francis (2400292)" userId="24f74ece-601f-4e56-873f-843ceb2127ba" providerId="ADAL" clId="{D30DE012-BA53-460D-8981-71F95B253AF1}" dt="2025-11-14T00:43:48.178" v="11623" actId="14100"/>
          <ac:picMkLst>
            <pc:docMk/>
            <pc:sldMk cId="3336981149" sldId="267"/>
            <ac:picMk id="3076" creationId="{39C5095A-6574-C443-E26E-E97EC41D5495}"/>
          </ac:picMkLst>
        </pc:picChg>
      </pc:sldChg>
      <pc:sldChg chg="addSp delSp modSp new mod setBg modNotesTx">
        <pc:chgData name="Izzie Francis (2400292)" userId="24f74ece-601f-4e56-873f-843ceb2127ba" providerId="ADAL" clId="{D30DE012-BA53-460D-8981-71F95B253AF1}" dt="2025-11-13T21:53:43.551" v="7297" actId="20577"/>
        <pc:sldMkLst>
          <pc:docMk/>
          <pc:sldMk cId="3462782492" sldId="268"/>
        </pc:sldMkLst>
        <pc:spChg chg="mod">
          <ac:chgData name="Izzie Francis (2400292)" userId="24f74ece-601f-4e56-873f-843ceb2127ba" providerId="ADAL" clId="{D30DE012-BA53-460D-8981-71F95B253AF1}" dt="2025-11-13T21:17:57.743" v="5829" actId="26606"/>
          <ac:spMkLst>
            <pc:docMk/>
            <pc:sldMk cId="3462782492" sldId="268"/>
            <ac:spMk id="2" creationId="{55331594-5AE5-74B0-B7FE-3CF712C8C259}"/>
          </ac:spMkLst>
        </pc:spChg>
        <pc:spChg chg="del">
          <ac:chgData name="Izzie Francis (2400292)" userId="24f74ece-601f-4e56-873f-843ceb2127ba" providerId="ADAL" clId="{D30DE012-BA53-460D-8981-71F95B253AF1}" dt="2025-11-13T21:09:30.467" v="5641"/>
          <ac:spMkLst>
            <pc:docMk/>
            <pc:sldMk cId="3462782492" sldId="268"/>
            <ac:spMk id="3" creationId="{78689B74-7A46-C716-05EE-AA1A23F14CD8}"/>
          </ac:spMkLst>
        </pc:spChg>
        <pc:spChg chg="add del">
          <ac:chgData name="Izzie Francis (2400292)" userId="24f74ece-601f-4e56-873f-843ceb2127ba" providerId="ADAL" clId="{D30DE012-BA53-460D-8981-71F95B253AF1}" dt="2025-11-13T21:17:57.743" v="5829" actId="26606"/>
          <ac:spMkLst>
            <pc:docMk/>
            <pc:sldMk cId="3462782492" sldId="268"/>
            <ac:spMk id="5129" creationId="{B6ECEE03-918F-43ED-A7B3-F1BDE3FCECAF}"/>
          </ac:spMkLst>
        </pc:spChg>
        <pc:spChg chg="add del">
          <ac:chgData name="Izzie Francis (2400292)" userId="24f74ece-601f-4e56-873f-843ceb2127ba" providerId="ADAL" clId="{D30DE012-BA53-460D-8981-71F95B253AF1}" dt="2025-11-13T21:17:57.743" v="5829" actId="26606"/>
          <ac:spMkLst>
            <pc:docMk/>
            <pc:sldMk cId="3462782492" sldId="268"/>
            <ac:spMk id="5131" creationId="{010B55F0-C448-403A-8231-AD42A7BA271C}"/>
          </ac:spMkLst>
        </pc:spChg>
        <pc:spChg chg="add mod">
          <ac:chgData name="Izzie Francis (2400292)" userId="24f74ece-601f-4e56-873f-843ceb2127ba" providerId="ADAL" clId="{D30DE012-BA53-460D-8981-71F95B253AF1}" dt="2025-11-13T21:20:37.500" v="6082" actId="20577"/>
          <ac:spMkLst>
            <pc:docMk/>
            <pc:sldMk cId="3462782492" sldId="268"/>
            <ac:spMk id="5135" creationId="{4EAAD6D1-260C-3196-69C1-AE4CDACBA0A0}"/>
          </ac:spMkLst>
        </pc:spChg>
        <pc:spChg chg="add">
          <ac:chgData name="Izzie Francis (2400292)" userId="24f74ece-601f-4e56-873f-843ceb2127ba" providerId="ADAL" clId="{D30DE012-BA53-460D-8981-71F95B253AF1}" dt="2025-11-13T21:17:57.743" v="5829" actId="26606"/>
          <ac:spMkLst>
            <pc:docMk/>
            <pc:sldMk cId="3462782492" sldId="268"/>
            <ac:spMk id="5138" creationId="{0550F5B9-399F-4FAD-AE6C-ED65F9A43A74}"/>
          </ac:spMkLst>
        </pc:spChg>
        <pc:spChg chg="add">
          <ac:chgData name="Izzie Francis (2400292)" userId="24f74ece-601f-4e56-873f-843ceb2127ba" providerId="ADAL" clId="{D30DE012-BA53-460D-8981-71F95B253AF1}" dt="2025-11-13T21:17:57.743" v="5829" actId="26606"/>
          <ac:spMkLst>
            <pc:docMk/>
            <pc:sldMk cId="3462782492" sldId="268"/>
            <ac:spMk id="5140" creationId="{C062E60F-5CD4-4268-8359-8076634680E5}"/>
          </ac:spMkLst>
        </pc:spChg>
        <pc:spChg chg="add">
          <ac:chgData name="Izzie Francis (2400292)" userId="24f74ece-601f-4e56-873f-843ceb2127ba" providerId="ADAL" clId="{D30DE012-BA53-460D-8981-71F95B253AF1}" dt="2025-11-13T21:17:57.743" v="5829" actId="26606"/>
          <ac:spMkLst>
            <pc:docMk/>
            <pc:sldMk cId="3462782492" sldId="268"/>
            <ac:spMk id="5142" creationId="{BB341EC3-1810-4D33-BA3F-E2D0AA0ECFB6}"/>
          </ac:spMkLst>
        </pc:spChg>
        <pc:spChg chg="add">
          <ac:chgData name="Izzie Francis (2400292)" userId="24f74ece-601f-4e56-873f-843ceb2127ba" providerId="ADAL" clId="{D30DE012-BA53-460D-8981-71F95B253AF1}" dt="2025-11-13T21:17:57.743" v="5829" actId="26606"/>
          <ac:spMkLst>
            <pc:docMk/>
            <pc:sldMk cId="3462782492" sldId="268"/>
            <ac:spMk id="5144" creationId="{10127CDE-2B99-47A8-BB3C-7D17519105E0}"/>
          </ac:spMkLst>
        </pc:spChg>
        <pc:picChg chg="add mod">
          <ac:chgData name="Izzie Francis (2400292)" userId="24f74ece-601f-4e56-873f-843ceb2127ba" providerId="ADAL" clId="{D30DE012-BA53-460D-8981-71F95B253AF1}" dt="2025-11-13T21:10:38.686" v="5656" actId="1076"/>
          <ac:picMkLst>
            <pc:docMk/>
            <pc:sldMk cId="3462782492" sldId="268"/>
            <ac:picMk id="4" creationId="{7BB1CD51-B13F-44BE-FCEC-B0F31EEF4F16}"/>
          </ac:picMkLst>
        </pc:picChg>
        <pc:picChg chg="add mod">
          <ac:chgData name="Izzie Francis (2400292)" userId="24f74ece-601f-4e56-873f-843ceb2127ba" providerId="ADAL" clId="{D30DE012-BA53-460D-8981-71F95B253AF1}" dt="2025-11-13T21:17:57.743" v="5829" actId="26606"/>
          <ac:picMkLst>
            <pc:docMk/>
            <pc:sldMk cId="3462782492" sldId="268"/>
            <ac:picMk id="5122" creationId="{7898EE45-E64A-BB2F-DE2B-721F6F92E73D}"/>
          </ac:picMkLst>
        </pc:picChg>
        <pc:picChg chg="add mod ord">
          <ac:chgData name="Izzie Francis (2400292)" userId="24f74ece-601f-4e56-873f-843ceb2127ba" providerId="ADAL" clId="{D30DE012-BA53-460D-8981-71F95B253AF1}" dt="2025-11-13T21:17:57.743" v="5829" actId="26606"/>
          <ac:picMkLst>
            <pc:docMk/>
            <pc:sldMk cId="3462782492" sldId="268"/>
            <ac:picMk id="5124" creationId="{A2A76AB9-E4F1-28FA-9FF5-91969C16E305}"/>
          </ac:picMkLst>
        </pc:picChg>
      </pc:sldChg>
      <pc:sldChg chg="addSp delSp modSp new mod setBg">
        <pc:chgData name="Izzie Francis (2400292)" userId="24f74ece-601f-4e56-873f-843ceb2127ba" providerId="ADAL" clId="{D30DE012-BA53-460D-8981-71F95B253AF1}" dt="2025-11-14T14:01:40.351" v="11672" actId="20577"/>
        <pc:sldMkLst>
          <pc:docMk/>
          <pc:sldMk cId="2303705489" sldId="269"/>
        </pc:sldMkLst>
        <pc:spChg chg="mod">
          <ac:chgData name="Izzie Francis (2400292)" userId="24f74ece-601f-4e56-873f-843ceb2127ba" providerId="ADAL" clId="{D30DE012-BA53-460D-8981-71F95B253AF1}" dt="2025-11-13T21:15:21.925" v="5703" actId="26606"/>
          <ac:spMkLst>
            <pc:docMk/>
            <pc:sldMk cId="2303705489" sldId="269"/>
            <ac:spMk id="2" creationId="{B99E32B6-A71E-C035-526F-25CB5FA2DC76}"/>
          </ac:spMkLst>
        </pc:spChg>
        <pc:spChg chg="add del mod ord">
          <ac:chgData name="Izzie Francis (2400292)" userId="24f74ece-601f-4e56-873f-843ceb2127ba" providerId="ADAL" clId="{D30DE012-BA53-460D-8981-71F95B253AF1}" dt="2025-11-13T21:15:21.925" v="5703" actId="26606"/>
          <ac:spMkLst>
            <pc:docMk/>
            <pc:sldMk cId="2303705489" sldId="269"/>
            <ac:spMk id="3" creationId="{B2C2BAF1-0ECA-EB77-0137-46AB36C05B2E}"/>
          </ac:spMkLst>
        </pc:spChg>
        <pc:spChg chg="add del">
          <ac:chgData name="Izzie Francis (2400292)" userId="24f74ece-601f-4e56-873f-843ceb2127ba" providerId="ADAL" clId="{D30DE012-BA53-460D-8981-71F95B253AF1}" dt="2025-11-13T21:15:21.925" v="5703" actId="26606"/>
          <ac:spMkLst>
            <pc:docMk/>
            <pc:sldMk cId="2303705489" sldId="269"/>
            <ac:spMk id="2055" creationId="{743AA782-23D1-4521-8CAD-47662984AA08}"/>
          </ac:spMkLst>
        </pc:spChg>
        <pc:spChg chg="add del">
          <ac:chgData name="Izzie Francis (2400292)" userId="24f74ece-601f-4e56-873f-843ceb2127ba" providerId="ADAL" clId="{D30DE012-BA53-460D-8981-71F95B253AF1}" dt="2025-11-13T21:15:21.925" v="5703" actId="26606"/>
          <ac:spMkLst>
            <pc:docMk/>
            <pc:sldMk cId="2303705489" sldId="269"/>
            <ac:spMk id="2057" creationId="{71877DBC-BB60-40F0-AC93-2ACDBAAE60CE}"/>
          </ac:spMkLst>
        </pc:spChg>
        <pc:spChg chg="add del">
          <ac:chgData name="Izzie Francis (2400292)" userId="24f74ece-601f-4e56-873f-843ceb2127ba" providerId="ADAL" clId="{D30DE012-BA53-460D-8981-71F95B253AF1}" dt="2025-11-13T21:15:13.070" v="5696" actId="26606"/>
          <ac:spMkLst>
            <pc:docMk/>
            <pc:sldMk cId="2303705489" sldId="269"/>
            <ac:spMk id="2062" creationId="{84ECDE7A-6944-466D-8FFE-149A29BA6BAE}"/>
          </ac:spMkLst>
        </pc:spChg>
        <pc:spChg chg="add del">
          <ac:chgData name="Izzie Francis (2400292)" userId="24f74ece-601f-4e56-873f-843ceb2127ba" providerId="ADAL" clId="{D30DE012-BA53-460D-8981-71F95B253AF1}" dt="2025-11-13T21:15:13.070" v="5696" actId="26606"/>
          <ac:spMkLst>
            <pc:docMk/>
            <pc:sldMk cId="2303705489" sldId="269"/>
            <ac:spMk id="2064" creationId="{B3420082-9415-44EC-802E-C77D71D59C57}"/>
          </ac:spMkLst>
        </pc:spChg>
        <pc:spChg chg="add del">
          <ac:chgData name="Izzie Francis (2400292)" userId="24f74ece-601f-4e56-873f-843ceb2127ba" providerId="ADAL" clId="{D30DE012-BA53-460D-8981-71F95B253AF1}" dt="2025-11-13T21:15:13.070" v="5696" actId="26606"/>
          <ac:spMkLst>
            <pc:docMk/>
            <pc:sldMk cId="2303705489" sldId="269"/>
            <ac:spMk id="2066" creationId="{55A52C45-1FCB-4636-A80F-2849B8226C01}"/>
          </ac:spMkLst>
        </pc:spChg>
        <pc:spChg chg="add del">
          <ac:chgData name="Izzie Francis (2400292)" userId="24f74ece-601f-4e56-873f-843ceb2127ba" providerId="ADAL" clId="{D30DE012-BA53-460D-8981-71F95B253AF1}" dt="2025-11-13T21:15:13.070" v="5696" actId="26606"/>
          <ac:spMkLst>
            <pc:docMk/>
            <pc:sldMk cId="2303705489" sldId="269"/>
            <ac:spMk id="2068" creationId="{768EB4DD-3704-43AD-92B3-C4E0C6EA92CB}"/>
          </ac:spMkLst>
        </pc:spChg>
        <pc:spChg chg="add del">
          <ac:chgData name="Izzie Francis (2400292)" userId="24f74ece-601f-4e56-873f-843ceb2127ba" providerId="ADAL" clId="{D30DE012-BA53-460D-8981-71F95B253AF1}" dt="2025-11-13T21:15:18.322" v="5698" actId="26606"/>
          <ac:spMkLst>
            <pc:docMk/>
            <pc:sldMk cId="2303705489" sldId="269"/>
            <ac:spMk id="2070" creationId="{D4771268-CB57-404A-9271-370EB28F6090}"/>
          </ac:spMkLst>
        </pc:spChg>
        <pc:spChg chg="add del">
          <ac:chgData name="Izzie Francis (2400292)" userId="24f74ece-601f-4e56-873f-843ceb2127ba" providerId="ADAL" clId="{D30DE012-BA53-460D-8981-71F95B253AF1}" dt="2025-11-13T21:15:19.605" v="5700" actId="26606"/>
          <ac:spMkLst>
            <pc:docMk/>
            <pc:sldMk cId="2303705489" sldId="269"/>
            <ac:spMk id="2072" creationId="{2B97F24A-32CE-4C1C-A50D-3016B394DCFB}"/>
          </ac:spMkLst>
        </pc:spChg>
        <pc:spChg chg="add del">
          <ac:chgData name="Izzie Francis (2400292)" userId="24f74ece-601f-4e56-873f-843ceb2127ba" providerId="ADAL" clId="{D30DE012-BA53-460D-8981-71F95B253AF1}" dt="2025-11-13T21:15:19.605" v="5700" actId="26606"/>
          <ac:spMkLst>
            <pc:docMk/>
            <pc:sldMk cId="2303705489" sldId="269"/>
            <ac:spMk id="2073" creationId="{CD8B4F24-440B-49E9-B85D-733523DC064B}"/>
          </ac:spMkLst>
        </pc:spChg>
        <pc:spChg chg="add del">
          <ac:chgData name="Izzie Francis (2400292)" userId="24f74ece-601f-4e56-873f-843ceb2127ba" providerId="ADAL" clId="{D30DE012-BA53-460D-8981-71F95B253AF1}" dt="2025-11-13T21:15:19.605" v="5700" actId="26606"/>
          <ac:spMkLst>
            <pc:docMk/>
            <pc:sldMk cId="2303705489" sldId="269"/>
            <ac:spMk id="2074" creationId="{B2C2BAF1-0ECA-EB77-0137-46AB36C05B2E}"/>
          </ac:spMkLst>
        </pc:spChg>
        <pc:spChg chg="add del">
          <ac:chgData name="Izzie Francis (2400292)" userId="24f74ece-601f-4e56-873f-843ceb2127ba" providerId="ADAL" clId="{D30DE012-BA53-460D-8981-71F95B253AF1}" dt="2025-11-13T21:15:21.918" v="5702" actId="26606"/>
          <ac:spMkLst>
            <pc:docMk/>
            <pc:sldMk cId="2303705489" sldId="269"/>
            <ac:spMk id="2076" creationId="{743AA782-23D1-4521-8CAD-47662984AA08}"/>
          </ac:spMkLst>
        </pc:spChg>
        <pc:spChg chg="add del">
          <ac:chgData name="Izzie Francis (2400292)" userId="24f74ece-601f-4e56-873f-843ceb2127ba" providerId="ADAL" clId="{D30DE012-BA53-460D-8981-71F95B253AF1}" dt="2025-11-13T21:15:21.918" v="5702" actId="26606"/>
          <ac:spMkLst>
            <pc:docMk/>
            <pc:sldMk cId="2303705489" sldId="269"/>
            <ac:spMk id="2077" creationId="{71877DBC-BB60-40F0-AC93-2ACDBAAE60CE}"/>
          </ac:spMkLst>
        </pc:spChg>
        <pc:spChg chg="add del">
          <ac:chgData name="Izzie Francis (2400292)" userId="24f74ece-601f-4e56-873f-843ceb2127ba" providerId="ADAL" clId="{D30DE012-BA53-460D-8981-71F95B253AF1}" dt="2025-11-13T21:15:21.918" v="5702" actId="26606"/>
          <ac:spMkLst>
            <pc:docMk/>
            <pc:sldMk cId="2303705489" sldId="269"/>
            <ac:spMk id="2078" creationId="{B2C2BAF1-0ECA-EB77-0137-46AB36C05B2E}"/>
          </ac:spMkLst>
        </pc:spChg>
        <pc:spChg chg="add">
          <ac:chgData name="Izzie Francis (2400292)" userId="24f74ece-601f-4e56-873f-843ceb2127ba" providerId="ADAL" clId="{D30DE012-BA53-460D-8981-71F95B253AF1}" dt="2025-11-13T21:15:21.925" v="5703" actId="26606"/>
          <ac:spMkLst>
            <pc:docMk/>
            <pc:sldMk cId="2303705489" sldId="269"/>
            <ac:spMk id="2080" creationId="{2B97F24A-32CE-4C1C-A50D-3016B394DCFB}"/>
          </ac:spMkLst>
        </pc:spChg>
        <pc:spChg chg="add">
          <ac:chgData name="Izzie Francis (2400292)" userId="24f74ece-601f-4e56-873f-843ceb2127ba" providerId="ADAL" clId="{D30DE012-BA53-460D-8981-71F95B253AF1}" dt="2025-11-13T21:15:21.925" v="5703" actId="26606"/>
          <ac:spMkLst>
            <pc:docMk/>
            <pc:sldMk cId="2303705489" sldId="269"/>
            <ac:spMk id="2081" creationId="{CD8B4F24-440B-49E9-B85D-733523DC064B}"/>
          </ac:spMkLst>
        </pc:spChg>
        <pc:spChg chg="add mod">
          <ac:chgData name="Izzie Francis (2400292)" userId="24f74ece-601f-4e56-873f-843ceb2127ba" providerId="ADAL" clId="{D30DE012-BA53-460D-8981-71F95B253AF1}" dt="2025-11-14T14:01:40.351" v="11672" actId="20577"/>
          <ac:spMkLst>
            <pc:docMk/>
            <pc:sldMk cId="2303705489" sldId="269"/>
            <ac:spMk id="2082" creationId="{B2C2BAF1-0ECA-EB77-0137-46AB36C05B2E}"/>
          </ac:spMkLst>
        </pc:spChg>
        <pc:picChg chg="add mod">
          <ac:chgData name="Izzie Francis (2400292)" userId="24f74ece-601f-4e56-873f-843ceb2127ba" providerId="ADAL" clId="{D30DE012-BA53-460D-8981-71F95B253AF1}" dt="2025-11-13T21:16:04.285" v="5704" actId="27614"/>
          <ac:picMkLst>
            <pc:docMk/>
            <pc:sldMk cId="2303705489" sldId="269"/>
            <ac:picMk id="2050" creationId="{43CA698D-72A9-AB05-DB0C-C695EAC308A0}"/>
          </ac:picMkLst>
        </pc:picChg>
      </pc:sldChg>
      <pc:sldChg chg="addSp delSp modSp new mod setBg modNotesTx">
        <pc:chgData name="Izzie Francis (2400292)" userId="24f74ece-601f-4e56-873f-843ceb2127ba" providerId="ADAL" clId="{D30DE012-BA53-460D-8981-71F95B253AF1}" dt="2025-11-14T11:36:38.519" v="11670" actId="26606"/>
        <pc:sldMkLst>
          <pc:docMk/>
          <pc:sldMk cId="1020829888" sldId="270"/>
        </pc:sldMkLst>
        <pc:spChg chg="mod">
          <ac:chgData name="Izzie Francis (2400292)" userId="24f74ece-601f-4e56-873f-843ceb2127ba" providerId="ADAL" clId="{D30DE012-BA53-460D-8981-71F95B253AF1}" dt="2025-11-13T21:13:34.479" v="5693" actId="26606"/>
          <ac:spMkLst>
            <pc:docMk/>
            <pc:sldMk cId="1020829888" sldId="270"/>
            <ac:spMk id="2" creationId="{0D6A1989-2CE9-C559-88C8-D303AC196C8E}"/>
          </ac:spMkLst>
        </pc:spChg>
        <pc:spChg chg="mod">
          <ac:chgData name="Izzie Francis (2400292)" userId="24f74ece-601f-4e56-873f-843ceb2127ba" providerId="ADAL" clId="{D30DE012-BA53-460D-8981-71F95B253AF1}" dt="2025-11-14T11:28:34.872" v="11663" actId="20577"/>
          <ac:spMkLst>
            <pc:docMk/>
            <pc:sldMk cId="1020829888" sldId="270"/>
            <ac:spMk id="3" creationId="{D16BB5EE-CD2F-80BC-E072-F872E25670FD}"/>
          </ac:spMkLst>
        </pc:spChg>
        <pc:spChg chg="add del">
          <ac:chgData name="Izzie Francis (2400292)" userId="24f74ece-601f-4e56-873f-843ceb2127ba" providerId="ADAL" clId="{D30DE012-BA53-460D-8981-71F95B253AF1}" dt="2025-11-14T11:35:23.629" v="11667" actId="26606"/>
          <ac:spMkLst>
            <pc:docMk/>
            <pc:sldMk cId="1020829888" sldId="270"/>
            <ac:spMk id="6155" creationId="{614141FC-8189-47F8-821A-FC9A4E91E039}"/>
          </ac:spMkLst>
        </pc:spChg>
        <pc:spChg chg="add del">
          <ac:chgData name="Izzie Francis (2400292)" userId="24f74ece-601f-4e56-873f-843ceb2127ba" providerId="ADAL" clId="{D30DE012-BA53-460D-8981-71F95B253AF1}" dt="2025-11-14T11:35:23.629" v="11667" actId="26606"/>
          <ac:spMkLst>
            <pc:docMk/>
            <pc:sldMk cId="1020829888" sldId="270"/>
            <ac:spMk id="6157" creationId="{C062E60F-5CD4-4268-8359-8076634680E5}"/>
          </ac:spMkLst>
        </pc:spChg>
        <pc:spChg chg="add del">
          <ac:chgData name="Izzie Francis (2400292)" userId="24f74ece-601f-4e56-873f-843ceb2127ba" providerId="ADAL" clId="{D30DE012-BA53-460D-8981-71F95B253AF1}" dt="2025-11-14T11:35:23.629" v="11667" actId="26606"/>
          <ac:spMkLst>
            <pc:docMk/>
            <pc:sldMk cId="1020829888" sldId="270"/>
            <ac:spMk id="6159" creationId="{BB341EC3-1810-4D33-BA3F-E2D0AA0ECFB6}"/>
          </ac:spMkLst>
        </pc:spChg>
        <pc:spChg chg="add del">
          <ac:chgData name="Izzie Francis (2400292)" userId="24f74ece-601f-4e56-873f-843ceb2127ba" providerId="ADAL" clId="{D30DE012-BA53-460D-8981-71F95B253AF1}" dt="2025-11-14T11:35:23.629" v="11667" actId="26606"/>
          <ac:spMkLst>
            <pc:docMk/>
            <pc:sldMk cId="1020829888" sldId="270"/>
            <ac:spMk id="6161" creationId="{10127CDE-2B99-47A8-BB3C-7D17519105E0}"/>
          </ac:spMkLst>
        </pc:spChg>
        <pc:spChg chg="add del">
          <ac:chgData name="Izzie Francis (2400292)" userId="24f74ece-601f-4e56-873f-843ceb2127ba" providerId="ADAL" clId="{D30DE012-BA53-460D-8981-71F95B253AF1}" dt="2025-11-14T11:36:38.519" v="11670" actId="26606"/>
          <ac:spMkLst>
            <pc:docMk/>
            <pc:sldMk cId="1020829888" sldId="270"/>
            <ac:spMk id="6166" creationId="{614141FC-8189-47F8-821A-FC9A4E91E039}"/>
          </ac:spMkLst>
        </pc:spChg>
        <pc:spChg chg="add del">
          <ac:chgData name="Izzie Francis (2400292)" userId="24f74ece-601f-4e56-873f-843ceb2127ba" providerId="ADAL" clId="{D30DE012-BA53-460D-8981-71F95B253AF1}" dt="2025-11-14T11:36:38.519" v="11670" actId="26606"/>
          <ac:spMkLst>
            <pc:docMk/>
            <pc:sldMk cId="1020829888" sldId="270"/>
            <ac:spMk id="6168" creationId="{C062E60F-5CD4-4268-8359-8076634680E5}"/>
          </ac:spMkLst>
        </pc:spChg>
        <pc:spChg chg="add del">
          <ac:chgData name="Izzie Francis (2400292)" userId="24f74ece-601f-4e56-873f-843ceb2127ba" providerId="ADAL" clId="{D30DE012-BA53-460D-8981-71F95B253AF1}" dt="2025-11-14T11:36:38.519" v="11670" actId="26606"/>
          <ac:spMkLst>
            <pc:docMk/>
            <pc:sldMk cId="1020829888" sldId="270"/>
            <ac:spMk id="6170" creationId="{BB341EC3-1810-4D33-BA3F-E2D0AA0ECFB6}"/>
          </ac:spMkLst>
        </pc:spChg>
        <pc:spChg chg="add del">
          <ac:chgData name="Izzie Francis (2400292)" userId="24f74ece-601f-4e56-873f-843ceb2127ba" providerId="ADAL" clId="{D30DE012-BA53-460D-8981-71F95B253AF1}" dt="2025-11-14T11:36:38.519" v="11670" actId="26606"/>
          <ac:spMkLst>
            <pc:docMk/>
            <pc:sldMk cId="1020829888" sldId="270"/>
            <ac:spMk id="6172" creationId="{10127CDE-2B99-47A8-BB3C-7D17519105E0}"/>
          </ac:spMkLst>
        </pc:spChg>
        <pc:spChg chg="add">
          <ac:chgData name="Izzie Francis (2400292)" userId="24f74ece-601f-4e56-873f-843ceb2127ba" providerId="ADAL" clId="{D30DE012-BA53-460D-8981-71F95B253AF1}" dt="2025-11-14T11:36:38.519" v="11670" actId="26606"/>
          <ac:spMkLst>
            <pc:docMk/>
            <pc:sldMk cId="1020829888" sldId="270"/>
            <ac:spMk id="6177" creationId="{614141FC-8189-47F8-821A-FC9A4E91E039}"/>
          </ac:spMkLst>
        </pc:spChg>
        <pc:spChg chg="add">
          <ac:chgData name="Izzie Francis (2400292)" userId="24f74ece-601f-4e56-873f-843ceb2127ba" providerId="ADAL" clId="{D30DE012-BA53-460D-8981-71F95B253AF1}" dt="2025-11-14T11:36:38.519" v="11670" actId="26606"/>
          <ac:spMkLst>
            <pc:docMk/>
            <pc:sldMk cId="1020829888" sldId="270"/>
            <ac:spMk id="6179" creationId="{C062E60F-5CD4-4268-8359-8076634680E5}"/>
          </ac:spMkLst>
        </pc:spChg>
        <pc:spChg chg="add">
          <ac:chgData name="Izzie Francis (2400292)" userId="24f74ece-601f-4e56-873f-843ceb2127ba" providerId="ADAL" clId="{D30DE012-BA53-460D-8981-71F95B253AF1}" dt="2025-11-14T11:36:38.519" v="11670" actId="26606"/>
          <ac:spMkLst>
            <pc:docMk/>
            <pc:sldMk cId="1020829888" sldId="270"/>
            <ac:spMk id="6181" creationId="{BB341EC3-1810-4D33-BA3F-E2D0AA0ECFB6}"/>
          </ac:spMkLst>
        </pc:spChg>
        <pc:spChg chg="add">
          <ac:chgData name="Izzie Francis (2400292)" userId="24f74ece-601f-4e56-873f-843ceb2127ba" providerId="ADAL" clId="{D30DE012-BA53-460D-8981-71F95B253AF1}" dt="2025-11-14T11:36:38.519" v="11670" actId="26606"/>
          <ac:spMkLst>
            <pc:docMk/>
            <pc:sldMk cId="1020829888" sldId="270"/>
            <ac:spMk id="6183" creationId="{10127CDE-2B99-47A8-BB3C-7D17519105E0}"/>
          </ac:spMkLst>
        </pc:spChg>
        <pc:picChg chg="add mod ord">
          <ac:chgData name="Izzie Francis (2400292)" userId="24f74ece-601f-4e56-873f-843ceb2127ba" providerId="ADAL" clId="{D30DE012-BA53-460D-8981-71F95B253AF1}" dt="2025-11-14T11:36:38.519" v="11670" actId="26606"/>
          <ac:picMkLst>
            <pc:docMk/>
            <pc:sldMk cId="1020829888" sldId="270"/>
            <ac:picMk id="6146" creationId="{9DF0E3E7-B9B3-BAFB-D73B-64D77034B01B}"/>
          </ac:picMkLst>
        </pc:picChg>
        <pc:picChg chg="add mod">
          <ac:chgData name="Izzie Francis (2400292)" userId="24f74ece-601f-4e56-873f-843ceb2127ba" providerId="ADAL" clId="{D30DE012-BA53-460D-8981-71F95B253AF1}" dt="2025-11-13T21:13:34.479" v="5693" actId="26606"/>
          <ac:picMkLst>
            <pc:docMk/>
            <pc:sldMk cId="1020829888" sldId="270"/>
            <ac:picMk id="6148" creationId="{F96B702D-5DEF-7E2A-E3F9-2C36755793CF}"/>
          </ac:picMkLst>
        </pc:picChg>
        <pc:picChg chg="add del mod">
          <ac:chgData name="Izzie Francis (2400292)" userId="24f74ece-601f-4e56-873f-843ceb2127ba" providerId="ADAL" clId="{D30DE012-BA53-460D-8981-71F95B253AF1}" dt="2025-11-14T11:35:16.733" v="11664" actId="478"/>
          <ac:picMkLst>
            <pc:docMk/>
            <pc:sldMk cId="1020829888" sldId="270"/>
            <ac:picMk id="6150" creationId="{2007DAD2-5141-5361-9DEA-D1A62EFC46C7}"/>
          </ac:picMkLst>
        </pc:picChg>
        <pc:picChg chg="add del mod">
          <ac:chgData name="Izzie Francis (2400292)" userId="24f74ece-601f-4e56-873f-843ceb2127ba" providerId="ADAL" clId="{D30DE012-BA53-460D-8981-71F95B253AF1}" dt="2025-11-14T11:36:34.815" v="11668" actId="478"/>
          <ac:picMkLst>
            <pc:docMk/>
            <pc:sldMk cId="1020829888" sldId="270"/>
            <ac:picMk id="6152" creationId="{C07F2F59-354E-7F01-BDA4-BB1EA2D4DCEE}"/>
          </ac:picMkLst>
        </pc:picChg>
        <pc:picChg chg="add mod">
          <ac:chgData name="Izzie Francis (2400292)" userId="24f74ece-601f-4e56-873f-843ceb2127ba" providerId="ADAL" clId="{D30DE012-BA53-460D-8981-71F95B253AF1}" dt="2025-11-14T11:36:38.519" v="11670" actId="26606"/>
          <ac:picMkLst>
            <pc:docMk/>
            <pc:sldMk cId="1020829888" sldId="270"/>
            <ac:picMk id="6154" creationId="{81C6AFDB-5ED9-850E-B13F-ECDD9C3766CC}"/>
          </ac:picMkLst>
        </pc:picChg>
      </pc:sldChg>
      <pc:sldChg chg="addSp delSp modSp new mod setBg modNotesTx">
        <pc:chgData name="Izzie Francis (2400292)" userId="24f74ece-601f-4e56-873f-843ceb2127ba" providerId="ADAL" clId="{D30DE012-BA53-460D-8981-71F95B253AF1}" dt="2025-11-13T22:46:58.839" v="9895" actId="20577"/>
        <pc:sldMkLst>
          <pc:docMk/>
          <pc:sldMk cId="3620356671" sldId="271"/>
        </pc:sldMkLst>
        <pc:spChg chg="mod">
          <ac:chgData name="Izzie Francis (2400292)" userId="24f74ece-601f-4e56-873f-843ceb2127ba" providerId="ADAL" clId="{D30DE012-BA53-460D-8981-71F95B253AF1}" dt="2025-11-13T22:33:48.375" v="8058" actId="26606"/>
          <ac:spMkLst>
            <pc:docMk/>
            <pc:sldMk cId="3620356671" sldId="271"/>
            <ac:spMk id="2" creationId="{046627A7-2B00-81C8-C9B2-8E6034EC5769}"/>
          </ac:spMkLst>
        </pc:spChg>
        <pc:spChg chg="del mod">
          <ac:chgData name="Izzie Francis (2400292)" userId="24f74ece-601f-4e56-873f-843ceb2127ba" providerId="ADAL" clId="{D30DE012-BA53-460D-8981-71F95B253AF1}" dt="2025-11-13T22:33:48.375" v="8058" actId="26606"/>
          <ac:spMkLst>
            <pc:docMk/>
            <pc:sldMk cId="3620356671" sldId="271"/>
            <ac:spMk id="3" creationId="{BE04478A-2EE4-EC66-5B61-5B07EC78F8FF}"/>
          </ac:spMkLst>
        </pc:spChg>
        <pc:spChg chg="add del mod">
          <ac:chgData name="Izzie Francis (2400292)" userId="24f74ece-601f-4e56-873f-843ceb2127ba" providerId="ADAL" clId="{D30DE012-BA53-460D-8981-71F95B253AF1}" dt="2025-11-13T22:29:59.821" v="7858"/>
          <ac:spMkLst>
            <pc:docMk/>
            <pc:sldMk cId="3620356671" sldId="271"/>
            <ac:spMk id="4" creationId="{7D237275-5933-5270-BF26-62CEA45A6186}"/>
          </ac:spMkLst>
        </pc:spChg>
        <pc:spChg chg="add del">
          <ac:chgData name="Izzie Francis (2400292)" userId="24f74ece-601f-4e56-873f-843ceb2127ba" providerId="ADAL" clId="{D30DE012-BA53-460D-8981-71F95B253AF1}" dt="2025-11-13T22:33:48.375" v="8058" actId="26606"/>
          <ac:spMkLst>
            <pc:docMk/>
            <pc:sldMk cId="3620356671" sldId="271"/>
            <ac:spMk id="8" creationId="{777A147A-9ED8-46B4-8660-1B3C2AA880B5}"/>
          </ac:spMkLst>
        </pc:spChg>
        <pc:spChg chg="add del">
          <ac:chgData name="Izzie Francis (2400292)" userId="24f74ece-601f-4e56-873f-843ceb2127ba" providerId="ADAL" clId="{D30DE012-BA53-460D-8981-71F95B253AF1}" dt="2025-11-13T22:33:48.375" v="8058" actId="26606"/>
          <ac:spMkLst>
            <pc:docMk/>
            <pc:sldMk cId="3620356671" sldId="271"/>
            <ac:spMk id="10" creationId="{5D6C15A0-C087-4593-8414-2B4EC1CDC3DE}"/>
          </ac:spMkLst>
        </pc:spChg>
        <pc:spChg chg="add">
          <ac:chgData name="Izzie Francis (2400292)" userId="24f74ece-601f-4e56-873f-843ceb2127ba" providerId="ADAL" clId="{D30DE012-BA53-460D-8981-71F95B253AF1}" dt="2025-11-13T22:33:48.375" v="8058" actId="26606"/>
          <ac:spMkLst>
            <pc:docMk/>
            <pc:sldMk cId="3620356671" sldId="271"/>
            <ac:spMk id="16" creationId="{5ACC6BB2-28F8-4405-829D-0562733BEE7A}"/>
          </ac:spMkLst>
        </pc:spChg>
        <pc:spChg chg="add">
          <ac:chgData name="Izzie Francis (2400292)" userId="24f74ece-601f-4e56-873f-843ceb2127ba" providerId="ADAL" clId="{D30DE012-BA53-460D-8981-71F95B253AF1}" dt="2025-11-13T22:33:48.375" v="8058" actId="26606"/>
          <ac:spMkLst>
            <pc:docMk/>
            <pc:sldMk cId="3620356671" sldId="271"/>
            <ac:spMk id="18" creationId="{5C2E53F0-AD54-4A55-99A0-EC896CE3C233}"/>
          </ac:spMkLst>
        </pc:spChg>
        <pc:spChg chg="add">
          <ac:chgData name="Izzie Francis (2400292)" userId="24f74ece-601f-4e56-873f-843ceb2127ba" providerId="ADAL" clId="{D30DE012-BA53-460D-8981-71F95B253AF1}" dt="2025-11-13T22:33:48.375" v="8058" actId="26606"/>
          <ac:spMkLst>
            <pc:docMk/>
            <pc:sldMk cId="3620356671" sldId="271"/>
            <ac:spMk id="20" creationId="{D15F19F8-85EE-477A-ACBA-4B6D069780E5}"/>
          </ac:spMkLst>
        </pc:spChg>
        <pc:spChg chg="add">
          <ac:chgData name="Izzie Francis (2400292)" userId="24f74ece-601f-4e56-873f-843ceb2127ba" providerId="ADAL" clId="{D30DE012-BA53-460D-8981-71F95B253AF1}" dt="2025-11-13T22:33:48.375" v="8058" actId="26606"/>
          <ac:spMkLst>
            <pc:docMk/>
            <pc:sldMk cId="3620356671" sldId="271"/>
            <ac:spMk id="22" creationId="{92C3387C-D24F-4737-8A37-1DC5CFF09CFA}"/>
          </ac:spMkLst>
        </pc:spChg>
        <pc:graphicFrameChg chg="add del mod modGraphic">
          <ac:chgData name="Izzie Francis (2400292)" userId="24f74ece-601f-4e56-873f-843ceb2127ba" providerId="ADAL" clId="{D30DE012-BA53-460D-8981-71F95B253AF1}" dt="2025-11-13T22:33:48.375" v="8058" actId="26606"/>
          <ac:graphicFrameMkLst>
            <pc:docMk/>
            <pc:sldMk cId="3620356671" sldId="271"/>
            <ac:graphicFrameMk id="5" creationId="{55871B04-DB6A-ADFD-EE8E-0D3DDEBB1B2B}"/>
          </ac:graphicFrameMkLst>
        </pc:graphicFrameChg>
        <pc:graphicFrameChg chg="add">
          <ac:chgData name="Izzie Francis (2400292)" userId="24f74ece-601f-4e56-873f-843ceb2127ba" providerId="ADAL" clId="{D30DE012-BA53-460D-8981-71F95B253AF1}" dt="2025-11-13T22:33:48.375" v="8058" actId="26606"/>
          <ac:graphicFrameMkLst>
            <pc:docMk/>
            <pc:sldMk cId="3620356671" sldId="271"/>
            <ac:graphicFrameMk id="13" creationId="{55871B04-DB6A-ADFD-EE8E-0D3DDEBB1B2B}"/>
          </ac:graphicFrameMkLst>
        </pc:graphicFrameChg>
      </pc:sldChg>
      <pc:sldChg chg="addSp delSp modSp new mod setBg modNotesTx">
        <pc:chgData name="Izzie Francis (2400292)" userId="24f74ece-601f-4e56-873f-843ceb2127ba" providerId="ADAL" clId="{D30DE012-BA53-460D-8981-71F95B253AF1}" dt="2025-11-13T23:04:55.700" v="11315" actId="26606"/>
        <pc:sldMkLst>
          <pc:docMk/>
          <pc:sldMk cId="1522235698" sldId="272"/>
        </pc:sldMkLst>
        <pc:spChg chg="mod">
          <ac:chgData name="Izzie Francis (2400292)" userId="24f74ece-601f-4e56-873f-843ceb2127ba" providerId="ADAL" clId="{D30DE012-BA53-460D-8981-71F95B253AF1}" dt="2025-11-13T23:04:55.685" v="11314" actId="26606"/>
          <ac:spMkLst>
            <pc:docMk/>
            <pc:sldMk cId="1522235698" sldId="272"/>
            <ac:spMk id="2" creationId="{FEB6D632-87FD-6AAE-F57C-19DA21E3799B}"/>
          </ac:spMkLst>
        </pc:spChg>
        <pc:spChg chg="mod">
          <ac:chgData name="Izzie Francis (2400292)" userId="24f74ece-601f-4e56-873f-843ceb2127ba" providerId="ADAL" clId="{D30DE012-BA53-460D-8981-71F95B253AF1}" dt="2025-11-13T23:04:55.685" v="11314" actId="26606"/>
          <ac:spMkLst>
            <pc:docMk/>
            <pc:sldMk cId="1522235698" sldId="272"/>
            <ac:spMk id="3" creationId="{827E9001-C981-C80F-03EA-004149969401}"/>
          </ac:spMkLst>
        </pc:spChg>
        <pc:spChg chg="add del">
          <ac:chgData name="Izzie Francis (2400292)" userId="24f74ece-601f-4e56-873f-843ceb2127ba" providerId="ADAL" clId="{D30DE012-BA53-460D-8981-71F95B253AF1}" dt="2025-11-13T22:36:56.291" v="8163" actId="26606"/>
          <ac:spMkLst>
            <pc:docMk/>
            <pc:sldMk cId="1522235698" sldId="272"/>
            <ac:spMk id="8" creationId="{777A147A-9ED8-46B4-8660-1B3C2AA880B5}"/>
          </ac:spMkLst>
        </pc:spChg>
        <pc:spChg chg="add del">
          <ac:chgData name="Izzie Francis (2400292)" userId="24f74ece-601f-4e56-873f-843ceb2127ba" providerId="ADAL" clId="{D30DE012-BA53-460D-8981-71F95B253AF1}" dt="2025-11-13T22:36:56.291" v="8163" actId="26606"/>
          <ac:spMkLst>
            <pc:docMk/>
            <pc:sldMk cId="1522235698" sldId="272"/>
            <ac:spMk id="10" creationId="{5D6C15A0-C087-4593-8414-2B4EC1CDC3DE}"/>
          </ac:spMkLst>
        </pc:spChg>
        <pc:spChg chg="add del">
          <ac:chgData name="Izzie Francis (2400292)" userId="24f74ece-601f-4e56-873f-843ceb2127ba" providerId="ADAL" clId="{D30DE012-BA53-460D-8981-71F95B253AF1}" dt="2025-11-13T23:04:55.700" v="11315" actId="26606"/>
          <ac:spMkLst>
            <pc:docMk/>
            <pc:sldMk cId="1522235698" sldId="272"/>
            <ac:spMk id="15" creationId="{2550BE34-C2B8-49B8-8519-67A8CAD51AE9}"/>
          </ac:spMkLst>
        </pc:spChg>
        <pc:spChg chg="add del">
          <ac:chgData name="Izzie Francis (2400292)" userId="24f74ece-601f-4e56-873f-843ceb2127ba" providerId="ADAL" clId="{D30DE012-BA53-460D-8981-71F95B253AF1}" dt="2025-11-13T23:04:55.700" v="11315" actId="26606"/>
          <ac:spMkLst>
            <pc:docMk/>
            <pc:sldMk cId="1522235698" sldId="272"/>
            <ac:spMk id="17" creationId="{A7457DD9-5A45-400A-AB4B-4B4EDECA25F1}"/>
          </ac:spMkLst>
        </pc:spChg>
        <pc:spChg chg="add del">
          <ac:chgData name="Izzie Francis (2400292)" userId="24f74ece-601f-4e56-873f-843ceb2127ba" providerId="ADAL" clId="{D30DE012-BA53-460D-8981-71F95B253AF1}" dt="2025-11-13T23:04:55.700" v="11315" actId="26606"/>
          <ac:spMkLst>
            <pc:docMk/>
            <pc:sldMk cId="1522235698" sldId="272"/>
            <ac:spMk id="19" creationId="{441CF7D6-A660-431A-B0BB-140A0D5556B6}"/>
          </ac:spMkLst>
        </pc:spChg>
        <pc:spChg chg="add del">
          <ac:chgData name="Izzie Francis (2400292)" userId="24f74ece-601f-4e56-873f-843ceb2127ba" providerId="ADAL" clId="{D30DE012-BA53-460D-8981-71F95B253AF1}" dt="2025-11-13T23:04:55.700" v="11315" actId="26606"/>
          <ac:spMkLst>
            <pc:docMk/>
            <pc:sldMk cId="1522235698" sldId="272"/>
            <ac:spMk id="21" creationId="{0570A85B-3810-4F95-97B0-CBF4CCDB381C}"/>
          </ac:spMkLst>
        </pc:spChg>
        <pc:spChg chg="add del">
          <ac:chgData name="Izzie Francis (2400292)" userId="24f74ece-601f-4e56-873f-843ceb2127ba" providerId="ADAL" clId="{D30DE012-BA53-460D-8981-71F95B253AF1}" dt="2025-11-13T23:04:55.685" v="11314" actId="26606"/>
          <ac:spMkLst>
            <pc:docMk/>
            <pc:sldMk cId="1522235698" sldId="272"/>
            <ac:spMk id="26" creationId="{32AEEBC8-9D30-42EF-95F2-386C2653FBF0}"/>
          </ac:spMkLst>
        </pc:spChg>
        <pc:spChg chg="add del">
          <ac:chgData name="Izzie Francis (2400292)" userId="24f74ece-601f-4e56-873f-843ceb2127ba" providerId="ADAL" clId="{D30DE012-BA53-460D-8981-71F95B253AF1}" dt="2025-11-13T23:04:55.685" v="11314" actId="26606"/>
          <ac:spMkLst>
            <pc:docMk/>
            <pc:sldMk cId="1522235698" sldId="272"/>
            <ac:spMk id="28" creationId="{2E92FA66-67D7-4CB4-94D3-E643A9AD4757}"/>
          </ac:spMkLst>
        </pc:spChg>
        <pc:spChg chg="add">
          <ac:chgData name="Izzie Francis (2400292)" userId="24f74ece-601f-4e56-873f-843ceb2127ba" providerId="ADAL" clId="{D30DE012-BA53-460D-8981-71F95B253AF1}" dt="2025-11-13T23:04:55.700" v="11315" actId="26606"/>
          <ac:spMkLst>
            <pc:docMk/>
            <pc:sldMk cId="1522235698" sldId="272"/>
            <ac:spMk id="30" creationId="{441CF7D6-A660-431A-B0BB-140A0D5556B6}"/>
          </ac:spMkLst>
        </pc:spChg>
        <pc:spChg chg="add">
          <ac:chgData name="Izzie Francis (2400292)" userId="24f74ece-601f-4e56-873f-843ceb2127ba" providerId="ADAL" clId="{D30DE012-BA53-460D-8981-71F95B253AF1}" dt="2025-11-13T23:04:55.700" v="11315" actId="26606"/>
          <ac:spMkLst>
            <pc:docMk/>
            <pc:sldMk cId="1522235698" sldId="272"/>
            <ac:spMk id="31" creationId="{2550BE34-C2B8-49B8-8519-67A8CAD51AE9}"/>
          </ac:spMkLst>
        </pc:spChg>
        <pc:spChg chg="add">
          <ac:chgData name="Izzie Francis (2400292)" userId="24f74ece-601f-4e56-873f-843ceb2127ba" providerId="ADAL" clId="{D30DE012-BA53-460D-8981-71F95B253AF1}" dt="2025-11-13T23:04:55.700" v="11315" actId="26606"/>
          <ac:spMkLst>
            <pc:docMk/>
            <pc:sldMk cId="1522235698" sldId="272"/>
            <ac:spMk id="32" creationId="{0570A85B-3810-4F95-97B0-CBF4CCDB381C}"/>
          </ac:spMkLst>
        </pc:spChg>
        <pc:spChg chg="add">
          <ac:chgData name="Izzie Francis (2400292)" userId="24f74ece-601f-4e56-873f-843ceb2127ba" providerId="ADAL" clId="{D30DE012-BA53-460D-8981-71F95B253AF1}" dt="2025-11-13T23:04:55.700" v="11315" actId="26606"/>
          <ac:spMkLst>
            <pc:docMk/>
            <pc:sldMk cId="1522235698" sldId="272"/>
            <ac:spMk id="33" creationId="{A7457DD9-5A45-400A-AB4B-4B4EDECA25F1}"/>
          </ac:spMkLst>
        </pc:spChg>
        <pc:graphicFrameChg chg="add mod modGraphic">
          <ac:chgData name="Izzie Francis (2400292)" userId="24f74ece-601f-4e56-873f-843ceb2127ba" providerId="ADAL" clId="{D30DE012-BA53-460D-8981-71F95B253AF1}" dt="2025-11-13T23:04:55.700" v="11315" actId="26606"/>
          <ac:graphicFrameMkLst>
            <pc:docMk/>
            <pc:sldMk cId="1522235698" sldId="272"/>
            <ac:graphicFrameMk id="4" creationId="{3A1F2D24-8A74-14A1-C7D2-33E2F73CF2B0}"/>
          </ac:graphicFrameMkLst>
        </pc:graphicFrameChg>
      </pc:sldChg>
      <pc:sldChg chg="addSp delSp modSp new mod setBg">
        <pc:chgData name="Izzie Francis (2400292)" userId="24f74ece-601f-4e56-873f-843ceb2127ba" providerId="ADAL" clId="{D30DE012-BA53-460D-8981-71F95B253AF1}" dt="2025-11-14T00:17:29.012" v="11483" actId="26606"/>
        <pc:sldMkLst>
          <pc:docMk/>
          <pc:sldMk cId="768194310" sldId="273"/>
        </pc:sldMkLst>
        <pc:spChg chg="mod">
          <ac:chgData name="Izzie Francis (2400292)" userId="24f74ece-601f-4e56-873f-843ceb2127ba" providerId="ADAL" clId="{D30DE012-BA53-460D-8981-71F95B253AF1}" dt="2025-11-14T00:17:29.012" v="11483" actId="26606"/>
          <ac:spMkLst>
            <pc:docMk/>
            <pc:sldMk cId="768194310" sldId="273"/>
            <ac:spMk id="2" creationId="{5FFB1786-6819-5F0E-6D84-AB95A1BC5DD1}"/>
          </ac:spMkLst>
        </pc:spChg>
        <pc:spChg chg="del mod">
          <ac:chgData name="Izzie Francis (2400292)" userId="24f74ece-601f-4e56-873f-843ceb2127ba" providerId="ADAL" clId="{D30DE012-BA53-460D-8981-71F95B253AF1}" dt="2025-11-14T00:17:29.012" v="11483" actId="26606"/>
          <ac:spMkLst>
            <pc:docMk/>
            <pc:sldMk cId="768194310" sldId="273"/>
            <ac:spMk id="3" creationId="{FB6E9D17-AF09-2D6E-82E0-18E9F62559D5}"/>
          </ac:spMkLst>
        </pc:spChg>
        <pc:spChg chg="add">
          <ac:chgData name="Izzie Francis (2400292)" userId="24f74ece-601f-4e56-873f-843ceb2127ba" providerId="ADAL" clId="{D30DE012-BA53-460D-8981-71F95B253AF1}" dt="2025-11-14T00:17:29.012" v="11483" actId="26606"/>
          <ac:spMkLst>
            <pc:docMk/>
            <pc:sldMk cId="768194310" sldId="273"/>
            <ac:spMk id="9" creationId="{35DB3719-6FDC-4E5D-891D-FF40B7300F64}"/>
          </ac:spMkLst>
        </pc:spChg>
        <pc:spChg chg="add">
          <ac:chgData name="Izzie Francis (2400292)" userId="24f74ece-601f-4e56-873f-843ceb2127ba" providerId="ADAL" clId="{D30DE012-BA53-460D-8981-71F95B253AF1}" dt="2025-11-14T00:17:29.012" v="11483" actId="26606"/>
          <ac:spMkLst>
            <pc:docMk/>
            <pc:sldMk cId="768194310" sldId="273"/>
            <ac:spMk id="11" creationId="{E0CBAC23-2E3F-4A90-BA59-F8299F6A5439}"/>
          </ac:spMkLst>
        </pc:spChg>
        <pc:graphicFrameChg chg="add">
          <ac:chgData name="Izzie Francis (2400292)" userId="24f74ece-601f-4e56-873f-843ceb2127ba" providerId="ADAL" clId="{D30DE012-BA53-460D-8981-71F95B253AF1}" dt="2025-11-14T00:17:29.012" v="11483" actId="26606"/>
          <ac:graphicFrameMkLst>
            <pc:docMk/>
            <pc:sldMk cId="768194310" sldId="273"/>
            <ac:graphicFrameMk id="5" creationId="{66992D74-FAA7-F899-AC2D-6659ABF8794E}"/>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ata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B8388C-66E0-4661-9557-D7EF31559BB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77FA237-43D8-4EA9-B01A-69AA21193E40}">
      <dgm:prSet/>
      <dgm:spPr/>
      <dgm:t>
        <a:bodyPr/>
        <a:lstStyle/>
        <a:p>
          <a:r>
            <a:rPr lang="en-GB"/>
            <a:t>What is physical literacy </a:t>
          </a:r>
          <a:endParaRPr lang="en-US"/>
        </a:p>
      </dgm:t>
    </dgm:pt>
    <dgm:pt modelId="{094DE633-8A28-4698-BF36-8F01CA7A1562}" type="parTrans" cxnId="{B64005F9-C729-43DA-A9EE-862D02E3189A}">
      <dgm:prSet/>
      <dgm:spPr/>
      <dgm:t>
        <a:bodyPr/>
        <a:lstStyle/>
        <a:p>
          <a:endParaRPr lang="en-US"/>
        </a:p>
      </dgm:t>
    </dgm:pt>
    <dgm:pt modelId="{6CE85EAD-BE20-4C18-87D6-08CFB6277A87}" type="sibTrans" cxnId="{B64005F9-C729-43DA-A9EE-862D02E3189A}">
      <dgm:prSet/>
      <dgm:spPr/>
      <dgm:t>
        <a:bodyPr/>
        <a:lstStyle/>
        <a:p>
          <a:endParaRPr lang="en-US"/>
        </a:p>
      </dgm:t>
    </dgm:pt>
    <dgm:pt modelId="{B1B7AF8F-DBD9-403F-9C30-4E09C356589A}">
      <dgm:prSet/>
      <dgm:spPr/>
      <dgm:t>
        <a:bodyPr/>
        <a:lstStyle/>
        <a:p>
          <a:r>
            <a:rPr lang="en-GB"/>
            <a:t>How does the outdoor environment help</a:t>
          </a:r>
          <a:endParaRPr lang="en-US"/>
        </a:p>
      </dgm:t>
    </dgm:pt>
    <dgm:pt modelId="{F5A8A623-B662-4DEB-A66B-50B7C52F206E}" type="parTrans" cxnId="{FFB232E4-3929-4CEF-A3A4-FD7E16C08937}">
      <dgm:prSet/>
      <dgm:spPr/>
      <dgm:t>
        <a:bodyPr/>
        <a:lstStyle/>
        <a:p>
          <a:endParaRPr lang="en-US"/>
        </a:p>
      </dgm:t>
    </dgm:pt>
    <dgm:pt modelId="{1A3D79C1-6457-45F2-B638-0F761ACAF714}" type="sibTrans" cxnId="{FFB232E4-3929-4CEF-A3A4-FD7E16C08937}">
      <dgm:prSet/>
      <dgm:spPr/>
      <dgm:t>
        <a:bodyPr/>
        <a:lstStyle/>
        <a:p>
          <a:endParaRPr lang="en-US"/>
        </a:p>
      </dgm:t>
    </dgm:pt>
    <dgm:pt modelId="{FF00BE8D-C94C-4702-87E4-21BDDA43D536}" type="pres">
      <dgm:prSet presAssocID="{DAB8388C-66E0-4661-9557-D7EF31559BBC}" presName="root" presStyleCnt="0">
        <dgm:presLayoutVars>
          <dgm:dir/>
          <dgm:resizeHandles val="exact"/>
        </dgm:presLayoutVars>
      </dgm:prSet>
      <dgm:spPr/>
    </dgm:pt>
    <dgm:pt modelId="{AC932911-AC52-4A3E-AFBF-64B03F12B0E4}" type="pres">
      <dgm:prSet presAssocID="{677FA237-43D8-4EA9-B01A-69AA21193E40}" presName="compNode" presStyleCnt="0"/>
      <dgm:spPr/>
    </dgm:pt>
    <dgm:pt modelId="{D2694E5B-8C86-471A-872C-0D59035D9440}" type="pres">
      <dgm:prSet presAssocID="{677FA237-43D8-4EA9-B01A-69AA21193E4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2C440AE1-529C-4AD1-AE6D-50C4F6F71EB5}" type="pres">
      <dgm:prSet presAssocID="{677FA237-43D8-4EA9-B01A-69AA21193E40}" presName="spaceRect" presStyleCnt="0"/>
      <dgm:spPr/>
    </dgm:pt>
    <dgm:pt modelId="{F2AA4A29-4476-4505-AA09-6E86FF4B53A6}" type="pres">
      <dgm:prSet presAssocID="{677FA237-43D8-4EA9-B01A-69AA21193E40}" presName="textRect" presStyleLbl="revTx" presStyleIdx="0" presStyleCnt="2">
        <dgm:presLayoutVars>
          <dgm:chMax val="1"/>
          <dgm:chPref val="1"/>
        </dgm:presLayoutVars>
      </dgm:prSet>
      <dgm:spPr/>
    </dgm:pt>
    <dgm:pt modelId="{42CFA98B-6902-4D3A-BE2A-63AD83B1A974}" type="pres">
      <dgm:prSet presAssocID="{6CE85EAD-BE20-4C18-87D6-08CFB6277A87}" presName="sibTrans" presStyleCnt="0"/>
      <dgm:spPr/>
    </dgm:pt>
    <dgm:pt modelId="{24BDFC5B-8172-4680-9C2F-86C57228C3D2}" type="pres">
      <dgm:prSet presAssocID="{B1B7AF8F-DBD9-403F-9C30-4E09C356589A}" presName="compNode" presStyleCnt="0"/>
      <dgm:spPr/>
    </dgm:pt>
    <dgm:pt modelId="{72F55E36-18EF-4B3A-9635-1BEBDA983E1D}" type="pres">
      <dgm:prSet presAssocID="{B1B7AF8F-DBD9-403F-9C30-4E09C356589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AD557869-65AE-484D-B9E2-03A3CFD3CC66}" type="pres">
      <dgm:prSet presAssocID="{B1B7AF8F-DBD9-403F-9C30-4E09C356589A}" presName="spaceRect" presStyleCnt="0"/>
      <dgm:spPr/>
    </dgm:pt>
    <dgm:pt modelId="{E17FD34B-0E27-484F-87D7-3201B55D7C16}" type="pres">
      <dgm:prSet presAssocID="{B1B7AF8F-DBD9-403F-9C30-4E09C356589A}" presName="textRect" presStyleLbl="revTx" presStyleIdx="1" presStyleCnt="2">
        <dgm:presLayoutVars>
          <dgm:chMax val="1"/>
          <dgm:chPref val="1"/>
        </dgm:presLayoutVars>
      </dgm:prSet>
      <dgm:spPr/>
    </dgm:pt>
  </dgm:ptLst>
  <dgm:cxnLst>
    <dgm:cxn modelId="{ABA5DF2A-92B7-4ECA-9617-08B7549B996E}" type="presOf" srcId="{DAB8388C-66E0-4661-9557-D7EF31559BBC}" destId="{FF00BE8D-C94C-4702-87E4-21BDDA43D536}" srcOrd="0" destOrd="0" presId="urn:microsoft.com/office/officeart/2018/2/layout/IconLabelList"/>
    <dgm:cxn modelId="{F7E858AC-1178-402A-B1B0-E1DC1A1D859C}" type="presOf" srcId="{677FA237-43D8-4EA9-B01A-69AA21193E40}" destId="{F2AA4A29-4476-4505-AA09-6E86FF4B53A6}" srcOrd="0" destOrd="0" presId="urn:microsoft.com/office/officeart/2018/2/layout/IconLabelList"/>
    <dgm:cxn modelId="{E24AA6B4-E13F-4D91-982D-F424CE358D21}" type="presOf" srcId="{B1B7AF8F-DBD9-403F-9C30-4E09C356589A}" destId="{E17FD34B-0E27-484F-87D7-3201B55D7C16}" srcOrd="0" destOrd="0" presId="urn:microsoft.com/office/officeart/2018/2/layout/IconLabelList"/>
    <dgm:cxn modelId="{FFB232E4-3929-4CEF-A3A4-FD7E16C08937}" srcId="{DAB8388C-66E0-4661-9557-D7EF31559BBC}" destId="{B1B7AF8F-DBD9-403F-9C30-4E09C356589A}" srcOrd="1" destOrd="0" parTransId="{F5A8A623-B662-4DEB-A66B-50B7C52F206E}" sibTransId="{1A3D79C1-6457-45F2-B638-0F761ACAF714}"/>
    <dgm:cxn modelId="{B64005F9-C729-43DA-A9EE-862D02E3189A}" srcId="{DAB8388C-66E0-4661-9557-D7EF31559BBC}" destId="{677FA237-43D8-4EA9-B01A-69AA21193E40}" srcOrd="0" destOrd="0" parTransId="{094DE633-8A28-4698-BF36-8F01CA7A1562}" sibTransId="{6CE85EAD-BE20-4C18-87D6-08CFB6277A87}"/>
    <dgm:cxn modelId="{21F92F63-6C7C-4BB2-9618-344020BB93D0}" type="presParOf" srcId="{FF00BE8D-C94C-4702-87E4-21BDDA43D536}" destId="{AC932911-AC52-4A3E-AFBF-64B03F12B0E4}" srcOrd="0" destOrd="0" presId="urn:microsoft.com/office/officeart/2018/2/layout/IconLabelList"/>
    <dgm:cxn modelId="{487A057F-EDDB-493C-866B-82CF5597765A}" type="presParOf" srcId="{AC932911-AC52-4A3E-AFBF-64B03F12B0E4}" destId="{D2694E5B-8C86-471A-872C-0D59035D9440}" srcOrd="0" destOrd="0" presId="urn:microsoft.com/office/officeart/2018/2/layout/IconLabelList"/>
    <dgm:cxn modelId="{00299645-4906-4FFE-9774-1406CA2392BA}" type="presParOf" srcId="{AC932911-AC52-4A3E-AFBF-64B03F12B0E4}" destId="{2C440AE1-529C-4AD1-AE6D-50C4F6F71EB5}" srcOrd="1" destOrd="0" presId="urn:microsoft.com/office/officeart/2018/2/layout/IconLabelList"/>
    <dgm:cxn modelId="{C760A3A4-3966-49A2-B568-A13C4D0343DD}" type="presParOf" srcId="{AC932911-AC52-4A3E-AFBF-64B03F12B0E4}" destId="{F2AA4A29-4476-4505-AA09-6E86FF4B53A6}" srcOrd="2" destOrd="0" presId="urn:microsoft.com/office/officeart/2018/2/layout/IconLabelList"/>
    <dgm:cxn modelId="{C41AF2EC-AD77-40E5-AFEF-8366C02ACCB3}" type="presParOf" srcId="{FF00BE8D-C94C-4702-87E4-21BDDA43D536}" destId="{42CFA98B-6902-4D3A-BE2A-63AD83B1A974}" srcOrd="1" destOrd="0" presId="urn:microsoft.com/office/officeart/2018/2/layout/IconLabelList"/>
    <dgm:cxn modelId="{89F9B56F-C921-4E7A-9DC2-843237BC947F}" type="presParOf" srcId="{FF00BE8D-C94C-4702-87E4-21BDDA43D536}" destId="{24BDFC5B-8172-4680-9C2F-86C57228C3D2}" srcOrd="2" destOrd="0" presId="urn:microsoft.com/office/officeart/2018/2/layout/IconLabelList"/>
    <dgm:cxn modelId="{D8D88606-4044-4750-97BE-75BE305C49BB}" type="presParOf" srcId="{24BDFC5B-8172-4680-9C2F-86C57228C3D2}" destId="{72F55E36-18EF-4B3A-9635-1BEBDA983E1D}" srcOrd="0" destOrd="0" presId="urn:microsoft.com/office/officeart/2018/2/layout/IconLabelList"/>
    <dgm:cxn modelId="{EBC15B90-C13F-42EE-BF95-C470C0627BBA}" type="presParOf" srcId="{24BDFC5B-8172-4680-9C2F-86C57228C3D2}" destId="{AD557869-65AE-484D-B9E2-03A3CFD3CC66}" srcOrd="1" destOrd="0" presId="urn:microsoft.com/office/officeart/2018/2/layout/IconLabelList"/>
    <dgm:cxn modelId="{C0ABE07A-64CE-4A7C-A698-EEE1B2883C9E}" type="presParOf" srcId="{24BDFC5B-8172-4680-9C2F-86C57228C3D2}" destId="{E17FD34B-0E27-484F-87D7-3201B55D7C1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5834B4-F4D7-428B-9533-92CF7ECE4763}"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9F5DCF1E-2D8C-4106-A061-42F81BFFD32A}">
      <dgm:prSet/>
      <dgm:spPr/>
      <dgm:t>
        <a:bodyPr/>
        <a:lstStyle/>
        <a:p>
          <a:r>
            <a:rPr lang="en-GB" dirty="0"/>
            <a:t>Affordances </a:t>
          </a:r>
        </a:p>
        <a:p>
          <a:r>
            <a:rPr lang="en-US"/>
            <a:t>Gibson</a:t>
          </a:r>
          <a:endParaRPr lang="en-US" dirty="0"/>
        </a:p>
      </dgm:t>
    </dgm:pt>
    <dgm:pt modelId="{7BBB24AC-254B-4505-AFAA-D7094DFC996D}" type="parTrans" cxnId="{2EE278DB-81D0-4EA5-9A16-A1D4F99BCEFF}">
      <dgm:prSet/>
      <dgm:spPr/>
      <dgm:t>
        <a:bodyPr/>
        <a:lstStyle/>
        <a:p>
          <a:endParaRPr lang="en-US"/>
        </a:p>
      </dgm:t>
    </dgm:pt>
    <dgm:pt modelId="{8BA81688-7E74-4981-8EEF-1E868947F64D}" type="sibTrans" cxnId="{2EE278DB-81D0-4EA5-9A16-A1D4F99BCEFF}">
      <dgm:prSet/>
      <dgm:spPr/>
      <dgm:t>
        <a:bodyPr/>
        <a:lstStyle/>
        <a:p>
          <a:endParaRPr lang="en-US"/>
        </a:p>
      </dgm:t>
    </dgm:pt>
    <dgm:pt modelId="{0F181BC6-6086-42EF-B2BE-9A3C9F99547C}">
      <dgm:prSet/>
      <dgm:spPr/>
      <dgm:t>
        <a:bodyPr/>
        <a:lstStyle/>
        <a:p>
          <a:r>
            <a:rPr lang="en-GB" dirty="0"/>
            <a:t>Loose parts theory</a:t>
          </a:r>
        </a:p>
        <a:p>
          <a:r>
            <a:rPr lang="en-US" dirty="0"/>
            <a:t>Nicholson</a:t>
          </a:r>
        </a:p>
      </dgm:t>
    </dgm:pt>
    <dgm:pt modelId="{01CE18F7-12B2-4619-A691-AC36E0372C7A}" type="parTrans" cxnId="{A195C830-92D0-4DEE-97AC-5C36EADBA46C}">
      <dgm:prSet/>
      <dgm:spPr/>
      <dgm:t>
        <a:bodyPr/>
        <a:lstStyle/>
        <a:p>
          <a:endParaRPr lang="en-US"/>
        </a:p>
      </dgm:t>
    </dgm:pt>
    <dgm:pt modelId="{5610C62E-2608-4C7E-8B56-597FE3A173AD}" type="sibTrans" cxnId="{A195C830-92D0-4DEE-97AC-5C36EADBA46C}">
      <dgm:prSet/>
      <dgm:spPr/>
      <dgm:t>
        <a:bodyPr/>
        <a:lstStyle/>
        <a:p>
          <a:endParaRPr lang="en-US"/>
        </a:p>
      </dgm:t>
    </dgm:pt>
    <dgm:pt modelId="{9BBD2627-18E7-489E-963B-5C61779EF657}">
      <dgm:prSet/>
      <dgm:spPr/>
      <dgm:t>
        <a:bodyPr/>
        <a:lstStyle/>
        <a:p>
          <a:r>
            <a:rPr lang="en-GB" dirty="0"/>
            <a:t>Mountain of Motor Development</a:t>
          </a:r>
          <a:endParaRPr lang="en-US" dirty="0"/>
        </a:p>
      </dgm:t>
    </dgm:pt>
    <dgm:pt modelId="{7764ED1C-04C2-4665-AAF3-D3EA2851660F}" type="parTrans" cxnId="{6FCDF04E-137F-4E16-B28F-795737E4102B}">
      <dgm:prSet/>
      <dgm:spPr/>
      <dgm:t>
        <a:bodyPr/>
        <a:lstStyle/>
        <a:p>
          <a:endParaRPr lang="en-US"/>
        </a:p>
      </dgm:t>
    </dgm:pt>
    <dgm:pt modelId="{42063C6F-0489-4162-8019-397927DE06FF}" type="sibTrans" cxnId="{6FCDF04E-137F-4E16-B28F-795737E4102B}">
      <dgm:prSet/>
      <dgm:spPr/>
      <dgm:t>
        <a:bodyPr/>
        <a:lstStyle/>
        <a:p>
          <a:endParaRPr lang="en-US"/>
        </a:p>
      </dgm:t>
    </dgm:pt>
    <dgm:pt modelId="{72C9795A-6AF3-4EE9-BF0B-2E10F8116B4A}">
      <dgm:prSet/>
      <dgm:spPr/>
      <dgm:t>
        <a:bodyPr/>
        <a:lstStyle/>
        <a:p>
          <a:r>
            <a:rPr lang="en-GB" dirty="0"/>
            <a:t>Social constructivism</a:t>
          </a:r>
        </a:p>
        <a:p>
          <a:r>
            <a:rPr lang="en-GB" dirty="0"/>
            <a:t>Vygotsky</a:t>
          </a:r>
          <a:endParaRPr lang="en-US" dirty="0"/>
        </a:p>
      </dgm:t>
    </dgm:pt>
    <dgm:pt modelId="{238B086D-3491-4C5E-9371-5DA271161BB0}" type="parTrans" cxnId="{59A33CAB-4C78-4456-B314-79453987E6BB}">
      <dgm:prSet/>
      <dgm:spPr/>
      <dgm:t>
        <a:bodyPr/>
        <a:lstStyle/>
        <a:p>
          <a:endParaRPr lang="en-US"/>
        </a:p>
      </dgm:t>
    </dgm:pt>
    <dgm:pt modelId="{42010F3D-2A24-45E5-83DC-17DC6E87296B}" type="sibTrans" cxnId="{59A33CAB-4C78-4456-B314-79453987E6BB}">
      <dgm:prSet/>
      <dgm:spPr/>
      <dgm:t>
        <a:bodyPr/>
        <a:lstStyle/>
        <a:p>
          <a:endParaRPr lang="en-US"/>
        </a:p>
      </dgm:t>
    </dgm:pt>
    <dgm:pt modelId="{00EEE514-1CA9-44FB-B86F-792671E7A5ED}" type="pres">
      <dgm:prSet presAssocID="{F05834B4-F4D7-428B-9533-92CF7ECE4763}" presName="matrix" presStyleCnt="0">
        <dgm:presLayoutVars>
          <dgm:chMax val="1"/>
          <dgm:dir/>
          <dgm:resizeHandles val="exact"/>
        </dgm:presLayoutVars>
      </dgm:prSet>
      <dgm:spPr/>
    </dgm:pt>
    <dgm:pt modelId="{8E7E3D07-9379-4EE7-8FFF-CB0E2074FDD2}" type="pres">
      <dgm:prSet presAssocID="{F05834B4-F4D7-428B-9533-92CF7ECE4763}" presName="diamond" presStyleLbl="bgShp" presStyleIdx="0" presStyleCnt="1"/>
      <dgm:spPr/>
    </dgm:pt>
    <dgm:pt modelId="{2F5B23FD-8BEB-40F8-AD52-931EC087FF46}" type="pres">
      <dgm:prSet presAssocID="{F05834B4-F4D7-428B-9533-92CF7ECE4763}" presName="quad1" presStyleLbl="node1" presStyleIdx="0" presStyleCnt="4">
        <dgm:presLayoutVars>
          <dgm:chMax val="0"/>
          <dgm:chPref val="0"/>
          <dgm:bulletEnabled val="1"/>
        </dgm:presLayoutVars>
      </dgm:prSet>
      <dgm:spPr/>
    </dgm:pt>
    <dgm:pt modelId="{6983B669-2B89-4B3D-A89C-1D9B4347D498}" type="pres">
      <dgm:prSet presAssocID="{F05834B4-F4D7-428B-9533-92CF7ECE4763}" presName="quad2" presStyleLbl="node1" presStyleIdx="1" presStyleCnt="4">
        <dgm:presLayoutVars>
          <dgm:chMax val="0"/>
          <dgm:chPref val="0"/>
          <dgm:bulletEnabled val="1"/>
        </dgm:presLayoutVars>
      </dgm:prSet>
      <dgm:spPr/>
    </dgm:pt>
    <dgm:pt modelId="{118A2F92-5D9E-4A4B-B51A-31C1DF2E5AF0}" type="pres">
      <dgm:prSet presAssocID="{F05834B4-F4D7-428B-9533-92CF7ECE4763}" presName="quad3" presStyleLbl="node1" presStyleIdx="2" presStyleCnt="4">
        <dgm:presLayoutVars>
          <dgm:chMax val="0"/>
          <dgm:chPref val="0"/>
          <dgm:bulletEnabled val="1"/>
        </dgm:presLayoutVars>
      </dgm:prSet>
      <dgm:spPr/>
    </dgm:pt>
    <dgm:pt modelId="{9AE1837F-8794-47F5-95C6-AA6BE0DACE30}" type="pres">
      <dgm:prSet presAssocID="{F05834B4-F4D7-428B-9533-92CF7ECE4763}" presName="quad4" presStyleLbl="node1" presStyleIdx="3" presStyleCnt="4">
        <dgm:presLayoutVars>
          <dgm:chMax val="0"/>
          <dgm:chPref val="0"/>
          <dgm:bulletEnabled val="1"/>
        </dgm:presLayoutVars>
      </dgm:prSet>
      <dgm:spPr/>
    </dgm:pt>
  </dgm:ptLst>
  <dgm:cxnLst>
    <dgm:cxn modelId="{07316F1F-D5DF-4301-84A7-AA5143AE3242}" type="presOf" srcId="{72C9795A-6AF3-4EE9-BF0B-2E10F8116B4A}" destId="{9AE1837F-8794-47F5-95C6-AA6BE0DACE30}" srcOrd="0" destOrd="0" presId="urn:microsoft.com/office/officeart/2005/8/layout/matrix3"/>
    <dgm:cxn modelId="{A195C830-92D0-4DEE-97AC-5C36EADBA46C}" srcId="{F05834B4-F4D7-428B-9533-92CF7ECE4763}" destId="{0F181BC6-6086-42EF-B2BE-9A3C9F99547C}" srcOrd="1" destOrd="0" parTransId="{01CE18F7-12B2-4619-A691-AC36E0372C7A}" sibTransId="{5610C62E-2608-4C7E-8B56-597FE3A173AD}"/>
    <dgm:cxn modelId="{A339D443-7D01-4C0A-882D-7DB92136522D}" type="presOf" srcId="{9F5DCF1E-2D8C-4106-A061-42F81BFFD32A}" destId="{2F5B23FD-8BEB-40F8-AD52-931EC087FF46}" srcOrd="0" destOrd="0" presId="urn:microsoft.com/office/officeart/2005/8/layout/matrix3"/>
    <dgm:cxn modelId="{6FCDF04E-137F-4E16-B28F-795737E4102B}" srcId="{F05834B4-F4D7-428B-9533-92CF7ECE4763}" destId="{9BBD2627-18E7-489E-963B-5C61779EF657}" srcOrd="2" destOrd="0" parTransId="{7764ED1C-04C2-4665-AAF3-D3EA2851660F}" sibTransId="{42063C6F-0489-4162-8019-397927DE06FF}"/>
    <dgm:cxn modelId="{887C5674-B245-4DD7-931F-38B7893BF554}" type="presOf" srcId="{F05834B4-F4D7-428B-9533-92CF7ECE4763}" destId="{00EEE514-1CA9-44FB-B86F-792671E7A5ED}" srcOrd="0" destOrd="0" presId="urn:microsoft.com/office/officeart/2005/8/layout/matrix3"/>
    <dgm:cxn modelId="{4A03BE94-1FBF-4031-B4EE-8546FCF9B8BB}" type="presOf" srcId="{9BBD2627-18E7-489E-963B-5C61779EF657}" destId="{118A2F92-5D9E-4A4B-B51A-31C1DF2E5AF0}" srcOrd="0" destOrd="0" presId="urn:microsoft.com/office/officeart/2005/8/layout/matrix3"/>
    <dgm:cxn modelId="{59A33CAB-4C78-4456-B314-79453987E6BB}" srcId="{F05834B4-F4D7-428B-9533-92CF7ECE4763}" destId="{72C9795A-6AF3-4EE9-BF0B-2E10F8116B4A}" srcOrd="3" destOrd="0" parTransId="{238B086D-3491-4C5E-9371-5DA271161BB0}" sibTransId="{42010F3D-2A24-45E5-83DC-17DC6E87296B}"/>
    <dgm:cxn modelId="{270AB0D8-3268-40DB-943C-A264703192E8}" type="presOf" srcId="{0F181BC6-6086-42EF-B2BE-9A3C9F99547C}" destId="{6983B669-2B89-4B3D-A89C-1D9B4347D498}" srcOrd="0" destOrd="0" presId="urn:microsoft.com/office/officeart/2005/8/layout/matrix3"/>
    <dgm:cxn modelId="{2EE278DB-81D0-4EA5-9A16-A1D4F99BCEFF}" srcId="{F05834B4-F4D7-428B-9533-92CF7ECE4763}" destId="{9F5DCF1E-2D8C-4106-A061-42F81BFFD32A}" srcOrd="0" destOrd="0" parTransId="{7BBB24AC-254B-4505-AFAA-D7094DFC996D}" sibTransId="{8BA81688-7E74-4981-8EEF-1E868947F64D}"/>
    <dgm:cxn modelId="{BFD219AA-A169-4E57-8650-8C628080FE5B}" type="presParOf" srcId="{00EEE514-1CA9-44FB-B86F-792671E7A5ED}" destId="{8E7E3D07-9379-4EE7-8FFF-CB0E2074FDD2}" srcOrd="0" destOrd="0" presId="urn:microsoft.com/office/officeart/2005/8/layout/matrix3"/>
    <dgm:cxn modelId="{C9181213-5CFC-4B90-8444-6D271A683742}" type="presParOf" srcId="{00EEE514-1CA9-44FB-B86F-792671E7A5ED}" destId="{2F5B23FD-8BEB-40F8-AD52-931EC087FF46}" srcOrd="1" destOrd="0" presId="urn:microsoft.com/office/officeart/2005/8/layout/matrix3"/>
    <dgm:cxn modelId="{E65DEE20-0720-4C28-9CF2-947ABC172546}" type="presParOf" srcId="{00EEE514-1CA9-44FB-B86F-792671E7A5ED}" destId="{6983B669-2B89-4B3D-A89C-1D9B4347D498}" srcOrd="2" destOrd="0" presId="urn:microsoft.com/office/officeart/2005/8/layout/matrix3"/>
    <dgm:cxn modelId="{B075F684-3F95-4155-83F3-D57F6B37758E}" type="presParOf" srcId="{00EEE514-1CA9-44FB-B86F-792671E7A5ED}" destId="{118A2F92-5D9E-4A4B-B51A-31C1DF2E5AF0}" srcOrd="3" destOrd="0" presId="urn:microsoft.com/office/officeart/2005/8/layout/matrix3"/>
    <dgm:cxn modelId="{4AB55089-6768-47FF-BDEC-EF4431BBA3BA}" type="presParOf" srcId="{00EEE514-1CA9-44FB-B86F-792671E7A5ED}" destId="{9AE1837F-8794-47F5-95C6-AA6BE0DACE30}"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1B17E4-0A91-4711-8088-519DEACBBE1D}"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49F3FCC6-10D3-4F5A-80E0-21CE5DEE57AA}">
      <dgm:prSet/>
      <dgm:spPr/>
      <dgm:t>
        <a:bodyPr/>
        <a:lstStyle/>
        <a:p>
          <a:pPr>
            <a:defRPr b="1"/>
          </a:pPr>
          <a:r>
            <a:rPr lang="en-GB"/>
            <a:t>Time spent outdoors</a:t>
          </a:r>
          <a:endParaRPr lang="en-US"/>
        </a:p>
      </dgm:t>
    </dgm:pt>
    <dgm:pt modelId="{5D31E13D-6249-430D-8BE1-B1FC291CCA1D}" type="parTrans" cxnId="{768D0D32-4ECD-41BE-BB4E-520A68FAC6D1}">
      <dgm:prSet/>
      <dgm:spPr/>
      <dgm:t>
        <a:bodyPr/>
        <a:lstStyle/>
        <a:p>
          <a:endParaRPr lang="en-US"/>
        </a:p>
      </dgm:t>
    </dgm:pt>
    <dgm:pt modelId="{28AB1B41-4449-4F92-A28C-440FA0E80A62}" type="sibTrans" cxnId="{768D0D32-4ECD-41BE-BB4E-520A68FAC6D1}">
      <dgm:prSet/>
      <dgm:spPr/>
      <dgm:t>
        <a:bodyPr/>
        <a:lstStyle/>
        <a:p>
          <a:endParaRPr lang="en-US"/>
        </a:p>
      </dgm:t>
    </dgm:pt>
    <dgm:pt modelId="{A6334759-581B-4E66-85E0-C54D3F1A0EFB}">
      <dgm:prSet/>
      <dgm:spPr/>
      <dgm:t>
        <a:bodyPr/>
        <a:lstStyle/>
        <a:p>
          <a:pPr>
            <a:defRPr b="1"/>
          </a:pPr>
          <a:r>
            <a:rPr lang="en-GB"/>
            <a:t>Fundamental movement skills</a:t>
          </a:r>
          <a:endParaRPr lang="en-US"/>
        </a:p>
      </dgm:t>
    </dgm:pt>
    <dgm:pt modelId="{F52F3ABB-546C-47D7-9C3A-03F564AEE59F}" type="parTrans" cxnId="{674081E4-DEC4-4E35-817C-C0B069564EA1}">
      <dgm:prSet/>
      <dgm:spPr/>
      <dgm:t>
        <a:bodyPr/>
        <a:lstStyle/>
        <a:p>
          <a:endParaRPr lang="en-US"/>
        </a:p>
      </dgm:t>
    </dgm:pt>
    <dgm:pt modelId="{AFD13786-06C2-48DE-B947-7B20B95099C5}" type="sibTrans" cxnId="{674081E4-DEC4-4E35-817C-C0B069564EA1}">
      <dgm:prSet/>
      <dgm:spPr/>
      <dgm:t>
        <a:bodyPr/>
        <a:lstStyle/>
        <a:p>
          <a:endParaRPr lang="en-US"/>
        </a:p>
      </dgm:t>
    </dgm:pt>
    <dgm:pt modelId="{01412CEA-75BA-44C8-9815-58DA6493C02B}">
      <dgm:prSet/>
      <dgm:spPr/>
      <dgm:t>
        <a:bodyPr/>
        <a:lstStyle/>
        <a:p>
          <a:r>
            <a:rPr lang="en-GB"/>
            <a:t>Locomotor</a:t>
          </a:r>
          <a:endParaRPr lang="en-US"/>
        </a:p>
      </dgm:t>
    </dgm:pt>
    <dgm:pt modelId="{AC07A82B-F287-4B5D-84B4-3D47129FDC94}" type="parTrans" cxnId="{9050B2CE-ABC5-453E-86E1-B16D0378476F}">
      <dgm:prSet/>
      <dgm:spPr/>
      <dgm:t>
        <a:bodyPr/>
        <a:lstStyle/>
        <a:p>
          <a:endParaRPr lang="en-US"/>
        </a:p>
      </dgm:t>
    </dgm:pt>
    <dgm:pt modelId="{DBA3F884-E56A-40B8-B0E5-93B5279C4B78}" type="sibTrans" cxnId="{9050B2CE-ABC5-453E-86E1-B16D0378476F}">
      <dgm:prSet/>
      <dgm:spPr/>
      <dgm:t>
        <a:bodyPr/>
        <a:lstStyle/>
        <a:p>
          <a:endParaRPr lang="en-US"/>
        </a:p>
      </dgm:t>
    </dgm:pt>
    <dgm:pt modelId="{356258E7-F6B3-4587-B945-A4C7FE3EEBFC}">
      <dgm:prSet/>
      <dgm:spPr/>
      <dgm:t>
        <a:bodyPr/>
        <a:lstStyle/>
        <a:p>
          <a:r>
            <a:rPr lang="en-GB"/>
            <a:t>Balance </a:t>
          </a:r>
          <a:endParaRPr lang="en-US"/>
        </a:p>
      </dgm:t>
    </dgm:pt>
    <dgm:pt modelId="{CE5AB004-61FE-444D-B09A-57A7EF91ED21}" type="parTrans" cxnId="{CC1788C2-C992-42ED-BB7C-0B83FF23E419}">
      <dgm:prSet/>
      <dgm:spPr/>
      <dgm:t>
        <a:bodyPr/>
        <a:lstStyle/>
        <a:p>
          <a:endParaRPr lang="en-US"/>
        </a:p>
      </dgm:t>
    </dgm:pt>
    <dgm:pt modelId="{737A3847-A95E-479E-899E-97A429432F0E}" type="sibTrans" cxnId="{CC1788C2-C992-42ED-BB7C-0B83FF23E419}">
      <dgm:prSet/>
      <dgm:spPr/>
      <dgm:t>
        <a:bodyPr/>
        <a:lstStyle/>
        <a:p>
          <a:endParaRPr lang="en-US"/>
        </a:p>
      </dgm:t>
    </dgm:pt>
    <dgm:pt modelId="{E946B87D-F3F0-409F-A9F4-31D4B89C0969}">
      <dgm:prSet/>
      <dgm:spPr/>
      <dgm:t>
        <a:bodyPr/>
        <a:lstStyle/>
        <a:p>
          <a:r>
            <a:rPr lang="en-GB"/>
            <a:t>Object control</a:t>
          </a:r>
          <a:endParaRPr lang="en-US"/>
        </a:p>
      </dgm:t>
    </dgm:pt>
    <dgm:pt modelId="{2B2BAE68-50A1-4BF9-9D98-260C6E490008}" type="parTrans" cxnId="{0A1F0C35-D522-4BB4-BAFC-5D281B6A7A9A}">
      <dgm:prSet/>
      <dgm:spPr/>
      <dgm:t>
        <a:bodyPr/>
        <a:lstStyle/>
        <a:p>
          <a:endParaRPr lang="en-US"/>
        </a:p>
      </dgm:t>
    </dgm:pt>
    <dgm:pt modelId="{54D2B08F-D0AA-46ED-9A43-985D069A9699}" type="sibTrans" cxnId="{0A1F0C35-D522-4BB4-BAFC-5D281B6A7A9A}">
      <dgm:prSet/>
      <dgm:spPr/>
      <dgm:t>
        <a:bodyPr/>
        <a:lstStyle/>
        <a:p>
          <a:endParaRPr lang="en-US"/>
        </a:p>
      </dgm:t>
    </dgm:pt>
    <dgm:pt modelId="{4024D04A-E87B-43BF-A924-2026926E8FA4}" type="pres">
      <dgm:prSet presAssocID="{101B17E4-0A91-4711-8088-519DEACBBE1D}" presName="root" presStyleCnt="0">
        <dgm:presLayoutVars>
          <dgm:dir/>
          <dgm:resizeHandles val="exact"/>
        </dgm:presLayoutVars>
      </dgm:prSet>
      <dgm:spPr/>
    </dgm:pt>
    <dgm:pt modelId="{15CBA62D-8D75-4E14-9F4D-0D7C9951B8A6}" type="pres">
      <dgm:prSet presAssocID="{49F3FCC6-10D3-4F5A-80E0-21CE5DEE57AA}" presName="compNode" presStyleCnt="0"/>
      <dgm:spPr/>
    </dgm:pt>
    <dgm:pt modelId="{98AC3570-22BB-46B7-875D-BDE1EEDD15E7}" type="pres">
      <dgm:prSet presAssocID="{49F3FCC6-10D3-4F5A-80E0-21CE5DEE57A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ke"/>
        </a:ext>
      </dgm:extLst>
    </dgm:pt>
    <dgm:pt modelId="{B358549C-4A03-4E57-B9E9-683BF1B87D04}" type="pres">
      <dgm:prSet presAssocID="{49F3FCC6-10D3-4F5A-80E0-21CE5DEE57AA}" presName="iconSpace" presStyleCnt="0"/>
      <dgm:spPr/>
    </dgm:pt>
    <dgm:pt modelId="{390CF2A5-1D9A-4300-AB0D-75CCACEBA70B}" type="pres">
      <dgm:prSet presAssocID="{49F3FCC6-10D3-4F5A-80E0-21CE5DEE57AA}" presName="parTx" presStyleLbl="revTx" presStyleIdx="0" presStyleCnt="4">
        <dgm:presLayoutVars>
          <dgm:chMax val="0"/>
          <dgm:chPref val="0"/>
        </dgm:presLayoutVars>
      </dgm:prSet>
      <dgm:spPr/>
    </dgm:pt>
    <dgm:pt modelId="{C0A76A98-3C5B-49D2-A2C4-D0A321960134}" type="pres">
      <dgm:prSet presAssocID="{49F3FCC6-10D3-4F5A-80E0-21CE5DEE57AA}" presName="txSpace" presStyleCnt="0"/>
      <dgm:spPr/>
    </dgm:pt>
    <dgm:pt modelId="{4510800F-C777-4E5B-9626-D2D8DEC08591}" type="pres">
      <dgm:prSet presAssocID="{49F3FCC6-10D3-4F5A-80E0-21CE5DEE57AA}" presName="desTx" presStyleLbl="revTx" presStyleIdx="1" presStyleCnt="4">
        <dgm:presLayoutVars/>
      </dgm:prSet>
      <dgm:spPr/>
    </dgm:pt>
    <dgm:pt modelId="{7B4E04C0-4262-4CB0-AFA9-FD97AF11B7D4}" type="pres">
      <dgm:prSet presAssocID="{28AB1B41-4449-4F92-A28C-440FA0E80A62}" presName="sibTrans" presStyleCnt="0"/>
      <dgm:spPr/>
    </dgm:pt>
    <dgm:pt modelId="{645C6391-F3A5-4437-B1D6-E34CB665A10D}" type="pres">
      <dgm:prSet presAssocID="{A6334759-581B-4E66-85E0-C54D3F1A0EFB}" presName="compNode" presStyleCnt="0"/>
      <dgm:spPr/>
    </dgm:pt>
    <dgm:pt modelId="{5B8C305D-EC90-4DF2-9424-97E6ADE12389}" type="pres">
      <dgm:prSet presAssocID="{A6334759-581B-4E66-85E0-C54D3F1A0EF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5A076BF2-A0F1-4496-8CEE-46CF921D5D02}" type="pres">
      <dgm:prSet presAssocID="{A6334759-581B-4E66-85E0-C54D3F1A0EFB}" presName="iconSpace" presStyleCnt="0"/>
      <dgm:spPr/>
    </dgm:pt>
    <dgm:pt modelId="{26AC0765-E659-434F-B461-08CD3AB8B313}" type="pres">
      <dgm:prSet presAssocID="{A6334759-581B-4E66-85E0-C54D3F1A0EFB}" presName="parTx" presStyleLbl="revTx" presStyleIdx="2" presStyleCnt="4">
        <dgm:presLayoutVars>
          <dgm:chMax val="0"/>
          <dgm:chPref val="0"/>
        </dgm:presLayoutVars>
      </dgm:prSet>
      <dgm:spPr/>
    </dgm:pt>
    <dgm:pt modelId="{612D6094-38C9-4F1F-88A8-B99E1905CFB4}" type="pres">
      <dgm:prSet presAssocID="{A6334759-581B-4E66-85E0-C54D3F1A0EFB}" presName="txSpace" presStyleCnt="0"/>
      <dgm:spPr/>
    </dgm:pt>
    <dgm:pt modelId="{1F58A183-E552-422B-BBCE-F1F9B7C943C8}" type="pres">
      <dgm:prSet presAssocID="{A6334759-581B-4E66-85E0-C54D3F1A0EFB}" presName="desTx" presStyleLbl="revTx" presStyleIdx="3" presStyleCnt="4">
        <dgm:presLayoutVars/>
      </dgm:prSet>
      <dgm:spPr/>
    </dgm:pt>
  </dgm:ptLst>
  <dgm:cxnLst>
    <dgm:cxn modelId="{D41DA404-ABFC-48B8-A97E-A3746B773D8B}" type="presOf" srcId="{49F3FCC6-10D3-4F5A-80E0-21CE5DEE57AA}" destId="{390CF2A5-1D9A-4300-AB0D-75CCACEBA70B}" srcOrd="0" destOrd="0" presId="urn:microsoft.com/office/officeart/2018/2/layout/IconLabelDescriptionList"/>
    <dgm:cxn modelId="{768D0D32-4ECD-41BE-BB4E-520A68FAC6D1}" srcId="{101B17E4-0A91-4711-8088-519DEACBBE1D}" destId="{49F3FCC6-10D3-4F5A-80E0-21CE5DEE57AA}" srcOrd="0" destOrd="0" parTransId="{5D31E13D-6249-430D-8BE1-B1FC291CCA1D}" sibTransId="{28AB1B41-4449-4F92-A28C-440FA0E80A62}"/>
    <dgm:cxn modelId="{0A1F0C35-D522-4BB4-BAFC-5D281B6A7A9A}" srcId="{A6334759-581B-4E66-85E0-C54D3F1A0EFB}" destId="{E946B87D-F3F0-409F-A9F4-31D4B89C0969}" srcOrd="2" destOrd="0" parTransId="{2B2BAE68-50A1-4BF9-9D98-260C6E490008}" sibTransId="{54D2B08F-D0AA-46ED-9A43-985D069A9699}"/>
    <dgm:cxn modelId="{AAE01B50-85B1-4DB4-8647-3C6ACD8E56DD}" type="presOf" srcId="{E946B87D-F3F0-409F-A9F4-31D4B89C0969}" destId="{1F58A183-E552-422B-BBCE-F1F9B7C943C8}" srcOrd="0" destOrd="2" presId="urn:microsoft.com/office/officeart/2018/2/layout/IconLabelDescriptionList"/>
    <dgm:cxn modelId="{CAA9C554-25DD-4684-AB8D-D17FCC7EB540}" type="presOf" srcId="{01412CEA-75BA-44C8-9815-58DA6493C02B}" destId="{1F58A183-E552-422B-BBCE-F1F9B7C943C8}" srcOrd="0" destOrd="0" presId="urn:microsoft.com/office/officeart/2018/2/layout/IconLabelDescriptionList"/>
    <dgm:cxn modelId="{8F521AA4-36C1-4171-9BE1-0F9CBFBF90BC}" type="presOf" srcId="{A6334759-581B-4E66-85E0-C54D3F1A0EFB}" destId="{26AC0765-E659-434F-B461-08CD3AB8B313}" srcOrd="0" destOrd="0" presId="urn:microsoft.com/office/officeart/2018/2/layout/IconLabelDescriptionList"/>
    <dgm:cxn modelId="{CC1788C2-C992-42ED-BB7C-0B83FF23E419}" srcId="{A6334759-581B-4E66-85E0-C54D3F1A0EFB}" destId="{356258E7-F6B3-4587-B945-A4C7FE3EEBFC}" srcOrd="1" destOrd="0" parTransId="{CE5AB004-61FE-444D-B09A-57A7EF91ED21}" sibTransId="{737A3847-A95E-479E-899E-97A429432F0E}"/>
    <dgm:cxn modelId="{D124CFC9-6657-407B-9BEE-CEE482AF2F65}" type="presOf" srcId="{356258E7-F6B3-4587-B945-A4C7FE3EEBFC}" destId="{1F58A183-E552-422B-BBCE-F1F9B7C943C8}" srcOrd="0" destOrd="1" presId="urn:microsoft.com/office/officeart/2018/2/layout/IconLabelDescriptionList"/>
    <dgm:cxn modelId="{9050B2CE-ABC5-453E-86E1-B16D0378476F}" srcId="{A6334759-581B-4E66-85E0-C54D3F1A0EFB}" destId="{01412CEA-75BA-44C8-9815-58DA6493C02B}" srcOrd="0" destOrd="0" parTransId="{AC07A82B-F287-4B5D-84B4-3D47129FDC94}" sibTransId="{DBA3F884-E56A-40B8-B0E5-93B5279C4B78}"/>
    <dgm:cxn modelId="{EC1D6CD6-ECC9-43D4-8FAC-3DCF73814D2B}" type="presOf" srcId="{101B17E4-0A91-4711-8088-519DEACBBE1D}" destId="{4024D04A-E87B-43BF-A924-2026926E8FA4}" srcOrd="0" destOrd="0" presId="urn:microsoft.com/office/officeart/2018/2/layout/IconLabelDescriptionList"/>
    <dgm:cxn modelId="{674081E4-DEC4-4E35-817C-C0B069564EA1}" srcId="{101B17E4-0A91-4711-8088-519DEACBBE1D}" destId="{A6334759-581B-4E66-85E0-C54D3F1A0EFB}" srcOrd="1" destOrd="0" parTransId="{F52F3ABB-546C-47D7-9C3A-03F564AEE59F}" sibTransId="{AFD13786-06C2-48DE-B947-7B20B95099C5}"/>
    <dgm:cxn modelId="{786D6BC5-888E-4ECC-9880-8C67D4E13AF0}" type="presParOf" srcId="{4024D04A-E87B-43BF-A924-2026926E8FA4}" destId="{15CBA62D-8D75-4E14-9F4D-0D7C9951B8A6}" srcOrd="0" destOrd="0" presId="urn:microsoft.com/office/officeart/2018/2/layout/IconLabelDescriptionList"/>
    <dgm:cxn modelId="{AD8140CF-69A6-4461-8037-F2DEB8917B04}" type="presParOf" srcId="{15CBA62D-8D75-4E14-9F4D-0D7C9951B8A6}" destId="{98AC3570-22BB-46B7-875D-BDE1EEDD15E7}" srcOrd="0" destOrd="0" presId="urn:microsoft.com/office/officeart/2018/2/layout/IconLabelDescriptionList"/>
    <dgm:cxn modelId="{1CEA16DE-CE21-4039-8A28-43ECBC2EFAED}" type="presParOf" srcId="{15CBA62D-8D75-4E14-9F4D-0D7C9951B8A6}" destId="{B358549C-4A03-4E57-B9E9-683BF1B87D04}" srcOrd="1" destOrd="0" presId="urn:microsoft.com/office/officeart/2018/2/layout/IconLabelDescriptionList"/>
    <dgm:cxn modelId="{3835F6DD-3897-49E2-B3BA-0CCB5CC6364D}" type="presParOf" srcId="{15CBA62D-8D75-4E14-9F4D-0D7C9951B8A6}" destId="{390CF2A5-1D9A-4300-AB0D-75CCACEBA70B}" srcOrd="2" destOrd="0" presId="urn:microsoft.com/office/officeart/2018/2/layout/IconLabelDescriptionList"/>
    <dgm:cxn modelId="{10C7E617-2193-4BE1-ABC8-68C122E58565}" type="presParOf" srcId="{15CBA62D-8D75-4E14-9F4D-0D7C9951B8A6}" destId="{C0A76A98-3C5B-49D2-A2C4-D0A321960134}" srcOrd="3" destOrd="0" presId="urn:microsoft.com/office/officeart/2018/2/layout/IconLabelDescriptionList"/>
    <dgm:cxn modelId="{C7A1F54A-994B-479B-AA8D-D8FB081174BC}" type="presParOf" srcId="{15CBA62D-8D75-4E14-9F4D-0D7C9951B8A6}" destId="{4510800F-C777-4E5B-9626-D2D8DEC08591}" srcOrd="4" destOrd="0" presId="urn:microsoft.com/office/officeart/2018/2/layout/IconLabelDescriptionList"/>
    <dgm:cxn modelId="{01F6EF88-CDF0-4B17-B0CE-BC44DA0D4F5A}" type="presParOf" srcId="{4024D04A-E87B-43BF-A924-2026926E8FA4}" destId="{7B4E04C0-4262-4CB0-AFA9-FD97AF11B7D4}" srcOrd="1" destOrd="0" presId="urn:microsoft.com/office/officeart/2018/2/layout/IconLabelDescriptionList"/>
    <dgm:cxn modelId="{B938CD88-B42B-4108-A011-C509A1C0B3E7}" type="presParOf" srcId="{4024D04A-E87B-43BF-A924-2026926E8FA4}" destId="{645C6391-F3A5-4437-B1D6-E34CB665A10D}" srcOrd="2" destOrd="0" presId="urn:microsoft.com/office/officeart/2018/2/layout/IconLabelDescriptionList"/>
    <dgm:cxn modelId="{16A172C7-35E5-4E14-81B3-DB2E392CBFF5}" type="presParOf" srcId="{645C6391-F3A5-4437-B1D6-E34CB665A10D}" destId="{5B8C305D-EC90-4DF2-9424-97E6ADE12389}" srcOrd="0" destOrd="0" presId="urn:microsoft.com/office/officeart/2018/2/layout/IconLabelDescriptionList"/>
    <dgm:cxn modelId="{3A71BAB0-E704-478D-BD08-4B64BFB490E1}" type="presParOf" srcId="{645C6391-F3A5-4437-B1D6-E34CB665A10D}" destId="{5A076BF2-A0F1-4496-8CEE-46CF921D5D02}" srcOrd="1" destOrd="0" presId="urn:microsoft.com/office/officeart/2018/2/layout/IconLabelDescriptionList"/>
    <dgm:cxn modelId="{7CB24CF8-794F-4B23-939A-B868E47AD2EE}" type="presParOf" srcId="{645C6391-F3A5-4437-B1D6-E34CB665A10D}" destId="{26AC0765-E659-434F-B461-08CD3AB8B313}" srcOrd="2" destOrd="0" presId="urn:microsoft.com/office/officeart/2018/2/layout/IconLabelDescriptionList"/>
    <dgm:cxn modelId="{D3D1E445-B480-4FEB-BB37-98785CB6408A}" type="presParOf" srcId="{645C6391-F3A5-4437-B1D6-E34CB665A10D}" destId="{612D6094-38C9-4F1F-88A8-B99E1905CFB4}" srcOrd="3" destOrd="0" presId="urn:microsoft.com/office/officeart/2018/2/layout/IconLabelDescriptionList"/>
    <dgm:cxn modelId="{3431C998-9458-4729-8CBE-5127C13043E2}" type="presParOf" srcId="{645C6391-F3A5-4437-B1D6-E34CB665A10D}" destId="{1F58A183-E552-422B-BBCE-F1F9B7C943C8}"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1A7C3D4-512B-4C94-AAEA-8B239549781B}"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US"/>
        </a:p>
      </dgm:t>
    </dgm:pt>
    <dgm:pt modelId="{50C58E4C-6A3A-49CB-939E-6B0AFB79A572}">
      <dgm:prSet/>
      <dgm:spPr/>
      <dgm:t>
        <a:bodyPr/>
        <a:lstStyle/>
        <a:p>
          <a:r>
            <a:rPr lang="en-GB"/>
            <a:t>SKIP training</a:t>
          </a:r>
          <a:endParaRPr lang="en-US"/>
        </a:p>
      </dgm:t>
    </dgm:pt>
    <dgm:pt modelId="{669E3165-63D7-4695-9E99-D2881E8417B7}" type="parTrans" cxnId="{21AE4D09-822C-4874-8B22-A9C5013BBEFC}">
      <dgm:prSet/>
      <dgm:spPr/>
      <dgm:t>
        <a:bodyPr/>
        <a:lstStyle/>
        <a:p>
          <a:endParaRPr lang="en-US"/>
        </a:p>
      </dgm:t>
    </dgm:pt>
    <dgm:pt modelId="{D760C48E-E16F-458D-9941-20938C43EA2C}" type="sibTrans" cxnId="{21AE4D09-822C-4874-8B22-A9C5013BBEFC}">
      <dgm:prSet/>
      <dgm:spPr/>
      <dgm:t>
        <a:bodyPr/>
        <a:lstStyle/>
        <a:p>
          <a:endParaRPr lang="en-US"/>
        </a:p>
      </dgm:t>
    </dgm:pt>
    <dgm:pt modelId="{6D2B7AEA-5160-4A0A-A441-13A7C2CB6087}">
      <dgm:prSet/>
      <dgm:spPr/>
      <dgm:t>
        <a:bodyPr/>
        <a:lstStyle/>
        <a:p>
          <a:r>
            <a:rPr lang="en-GB"/>
            <a:t>Uneven terrain and hills/slopes</a:t>
          </a:r>
          <a:endParaRPr lang="en-US"/>
        </a:p>
      </dgm:t>
    </dgm:pt>
    <dgm:pt modelId="{19ADA944-B0EE-4E33-8157-14A582F11295}" type="parTrans" cxnId="{7E93DD5B-22DE-4B4B-8B5D-DEBD29022689}">
      <dgm:prSet/>
      <dgm:spPr/>
      <dgm:t>
        <a:bodyPr/>
        <a:lstStyle/>
        <a:p>
          <a:endParaRPr lang="en-US"/>
        </a:p>
      </dgm:t>
    </dgm:pt>
    <dgm:pt modelId="{6B976774-8303-4628-9EC5-B761C66A8C95}" type="sibTrans" cxnId="{7E93DD5B-22DE-4B4B-8B5D-DEBD29022689}">
      <dgm:prSet/>
      <dgm:spPr/>
      <dgm:t>
        <a:bodyPr/>
        <a:lstStyle/>
        <a:p>
          <a:endParaRPr lang="en-US"/>
        </a:p>
      </dgm:t>
    </dgm:pt>
    <dgm:pt modelId="{4F5A8B00-9FFC-42BC-9025-DF87500972FC}" type="pres">
      <dgm:prSet presAssocID="{61A7C3D4-512B-4C94-AAEA-8B239549781B}" presName="diagram" presStyleCnt="0">
        <dgm:presLayoutVars>
          <dgm:chPref val="1"/>
          <dgm:dir/>
          <dgm:animOne val="branch"/>
          <dgm:animLvl val="lvl"/>
          <dgm:resizeHandles/>
        </dgm:presLayoutVars>
      </dgm:prSet>
      <dgm:spPr/>
    </dgm:pt>
    <dgm:pt modelId="{675DC4B5-771C-49FC-B452-05C59BE61DA7}" type="pres">
      <dgm:prSet presAssocID="{50C58E4C-6A3A-49CB-939E-6B0AFB79A572}" presName="root" presStyleCnt="0"/>
      <dgm:spPr/>
    </dgm:pt>
    <dgm:pt modelId="{3FD38005-9163-4F1B-B34A-E0AFA4D011C4}" type="pres">
      <dgm:prSet presAssocID="{50C58E4C-6A3A-49CB-939E-6B0AFB79A572}" presName="rootComposite" presStyleCnt="0"/>
      <dgm:spPr/>
    </dgm:pt>
    <dgm:pt modelId="{8E5FA641-E25C-4AEC-B0D7-B16B9E6A9D91}" type="pres">
      <dgm:prSet presAssocID="{50C58E4C-6A3A-49CB-939E-6B0AFB79A572}" presName="rootText" presStyleLbl="node1" presStyleIdx="0" presStyleCnt="2"/>
      <dgm:spPr/>
    </dgm:pt>
    <dgm:pt modelId="{50089CA8-D0BC-4FC0-86B1-F98634773F4F}" type="pres">
      <dgm:prSet presAssocID="{50C58E4C-6A3A-49CB-939E-6B0AFB79A572}" presName="rootConnector" presStyleLbl="node1" presStyleIdx="0" presStyleCnt="2"/>
      <dgm:spPr/>
    </dgm:pt>
    <dgm:pt modelId="{53EEEEAE-0342-44CF-A422-1561CDB7B81D}" type="pres">
      <dgm:prSet presAssocID="{50C58E4C-6A3A-49CB-939E-6B0AFB79A572}" presName="childShape" presStyleCnt="0"/>
      <dgm:spPr/>
    </dgm:pt>
    <dgm:pt modelId="{4B712142-9422-4EC2-B572-EE7C2F27EF4D}" type="pres">
      <dgm:prSet presAssocID="{6D2B7AEA-5160-4A0A-A441-13A7C2CB6087}" presName="root" presStyleCnt="0"/>
      <dgm:spPr/>
    </dgm:pt>
    <dgm:pt modelId="{5B0BFC47-CF4C-49B5-93FF-08CD7CC1207F}" type="pres">
      <dgm:prSet presAssocID="{6D2B7AEA-5160-4A0A-A441-13A7C2CB6087}" presName="rootComposite" presStyleCnt="0"/>
      <dgm:spPr/>
    </dgm:pt>
    <dgm:pt modelId="{ADBA0CC6-D11B-4DA6-82AD-8A55280F1791}" type="pres">
      <dgm:prSet presAssocID="{6D2B7AEA-5160-4A0A-A441-13A7C2CB6087}" presName="rootText" presStyleLbl="node1" presStyleIdx="1" presStyleCnt="2"/>
      <dgm:spPr/>
    </dgm:pt>
    <dgm:pt modelId="{F7A03EAC-C933-4446-BAA4-F5924EE407E1}" type="pres">
      <dgm:prSet presAssocID="{6D2B7AEA-5160-4A0A-A441-13A7C2CB6087}" presName="rootConnector" presStyleLbl="node1" presStyleIdx="1" presStyleCnt="2"/>
      <dgm:spPr/>
    </dgm:pt>
    <dgm:pt modelId="{5B74B41B-8025-4E50-88A8-E725F817EBAF}" type="pres">
      <dgm:prSet presAssocID="{6D2B7AEA-5160-4A0A-A441-13A7C2CB6087}" presName="childShape" presStyleCnt="0"/>
      <dgm:spPr/>
    </dgm:pt>
  </dgm:ptLst>
  <dgm:cxnLst>
    <dgm:cxn modelId="{21AE4D09-822C-4874-8B22-A9C5013BBEFC}" srcId="{61A7C3D4-512B-4C94-AAEA-8B239549781B}" destId="{50C58E4C-6A3A-49CB-939E-6B0AFB79A572}" srcOrd="0" destOrd="0" parTransId="{669E3165-63D7-4695-9E99-D2881E8417B7}" sibTransId="{D760C48E-E16F-458D-9941-20938C43EA2C}"/>
    <dgm:cxn modelId="{A78E5A2A-E039-49DA-B3D5-1D157D178BFB}" type="presOf" srcId="{61A7C3D4-512B-4C94-AAEA-8B239549781B}" destId="{4F5A8B00-9FFC-42BC-9025-DF87500972FC}" srcOrd="0" destOrd="0" presId="urn:microsoft.com/office/officeart/2005/8/layout/hierarchy3"/>
    <dgm:cxn modelId="{9968853C-8709-4ACB-B0B4-83F5AE0EE717}" type="presOf" srcId="{50C58E4C-6A3A-49CB-939E-6B0AFB79A572}" destId="{8E5FA641-E25C-4AEC-B0D7-B16B9E6A9D91}" srcOrd="0" destOrd="0" presId="urn:microsoft.com/office/officeart/2005/8/layout/hierarchy3"/>
    <dgm:cxn modelId="{A91DA43F-C332-420D-85DA-DCAA2C7976F1}" type="presOf" srcId="{6D2B7AEA-5160-4A0A-A441-13A7C2CB6087}" destId="{F7A03EAC-C933-4446-BAA4-F5924EE407E1}" srcOrd="1" destOrd="0" presId="urn:microsoft.com/office/officeart/2005/8/layout/hierarchy3"/>
    <dgm:cxn modelId="{7E93DD5B-22DE-4B4B-8B5D-DEBD29022689}" srcId="{61A7C3D4-512B-4C94-AAEA-8B239549781B}" destId="{6D2B7AEA-5160-4A0A-A441-13A7C2CB6087}" srcOrd="1" destOrd="0" parTransId="{19ADA944-B0EE-4E33-8157-14A582F11295}" sibTransId="{6B976774-8303-4628-9EC5-B761C66A8C95}"/>
    <dgm:cxn modelId="{050CC865-7512-4036-B73D-49177CF2D48C}" type="presOf" srcId="{50C58E4C-6A3A-49CB-939E-6B0AFB79A572}" destId="{50089CA8-D0BC-4FC0-86B1-F98634773F4F}" srcOrd="1" destOrd="0" presId="urn:microsoft.com/office/officeart/2005/8/layout/hierarchy3"/>
    <dgm:cxn modelId="{853A327A-D560-4083-9BA8-E866E4F8D2D4}" type="presOf" srcId="{6D2B7AEA-5160-4A0A-A441-13A7C2CB6087}" destId="{ADBA0CC6-D11B-4DA6-82AD-8A55280F1791}" srcOrd="0" destOrd="0" presId="urn:microsoft.com/office/officeart/2005/8/layout/hierarchy3"/>
    <dgm:cxn modelId="{D95D3F60-FE7C-4B2E-A52D-3C0254AD859F}" type="presParOf" srcId="{4F5A8B00-9FFC-42BC-9025-DF87500972FC}" destId="{675DC4B5-771C-49FC-B452-05C59BE61DA7}" srcOrd="0" destOrd="0" presId="urn:microsoft.com/office/officeart/2005/8/layout/hierarchy3"/>
    <dgm:cxn modelId="{1DE40927-4861-4553-A9EF-1BE9D6022E58}" type="presParOf" srcId="{675DC4B5-771C-49FC-B452-05C59BE61DA7}" destId="{3FD38005-9163-4F1B-B34A-E0AFA4D011C4}" srcOrd="0" destOrd="0" presId="urn:microsoft.com/office/officeart/2005/8/layout/hierarchy3"/>
    <dgm:cxn modelId="{591419C7-035B-4FBF-8120-F3B504BEA343}" type="presParOf" srcId="{3FD38005-9163-4F1B-B34A-E0AFA4D011C4}" destId="{8E5FA641-E25C-4AEC-B0D7-B16B9E6A9D91}" srcOrd="0" destOrd="0" presId="urn:microsoft.com/office/officeart/2005/8/layout/hierarchy3"/>
    <dgm:cxn modelId="{07DE8AFD-5F7A-45A2-8A6A-089A629EFD23}" type="presParOf" srcId="{3FD38005-9163-4F1B-B34A-E0AFA4D011C4}" destId="{50089CA8-D0BC-4FC0-86B1-F98634773F4F}" srcOrd="1" destOrd="0" presId="urn:microsoft.com/office/officeart/2005/8/layout/hierarchy3"/>
    <dgm:cxn modelId="{37A40ABE-A955-4E26-878B-43F26651D92E}" type="presParOf" srcId="{675DC4B5-771C-49FC-B452-05C59BE61DA7}" destId="{53EEEEAE-0342-44CF-A422-1561CDB7B81D}" srcOrd="1" destOrd="0" presId="urn:microsoft.com/office/officeart/2005/8/layout/hierarchy3"/>
    <dgm:cxn modelId="{46A3CC28-6568-4A14-8089-DEFA9C92B033}" type="presParOf" srcId="{4F5A8B00-9FFC-42BC-9025-DF87500972FC}" destId="{4B712142-9422-4EC2-B572-EE7C2F27EF4D}" srcOrd="1" destOrd="0" presId="urn:microsoft.com/office/officeart/2005/8/layout/hierarchy3"/>
    <dgm:cxn modelId="{F1BF7BCF-0788-428D-83A9-0BFD6ED38C39}" type="presParOf" srcId="{4B712142-9422-4EC2-B572-EE7C2F27EF4D}" destId="{5B0BFC47-CF4C-49B5-93FF-08CD7CC1207F}" srcOrd="0" destOrd="0" presId="urn:microsoft.com/office/officeart/2005/8/layout/hierarchy3"/>
    <dgm:cxn modelId="{D457FAEF-AD7A-4036-A8B4-95F0E0349756}" type="presParOf" srcId="{5B0BFC47-CF4C-49B5-93FF-08CD7CC1207F}" destId="{ADBA0CC6-D11B-4DA6-82AD-8A55280F1791}" srcOrd="0" destOrd="0" presId="urn:microsoft.com/office/officeart/2005/8/layout/hierarchy3"/>
    <dgm:cxn modelId="{E62FC290-1BF8-4C7F-9F32-4271F9C5D7CD}" type="presParOf" srcId="{5B0BFC47-CF4C-49B5-93FF-08CD7CC1207F}" destId="{F7A03EAC-C933-4446-BAA4-F5924EE407E1}" srcOrd="1" destOrd="0" presId="urn:microsoft.com/office/officeart/2005/8/layout/hierarchy3"/>
    <dgm:cxn modelId="{854C9FE7-39BD-47B2-A7EC-DF7477E25B7B}" type="presParOf" srcId="{4B712142-9422-4EC2-B572-EE7C2F27EF4D}" destId="{5B74B41B-8025-4E50-88A8-E725F817EBAF}"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87EEF5-E0D5-4004-BB87-159A3E0B3EC1}"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0DCCC5E0-639D-4C8E-8EEA-84F1C6BEDE7F}">
      <dgm:prSet/>
      <dgm:spPr/>
      <dgm:t>
        <a:bodyPr/>
        <a:lstStyle/>
        <a:p>
          <a:r>
            <a:rPr lang="en-GB"/>
            <a:t>What we saw that was good</a:t>
          </a:r>
          <a:endParaRPr lang="en-US"/>
        </a:p>
      </dgm:t>
    </dgm:pt>
    <dgm:pt modelId="{1444531B-179F-42BD-801E-1E0E35B9C276}" type="parTrans" cxnId="{DA8F43FA-A939-4C3C-A124-07A9EEF0D9B7}">
      <dgm:prSet/>
      <dgm:spPr/>
      <dgm:t>
        <a:bodyPr/>
        <a:lstStyle/>
        <a:p>
          <a:endParaRPr lang="en-US"/>
        </a:p>
      </dgm:t>
    </dgm:pt>
    <dgm:pt modelId="{6F63F1B3-A058-4234-90A2-ED6230CD184B}" type="sibTrans" cxnId="{DA8F43FA-A939-4C3C-A124-07A9EEF0D9B7}">
      <dgm:prSet/>
      <dgm:spPr/>
      <dgm:t>
        <a:bodyPr/>
        <a:lstStyle/>
        <a:p>
          <a:endParaRPr lang="en-US"/>
        </a:p>
      </dgm:t>
    </dgm:pt>
    <dgm:pt modelId="{921CD10E-3445-470E-AD45-DCF35C087799}">
      <dgm:prSet/>
      <dgm:spPr/>
      <dgm:t>
        <a:bodyPr/>
        <a:lstStyle/>
        <a:p>
          <a:r>
            <a:rPr lang="en-GB"/>
            <a:t>What we didn’t see </a:t>
          </a:r>
          <a:endParaRPr lang="en-US"/>
        </a:p>
      </dgm:t>
    </dgm:pt>
    <dgm:pt modelId="{1BC51700-52D4-47D0-9B8C-BF65D6E3AABE}" type="parTrans" cxnId="{EF555B02-EF0E-4377-8FDD-1393A13B1722}">
      <dgm:prSet/>
      <dgm:spPr/>
      <dgm:t>
        <a:bodyPr/>
        <a:lstStyle/>
        <a:p>
          <a:endParaRPr lang="en-US"/>
        </a:p>
      </dgm:t>
    </dgm:pt>
    <dgm:pt modelId="{948975F4-4ABD-4E55-9DDC-E294965029AF}" type="sibTrans" cxnId="{EF555B02-EF0E-4377-8FDD-1393A13B1722}">
      <dgm:prSet/>
      <dgm:spPr/>
      <dgm:t>
        <a:bodyPr/>
        <a:lstStyle/>
        <a:p>
          <a:endParaRPr lang="en-US"/>
        </a:p>
      </dgm:t>
    </dgm:pt>
    <dgm:pt modelId="{40F96A2C-50C0-472B-8EDE-54CC933341D4}" type="pres">
      <dgm:prSet presAssocID="{8C87EEF5-E0D5-4004-BB87-159A3E0B3EC1}" presName="root" presStyleCnt="0">
        <dgm:presLayoutVars>
          <dgm:dir/>
          <dgm:resizeHandles val="exact"/>
        </dgm:presLayoutVars>
      </dgm:prSet>
      <dgm:spPr/>
    </dgm:pt>
    <dgm:pt modelId="{937D0527-39D2-4B96-B069-254ACAE6C4B4}" type="pres">
      <dgm:prSet presAssocID="{0DCCC5E0-639D-4C8E-8EEA-84F1C6BEDE7F}" presName="compNode" presStyleCnt="0"/>
      <dgm:spPr/>
    </dgm:pt>
    <dgm:pt modelId="{39EE923A-BEEE-44E4-ABAC-EFB316785451}" type="pres">
      <dgm:prSet presAssocID="{0DCCC5E0-639D-4C8E-8EEA-84F1C6BEDE7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0532B77A-B3EE-4B35-82C7-D23CB452E180}" type="pres">
      <dgm:prSet presAssocID="{0DCCC5E0-639D-4C8E-8EEA-84F1C6BEDE7F}" presName="spaceRect" presStyleCnt="0"/>
      <dgm:spPr/>
    </dgm:pt>
    <dgm:pt modelId="{29DE61AF-E02A-4435-A415-3C0308465D9D}" type="pres">
      <dgm:prSet presAssocID="{0DCCC5E0-639D-4C8E-8EEA-84F1C6BEDE7F}" presName="textRect" presStyleLbl="revTx" presStyleIdx="0" presStyleCnt="2">
        <dgm:presLayoutVars>
          <dgm:chMax val="1"/>
          <dgm:chPref val="1"/>
        </dgm:presLayoutVars>
      </dgm:prSet>
      <dgm:spPr/>
    </dgm:pt>
    <dgm:pt modelId="{A94A22B9-D390-4605-9C8C-79063E46B3BB}" type="pres">
      <dgm:prSet presAssocID="{6F63F1B3-A058-4234-90A2-ED6230CD184B}" presName="sibTrans" presStyleCnt="0"/>
      <dgm:spPr/>
    </dgm:pt>
    <dgm:pt modelId="{02196E21-ECED-4BF6-AA62-AC5B325C15CC}" type="pres">
      <dgm:prSet presAssocID="{921CD10E-3445-470E-AD45-DCF35C087799}" presName="compNode" presStyleCnt="0"/>
      <dgm:spPr/>
    </dgm:pt>
    <dgm:pt modelId="{4E0845F2-7D59-49DD-B80B-13B8BBF05425}" type="pres">
      <dgm:prSet presAssocID="{921CD10E-3445-470E-AD45-DCF35C08779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579EDBA1-B9CE-48DD-986E-EBA80B5BF1C6}" type="pres">
      <dgm:prSet presAssocID="{921CD10E-3445-470E-AD45-DCF35C087799}" presName="spaceRect" presStyleCnt="0"/>
      <dgm:spPr/>
    </dgm:pt>
    <dgm:pt modelId="{B20E6713-CD39-4FC1-A5E1-9514F158DB90}" type="pres">
      <dgm:prSet presAssocID="{921CD10E-3445-470E-AD45-DCF35C087799}" presName="textRect" presStyleLbl="revTx" presStyleIdx="1" presStyleCnt="2">
        <dgm:presLayoutVars>
          <dgm:chMax val="1"/>
          <dgm:chPref val="1"/>
        </dgm:presLayoutVars>
      </dgm:prSet>
      <dgm:spPr/>
    </dgm:pt>
  </dgm:ptLst>
  <dgm:cxnLst>
    <dgm:cxn modelId="{EF555B02-EF0E-4377-8FDD-1393A13B1722}" srcId="{8C87EEF5-E0D5-4004-BB87-159A3E0B3EC1}" destId="{921CD10E-3445-470E-AD45-DCF35C087799}" srcOrd="1" destOrd="0" parTransId="{1BC51700-52D4-47D0-9B8C-BF65D6E3AABE}" sibTransId="{948975F4-4ABD-4E55-9DDC-E294965029AF}"/>
    <dgm:cxn modelId="{4C2CAF02-CA4B-446C-A49C-3E21535E8595}" type="presOf" srcId="{8C87EEF5-E0D5-4004-BB87-159A3E0B3EC1}" destId="{40F96A2C-50C0-472B-8EDE-54CC933341D4}" srcOrd="0" destOrd="0" presId="urn:microsoft.com/office/officeart/2018/2/layout/IconLabelList"/>
    <dgm:cxn modelId="{483FF1B3-BAEE-4383-952D-EB3CBA7A7AB4}" type="presOf" srcId="{0DCCC5E0-639D-4C8E-8EEA-84F1C6BEDE7F}" destId="{29DE61AF-E02A-4435-A415-3C0308465D9D}" srcOrd="0" destOrd="0" presId="urn:microsoft.com/office/officeart/2018/2/layout/IconLabelList"/>
    <dgm:cxn modelId="{98017BE9-7A3C-4EB1-8F95-07B8A0519772}" type="presOf" srcId="{921CD10E-3445-470E-AD45-DCF35C087799}" destId="{B20E6713-CD39-4FC1-A5E1-9514F158DB90}" srcOrd="0" destOrd="0" presId="urn:microsoft.com/office/officeart/2018/2/layout/IconLabelList"/>
    <dgm:cxn modelId="{DA8F43FA-A939-4C3C-A124-07A9EEF0D9B7}" srcId="{8C87EEF5-E0D5-4004-BB87-159A3E0B3EC1}" destId="{0DCCC5E0-639D-4C8E-8EEA-84F1C6BEDE7F}" srcOrd="0" destOrd="0" parTransId="{1444531B-179F-42BD-801E-1E0E35B9C276}" sibTransId="{6F63F1B3-A058-4234-90A2-ED6230CD184B}"/>
    <dgm:cxn modelId="{EC91442B-E3B7-498D-B5B1-E3C7B420D50D}" type="presParOf" srcId="{40F96A2C-50C0-472B-8EDE-54CC933341D4}" destId="{937D0527-39D2-4B96-B069-254ACAE6C4B4}" srcOrd="0" destOrd="0" presId="urn:microsoft.com/office/officeart/2018/2/layout/IconLabelList"/>
    <dgm:cxn modelId="{A644307C-B85D-4EE6-8D9A-01777933A947}" type="presParOf" srcId="{937D0527-39D2-4B96-B069-254ACAE6C4B4}" destId="{39EE923A-BEEE-44E4-ABAC-EFB316785451}" srcOrd="0" destOrd="0" presId="urn:microsoft.com/office/officeart/2018/2/layout/IconLabelList"/>
    <dgm:cxn modelId="{45E10FD2-941E-4FDD-BAB6-F81150AAA081}" type="presParOf" srcId="{937D0527-39D2-4B96-B069-254ACAE6C4B4}" destId="{0532B77A-B3EE-4B35-82C7-D23CB452E180}" srcOrd="1" destOrd="0" presId="urn:microsoft.com/office/officeart/2018/2/layout/IconLabelList"/>
    <dgm:cxn modelId="{E5FFF235-58F2-4154-BB22-084B7FE0379A}" type="presParOf" srcId="{937D0527-39D2-4B96-B069-254ACAE6C4B4}" destId="{29DE61AF-E02A-4435-A415-3C0308465D9D}" srcOrd="2" destOrd="0" presId="urn:microsoft.com/office/officeart/2018/2/layout/IconLabelList"/>
    <dgm:cxn modelId="{E0C3D9A8-F53C-4634-BF0E-975FDC850467}" type="presParOf" srcId="{40F96A2C-50C0-472B-8EDE-54CC933341D4}" destId="{A94A22B9-D390-4605-9C8C-79063E46B3BB}" srcOrd="1" destOrd="0" presId="urn:microsoft.com/office/officeart/2018/2/layout/IconLabelList"/>
    <dgm:cxn modelId="{941EC128-CA52-4CD7-80C8-94B07FF7B55C}" type="presParOf" srcId="{40F96A2C-50C0-472B-8EDE-54CC933341D4}" destId="{02196E21-ECED-4BF6-AA62-AC5B325C15CC}" srcOrd="2" destOrd="0" presId="urn:microsoft.com/office/officeart/2018/2/layout/IconLabelList"/>
    <dgm:cxn modelId="{B8787FEB-7924-492B-8830-948FAAFA4DF0}" type="presParOf" srcId="{02196E21-ECED-4BF6-AA62-AC5B325C15CC}" destId="{4E0845F2-7D59-49DD-B80B-13B8BBF05425}" srcOrd="0" destOrd="0" presId="urn:microsoft.com/office/officeart/2018/2/layout/IconLabelList"/>
    <dgm:cxn modelId="{C7CE0733-9225-4A72-B42E-97CC9859315B}" type="presParOf" srcId="{02196E21-ECED-4BF6-AA62-AC5B325C15CC}" destId="{579EDBA1-B9CE-48DD-986E-EBA80B5BF1C6}" srcOrd="1" destOrd="0" presId="urn:microsoft.com/office/officeart/2018/2/layout/IconLabelList"/>
    <dgm:cxn modelId="{9A14D582-DDCE-4E2A-B008-62433DC78B5D}" type="presParOf" srcId="{02196E21-ECED-4BF6-AA62-AC5B325C15CC}" destId="{B20E6713-CD39-4FC1-A5E1-9514F158DB9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D8E562C-29EB-44CB-BBA0-CCB506E78CB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92951A6-D680-4353-A251-6B9D7C399144}">
      <dgm:prSet/>
      <dgm:spPr/>
      <dgm:t>
        <a:bodyPr/>
        <a:lstStyle/>
        <a:p>
          <a:r>
            <a:rPr lang="en-US"/>
            <a:t>Outdoor environments act as active partners in children’s learning through play.</a:t>
          </a:r>
        </a:p>
      </dgm:t>
    </dgm:pt>
    <dgm:pt modelId="{9655F470-7103-4B0D-80AE-C60F7AE90E08}" type="parTrans" cxnId="{E3AB998D-3A40-4290-B148-32402058388F}">
      <dgm:prSet/>
      <dgm:spPr/>
      <dgm:t>
        <a:bodyPr/>
        <a:lstStyle/>
        <a:p>
          <a:endParaRPr lang="en-US"/>
        </a:p>
      </dgm:t>
    </dgm:pt>
    <dgm:pt modelId="{56FF16FF-81EA-4C74-9E42-D967FD2194D8}" type="sibTrans" cxnId="{E3AB998D-3A40-4290-B148-32402058388F}">
      <dgm:prSet/>
      <dgm:spPr/>
      <dgm:t>
        <a:bodyPr/>
        <a:lstStyle/>
        <a:p>
          <a:endParaRPr lang="en-US"/>
        </a:p>
      </dgm:t>
    </dgm:pt>
    <dgm:pt modelId="{23F63084-5DAC-40ED-BB04-EF80232DC4C2}">
      <dgm:prSet/>
      <dgm:spPr/>
      <dgm:t>
        <a:bodyPr/>
        <a:lstStyle/>
        <a:p>
          <a:r>
            <a:rPr lang="en-US"/>
            <a:t>They foster holistic development through exploration, risk, and imagination.</a:t>
          </a:r>
        </a:p>
      </dgm:t>
    </dgm:pt>
    <dgm:pt modelId="{7C6D0C66-CD3A-45CD-B18F-5491FD1B7B08}" type="parTrans" cxnId="{D2A3BC69-0514-4D36-990C-08EDFE1DF4C1}">
      <dgm:prSet/>
      <dgm:spPr/>
      <dgm:t>
        <a:bodyPr/>
        <a:lstStyle/>
        <a:p>
          <a:endParaRPr lang="en-US"/>
        </a:p>
      </dgm:t>
    </dgm:pt>
    <dgm:pt modelId="{326D93DB-07B7-46CF-8C71-60458F66E437}" type="sibTrans" cxnId="{D2A3BC69-0514-4D36-990C-08EDFE1DF4C1}">
      <dgm:prSet/>
      <dgm:spPr/>
      <dgm:t>
        <a:bodyPr/>
        <a:lstStyle/>
        <a:p>
          <a:endParaRPr lang="en-US"/>
        </a:p>
      </dgm:t>
    </dgm:pt>
    <dgm:pt modelId="{F772483B-2FD4-41EE-9662-B8B28F7962C6}">
      <dgm:prSet/>
      <dgm:spPr/>
      <dgm:t>
        <a:bodyPr/>
        <a:lstStyle/>
        <a:p>
          <a:r>
            <a:rPr lang="en-US"/>
            <a:t>Educators play a crucial role in shaping safe, stimulating, and inclusive spaces.</a:t>
          </a:r>
        </a:p>
      </dgm:t>
    </dgm:pt>
    <dgm:pt modelId="{BF58F31F-223E-426F-B6B8-7E25F5559C29}" type="parTrans" cxnId="{9ACFD419-22A1-4117-9965-07F8810B7D63}">
      <dgm:prSet/>
      <dgm:spPr/>
      <dgm:t>
        <a:bodyPr/>
        <a:lstStyle/>
        <a:p>
          <a:endParaRPr lang="en-US"/>
        </a:p>
      </dgm:t>
    </dgm:pt>
    <dgm:pt modelId="{C7086BDA-C3EB-4ECA-B44B-8A95DFCB2E00}" type="sibTrans" cxnId="{9ACFD419-22A1-4117-9965-07F8810B7D63}">
      <dgm:prSet/>
      <dgm:spPr/>
      <dgm:t>
        <a:bodyPr/>
        <a:lstStyle/>
        <a:p>
          <a:endParaRPr lang="en-US"/>
        </a:p>
      </dgm:t>
    </dgm:pt>
    <dgm:pt modelId="{0C8FDED4-6F03-472E-85AC-9A3F863FBDAC}">
      <dgm:prSet/>
      <dgm:spPr/>
      <dgm:t>
        <a:bodyPr/>
        <a:lstStyle/>
        <a:p>
          <a:r>
            <a:rPr lang="en-US"/>
            <a:t>Final thought: “The best classroom has no walls — only possibilities.”</a:t>
          </a:r>
        </a:p>
      </dgm:t>
    </dgm:pt>
    <dgm:pt modelId="{3F806D70-711A-4393-8DA6-6DAED36B5BA0}" type="parTrans" cxnId="{894C1622-3F0D-42A7-A22C-95A29ED4FE82}">
      <dgm:prSet/>
      <dgm:spPr/>
      <dgm:t>
        <a:bodyPr/>
        <a:lstStyle/>
        <a:p>
          <a:endParaRPr lang="en-US"/>
        </a:p>
      </dgm:t>
    </dgm:pt>
    <dgm:pt modelId="{66AA40BF-02B8-48B7-8939-A613536A6D0A}" type="sibTrans" cxnId="{894C1622-3F0D-42A7-A22C-95A29ED4FE82}">
      <dgm:prSet/>
      <dgm:spPr/>
      <dgm:t>
        <a:bodyPr/>
        <a:lstStyle/>
        <a:p>
          <a:endParaRPr lang="en-US"/>
        </a:p>
      </dgm:t>
    </dgm:pt>
    <dgm:pt modelId="{A9394148-D2C3-4F3B-9045-A056C2D7E044}" type="pres">
      <dgm:prSet presAssocID="{4D8E562C-29EB-44CB-BBA0-CCB506E78CB9}" presName="root" presStyleCnt="0">
        <dgm:presLayoutVars>
          <dgm:dir/>
          <dgm:resizeHandles val="exact"/>
        </dgm:presLayoutVars>
      </dgm:prSet>
      <dgm:spPr/>
    </dgm:pt>
    <dgm:pt modelId="{D59FA9C3-E510-4A97-8E37-DF85D3138741}" type="pres">
      <dgm:prSet presAssocID="{4D8E562C-29EB-44CB-BBA0-CCB506E78CB9}" presName="container" presStyleCnt="0">
        <dgm:presLayoutVars>
          <dgm:dir/>
          <dgm:resizeHandles val="exact"/>
        </dgm:presLayoutVars>
      </dgm:prSet>
      <dgm:spPr/>
    </dgm:pt>
    <dgm:pt modelId="{DEEEF5DA-BA68-4D87-9D4F-B7523AC0D92C}" type="pres">
      <dgm:prSet presAssocID="{492951A6-D680-4353-A251-6B9D7C399144}" presName="compNode" presStyleCnt="0"/>
      <dgm:spPr/>
    </dgm:pt>
    <dgm:pt modelId="{AC916305-70E9-4C59-98C1-A266563F6197}" type="pres">
      <dgm:prSet presAssocID="{492951A6-D680-4353-A251-6B9D7C399144}" presName="iconBgRect" presStyleLbl="bgShp" presStyleIdx="0" presStyleCnt="4"/>
      <dgm:spPr/>
    </dgm:pt>
    <dgm:pt modelId="{A8CC1C96-A471-4267-BA83-C0CB93A9FDBC}" type="pres">
      <dgm:prSet presAssocID="{492951A6-D680-4353-A251-6B9D7C39914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k scene"/>
        </a:ext>
      </dgm:extLst>
    </dgm:pt>
    <dgm:pt modelId="{FDEF8A17-5651-4777-A439-B38DA5715BB0}" type="pres">
      <dgm:prSet presAssocID="{492951A6-D680-4353-A251-6B9D7C399144}" presName="spaceRect" presStyleCnt="0"/>
      <dgm:spPr/>
    </dgm:pt>
    <dgm:pt modelId="{A15A2EDF-B156-439C-A377-83C9B7584972}" type="pres">
      <dgm:prSet presAssocID="{492951A6-D680-4353-A251-6B9D7C399144}" presName="textRect" presStyleLbl="revTx" presStyleIdx="0" presStyleCnt="4">
        <dgm:presLayoutVars>
          <dgm:chMax val="1"/>
          <dgm:chPref val="1"/>
        </dgm:presLayoutVars>
      </dgm:prSet>
      <dgm:spPr/>
    </dgm:pt>
    <dgm:pt modelId="{CCE986D4-2259-4E28-BE59-C55268EDE4F4}" type="pres">
      <dgm:prSet presAssocID="{56FF16FF-81EA-4C74-9E42-D967FD2194D8}" presName="sibTrans" presStyleLbl="sibTrans2D1" presStyleIdx="0" presStyleCnt="0"/>
      <dgm:spPr/>
    </dgm:pt>
    <dgm:pt modelId="{0E3BF6CE-2E61-4FA1-A846-7A67E8E57783}" type="pres">
      <dgm:prSet presAssocID="{23F63084-5DAC-40ED-BB04-EF80232DC4C2}" presName="compNode" presStyleCnt="0"/>
      <dgm:spPr/>
    </dgm:pt>
    <dgm:pt modelId="{EF2EE98F-23D2-482E-85E3-3654F4B38A33}" type="pres">
      <dgm:prSet presAssocID="{23F63084-5DAC-40ED-BB04-EF80232DC4C2}" presName="iconBgRect" presStyleLbl="bgShp" presStyleIdx="1" presStyleCnt="4"/>
      <dgm:spPr/>
    </dgm:pt>
    <dgm:pt modelId="{CE82AC54-3220-4AC4-80FE-F6874DF55A44}" type="pres">
      <dgm:prSet presAssocID="{23F63084-5DAC-40ED-BB04-EF80232DC4C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t Air Balloon"/>
        </a:ext>
      </dgm:extLst>
    </dgm:pt>
    <dgm:pt modelId="{466FC688-01A8-4E1C-A459-B88DEED77BED}" type="pres">
      <dgm:prSet presAssocID="{23F63084-5DAC-40ED-BB04-EF80232DC4C2}" presName="spaceRect" presStyleCnt="0"/>
      <dgm:spPr/>
    </dgm:pt>
    <dgm:pt modelId="{70B1FE2B-5D28-4886-A3DE-BB8BABD14569}" type="pres">
      <dgm:prSet presAssocID="{23F63084-5DAC-40ED-BB04-EF80232DC4C2}" presName="textRect" presStyleLbl="revTx" presStyleIdx="1" presStyleCnt="4">
        <dgm:presLayoutVars>
          <dgm:chMax val="1"/>
          <dgm:chPref val="1"/>
        </dgm:presLayoutVars>
      </dgm:prSet>
      <dgm:spPr/>
    </dgm:pt>
    <dgm:pt modelId="{A12C7288-D5D1-4C9C-97C8-541CC9579E59}" type="pres">
      <dgm:prSet presAssocID="{326D93DB-07B7-46CF-8C71-60458F66E437}" presName="sibTrans" presStyleLbl="sibTrans2D1" presStyleIdx="0" presStyleCnt="0"/>
      <dgm:spPr/>
    </dgm:pt>
    <dgm:pt modelId="{312208E0-E06E-466A-8FA5-128CB1BE2D78}" type="pres">
      <dgm:prSet presAssocID="{F772483B-2FD4-41EE-9662-B8B28F7962C6}" presName="compNode" presStyleCnt="0"/>
      <dgm:spPr/>
    </dgm:pt>
    <dgm:pt modelId="{C6797488-9261-46EF-93CF-A4DBA6771676}" type="pres">
      <dgm:prSet presAssocID="{F772483B-2FD4-41EE-9662-B8B28F7962C6}" presName="iconBgRect" presStyleLbl="bgShp" presStyleIdx="2" presStyleCnt="4"/>
      <dgm:spPr/>
    </dgm:pt>
    <dgm:pt modelId="{AEA9A312-7D9B-47F6-8C03-21FB8902B914}" type="pres">
      <dgm:prSet presAssocID="{F772483B-2FD4-41EE-9662-B8B28F7962C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F19E1C07-DA8F-4043-9E3F-FBDF1616FABD}" type="pres">
      <dgm:prSet presAssocID="{F772483B-2FD4-41EE-9662-B8B28F7962C6}" presName="spaceRect" presStyleCnt="0"/>
      <dgm:spPr/>
    </dgm:pt>
    <dgm:pt modelId="{DFFD3F4F-76FE-450D-AF6D-10229D912E10}" type="pres">
      <dgm:prSet presAssocID="{F772483B-2FD4-41EE-9662-B8B28F7962C6}" presName="textRect" presStyleLbl="revTx" presStyleIdx="2" presStyleCnt="4">
        <dgm:presLayoutVars>
          <dgm:chMax val="1"/>
          <dgm:chPref val="1"/>
        </dgm:presLayoutVars>
      </dgm:prSet>
      <dgm:spPr/>
    </dgm:pt>
    <dgm:pt modelId="{38DC9FFB-4D24-4B4E-918D-575E7A0516DA}" type="pres">
      <dgm:prSet presAssocID="{C7086BDA-C3EB-4ECA-B44B-8A95DFCB2E00}" presName="sibTrans" presStyleLbl="sibTrans2D1" presStyleIdx="0" presStyleCnt="0"/>
      <dgm:spPr/>
    </dgm:pt>
    <dgm:pt modelId="{9C20278B-5BBD-4D05-9D8D-09EE3DEEBE07}" type="pres">
      <dgm:prSet presAssocID="{0C8FDED4-6F03-472E-85AC-9A3F863FBDAC}" presName="compNode" presStyleCnt="0"/>
      <dgm:spPr/>
    </dgm:pt>
    <dgm:pt modelId="{2D58351D-D9E8-479E-896A-7BA470A612B9}" type="pres">
      <dgm:prSet presAssocID="{0C8FDED4-6F03-472E-85AC-9A3F863FBDAC}" presName="iconBgRect" presStyleLbl="bgShp" presStyleIdx="3" presStyleCnt="4"/>
      <dgm:spPr/>
    </dgm:pt>
    <dgm:pt modelId="{937AF6FB-367C-421C-95AD-4A618E521F3D}" type="pres">
      <dgm:prSet presAssocID="{0C8FDED4-6F03-472E-85AC-9A3F863FBD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2B78FEBB-8893-4757-A6D7-401E6C6D7127}" type="pres">
      <dgm:prSet presAssocID="{0C8FDED4-6F03-472E-85AC-9A3F863FBDAC}" presName="spaceRect" presStyleCnt="0"/>
      <dgm:spPr/>
    </dgm:pt>
    <dgm:pt modelId="{B73CF6A4-C989-4CA2-86A0-603F3765076F}" type="pres">
      <dgm:prSet presAssocID="{0C8FDED4-6F03-472E-85AC-9A3F863FBDAC}" presName="textRect" presStyleLbl="revTx" presStyleIdx="3" presStyleCnt="4">
        <dgm:presLayoutVars>
          <dgm:chMax val="1"/>
          <dgm:chPref val="1"/>
        </dgm:presLayoutVars>
      </dgm:prSet>
      <dgm:spPr/>
    </dgm:pt>
  </dgm:ptLst>
  <dgm:cxnLst>
    <dgm:cxn modelId="{9ACFD419-22A1-4117-9965-07F8810B7D63}" srcId="{4D8E562C-29EB-44CB-BBA0-CCB506E78CB9}" destId="{F772483B-2FD4-41EE-9662-B8B28F7962C6}" srcOrd="2" destOrd="0" parTransId="{BF58F31F-223E-426F-B6B8-7E25F5559C29}" sibTransId="{C7086BDA-C3EB-4ECA-B44B-8A95DFCB2E00}"/>
    <dgm:cxn modelId="{894C1622-3F0D-42A7-A22C-95A29ED4FE82}" srcId="{4D8E562C-29EB-44CB-BBA0-CCB506E78CB9}" destId="{0C8FDED4-6F03-472E-85AC-9A3F863FBDAC}" srcOrd="3" destOrd="0" parTransId="{3F806D70-711A-4393-8DA6-6DAED36B5BA0}" sibTransId="{66AA40BF-02B8-48B7-8939-A613536A6D0A}"/>
    <dgm:cxn modelId="{7B67B329-1CCD-47AA-A793-D25B7379E0EA}" type="presOf" srcId="{492951A6-D680-4353-A251-6B9D7C399144}" destId="{A15A2EDF-B156-439C-A377-83C9B7584972}" srcOrd="0" destOrd="0" presId="urn:microsoft.com/office/officeart/2018/2/layout/IconCircleList"/>
    <dgm:cxn modelId="{D6F9DA3C-BB0F-49FF-BEF1-368DDD50149A}" type="presOf" srcId="{326D93DB-07B7-46CF-8C71-60458F66E437}" destId="{A12C7288-D5D1-4C9C-97C8-541CC9579E59}" srcOrd="0" destOrd="0" presId="urn:microsoft.com/office/officeart/2018/2/layout/IconCircleList"/>
    <dgm:cxn modelId="{D2A3BC69-0514-4D36-990C-08EDFE1DF4C1}" srcId="{4D8E562C-29EB-44CB-BBA0-CCB506E78CB9}" destId="{23F63084-5DAC-40ED-BB04-EF80232DC4C2}" srcOrd="1" destOrd="0" parTransId="{7C6D0C66-CD3A-45CD-B18F-5491FD1B7B08}" sibTransId="{326D93DB-07B7-46CF-8C71-60458F66E437}"/>
    <dgm:cxn modelId="{11EE954D-D9BA-43E0-BD49-C0BA58C07669}" type="presOf" srcId="{0C8FDED4-6F03-472E-85AC-9A3F863FBDAC}" destId="{B73CF6A4-C989-4CA2-86A0-603F3765076F}" srcOrd="0" destOrd="0" presId="urn:microsoft.com/office/officeart/2018/2/layout/IconCircleList"/>
    <dgm:cxn modelId="{1246327F-75C7-401F-99CD-9373F21C7BD8}" type="presOf" srcId="{56FF16FF-81EA-4C74-9E42-D967FD2194D8}" destId="{CCE986D4-2259-4E28-BE59-C55268EDE4F4}" srcOrd="0" destOrd="0" presId="urn:microsoft.com/office/officeart/2018/2/layout/IconCircleList"/>
    <dgm:cxn modelId="{E3AB998D-3A40-4290-B148-32402058388F}" srcId="{4D8E562C-29EB-44CB-BBA0-CCB506E78CB9}" destId="{492951A6-D680-4353-A251-6B9D7C399144}" srcOrd="0" destOrd="0" parTransId="{9655F470-7103-4B0D-80AE-C60F7AE90E08}" sibTransId="{56FF16FF-81EA-4C74-9E42-D967FD2194D8}"/>
    <dgm:cxn modelId="{ADB11ED1-50A4-4373-B07D-816509C46F59}" type="presOf" srcId="{4D8E562C-29EB-44CB-BBA0-CCB506E78CB9}" destId="{A9394148-D2C3-4F3B-9045-A056C2D7E044}" srcOrd="0" destOrd="0" presId="urn:microsoft.com/office/officeart/2018/2/layout/IconCircleList"/>
    <dgm:cxn modelId="{18F72FE0-4CCD-4127-BD0B-1B7415190CFE}" type="presOf" srcId="{F772483B-2FD4-41EE-9662-B8B28F7962C6}" destId="{DFFD3F4F-76FE-450D-AF6D-10229D912E10}" srcOrd="0" destOrd="0" presId="urn:microsoft.com/office/officeart/2018/2/layout/IconCircleList"/>
    <dgm:cxn modelId="{E0820DE6-F60C-4CDB-8FF5-D81DED40AE85}" type="presOf" srcId="{23F63084-5DAC-40ED-BB04-EF80232DC4C2}" destId="{70B1FE2B-5D28-4886-A3DE-BB8BABD14569}" srcOrd="0" destOrd="0" presId="urn:microsoft.com/office/officeart/2018/2/layout/IconCircleList"/>
    <dgm:cxn modelId="{8E0AE7FA-178F-444F-A48F-ADF9DA00D24C}" type="presOf" srcId="{C7086BDA-C3EB-4ECA-B44B-8A95DFCB2E00}" destId="{38DC9FFB-4D24-4B4E-918D-575E7A0516DA}" srcOrd="0" destOrd="0" presId="urn:microsoft.com/office/officeart/2018/2/layout/IconCircleList"/>
    <dgm:cxn modelId="{DE8CE50A-BB04-4DA7-8D14-BA14C0C983A2}" type="presParOf" srcId="{A9394148-D2C3-4F3B-9045-A056C2D7E044}" destId="{D59FA9C3-E510-4A97-8E37-DF85D3138741}" srcOrd="0" destOrd="0" presId="urn:microsoft.com/office/officeart/2018/2/layout/IconCircleList"/>
    <dgm:cxn modelId="{F5703E29-D852-4253-BB82-F754FF5AC2C9}" type="presParOf" srcId="{D59FA9C3-E510-4A97-8E37-DF85D3138741}" destId="{DEEEF5DA-BA68-4D87-9D4F-B7523AC0D92C}" srcOrd="0" destOrd="0" presId="urn:microsoft.com/office/officeart/2018/2/layout/IconCircleList"/>
    <dgm:cxn modelId="{33E83D7E-358A-4015-A83C-EBB4073CD6AE}" type="presParOf" srcId="{DEEEF5DA-BA68-4D87-9D4F-B7523AC0D92C}" destId="{AC916305-70E9-4C59-98C1-A266563F6197}" srcOrd="0" destOrd="0" presId="urn:microsoft.com/office/officeart/2018/2/layout/IconCircleList"/>
    <dgm:cxn modelId="{E4484B33-DFC2-4CD4-BEF1-958E2793E64C}" type="presParOf" srcId="{DEEEF5DA-BA68-4D87-9D4F-B7523AC0D92C}" destId="{A8CC1C96-A471-4267-BA83-C0CB93A9FDBC}" srcOrd="1" destOrd="0" presId="urn:microsoft.com/office/officeart/2018/2/layout/IconCircleList"/>
    <dgm:cxn modelId="{86EB21B1-3252-4508-9268-12B370A4DC59}" type="presParOf" srcId="{DEEEF5DA-BA68-4D87-9D4F-B7523AC0D92C}" destId="{FDEF8A17-5651-4777-A439-B38DA5715BB0}" srcOrd="2" destOrd="0" presId="urn:microsoft.com/office/officeart/2018/2/layout/IconCircleList"/>
    <dgm:cxn modelId="{9CAA73BC-4710-4289-A3B3-057013C2C874}" type="presParOf" srcId="{DEEEF5DA-BA68-4D87-9D4F-B7523AC0D92C}" destId="{A15A2EDF-B156-439C-A377-83C9B7584972}" srcOrd="3" destOrd="0" presId="urn:microsoft.com/office/officeart/2018/2/layout/IconCircleList"/>
    <dgm:cxn modelId="{7572DFD1-77A4-4F81-88F8-8E998EF6DABA}" type="presParOf" srcId="{D59FA9C3-E510-4A97-8E37-DF85D3138741}" destId="{CCE986D4-2259-4E28-BE59-C55268EDE4F4}" srcOrd="1" destOrd="0" presId="urn:microsoft.com/office/officeart/2018/2/layout/IconCircleList"/>
    <dgm:cxn modelId="{5F06DA69-2D25-4AB2-A5DC-F5F666B7C78F}" type="presParOf" srcId="{D59FA9C3-E510-4A97-8E37-DF85D3138741}" destId="{0E3BF6CE-2E61-4FA1-A846-7A67E8E57783}" srcOrd="2" destOrd="0" presId="urn:microsoft.com/office/officeart/2018/2/layout/IconCircleList"/>
    <dgm:cxn modelId="{4575F7BB-C297-46E9-BAA4-9A681ABD8A80}" type="presParOf" srcId="{0E3BF6CE-2E61-4FA1-A846-7A67E8E57783}" destId="{EF2EE98F-23D2-482E-85E3-3654F4B38A33}" srcOrd="0" destOrd="0" presId="urn:microsoft.com/office/officeart/2018/2/layout/IconCircleList"/>
    <dgm:cxn modelId="{E26C4FB9-53FF-493F-A55C-64F30B114193}" type="presParOf" srcId="{0E3BF6CE-2E61-4FA1-A846-7A67E8E57783}" destId="{CE82AC54-3220-4AC4-80FE-F6874DF55A44}" srcOrd="1" destOrd="0" presId="urn:microsoft.com/office/officeart/2018/2/layout/IconCircleList"/>
    <dgm:cxn modelId="{C12F6D3B-42D3-4658-B205-B2528B8D6D1E}" type="presParOf" srcId="{0E3BF6CE-2E61-4FA1-A846-7A67E8E57783}" destId="{466FC688-01A8-4E1C-A459-B88DEED77BED}" srcOrd="2" destOrd="0" presId="urn:microsoft.com/office/officeart/2018/2/layout/IconCircleList"/>
    <dgm:cxn modelId="{16EE2107-D22D-42EE-8CE3-05B8E71AF997}" type="presParOf" srcId="{0E3BF6CE-2E61-4FA1-A846-7A67E8E57783}" destId="{70B1FE2B-5D28-4886-A3DE-BB8BABD14569}" srcOrd="3" destOrd="0" presId="urn:microsoft.com/office/officeart/2018/2/layout/IconCircleList"/>
    <dgm:cxn modelId="{653DE2E4-E7E9-45A5-9EC5-BD8C97264825}" type="presParOf" srcId="{D59FA9C3-E510-4A97-8E37-DF85D3138741}" destId="{A12C7288-D5D1-4C9C-97C8-541CC9579E59}" srcOrd="3" destOrd="0" presId="urn:microsoft.com/office/officeart/2018/2/layout/IconCircleList"/>
    <dgm:cxn modelId="{6F8A455A-29DD-4EEF-932A-38AC08A09E7D}" type="presParOf" srcId="{D59FA9C3-E510-4A97-8E37-DF85D3138741}" destId="{312208E0-E06E-466A-8FA5-128CB1BE2D78}" srcOrd="4" destOrd="0" presId="urn:microsoft.com/office/officeart/2018/2/layout/IconCircleList"/>
    <dgm:cxn modelId="{2314932F-4B65-46BB-8318-0404658CC9F3}" type="presParOf" srcId="{312208E0-E06E-466A-8FA5-128CB1BE2D78}" destId="{C6797488-9261-46EF-93CF-A4DBA6771676}" srcOrd="0" destOrd="0" presId="urn:microsoft.com/office/officeart/2018/2/layout/IconCircleList"/>
    <dgm:cxn modelId="{D02F8741-AD9F-472F-ADA9-398903E089FE}" type="presParOf" srcId="{312208E0-E06E-466A-8FA5-128CB1BE2D78}" destId="{AEA9A312-7D9B-47F6-8C03-21FB8902B914}" srcOrd="1" destOrd="0" presId="urn:microsoft.com/office/officeart/2018/2/layout/IconCircleList"/>
    <dgm:cxn modelId="{F006C472-3278-46FE-93CA-48B29153EB39}" type="presParOf" srcId="{312208E0-E06E-466A-8FA5-128CB1BE2D78}" destId="{F19E1C07-DA8F-4043-9E3F-FBDF1616FABD}" srcOrd="2" destOrd="0" presId="urn:microsoft.com/office/officeart/2018/2/layout/IconCircleList"/>
    <dgm:cxn modelId="{B8FB9884-1F13-4A98-9FDB-F59BC15E61D9}" type="presParOf" srcId="{312208E0-E06E-466A-8FA5-128CB1BE2D78}" destId="{DFFD3F4F-76FE-450D-AF6D-10229D912E10}" srcOrd="3" destOrd="0" presId="urn:microsoft.com/office/officeart/2018/2/layout/IconCircleList"/>
    <dgm:cxn modelId="{1B0CBD41-C985-4649-ABBC-BABC56EBEBE4}" type="presParOf" srcId="{D59FA9C3-E510-4A97-8E37-DF85D3138741}" destId="{38DC9FFB-4D24-4B4E-918D-575E7A0516DA}" srcOrd="5" destOrd="0" presId="urn:microsoft.com/office/officeart/2018/2/layout/IconCircleList"/>
    <dgm:cxn modelId="{05A4DD92-9A2B-4485-8A5C-B0C4CC8DE62D}" type="presParOf" srcId="{D59FA9C3-E510-4A97-8E37-DF85D3138741}" destId="{9C20278B-5BBD-4D05-9D8D-09EE3DEEBE07}" srcOrd="6" destOrd="0" presId="urn:microsoft.com/office/officeart/2018/2/layout/IconCircleList"/>
    <dgm:cxn modelId="{10BF40B7-A475-4D1B-AADE-DB6D152AEB09}" type="presParOf" srcId="{9C20278B-5BBD-4D05-9D8D-09EE3DEEBE07}" destId="{2D58351D-D9E8-479E-896A-7BA470A612B9}" srcOrd="0" destOrd="0" presId="urn:microsoft.com/office/officeart/2018/2/layout/IconCircleList"/>
    <dgm:cxn modelId="{DA9F74F6-034C-41F4-99E2-F32FA144AF73}" type="presParOf" srcId="{9C20278B-5BBD-4D05-9D8D-09EE3DEEBE07}" destId="{937AF6FB-367C-421C-95AD-4A618E521F3D}" srcOrd="1" destOrd="0" presId="urn:microsoft.com/office/officeart/2018/2/layout/IconCircleList"/>
    <dgm:cxn modelId="{4FB3272B-433F-4335-AA61-A64027BDBB4E}" type="presParOf" srcId="{9C20278B-5BBD-4D05-9D8D-09EE3DEEBE07}" destId="{2B78FEBB-8893-4757-A6D7-401E6C6D7127}" srcOrd="2" destOrd="0" presId="urn:microsoft.com/office/officeart/2018/2/layout/IconCircleList"/>
    <dgm:cxn modelId="{936B8587-B243-4E3A-A1EF-05EECC946E7B}" type="presParOf" srcId="{9C20278B-5BBD-4D05-9D8D-09EE3DEEBE07}" destId="{B73CF6A4-C989-4CA2-86A0-603F3765076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694E5B-8C86-471A-872C-0D59035D9440}">
      <dsp:nvSpPr>
        <dsp:cNvPr id="0" name=""/>
        <dsp:cNvSpPr/>
      </dsp:nvSpPr>
      <dsp:spPr>
        <a:xfrm>
          <a:off x="1747800" y="40735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AA4A29-4476-4505-AA09-6E86FF4B53A6}">
      <dsp:nvSpPr>
        <dsp:cNvPr id="0" name=""/>
        <dsp:cNvSpPr/>
      </dsp:nvSpPr>
      <dsp:spPr>
        <a:xfrm>
          <a:off x="559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What is physical literacy </a:t>
          </a:r>
          <a:endParaRPr lang="en-US" sz="2500" kern="1200"/>
        </a:p>
      </dsp:txBody>
      <dsp:txXfrm>
        <a:off x="559800" y="2821519"/>
        <a:ext cx="4320000" cy="720000"/>
      </dsp:txXfrm>
    </dsp:sp>
    <dsp:sp modelId="{72F55E36-18EF-4B3A-9635-1BEBDA983E1D}">
      <dsp:nvSpPr>
        <dsp:cNvPr id="0" name=""/>
        <dsp:cNvSpPr/>
      </dsp:nvSpPr>
      <dsp:spPr>
        <a:xfrm>
          <a:off x="6823800" y="40735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7FD34B-0E27-484F-87D7-3201B55D7C16}">
      <dsp:nvSpPr>
        <dsp:cNvPr id="0" name=""/>
        <dsp:cNvSpPr/>
      </dsp:nvSpPr>
      <dsp:spPr>
        <a:xfrm>
          <a:off x="5635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How does the outdoor environment help</a:t>
          </a:r>
          <a:endParaRPr lang="en-US" sz="2500" kern="1200"/>
        </a:p>
      </dsp:txBody>
      <dsp:txXfrm>
        <a:off x="5635800" y="2821519"/>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E3D07-9379-4EE7-8FFF-CB0E2074FDD2}">
      <dsp:nvSpPr>
        <dsp:cNvPr id="0" name=""/>
        <dsp:cNvSpPr/>
      </dsp:nvSpPr>
      <dsp:spPr>
        <a:xfrm>
          <a:off x="380489" y="0"/>
          <a:ext cx="5530735" cy="553073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5B23FD-8BEB-40F8-AD52-931EC087FF46}">
      <dsp:nvSpPr>
        <dsp:cNvPr id="0" name=""/>
        <dsp:cNvSpPr/>
      </dsp:nvSpPr>
      <dsp:spPr>
        <a:xfrm>
          <a:off x="905909" y="525419"/>
          <a:ext cx="2156986" cy="215698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Affordances </a:t>
          </a:r>
        </a:p>
        <a:p>
          <a:pPr marL="0" lvl="0" indent="0" algn="ctr" defTabSz="933450">
            <a:lnSpc>
              <a:spcPct val="90000"/>
            </a:lnSpc>
            <a:spcBef>
              <a:spcPct val="0"/>
            </a:spcBef>
            <a:spcAft>
              <a:spcPct val="35000"/>
            </a:spcAft>
            <a:buNone/>
          </a:pPr>
          <a:r>
            <a:rPr lang="en-US" sz="2100" kern="1200"/>
            <a:t>Gibson</a:t>
          </a:r>
          <a:endParaRPr lang="en-US" sz="2100" kern="1200" dirty="0"/>
        </a:p>
      </dsp:txBody>
      <dsp:txXfrm>
        <a:off x="1011204" y="630714"/>
        <a:ext cx="1946396" cy="1946396"/>
      </dsp:txXfrm>
    </dsp:sp>
    <dsp:sp modelId="{6983B669-2B89-4B3D-A89C-1D9B4347D498}">
      <dsp:nvSpPr>
        <dsp:cNvPr id="0" name=""/>
        <dsp:cNvSpPr/>
      </dsp:nvSpPr>
      <dsp:spPr>
        <a:xfrm>
          <a:off x="3228818" y="525419"/>
          <a:ext cx="2156986" cy="2156986"/>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Loose parts theory</a:t>
          </a:r>
        </a:p>
        <a:p>
          <a:pPr marL="0" lvl="0" indent="0" algn="ctr" defTabSz="933450">
            <a:lnSpc>
              <a:spcPct val="90000"/>
            </a:lnSpc>
            <a:spcBef>
              <a:spcPct val="0"/>
            </a:spcBef>
            <a:spcAft>
              <a:spcPct val="35000"/>
            </a:spcAft>
            <a:buNone/>
          </a:pPr>
          <a:r>
            <a:rPr lang="en-US" sz="2100" kern="1200" dirty="0"/>
            <a:t>Nicholson</a:t>
          </a:r>
        </a:p>
      </dsp:txBody>
      <dsp:txXfrm>
        <a:off x="3334113" y="630714"/>
        <a:ext cx="1946396" cy="1946396"/>
      </dsp:txXfrm>
    </dsp:sp>
    <dsp:sp modelId="{118A2F92-5D9E-4A4B-B51A-31C1DF2E5AF0}">
      <dsp:nvSpPr>
        <dsp:cNvPr id="0" name=""/>
        <dsp:cNvSpPr/>
      </dsp:nvSpPr>
      <dsp:spPr>
        <a:xfrm>
          <a:off x="905909" y="2848328"/>
          <a:ext cx="2156986" cy="2156986"/>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Mountain of Motor Development</a:t>
          </a:r>
          <a:endParaRPr lang="en-US" sz="2100" kern="1200" dirty="0"/>
        </a:p>
      </dsp:txBody>
      <dsp:txXfrm>
        <a:off x="1011204" y="2953623"/>
        <a:ext cx="1946396" cy="1946396"/>
      </dsp:txXfrm>
    </dsp:sp>
    <dsp:sp modelId="{9AE1837F-8794-47F5-95C6-AA6BE0DACE30}">
      <dsp:nvSpPr>
        <dsp:cNvPr id="0" name=""/>
        <dsp:cNvSpPr/>
      </dsp:nvSpPr>
      <dsp:spPr>
        <a:xfrm>
          <a:off x="3228818" y="2848328"/>
          <a:ext cx="2156986" cy="21569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Social constructivism</a:t>
          </a:r>
        </a:p>
        <a:p>
          <a:pPr marL="0" lvl="0" indent="0" algn="ctr" defTabSz="933450">
            <a:lnSpc>
              <a:spcPct val="90000"/>
            </a:lnSpc>
            <a:spcBef>
              <a:spcPct val="0"/>
            </a:spcBef>
            <a:spcAft>
              <a:spcPct val="35000"/>
            </a:spcAft>
            <a:buNone/>
          </a:pPr>
          <a:r>
            <a:rPr lang="en-GB" sz="2100" kern="1200" dirty="0"/>
            <a:t>Vygotsky</a:t>
          </a:r>
          <a:endParaRPr lang="en-US" sz="2100" kern="1200" dirty="0"/>
        </a:p>
      </dsp:txBody>
      <dsp:txXfrm>
        <a:off x="3334113" y="2953623"/>
        <a:ext cx="1946396" cy="1946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AC3570-22BB-46B7-875D-BDE1EEDD15E7}">
      <dsp:nvSpPr>
        <dsp:cNvPr id="0" name=""/>
        <dsp:cNvSpPr/>
      </dsp:nvSpPr>
      <dsp:spPr>
        <a:xfrm>
          <a:off x="559800" y="543045"/>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0CF2A5-1D9A-4300-AB0D-75CCACEBA70B}">
      <dsp:nvSpPr>
        <dsp:cNvPr id="0" name=""/>
        <dsp:cNvSpPr/>
      </dsp:nvSpPr>
      <dsp:spPr>
        <a:xfrm>
          <a:off x="559800" y="2195451"/>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66800">
            <a:lnSpc>
              <a:spcPct val="90000"/>
            </a:lnSpc>
            <a:spcBef>
              <a:spcPct val="0"/>
            </a:spcBef>
            <a:spcAft>
              <a:spcPct val="35000"/>
            </a:spcAft>
            <a:buNone/>
            <a:defRPr b="1"/>
          </a:pPr>
          <a:r>
            <a:rPr lang="en-GB" sz="2400" kern="1200"/>
            <a:t>Time spent outdoors</a:t>
          </a:r>
          <a:endParaRPr lang="en-US" sz="2400" kern="1200"/>
        </a:p>
      </dsp:txBody>
      <dsp:txXfrm>
        <a:off x="559800" y="2195451"/>
        <a:ext cx="4320000" cy="648000"/>
      </dsp:txXfrm>
    </dsp:sp>
    <dsp:sp modelId="{4510800F-C777-4E5B-9626-D2D8DEC08591}">
      <dsp:nvSpPr>
        <dsp:cNvPr id="0" name=""/>
        <dsp:cNvSpPr/>
      </dsp:nvSpPr>
      <dsp:spPr>
        <a:xfrm>
          <a:off x="559800" y="2908756"/>
          <a:ext cx="4320000" cy="899536"/>
        </a:xfrm>
        <a:prstGeom prst="rect">
          <a:avLst/>
        </a:prstGeom>
        <a:noFill/>
        <a:ln>
          <a:noFill/>
        </a:ln>
        <a:effectLst/>
      </dsp:spPr>
      <dsp:style>
        <a:lnRef idx="0">
          <a:scrgbClr r="0" g="0" b="0"/>
        </a:lnRef>
        <a:fillRef idx="0">
          <a:scrgbClr r="0" g="0" b="0"/>
        </a:fillRef>
        <a:effectRef idx="0">
          <a:scrgbClr r="0" g="0" b="0"/>
        </a:effectRef>
        <a:fontRef idx="minor"/>
      </dsp:style>
    </dsp:sp>
    <dsp:sp modelId="{5B8C305D-EC90-4DF2-9424-97E6ADE12389}">
      <dsp:nvSpPr>
        <dsp:cNvPr id="0" name=""/>
        <dsp:cNvSpPr/>
      </dsp:nvSpPr>
      <dsp:spPr>
        <a:xfrm>
          <a:off x="5635800" y="543045"/>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AC0765-E659-434F-B461-08CD3AB8B313}">
      <dsp:nvSpPr>
        <dsp:cNvPr id="0" name=""/>
        <dsp:cNvSpPr/>
      </dsp:nvSpPr>
      <dsp:spPr>
        <a:xfrm>
          <a:off x="5635800" y="2195451"/>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66800">
            <a:lnSpc>
              <a:spcPct val="90000"/>
            </a:lnSpc>
            <a:spcBef>
              <a:spcPct val="0"/>
            </a:spcBef>
            <a:spcAft>
              <a:spcPct val="35000"/>
            </a:spcAft>
            <a:buNone/>
            <a:defRPr b="1"/>
          </a:pPr>
          <a:r>
            <a:rPr lang="en-GB" sz="2400" kern="1200"/>
            <a:t>Fundamental movement skills</a:t>
          </a:r>
          <a:endParaRPr lang="en-US" sz="2400" kern="1200"/>
        </a:p>
      </dsp:txBody>
      <dsp:txXfrm>
        <a:off x="5635800" y="2195451"/>
        <a:ext cx="4320000" cy="648000"/>
      </dsp:txXfrm>
    </dsp:sp>
    <dsp:sp modelId="{1F58A183-E552-422B-BBCE-F1F9B7C943C8}">
      <dsp:nvSpPr>
        <dsp:cNvPr id="0" name=""/>
        <dsp:cNvSpPr/>
      </dsp:nvSpPr>
      <dsp:spPr>
        <a:xfrm>
          <a:off x="5635800" y="2908756"/>
          <a:ext cx="4320000" cy="899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kern="1200"/>
            <a:t>Locomotor</a:t>
          </a:r>
          <a:endParaRPr lang="en-US" sz="1700" kern="1200"/>
        </a:p>
        <a:p>
          <a:pPr marL="0" lvl="0" indent="0" algn="l" defTabSz="755650">
            <a:lnSpc>
              <a:spcPct val="90000"/>
            </a:lnSpc>
            <a:spcBef>
              <a:spcPct val="0"/>
            </a:spcBef>
            <a:spcAft>
              <a:spcPct val="35000"/>
            </a:spcAft>
            <a:buNone/>
          </a:pPr>
          <a:r>
            <a:rPr lang="en-GB" sz="1700" kern="1200"/>
            <a:t>Balance </a:t>
          </a:r>
          <a:endParaRPr lang="en-US" sz="1700" kern="1200"/>
        </a:p>
        <a:p>
          <a:pPr marL="0" lvl="0" indent="0" algn="l" defTabSz="755650">
            <a:lnSpc>
              <a:spcPct val="90000"/>
            </a:lnSpc>
            <a:spcBef>
              <a:spcPct val="0"/>
            </a:spcBef>
            <a:spcAft>
              <a:spcPct val="35000"/>
            </a:spcAft>
            <a:buNone/>
          </a:pPr>
          <a:r>
            <a:rPr lang="en-GB" sz="1700" kern="1200"/>
            <a:t>Object control</a:t>
          </a:r>
          <a:endParaRPr lang="en-US" sz="1700" kern="1200"/>
        </a:p>
      </dsp:txBody>
      <dsp:txXfrm>
        <a:off x="5635800" y="2908756"/>
        <a:ext cx="4320000" cy="8995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5FA641-E25C-4AEC-B0D7-B16B9E6A9D91}">
      <dsp:nvSpPr>
        <dsp:cNvPr id="0" name=""/>
        <dsp:cNvSpPr/>
      </dsp:nvSpPr>
      <dsp:spPr>
        <a:xfrm>
          <a:off x="1241" y="867438"/>
          <a:ext cx="4518064" cy="225903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60960" rIns="91440" bIns="60960" numCol="1" spcCol="1270" anchor="ctr" anchorCtr="0">
          <a:noAutofit/>
        </a:bodyPr>
        <a:lstStyle/>
        <a:p>
          <a:pPr marL="0" lvl="0" indent="0" algn="ctr" defTabSz="2133600">
            <a:lnSpc>
              <a:spcPct val="90000"/>
            </a:lnSpc>
            <a:spcBef>
              <a:spcPct val="0"/>
            </a:spcBef>
            <a:spcAft>
              <a:spcPct val="35000"/>
            </a:spcAft>
            <a:buNone/>
          </a:pPr>
          <a:r>
            <a:rPr lang="en-GB" sz="4800" kern="1200"/>
            <a:t>SKIP training</a:t>
          </a:r>
          <a:endParaRPr lang="en-US" sz="4800" kern="1200"/>
        </a:p>
      </dsp:txBody>
      <dsp:txXfrm>
        <a:off x="67406" y="933603"/>
        <a:ext cx="4385734" cy="2126702"/>
      </dsp:txXfrm>
    </dsp:sp>
    <dsp:sp modelId="{ADBA0CC6-D11B-4DA6-82AD-8A55280F1791}">
      <dsp:nvSpPr>
        <dsp:cNvPr id="0" name=""/>
        <dsp:cNvSpPr/>
      </dsp:nvSpPr>
      <dsp:spPr>
        <a:xfrm>
          <a:off x="5648822" y="867438"/>
          <a:ext cx="4518064" cy="225903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60960" rIns="91440" bIns="60960" numCol="1" spcCol="1270" anchor="ctr" anchorCtr="0">
          <a:noAutofit/>
        </a:bodyPr>
        <a:lstStyle/>
        <a:p>
          <a:pPr marL="0" lvl="0" indent="0" algn="ctr" defTabSz="2133600">
            <a:lnSpc>
              <a:spcPct val="90000"/>
            </a:lnSpc>
            <a:spcBef>
              <a:spcPct val="0"/>
            </a:spcBef>
            <a:spcAft>
              <a:spcPct val="35000"/>
            </a:spcAft>
            <a:buNone/>
          </a:pPr>
          <a:r>
            <a:rPr lang="en-GB" sz="4800" kern="1200"/>
            <a:t>Uneven terrain and hills/slopes</a:t>
          </a:r>
          <a:endParaRPr lang="en-US" sz="4800" kern="1200"/>
        </a:p>
      </dsp:txBody>
      <dsp:txXfrm>
        <a:off x="5714987" y="933603"/>
        <a:ext cx="4385734" cy="21267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E923A-BEEE-44E4-ABAC-EFB316785451}">
      <dsp:nvSpPr>
        <dsp:cNvPr id="0" name=""/>
        <dsp:cNvSpPr/>
      </dsp:nvSpPr>
      <dsp:spPr>
        <a:xfrm>
          <a:off x="1747800" y="40735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DE61AF-E02A-4435-A415-3C0308465D9D}">
      <dsp:nvSpPr>
        <dsp:cNvPr id="0" name=""/>
        <dsp:cNvSpPr/>
      </dsp:nvSpPr>
      <dsp:spPr>
        <a:xfrm>
          <a:off x="559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a:t>What we saw that was good</a:t>
          </a:r>
          <a:endParaRPr lang="en-US" sz="2800" kern="1200"/>
        </a:p>
      </dsp:txBody>
      <dsp:txXfrm>
        <a:off x="559800" y="2821519"/>
        <a:ext cx="4320000" cy="720000"/>
      </dsp:txXfrm>
    </dsp:sp>
    <dsp:sp modelId="{4E0845F2-7D59-49DD-B80B-13B8BBF05425}">
      <dsp:nvSpPr>
        <dsp:cNvPr id="0" name=""/>
        <dsp:cNvSpPr/>
      </dsp:nvSpPr>
      <dsp:spPr>
        <a:xfrm>
          <a:off x="6823800" y="40735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0E6713-CD39-4FC1-A5E1-9514F158DB90}">
      <dsp:nvSpPr>
        <dsp:cNvPr id="0" name=""/>
        <dsp:cNvSpPr/>
      </dsp:nvSpPr>
      <dsp:spPr>
        <a:xfrm>
          <a:off x="5635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a:t>What we didn’t see </a:t>
          </a:r>
          <a:endParaRPr lang="en-US" sz="2800" kern="1200"/>
        </a:p>
      </dsp:txBody>
      <dsp:txXfrm>
        <a:off x="5635800" y="2821519"/>
        <a:ext cx="432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16305-70E9-4C59-98C1-A266563F6197}">
      <dsp:nvSpPr>
        <dsp:cNvPr id="0" name=""/>
        <dsp:cNvSpPr/>
      </dsp:nvSpPr>
      <dsp:spPr>
        <a:xfrm>
          <a:off x="210785" y="273818"/>
          <a:ext cx="1335114" cy="13351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CC1C96-A471-4267-BA83-C0CB93A9FDBC}">
      <dsp:nvSpPr>
        <dsp:cNvPr id="0" name=""/>
        <dsp:cNvSpPr/>
      </dsp:nvSpPr>
      <dsp:spPr>
        <a:xfrm>
          <a:off x="491159" y="554192"/>
          <a:ext cx="774366" cy="774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5A2EDF-B156-439C-A377-83C9B7584972}">
      <dsp:nvSpPr>
        <dsp:cNvPr id="0" name=""/>
        <dsp:cNvSpPr/>
      </dsp:nvSpPr>
      <dsp:spPr>
        <a:xfrm>
          <a:off x="1831996" y="273818"/>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Outdoor environments act as active partners in children’s learning through play.</a:t>
          </a:r>
        </a:p>
      </dsp:txBody>
      <dsp:txXfrm>
        <a:off x="1831996" y="273818"/>
        <a:ext cx="3147056" cy="1335114"/>
      </dsp:txXfrm>
    </dsp:sp>
    <dsp:sp modelId="{EF2EE98F-23D2-482E-85E3-3654F4B38A33}">
      <dsp:nvSpPr>
        <dsp:cNvPr id="0" name=""/>
        <dsp:cNvSpPr/>
      </dsp:nvSpPr>
      <dsp:spPr>
        <a:xfrm>
          <a:off x="5527403" y="273818"/>
          <a:ext cx="1335114" cy="13351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82AC54-3220-4AC4-80FE-F6874DF55A44}">
      <dsp:nvSpPr>
        <dsp:cNvPr id="0" name=""/>
        <dsp:cNvSpPr/>
      </dsp:nvSpPr>
      <dsp:spPr>
        <a:xfrm>
          <a:off x="5807777" y="554192"/>
          <a:ext cx="774366" cy="774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B1FE2B-5D28-4886-A3DE-BB8BABD14569}">
      <dsp:nvSpPr>
        <dsp:cNvPr id="0" name=""/>
        <dsp:cNvSpPr/>
      </dsp:nvSpPr>
      <dsp:spPr>
        <a:xfrm>
          <a:off x="7148614" y="273818"/>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They foster holistic development through exploration, risk, and imagination.</a:t>
          </a:r>
        </a:p>
      </dsp:txBody>
      <dsp:txXfrm>
        <a:off x="7148614" y="273818"/>
        <a:ext cx="3147056" cy="1335114"/>
      </dsp:txXfrm>
    </dsp:sp>
    <dsp:sp modelId="{C6797488-9261-46EF-93CF-A4DBA6771676}">
      <dsp:nvSpPr>
        <dsp:cNvPr id="0" name=""/>
        <dsp:cNvSpPr/>
      </dsp:nvSpPr>
      <dsp:spPr>
        <a:xfrm>
          <a:off x="210785" y="2268014"/>
          <a:ext cx="1335114" cy="13351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A9A312-7D9B-47F6-8C03-21FB8902B914}">
      <dsp:nvSpPr>
        <dsp:cNvPr id="0" name=""/>
        <dsp:cNvSpPr/>
      </dsp:nvSpPr>
      <dsp:spPr>
        <a:xfrm>
          <a:off x="491159" y="2548388"/>
          <a:ext cx="774366" cy="774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FD3F4F-76FE-450D-AF6D-10229D912E10}">
      <dsp:nvSpPr>
        <dsp:cNvPr id="0" name=""/>
        <dsp:cNvSpPr/>
      </dsp:nvSpPr>
      <dsp:spPr>
        <a:xfrm>
          <a:off x="1831996" y="2268014"/>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Educators play a crucial role in shaping safe, stimulating, and inclusive spaces.</a:t>
          </a:r>
        </a:p>
      </dsp:txBody>
      <dsp:txXfrm>
        <a:off x="1831996" y="2268014"/>
        <a:ext cx="3147056" cy="1335114"/>
      </dsp:txXfrm>
    </dsp:sp>
    <dsp:sp modelId="{2D58351D-D9E8-479E-896A-7BA470A612B9}">
      <dsp:nvSpPr>
        <dsp:cNvPr id="0" name=""/>
        <dsp:cNvSpPr/>
      </dsp:nvSpPr>
      <dsp:spPr>
        <a:xfrm>
          <a:off x="5527403" y="2268014"/>
          <a:ext cx="1335114" cy="13351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7AF6FB-367C-421C-95AD-4A618E521F3D}">
      <dsp:nvSpPr>
        <dsp:cNvPr id="0" name=""/>
        <dsp:cNvSpPr/>
      </dsp:nvSpPr>
      <dsp:spPr>
        <a:xfrm>
          <a:off x="5807777" y="2548388"/>
          <a:ext cx="774366" cy="774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3CF6A4-C989-4CA2-86A0-603F3765076F}">
      <dsp:nvSpPr>
        <dsp:cNvPr id="0" name=""/>
        <dsp:cNvSpPr/>
      </dsp:nvSpPr>
      <dsp:spPr>
        <a:xfrm>
          <a:off x="7148614" y="2268014"/>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Final thought: “The best classroom has no walls — only possibilities.”</a:t>
          </a:r>
        </a:p>
      </dsp:txBody>
      <dsp:txXfrm>
        <a:off x="7148614" y="2268014"/>
        <a:ext cx="3147056" cy="133511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23FCB9-D6C0-429B-9D0F-ABEE1A534613}"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05AB53-70E7-426D-ADBD-3ADEE17A3400}" type="slidenum">
              <a:rPr lang="en-GB" smtClean="0"/>
              <a:t>‹#›</a:t>
            </a:fld>
            <a:endParaRPr lang="en-GB"/>
          </a:p>
        </p:txBody>
      </p:sp>
    </p:spTree>
    <p:extLst>
      <p:ext uri="{BB962C8B-B14F-4D97-AF65-F5344CB8AC3E}">
        <p14:creationId xmlns:p14="http://schemas.microsoft.com/office/powerpoint/2010/main" val="1329166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Physical literacy as said by Whitehead, is the motivation, confidence, physical competence, knowledge, and understanding to value and participate in physical activity for life. It involves fundamental movement skills like running and jumping, which builds confidence to engage in a wide range of physical activities in different environments throughout one’s life.</a:t>
            </a:r>
          </a:p>
          <a:p>
            <a:endParaRPr lang="en-GB" dirty="0"/>
          </a:p>
          <a:p>
            <a:r>
              <a:rPr lang="en-GB" dirty="0"/>
              <a:t>The outdoor environment help with play by providing opportunities for physical development through activities like running and climbing, cognitive growth via exploration and problem solving, and social emotional skills through interaction and managing challenges. It stimulates the senses and fosters independence, creativity, and resilience in children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explore how young children interact with outdoor environments while learning through play, we visited 2 schools with specific things in mind to look out for. While preparing to do our visits, we had a look at things such as the mountain of motor development, fundamental movement skills and different types of adventurous affordances.</a:t>
            </a:r>
          </a:p>
          <a:p>
            <a:endParaRPr lang="en-GB" dirty="0"/>
          </a:p>
        </p:txBody>
      </p:sp>
      <p:sp>
        <p:nvSpPr>
          <p:cNvPr id="4" name="Slide Number Placeholder 3"/>
          <p:cNvSpPr>
            <a:spLocks noGrp="1"/>
          </p:cNvSpPr>
          <p:nvPr>
            <p:ph type="sldNum" sz="quarter" idx="5"/>
          </p:nvPr>
        </p:nvSpPr>
        <p:spPr/>
        <p:txBody>
          <a:bodyPr/>
          <a:lstStyle/>
          <a:p>
            <a:fld id="{D205AB53-70E7-426D-ADBD-3ADEE17A3400}" type="slidenum">
              <a:rPr lang="en-GB" smtClean="0"/>
              <a:t>2</a:t>
            </a:fld>
            <a:endParaRPr lang="en-GB"/>
          </a:p>
        </p:txBody>
      </p:sp>
    </p:spTree>
    <p:extLst>
      <p:ext uri="{BB962C8B-B14F-4D97-AF65-F5344CB8AC3E}">
        <p14:creationId xmlns:p14="http://schemas.microsoft.com/office/powerpoint/2010/main" val="127920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a:p>
            <a:r>
              <a:rPr lang="en-GB" dirty="0"/>
              <a:t>The key theories and concepts that we looked at while doing this research were Gibsons Affordances theory, Simon Nicholson’s theory of loose parts, the mountain of Motor development, and Lev Vygotsky’s Social constructivism.</a:t>
            </a:r>
          </a:p>
          <a:p>
            <a:endParaRPr lang="en-GB" dirty="0"/>
          </a:p>
          <a:p>
            <a:endParaRPr lang="en-GB" dirty="0"/>
          </a:p>
        </p:txBody>
      </p:sp>
      <p:sp>
        <p:nvSpPr>
          <p:cNvPr id="4" name="Slide Number Placeholder 3"/>
          <p:cNvSpPr>
            <a:spLocks noGrp="1"/>
          </p:cNvSpPr>
          <p:nvPr>
            <p:ph type="sldNum" sz="quarter" idx="5"/>
          </p:nvPr>
        </p:nvSpPr>
        <p:spPr/>
        <p:txBody>
          <a:bodyPr/>
          <a:lstStyle/>
          <a:p>
            <a:fld id="{D205AB53-70E7-426D-ADBD-3ADEE17A3400}" type="slidenum">
              <a:rPr lang="en-GB" smtClean="0"/>
              <a:t>3</a:t>
            </a:fld>
            <a:endParaRPr lang="en-GB"/>
          </a:p>
        </p:txBody>
      </p:sp>
    </p:spTree>
    <p:extLst>
      <p:ext uri="{BB962C8B-B14F-4D97-AF65-F5344CB8AC3E}">
        <p14:creationId xmlns:p14="http://schemas.microsoft.com/office/powerpoint/2010/main" val="3105940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Affordances - James J Gibson –. – affordance theory states that the world is perceived not only in terms of object shapes and spatial relationships but also in terms of object possibilities for action – and that perception drives action. environments offer “action possibilities”, e.g. logs for balancing, stones for building, leaves for bug hunting. This can link into things like children developing their vestibular system. By trying to balance on logs, getting down low to look under tree stumps and rocks for bugs, they are teaching the brain to understand the bodies different positions in relation to different movements and relation to gravity.</a:t>
            </a:r>
          </a:p>
          <a:p>
            <a:endParaRPr lang="en-GB" dirty="0"/>
          </a:p>
        </p:txBody>
      </p:sp>
      <p:sp>
        <p:nvSpPr>
          <p:cNvPr id="4" name="Slide Number Placeholder 3"/>
          <p:cNvSpPr>
            <a:spLocks noGrp="1"/>
          </p:cNvSpPr>
          <p:nvPr>
            <p:ph type="sldNum" sz="quarter" idx="5"/>
          </p:nvPr>
        </p:nvSpPr>
        <p:spPr/>
        <p:txBody>
          <a:bodyPr/>
          <a:lstStyle/>
          <a:p>
            <a:fld id="{D205AB53-70E7-426D-ADBD-3ADEE17A3400}" type="slidenum">
              <a:rPr lang="en-GB" smtClean="0"/>
              <a:t>4</a:t>
            </a:fld>
            <a:endParaRPr lang="en-GB"/>
          </a:p>
        </p:txBody>
      </p:sp>
    </p:spTree>
    <p:extLst>
      <p:ext uri="{BB962C8B-B14F-4D97-AF65-F5344CB8AC3E}">
        <p14:creationId xmlns:p14="http://schemas.microsoft.com/office/powerpoint/2010/main" val="3970959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Loose parts theory – Nicholson – Loose parts create richer environments for children to play; loose parts aren’t prescriptive and offer limitless possibilities.  Nicholson’s theory </a:t>
            </a:r>
            <a:r>
              <a:rPr lang="en-GB" dirty="0" err="1"/>
              <a:t>centers</a:t>
            </a:r>
            <a:r>
              <a:rPr lang="en-GB" dirty="0"/>
              <a:t> on the idea that environments rich in loose parts, movable, variable materials not originally designed as toys enable children to engage creatively and realize their potential. Loose parts can include items like pipe cleaners, acorns, fabric, and stones, which are versatile and open ended, encouraging </a:t>
            </a:r>
            <a:r>
              <a:rPr lang="en-GB" dirty="0" err="1"/>
              <a:t>childrens</a:t>
            </a:r>
            <a:r>
              <a:rPr lang="en-GB" dirty="0"/>
              <a:t> imaginative play. Static unchanging play spaces do little for children whereas environments which can be manipulated, where things move and can be moved open worlds of possibility. Natural environments such as mature woodland or beaches often provide significantly more loose parts with higher levels of possibilities.</a:t>
            </a:r>
          </a:p>
          <a:p>
            <a:endParaRPr lang="en-GB" dirty="0"/>
          </a:p>
        </p:txBody>
      </p:sp>
      <p:sp>
        <p:nvSpPr>
          <p:cNvPr id="4" name="Slide Number Placeholder 3"/>
          <p:cNvSpPr>
            <a:spLocks noGrp="1"/>
          </p:cNvSpPr>
          <p:nvPr>
            <p:ph type="sldNum" sz="quarter" idx="5"/>
          </p:nvPr>
        </p:nvSpPr>
        <p:spPr/>
        <p:txBody>
          <a:bodyPr/>
          <a:lstStyle/>
          <a:p>
            <a:fld id="{D205AB53-70E7-426D-ADBD-3ADEE17A3400}" type="slidenum">
              <a:rPr lang="en-GB" smtClean="0"/>
              <a:t>5</a:t>
            </a:fld>
            <a:endParaRPr lang="en-GB"/>
          </a:p>
        </p:txBody>
      </p:sp>
    </p:spTree>
    <p:extLst>
      <p:ext uri="{BB962C8B-B14F-4D97-AF65-F5344CB8AC3E}">
        <p14:creationId xmlns:p14="http://schemas.microsoft.com/office/powerpoint/2010/main" val="32215259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Mountain of motor development – motor skills are the “base camp” to the mountain of motor development. Each child needs to develop motor competence to travel up the mountain to skilfulness.</a:t>
            </a:r>
          </a:p>
          <a:p>
            <a:endParaRPr lang="en-GB" dirty="0"/>
          </a:p>
        </p:txBody>
      </p:sp>
      <p:sp>
        <p:nvSpPr>
          <p:cNvPr id="4" name="Slide Number Placeholder 3"/>
          <p:cNvSpPr>
            <a:spLocks noGrp="1"/>
          </p:cNvSpPr>
          <p:nvPr>
            <p:ph type="sldNum" sz="quarter" idx="5"/>
          </p:nvPr>
        </p:nvSpPr>
        <p:spPr/>
        <p:txBody>
          <a:bodyPr/>
          <a:lstStyle/>
          <a:p>
            <a:fld id="{D205AB53-70E7-426D-ADBD-3ADEE17A3400}" type="slidenum">
              <a:rPr lang="en-GB" smtClean="0"/>
              <a:t>6</a:t>
            </a:fld>
            <a:endParaRPr lang="en-GB"/>
          </a:p>
        </p:txBody>
      </p:sp>
    </p:spTree>
    <p:extLst>
      <p:ext uri="{BB962C8B-B14F-4D97-AF65-F5344CB8AC3E}">
        <p14:creationId xmlns:p14="http://schemas.microsoft.com/office/powerpoint/2010/main" val="2241385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Vygotsky’s social constructivism – learning occurs through interaction and guided play - As Nalda said in her presentation, Broadhead (2006:2) suggests that the more cooperative children's play is, the more they are likely to connect with other children and understand their knowledge along with a ‘deeply fulfilling emotional engagement with the world around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One study from the </a:t>
            </a:r>
            <a:r>
              <a:rPr lang="en-US" sz="1200" i="1" dirty="0"/>
              <a:t>Journal of Adventure Education and Outdoor Learning,</a:t>
            </a:r>
            <a:r>
              <a:rPr lang="en-US" sz="1200" b="0" i="0" kern="1200" dirty="0">
                <a:solidFill>
                  <a:schemeClr val="tx1"/>
                </a:solidFill>
                <a:effectLst/>
                <a:latin typeface="+mn-lt"/>
                <a:ea typeface="+mn-ea"/>
                <a:cs typeface="+mn-cs"/>
              </a:rPr>
              <a:t> highlights that outdoor play spaces, characterized by reduced adult presence and control, provide children with opportunities to engage in sustained inter-child play and interaction, which supports the development of pro-social behavior and social cohesion in classroom settings.</a:t>
            </a:r>
            <a:endParaRPr lang="en-GB" dirty="0"/>
          </a:p>
          <a:p>
            <a:endParaRPr lang="en-GB" dirty="0"/>
          </a:p>
        </p:txBody>
      </p:sp>
      <p:sp>
        <p:nvSpPr>
          <p:cNvPr id="4" name="Slide Number Placeholder 3"/>
          <p:cNvSpPr>
            <a:spLocks noGrp="1"/>
          </p:cNvSpPr>
          <p:nvPr>
            <p:ph type="sldNum" sz="quarter" idx="5"/>
          </p:nvPr>
        </p:nvSpPr>
        <p:spPr/>
        <p:txBody>
          <a:bodyPr/>
          <a:lstStyle/>
          <a:p>
            <a:fld id="{D205AB53-70E7-426D-ADBD-3ADEE17A3400}" type="slidenum">
              <a:rPr lang="en-GB" smtClean="0"/>
              <a:t>7</a:t>
            </a:fld>
            <a:endParaRPr lang="en-GB"/>
          </a:p>
        </p:txBody>
      </p:sp>
    </p:spTree>
    <p:extLst>
      <p:ext uri="{BB962C8B-B14F-4D97-AF65-F5344CB8AC3E}">
        <p14:creationId xmlns:p14="http://schemas.microsoft.com/office/powerpoint/2010/main" val="2842968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methodology that we used to collect data for this assessment was a qualitative method such as observation and note taking. While doing our observations I looked at how the children interacted with each other, and did some 30-60 second observations of individual children. </a:t>
            </a:r>
          </a:p>
          <a:p>
            <a:r>
              <a:rPr lang="en-GB" dirty="0"/>
              <a:t>The advantage of using these as a method of collecting data meant that children were unaffected by it and they could continue to play as they would normally in their outdoor environment and it captures real time behaviours. </a:t>
            </a:r>
          </a:p>
          <a:p>
            <a:r>
              <a:rPr lang="en-GB" dirty="0"/>
              <a:t>The disadvantages of using these methods of data collection are that there is a level of bias involved. As the researcher I could choose what to right down out of what I saw, and which children to observe.</a:t>
            </a:r>
          </a:p>
          <a:p>
            <a:endParaRPr lang="en-GB" dirty="0"/>
          </a:p>
          <a:p>
            <a:endParaRPr lang="en-GB" dirty="0"/>
          </a:p>
        </p:txBody>
      </p:sp>
      <p:sp>
        <p:nvSpPr>
          <p:cNvPr id="4" name="Slide Number Placeholder 3"/>
          <p:cNvSpPr>
            <a:spLocks noGrp="1"/>
          </p:cNvSpPr>
          <p:nvPr>
            <p:ph type="sldNum" sz="quarter" idx="5"/>
          </p:nvPr>
        </p:nvSpPr>
        <p:spPr/>
        <p:txBody>
          <a:bodyPr/>
          <a:lstStyle/>
          <a:p>
            <a:fld id="{D205AB53-70E7-426D-ADBD-3ADEE17A3400}" type="slidenum">
              <a:rPr lang="en-GB" smtClean="0"/>
              <a:t>8</a:t>
            </a:fld>
            <a:endParaRPr lang="en-GB"/>
          </a:p>
        </p:txBody>
      </p:sp>
    </p:spTree>
    <p:extLst>
      <p:ext uri="{BB962C8B-B14F-4D97-AF65-F5344CB8AC3E}">
        <p14:creationId xmlns:p14="http://schemas.microsoft.com/office/powerpoint/2010/main" val="7621760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Children, on average, spend less time outdoor then previous generations. Recent UK data suggests they spend around 1 – 3 hours outdoors per week, with some sources indicating averages of about 1.6 hours per day. </a:t>
            </a:r>
          </a:p>
          <a:p>
            <a:r>
              <a:rPr lang="en-GB" dirty="0"/>
              <a:t>While at the 2 schools we visited, we asked how often the children spend outside – 1 school stated they spend around 2 – 3 hours daily and the other was around the same. </a:t>
            </a:r>
          </a:p>
          <a:p>
            <a:r>
              <a:rPr lang="en-GB" dirty="0"/>
              <a:t>With the new Welsh curriculum </a:t>
            </a:r>
          </a:p>
        </p:txBody>
      </p:sp>
      <p:sp>
        <p:nvSpPr>
          <p:cNvPr id="4" name="Slide Number Placeholder 3"/>
          <p:cNvSpPr>
            <a:spLocks noGrp="1"/>
          </p:cNvSpPr>
          <p:nvPr>
            <p:ph type="sldNum" sz="quarter" idx="5"/>
          </p:nvPr>
        </p:nvSpPr>
        <p:spPr/>
        <p:txBody>
          <a:bodyPr/>
          <a:lstStyle/>
          <a:p>
            <a:fld id="{D205AB53-70E7-426D-ADBD-3ADEE17A3400}" type="slidenum">
              <a:rPr lang="en-GB" smtClean="0"/>
              <a:t>9</a:t>
            </a:fld>
            <a:endParaRPr lang="en-GB"/>
          </a:p>
        </p:txBody>
      </p:sp>
    </p:spTree>
    <p:extLst>
      <p:ext uri="{BB962C8B-B14F-4D97-AF65-F5344CB8AC3E}">
        <p14:creationId xmlns:p14="http://schemas.microsoft.com/office/powerpoint/2010/main" val="3030648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at </a:t>
            </a:r>
            <a:r>
              <a:rPr lang="en-GB" dirty="0" err="1"/>
              <a:t>cwyion</a:t>
            </a:r>
            <a:r>
              <a:rPr lang="en-GB" dirty="0"/>
              <a:t> </a:t>
            </a:r>
            <a:r>
              <a:rPr lang="en-GB" dirty="0" err="1"/>
              <a:t>bach</a:t>
            </a:r>
            <a:r>
              <a:rPr lang="en-GB" dirty="0"/>
              <a:t> I observed the children engaging in free, unstructured play, there were some children playing on the swings, some children building a “fire” and others pushing wheelbarrows and toy tractors. </a:t>
            </a:r>
          </a:p>
          <a:p>
            <a:r>
              <a:rPr lang="en-GB" dirty="0"/>
              <a:t>While there were some structured activities for then to play with, they would only spend a minute or 2 doing that activity before going back to what they were doing before. </a:t>
            </a:r>
          </a:p>
          <a:p>
            <a:r>
              <a:rPr lang="en-GB" dirty="0"/>
              <a:t>Movements that we saw were things such as running, carrying, and pushing, to name a few. These movements would probably be classed as pretty normal for this age group. </a:t>
            </a:r>
          </a:p>
          <a:p>
            <a:r>
              <a:rPr lang="en-GB" dirty="0"/>
              <a:t>While engaging with the children, we didn’t guide them towards new or different activities, we simply joined in with what they were already doing, and if they wished to move one, then we would. One activity that some of them really enjoyed was looking for worms. This involved them lifting up heavy logs to look under, crouching down to have a better look and collecting worms and making me look after their worm friends. </a:t>
            </a:r>
          </a:p>
          <a:p>
            <a:r>
              <a:rPr lang="en-GB" dirty="0"/>
              <a:t>The other group of children that were in the same area spent most of the time we were there playing on the swings, spinning them round, and sometimes falling off. </a:t>
            </a:r>
          </a:p>
          <a:p>
            <a:r>
              <a:rPr lang="en-GB" dirty="0"/>
              <a:t>All these things we observed are important for different reasons. The crouching down doubling over, are important to developing their vestibular systems, the swinging and spinning is good for the same thing. Looking for worms and different bugs in different places is developing their curiosity of the natural environment and also teaching them a little bit of science.</a:t>
            </a:r>
          </a:p>
        </p:txBody>
      </p:sp>
      <p:sp>
        <p:nvSpPr>
          <p:cNvPr id="4" name="Slide Number Placeholder 3"/>
          <p:cNvSpPr>
            <a:spLocks noGrp="1"/>
          </p:cNvSpPr>
          <p:nvPr>
            <p:ph type="sldNum" sz="quarter" idx="5"/>
          </p:nvPr>
        </p:nvSpPr>
        <p:spPr/>
        <p:txBody>
          <a:bodyPr/>
          <a:lstStyle/>
          <a:p>
            <a:fld id="{D205AB53-70E7-426D-ADBD-3ADEE17A3400}" type="slidenum">
              <a:rPr lang="en-GB" smtClean="0"/>
              <a:t>10</a:t>
            </a:fld>
            <a:endParaRPr lang="en-GB"/>
          </a:p>
        </p:txBody>
      </p:sp>
    </p:spTree>
    <p:extLst>
      <p:ext uri="{BB962C8B-B14F-4D97-AF65-F5344CB8AC3E}">
        <p14:creationId xmlns:p14="http://schemas.microsoft.com/office/powerpoint/2010/main" val="18951101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at the second school, </a:t>
            </a:r>
            <a:r>
              <a:rPr lang="en-GB" dirty="0" err="1"/>
              <a:t>Tavernspite</a:t>
            </a:r>
            <a:r>
              <a:rPr lang="en-GB" dirty="0"/>
              <a:t>, it was a bit different. With slightly older children in more of school setting, there was some more structured learning involved. When we were there, they were reading the book ‘Baby Owls’ and the task they were doing to go along with this story was too build nests for the baby owls in the story. Working in groups, they were using natural things they could find the area to build a nest however they wanted too. We saw some children trying to build nests in the low branches of the trees, some on the ground in the open, and some hiding them under bushed and at the bottom of trees. By the teachers just saying for them to build a nest, it leaves it up to their own imagination. Using different materials and different places, it also helps them with their problem solving. </a:t>
            </a:r>
          </a:p>
          <a:p>
            <a:r>
              <a:rPr lang="en-GB" dirty="0"/>
              <a:t>A bit later we came back and they had moved onto another activity to do with the same book. This time, they had an outline of an owl and had to use the natural loose materials around them to create the owl, some were using fallen leaves, sticks and moss, just like when building the nest.</a:t>
            </a:r>
          </a:p>
          <a:p>
            <a:r>
              <a:rPr lang="en-GB" dirty="0"/>
              <a:t>By using an outdoor environment as a teaching tool, the children stay more engaged, can develop their imagination and creativity, and also still learn.</a:t>
            </a:r>
          </a:p>
          <a:p>
            <a:endParaRPr lang="en-GB" dirty="0"/>
          </a:p>
        </p:txBody>
      </p:sp>
      <p:sp>
        <p:nvSpPr>
          <p:cNvPr id="4" name="Slide Number Placeholder 3"/>
          <p:cNvSpPr>
            <a:spLocks noGrp="1"/>
          </p:cNvSpPr>
          <p:nvPr>
            <p:ph type="sldNum" sz="quarter" idx="5"/>
          </p:nvPr>
        </p:nvSpPr>
        <p:spPr/>
        <p:txBody>
          <a:bodyPr/>
          <a:lstStyle/>
          <a:p>
            <a:fld id="{D205AB53-70E7-426D-ADBD-3ADEE17A3400}" type="slidenum">
              <a:rPr lang="en-GB" smtClean="0"/>
              <a:t>11</a:t>
            </a:fld>
            <a:endParaRPr lang="en-GB"/>
          </a:p>
        </p:txBody>
      </p:sp>
    </p:spTree>
    <p:extLst>
      <p:ext uri="{BB962C8B-B14F-4D97-AF65-F5344CB8AC3E}">
        <p14:creationId xmlns:p14="http://schemas.microsoft.com/office/powerpoint/2010/main" val="687436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A1D86-B4AA-8A80-E974-BDB6002A97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CCD088-E693-7DC6-F4FF-603A8634DC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6CCAA8-D848-E2E3-0D36-D2748AAA6313}"/>
              </a:ext>
            </a:extLst>
          </p:cNvPr>
          <p:cNvSpPr>
            <a:spLocks noGrp="1"/>
          </p:cNvSpPr>
          <p:nvPr>
            <p:ph type="dt" sz="half" idx="10"/>
          </p:nvPr>
        </p:nvSpPr>
        <p:spPr/>
        <p:txBody>
          <a:bodyPr/>
          <a:lstStyle/>
          <a:p>
            <a:fld id="{E80C50CD-E178-4744-9B35-B2F624D6C5E9}" type="datetimeFigureOut">
              <a:rPr lang="en-US" smtClean="0"/>
              <a:t>11/9/2025</a:t>
            </a:fld>
            <a:endParaRPr lang="en-US"/>
          </a:p>
        </p:txBody>
      </p:sp>
      <p:sp>
        <p:nvSpPr>
          <p:cNvPr id="5" name="Footer Placeholder 4">
            <a:extLst>
              <a:ext uri="{FF2B5EF4-FFF2-40B4-BE49-F238E27FC236}">
                <a16:creationId xmlns:a16="http://schemas.microsoft.com/office/drawing/2014/main" id="{A93761AC-61F5-4C55-3DE6-F7838F2D6E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594DBA-1343-70EE-06FC-BA927E85CF32}"/>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94200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D649-F384-3058-712F-3E3CDE2B0B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5C1EC1-901B-914E-F373-DB7241EEF9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46953B-874D-788A-EC02-F17D2661199A}"/>
              </a:ext>
            </a:extLst>
          </p:cNvPr>
          <p:cNvSpPr>
            <a:spLocks noGrp="1"/>
          </p:cNvSpPr>
          <p:nvPr>
            <p:ph type="dt" sz="half" idx="10"/>
          </p:nvPr>
        </p:nvSpPr>
        <p:spPr/>
        <p:txBody>
          <a:bodyPr/>
          <a:lstStyle/>
          <a:p>
            <a:fld id="{E80C50CD-E178-4744-9B35-B2F624D6C5E9}" type="datetimeFigureOut">
              <a:rPr lang="en-US" smtClean="0"/>
              <a:t>11/9/2025</a:t>
            </a:fld>
            <a:endParaRPr lang="en-US"/>
          </a:p>
        </p:txBody>
      </p:sp>
      <p:sp>
        <p:nvSpPr>
          <p:cNvPr id="5" name="Footer Placeholder 4">
            <a:extLst>
              <a:ext uri="{FF2B5EF4-FFF2-40B4-BE49-F238E27FC236}">
                <a16:creationId xmlns:a16="http://schemas.microsoft.com/office/drawing/2014/main" id="{F8242804-A7A8-FD09-A07B-5DD9EC2BCA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D8877E-5462-4220-8D3F-D730E0D23930}"/>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40111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41CE6-8208-22E3-DF92-24699B9CB5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FDC299-A1E0-7ADB-DF6A-E861165F3AF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447502-1F3B-5DB5-42DC-CF9EDE94454C}"/>
              </a:ext>
            </a:extLst>
          </p:cNvPr>
          <p:cNvSpPr>
            <a:spLocks noGrp="1"/>
          </p:cNvSpPr>
          <p:nvPr>
            <p:ph type="dt" sz="half" idx="10"/>
          </p:nvPr>
        </p:nvSpPr>
        <p:spPr/>
        <p:txBody>
          <a:bodyPr/>
          <a:lstStyle/>
          <a:p>
            <a:fld id="{E80C50CD-E178-4744-9B35-B2F624D6C5E9}" type="datetimeFigureOut">
              <a:rPr lang="en-US" smtClean="0"/>
              <a:t>11/9/2025</a:t>
            </a:fld>
            <a:endParaRPr lang="en-US"/>
          </a:p>
        </p:txBody>
      </p:sp>
      <p:sp>
        <p:nvSpPr>
          <p:cNvPr id="5" name="Footer Placeholder 4">
            <a:extLst>
              <a:ext uri="{FF2B5EF4-FFF2-40B4-BE49-F238E27FC236}">
                <a16:creationId xmlns:a16="http://schemas.microsoft.com/office/drawing/2014/main" id="{116BA4ED-F3E6-7506-058B-9FA63B1532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1B92F2-8B77-35A0-68D7-129858AF651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69387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159CE-20D2-4407-D81C-7F276879F0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959940-D6B2-3551-5E51-5703FE130F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4232A1-A72D-3E40-3DC2-1F98F83C9A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F654F8-8F54-4E8A-1831-9598CF66635F}"/>
              </a:ext>
            </a:extLst>
          </p:cNvPr>
          <p:cNvSpPr>
            <a:spLocks noGrp="1"/>
          </p:cNvSpPr>
          <p:nvPr>
            <p:ph type="dt" sz="half" idx="10"/>
          </p:nvPr>
        </p:nvSpPr>
        <p:spPr/>
        <p:txBody>
          <a:bodyPr/>
          <a:lstStyle/>
          <a:p>
            <a:fld id="{E80C50CD-E178-4744-9B35-B2F624D6C5E9}" type="datetimeFigureOut">
              <a:rPr lang="en-US" smtClean="0"/>
              <a:t>11/9/2025</a:t>
            </a:fld>
            <a:endParaRPr lang="en-US"/>
          </a:p>
        </p:txBody>
      </p:sp>
      <p:sp>
        <p:nvSpPr>
          <p:cNvPr id="6" name="Footer Placeholder 5">
            <a:extLst>
              <a:ext uri="{FF2B5EF4-FFF2-40B4-BE49-F238E27FC236}">
                <a16:creationId xmlns:a16="http://schemas.microsoft.com/office/drawing/2014/main" id="{8F2B621A-28A6-DE95-B84A-A45732033B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11E416-8B41-6EA3-F146-82D67D7C7DC3}"/>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14144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B61E-3AFA-7113-4652-6593FA504F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783C2C-4FB1-28C9-A6C0-C8E33F0C07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F86E47-2DA0-DD46-7BC1-E0204D1641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A5157F-C192-2526-2301-947B8D5640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7D1559-5718-BA9C-7BA6-8DB5D2E0F48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1E1E6C-E838-9222-F140-AAB6C9B73C69}"/>
              </a:ext>
            </a:extLst>
          </p:cNvPr>
          <p:cNvSpPr>
            <a:spLocks noGrp="1"/>
          </p:cNvSpPr>
          <p:nvPr>
            <p:ph type="dt" sz="half" idx="10"/>
          </p:nvPr>
        </p:nvSpPr>
        <p:spPr/>
        <p:txBody>
          <a:bodyPr/>
          <a:lstStyle/>
          <a:p>
            <a:fld id="{E80C50CD-E178-4744-9B35-B2F624D6C5E9}" type="datetimeFigureOut">
              <a:rPr lang="en-US" smtClean="0"/>
              <a:t>11/9/2025</a:t>
            </a:fld>
            <a:endParaRPr lang="en-US"/>
          </a:p>
        </p:txBody>
      </p:sp>
      <p:sp>
        <p:nvSpPr>
          <p:cNvPr id="8" name="Footer Placeholder 7">
            <a:extLst>
              <a:ext uri="{FF2B5EF4-FFF2-40B4-BE49-F238E27FC236}">
                <a16:creationId xmlns:a16="http://schemas.microsoft.com/office/drawing/2014/main" id="{9B1C4E8A-DC91-BD66-F447-110DB66F57E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A0E2E90-B756-6022-ECB0-69993412CCE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14560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E54B0-4289-0962-2A4C-361E061801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A946C6-B3FE-3A94-1DEB-FD298C0E5A4B}"/>
              </a:ext>
            </a:extLst>
          </p:cNvPr>
          <p:cNvSpPr>
            <a:spLocks noGrp="1"/>
          </p:cNvSpPr>
          <p:nvPr>
            <p:ph type="dt" sz="half" idx="10"/>
          </p:nvPr>
        </p:nvSpPr>
        <p:spPr/>
        <p:txBody>
          <a:bodyPr/>
          <a:lstStyle/>
          <a:p>
            <a:fld id="{E80C50CD-E178-4744-9B35-B2F624D6C5E9}" type="datetimeFigureOut">
              <a:rPr lang="en-US" smtClean="0"/>
              <a:t>11/9/2025</a:t>
            </a:fld>
            <a:endParaRPr lang="en-US"/>
          </a:p>
        </p:txBody>
      </p:sp>
      <p:sp>
        <p:nvSpPr>
          <p:cNvPr id="4" name="Footer Placeholder 3">
            <a:extLst>
              <a:ext uri="{FF2B5EF4-FFF2-40B4-BE49-F238E27FC236}">
                <a16:creationId xmlns:a16="http://schemas.microsoft.com/office/drawing/2014/main" id="{7F00CB53-11D8-903E-CEAC-98F4830A57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3352B39-B7DD-AC2C-E7A2-0EAAD2B4263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74837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D7F3C9-BFEC-784A-96FE-41CCCC99CC87}"/>
              </a:ext>
            </a:extLst>
          </p:cNvPr>
          <p:cNvSpPr>
            <a:spLocks noGrp="1"/>
          </p:cNvSpPr>
          <p:nvPr>
            <p:ph type="dt" sz="half" idx="10"/>
          </p:nvPr>
        </p:nvSpPr>
        <p:spPr/>
        <p:txBody>
          <a:bodyPr/>
          <a:lstStyle/>
          <a:p>
            <a:fld id="{E80C50CD-E178-4744-9B35-B2F624D6C5E9}" type="datetimeFigureOut">
              <a:rPr lang="en-US" smtClean="0"/>
              <a:t>11/9/2025</a:t>
            </a:fld>
            <a:endParaRPr lang="en-US"/>
          </a:p>
        </p:txBody>
      </p:sp>
      <p:sp>
        <p:nvSpPr>
          <p:cNvPr id="3" name="Footer Placeholder 2">
            <a:extLst>
              <a:ext uri="{FF2B5EF4-FFF2-40B4-BE49-F238E27FC236}">
                <a16:creationId xmlns:a16="http://schemas.microsoft.com/office/drawing/2014/main" id="{8D1A35BA-36EB-2BB5-9328-AC3E96D3F7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FF4D38-B42F-4B5A-827B-C8947C38140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42819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747AF-CD1E-1C85-A780-95218F40EF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FA11D8-6E5E-383A-7E7C-82B12AD433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DE40FB-C494-8683-78FC-82E60D37A3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A9C66A-A11C-7E81-9BEE-A72190774CA6}"/>
              </a:ext>
            </a:extLst>
          </p:cNvPr>
          <p:cNvSpPr>
            <a:spLocks noGrp="1"/>
          </p:cNvSpPr>
          <p:nvPr>
            <p:ph type="dt" sz="half" idx="10"/>
          </p:nvPr>
        </p:nvSpPr>
        <p:spPr/>
        <p:txBody>
          <a:bodyPr/>
          <a:lstStyle/>
          <a:p>
            <a:fld id="{E80C50CD-E178-4744-9B35-B2F624D6C5E9}" type="datetimeFigureOut">
              <a:rPr lang="en-US" smtClean="0"/>
              <a:t>11/9/2025</a:t>
            </a:fld>
            <a:endParaRPr lang="en-US"/>
          </a:p>
        </p:txBody>
      </p:sp>
      <p:sp>
        <p:nvSpPr>
          <p:cNvPr id="6" name="Footer Placeholder 5">
            <a:extLst>
              <a:ext uri="{FF2B5EF4-FFF2-40B4-BE49-F238E27FC236}">
                <a16:creationId xmlns:a16="http://schemas.microsoft.com/office/drawing/2014/main" id="{BC4EF3DA-E672-4222-5BAD-99C9907EEE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0E0AE3-0721-F227-E704-6BCCB486B7C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68401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7B83C-6373-E711-17CB-18FC051BDE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1ED6B6-6EAC-FA3D-359F-28B2524322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EA5925-0AE9-7C0F-7899-4D593168B8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FA4370-4DBE-A7FB-FC95-9A81273E13AC}"/>
              </a:ext>
            </a:extLst>
          </p:cNvPr>
          <p:cNvSpPr>
            <a:spLocks noGrp="1"/>
          </p:cNvSpPr>
          <p:nvPr>
            <p:ph type="dt" sz="half" idx="10"/>
          </p:nvPr>
        </p:nvSpPr>
        <p:spPr/>
        <p:txBody>
          <a:bodyPr/>
          <a:lstStyle/>
          <a:p>
            <a:fld id="{E80C50CD-E178-4744-9B35-B2F624D6C5E9}" type="datetimeFigureOut">
              <a:rPr lang="en-US" smtClean="0"/>
              <a:t>11/9/2025</a:t>
            </a:fld>
            <a:endParaRPr lang="en-US"/>
          </a:p>
        </p:txBody>
      </p:sp>
      <p:sp>
        <p:nvSpPr>
          <p:cNvPr id="6" name="Footer Placeholder 5">
            <a:extLst>
              <a:ext uri="{FF2B5EF4-FFF2-40B4-BE49-F238E27FC236}">
                <a16:creationId xmlns:a16="http://schemas.microsoft.com/office/drawing/2014/main" id="{D5B08B77-D19A-2DF6-ECC4-0B9F4F5AA2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32D265-45F9-B228-010B-A901C0D6813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06896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5FFBC-4E81-7616-6C93-C48699683C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C7B4E7-0347-E0BB-BD08-8DE8E39A9C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870822-5107-25C3-3579-E6390E7A93A5}"/>
              </a:ext>
            </a:extLst>
          </p:cNvPr>
          <p:cNvSpPr>
            <a:spLocks noGrp="1"/>
          </p:cNvSpPr>
          <p:nvPr>
            <p:ph type="dt" sz="half" idx="10"/>
          </p:nvPr>
        </p:nvSpPr>
        <p:spPr/>
        <p:txBody>
          <a:bodyPr/>
          <a:lstStyle/>
          <a:p>
            <a:fld id="{E80C50CD-E178-4744-9B35-B2F624D6C5E9}" type="datetimeFigureOut">
              <a:rPr lang="en-US" smtClean="0"/>
              <a:t>11/9/2025</a:t>
            </a:fld>
            <a:endParaRPr lang="en-US"/>
          </a:p>
        </p:txBody>
      </p:sp>
      <p:sp>
        <p:nvSpPr>
          <p:cNvPr id="5" name="Footer Placeholder 4">
            <a:extLst>
              <a:ext uri="{FF2B5EF4-FFF2-40B4-BE49-F238E27FC236}">
                <a16:creationId xmlns:a16="http://schemas.microsoft.com/office/drawing/2014/main" id="{F0A2C324-3A36-828C-FC50-17ED627C20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B00484-4114-677B-8BCE-4220D3DBDA0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00882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B84EBD-427D-7A4E-DB51-ACC4FF32CD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7ACCB9-DD6A-A17B-4540-7F2C9FEE7F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3F8398-4018-BFDA-3E27-6C930752FCE0}"/>
              </a:ext>
            </a:extLst>
          </p:cNvPr>
          <p:cNvSpPr>
            <a:spLocks noGrp="1"/>
          </p:cNvSpPr>
          <p:nvPr>
            <p:ph type="dt" sz="half" idx="10"/>
          </p:nvPr>
        </p:nvSpPr>
        <p:spPr/>
        <p:txBody>
          <a:bodyPr/>
          <a:lstStyle/>
          <a:p>
            <a:fld id="{E80C50CD-E178-4744-9B35-B2F624D6C5E9}" type="datetimeFigureOut">
              <a:rPr lang="en-US" smtClean="0"/>
              <a:t>11/9/2025</a:t>
            </a:fld>
            <a:endParaRPr lang="en-US"/>
          </a:p>
        </p:txBody>
      </p:sp>
      <p:sp>
        <p:nvSpPr>
          <p:cNvPr id="5" name="Footer Placeholder 4">
            <a:extLst>
              <a:ext uri="{FF2B5EF4-FFF2-40B4-BE49-F238E27FC236}">
                <a16:creationId xmlns:a16="http://schemas.microsoft.com/office/drawing/2014/main" id="{D1C9F459-9BD7-5A12-57E0-B4EBD99577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5D7603-5EB2-BD54-03C5-B114618D5F8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91051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6B6FE0-94F3-F0A9-2274-A9E77FD54F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AD9817-ABAF-8E1E-FDD5-220357314E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702D7E-D877-1A78-6872-080090DE63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11/9/2025</a:t>
            </a:fld>
            <a:endParaRPr lang="en-US"/>
          </a:p>
        </p:txBody>
      </p:sp>
      <p:sp>
        <p:nvSpPr>
          <p:cNvPr id="5" name="Footer Placeholder 4">
            <a:extLst>
              <a:ext uri="{FF2B5EF4-FFF2-40B4-BE49-F238E27FC236}">
                <a16:creationId xmlns:a16="http://schemas.microsoft.com/office/drawing/2014/main" id="{C289A2B7-027D-D21E-76B3-9CE6A4A602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837023B2-D333-A8B1-000C-88F4DC9EA3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80991378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23/A:1012576913074" TargetMode="External"/><Relationship Id="rId7" Type="http://schemas.openxmlformats.org/officeDocument/2006/relationships/hyperlink" Target="https://doi.org/10.4324/9780203881903" TargetMode="External"/><Relationship Id="rId2" Type="http://schemas.openxmlformats.org/officeDocument/2006/relationships/hyperlink" Target="https://eur01.safelinks.protection.outlook.com/?url=https%3A%2F%2Fwww.researchgate.net%2Fpublication%2F313187695_The_Mountain_of_Motor_Development_A_Metaphor&amp;data=05%7C02%7C2400292%40student.uwtsd.ac.uk%7C288cd0ecb78b48c4c7f208de23181385%7C4e0f11f9046e45059cb8db2152311e21%7C0%7C0%7C638986783474262041%7CUnknown%7CTWFpbGZsb3d8eyJFbXB0eU1hcGkiOnRydWUsIlYiOiIwLjAuMDAwMCIsIlAiOiJXaW4zMiIsIkFOIjoiTWFpbCIsIldUIjoyfQ%3D%3D%7C0%7C%7C%7C&amp;sdata=%2BAZa1cVF%2FrRKIBNHkiRMJXFpVikPRQJ7Re2Llv0YjRg%3D&amp;reserved=0" TargetMode="External"/><Relationship Id="rId1" Type="http://schemas.openxmlformats.org/officeDocument/2006/relationships/slideLayout" Target="../slideLayouts/slideLayout2.xml"/><Relationship Id="rId6" Type="http://schemas.openxmlformats.org/officeDocument/2006/relationships/hyperlink" Target="https://doi.org/10.5040/9781474264310" TargetMode="External"/><Relationship Id="rId5" Type="http://schemas.openxmlformats.org/officeDocument/2006/relationships/hyperlink" Target="https://doi.org/10.1007/s42322-025-00216-5" TargetMode="External"/><Relationship Id="rId4" Type="http://schemas.openxmlformats.org/officeDocument/2006/relationships/hyperlink" Target="https://doi.org/10.1093/oso/9780195067156.001.00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36756B-0DBD-30E5-7ADA-AFA467633F76}"/>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altLang="en-US" sz="4000" kern="1200">
                <a:solidFill>
                  <a:schemeClr val="tx1"/>
                </a:solidFill>
                <a:latin typeface="+mj-lt"/>
                <a:ea typeface="+mj-ea"/>
                <a:cs typeface="+mj-cs"/>
              </a:rPr>
              <a:t>Carry out an in-depth analysis of young children’s interaction with the outdoor environment whilst learning through play. </a:t>
            </a:r>
            <a:br>
              <a:rPr lang="en-US" altLang="en-US" sz="4000" kern="1200">
                <a:solidFill>
                  <a:schemeClr val="tx1"/>
                </a:solidFill>
                <a:latin typeface="+mj-lt"/>
                <a:ea typeface="+mj-ea"/>
                <a:cs typeface="+mj-cs"/>
              </a:rPr>
            </a:br>
            <a:endParaRPr lang="en-US" sz="4000" kern="1200">
              <a:solidFill>
                <a:schemeClr val="tx1"/>
              </a:solidFill>
              <a:latin typeface="+mj-lt"/>
              <a:ea typeface="+mj-ea"/>
              <a:cs typeface="+mj-cs"/>
            </a:endParaRPr>
          </a:p>
        </p:txBody>
      </p:sp>
      <p:sp>
        <p:nvSpPr>
          <p:cNvPr id="3" name="TextBox 2">
            <a:extLst>
              <a:ext uri="{FF2B5EF4-FFF2-40B4-BE49-F238E27FC236}">
                <a16:creationId xmlns:a16="http://schemas.microsoft.com/office/drawing/2014/main" id="{B394E513-FA85-76E5-90DC-7123FF216B40}"/>
              </a:ext>
            </a:extLst>
          </p:cNvPr>
          <p:cNvSpPr txBox="1"/>
          <p:nvPr/>
        </p:nvSpPr>
        <p:spPr>
          <a:xfrm>
            <a:off x="1966912" y="5645150"/>
            <a:ext cx="8258176" cy="631825"/>
          </a:xfrm>
          <a:prstGeom prst="rect">
            <a:avLst/>
          </a:prstGeom>
        </p:spPr>
        <p:txBody>
          <a:bodyPr vert="horz" lIns="91440" tIns="45720" rIns="91440" bIns="45720" rtlCol="0" anchor="ctr">
            <a:normAutofit/>
          </a:bodyPr>
          <a:lstStyle/>
          <a:p>
            <a:pPr algn="ctr">
              <a:lnSpc>
                <a:spcPct val="90000"/>
              </a:lnSpc>
              <a:spcBef>
                <a:spcPts val="1000"/>
              </a:spcBef>
            </a:pPr>
            <a:r>
              <a:rPr lang="en-US" sz="2800" kern="1200">
                <a:solidFill>
                  <a:schemeClr val="tx1"/>
                </a:solidFill>
                <a:latin typeface="+mn-lt"/>
                <a:ea typeface="+mn-ea"/>
                <a:cs typeface="+mn-cs"/>
              </a:rPr>
              <a:t>Izzie Francis	BMPE5005</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8079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1AC791-7D5B-8D84-769D-C4B7962356E5}"/>
              </a:ext>
            </a:extLst>
          </p:cNvPr>
          <p:cNvSpPr>
            <a:spLocks noGrp="1"/>
          </p:cNvSpPr>
          <p:nvPr>
            <p:ph type="title"/>
          </p:nvPr>
        </p:nvSpPr>
        <p:spPr>
          <a:xfrm>
            <a:off x="838200" y="365125"/>
            <a:ext cx="10515600" cy="1325563"/>
          </a:xfrm>
        </p:spPr>
        <p:txBody>
          <a:bodyPr>
            <a:normAutofit/>
          </a:bodyPr>
          <a:lstStyle/>
          <a:p>
            <a:r>
              <a:rPr lang="en-GB" sz="5400"/>
              <a:t>Introduction </a:t>
            </a:r>
          </a:p>
        </p:txBody>
      </p:sp>
      <p:sp>
        <p:nvSpPr>
          <p:cNvPr id="1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A0B01EDF-0EB4-2986-6425-D98FA39429A0}"/>
              </a:ext>
            </a:extLst>
          </p:cNvPr>
          <p:cNvGraphicFramePr>
            <a:graphicFrameLocks noGrp="1"/>
          </p:cNvGraphicFramePr>
          <p:nvPr>
            <p:ph idx="1"/>
            <p:extLst>
              <p:ext uri="{D42A27DB-BD31-4B8C-83A1-F6EECF244321}">
                <p14:modId xmlns:p14="http://schemas.microsoft.com/office/powerpoint/2010/main" val="205446919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9289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BA7135B8-808E-D3E3-1599-55B274A74904}"/>
              </a:ext>
            </a:extLst>
          </p:cNvPr>
          <p:cNvSpPr>
            <a:spLocks noGrp="1"/>
          </p:cNvSpPr>
          <p:nvPr>
            <p:ph type="title"/>
          </p:nvPr>
        </p:nvSpPr>
        <p:spPr>
          <a:xfrm>
            <a:off x="838200" y="643467"/>
            <a:ext cx="2951205" cy="5571066"/>
          </a:xfrm>
        </p:spPr>
        <p:txBody>
          <a:bodyPr>
            <a:normAutofit/>
          </a:bodyPr>
          <a:lstStyle/>
          <a:p>
            <a:r>
              <a:rPr lang="en-GB">
                <a:solidFill>
                  <a:srgbClr val="FFFFFF"/>
                </a:solidFill>
              </a:rPr>
              <a:t>Key theories and concepts</a:t>
            </a:r>
          </a:p>
        </p:txBody>
      </p:sp>
      <p:graphicFrame>
        <p:nvGraphicFramePr>
          <p:cNvPr id="12" name="Content Placeholder 2">
            <a:extLst>
              <a:ext uri="{FF2B5EF4-FFF2-40B4-BE49-F238E27FC236}">
                <a16:creationId xmlns:a16="http://schemas.microsoft.com/office/drawing/2014/main" id="{86220413-F490-145E-4F1C-01C7A4211D14}"/>
              </a:ext>
            </a:extLst>
          </p:cNvPr>
          <p:cNvGraphicFramePr>
            <a:graphicFrameLocks noGrp="1"/>
          </p:cNvGraphicFramePr>
          <p:nvPr>
            <p:ph idx="1"/>
            <p:extLst>
              <p:ext uri="{D42A27DB-BD31-4B8C-83A1-F6EECF244321}">
                <p14:modId xmlns:p14="http://schemas.microsoft.com/office/powerpoint/2010/main" val="273588708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3604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0" name="Rectangle 3089">
            <a:extLst>
              <a:ext uri="{FF2B5EF4-FFF2-40B4-BE49-F238E27FC236}">
                <a16:creationId xmlns:a16="http://schemas.microsoft.com/office/drawing/2014/main" id="{0550F5B9-399F-4FAD-AE6C-ED65F9A43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92" name="Rectangle 3091">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668FB3-3B6D-A396-15ED-5558825BC911}"/>
              </a:ext>
            </a:extLst>
          </p:cNvPr>
          <p:cNvSpPr>
            <a:spLocks noGrp="1"/>
          </p:cNvSpPr>
          <p:nvPr>
            <p:ph type="title"/>
          </p:nvPr>
        </p:nvSpPr>
        <p:spPr>
          <a:xfrm>
            <a:off x="841248" y="510047"/>
            <a:ext cx="3300984" cy="1645920"/>
          </a:xfrm>
        </p:spPr>
        <p:txBody>
          <a:bodyPr vert="horz" lIns="91440" tIns="45720" rIns="91440" bIns="45720" rtlCol="0">
            <a:normAutofit/>
          </a:bodyPr>
          <a:lstStyle/>
          <a:p>
            <a:r>
              <a:rPr lang="en-US" sz="2800"/>
              <a:t>Affordances </a:t>
            </a:r>
          </a:p>
        </p:txBody>
      </p:sp>
      <p:sp>
        <p:nvSpPr>
          <p:cNvPr id="3094" name="Rectangle 3093">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96" name="Rectangle 3095">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10864" y="1323863"/>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7" name="Content Placeholder 3086">
            <a:extLst>
              <a:ext uri="{FF2B5EF4-FFF2-40B4-BE49-F238E27FC236}">
                <a16:creationId xmlns:a16="http://schemas.microsoft.com/office/drawing/2014/main" id="{F9013AF3-CE2A-E070-D86C-6F83E25145AC}"/>
              </a:ext>
            </a:extLst>
          </p:cNvPr>
          <p:cNvSpPr>
            <a:spLocks noGrp="1"/>
          </p:cNvSpPr>
          <p:nvPr>
            <p:ph idx="1"/>
          </p:nvPr>
        </p:nvSpPr>
        <p:spPr>
          <a:xfrm>
            <a:off x="4581144" y="510047"/>
            <a:ext cx="6858000" cy="1645920"/>
          </a:xfrm>
        </p:spPr>
        <p:txBody>
          <a:bodyPr anchor="ctr">
            <a:normAutofit/>
          </a:bodyPr>
          <a:lstStyle/>
          <a:p>
            <a:r>
              <a:rPr lang="en-US" sz="1800" dirty="0"/>
              <a:t>Environments offer “action possibility”</a:t>
            </a:r>
          </a:p>
          <a:p>
            <a:r>
              <a:rPr lang="en-US" sz="1800" dirty="0"/>
              <a:t>Perception drives action</a:t>
            </a:r>
          </a:p>
          <a:p>
            <a:r>
              <a:rPr lang="en-US" sz="1800" dirty="0"/>
              <a:t>No restriction on imagination</a:t>
            </a:r>
          </a:p>
        </p:txBody>
      </p:sp>
      <p:pic>
        <p:nvPicPr>
          <p:cNvPr id="4" name="Content Placeholder 3">
            <a:extLst>
              <a:ext uri="{FF2B5EF4-FFF2-40B4-BE49-F238E27FC236}">
                <a16:creationId xmlns:a16="http://schemas.microsoft.com/office/drawing/2014/main" id="{8E793732-B7F0-9488-3184-35BE6F6326C8}"/>
              </a:ext>
            </a:extLst>
          </p:cNvPr>
          <p:cNvPicPr>
            <a:picLocks noChangeAspect="1"/>
          </p:cNvPicPr>
          <p:nvPr/>
        </p:nvPicPr>
        <p:blipFill>
          <a:blip r:embed="rId3"/>
          <a:stretch>
            <a:fillRect/>
          </a:stretch>
        </p:blipFill>
        <p:spPr>
          <a:xfrm>
            <a:off x="557784" y="3233474"/>
            <a:ext cx="3584448" cy="2385287"/>
          </a:xfrm>
          <a:prstGeom prst="rect">
            <a:avLst/>
          </a:prstGeom>
        </p:spPr>
      </p:pic>
      <p:pic>
        <p:nvPicPr>
          <p:cNvPr id="3074" name="Picture 2" descr="Wall Mural Forest Floor - PIXERS.UK">
            <a:extLst>
              <a:ext uri="{FF2B5EF4-FFF2-40B4-BE49-F238E27FC236}">
                <a16:creationId xmlns:a16="http://schemas.microsoft.com/office/drawing/2014/main" id="{38DDE3DA-9119-6398-AE62-E76DC197FA8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347599" y="3234289"/>
            <a:ext cx="3584448" cy="238365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Play Boulders | CED Stone">
            <a:extLst>
              <a:ext uri="{FF2B5EF4-FFF2-40B4-BE49-F238E27FC236}">
                <a16:creationId xmlns:a16="http://schemas.microsoft.com/office/drawing/2014/main" id="{39C5095A-6574-C443-E26E-E97EC41D549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137415" y="3233474"/>
            <a:ext cx="3584448" cy="23836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6981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8" name="Rectangle 5137">
            <a:extLst>
              <a:ext uri="{FF2B5EF4-FFF2-40B4-BE49-F238E27FC236}">
                <a16:creationId xmlns:a16="http://schemas.microsoft.com/office/drawing/2014/main" id="{0550F5B9-399F-4FAD-AE6C-ED65F9A43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40" name="Rectangle 5139">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331594-5AE5-74B0-B7FE-3CF712C8C259}"/>
              </a:ext>
            </a:extLst>
          </p:cNvPr>
          <p:cNvSpPr>
            <a:spLocks noGrp="1"/>
          </p:cNvSpPr>
          <p:nvPr>
            <p:ph type="title"/>
          </p:nvPr>
        </p:nvSpPr>
        <p:spPr>
          <a:xfrm>
            <a:off x="841248" y="510047"/>
            <a:ext cx="3300984" cy="1645920"/>
          </a:xfrm>
        </p:spPr>
        <p:txBody>
          <a:bodyPr vert="horz" lIns="91440" tIns="45720" rIns="91440" bIns="45720" rtlCol="0">
            <a:normAutofit/>
          </a:bodyPr>
          <a:lstStyle/>
          <a:p>
            <a:r>
              <a:rPr lang="en-US" sz="2800" kern="1200">
                <a:latin typeface="+mj-lt"/>
                <a:ea typeface="+mj-ea"/>
                <a:cs typeface="+mj-cs"/>
              </a:rPr>
              <a:t>Loose Parts</a:t>
            </a:r>
          </a:p>
        </p:txBody>
      </p:sp>
      <p:sp>
        <p:nvSpPr>
          <p:cNvPr id="5142" name="Rectangle 5141">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144" name="Rectangle 5143">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10864" y="1323863"/>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35" name="Content Placeholder 5134">
            <a:extLst>
              <a:ext uri="{FF2B5EF4-FFF2-40B4-BE49-F238E27FC236}">
                <a16:creationId xmlns:a16="http://schemas.microsoft.com/office/drawing/2014/main" id="{4EAAD6D1-260C-3196-69C1-AE4CDACBA0A0}"/>
              </a:ext>
            </a:extLst>
          </p:cNvPr>
          <p:cNvSpPr>
            <a:spLocks noGrp="1"/>
          </p:cNvSpPr>
          <p:nvPr>
            <p:ph idx="1"/>
          </p:nvPr>
        </p:nvSpPr>
        <p:spPr>
          <a:xfrm>
            <a:off x="4581144" y="510047"/>
            <a:ext cx="6858000" cy="1645920"/>
          </a:xfrm>
        </p:spPr>
        <p:txBody>
          <a:bodyPr anchor="ctr">
            <a:normAutofit/>
          </a:bodyPr>
          <a:lstStyle/>
          <a:p>
            <a:r>
              <a:rPr lang="en-US" sz="1800" dirty="0"/>
              <a:t>Open ended natural materials</a:t>
            </a:r>
          </a:p>
          <a:p>
            <a:r>
              <a:rPr lang="en-US" sz="1800" dirty="0"/>
              <a:t>Encourages creativity and problem solving</a:t>
            </a:r>
          </a:p>
          <a:p>
            <a:r>
              <a:rPr lang="en-US" sz="1800" dirty="0"/>
              <a:t>Isn’t prescriptive and offers limitless possibilities</a:t>
            </a:r>
          </a:p>
          <a:p>
            <a:endParaRPr lang="en-US" sz="1800" dirty="0"/>
          </a:p>
        </p:txBody>
      </p:sp>
      <p:pic>
        <p:nvPicPr>
          <p:cNvPr id="5124" name="Picture 4" descr="160 ECE Loose Parts Play ideas | outdoor classroom, outdoor learning, outdoor  play spaces">
            <a:extLst>
              <a:ext uri="{FF2B5EF4-FFF2-40B4-BE49-F238E27FC236}">
                <a16:creationId xmlns:a16="http://schemas.microsoft.com/office/drawing/2014/main" id="{A2A76AB9-E4F1-28FA-9FF5-91969C16E3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1" r="3307" b="1"/>
          <a:stretch>
            <a:fillRect/>
          </a:stretch>
        </p:blipFill>
        <p:spPr bwMode="auto">
          <a:xfrm>
            <a:off x="591438" y="2606462"/>
            <a:ext cx="3517139" cy="363931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Wall Mural Forest Floor - PIXERS.UK">
            <a:extLst>
              <a:ext uri="{FF2B5EF4-FFF2-40B4-BE49-F238E27FC236}">
                <a16:creationId xmlns:a16="http://schemas.microsoft.com/office/drawing/2014/main" id="{7BB1CD51-B13F-44BE-FCEC-B0F31EEF4F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8151" r="27582" b="1"/>
          <a:stretch>
            <a:fillRect/>
          </a:stretch>
        </p:blipFill>
        <p:spPr bwMode="auto">
          <a:xfrm>
            <a:off x="4381251" y="2606462"/>
            <a:ext cx="3517143" cy="3639312"/>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Learning and Play - with Loose Parts ...">
            <a:extLst>
              <a:ext uri="{FF2B5EF4-FFF2-40B4-BE49-F238E27FC236}">
                <a16:creationId xmlns:a16="http://schemas.microsoft.com/office/drawing/2014/main" id="{7898EE45-E64A-BB2F-DE2B-721F6F92E7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9043" r="30452" b="-2"/>
          <a:stretch>
            <a:fillRect/>
          </a:stretch>
        </p:blipFill>
        <p:spPr bwMode="auto">
          <a:xfrm>
            <a:off x="8171060" y="2606462"/>
            <a:ext cx="3517157" cy="3639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2782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0" name="Rectangle 207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E32B6-A71E-C035-526F-25CB5FA2DC76}"/>
              </a:ext>
            </a:extLst>
          </p:cNvPr>
          <p:cNvSpPr>
            <a:spLocks noGrp="1"/>
          </p:cNvSpPr>
          <p:nvPr>
            <p:ph type="title"/>
          </p:nvPr>
        </p:nvSpPr>
        <p:spPr>
          <a:xfrm>
            <a:off x="630936" y="639520"/>
            <a:ext cx="3429000" cy="1719072"/>
          </a:xfrm>
        </p:spPr>
        <p:txBody>
          <a:bodyPr anchor="b">
            <a:normAutofit/>
          </a:bodyPr>
          <a:lstStyle/>
          <a:p>
            <a:r>
              <a:rPr lang="en-GB" sz="3800"/>
              <a:t>Mountain of motor development </a:t>
            </a:r>
          </a:p>
        </p:txBody>
      </p:sp>
      <p:sp>
        <p:nvSpPr>
          <p:cNvPr id="208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2" name="Content Placeholder 2">
            <a:extLst>
              <a:ext uri="{FF2B5EF4-FFF2-40B4-BE49-F238E27FC236}">
                <a16:creationId xmlns:a16="http://schemas.microsoft.com/office/drawing/2014/main" id="{B2C2BAF1-0ECA-EB77-0137-46AB36C05B2E}"/>
              </a:ext>
            </a:extLst>
          </p:cNvPr>
          <p:cNvSpPr>
            <a:spLocks noGrp="1"/>
          </p:cNvSpPr>
          <p:nvPr>
            <p:ph idx="1"/>
          </p:nvPr>
        </p:nvSpPr>
        <p:spPr>
          <a:xfrm>
            <a:off x="630936" y="2807208"/>
            <a:ext cx="3429000" cy="2576202"/>
          </a:xfrm>
        </p:spPr>
        <p:txBody>
          <a:bodyPr anchor="t">
            <a:normAutofit/>
          </a:bodyPr>
          <a:lstStyle/>
          <a:p>
            <a:r>
              <a:rPr lang="en-GB" sz="2200" dirty="0"/>
              <a:t>Skilful</a:t>
            </a:r>
          </a:p>
          <a:p>
            <a:r>
              <a:rPr lang="en-GB" sz="2200" dirty="0"/>
              <a:t>Context-specific</a:t>
            </a:r>
          </a:p>
          <a:p>
            <a:r>
              <a:rPr lang="en-GB" sz="2200" dirty="0"/>
              <a:t>Fundamental motor patterns</a:t>
            </a:r>
          </a:p>
          <a:p>
            <a:r>
              <a:rPr lang="en-GB" sz="2200" dirty="0"/>
              <a:t>Preadapted</a:t>
            </a:r>
          </a:p>
          <a:p>
            <a:r>
              <a:rPr lang="en-GB" sz="2200" dirty="0"/>
              <a:t>Reflexive</a:t>
            </a:r>
          </a:p>
        </p:txBody>
      </p:sp>
      <p:pic>
        <p:nvPicPr>
          <p:cNvPr id="2050" name="Picture 2" descr="A diagram of a mountain&#10;&#10;AI-generated content may be incorrect.">
            <a:extLst>
              <a:ext uri="{FF2B5EF4-FFF2-40B4-BE49-F238E27FC236}">
                <a16:creationId xmlns:a16="http://schemas.microsoft.com/office/drawing/2014/main" id="{43CA698D-72A9-AB05-DB0C-C695EAC308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013576"/>
            <a:ext cx="6903720" cy="48308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3705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77" name="Rectangle 6176">
            <a:extLst>
              <a:ext uri="{FF2B5EF4-FFF2-40B4-BE49-F238E27FC236}">
                <a16:creationId xmlns:a16="http://schemas.microsoft.com/office/drawing/2014/main" id="{614141FC-8189-47F8-821A-FC9A4E91E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79" name="Rectangle 6178">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6A1989-2CE9-C559-88C8-D303AC196C8E}"/>
              </a:ext>
            </a:extLst>
          </p:cNvPr>
          <p:cNvSpPr>
            <a:spLocks noGrp="1"/>
          </p:cNvSpPr>
          <p:nvPr>
            <p:ph type="title"/>
          </p:nvPr>
        </p:nvSpPr>
        <p:spPr>
          <a:xfrm>
            <a:off x="841248" y="510047"/>
            <a:ext cx="3300984" cy="1645920"/>
          </a:xfrm>
        </p:spPr>
        <p:txBody>
          <a:bodyPr>
            <a:normAutofit/>
          </a:bodyPr>
          <a:lstStyle/>
          <a:p>
            <a:r>
              <a:rPr lang="en-GB" sz="2800"/>
              <a:t>Social Constructivism </a:t>
            </a:r>
          </a:p>
        </p:txBody>
      </p:sp>
      <p:sp>
        <p:nvSpPr>
          <p:cNvPr id="6181" name="Rectangle 6180">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183" name="Rectangle 6182">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98164" y="1323863"/>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6BB5EE-CD2F-80BC-E072-F872E25670FD}"/>
              </a:ext>
            </a:extLst>
          </p:cNvPr>
          <p:cNvSpPr>
            <a:spLocks noGrp="1"/>
          </p:cNvSpPr>
          <p:nvPr>
            <p:ph idx="1"/>
          </p:nvPr>
        </p:nvSpPr>
        <p:spPr>
          <a:xfrm>
            <a:off x="4581144" y="510047"/>
            <a:ext cx="6858000" cy="1645920"/>
          </a:xfrm>
        </p:spPr>
        <p:txBody>
          <a:bodyPr anchor="ctr">
            <a:normAutofit/>
          </a:bodyPr>
          <a:lstStyle/>
          <a:p>
            <a:r>
              <a:rPr lang="en-GB" sz="1800" dirty="0"/>
              <a:t>Learning occurs through guided play</a:t>
            </a:r>
          </a:p>
          <a:p>
            <a:r>
              <a:rPr lang="en-GB" sz="1800" dirty="0"/>
              <a:t>Kids can help each other learn</a:t>
            </a:r>
          </a:p>
          <a:p>
            <a:endParaRPr lang="en-GB" sz="1800" dirty="0"/>
          </a:p>
        </p:txBody>
      </p:sp>
      <p:pic>
        <p:nvPicPr>
          <p:cNvPr id="6148" name="Picture 4" descr="Constructive play | Construction play ...">
            <a:extLst>
              <a:ext uri="{FF2B5EF4-FFF2-40B4-BE49-F238E27FC236}">
                <a16:creationId xmlns:a16="http://schemas.microsoft.com/office/drawing/2014/main" id="{F96B702D-5DEF-7E2A-E3F9-2C36755793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694" r="32022" b="-2"/>
          <a:stretch>
            <a:fillRect/>
          </a:stretch>
        </p:blipFill>
        <p:spPr bwMode="auto">
          <a:xfrm>
            <a:off x="557784" y="2606462"/>
            <a:ext cx="3584448" cy="3639312"/>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Outdoor Play for Young Children">
            <a:extLst>
              <a:ext uri="{FF2B5EF4-FFF2-40B4-BE49-F238E27FC236}">
                <a16:creationId xmlns:a16="http://schemas.microsoft.com/office/drawing/2014/main" id="{9DF0E3E7-B9B3-BAFB-D73B-64D77034B0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8377" r="23155" b="2"/>
          <a:stretch>
            <a:fillRect/>
          </a:stretch>
        </p:blipFill>
        <p:spPr bwMode="auto">
          <a:xfrm>
            <a:off x="4347599" y="2606462"/>
            <a:ext cx="3584448" cy="3639312"/>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Diagram Piaget Constructivism Theory Diagram John Dewey Social  Constructivism Constructivist Theory">
            <a:extLst>
              <a:ext uri="{FF2B5EF4-FFF2-40B4-BE49-F238E27FC236}">
                <a16:creationId xmlns:a16="http://schemas.microsoft.com/office/drawing/2014/main" id="{81C6AFDB-5ED9-850E-B13F-ECDD9C3766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2385" r="13746"/>
          <a:stretch>
            <a:fillRect/>
          </a:stretch>
        </p:blipFill>
        <p:spPr bwMode="auto">
          <a:xfrm>
            <a:off x="8137415" y="2606462"/>
            <a:ext cx="3584448" cy="3639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0829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47C43-7C44-4DA2-C710-89C875C34FE6}"/>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Methodology </a:t>
            </a:r>
          </a:p>
        </p:txBody>
      </p:sp>
      <p:sp>
        <p:nvSpPr>
          <p:cNvPr id="3" name="Content Placeholder 2">
            <a:extLst>
              <a:ext uri="{FF2B5EF4-FFF2-40B4-BE49-F238E27FC236}">
                <a16:creationId xmlns:a16="http://schemas.microsoft.com/office/drawing/2014/main" id="{DA2CD170-13C0-045F-0F3C-0F3B2C3FCBCA}"/>
              </a:ext>
            </a:extLst>
          </p:cNvPr>
          <p:cNvSpPr>
            <a:spLocks noGrp="1"/>
          </p:cNvSpPr>
          <p:nvPr>
            <p:ph idx="1"/>
          </p:nvPr>
        </p:nvSpPr>
        <p:spPr>
          <a:xfrm>
            <a:off x="838199" y="4983276"/>
            <a:ext cx="10512552" cy="1126680"/>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  </a:t>
            </a:r>
          </a:p>
        </p:txBody>
      </p:sp>
      <p:sp>
        <p:nvSpPr>
          <p:cNvPr id="3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0217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60318-4B6E-3789-C6A7-EC0F09EA5B79}"/>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Main findings/results</a:t>
            </a:r>
          </a:p>
        </p:txBody>
      </p:sp>
      <p:sp>
        <p:nvSpPr>
          <p:cNvPr id="16" name="Rectangle: Rounded Corners 15">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278C8167-78FB-787B-AA5C-91A40FD5EA8D}"/>
              </a:ext>
            </a:extLst>
          </p:cNvPr>
          <p:cNvGraphicFramePr>
            <a:graphicFrameLocks noGrp="1"/>
          </p:cNvGraphicFramePr>
          <p:nvPr>
            <p:ph idx="1"/>
            <p:extLst>
              <p:ext uri="{D42A27DB-BD31-4B8C-83A1-F6EECF244321}">
                <p14:modId xmlns:p14="http://schemas.microsoft.com/office/powerpoint/2010/main" val="348565142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920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CC6BB2-28F8-4405-829D-0562733BE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5C2E53F0-AD54-4A55-99A0-EC896CE3C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FEFEF"/>
            </a:solidFill>
          </a:ln>
          <a:effectLst>
            <a:outerShdw blurRad="889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D15F19F8-85EE-477A-ACBA-4B6D0697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6627A7-2B00-81C8-C9B2-8E6034EC5769}"/>
              </a:ext>
            </a:extLst>
          </p:cNvPr>
          <p:cNvSpPr>
            <a:spLocks noGrp="1"/>
          </p:cNvSpPr>
          <p:nvPr>
            <p:ph type="title"/>
          </p:nvPr>
        </p:nvSpPr>
        <p:spPr>
          <a:xfrm>
            <a:off x="838200" y="253397"/>
            <a:ext cx="10515600" cy="1273233"/>
          </a:xfrm>
        </p:spPr>
        <p:txBody>
          <a:bodyPr>
            <a:normAutofit/>
          </a:bodyPr>
          <a:lstStyle/>
          <a:p>
            <a:r>
              <a:rPr lang="en-GB" sz="4000"/>
              <a:t>Cwyion Bach</a:t>
            </a:r>
            <a:br>
              <a:rPr lang="en-GB" sz="4000"/>
            </a:br>
            <a:r>
              <a:rPr lang="en-GB" sz="4000"/>
              <a:t>Age 3</a:t>
            </a:r>
          </a:p>
        </p:txBody>
      </p:sp>
      <p:sp>
        <p:nvSpPr>
          <p:cNvPr id="22" name="Rectangle 21">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797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3" name="Content Placeholder 4">
            <a:extLst>
              <a:ext uri="{FF2B5EF4-FFF2-40B4-BE49-F238E27FC236}">
                <a16:creationId xmlns:a16="http://schemas.microsoft.com/office/drawing/2014/main" id="{55871B04-DB6A-ADFD-EE8E-0D3DDEBB1B2B}"/>
              </a:ext>
            </a:extLst>
          </p:cNvPr>
          <p:cNvGraphicFramePr>
            <a:graphicFrameLocks noGrp="1"/>
          </p:cNvGraphicFramePr>
          <p:nvPr>
            <p:ph idx="1"/>
            <p:extLst>
              <p:ext uri="{D42A27DB-BD31-4B8C-83A1-F6EECF244321}">
                <p14:modId xmlns:p14="http://schemas.microsoft.com/office/powerpoint/2010/main" val="3826435926"/>
              </p:ext>
            </p:extLst>
          </p:nvPr>
        </p:nvGraphicFramePr>
        <p:xfrm>
          <a:off x="838200" y="2456215"/>
          <a:ext cx="10515600" cy="3517080"/>
        </p:xfrm>
        <a:graphic>
          <a:graphicData uri="http://schemas.openxmlformats.org/drawingml/2006/table">
            <a:tbl>
              <a:tblPr firstRow="1" bandRow="1">
                <a:tableStyleId>{21E4AEA4-8DFA-4A89-87EB-49C32662AFE0}</a:tableStyleId>
              </a:tblPr>
              <a:tblGrid>
                <a:gridCol w="5257800">
                  <a:extLst>
                    <a:ext uri="{9D8B030D-6E8A-4147-A177-3AD203B41FA5}">
                      <a16:colId xmlns:a16="http://schemas.microsoft.com/office/drawing/2014/main" val="1269032883"/>
                    </a:ext>
                  </a:extLst>
                </a:gridCol>
                <a:gridCol w="5257800">
                  <a:extLst>
                    <a:ext uri="{9D8B030D-6E8A-4147-A177-3AD203B41FA5}">
                      <a16:colId xmlns:a16="http://schemas.microsoft.com/office/drawing/2014/main" val="478115764"/>
                    </a:ext>
                  </a:extLst>
                </a:gridCol>
              </a:tblGrid>
              <a:tr h="586180">
                <a:tc>
                  <a:txBody>
                    <a:bodyPr/>
                    <a:lstStyle/>
                    <a:p>
                      <a:r>
                        <a:rPr lang="en-GB" sz="2600"/>
                        <a:t>Movements seen</a:t>
                      </a:r>
                    </a:p>
                  </a:txBody>
                  <a:tcPr marL="133223" marR="133223" marT="66611" marB="66611"/>
                </a:tc>
                <a:tc>
                  <a:txBody>
                    <a:bodyPr/>
                    <a:lstStyle/>
                    <a:p>
                      <a:r>
                        <a:rPr lang="en-GB" sz="2600"/>
                        <a:t>Affordances</a:t>
                      </a:r>
                    </a:p>
                  </a:txBody>
                  <a:tcPr marL="133223" marR="133223" marT="66611" marB="66611"/>
                </a:tc>
                <a:extLst>
                  <a:ext uri="{0D108BD9-81ED-4DB2-BD59-A6C34878D82A}">
                    <a16:rowId xmlns:a16="http://schemas.microsoft.com/office/drawing/2014/main" val="954772312"/>
                  </a:ext>
                </a:extLst>
              </a:tr>
              <a:tr h="586180">
                <a:tc>
                  <a:txBody>
                    <a:bodyPr/>
                    <a:lstStyle/>
                    <a:p>
                      <a:pPr marL="0" indent="0">
                        <a:buFontTx/>
                        <a:buNone/>
                      </a:pPr>
                      <a:r>
                        <a:rPr lang="en-GB" sz="2600"/>
                        <a:t>Running</a:t>
                      </a:r>
                    </a:p>
                  </a:txBody>
                  <a:tcPr marL="133223" marR="133223" marT="66611" marB="66611"/>
                </a:tc>
                <a:tc>
                  <a:txBody>
                    <a:bodyPr/>
                    <a:lstStyle/>
                    <a:p>
                      <a:r>
                        <a:rPr lang="en-GB" sz="2600"/>
                        <a:t>Leaves being carried</a:t>
                      </a:r>
                    </a:p>
                  </a:txBody>
                  <a:tcPr marL="133223" marR="133223" marT="66611" marB="66611"/>
                </a:tc>
                <a:extLst>
                  <a:ext uri="{0D108BD9-81ED-4DB2-BD59-A6C34878D82A}">
                    <a16:rowId xmlns:a16="http://schemas.microsoft.com/office/drawing/2014/main" val="2261463606"/>
                  </a:ext>
                </a:extLst>
              </a:tr>
              <a:tr h="586180">
                <a:tc>
                  <a:txBody>
                    <a:bodyPr/>
                    <a:lstStyle/>
                    <a:p>
                      <a:r>
                        <a:rPr lang="en-GB" sz="2600"/>
                        <a:t>Swinging</a:t>
                      </a:r>
                    </a:p>
                  </a:txBody>
                  <a:tcPr marL="133223" marR="133223" marT="66611" marB="66611"/>
                </a:tc>
                <a:tc>
                  <a:txBody>
                    <a:bodyPr/>
                    <a:lstStyle/>
                    <a:p>
                      <a:r>
                        <a:rPr lang="en-GB" sz="2600"/>
                        <a:t>Sticks being used for digging</a:t>
                      </a:r>
                    </a:p>
                  </a:txBody>
                  <a:tcPr marL="133223" marR="133223" marT="66611" marB="66611"/>
                </a:tc>
                <a:extLst>
                  <a:ext uri="{0D108BD9-81ED-4DB2-BD59-A6C34878D82A}">
                    <a16:rowId xmlns:a16="http://schemas.microsoft.com/office/drawing/2014/main" val="2406488739"/>
                  </a:ext>
                </a:extLst>
              </a:tr>
              <a:tr h="586180">
                <a:tc>
                  <a:txBody>
                    <a:bodyPr/>
                    <a:lstStyle/>
                    <a:p>
                      <a:r>
                        <a:rPr lang="en-GB" sz="2600"/>
                        <a:t>Digging</a:t>
                      </a:r>
                    </a:p>
                  </a:txBody>
                  <a:tcPr marL="133223" marR="133223" marT="66611" marB="66611"/>
                </a:tc>
                <a:tc>
                  <a:txBody>
                    <a:bodyPr/>
                    <a:lstStyle/>
                    <a:p>
                      <a:r>
                        <a:rPr lang="en-GB" sz="2600"/>
                        <a:t>Looking under logs for bugs</a:t>
                      </a:r>
                    </a:p>
                  </a:txBody>
                  <a:tcPr marL="133223" marR="133223" marT="66611" marB="66611"/>
                </a:tc>
                <a:extLst>
                  <a:ext uri="{0D108BD9-81ED-4DB2-BD59-A6C34878D82A}">
                    <a16:rowId xmlns:a16="http://schemas.microsoft.com/office/drawing/2014/main" val="42214491"/>
                  </a:ext>
                </a:extLst>
              </a:tr>
              <a:tr h="586180">
                <a:tc>
                  <a:txBody>
                    <a:bodyPr/>
                    <a:lstStyle/>
                    <a:p>
                      <a:r>
                        <a:rPr lang="en-GB" sz="2600"/>
                        <a:t>Pushing</a:t>
                      </a:r>
                    </a:p>
                  </a:txBody>
                  <a:tcPr marL="133223" marR="133223" marT="66611" marB="66611"/>
                </a:tc>
                <a:tc>
                  <a:txBody>
                    <a:bodyPr/>
                    <a:lstStyle/>
                    <a:p>
                      <a:endParaRPr lang="en-GB" sz="2600"/>
                    </a:p>
                  </a:txBody>
                  <a:tcPr marL="133223" marR="133223" marT="66611" marB="66611"/>
                </a:tc>
                <a:extLst>
                  <a:ext uri="{0D108BD9-81ED-4DB2-BD59-A6C34878D82A}">
                    <a16:rowId xmlns:a16="http://schemas.microsoft.com/office/drawing/2014/main" val="1541805288"/>
                  </a:ext>
                </a:extLst>
              </a:tr>
              <a:tr h="586180">
                <a:tc>
                  <a:txBody>
                    <a:bodyPr/>
                    <a:lstStyle/>
                    <a:p>
                      <a:r>
                        <a:rPr lang="en-GB" sz="2600"/>
                        <a:t>Lifting </a:t>
                      </a:r>
                    </a:p>
                  </a:txBody>
                  <a:tcPr marL="133223" marR="133223" marT="66611" marB="66611"/>
                </a:tc>
                <a:tc>
                  <a:txBody>
                    <a:bodyPr/>
                    <a:lstStyle/>
                    <a:p>
                      <a:endParaRPr lang="en-GB" sz="2600"/>
                    </a:p>
                  </a:txBody>
                  <a:tcPr marL="133223" marR="133223" marT="66611" marB="66611"/>
                </a:tc>
                <a:extLst>
                  <a:ext uri="{0D108BD9-81ED-4DB2-BD59-A6C34878D82A}">
                    <a16:rowId xmlns:a16="http://schemas.microsoft.com/office/drawing/2014/main" val="498828805"/>
                  </a:ext>
                </a:extLst>
              </a:tr>
            </a:tbl>
          </a:graphicData>
        </a:graphic>
      </p:graphicFrame>
    </p:spTree>
    <p:extLst>
      <p:ext uri="{BB962C8B-B14F-4D97-AF65-F5344CB8AC3E}">
        <p14:creationId xmlns:p14="http://schemas.microsoft.com/office/powerpoint/2010/main" val="3620356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B6D632-87FD-6AAE-F57C-19DA21E3799B}"/>
              </a:ext>
            </a:extLst>
          </p:cNvPr>
          <p:cNvSpPr>
            <a:spLocks noGrp="1"/>
          </p:cNvSpPr>
          <p:nvPr>
            <p:ph type="title"/>
          </p:nvPr>
        </p:nvSpPr>
        <p:spPr>
          <a:xfrm>
            <a:off x="1046746" y="586822"/>
            <a:ext cx="3560252" cy="1645920"/>
          </a:xfrm>
        </p:spPr>
        <p:txBody>
          <a:bodyPr>
            <a:normAutofit/>
          </a:bodyPr>
          <a:lstStyle/>
          <a:p>
            <a:r>
              <a:rPr lang="en-GB" sz="3200"/>
              <a:t>Tavernspite</a:t>
            </a:r>
            <a:br>
              <a:rPr lang="en-GB" sz="3200"/>
            </a:br>
            <a:r>
              <a:rPr lang="en-GB" sz="3200"/>
              <a:t>Age 4-5</a:t>
            </a:r>
            <a:endParaRPr lang="en-GB" sz="3200" dirty="0"/>
          </a:p>
        </p:txBody>
      </p:sp>
      <p:sp>
        <p:nvSpPr>
          <p:cNvPr id="30" name="Rectangle 29">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2" name="Rectangle 31">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27E9001-C981-C80F-03EA-004149969401}"/>
              </a:ext>
            </a:extLst>
          </p:cNvPr>
          <p:cNvSpPr>
            <a:spLocks noGrp="1"/>
          </p:cNvSpPr>
          <p:nvPr>
            <p:ph idx="1"/>
          </p:nvPr>
        </p:nvSpPr>
        <p:spPr>
          <a:xfrm>
            <a:off x="5351164" y="586822"/>
            <a:ext cx="6002636" cy="1645920"/>
          </a:xfrm>
        </p:spPr>
        <p:txBody>
          <a:bodyPr anchor="ctr">
            <a:normAutofit/>
          </a:bodyPr>
          <a:lstStyle/>
          <a:p>
            <a:endParaRPr lang="en-GB" sz="1800"/>
          </a:p>
          <a:p>
            <a:endParaRPr lang="en-GB" sz="1800"/>
          </a:p>
        </p:txBody>
      </p:sp>
      <p:graphicFrame>
        <p:nvGraphicFramePr>
          <p:cNvPr id="4" name="Table 3">
            <a:extLst>
              <a:ext uri="{FF2B5EF4-FFF2-40B4-BE49-F238E27FC236}">
                <a16:creationId xmlns:a16="http://schemas.microsoft.com/office/drawing/2014/main" id="{3A1F2D24-8A74-14A1-C7D2-33E2F73CF2B0}"/>
              </a:ext>
            </a:extLst>
          </p:cNvPr>
          <p:cNvGraphicFramePr>
            <a:graphicFrameLocks noGrp="1"/>
          </p:cNvGraphicFramePr>
          <p:nvPr>
            <p:extLst>
              <p:ext uri="{D42A27DB-BD31-4B8C-83A1-F6EECF244321}">
                <p14:modId xmlns:p14="http://schemas.microsoft.com/office/powerpoint/2010/main" val="227633902"/>
              </p:ext>
            </p:extLst>
          </p:nvPr>
        </p:nvGraphicFramePr>
        <p:xfrm>
          <a:off x="937047" y="2734056"/>
          <a:ext cx="10406297" cy="3483865"/>
        </p:xfrm>
        <a:graphic>
          <a:graphicData uri="http://schemas.openxmlformats.org/drawingml/2006/table">
            <a:tbl>
              <a:tblPr firstRow="1" bandRow="1">
                <a:tableStyleId>{21E4AEA4-8DFA-4A89-87EB-49C32662AFE0}</a:tableStyleId>
              </a:tblPr>
              <a:tblGrid>
                <a:gridCol w="5927858">
                  <a:extLst>
                    <a:ext uri="{9D8B030D-6E8A-4147-A177-3AD203B41FA5}">
                      <a16:colId xmlns:a16="http://schemas.microsoft.com/office/drawing/2014/main" val="1640682661"/>
                    </a:ext>
                  </a:extLst>
                </a:gridCol>
                <a:gridCol w="4478439">
                  <a:extLst>
                    <a:ext uri="{9D8B030D-6E8A-4147-A177-3AD203B41FA5}">
                      <a16:colId xmlns:a16="http://schemas.microsoft.com/office/drawing/2014/main" val="197205466"/>
                    </a:ext>
                  </a:extLst>
                </a:gridCol>
              </a:tblGrid>
              <a:tr h="696773">
                <a:tc>
                  <a:txBody>
                    <a:bodyPr/>
                    <a:lstStyle/>
                    <a:p>
                      <a:r>
                        <a:rPr lang="en-GB" sz="3200"/>
                        <a:t>Movements seen</a:t>
                      </a:r>
                    </a:p>
                  </a:txBody>
                  <a:tcPr marL="165333" marR="165333" marT="82667" marB="82667"/>
                </a:tc>
                <a:tc>
                  <a:txBody>
                    <a:bodyPr/>
                    <a:lstStyle/>
                    <a:p>
                      <a:r>
                        <a:rPr lang="en-GB" sz="3200"/>
                        <a:t>Affordances</a:t>
                      </a:r>
                    </a:p>
                  </a:txBody>
                  <a:tcPr marL="165333" marR="165333" marT="82667" marB="82667"/>
                </a:tc>
                <a:extLst>
                  <a:ext uri="{0D108BD9-81ED-4DB2-BD59-A6C34878D82A}">
                    <a16:rowId xmlns:a16="http://schemas.microsoft.com/office/drawing/2014/main" val="1792895193"/>
                  </a:ext>
                </a:extLst>
              </a:tr>
              <a:tr h="696773">
                <a:tc>
                  <a:txBody>
                    <a:bodyPr/>
                    <a:lstStyle/>
                    <a:p>
                      <a:r>
                        <a:rPr lang="en-GB" sz="3200"/>
                        <a:t>Running</a:t>
                      </a:r>
                    </a:p>
                  </a:txBody>
                  <a:tcPr marL="165333" marR="165333" marT="82667" marB="82667"/>
                </a:tc>
                <a:tc>
                  <a:txBody>
                    <a:bodyPr/>
                    <a:lstStyle/>
                    <a:p>
                      <a:r>
                        <a:rPr lang="en-GB" sz="3200"/>
                        <a:t>Trees</a:t>
                      </a:r>
                    </a:p>
                  </a:txBody>
                  <a:tcPr marL="165333" marR="165333" marT="82667" marB="82667"/>
                </a:tc>
                <a:extLst>
                  <a:ext uri="{0D108BD9-81ED-4DB2-BD59-A6C34878D82A}">
                    <a16:rowId xmlns:a16="http://schemas.microsoft.com/office/drawing/2014/main" val="498537137"/>
                  </a:ext>
                </a:extLst>
              </a:tr>
              <a:tr h="696773">
                <a:tc>
                  <a:txBody>
                    <a:bodyPr/>
                    <a:lstStyle/>
                    <a:p>
                      <a:r>
                        <a:rPr lang="en-GB" sz="3200"/>
                        <a:t>Crouching</a:t>
                      </a:r>
                    </a:p>
                  </a:txBody>
                  <a:tcPr marL="165333" marR="165333" marT="82667" marB="82667"/>
                </a:tc>
                <a:tc>
                  <a:txBody>
                    <a:bodyPr/>
                    <a:lstStyle/>
                    <a:p>
                      <a:r>
                        <a:rPr lang="en-GB" sz="3200"/>
                        <a:t>Moss</a:t>
                      </a:r>
                    </a:p>
                  </a:txBody>
                  <a:tcPr marL="165333" marR="165333" marT="82667" marB="82667"/>
                </a:tc>
                <a:extLst>
                  <a:ext uri="{0D108BD9-81ED-4DB2-BD59-A6C34878D82A}">
                    <a16:rowId xmlns:a16="http://schemas.microsoft.com/office/drawing/2014/main" val="911912619"/>
                  </a:ext>
                </a:extLst>
              </a:tr>
              <a:tr h="696773">
                <a:tc>
                  <a:txBody>
                    <a:bodyPr/>
                    <a:lstStyle/>
                    <a:p>
                      <a:r>
                        <a:rPr lang="en-GB" sz="3200"/>
                        <a:t>Climbing</a:t>
                      </a:r>
                    </a:p>
                  </a:txBody>
                  <a:tcPr marL="165333" marR="165333" marT="82667" marB="82667"/>
                </a:tc>
                <a:tc>
                  <a:txBody>
                    <a:bodyPr/>
                    <a:lstStyle/>
                    <a:p>
                      <a:r>
                        <a:rPr lang="en-GB" sz="3200"/>
                        <a:t>Sticks</a:t>
                      </a:r>
                    </a:p>
                  </a:txBody>
                  <a:tcPr marL="165333" marR="165333" marT="82667" marB="82667"/>
                </a:tc>
                <a:extLst>
                  <a:ext uri="{0D108BD9-81ED-4DB2-BD59-A6C34878D82A}">
                    <a16:rowId xmlns:a16="http://schemas.microsoft.com/office/drawing/2014/main" val="2310480612"/>
                  </a:ext>
                </a:extLst>
              </a:tr>
              <a:tr h="696773">
                <a:tc>
                  <a:txBody>
                    <a:bodyPr/>
                    <a:lstStyle/>
                    <a:p>
                      <a:r>
                        <a:rPr lang="en-GB" sz="3200"/>
                        <a:t>Jumping</a:t>
                      </a:r>
                    </a:p>
                  </a:txBody>
                  <a:tcPr marL="165333" marR="165333" marT="82667" marB="82667"/>
                </a:tc>
                <a:tc>
                  <a:txBody>
                    <a:bodyPr/>
                    <a:lstStyle/>
                    <a:p>
                      <a:endParaRPr lang="en-GB" sz="3200"/>
                    </a:p>
                  </a:txBody>
                  <a:tcPr marL="165333" marR="165333" marT="82667" marB="82667"/>
                </a:tc>
                <a:extLst>
                  <a:ext uri="{0D108BD9-81ED-4DB2-BD59-A6C34878D82A}">
                    <a16:rowId xmlns:a16="http://schemas.microsoft.com/office/drawing/2014/main" val="1091825291"/>
                  </a:ext>
                </a:extLst>
              </a:tr>
            </a:tbl>
          </a:graphicData>
        </a:graphic>
      </p:graphicFrame>
    </p:spTree>
    <p:extLst>
      <p:ext uri="{BB962C8B-B14F-4D97-AF65-F5344CB8AC3E}">
        <p14:creationId xmlns:p14="http://schemas.microsoft.com/office/powerpoint/2010/main" val="1522235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7126"/>
            <a:ext cx="11167447" cy="2018806"/>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B92150-F6CA-F345-89FF-DEEC5E518F4A}"/>
              </a:ext>
            </a:extLst>
          </p:cNvPr>
          <p:cNvSpPr>
            <a:spLocks noGrp="1"/>
          </p:cNvSpPr>
          <p:nvPr>
            <p:ph type="title"/>
          </p:nvPr>
        </p:nvSpPr>
        <p:spPr>
          <a:xfrm>
            <a:off x="1115568" y="548640"/>
            <a:ext cx="10168128" cy="1179576"/>
          </a:xfrm>
        </p:spPr>
        <p:txBody>
          <a:bodyPr>
            <a:normAutofit/>
          </a:bodyPr>
          <a:lstStyle/>
          <a:p>
            <a:r>
              <a:rPr lang="en-GB" sz="4000"/>
              <a:t>Recommendations</a:t>
            </a:r>
          </a:p>
        </p:txBody>
      </p:sp>
      <p:sp>
        <p:nvSpPr>
          <p:cNvPr id="15" name="Rectangle 14">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0AFCECD-835C-F52C-2687-48F51BF7264E}"/>
              </a:ext>
            </a:extLst>
          </p:cNvPr>
          <p:cNvGraphicFramePr>
            <a:graphicFrameLocks noGrp="1"/>
          </p:cNvGraphicFramePr>
          <p:nvPr>
            <p:ph idx="1"/>
            <p:extLst>
              <p:ext uri="{D42A27DB-BD31-4B8C-83A1-F6EECF244321}">
                <p14:modId xmlns:p14="http://schemas.microsoft.com/office/powerpoint/2010/main" val="2673853567"/>
              </p:ext>
            </p:extLst>
          </p:nvPr>
        </p:nvGraphicFramePr>
        <p:xfrm>
          <a:off x="1115568" y="2269730"/>
          <a:ext cx="10168128" cy="39939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8822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FB1786-6819-5F0E-6D84-AB95A1BC5DD1}"/>
              </a:ext>
            </a:extLst>
          </p:cNvPr>
          <p:cNvSpPr>
            <a:spLocks noGrp="1"/>
          </p:cNvSpPr>
          <p:nvPr>
            <p:ph type="title"/>
          </p:nvPr>
        </p:nvSpPr>
        <p:spPr>
          <a:xfrm>
            <a:off x="838200" y="365125"/>
            <a:ext cx="10515600" cy="1325563"/>
          </a:xfrm>
        </p:spPr>
        <p:txBody>
          <a:bodyPr>
            <a:normAutofit/>
          </a:bodyPr>
          <a:lstStyle/>
          <a:p>
            <a:r>
              <a:rPr lang="en-GB" sz="5400"/>
              <a:t>Discussion</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6992D74-FAA7-F899-AC2D-6659ABF8794E}"/>
              </a:ext>
            </a:extLst>
          </p:cNvPr>
          <p:cNvGraphicFramePr>
            <a:graphicFrameLocks noGrp="1"/>
          </p:cNvGraphicFramePr>
          <p:nvPr>
            <p:ph idx="1"/>
            <p:extLst>
              <p:ext uri="{D42A27DB-BD31-4B8C-83A1-F6EECF244321}">
                <p14:modId xmlns:p14="http://schemas.microsoft.com/office/powerpoint/2010/main" val="124729714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8194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93702A-4A9B-C170-88FC-E1D78D99C4FF}"/>
              </a:ext>
            </a:extLst>
          </p:cNvPr>
          <p:cNvSpPr>
            <a:spLocks noGrp="1"/>
          </p:cNvSpPr>
          <p:nvPr>
            <p:ph type="title"/>
          </p:nvPr>
        </p:nvSpPr>
        <p:spPr>
          <a:xfrm>
            <a:off x="841248" y="685800"/>
            <a:ext cx="10506456" cy="1157005"/>
          </a:xfrm>
        </p:spPr>
        <p:txBody>
          <a:bodyPr anchor="b">
            <a:normAutofit/>
          </a:bodyPr>
          <a:lstStyle/>
          <a:p>
            <a:r>
              <a:rPr lang="en-GB" sz="4800"/>
              <a:t>Conclusion</a:t>
            </a:r>
          </a:p>
        </p:txBody>
      </p:sp>
      <p:sp>
        <p:nvSpPr>
          <p:cNvPr id="18" name="Rectangle 17">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19" name="Content Placeholder 5">
            <a:extLst>
              <a:ext uri="{FF2B5EF4-FFF2-40B4-BE49-F238E27FC236}">
                <a16:creationId xmlns:a16="http://schemas.microsoft.com/office/drawing/2014/main" id="{716069E6-5256-86A1-DC4B-68DC2598F6F6}"/>
              </a:ext>
            </a:extLst>
          </p:cNvPr>
          <p:cNvGraphicFramePr>
            <a:graphicFrameLocks noGrp="1"/>
          </p:cNvGraphicFramePr>
          <p:nvPr>
            <p:ph idx="1"/>
            <p:extLst>
              <p:ext uri="{D42A27DB-BD31-4B8C-83A1-F6EECF244321}">
                <p14:modId xmlns:p14="http://schemas.microsoft.com/office/powerpoint/2010/main" val="2546755206"/>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7122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D4F01-B3E7-1DAF-E69F-D2C2BDF03F3D}"/>
              </a:ext>
            </a:extLst>
          </p:cNvPr>
          <p:cNvSpPr>
            <a:spLocks noGrp="1"/>
          </p:cNvSpPr>
          <p:nvPr>
            <p:ph type="title"/>
          </p:nvPr>
        </p:nvSpPr>
        <p:spPr>
          <a:xfrm>
            <a:off x="0" y="-277426"/>
            <a:ext cx="10515600" cy="1325563"/>
          </a:xfrm>
        </p:spPr>
        <p:txBody>
          <a:bodyPr/>
          <a:lstStyle/>
          <a:p>
            <a:r>
              <a:rPr lang="en-GB" dirty="0"/>
              <a:t>Reference list</a:t>
            </a:r>
          </a:p>
        </p:txBody>
      </p:sp>
      <p:sp>
        <p:nvSpPr>
          <p:cNvPr id="3" name="Content Placeholder 2">
            <a:extLst>
              <a:ext uri="{FF2B5EF4-FFF2-40B4-BE49-F238E27FC236}">
                <a16:creationId xmlns:a16="http://schemas.microsoft.com/office/drawing/2014/main" id="{480E0EE0-EAC7-A4FF-41BA-AB7D03A41D3B}"/>
              </a:ext>
            </a:extLst>
          </p:cNvPr>
          <p:cNvSpPr>
            <a:spLocks noGrp="1"/>
          </p:cNvSpPr>
          <p:nvPr>
            <p:ph idx="1"/>
          </p:nvPr>
        </p:nvSpPr>
        <p:spPr>
          <a:xfrm>
            <a:off x="0" y="665077"/>
            <a:ext cx="11850130" cy="6055763"/>
          </a:xfrm>
        </p:spPr>
        <p:txBody>
          <a:bodyPr>
            <a:normAutofit fontScale="92500" lnSpcReduction="10000"/>
          </a:bodyPr>
          <a:lstStyle/>
          <a:p>
            <a:pPr marL="0" indent="0">
              <a:buNone/>
            </a:pPr>
            <a:r>
              <a:rPr lang="en-US" sz="1700" dirty="0" err="1"/>
              <a:t>Cankaya</a:t>
            </a:r>
            <a:r>
              <a:rPr lang="en-US" sz="1700" dirty="0"/>
              <a:t>, O., Leach, J. and Akdemir, K. (2024) ‘The Journey of Loose Parts across Educational Landscapes and History: The Role of Materials, Relationships, Space, and Time in Children’s Loose Parts Play’, </a:t>
            </a:r>
            <a:r>
              <a:rPr lang="en-US" sz="1700" i="1" dirty="0"/>
              <a:t>American journal of play</a:t>
            </a:r>
            <a:r>
              <a:rPr lang="en-US" sz="1700" dirty="0"/>
              <a:t>, 16(2–3).</a:t>
            </a:r>
          </a:p>
          <a:p>
            <a:pPr marL="0" indent="0">
              <a:buNone/>
            </a:pPr>
            <a:r>
              <a:rPr lang="en-US" sz="1700" dirty="0"/>
              <a:t>Clark, J.E. &amp; Metcalfe, J.S. (2002) </a:t>
            </a:r>
            <a:r>
              <a:rPr lang="en-US" sz="1700" i="1" dirty="0"/>
              <a:t>'THE MOUNTAIN OF MOTOR DEVELOPMENT: A METAPHOR',</a:t>
            </a:r>
            <a:r>
              <a:rPr lang="en-US" sz="1700" dirty="0"/>
              <a:t> Available at: </a:t>
            </a:r>
            <a:r>
              <a:rPr lang="en-US" sz="1700" u="sng" dirty="0">
                <a:hlinkClick r:id="rId2" tooltip="Original URL: https://www.researchgate.net/publication/313187695_The_Mountain_of_Motor_Development_A_Metaphor. Click or tap if you trust this link."/>
              </a:rPr>
              <a:t>https://www.researchgate.net/publication/313187695_The_Mountain_of_Motor_Development_A_Metaphor</a:t>
            </a:r>
            <a:r>
              <a:rPr lang="en-US" sz="1700" dirty="0"/>
              <a:t>.</a:t>
            </a:r>
          </a:p>
          <a:p>
            <a:pPr marL="0" indent="0">
              <a:buNone/>
            </a:pPr>
            <a:r>
              <a:rPr lang="en-US" sz="1700" dirty="0" err="1"/>
              <a:t>Fjortoft</a:t>
            </a:r>
            <a:r>
              <a:rPr lang="en-US" sz="1700" dirty="0"/>
              <a:t>, I. (2001) ‘The Natural Environment as a Playground for Children: The Impact of Outdoor Play Activities in Pre-Primary School Children’, </a:t>
            </a:r>
            <a:r>
              <a:rPr lang="en-US" sz="1700" i="1" dirty="0"/>
              <a:t>Early childhood education journal</a:t>
            </a:r>
            <a:r>
              <a:rPr lang="en-US" sz="1700" dirty="0"/>
              <a:t>, 29(2). Available at: </a:t>
            </a:r>
            <a:r>
              <a:rPr lang="en-US" sz="1700" dirty="0">
                <a:hlinkClick r:id="rId3"/>
              </a:rPr>
              <a:t>https://doi.org/10.1023/A:1012576913074</a:t>
            </a:r>
            <a:r>
              <a:rPr lang="en-US" sz="1700" dirty="0"/>
              <a:t>.</a:t>
            </a:r>
          </a:p>
          <a:p>
            <a:pPr marL="0" indent="0">
              <a:buNone/>
            </a:pPr>
            <a:r>
              <a:rPr lang="en-US" sz="1700" dirty="0"/>
              <a:t>Forman, E.A. (1993) </a:t>
            </a:r>
            <a:r>
              <a:rPr lang="en-US" sz="1700" i="1" dirty="0"/>
              <a:t>Contexts for Learning: Sociocultural Dynamics in Children’s Development</a:t>
            </a:r>
            <a:r>
              <a:rPr lang="en-US" sz="1700" dirty="0"/>
              <a:t>. Oxford University Press, Inc. Available at: </a:t>
            </a:r>
            <a:r>
              <a:rPr lang="en-US" sz="1700" dirty="0">
                <a:hlinkClick r:id="rId4"/>
              </a:rPr>
              <a:t>https://doi.org/10.1093/oso/9780195067156.001.0001</a:t>
            </a:r>
            <a:r>
              <a:rPr lang="en-US" sz="1700" dirty="0"/>
              <a:t>. </a:t>
            </a:r>
          </a:p>
          <a:p>
            <a:pPr marL="0" indent="0">
              <a:buNone/>
            </a:pPr>
            <a:r>
              <a:rPr lang="en-US" sz="1700" dirty="0"/>
              <a:t>Harte, H.A. (2013) ‘Universal Design and Outdoor Learning’, </a:t>
            </a:r>
            <a:r>
              <a:rPr lang="en-US" sz="1700" i="1" dirty="0"/>
              <a:t>Dimensions of early childhood</a:t>
            </a:r>
            <a:r>
              <a:rPr lang="en-US" sz="1700" dirty="0"/>
              <a:t>, 41(3).</a:t>
            </a:r>
          </a:p>
          <a:p>
            <a:pPr marL="0" indent="0">
              <a:buNone/>
            </a:pPr>
            <a:r>
              <a:rPr lang="en-US" sz="1700" dirty="0"/>
              <a:t>Johnstone A, Martin A, </a:t>
            </a:r>
            <a:r>
              <a:rPr lang="en-US" sz="1700" dirty="0" err="1"/>
              <a:t>Cordovil</a:t>
            </a:r>
            <a:r>
              <a:rPr lang="en-US" sz="1700" dirty="0"/>
              <a:t> R, et al. Nature-Based Early Childhood Education and Children's Social, Emotional and Cognitive Development: A Mixed-Methods Systematic Review. </a:t>
            </a:r>
            <a:r>
              <a:rPr lang="en-US" sz="1700" i="1" dirty="0"/>
              <a:t>Int J Environ Res Public Health</a:t>
            </a:r>
            <a:r>
              <a:rPr lang="en-US" sz="1700" dirty="0"/>
              <a:t>. 2022;19(10):5967. Published 2022 May 13. doi:10.3390/ijerph19105967 </a:t>
            </a:r>
          </a:p>
          <a:p>
            <a:pPr marL="0" indent="0">
              <a:buNone/>
            </a:pPr>
            <a:r>
              <a:rPr lang="en-US" sz="1700" dirty="0"/>
              <a:t>Nicholson, S. (1973) ‘The Theory of Loose Parts’, </a:t>
            </a:r>
            <a:r>
              <a:rPr lang="en-US" sz="1700" i="1" dirty="0"/>
              <a:t>Man/Society/Technology--A Journal of Industrial Arts Education</a:t>
            </a:r>
            <a:r>
              <a:rPr lang="en-US" sz="1700" dirty="0"/>
              <a:t>, 32(4).</a:t>
            </a:r>
          </a:p>
          <a:p>
            <a:pPr marL="0" indent="0">
              <a:buNone/>
            </a:pPr>
            <a:r>
              <a:rPr lang="en-US" sz="1700" dirty="0"/>
              <a:t>Smedsrud, T.M. Supporting play: How early childhood teachers facilitate play through nature’s affordances. </a:t>
            </a:r>
            <a:r>
              <a:rPr lang="en-US" sz="1700" i="1" dirty="0"/>
              <a:t>Journal of Outdoor and Environmental Education</a:t>
            </a:r>
            <a:r>
              <a:rPr lang="en-US" sz="1700" dirty="0"/>
              <a:t> (2025). </a:t>
            </a:r>
            <a:r>
              <a:rPr lang="en-US" sz="1700" dirty="0">
                <a:hlinkClick r:id="rId5"/>
              </a:rPr>
              <a:t>https://doi.org/10.1007/s42322-025-00216-5</a:t>
            </a:r>
            <a:endParaRPr lang="en-US" sz="1700" dirty="0"/>
          </a:p>
          <a:p>
            <a:pPr marL="0" indent="0">
              <a:buNone/>
            </a:pPr>
            <a:r>
              <a:rPr lang="en-US" sz="1700" dirty="0"/>
              <a:t>Thomas, A. and Lewis, A. (2020) </a:t>
            </a:r>
            <a:r>
              <a:rPr lang="en-US" sz="1700" i="1" dirty="0"/>
              <a:t>An introduction to the foundation phase : early years curriculum in Wales</a:t>
            </a:r>
            <a:r>
              <a:rPr lang="en-US" sz="1700" dirty="0"/>
              <a:t>. London, England: Bloomsbury Academic. Available at: </a:t>
            </a:r>
            <a:r>
              <a:rPr lang="en-US" sz="1700" dirty="0">
                <a:hlinkClick r:id="rId6"/>
              </a:rPr>
              <a:t>https://doi.org/10.5040/9781474264310</a:t>
            </a:r>
            <a:r>
              <a:rPr lang="en-US" sz="1700" dirty="0"/>
              <a:t>. </a:t>
            </a:r>
          </a:p>
          <a:p>
            <a:pPr marL="0" indent="0">
              <a:buNone/>
            </a:pPr>
            <a:r>
              <a:rPr lang="en-US" sz="1700" dirty="0"/>
              <a:t>Wainwright, N. </a:t>
            </a:r>
            <a:r>
              <a:rPr lang="en-US" sz="1700" i="1" dirty="0"/>
              <a:t>et al.</a:t>
            </a:r>
            <a:r>
              <a:rPr lang="en-US" sz="1700" dirty="0"/>
              <a:t> (2025) ‘SKIP-Cymru: evaluating the long-term impact of SKIP teacher professional development on children’s motor competence’.</a:t>
            </a:r>
          </a:p>
          <a:p>
            <a:pPr marL="0" indent="0">
              <a:buNone/>
            </a:pPr>
            <a:r>
              <a:rPr lang="en-US" sz="1700" dirty="0"/>
              <a:t>Waite, S., Rogers, S. and Evans, J. (2013) ‘Freedom, flow and fairness: exploring how children develop socially at school through outdoor play’, </a:t>
            </a:r>
            <a:r>
              <a:rPr lang="en-US" sz="1700" i="1" dirty="0"/>
              <a:t>Journal of Adventure Education and Outdoor Learning</a:t>
            </a:r>
            <a:r>
              <a:rPr lang="en-US" sz="1700" dirty="0"/>
              <a:t>, 13(3). doi:10.1080/14729679.2013.798590.</a:t>
            </a:r>
          </a:p>
          <a:p>
            <a:pPr marL="0" indent="0">
              <a:buNone/>
            </a:pPr>
            <a:r>
              <a:rPr lang="en-US" sz="1700" dirty="0"/>
              <a:t>Whitehead, M. (2010) </a:t>
            </a:r>
            <a:r>
              <a:rPr lang="en-US" sz="1700" i="1" dirty="0"/>
              <a:t>Physical literacy : throughout the </a:t>
            </a:r>
            <a:r>
              <a:rPr lang="en-US" sz="1700" i="1" dirty="0" err="1"/>
              <a:t>lifecourse</a:t>
            </a:r>
            <a:r>
              <a:rPr lang="en-US" sz="1700" dirty="0"/>
              <a:t>. 1st ed. New York: Routledge. Available at: </a:t>
            </a:r>
            <a:r>
              <a:rPr lang="en-US" sz="1700" dirty="0">
                <a:hlinkClick r:id="rId7"/>
              </a:rPr>
              <a:t>https://doi.org/10.4324/9780203881903</a:t>
            </a:r>
            <a:r>
              <a:rPr lang="en-US" sz="1700" dirty="0"/>
              <a:t>. </a:t>
            </a:r>
          </a:p>
          <a:p>
            <a:pPr marL="0" indent="0">
              <a:buNone/>
            </a:pPr>
            <a:endParaRPr lang="en-US" sz="1800" dirty="0"/>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2840146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11" ma:contentTypeDescription="Create a new document." ma:contentTypeScope="" ma:versionID="9dda9e033351ddf626689c22607750d2">
  <xsd:schema xmlns:xsd="http://www.w3.org/2001/XMLSchema" xmlns:xs="http://www.w3.org/2001/XMLSchema" xmlns:p="http://schemas.microsoft.com/office/2006/metadata/properties" xmlns:ns3="bf244c3e-e0b4-4871-bb4e-fd032a14544d" targetNamespace="http://schemas.microsoft.com/office/2006/metadata/properties" ma:root="true" ma:fieldsID="126c3240eb1ae7732c60e2bfa1946350"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3B5CA08B-2E0E-4BDD-9C94-CD7143093B9D}">
  <ds:schemaRefs>
    <ds:schemaRef ds:uri="http://schemas.microsoft.com/sharepoint/v3/contenttype/forms"/>
  </ds:schemaRefs>
</ds:datastoreItem>
</file>

<file path=customXml/itemProps2.xml><?xml version="1.0" encoding="utf-8"?>
<ds:datastoreItem xmlns:ds="http://schemas.openxmlformats.org/officeDocument/2006/customXml" ds:itemID="{27BC4FFC-DFDC-4F57-9D47-A721C91B35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F1D572B-3AA8-46EF-BAB2-5691857A7C13}">
  <ds:schemaRefs>
    <ds:schemaRef ds:uri="http://schemas.microsoft.com/office/2006/documentManagement/types"/>
    <ds:schemaRef ds:uri="http://purl.org/dc/elements/1.1/"/>
    <ds:schemaRef ds:uri="http://schemas.openxmlformats.org/package/2006/metadata/core-properties"/>
    <ds:schemaRef ds:uri="http://purl.org/dc/terms/"/>
    <ds:schemaRef ds:uri="bf244c3e-e0b4-4871-bb4e-fd032a14544d"/>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14556</TotalTime>
  <Words>2087</Words>
  <Application>Microsoft Office PowerPoint</Application>
  <PresentationFormat>Widescreen</PresentationFormat>
  <Paragraphs>121</Paragraphs>
  <Slides>15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Carry out an in-depth analysis of young children’s interaction with the outdoor environment whilst learning through play.  </vt:lpstr>
      <vt:lpstr>Introduction </vt:lpstr>
      <vt:lpstr>Key theories and concepts</vt:lpstr>
      <vt:lpstr>Affordances </vt:lpstr>
      <vt:lpstr>Loose Parts</vt:lpstr>
      <vt:lpstr>Mountain of motor development </vt:lpstr>
      <vt:lpstr>Social Constructivism </vt:lpstr>
      <vt:lpstr>Methodology </vt:lpstr>
      <vt:lpstr>Main findings/results</vt:lpstr>
      <vt:lpstr>Cwyion Bach Age 3</vt:lpstr>
      <vt:lpstr>Tavernspite Age 4-5</vt:lpstr>
      <vt:lpstr>Recommendations</vt:lpstr>
      <vt:lpstr>Discussion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Izzie Francis (2400292)</dc:creator>
  <cp:lastModifiedBy>Izzie Francis (2400292)</cp:lastModifiedBy>
  <cp:revision>1</cp:revision>
  <dcterms:created xsi:type="dcterms:W3CDTF">2025-11-04T11:11:35Z</dcterms:created>
  <dcterms:modified xsi:type="dcterms:W3CDTF">2025-11-14T14:14:44Z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