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1"/>
  </p:notesMasterIdLst>
  <p:sldIdLst>
    <p:sldId id="297" r:id="rId24"/>
    <p:sldId id="298" r:id="rId25"/>
    <p:sldId id="300" r:id="rId26"/>
    <p:sldId id="299" r:id="rId27"/>
    <p:sldId id="301" r:id="rId28"/>
    <p:sldId id="302" r:id="rId29"/>
    <p:sldId id="289" r:id="rId30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21" autoAdjust="0"/>
    <p:restoredTop sz="66667" autoAdjust="0"/>
  </p:normalViewPr>
  <p:slideViewPr>
    <p:cSldViewPr snapToGrid="0">
      <p:cViewPr varScale="1">
        <p:scale>
          <a:sx n="62" d="100"/>
          <a:sy n="62" d="100"/>
        </p:scale>
        <p:origin x="930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FCD5CFFE-6404-4E08-AE2F-3274EA4394CB}"/>
    <pc:docChg chg="delSld">
      <pc:chgData name="Kate Piper (IMH)" userId="f69ee4e2-845b-4a1f-89c4-60fce9da139f" providerId="ADAL" clId="{FCD5CFFE-6404-4E08-AE2F-3274EA4394CB}" dt="2022-11-06T15:46:33.118" v="2" actId="47"/>
      <pc:docMkLst>
        <pc:docMk/>
      </pc:docMkLst>
      <pc:sldChg chg="del">
        <pc:chgData name="Kate Piper (IMH)" userId="f69ee4e2-845b-4a1f-89c4-60fce9da139f" providerId="ADAL" clId="{FCD5CFFE-6404-4E08-AE2F-3274EA4394CB}" dt="2022-11-06T15:46:04.831" v="0" actId="47"/>
        <pc:sldMkLst>
          <pc:docMk/>
          <pc:sldMk cId="2384245686" sldId="260"/>
        </pc:sldMkLst>
      </pc:sldChg>
      <pc:sldChg chg="del">
        <pc:chgData name="Kate Piper (IMH)" userId="f69ee4e2-845b-4a1f-89c4-60fce9da139f" providerId="ADAL" clId="{FCD5CFFE-6404-4E08-AE2F-3274EA4394CB}" dt="2022-11-06T15:46:04.831" v="0" actId="47"/>
        <pc:sldMkLst>
          <pc:docMk/>
          <pc:sldMk cId="1388525207" sldId="263"/>
        </pc:sldMkLst>
      </pc:sldChg>
      <pc:sldChg chg="del">
        <pc:chgData name="Kate Piper (IMH)" userId="f69ee4e2-845b-4a1f-89c4-60fce9da139f" providerId="ADAL" clId="{FCD5CFFE-6404-4E08-AE2F-3274EA4394CB}" dt="2022-11-06T15:46:04.831" v="0" actId="47"/>
        <pc:sldMkLst>
          <pc:docMk/>
          <pc:sldMk cId="2004502413" sldId="264"/>
        </pc:sldMkLst>
      </pc:sldChg>
      <pc:sldChg chg="del">
        <pc:chgData name="Kate Piper (IMH)" userId="f69ee4e2-845b-4a1f-89c4-60fce9da139f" providerId="ADAL" clId="{FCD5CFFE-6404-4E08-AE2F-3274EA4394CB}" dt="2022-11-06T15:46:04.831" v="0" actId="47"/>
        <pc:sldMkLst>
          <pc:docMk/>
          <pc:sldMk cId="1100257549" sldId="265"/>
        </pc:sldMkLst>
      </pc:sldChg>
      <pc:sldChg chg="del">
        <pc:chgData name="Kate Piper (IMH)" userId="f69ee4e2-845b-4a1f-89c4-60fce9da139f" providerId="ADAL" clId="{FCD5CFFE-6404-4E08-AE2F-3274EA4394CB}" dt="2022-11-06T15:46:04.831" v="0" actId="47"/>
        <pc:sldMkLst>
          <pc:docMk/>
          <pc:sldMk cId="1472249360" sldId="266"/>
        </pc:sldMkLst>
      </pc:sldChg>
      <pc:sldChg chg="del">
        <pc:chgData name="Kate Piper (IMH)" userId="f69ee4e2-845b-4a1f-89c4-60fce9da139f" providerId="ADAL" clId="{FCD5CFFE-6404-4E08-AE2F-3274EA4394CB}" dt="2022-11-06T15:46:04.831" v="0" actId="47"/>
        <pc:sldMkLst>
          <pc:docMk/>
          <pc:sldMk cId="2792938340" sldId="267"/>
        </pc:sldMkLst>
      </pc:sldChg>
      <pc:sldChg chg="del">
        <pc:chgData name="Kate Piper (IMH)" userId="f69ee4e2-845b-4a1f-89c4-60fce9da139f" providerId="ADAL" clId="{FCD5CFFE-6404-4E08-AE2F-3274EA4394CB}" dt="2022-11-06T15:46:04.831" v="0" actId="47"/>
        <pc:sldMkLst>
          <pc:docMk/>
          <pc:sldMk cId="2420177590" sldId="268"/>
        </pc:sldMkLst>
      </pc:sldChg>
      <pc:sldChg chg="del">
        <pc:chgData name="Kate Piper (IMH)" userId="f69ee4e2-845b-4a1f-89c4-60fce9da139f" providerId="ADAL" clId="{FCD5CFFE-6404-4E08-AE2F-3274EA4394CB}" dt="2022-11-06T15:46:04.831" v="0" actId="47"/>
        <pc:sldMkLst>
          <pc:docMk/>
          <pc:sldMk cId="511972458" sldId="269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405056990" sldId="270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132543123" sldId="271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916935596" sldId="272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2749696386" sldId="273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3314514033" sldId="274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1014482983" sldId="275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1255982588" sldId="276"/>
        </pc:sldMkLst>
      </pc:sldChg>
      <pc:sldChg chg="del">
        <pc:chgData name="Kate Piper (IMH)" userId="f69ee4e2-845b-4a1f-89c4-60fce9da139f" providerId="ADAL" clId="{FCD5CFFE-6404-4E08-AE2F-3274EA4394CB}" dt="2022-11-06T15:46:13.301" v="1" actId="47"/>
        <pc:sldMkLst>
          <pc:docMk/>
          <pc:sldMk cId="1986691911" sldId="277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381733842" sldId="279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1560992396" sldId="281"/>
        </pc:sldMkLst>
      </pc:sldChg>
      <pc:sldChg chg="del">
        <pc:chgData name="Kate Piper (IMH)" userId="f69ee4e2-845b-4a1f-89c4-60fce9da139f" providerId="ADAL" clId="{FCD5CFFE-6404-4E08-AE2F-3274EA4394CB}" dt="2022-11-06T15:46:04.831" v="0" actId="47"/>
        <pc:sldMkLst>
          <pc:docMk/>
          <pc:sldMk cId="465048800" sldId="282"/>
        </pc:sldMkLst>
      </pc:sldChg>
      <pc:sldChg chg="del">
        <pc:chgData name="Kate Piper (IMH)" userId="f69ee4e2-845b-4a1f-89c4-60fce9da139f" providerId="ADAL" clId="{FCD5CFFE-6404-4E08-AE2F-3274EA4394CB}" dt="2022-11-06T15:46:04.831" v="0" actId="47"/>
        <pc:sldMkLst>
          <pc:docMk/>
          <pc:sldMk cId="19199614" sldId="283"/>
        </pc:sldMkLst>
      </pc:sldChg>
      <pc:sldChg chg="del">
        <pc:chgData name="Kate Piper (IMH)" userId="f69ee4e2-845b-4a1f-89c4-60fce9da139f" providerId="ADAL" clId="{FCD5CFFE-6404-4E08-AE2F-3274EA4394CB}" dt="2022-11-06T15:46:04.831" v="0" actId="47"/>
        <pc:sldMkLst>
          <pc:docMk/>
          <pc:sldMk cId="104714006" sldId="284"/>
        </pc:sldMkLst>
      </pc:sldChg>
      <pc:sldChg chg="del">
        <pc:chgData name="Kate Piper (IMH)" userId="f69ee4e2-845b-4a1f-89c4-60fce9da139f" providerId="ADAL" clId="{FCD5CFFE-6404-4E08-AE2F-3274EA4394CB}" dt="2022-11-06T15:46:04.831" v="0" actId="47"/>
        <pc:sldMkLst>
          <pc:docMk/>
          <pc:sldMk cId="2687447322" sldId="285"/>
        </pc:sldMkLst>
      </pc:sldChg>
      <pc:sldChg chg="del">
        <pc:chgData name="Kate Piper (IMH)" userId="f69ee4e2-845b-4a1f-89c4-60fce9da139f" providerId="ADAL" clId="{FCD5CFFE-6404-4E08-AE2F-3274EA4394CB}" dt="2022-11-06T15:46:04.831" v="0" actId="47"/>
        <pc:sldMkLst>
          <pc:docMk/>
          <pc:sldMk cId="1489457798" sldId="286"/>
        </pc:sldMkLst>
      </pc:sldChg>
      <pc:sldChg chg="del">
        <pc:chgData name="Kate Piper (IMH)" userId="f69ee4e2-845b-4a1f-89c4-60fce9da139f" providerId="ADAL" clId="{FCD5CFFE-6404-4E08-AE2F-3274EA4394CB}" dt="2022-11-06T15:46:04.831" v="0" actId="47"/>
        <pc:sldMkLst>
          <pc:docMk/>
          <pc:sldMk cId="1750898395" sldId="287"/>
        </pc:sldMkLst>
      </pc:sldChg>
      <pc:sldChg chg="del">
        <pc:chgData name="Kate Piper (IMH)" userId="f69ee4e2-845b-4a1f-89c4-60fce9da139f" providerId="ADAL" clId="{FCD5CFFE-6404-4E08-AE2F-3274EA4394CB}" dt="2022-11-06T15:46:04.831" v="0" actId="47"/>
        <pc:sldMkLst>
          <pc:docMk/>
          <pc:sldMk cId="3744421161" sldId="288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1884997920" sldId="290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826777433" sldId="291"/>
        </pc:sldMkLst>
      </pc:sldChg>
      <pc:sldChg chg="del">
        <pc:chgData name="Kate Piper (IMH)" userId="f69ee4e2-845b-4a1f-89c4-60fce9da139f" providerId="ADAL" clId="{FCD5CFFE-6404-4E08-AE2F-3274EA4394CB}" dt="2022-11-06T15:46:04.831" v="0" actId="47"/>
        <pc:sldMkLst>
          <pc:docMk/>
          <pc:sldMk cId="429351200" sldId="292"/>
        </pc:sldMkLst>
      </pc:sldChg>
      <pc:sldChg chg="del">
        <pc:chgData name="Kate Piper (IMH)" userId="f69ee4e2-845b-4a1f-89c4-60fce9da139f" providerId="ADAL" clId="{FCD5CFFE-6404-4E08-AE2F-3274EA4394CB}" dt="2022-11-06T15:46:04.831" v="0" actId="47"/>
        <pc:sldMkLst>
          <pc:docMk/>
          <pc:sldMk cId="3706119712" sldId="293"/>
        </pc:sldMkLst>
      </pc:sldChg>
      <pc:sldChg chg="del">
        <pc:chgData name="Kate Piper (IMH)" userId="f69ee4e2-845b-4a1f-89c4-60fce9da139f" providerId="ADAL" clId="{FCD5CFFE-6404-4E08-AE2F-3274EA4394CB}" dt="2022-11-06T15:46:04.831" v="0" actId="47"/>
        <pc:sldMkLst>
          <pc:docMk/>
          <pc:sldMk cId="693567833" sldId="294"/>
        </pc:sldMkLst>
      </pc:sldChg>
      <pc:sldChg chg="del">
        <pc:chgData name="Kate Piper (IMH)" userId="f69ee4e2-845b-4a1f-89c4-60fce9da139f" providerId="ADAL" clId="{FCD5CFFE-6404-4E08-AE2F-3274EA4394CB}" dt="2022-11-06T15:46:04.831" v="0" actId="47"/>
        <pc:sldMkLst>
          <pc:docMk/>
          <pc:sldMk cId="901619020" sldId="295"/>
        </pc:sldMkLst>
      </pc:sldChg>
      <pc:sldChg chg="del">
        <pc:chgData name="Kate Piper (IMH)" userId="f69ee4e2-845b-4a1f-89c4-60fce9da139f" providerId="ADAL" clId="{FCD5CFFE-6404-4E08-AE2F-3274EA4394CB}" dt="2022-11-06T15:46:04.831" v="0" actId="47"/>
        <pc:sldMkLst>
          <pc:docMk/>
          <pc:sldMk cId="3621489138" sldId="296"/>
        </pc:sldMkLst>
      </pc:sldChg>
      <pc:sldChg chg="del">
        <pc:chgData name="Kate Piper (IMH)" userId="f69ee4e2-845b-4a1f-89c4-60fce9da139f" providerId="ADAL" clId="{FCD5CFFE-6404-4E08-AE2F-3274EA4394CB}" dt="2022-11-06T15:46:04.831" v="0" actId="47"/>
        <pc:sldMkLst>
          <pc:docMk/>
          <pc:sldMk cId="3646321857" sldId="303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3041065308" sldId="304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1654814650" sldId="305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2017133405" sldId="306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2285878454" sldId="307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965548609" sldId="308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994517043" sldId="309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2361348260" sldId="310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3602059818" sldId="311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1621715058" sldId="312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829701318" sldId="313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3288605028" sldId="314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1525533896" sldId="315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3969310507" sldId="316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2797927802" sldId="317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1219063502" sldId="318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710996125" sldId="319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2761913390" sldId="320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2645215492" sldId="321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4110810657" sldId="322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2823788512" sldId="323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23970736" sldId="324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4079426581" sldId="325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443211599" sldId="326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3771176649" sldId="327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2684237407" sldId="328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2218307269" sldId="329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2246327421" sldId="330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1152576438" sldId="331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1022848691" sldId="332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3655904424" sldId="333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134968587" sldId="334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4157199336" sldId="335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257714420" sldId="336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205859165" sldId="337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1868817712" sldId="338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610256426" sldId="339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3641259530" sldId="340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463510503" sldId="341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1507803912" sldId="342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3235784580" sldId="343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267970135" sldId="344"/>
        </pc:sldMkLst>
      </pc:sldChg>
      <pc:sldChg chg="del">
        <pc:chgData name="Kate Piper (IMH)" userId="f69ee4e2-845b-4a1f-89c4-60fce9da139f" providerId="ADAL" clId="{FCD5CFFE-6404-4E08-AE2F-3274EA4394CB}" dt="2022-11-06T15:46:04.831" v="0" actId="47"/>
        <pc:sldMkLst>
          <pc:docMk/>
          <pc:sldMk cId="1922470807" sldId="345"/>
        </pc:sldMkLst>
      </pc:sldChg>
      <pc:sldChg chg="del">
        <pc:chgData name="Kate Piper (IMH)" userId="f69ee4e2-845b-4a1f-89c4-60fce9da139f" providerId="ADAL" clId="{FCD5CFFE-6404-4E08-AE2F-3274EA4394CB}" dt="2022-11-06T15:46:33.118" v="2" actId="47"/>
        <pc:sldMkLst>
          <pc:docMk/>
          <pc:sldMk cId="1003903913" sldId="34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861" tIns="45930" rIns="91861" bIns="4593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861" tIns="45930" rIns="91861" bIns="4593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Kathleen Kathy armour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1239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Kathleen Kathy armour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5096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Kathleen Kathy armour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5600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Kathleen Kathy armour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4265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Kathleen Kathy armour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1664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Kathleen Kathy armour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1494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jpeg"/><Relationship Id="rId12" Type="http://schemas.openxmlformats.org/officeDocument/2006/relationships/image" Target="../media/image3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8.jpe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jpeg"/><Relationship Id="rId12" Type="http://schemas.openxmlformats.org/officeDocument/2006/relationships/hyperlink" Target="https://web-p-ebscohost-com.ezproxy.uwtsd.ac.uk/ehost/resultsadvanced?vid=4&amp;sid=aea24b7c-2c0d-4933-aa45-3ecb3b5744ec%40redis&amp;bquery=JN+%22Physical+Education+%26+Sport+Pedagogy%22+AND+armour&amp;bdata=JmRiPXMzaCZ0eXBlPTEmc2VhcmNoTW9kZT1TdGFuZGFyZCZzaXRlPWVob3N0LWxpdmU%3d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8.jpeg"/><Relationship Id="rId11" Type="http://schemas.openxmlformats.org/officeDocument/2006/relationships/image" Target="../media/image34.pn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5.png"/><Relationship Id="rId3" Type="http://schemas.openxmlformats.org/officeDocument/2006/relationships/image" Target="../media/image25.png"/><Relationship Id="rId7" Type="http://schemas.openxmlformats.org/officeDocument/2006/relationships/image" Target="../media/image30.png"/><Relationship Id="rId12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9.jpeg"/><Relationship Id="rId11" Type="http://schemas.openxmlformats.org/officeDocument/2006/relationships/image" Target="../media/image34.png"/><Relationship Id="rId5" Type="http://schemas.openxmlformats.org/officeDocument/2006/relationships/image" Target="../media/image28.jpeg"/><Relationship Id="rId15" Type="http://schemas.openxmlformats.org/officeDocument/2006/relationships/image" Target="../media/image37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Relationship Id="rId14" Type="http://schemas.openxmlformats.org/officeDocument/2006/relationships/image" Target="../media/image3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9.png"/><Relationship Id="rId3" Type="http://schemas.openxmlformats.org/officeDocument/2006/relationships/image" Target="../media/image25.png"/><Relationship Id="rId7" Type="http://schemas.openxmlformats.org/officeDocument/2006/relationships/image" Target="../media/image29.jpeg"/><Relationship Id="rId12" Type="http://schemas.openxmlformats.org/officeDocument/2006/relationships/image" Target="../media/image3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8.jpeg"/><Relationship Id="rId11" Type="http://schemas.openxmlformats.org/officeDocument/2006/relationships/image" Target="../media/image34.png"/><Relationship Id="rId5" Type="http://schemas.openxmlformats.org/officeDocument/2006/relationships/image" Target="../media/image27.png"/><Relationship Id="rId15" Type="http://schemas.openxmlformats.org/officeDocument/2006/relationships/image" Target="../media/image40.png"/><Relationship Id="rId10" Type="http://schemas.openxmlformats.org/officeDocument/2006/relationships/image" Target="../media/image33.png"/><Relationship Id="rId4" Type="http://schemas.openxmlformats.org/officeDocument/2006/relationships/image" Target="../media/image26.png"/><Relationship Id="rId9" Type="http://schemas.openxmlformats.org/officeDocument/2006/relationships/image" Target="../media/image32.png"/><Relationship Id="rId14" Type="http://schemas.openxmlformats.org/officeDocument/2006/relationships/image" Target="../media/image3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41.png"/><Relationship Id="rId3" Type="http://schemas.openxmlformats.org/officeDocument/2006/relationships/image" Target="../media/image25.png"/><Relationship Id="rId7" Type="http://schemas.openxmlformats.org/officeDocument/2006/relationships/image" Target="../media/image29.jpeg"/><Relationship Id="rId12" Type="http://schemas.openxmlformats.org/officeDocument/2006/relationships/image" Target="../media/image3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8.jpe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Relationship Id="rId14" Type="http://schemas.openxmlformats.org/officeDocument/2006/relationships/image" Target="../media/image4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25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4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9.jpeg"/><Relationship Id="rId11" Type="http://schemas.openxmlformats.org/officeDocument/2006/relationships/image" Target="../media/image34.png"/><Relationship Id="rId5" Type="http://schemas.openxmlformats.org/officeDocument/2006/relationships/image" Target="../media/image28.jpeg"/><Relationship Id="rId15" Type="http://schemas.openxmlformats.org/officeDocument/2006/relationships/image" Target="../media/image45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Relationship Id="rId14" Type="http://schemas.openxmlformats.org/officeDocument/2006/relationships/image" Target="../media/image4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99E88A6B-468C-4C44-BB96-871F6AED395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4670"/>
          <a:stretch/>
        </p:blipFill>
        <p:spPr>
          <a:xfrm>
            <a:off x="6768331" y="3261028"/>
            <a:ext cx="5829300" cy="243831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C050BEC-7240-4F65-85EC-27174882A7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93737" y="-12514"/>
            <a:ext cx="2951275" cy="393755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FA52E90-3CAB-4806-8292-62DBA341DC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85269" y="-27624"/>
            <a:ext cx="2980228" cy="3176633"/>
          </a:xfrm>
          <a:prstGeom prst="rect">
            <a:avLst/>
          </a:prstGeom>
        </p:spPr>
      </p:pic>
      <p:pic>
        <p:nvPicPr>
          <p:cNvPr id="2050" name="Picture 2" descr="Enhancing engagement with sport and exercise | Research and impact |  Loughborough University">
            <a:extLst>
              <a:ext uri="{FF2B5EF4-FFF2-40B4-BE49-F238E27FC236}">
                <a16:creationId xmlns:a16="http://schemas.microsoft.com/office/drawing/2014/main" id="{6FE86DD4-30F7-451C-86E9-641D6DBA8D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24"/>
          <a:stretch/>
        </p:blipFill>
        <p:spPr bwMode="auto">
          <a:xfrm>
            <a:off x="5120927" y="3143796"/>
            <a:ext cx="2778491" cy="2555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he Really Useful PE Book | School of Education">
            <a:extLst>
              <a:ext uri="{FF2B5EF4-FFF2-40B4-BE49-F238E27FC236}">
                <a16:creationId xmlns:a16="http://schemas.microsoft.com/office/drawing/2014/main" id="{4B9BD714-969C-4FBC-B3CA-0B2783728D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5399" r="28665"/>
          <a:stretch/>
        </p:blipFill>
        <p:spPr bwMode="auto">
          <a:xfrm>
            <a:off x="8682867" y="-27624"/>
            <a:ext cx="3862543" cy="3350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505EC51-6EC5-475D-B36E-86E2C0F1AE8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b="13953"/>
          <a:stretch/>
        </p:blipFill>
        <p:spPr>
          <a:xfrm>
            <a:off x="7441427" y="2965946"/>
            <a:ext cx="2241554" cy="273339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1F26B7D-9985-4A77-8F84-49F6343B8FD8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b="5728"/>
          <a:stretch/>
        </p:blipFill>
        <p:spPr>
          <a:xfrm>
            <a:off x="-119747" y="3261029"/>
            <a:ext cx="2586469" cy="243831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31370F8-25FB-4789-9F62-D899FF6AB6E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340867" y="3709"/>
            <a:ext cx="3158330" cy="32573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5885EBD-04ED-4145-93B3-0CB578E1C43B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b="5185"/>
          <a:stretch/>
        </p:blipFill>
        <p:spPr>
          <a:xfrm>
            <a:off x="2392430" y="2989997"/>
            <a:ext cx="2857500" cy="270934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B4AF43A-B672-4B88-9F6B-A18908E7E23B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15350" t="2018" r="41527" b="1"/>
          <a:stretch/>
        </p:blipFill>
        <p:spPr>
          <a:xfrm>
            <a:off x="-545363" y="0"/>
            <a:ext cx="2601245" cy="3324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3500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99E88A6B-468C-4C44-BB96-871F6AED395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14670"/>
          <a:stretch/>
        </p:blipFill>
        <p:spPr>
          <a:xfrm>
            <a:off x="6335665" y="3245808"/>
            <a:ext cx="5829300" cy="243831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C050BEC-7240-4F65-85EC-27174882A783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893737" y="-12514"/>
            <a:ext cx="2951275" cy="393755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FA52E90-3CAB-4806-8292-62DBA341DCB2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6385269" y="-27624"/>
            <a:ext cx="2980228" cy="3350711"/>
          </a:xfrm>
          <a:prstGeom prst="rect">
            <a:avLst/>
          </a:prstGeom>
        </p:spPr>
      </p:pic>
      <p:pic>
        <p:nvPicPr>
          <p:cNvPr id="2050" name="Picture 2" descr="Enhancing engagement with sport and exercise | Research and impact |  Loughborough University">
            <a:extLst>
              <a:ext uri="{FF2B5EF4-FFF2-40B4-BE49-F238E27FC236}">
                <a16:creationId xmlns:a16="http://schemas.microsoft.com/office/drawing/2014/main" id="{6FE86DD4-30F7-451C-86E9-641D6DBA8D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24"/>
          <a:stretch/>
        </p:blipFill>
        <p:spPr bwMode="auto">
          <a:xfrm>
            <a:off x="2452270" y="2965946"/>
            <a:ext cx="2971857" cy="2733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he Really Useful PE Book | School of Education">
            <a:extLst>
              <a:ext uri="{FF2B5EF4-FFF2-40B4-BE49-F238E27FC236}">
                <a16:creationId xmlns:a16="http://schemas.microsoft.com/office/drawing/2014/main" id="{4B9BD714-969C-4FBC-B3CA-0B2783728D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5399" r="28665"/>
          <a:stretch/>
        </p:blipFill>
        <p:spPr bwMode="auto">
          <a:xfrm>
            <a:off x="8682867" y="-27624"/>
            <a:ext cx="3862543" cy="3350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505EC51-6EC5-475D-B36E-86E2C0F1AE8A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13953"/>
          <a:stretch/>
        </p:blipFill>
        <p:spPr>
          <a:xfrm>
            <a:off x="5410735" y="2965946"/>
            <a:ext cx="2241554" cy="273339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1F26B7D-9985-4A77-8F84-49F6343B8FD8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5728"/>
          <a:stretch/>
        </p:blipFill>
        <p:spPr>
          <a:xfrm>
            <a:off x="-119747" y="3261029"/>
            <a:ext cx="2586469" cy="243831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31370F8-25FB-4789-9F62-D899FF6AB6E8}"/>
              </a:ext>
            </a:extLst>
          </p:cNvPr>
          <p:cNvPicPr>
            <a:picLocks noChangeAspect="1"/>
          </p:cNvPicPr>
          <p:nvPr/>
        </p:nvPicPr>
        <p:blipFill>
          <a:blip r:embed="rId10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40867" y="3709"/>
            <a:ext cx="3158330" cy="325731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B4AF43A-B672-4B88-9F6B-A18908E7E23B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15350" t="2018" r="41527" b="1"/>
          <a:stretch/>
        </p:blipFill>
        <p:spPr>
          <a:xfrm>
            <a:off x="-545363" y="0"/>
            <a:ext cx="2601245" cy="332471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A823B1F-C005-4D99-A55D-22DCDD62AB69}"/>
              </a:ext>
            </a:extLst>
          </p:cNvPr>
          <p:cNvSpPr txBox="1"/>
          <p:nvPr/>
        </p:nvSpPr>
        <p:spPr>
          <a:xfrm rot="19846999">
            <a:off x="-542186" y="747068"/>
            <a:ext cx="2947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/>
              <a:t>Richard Bailey</a:t>
            </a:r>
          </a:p>
        </p:txBody>
      </p:sp>
      <p:sp>
        <p:nvSpPr>
          <p:cNvPr id="14" name="TextBox 13">
            <a:hlinkClick r:id="rId12"/>
            <a:extLst>
              <a:ext uri="{FF2B5EF4-FFF2-40B4-BE49-F238E27FC236}">
                <a16:creationId xmlns:a16="http://schemas.microsoft.com/office/drawing/2014/main" id="{D04962E8-10E1-4CFB-92A7-C746248421A6}"/>
              </a:ext>
            </a:extLst>
          </p:cNvPr>
          <p:cNvSpPr txBox="1"/>
          <p:nvPr/>
        </p:nvSpPr>
        <p:spPr>
          <a:xfrm rot="19846999">
            <a:off x="1834437" y="1207992"/>
            <a:ext cx="2947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/>
              <a:t>Kathleen Armour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F7DC0B1-2CE5-40FD-8C41-465A1387C88E}"/>
              </a:ext>
            </a:extLst>
          </p:cNvPr>
          <p:cNvSpPr txBox="1"/>
          <p:nvPr/>
        </p:nvSpPr>
        <p:spPr>
          <a:xfrm rot="19846999">
            <a:off x="4538686" y="898257"/>
            <a:ext cx="23276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/>
              <a:t>David Kirk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7FC5B03-B025-4107-8A01-FEF9D69F20F2}"/>
              </a:ext>
            </a:extLst>
          </p:cNvPr>
          <p:cNvSpPr txBox="1"/>
          <p:nvPr/>
        </p:nvSpPr>
        <p:spPr>
          <a:xfrm rot="19846999">
            <a:off x="6489809" y="1062198"/>
            <a:ext cx="23276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/>
              <a:t>Susan Capel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94D58ED-5877-4EFE-B6D5-66AE6CF885A6}"/>
              </a:ext>
            </a:extLst>
          </p:cNvPr>
          <p:cNvSpPr txBox="1"/>
          <p:nvPr/>
        </p:nvSpPr>
        <p:spPr>
          <a:xfrm rot="19846999">
            <a:off x="8773792" y="1485068"/>
            <a:ext cx="23276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/>
              <a:t>Gary </a:t>
            </a:r>
            <a:r>
              <a:rPr lang="en-GB" sz="2800" b="1" err="1"/>
              <a:t>Stidder</a:t>
            </a:r>
            <a:endParaRPr lang="en-GB" sz="2800" b="1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77A0C87-7D67-4CDF-AB06-6C9EB3A477A1}"/>
              </a:ext>
            </a:extLst>
          </p:cNvPr>
          <p:cNvSpPr txBox="1"/>
          <p:nvPr/>
        </p:nvSpPr>
        <p:spPr>
          <a:xfrm rot="19846999">
            <a:off x="10502415" y="1413865"/>
            <a:ext cx="23276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/>
              <a:t>Sid Hayes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BE1DA21-E4B3-4100-B552-0034A7FD1769}"/>
              </a:ext>
            </a:extLst>
          </p:cNvPr>
          <p:cNvSpPr txBox="1"/>
          <p:nvPr/>
        </p:nvSpPr>
        <p:spPr>
          <a:xfrm rot="19846999">
            <a:off x="277961" y="4333567"/>
            <a:ext cx="23276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/>
              <a:t>Ashley Casey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5FA08EF-E4B8-4649-8A62-4DC8140738AB}"/>
              </a:ext>
            </a:extLst>
          </p:cNvPr>
          <p:cNvSpPr txBox="1"/>
          <p:nvPr/>
        </p:nvSpPr>
        <p:spPr>
          <a:xfrm rot="19846999">
            <a:off x="2871974" y="4459829"/>
            <a:ext cx="23276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/>
              <a:t>Lorraine Cale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1B02CDA-DEBD-40FC-86D8-88F7EF4EA295}"/>
              </a:ext>
            </a:extLst>
          </p:cNvPr>
          <p:cNvSpPr txBox="1"/>
          <p:nvPr/>
        </p:nvSpPr>
        <p:spPr>
          <a:xfrm rot="19846999">
            <a:off x="6054763" y="4021816"/>
            <a:ext cx="23276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/>
              <a:t>Jo Harris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77B8A26-38EC-4CE1-B87F-EF6495F404E5}"/>
              </a:ext>
            </a:extLst>
          </p:cNvPr>
          <p:cNvSpPr txBox="1"/>
          <p:nvPr/>
        </p:nvSpPr>
        <p:spPr>
          <a:xfrm rot="19846999">
            <a:off x="9126834" y="4073629"/>
            <a:ext cx="37742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/>
              <a:t>Margaret Whitehead</a:t>
            </a:r>
          </a:p>
        </p:txBody>
      </p:sp>
    </p:spTree>
    <p:extLst>
      <p:ext uri="{BB962C8B-B14F-4D97-AF65-F5344CB8AC3E}">
        <p14:creationId xmlns:p14="http://schemas.microsoft.com/office/powerpoint/2010/main" val="4257476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99E88A6B-468C-4C44-BB96-871F6AED395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biLevel thresh="75000"/>
          </a:blip>
          <a:srcRect b="14670"/>
          <a:stretch/>
        </p:blipFill>
        <p:spPr>
          <a:xfrm>
            <a:off x="6768331" y="3261028"/>
            <a:ext cx="5829300" cy="243831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FA52E90-3CAB-4806-8292-62DBA341DCB2}"/>
              </a:ext>
            </a:extLst>
          </p:cNvPr>
          <p:cNvPicPr>
            <a:picLocks noChangeAspect="1"/>
          </p:cNvPicPr>
          <p:nvPr/>
        </p:nvPicPr>
        <p:blipFill>
          <a:blip r:embed="rId4">
            <a:biLevel thresh="75000"/>
          </a:blip>
          <a:stretch>
            <a:fillRect/>
          </a:stretch>
        </p:blipFill>
        <p:spPr>
          <a:xfrm>
            <a:off x="6385269" y="-27624"/>
            <a:ext cx="2980228" cy="3176633"/>
          </a:xfrm>
          <a:prstGeom prst="rect">
            <a:avLst/>
          </a:prstGeom>
        </p:spPr>
      </p:pic>
      <p:pic>
        <p:nvPicPr>
          <p:cNvPr id="2050" name="Picture 2" descr="Enhancing engagement with sport and exercise | Research and impact |  Loughborough University">
            <a:extLst>
              <a:ext uri="{FF2B5EF4-FFF2-40B4-BE49-F238E27FC236}">
                <a16:creationId xmlns:a16="http://schemas.microsoft.com/office/drawing/2014/main" id="{6FE86DD4-30F7-451C-86E9-641D6DBA8D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24"/>
          <a:stretch/>
        </p:blipFill>
        <p:spPr bwMode="auto">
          <a:xfrm>
            <a:off x="5120927" y="3143796"/>
            <a:ext cx="2778491" cy="2555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he Really Useful PE Book | School of Education">
            <a:extLst>
              <a:ext uri="{FF2B5EF4-FFF2-40B4-BE49-F238E27FC236}">
                <a16:creationId xmlns:a16="http://schemas.microsoft.com/office/drawing/2014/main" id="{4B9BD714-969C-4FBC-B3CA-0B2783728D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5399" r="28665"/>
          <a:stretch/>
        </p:blipFill>
        <p:spPr bwMode="auto">
          <a:xfrm>
            <a:off x="8682867" y="-27624"/>
            <a:ext cx="3862543" cy="3350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505EC51-6EC5-475D-B36E-86E2C0F1AE8A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biLevel thresh="75000"/>
          </a:blip>
          <a:srcRect b="13953"/>
          <a:stretch/>
        </p:blipFill>
        <p:spPr>
          <a:xfrm>
            <a:off x="7441427" y="2965946"/>
            <a:ext cx="2241554" cy="273339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1F26B7D-9985-4A77-8F84-49F6343B8FD8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biLevel thresh="75000"/>
          </a:blip>
          <a:srcRect b="5728"/>
          <a:stretch/>
        </p:blipFill>
        <p:spPr>
          <a:xfrm>
            <a:off x="-119747" y="3261029"/>
            <a:ext cx="2586469" cy="243831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31370F8-25FB-4789-9F62-D899FF6AB6E8}"/>
              </a:ext>
            </a:extLst>
          </p:cNvPr>
          <p:cNvPicPr>
            <a:picLocks noChangeAspect="1"/>
          </p:cNvPicPr>
          <p:nvPr/>
        </p:nvPicPr>
        <p:blipFill>
          <a:blip r:embed="rId9">
            <a:biLevel thresh="75000"/>
          </a:blip>
          <a:stretch>
            <a:fillRect/>
          </a:stretch>
        </p:blipFill>
        <p:spPr>
          <a:xfrm>
            <a:off x="1340867" y="3709"/>
            <a:ext cx="3158330" cy="32573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5885EBD-04ED-4145-93B3-0CB578E1C43B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biLevel thresh="75000"/>
          </a:blip>
          <a:srcRect b="5185"/>
          <a:stretch/>
        </p:blipFill>
        <p:spPr>
          <a:xfrm>
            <a:off x="2392430" y="2989997"/>
            <a:ext cx="2857500" cy="270934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B4AF43A-B672-4B88-9F6B-A18908E7E23B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biLevel thresh="75000"/>
          </a:blip>
          <a:srcRect l="15350" t="2018" r="41527" b="1"/>
          <a:stretch/>
        </p:blipFill>
        <p:spPr>
          <a:xfrm>
            <a:off x="-545363" y="0"/>
            <a:ext cx="2601245" cy="332471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C050BEC-7240-4F65-85EC-27174882A78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39520" y="-12513"/>
            <a:ext cx="2951275" cy="393755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17A0F80-D725-42E7-81A7-9647ECCA605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419577">
            <a:off x="480688" y="675587"/>
            <a:ext cx="2619375" cy="3810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460B3F1-5964-43DA-8D47-9591EBB95DE4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976388" y="188536"/>
            <a:ext cx="3160925" cy="451072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3A2660D-3E00-47E0-A6C1-90677B0A3A6F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9135829" y="1560692"/>
            <a:ext cx="2835588" cy="402995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D422615-DDA1-492C-B733-3DCB777865AB}"/>
              </a:ext>
            </a:extLst>
          </p:cNvPr>
          <p:cNvSpPr txBox="1"/>
          <p:nvPr/>
        </p:nvSpPr>
        <p:spPr>
          <a:xfrm>
            <a:off x="1031863" y="3015640"/>
            <a:ext cx="23276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/>
              <a:t>David Kirk</a:t>
            </a:r>
          </a:p>
        </p:txBody>
      </p:sp>
    </p:spTree>
    <p:extLst>
      <p:ext uri="{BB962C8B-B14F-4D97-AF65-F5344CB8AC3E}">
        <p14:creationId xmlns:p14="http://schemas.microsoft.com/office/powerpoint/2010/main" val="39045396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99E88A6B-468C-4C44-BB96-871F6AED395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biLevel thresh="75000"/>
          </a:blip>
          <a:srcRect b="14670"/>
          <a:stretch/>
        </p:blipFill>
        <p:spPr>
          <a:xfrm>
            <a:off x="6768331" y="3261028"/>
            <a:ext cx="5829300" cy="243831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C050BEC-7240-4F65-85EC-27174882A783}"/>
              </a:ext>
            </a:extLst>
          </p:cNvPr>
          <p:cNvPicPr>
            <a:picLocks noChangeAspect="1"/>
          </p:cNvPicPr>
          <p:nvPr/>
        </p:nvPicPr>
        <p:blipFill>
          <a:blip r:embed="rId4">
            <a:biLevel thresh="75000"/>
          </a:blip>
          <a:stretch>
            <a:fillRect/>
          </a:stretch>
        </p:blipFill>
        <p:spPr>
          <a:xfrm>
            <a:off x="3893737" y="-12514"/>
            <a:ext cx="2951275" cy="393755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FA52E90-3CAB-4806-8292-62DBA341DCB2}"/>
              </a:ext>
            </a:extLst>
          </p:cNvPr>
          <p:cNvPicPr>
            <a:picLocks noChangeAspect="1"/>
          </p:cNvPicPr>
          <p:nvPr/>
        </p:nvPicPr>
        <p:blipFill>
          <a:blip r:embed="rId5">
            <a:biLevel thresh="75000"/>
          </a:blip>
          <a:stretch>
            <a:fillRect/>
          </a:stretch>
        </p:blipFill>
        <p:spPr>
          <a:xfrm>
            <a:off x="6385269" y="-27624"/>
            <a:ext cx="2980228" cy="3176633"/>
          </a:xfrm>
          <a:prstGeom prst="rect">
            <a:avLst/>
          </a:prstGeom>
        </p:spPr>
      </p:pic>
      <p:pic>
        <p:nvPicPr>
          <p:cNvPr id="2050" name="Picture 2" descr="Enhancing engagement with sport and exercise | Research and impact |  Loughborough University">
            <a:extLst>
              <a:ext uri="{FF2B5EF4-FFF2-40B4-BE49-F238E27FC236}">
                <a16:creationId xmlns:a16="http://schemas.microsoft.com/office/drawing/2014/main" id="{6FE86DD4-30F7-451C-86E9-641D6DBA8D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24"/>
          <a:stretch/>
        </p:blipFill>
        <p:spPr bwMode="auto">
          <a:xfrm>
            <a:off x="5120927" y="3143796"/>
            <a:ext cx="2778491" cy="2555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he Really Useful PE Book | School of Education">
            <a:extLst>
              <a:ext uri="{FF2B5EF4-FFF2-40B4-BE49-F238E27FC236}">
                <a16:creationId xmlns:a16="http://schemas.microsoft.com/office/drawing/2014/main" id="{4B9BD714-969C-4FBC-B3CA-0B2783728D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5399" r="28665"/>
          <a:stretch/>
        </p:blipFill>
        <p:spPr bwMode="auto">
          <a:xfrm>
            <a:off x="8682867" y="-27624"/>
            <a:ext cx="3862543" cy="3350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505EC51-6EC5-475D-B36E-86E2C0F1AE8A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biLevel thresh="75000"/>
          </a:blip>
          <a:srcRect b="13953"/>
          <a:stretch/>
        </p:blipFill>
        <p:spPr>
          <a:xfrm>
            <a:off x="7441427" y="2965946"/>
            <a:ext cx="2241554" cy="27333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31370F8-25FB-4789-9F62-D899FF6AB6E8}"/>
              </a:ext>
            </a:extLst>
          </p:cNvPr>
          <p:cNvPicPr>
            <a:picLocks noChangeAspect="1"/>
          </p:cNvPicPr>
          <p:nvPr/>
        </p:nvPicPr>
        <p:blipFill>
          <a:blip r:embed="rId9">
            <a:biLevel thresh="75000"/>
          </a:blip>
          <a:stretch>
            <a:fillRect/>
          </a:stretch>
        </p:blipFill>
        <p:spPr>
          <a:xfrm>
            <a:off x="1340867" y="3709"/>
            <a:ext cx="3158330" cy="32573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5885EBD-04ED-4145-93B3-0CB578E1C43B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biLevel thresh="75000"/>
          </a:blip>
          <a:srcRect b="5185"/>
          <a:stretch/>
        </p:blipFill>
        <p:spPr>
          <a:xfrm>
            <a:off x="2392430" y="2989997"/>
            <a:ext cx="2857500" cy="270934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B4AF43A-B672-4B88-9F6B-A18908E7E23B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biLevel thresh="75000"/>
          </a:blip>
          <a:srcRect l="15350" t="2018" r="41527" b="1"/>
          <a:stretch/>
        </p:blipFill>
        <p:spPr>
          <a:xfrm>
            <a:off x="-545363" y="0"/>
            <a:ext cx="2601245" cy="332471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3C13E5B-6C3C-45DF-ACED-4E821F9D79DD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56143" t="12955" r="6444" b="12517"/>
          <a:stretch/>
        </p:blipFill>
        <p:spPr>
          <a:xfrm>
            <a:off x="4792686" y="190786"/>
            <a:ext cx="7551567" cy="423078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4287CA6-6147-4FCC-8D7B-E35997255385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61035" t="13780" r="9614" b="3471"/>
          <a:stretch/>
        </p:blipFill>
        <p:spPr>
          <a:xfrm>
            <a:off x="260742" y="707319"/>
            <a:ext cx="5176910" cy="410487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1F26B7D-9985-4A77-8F84-49F6343B8FD8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b="5728"/>
          <a:stretch/>
        </p:blipFill>
        <p:spPr>
          <a:xfrm>
            <a:off x="-100092" y="3294806"/>
            <a:ext cx="2586469" cy="243831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7CBA81E-6ADC-4EE7-83C4-ACCF86319571}"/>
              </a:ext>
            </a:extLst>
          </p:cNvPr>
          <p:cNvSpPr txBox="1"/>
          <p:nvPr/>
        </p:nvSpPr>
        <p:spPr>
          <a:xfrm>
            <a:off x="2960322" y="955612"/>
            <a:ext cx="23276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/>
              <a:t>Ashley Casey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F177CA8-F9B9-4D77-B5E1-E5CD8A8D0238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830244">
            <a:off x="9072460" y="1107678"/>
            <a:ext cx="2670064" cy="4082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5517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99E88A6B-468C-4C44-BB96-871F6AED395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biLevel thresh="75000"/>
          </a:blip>
          <a:srcRect b="14670"/>
          <a:stretch/>
        </p:blipFill>
        <p:spPr>
          <a:xfrm>
            <a:off x="6768331" y="3261028"/>
            <a:ext cx="5829300" cy="243831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C050BEC-7240-4F65-85EC-27174882A783}"/>
              </a:ext>
            </a:extLst>
          </p:cNvPr>
          <p:cNvPicPr>
            <a:picLocks noChangeAspect="1"/>
          </p:cNvPicPr>
          <p:nvPr/>
        </p:nvPicPr>
        <p:blipFill>
          <a:blip r:embed="rId4">
            <a:biLevel thresh="75000"/>
          </a:blip>
          <a:stretch>
            <a:fillRect/>
          </a:stretch>
        </p:blipFill>
        <p:spPr>
          <a:xfrm>
            <a:off x="3893737" y="-12514"/>
            <a:ext cx="2951275" cy="393755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FA52E90-3CAB-4806-8292-62DBA341DCB2}"/>
              </a:ext>
            </a:extLst>
          </p:cNvPr>
          <p:cNvPicPr>
            <a:picLocks noChangeAspect="1"/>
          </p:cNvPicPr>
          <p:nvPr/>
        </p:nvPicPr>
        <p:blipFill>
          <a:blip r:embed="rId5">
            <a:biLevel thresh="75000"/>
          </a:blip>
          <a:stretch>
            <a:fillRect/>
          </a:stretch>
        </p:blipFill>
        <p:spPr>
          <a:xfrm>
            <a:off x="6385269" y="-27624"/>
            <a:ext cx="2980228" cy="3176633"/>
          </a:xfrm>
          <a:prstGeom prst="rect">
            <a:avLst/>
          </a:prstGeom>
        </p:spPr>
      </p:pic>
      <p:pic>
        <p:nvPicPr>
          <p:cNvPr id="2050" name="Picture 2" descr="Enhancing engagement with sport and exercise | Research and impact |  Loughborough University">
            <a:extLst>
              <a:ext uri="{FF2B5EF4-FFF2-40B4-BE49-F238E27FC236}">
                <a16:creationId xmlns:a16="http://schemas.microsoft.com/office/drawing/2014/main" id="{6FE86DD4-30F7-451C-86E9-641D6DBA8D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24"/>
          <a:stretch/>
        </p:blipFill>
        <p:spPr bwMode="auto">
          <a:xfrm>
            <a:off x="5120927" y="3143796"/>
            <a:ext cx="2778491" cy="2555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he Really Useful PE Book | School of Education">
            <a:extLst>
              <a:ext uri="{FF2B5EF4-FFF2-40B4-BE49-F238E27FC236}">
                <a16:creationId xmlns:a16="http://schemas.microsoft.com/office/drawing/2014/main" id="{4B9BD714-969C-4FBC-B3CA-0B2783728D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5399" r="28665"/>
          <a:stretch/>
        </p:blipFill>
        <p:spPr bwMode="auto">
          <a:xfrm>
            <a:off x="8682867" y="-27624"/>
            <a:ext cx="3862543" cy="3350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505EC51-6EC5-475D-B36E-86E2C0F1AE8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b="13953"/>
          <a:stretch/>
        </p:blipFill>
        <p:spPr>
          <a:xfrm>
            <a:off x="7441427" y="2965946"/>
            <a:ext cx="2241554" cy="273339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1F26B7D-9985-4A77-8F84-49F6343B8FD8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biLevel thresh="75000"/>
          </a:blip>
          <a:srcRect b="5728"/>
          <a:stretch/>
        </p:blipFill>
        <p:spPr>
          <a:xfrm>
            <a:off x="-119747" y="3261029"/>
            <a:ext cx="2586469" cy="243831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31370F8-25FB-4789-9F62-D899FF6AB6E8}"/>
              </a:ext>
            </a:extLst>
          </p:cNvPr>
          <p:cNvPicPr>
            <a:picLocks noChangeAspect="1"/>
          </p:cNvPicPr>
          <p:nvPr/>
        </p:nvPicPr>
        <p:blipFill>
          <a:blip r:embed="rId10">
            <a:biLevel thresh="75000"/>
          </a:blip>
          <a:stretch>
            <a:fillRect/>
          </a:stretch>
        </p:blipFill>
        <p:spPr>
          <a:xfrm>
            <a:off x="1340867" y="3709"/>
            <a:ext cx="3158330" cy="32573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5885EBD-04ED-4145-93B3-0CB578E1C43B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biLevel thresh="75000"/>
          </a:blip>
          <a:srcRect b="5185"/>
          <a:stretch/>
        </p:blipFill>
        <p:spPr>
          <a:xfrm>
            <a:off x="2392430" y="2989997"/>
            <a:ext cx="2857500" cy="270934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B4AF43A-B672-4B88-9F6B-A18908E7E23B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biLevel thresh="75000"/>
          </a:blip>
          <a:srcRect l="15350" t="2018" r="41527" b="1"/>
          <a:stretch/>
        </p:blipFill>
        <p:spPr>
          <a:xfrm>
            <a:off x="-545363" y="0"/>
            <a:ext cx="2601245" cy="332471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C8F26BE-3244-44E5-AFC6-D73A5666FAFD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728978" y="-52514"/>
            <a:ext cx="2613953" cy="395124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E921FD1-AE7F-48E4-B97D-A8B39FBEEE9F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-69268" y="1956264"/>
            <a:ext cx="2834197" cy="3668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72854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C050BEC-7240-4F65-85EC-27174882A783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3893737" y="-12514"/>
            <a:ext cx="2951275" cy="393755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FA52E90-3CAB-4806-8292-62DBA341DCB2}"/>
              </a:ext>
            </a:extLst>
          </p:cNvPr>
          <p:cNvPicPr>
            <a:picLocks noChangeAspect="1"/>
          </p:cNvPicPr>
          <p:nvPr/>
        </p:nvPicPr>
        <p:blipFill>
          <a:blip r:embed="rId4">
            <a:biLevel thresh="75000"/>
          </a:blip>
          <a:stretch>
            <a:fillRect/>
          </a:stretch>
        </p:blipFill>
        <p:spPr>
          <a:xfrm>
            <a:off x="6385269" y="-27624"/>
            <a:ext cx="2980228" cy="3176633"/>
          </a:xfrm>
          <a:prstGeom prst="rect">
            <a:avLst/>
          </a:prstGeom>
        </p:spPr>
      </p:pic>
      <p:pic>
        <p:nvPicPr>
          <p:cNvPr id="2050" name="Picture 2" descr="Enhancing engagement with sport and exercise | Research and impact |  Loughborough University">
            <a:extLst>
              <a:ext uri="{FF2B5EF4-FFF2-40B4-BE49-F238E27FC236}">
                <a16:creationId xmlns:a16="http://schemas.microsoft.com/office/drawing/2014/main" id="{6FE86DD4-30F7-451C-86E9-641D6DBA8D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24"/>
          <a:stretch/>
        </p:blipFill>
        <p:spPr bwMode="auto">
          <a:xfrm>
            <a:off x="5120927" y="3143796"/>
            <a:ext cx="2778491" cy="2555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he Really Useful PE Book | School of Education">
            <a:extLst>
              <a:ext uri="{FF2B5EF4-FFF2-40B4-BE49-F238E27FC236}">
                <a16:creationId xmlns:a16="http://schemas.microsoft.com/office/drawing/2014/main" id="{4B9BD714-969C-4FBC-B3CA-0B2783728D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5399" r="28665"/>
          <a:stretch/>
        </p:blipFill>
        <p:spPr bwMode="auto">
          <a:xfrm>
            <a:off x="8682867" y="-27624"/>
            <a:ext cx="3862543" cy="3350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505EC51-6EC5-475D-B36E-86E2C0F1AE8A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biLevel thresh="75000"/>
          </a:blip>
          <a:srcRect b="13953"/>
          <a:stretch/>
        </p:blipFill>
        <p:spPr>
          <a:xfrm>
            <a:off x="7441427" y="2965946"/>
            <a:ext cx="2241554" cy="273339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1F26B7D-9985-4A77-8F84-49F6343B8FD8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biLevel thresh="75000"/>
          </a:blip>
          <a:srcRect b="5728"/>
          <a:stretch/>
        </p:blipFill>
        <p:spPr>
          <a:xfrm>
            <a:off x="-119747" y="3261029"/>
            <a:ext cx="2586469" cy="243831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31370F8-25FB-4789-9F62-D899FF6AB6E8}"/>
              </a:ext>
            </a:extLst>
          </p:cNvPr>
          <p:cNvPicPr>
            <a:picLocks noChangeAspect="1"/>
          </p:cNvPicPr>
          <p:nvPr/>
        </p:nvPicPr>
        <p:blipFill>
          <a:blip r:embed="rId9">
            <a:biLevel thresh="75000"/>
          </a:blip>
          <a:stretch>
            <a:fillRect/>
          </a:stretch>
        </p:blipFill>
        <p:spPr>
          <a:xfrm>
            <a:off x="1340867" y="3709"/>
            <a:ext cx="3158330" cy="32573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5885EBD-04ED-4145-93B3-0CB578E1C43B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biLevel thresh="75000"/>
          </a:blip>
          <a:srcRect b="5185"/>
          <a:stretch/>
        </p:blipFill>
        <p:spPr>
          <a:xfrm>
            <a:off x="2392430" y="2989997"/>
            <a:ext cx="2857500" cy="270934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B4AF43A-B672-4B88-9F6B-A18908E7E23B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biLevel thresh="75000"/>
          </a:blip>
          <a:srcRect l="15350" t="2018" r="41527" b="1"/>
          <a:stretch/>
        </p:blipFill>
        <p:spPr>
          <a:xfrm>
            <a:off x="-545363" y="0"/>
            <a:ext cx="2601245" cy="3324712"/>
          </a:xfrm>
          <a:prstGeom prst="rect">
            <a:avLst/>
          </a:prstGeom>
        </p:spPr>
      </p:pic>
      <p:pic>
        <p:nvPicPr>
          <p:cNvPr id="1026" name="Picture 2" descr="Physical Literacy: Throughout the Lifecourse - 1st Edition - Margaret">
            <a:extLst>
              <a:ext uri="{FF2B5EF4-FFF2-40B4-BE49-F238E27FC236}">
                <a16:creationId xmlns:a16="http://schemas.microsoft.com/office/drawing/2014/main" id="{6A9CCE64-AD95-4501-AB48-E3433E6C29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01" y="0"/>
            <a:ext cx="3033277" cy="4549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9E88A6B-468C-4C44-BB96-871F6AED395A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42587" b="14670"/>
          <a:stretch/>
        </p:blipFill>
        <p:spPr>
          <a:xfrm>
            <a:off x="8553269" y="3048328"/>
            <a:ext cx="3638731" cy="265101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2EAA319-732D-4D77-A97A-B5CF86E96CD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031264" y="1050232"/>
            <a:ext cx="3030473" cy="454571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05D4690-5C67-45A2-A895-7BFDB1295006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42281">
            <a:off x="5178975" y="220354"/>
            <a:ext cx="7139357" cy="2733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7813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C992FE2-B0EA-4113-88B0-1E14B81871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Reading: </a:t>
            </a:r>
          </a:p>
          <a:p>
            <a:endParaRPr lang="en-GB"/>
          </a:p>
          <a:p>
            <a:r>
              <a:rPr lang="en-GB"/>
              <a:t>Whitehead (2019) What is the education in Physical Education– Debates in PE</a:t>
            </a:r>
          </a:p>
        </p:txBody>
      </p:sp>
    </p:spTree>
    <p:extLst>
      <p:ext uri="{BB962C8B-B14F-4D97-AF65-F5344CB8AC3E}">
        <p14:creationId xmlns:p14="http://schemas.microsoft.com/office/powerpoint/2010/main" val="324360396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</Words>
  <Application>Microsoft Office PowerPoint</Application>
  <PresentationFormat>Widescreen</PresentationFormat>
  <Paragraphs>27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7</vt:i4>
      </vt:variant>
    </vt:vector>
  </HeadingPairs>
  <TitlesOfParts>
    <vt:vector size="30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2</cp:revision>
  <cp:lastPrinted>2021-10-11T11:54:33Z</cp:lastPrinted>
  <dcterms:created xsi:type="dcterms:W3CDTF">2021-03-09T15:35:42Z</dcterms:created>
  <dcterms:modified xsi:type="dcterms:W3CDTF">2022-11-06T15:46:38Z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