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customXml/item1.xml" ContentType="application/xml"/>
  <Override PartName="/customXml/itemProps1.xml" ContentType="application/vnd.openxmlformats-officedocument.customXmlProperties+xml"/>
  <Override PartName="/customXml/item2.xml" ContentType="application/xml"/>
  <Override PartName="/customXml/_rels/item1.xml.rels" ContentType="application/vnd.openxmlformats-package.relationships+xml"/>
  <Override PartName="/customXml/_rels/item2.xml.rels" ContentType="application/vnd.openxmlformats-package.relationships+xml"/>
  <Override PartName="/customXml/_rels/item3.xml.rels" ContentType="application/vnd.openxmlformats-package.relationships+xml"/>
  <Override PartName="/customXml/itemProps2.xml" ContentType="application/vnd.openxmlformats-officedocument.customXmlProperties+xml"/>
  <Override PartName="/customXml/item3.xml" ContentType="application/xml"/>
  <Override PartName="/customXml/itemProps3.xml" ContentType="application/vnd.openxmlformats-officedocument.customXml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media/image1.jpeg" ContentType="image/jpeg"/>
  <Override PartName="/ppt/media/image2.jpeg" ContentType="image/jpeg"/>
  <Override PartName="/ppt/media/image3.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9.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slideLayouts/_rels/slideLayout13.xml.rels" ContentType="application/vnd.openxmlformats-package.relationships+xml"/>
  <Override PartName="/ppt/slideLayouts/_rels/slideLayout14.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_rels/presentation.xml.rels" ContentType="application/vnd.openxmlformats-package.relationships+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customXml" Target="../customXml/item1.xml"/><Relationship Id="rId5" Type="http://schemas.openxmlformats.org/officeDocument/2006/relationships/customXml" Target="../customXml/item2.xml"/><Relationship Id="rId6" Type="http://schemas.openxmlformats.org/officeDocument/2006/relationships/customXml" Target="../customXml/item3.xml"/><Relationship Id="rId7"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Lst>
  <p:sldIdLst>
    <p:sldId id="256" r:id="rId4"/>
    <p:sldId id="257" r:id="rId5"/>
    <p:sldId id="258" r:id="rId6"/>
    <p:sldId id="259" r:id="rId7"/>
    <p:sldId id="260" r:id="rId8"/>
    <p:sldId id="261" r:id="rId9"/>
    <p:sldId id="262" r:id="rId10"/>
  </p:sldIdLst>
  <p:sldSz cx="9144000" cy="6858000"/>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6" name="PlaceHolder 2"/>
          <p:cNvSpPr>
            <a:spLocks noGrp="1"/>
          </p:cNvSpPr>
          <p:nvPr>
            <p:ph type="subTitle"/>
          </p:nvPr>
        </p:nvSpPr>
        <p:spPr>
          <a:xfrm>
            <a:off x="457200" y="1600200"/>
            <a:ext cx="8229240" cy="391680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8" name="PlaceHolder 2"/>
          <p:cNvSpPr>
            <a:spLocks noGrp="1"/>
          </p:cNvSpPr>
          <p:nvPr>
            <p:ph type="body"/>
          </p:nvPr>
        </p:nvSpPr>
        <p:spPr>
          <a:xfrm>
            <a:off x="457200" y="1600200"/>
            <a:ext cx="8229240" cy="391680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10" name="PlaceHolder 2"/>
          <p:cNvSpPr>
            <a:spLocks noGrp="1"/>
          </p:cNvSpPr>
          <p:nvPr>
            <p:ph type="body"/>
          </p:nvPr>
        </p:nvSpPr>
        <p:spPr>
          <a:xfrm>
            <a:off x="45720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11" name="PlaceHolder 3"/>
          <p:cNvSpPr>
            <a:spLocks noGrp="1"/>
          </p:cNvSpPr>
          <p:nvPr>
            <p:ph type="body"/>
          </p:nvPr>
        </p:nvSpPr>
        <p:spPr>
          <a:xfrm>
            <a:off x="467424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457200" y="274680"/>
            <a:ext cx="8229240" cy="529776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15" name="PlaceHolder 2"/>
          <p:cNvSpPr>
            <a:spLocks noGrp="1"/>
          </p:cNvSpPr>
          <p:nvPr>
            <p:ph type="body"/>
          </p:nvPr>
        </p:nvSpPr>
        <p:spPr>
          <a:xfrm>
            <a:off x="45720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16" name="PlaceHolder 3"/>
          <p:cNvSpPr>
            <a:spLocks noGrp="1"/>
          </p:cNvSpPr>
          <p:nvPr>
            <p:ph type="body"/>
          </p:nvPr>
        </p:nvSpPr>
        <p:spPr>
          <a:xfrm>
            <a:off x="467424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17" name="PlaceHolder 4"/>
          <p:cNvSpPr>
            <a:spLocks noGrp="1"/>
          </p:cNvSpPr>
          <p:nvPr>
            <p:ph type="body"/>
          </p:nvPr>
        </p:nvSpPr>
        <p:spPr>
          <a:xfrm>
            <a:off x="45720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19" name="PlaceHolder 2"/>
          <p:cNvSpPr>
            <a:spLocks noGrp="1"/>
          </p:cNvSpPr>
          <p:nvPr>
            <p:ph type="body"/>
          </p:nvPr>
        </p:nvSpPr>
        <p:spPr>
          <a:xfrm>
            <a:off x="45720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20" name="PlaceHolder 3"/>
          <p:cNvSpPr>
            <a:spLocks noGrp="1"/>
          </p:cNvSpPr>
          <p:nvPr>
            <p:ph type="body"/>
          </p:nvPr>
        </p:nvSpPr>
        <p:spPr>
          <a:xfrm>
            <a:off x="467424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21" name="PlaceHolder 4"/>
          <p:cNvSpPr>
            <a:spLocks noGrp="1"/>
          </p:cNvSpPr>
          <p:nvPr>
            <p:ph type="body"/>
          </p:nvPr>
        </p:nvSpPr>
        <p:spPr>
          <a:xfrm>
            <a:off x="467424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23" name="PlaceHolder 2"/>
          <p:cNvSpPr>
            <a:spLocks noGrp="1"/>
          </p:cNvSpPr>
          <p:nvPr>
            <p:ph type="body"/>
          </p:nvPr>
        </p:nvSpPr>
        <p:spPr>
          <a:xfrm>
            <a:off x="45720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24" name="PlaceHolder 3"/>
          <p:cNvSpPr>
            <a:spLocks noGrp="1"/>
          </p:cNvSpPr>
          <p:nvPr>
            <p:ph type="body"/>
          </p:nvPr>
        </p:nvSpPr>
        <p:spPr>
          <a:xfrm>
            <a:off x="467424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25" name="PlaceHolder 4"/>
          <p:cNvSpPr>
            <a:spLocks noGrp="1"/>
          </p:cNvSpPr>
          <p:nvPr>
            <p:ph type="body"/>
          </p:nvPr>
        </p:nvSpPr>
        <p:spPr>
          <a:xfrm>
            <a:off x="457200" y="3646080"/>
            <a:ext cx="822924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27" name="PlaceHolder 2"/>
          <p:cNvSpPr>
            <a:spLocks noGrp="1"/>
          </p:cNvSpPr>
          <p:nvPr>
            <p:ph type="body"/>
          </p:nvPr>
        </p:nvSpPr>
        <p:spPr>
          <a:xfrm>
            <a:off x="457200" y="1600200"/>
            <a:ext cx="822924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28" name="PlaceHolder 3"/>
          <p:cNvSpPr>
            <a:spLocks noGrp="1"/>
          </p:cNvSpPr>
          <p:nvPr>
            <p:ph type="body"/>
          </p:nvPr>
        </p:nvSpPr>
        <p:spPr>
          <a:xfrm>
            <a:off x="457200" y="3646080"/>
            <a:ext cx="822924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30" name="PlaceHolder 2"/>
          <p:cNvSpPr>
            <a:spLocks noGrp="1"/>
          </p:cNvSpPr>
          <p:nvPr>
            <p:ph type="body"/>
          </p:nvPr>
        </p:nvSpPr>
        <p:spPr>
          <a:xfrm>
            <a:off x="45720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31" name="PlaceHolder 3"/>
          <p:cNvSpPr>
            <a:spLocks noGrp="1"/>
          </p:cNvSpPr>
          <p:nvPr>
            <p:ph type="body"/>
          </p:nvPr>
        </p:nvSpPr>
        <p:spPr>
          <a:xfrm>
            <a:off x="467424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32" name="PlaceHolder 4"/>
          <p:cNvSpPr>
            <a:spLocks noGrp="1"/>
          </p:cNvSpPr>
          <p:nvPr>
            <p:ph type="body"/>
          </p:nvPr>
        </p:nvSpPr>
        <p:spPr>
          <a:xfrm>
            <a:off x="45720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33" name="PlaceHolder 5"/>
          <p:cNvSpPr>
            <a:spLocks noGrp="1"/>
          </p:cNvSpPr>
          <p:nvPr>
            <p:ph type="body"/>
          </p:nvPr>
        </p:nvSpPr>
        <p:spPr>
          <a:xfrm>
            <a:off x="467424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35" name="PlaceHolder 2"/>
          <p:cNvSpPr>
            <a:spLocks noGrp="1"/>
          </p:cNvSpPr>
          <p:nvPr>
            <p:ph type="body"/>
          </p:nvPr>
        </p:nvSpPr>
        <p:spPr>
          <a:xfrm>
            <a:off x="457200" y="160020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36" name="PlaceHolder 3"/>
          <p:cNvSpPr>
            <a:spLocks noGrp="1"/>
          </p:cNvSpPr>
          <p:nvPr>
            <p:ph type="body"/>
          </p:nvPr>
        </p:nvSpPr>
        <p:spPr>
          <a:xfrm>
            <a:off x="3239640" y="160020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37" name="PlaceHolder 4"/>
          <p:cNvSpPr>
            <a:spLocks noGrp="1"/>
          </p:cNvSpPr>
          <p:nvPr>
            <p:ph type="body"/>
          </p:nvPr>
        </p:nvSpPr>
        <p:spPr>
          <a:xfrm>
            <a:off x="6022080" y="160020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38" name="PlaceHolder 5"/>
          <p:cNvSpPr>
            <a:spLocks noGrp="1"/>
          </p:cNvSpPr>
          <p:nvPr>
            <p:ph type="body"/>
          </p:nvPr>
        </p:nvSpPr>
        <p:spPr>
          <a:xfrm>
            <a:off x="457200" y="364608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39" name="PlaceHolder 6"/>
          <p:cNvSpPr>
            <a:spLocks noGrp="1"/>
          </p:cNvSpPr>
          <p:nvPr>
            <p:ph type="body"/>
          </p:nvPr>
        </p:nvSpPr>
        <p:spPr>
          <a:xfrm>
            <a:off x="3239640" y="364608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40" name="PlaceHolder 7"/>
          <p:cNvSpPr>
            <a:spLocks noGrp="1"/>
          </p:cNvSpPr>
          <p:nvPr>
            <p:ph type="body"/>
          </p:nvPr>
        </p:nvSpPr>
        <p:spPr>
          <a:xfrm>
            <a:off x="6022080" y="364608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47" name="PlaceHolder 2"/>
          <p:cNvSpPr>
            <a:spLocks noGrp="1"/>
          </p:cNvSpPr>
          <p:nvPr>
            <p:ph type="subTitle"/>
          </p:nvPr>
        </p:nvSpPr>
        <p:spPr>
          <a:xfrm>
            <a:off x="457200" y="1600200"/>
            <a:ext cx="8229240" cy="391680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49" name="PlaceHolder 2"/>
          <p:cNvSpPr>
            <a:spLocks noGrp="1"/>
          </p:cNvSpPr>
          <p:nvPr>
            <p:ph type="body"/>
          </p:nvPr>
        </p:nvSpPr>
        <p:spPr>
          <a:xfrm>
            <a:off x="457200" y="1600200"/>
            <a:ext cx="8229240" cy="391680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51" name="PlaceHolder 2"/>
          <p:cNvSpPr>
            <a:spLocks noGrp="1"/>
          </p:cNvSpPr>
          <p:nvPr>
            <p:ph type="body"/>
          </p:nvPr>
        </p:nvSpPr>
        <p:spPr>
          <a:xfrm>
            <a:off x="45720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52" name="PlaceHolder 3"/>
          <p:cNvSpPr>
            <a:spLocks noGrp="1"/>
          </p:cNvSpPr>
          <p:nvPr>
            <p:ph type="body"/>
          </p:nvPr>
        </p:nvSpPr>
        <p:spPr>
          <a:xfrm>
            <a:off x="467424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457200" y="274680"/>
            <a:ext cx="8229240" cy="5297760"/>
          </a:xfrm>
          <a:prstGeom prst="rect">
            <a:avLst/>
          </a:prstGeom>
        </p:spPr>
        <p:txBody>
          <a:bodyPr lIns="0" rIns="0" tIns="0" bIns="0" anchor="ctr">
            <a:noAutofit/>
          </a:bodyP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56" name="PlaceHolder 2"/>
          <p:cNvSpPr>
            <a:spLocks noGrp="1"/>
          </p:cNvSpPr>
          <p:nvPr>
            <p:ph type="body"/>
          </p:nvPr>
        </p:nvSpPr>
        <p:spPr>
          <a:xfrm>
            <a:off x="45720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57" name="PlaceHolder 3"/>
          <p:cNvSpPr>
            <a:spLocks noGrp="1"/>
          </p:cNvSpPr>
          <p:nvPr>
            <p:ph type="body"/>
          </p:nvPr>
        </p:nvSpPr>
        <p:spPr>
          <a:xfrm>
            <a:off x="467424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58" name="PlaceHolder 4"/>
          <p:cNvSpPr>
            <a:spLocks noGrp="1"/>
          </p:cNvSpPr>
          <p:nvPr>
            <p:ph type="body"/>
          </p:nvPr>
        </p:nvSpPr>
        <p:spPr>
          <a:xfrm>
            <a:off x="45720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60" name="PlaceHolder 2"/>
          <p:cNvSpPr>
            <a:spLocks noGrp="1"/>
          </p:cNvSpPr>
          <p:nvPr>
            <p:ph type="body"/>
          </p:nvPr>
        </p:nvSpPr>
        <p:spPr>
          <a:xfrm>
            <a:off x="457200" y="1600200"/>
            <a:ext cx="4015800" cy="391680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61" name="PlaceHolder 3"/>
          <p:cNvSpPr>
            <a:spLocks noGrp="1"/>
          </p:cNvSpPr>
          <p:nvPr>
            <p:ph type="body"/>
          </p:nvPr>
        </p:nvSpPr>
        <p:spPr>
          <a:xfrm>
            <a:off x="467424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62" name="PlaceHolder 4"/>
          <p:cNvSpPr>
            <a:spLocks noGrp="1"/>
          </p:cNvSpPr>
          <p:nvPr>
            <p:ph type="body"/>
          </p:nvPr>
        </p:nvSpPr>
        <p:spPr>
          <a:xfrm>
            <a:off x="467424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64" name="PlaceHolder 2"/>
          <p:cNvSpPr>
            <a:spLocks noGrp="1"/>
          </p:cNvSpPr>
          <p:nvPr>
            <p:ph type="body"/>
          </p:nvPr>
        </p:nvSpPr>
        <p:spPr>
          <a:xfrm>
            <a:off x="45720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65" name="PlaceHolder 3"/>
          <p:cNvSpPr>
            <a:spLocks noGrp="1"/>
          </p:cNvSpPr>
          <p:nvPr>
            <p:ph type="body"/>
          </p:nvPr>
        </p:nvSpPr>
        <p:spPr>
          <a:xfrm>
            <a:off x="467424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66" name="PlaceHolder 4"/>
          <p:cNvSpPr>
            <a:spLocks noGrp="1"/>
          </p:cNvSpPr>
          <p:nvPr>
            <p:ph type="body"/>
          </p:nvPr>
        </p:nvSpPr>
        <p:spPr>
          <a:xfrm>
            <a:off x="457200" y="3646080"/>
            <a:ext cx="822924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68" name="PlaceHolder 2"/>
          <p:cNvSpPr>
            <a:spLocks noGrp="1"/>
          </p:cNvSpPr>
          <p:nvPr>
            <p:ph type="body"/>
          </p:nvPr>
        </p:nvSpPr>
        <p:spPr>
          <a:xfrm>
            <a:off x="457200" y="1600200"/>
            <a:ext cx="822924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69" name="PlaceHolder 3"/>
          <p:cNvSpPr>
            <a:spLocks noGrp="1"/>
          </p:cNvSpPr>
          <p:nvPr>
            <p:ph type="body"/>
          </p:nvPr>
        </p:nvSpPr>
        <p:spPr>
          <a:xfrm>
            <a:off x="457200" y="3646080"/>
            <a:ext cx="822924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71" name="PlaceHolder 2"/>
          <p:cNvSpPr>
            <a:spLocks noGrp="1"/>
          </p:cNvSpPr>
          <p:nvPr>
            <p:ph type="body"/>
          </p:nvPr>
        </p:nvSpPr>
        <p:spPr>
          <a:xfrm>
            <a:off x="45720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72" name="PlaceHolder 3"/>
          <p:cNvSpPr>
            <a:spLocks noGrp="1"/>
          </p:cNvSpPr>
          <p:nvPr>
            <p:ph type="body"/>
          </p:nvPr>
        </p:nvSpPr>
        <p:spPr>
          <a:xfrm>
            <a:off x="4674240" y="160020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73" name="PlaceHolder 4"/>
          <p:cNvSpPr>
            <a:spLocks noGrp="1"/>
          </p:cNvSpPr>
          <p:nvPr>
            <p:ph type="body"/>
          </p:nvPr>
        </p:nvSpPr>
        <p:spPr>
          <a:xfrm>
            <a:off x="45720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74" name="PlaceHolder 5"/>
          <p:cNvSpPr>
            <a:spLocks noGrp="1"/>
          </p:cNvSpPr>
          <p:nvPr>
            <p:ph type="body"/>
          </p:nvPr>
        </p:nvSpPr>
        <p:spPr>
          <a:xfrm>
            <a:off x="4674240" y="3646080"/>
            <a:ext cx="40158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4680"/>
            <a:ext cx="8229240" cy="1142640"/>
          </a:xfrm>
          <a:prstGeom prst="rect">
            <a:avLst/>
          </a:prstGeom>
        </p:spPr>
        <p:txBody>
          <a:bodyPr lIns="0" rIns="0" tIns="0" bIns="0" anchor="ctr">
            <a:noAutofit/>
          </a:bodyPr>
          <a:p>
            <a:endParaRPr b="0" lang="en-US" sz="1800" spc="-1" strike="noStrike">
              <a:solidFill>
                <a:srgbClr val="000000"/>
              </a:solidFill>
              <a:latin typeface="Palatino Linotype"/>
            </a:endParaRPr>
          </a:p>
        </p:txBody>
      </p:sp>
      <p:sp>
        <p:nvSpPr>
          <p:cNvPr id="76" name="PlaceHolder 2"/>
          <p:cNvSpPr>
            <a:spLocks noGrp="1"/>
          </p:cNvSpPr>
          <p:nvPr>
            <p:ph type="body"/>
          </p:nvPr>
        </p:nvSpPr>
        <p:spPr>
          <a:xfrm>
            <a:off x="457200" y="160020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77" name="PlaceHolder 3"/>
          <p:cNvSpPr>
            <a:spLocks noGrp="1"/>
          </p:cNvSpPr>
          <p:nvPr>
            <p:ph type="body"/>
          </p:nvPr>
        </p:nvSpPr>
        <p:spPr>
          <a:xfrm>
            <a:off x="3239640" y="160020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78" name="PlaceHolder 4"/>
          <p:cNvSpPr>
            <a:spLocks noGrp="1"/>
          </p:cNvSpPr>
          <p:nvPr>
            <p:ph type="body"/>
          </p:nvPr>
        </p:nvSpPr>
        <p:spPr>
          <a:xfrm>
            <a:off x="6022080" y="160020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79" name="PlaceHolder 5"/>
          <p:cNvSpPr>
            <a:spLocks noGrp="1"/>
          </p:cNvSpPr>
          <p:nvPr>
            <p:ph type="body"/>
          </p:nvPr>
        </p:nvSpPr>
        <p:spPr>
          <a:xfrm>
            <a:off x="457200" y="364608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80" name="PlaceHolder 6"/>
          <p:cNvSpPr>
            <a:spLocks noGrp="1"/>
          </p:cNvSpPr>
          <p:nvPr>
            <p:ph type="body"/>
          </p:nvPr>
        </p:nvSpPr>
        <p:spPr>
          <a:xfrm>
            <a:off x="3239640" y="364608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
        <p:nvSpPr>
          <p:cNvPr id="81" name="PlaceHolder 7"/>
          <p:cNvSpPr>
            <a:spLocks noGrp="1"/>
          </p:cNvSpPr>
          <p:nvPr>
            <p:ph type="body"/>
          </p:nvPr>
        </p:nvSpPr>
        <p:spPr>
          <a:xfrm>
            <a:off x="6022080" y="3646080"/>
            <a:ext cx="2649600" cy="1868040"/>
          </a:xfrm>
          <a:prstGeom prst="rect">
            <a:avLst/>
          </a:prstGeom>
        </p:spPr>
        <p:txBody>
          <a:bodyPr lIns="0" rIns="0" tIns="0" bIns="0">
            <a:normAutofit/>
          </a:bodyPr>
          <a:p>
            <a:endParaRPr b="0" lang="en-US" sz="3200" spc="-1" strike="noStrike">
              <a:solidFill>
                <a:srgbClr val="000000"/>
              </a:solidFill>
              <a:latin typeface="Palatino Linotype"/>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jpeg"/><Relationship Id="rId3" Type="http://schemas.openxmlformats.org/officeDocument/2006/relationships/slideLayout" Target="../slideLayouts/slideLayout13.xml"/><Relationship Id="rId4" Type="http://schemas.openxmlformats.org/officeDocument/2006/relationships/slideLayout" Target="../slideLayouts/slideLayout14.xml"/><Relationship Id="rId5" Type="http://schemas.openxmlformats.org/officeDocument/2006/relationships/slideLayout" Target="../slideLayouts/slideLayout15.xml"/><Relationship Id="rId6" Type="http://schemas.openxmlformats.org/officeDocument/2006/relationships/slideLayout" Target="../slideLayouts/slideLayout16.xml"/><Relationship Id="rId7" Type="http://schemas.openxmlformats.org/officeDocument/2006/relationships/slideLayout" Target="../slideLayouts/slideLayout17.xml"/><Relationship Id="rId8" Type="http://schemas.openxmlformats.org/officeDocument/2006/relationships/slideLayout" Target="../slideLayouts/slideLayout18.xml"/><Relationship Id="rId9" Type="http://schemas.openxmlformats.org/officeDocument/2006/relationships/slideLayout" Target="../slideLayouts/slideLayout19.xml"/><Relationship Id="rId10" Type="http://schemas.openxmlformats.org/officeDocument/2006/relationships/slideLayout" Target="../slideLayouts/slideLayout20.xml"/><Relationship Id="rId11" Type="http://schemas.openxmlformats.org/officeDocument/2006/relationships/slideLayout" Target="../slideLayouts/slideLayout21.xml"/><Relationship Id="rId12" Type="http://schemas.openxmlformats.org/officeDocument/2006/relationships/slideLayout" Target="../slideLayouts/slideLayout22.xml"/><Relationship Id="rId13" Type="http://schemas.openxmlformats.org/officeDocument/2006/relationships/slideLayout" Target="../slideLayouts/slideLayout23.xml"/><Relationship Id="rId14" Type="http://schemas.openxmlformats.org/officeDocument/2006/relationships/slideLayout" Target="../slideLayouts/slideLayout24.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0" name="PlaceHolder 1"/>
          <p:cNvSpPr>
            <a:spLocks noGrp="1"/>
          </p:cNvSpPr>
          <p:nvPr>
            <p:ph type="title"/>
          </p:nvPr>
        </p:nvSpPr>
        <p:spPr>
          <a:xfrm>
            <a:off x="683640" y="1989000"/>
            <a:ext cx="7772040" cy="1469520"/>
          </a:xfrm>
          <a:prstGeom prst="rect">
            <a:avLst/>
          </a:prstGeom>
        </p:spPr>
        <p:txBody>
          <a:bodyPr anchor="ctr">
            <a:noAutofit/>
          </a:bodyPr>
          <a:p>
            <a:pPr algn="ctr">
              <a:lnSpc>
                <a:spcPct val="100000"/>
              </a:lnSpc>
            </a:pPr>
            <a:r>
              <a:rPr b="0" lang="en-US" sz="4400" spc="-1" strike="noStrike">
                <a:solidFill>
                  <a:srgbClr val="000000"/>
                </a:solidFill>
                <a:latin typeface="Palatino Linotype"/>
              </a:rPr>
              <a:t>Click to edit Master title style</a:t>
            </a:r>
            <a:endParaRPr b="0" lang="en-US" sz="4400" spc="-1" strike="noStrike">
              <a:solidFill>
                <a:srgbClr val="000000"/>
              </a:solidFill>
              <a:latin typeface="Palatino Linotype"/>
            </a:endParaRPr>
          </a:p>
        </p:txBody>
      </p:sp>
      <p:sp>
        <p:nvSpPr>
          <p:cNvPr id="1" name="PlaceHolder 2"/>
          <p:cNvSpPr>
            <a:spLocks noGrp="1"/>
          </p:cNvSpPr>
          <p:nvPr>
            <p:ph type="dt"/>
          </p:nvPr>
        </p:nvSpPr>
        <p:spPr>
          <a:xfrm>
            <a:off x="395640" y="6525360"/>
            <a:ext cx="970920" cy="218160"/>
          </a:xfrm>
          <a:prstGeom prst="rect">
            <a:avLst/>
          </a:prstGeom>
        </p:spPr>
        <p:txBody>
          <a:bodyPr anchor="ctr">
            <a:noAutofit/>
          </a:bodyPr>
          <a:p>
            <a:pPr algn="ctr">
              <a:lnSpc>
                <a:spcPct val="100000"/>
              </a:lnSpc>
            </a:pPr>
            <a:fld id="{92D464EC-6721-4ABD-AF7F-0329008927DB}" type="datetime">
              <a:rPr b="0" lang="en-GB" sz="1050" spc="-1" strike="noStrike">
                <a:solidFill>
                  <a:srgbClr val="8b8b8b"/>
                </a:solidFill>
                <a:latin typeface="Palatino Linotype"/>
              </a:rPr>
              <a:t>14/10/24</a:t>
            </a:fld>
            <a:endParaRPr b="0" lang="en-GB" sz="1050" spc="-1" strike="noStrike">
              <a:latin typeface="Times New Roman"/>
            </a:endParaRPr>
          </a:p>
        </p:txBody>
      </p:sp>
      <p:sp>
        <p:nvSpPr>
          <p:cNvPr id="2" name="PlaceHolder 3"/>
          <p:cNvSpPr>
            <a:spLocks noGrp="1"/>
          </p:cNvSpPr>
          <p:nvPr>
            <p:ph type="ftr"/>
          </p:nvPr>
        </p:nvSpPr>
        <p:spPr>
          <a:xfrm>
            <a:off x="4140000" y="6381360"/>
            <a:ext cx="2895120" cy="364680"/>
          </a:xfrm>
          <a:prstGeom prst="rect">
            <a:avLst/>
          </a:prstGeom>
        </p:spPr>
        <p:txBody>
          <a:bodyPr lIns="90000" rIns="90000" tIns="45000" bIns="45000">
            <a:noAutofit/>
          </a:bodyPr>
          <a:p>
            <a:endParaRPr b="0" lang="en-GB" sz="2400" spc="-1" strike="noStrike">
              <a:latin typeface="Times New Roman"/>
            </a:endParaRPr>
          </a:p>
        </p:txBody>
      </p:sp>
      <p:sp>
        <p:nvSpPr>
          <p:cNvPr id="3" name="PlaceHolder 4"/>
          <p:cNvSpPr>
            <a:spLocks noGrp="1"/>
          </p:cNvSpPr>
          <p:nvPr>
            <p:ph type="sldNum"/>
          </p:nvPr>
        </p:nvSpPr>
        <p:spPr>
          <a:xfrm>
            <a:off x="7956360" y="6381000"/>
            <a:ext cx="730080" cy="340200"/>
          </a:xfrm>
          <a:prstGeom prst="rect">
            <a:avLst/>
          </a:prstGeom>
        </p:spPr>
        <p:txBody>
          <a:bodyPr anchor="ctr">
            <a:noAutofit/>
          </a:bodyPr>
          <a:p>
            <a:pPr algn="r">
              <a:lnSpc>
                <a:spcPct val="100000"/>
              </a:lnSpc>
            </a:pPr>
            <a:fld id="{A659E9D4-7714-4766-8042-EA866BD91072}" type="slidenum">
              <a:rPr b="0" lang="en-GB" sz="1200" spc="-1" strike="noStrike">
                <a:solidFill>
                  <a:srgbClr val="8b8b8b"/>
                </a:solidFill>
                <a:latin typeface="Palatino Linotype"/>
              </a:rPr>
              <a:t>&lt;number&gt;</a:t>
            </a:fld>
            <a:endParaRPr b="0" lang="en-GB" sz="1200" spc="-1" strike="noStrike">
              <a:latin typeface="Times New Roman"/>
            </a:endParaRPr>
          </a:p>
        </p:txBody>
      </p:sp>
      <p:sp>
        <p:nvSpPr>
          <p:cNvPr id="4" name="PlaceHolder 5"/>
          <p:cNvSpPr>
            <a:spLocks noGrp="1"/>
          </p:cNvSpPr>
          <p:nvPr>
            <p:ph type="body"/>
          </p:nvPr>
        </p:nvSpPr>
        <p:spPr>
          <a:xfrm>
            <a:off x="457200" y="1604520"/>
            <a:ext cx="8229240" cy="39772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US" sz="3200" spc="-1" strike="noStrike">
                <a:solidFill>
                  <a:srgbClr val="000000"/>
                </a:solidFill>
                <a:latin typeface="Palatino Linotype"/>
              </a:rPr>
              <a:t>Click to edit the outline text format</a:t>
            </a:r>
            <a:endParaRPr b="0" lang="en-US" sz="3200" spc="-1" strike="noStrike">
              <a:solidFill>
                <a:srgbClr val="000000"/>
              </a:solidFill>
              <a:latin typeface="Palatino Linotype"/>
            </a:endParaRPr>
          </a:p>
          <a:p>
            <a:pPr lvl="1" marL="864000" indent="-324000">
              <a:spcBef>
                <a:spcPts val="1134"/>
              </a:spcBef>
              <a:buClr>
                <a:srgbClr val="000000"/>
              </a:buClr>
              <a:buSzPct val="75000"/>
              <a:buFont typeface="Symbol" charset="2"/>
              <a:buChar char=""/>
            </a:pPr>
            <a:r>
              <a:rPr b="0" lang="en-US" sz="2400" spc="-1" strike="noStrike">
                <a:solidFill>
                  <a:srgbClr val="000000"/>
                </a:solidFill>
                <a:latin typeface="Palatino Linotype"/>
              </a:rPr>
              <a:t>Second Outline Level</a:t>
            </a:r>
            <a:endParaRPr b="0" lang="en-US" sz="2400" spc="-1" strike="noStrike">
              <a:solidFill>
                <a:srgbClr val="000000"/>
              </a:solidFill>
              <a:latin typeface="Palatino Linotype"/>
            </a:endParaRPr>
          </a:p>
          <a:p>
            <a:pPr lvl="2" marL="1296000" indent="-288000">
              <a:spcBef>
                <a:spcPts val="850"/>
              </a:spcBef>
              <a:buClr>
                <a:srgbClr val="000000"/>
              </a:buClr>
              <a:buSzPct val="45000"/>
              <a:buFont typeface="Wingdings" charset="2"/>
              <a:buChar char=""/>
            </a:pPr>
            <a:r>
              <a:rPr b="0" lang="en-US" sz="2000" spc="-1" strike="noStrike">
                <a:solidFill>
                  <a:srgbClr val="000000"/>
                </a:solidFill>
                <a:latin typeface="Palatino Linotype"/>
              </a:rPr>
              <a:t>Third Outline Level</a:t>
            </a:r>
            <a:endParaRPr b="0" lang="en-US" sz="2000" spc="-1" strike="noStrike">
              <a:solidFill>
                <a:srgbClr val="000000"/>
              </a:solidFill>
              <a:latin typeface="Palatino Linotype"/>
            </a:endParaRPr>
          </a:p>
          <a:p>
            <a:pPr lvl="3" marL="1728000" indent="-216000">
              <a:spcBef>
                <a:spcPts val="567"/>
              </a:spcBef>
              <a:buClr>
                <a:srgbClr val="000000"/>
              </a:buClr>
              <a:buSzPct val="75000"/>
              <a:buFont typeface="Symbol" charset="2"/>
              <a:buChar char=""/>
            </a:pPr>
            <a:r>
              <a:rPr b="0" lang="en-US" sz="2000" spc="-1" strike="noStrike">
                <a:solidFill>
                  <a:srgbClr val="000000"/>
                </a:solidFill>
                <a:latin typeface="Palatino Linotype"/>
              </a:rPr>
              <a:t>Fourth Outline Level</a:t>
            </a:r>
            <a:endParaRPr b="0" lang="en-US" sz="2000" spc="-1" strike="noStrike">
              <a:solidFill>
                <a:srgbClr val="000000"/>
              </a:solidFill>
              <a:latin typeface="Palatino Linotype"/>
            </a:endParaRPr>
          </a:p>
          <a:p>
            <a:pPr lvl="4" marL="2160000" indent="-216000">
              <a:spcBef>
                <a:spcPts val="283"/>
              </a:spcBef>
              <a:buClr>
                <a:srgbClr val="000000"/>
              </a:buClr>
              <a:buSzPct val="45000"/>
              <a:buFont typeface="Wingdings" charset="2"/>
              <a:buChar char=""/>
            </a:pPr>
            <a:r>
              <a:rPr b="0" lang="en-US" sz="2000" spc="-1" strike="noStrike">
                <a:solidFill>
                  <a:srgbClr val="000000"/>
                </a:solidFill>
                <a:latin typeface="Palatino Linotype"/>
              </a:rPr>
              <a:t>Fifth Outline Level</a:t>
            </a:r>
            <a:endParaRPr b="0" lang="en-US" sz="2000" spc="-1" strike="noStrike">
              <a:solidFill>
                <a:srgbClr val="000000"/>
              </a:solidFill>
              <a:latin typeface="Palatino Linotype"/>
            </a:endParaRPr>
          </a:p>
          <a:p>
            <a:pPr lvl="5" marL="2592000" indent="-216000">
              <a:spcBef>
                <a:spcPts val="283"/>
              </a:spcBef>
              <a:buClr>
                <a:srgbClr val="000000"/>
              </a:buClr>
              <a:buSzPct val="45000"/>
              <a:buFont typeface="Wingdings" charset="2"/>
              <a:buChar char=""/>
            </a:pPr>
            <a:r>
              <a:rPr b="0" lang="en-US" sz="2000" spc="-1" strike="noStrike">
                <a:solidFill>
                  <a:srgbClr val="000000"/>
                </a:solidFill>
                <a:latin typeface="Palatino Linotype"/>
              </a:rPr>
              <a:t>Sixth Outline Level</a:t>
            </a:r>
            <a:endParaRPr b="0" lang="en-US" sz="2000" spc="-1" strike="noStrike">
              <a:solidFill>
                <a:srgbClr val="000000"/>
              </a:solidFill>
              <a:latin typeface="Palatino Linotype"/>
            </a:endParaRPr>
          </a:p>
          <a:p>
            <a:pPr lvl="6" marL="3024000" indent="-216000">
              <a:spcBef>
                <a:spcPts val="283"/>
              </a:spcBef>
              <a:buClr>
                <a:srgbClr val="000000"/>
              </a:buClr>
              <a:buSzPct val="45000"/>
              <a:buFont typeface="Wingdings" charset="2"/>
              <a:buChar char=""/>
            </a:pPr>
            <a:r>
              <a:rPr b="0" lang="en-US" sz="2000" spc="-1" strike="noStrike">
                <a:solidFill>
                  <a:srgbClr val="000000"/>
                </a:solidFill>
                <a:latin typeface="Palatino Linotype"/>
              </a:rPr>
              <a:t>Seventh Outline Level</a:t>
            </a:r>
            <a:endParaRPr b="0" lang="en-US" sz="2000" spc="-1" strike="noStrike">
              <a:solidFill>
                <a:srgbClr val="000000"/>
              </a:solidFill>
              <a:latin typeface="Palatino Linotype"/>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blipFill rotWithShape="0">
          <a:blip r:embed="rId2"/>
          <a:stretch/>
        </a:blipFill>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680"/>
            <a:ext cx="8229240" cy="1142640"/>
          </a:xfrm>
          <a:prstGeom prst="rect">
            <a:avLst/>
          </a:prstGeom>
        </p:spPr>
        <p:txBody>
          <a:bodyPr anchor="ctr">
            <a:noAutofit/>
          </a:bodyPr>
          <a:p>
            <a:pPr algn="ctr">
              <a:lnSpc>
                <a:spcPct val="100000"/>
              </a:lnSpc>
            </a:pPr>
            <a:r>
              <a:rPr b="0" lang="en-US" sz="4400" spc="-1" strike="noStrike">
                <a:solidFill>
                  <a:srgbClr val="000000"/>
                </a:solidFill>
                <a:latin typeface="Palatino Linotype"/>
              </a:rPr>
              <a:t>Click to edit Master title style</a:t>
            </a:r>
            <a:endParaRPr b="0" lang="en-US" sz="4400" spc="-1" strike="noStrike">
              <a:solidFill>
                <a:srgbClr val="000000"/>
              </a:solidFill>
              <a:latin typeface="Palatino Linotype"/>
            </a:endParaRPr>
          </a:p>
        </p:txBody>
      </p:sp>
      <p:sp>
        <p:nvSpPr>
          <p:cNvPr id="42" name="PlaceHolder 2"/>
          <p:cNvSpPr>
            <a:spLocks noGrp="1"/>
          </p:cNvSpPr>
          <p:nvPr>
            <p:ph type="body"/>
          </p:nvPr>
        </p:nvSpPr>
        <p:spPr>
          <a:xfrm>
            <a:off x="457200" y="1600200"/>
            <a:ext cx="8229240" cy="3916800"/>
          </a:xfrm>
          <a:prstGeom prst="rect">
            <a:avLst/>
          </a:prstGeom>
        </p:spPr>
        <p:txBody>
          <a:bodyPr>
            <a:noAutofit/>
          </a:bodyPr>
          <a:p>
            <a:pPr marL="343080" indent="-342720">
              <a:lnSpc>
                <a:spcPct val="100000"/>
              </a:lnSpc>
              <a:spcBef>
                <a:spcPts val="641"/>
              </a:spcBef>
              <a:buClr>
                <a:srgbClr val="000000"/>
              </a:buClr>
              <a:buFont typeface="Arial"/>
              <a:buChar char="•"/>
            </a:pPr>
            <a:r>
              <a:rPr b="0" lang="en-US" sz="3200" spc="-1" strike="noStrike">
                <a:solidFill>
                  <a:srgbClr val="000000"/>
                </a:solidFill>
                <a:latin typeface="Palatino Linotype"/>
              </a:rPr>
              <a:t>Edit Master text styles</a:t>
            </a:r>
            <a:endParaRPr b="0" lang="en-US" sz="3200" spc="-1" strike="noStrike">
              <a:solidFill>
                <a:srgbClr val="000000"/>
              </a:solidFill>
              <a:latin typeface="Palatino Linotype"/>
            </a:endParaRPr>
          </a:p>
          <a:p>
            <a:pPr lvl="1" marL="743040" indent="-285480">
              <a:lnSpc>
                <a:spcPct val="100000"/>
              </a:lnSpc>
              <a:spcBef>
                <a:spcPts val="561"/>
              </a:spcBef>
              <a:buClr>
                <a:srgbClr val="000000"/>
              </a:buClr>
              <a:buFont typeface="Arial"/>
              <a:buChar char="–"/>
            </a:pPr>
            <a:r>
              <a:rPr b="0" lang="en-US" sz="2800" spc="-1" strike="noStrike">
                <a:solidFill>
                  <a:srgbClr val="000000"/>
                </a:solidFill>
                <a:latin typeface="Palatino Linotype"/>
              </a:rPr>
              <a:t>Second level</a:t>
            </a:r>
            <a:endParaRPr b="0" lang="en-US" sz="2800" spc="-1" strike="noStrike">
              <a:solidFill>
                <a:srgbClr val="000000"/>
              </a:solidFill>
              <a:latin typeface="Palatino Linotype"/>
            </a:endParaRPr>
          </a:p>
          <a:p>
            <a:pPr lvl="2" marL="1143000" indent="-228240">
              <a:lnSpc>
                <a:spcPct val="100000"/>
              </a:lnSpc>
              <a:spcBef>
                <a:spcPts val="479"/>
              </a:spcBef>
              <a:buClr>
                <a:srgbClr val="000000"/>
              </a:buClr>
              <a:buFont typeface="Arial"/>
              <a:buChar char="•"/>
            </a:pPr>
            <a:r>
              <a:rPr b="0" lang="en-US" sz="2400" spc="-1" strike="noStrike">
                <a:solidFill>
                  <a:srgbClr val="000000"/>
                </a:solidFill>
                <a:latin typeface="Palatino Linotype"/>
              </a:rPr>
              <a:t>Third level</a:t>
            </a:r>
            <a:endParaRPr b="0" lang="en-US" sz="2400" spc="-1" strike="noStrike">
              <a:solidFill>
                <a:srgbClr val="000000"/>
              </a:solidFill>
              <a:latin typeface="Palatino Linotype"/>
            </a:endParaRPr>
          </a:p>
          <a:p>
            <a:pPr lvl="3" marL="1600200" indent="-228240">
              <a:lnSpc>
                <a:spcPct val="100000"/>
              </a:lnSpc>
              <a:spcBef>
                <a:spcPts val="400"/>
              </a:spcBef>
              <a:buClr>
                <a:srgbClr val="000000"/>
              </a:buClr>
              <a:buFont typeface="Arial"/>
              <a:buChar char="–"/>
            </a:pPr>
            <a:r>
              <a:rPr b="0" lang="en-US" sz="2000" spc="-1" strike="noStrike">
                <a:solidFill>
                  <a:srgbClr val="000000"/>
                </a:solidFill>
                <a:latin typeface="Palatino Linotype"/>
              </a:rPr>
              <a:t>Fourth level</a:t>
            </a:r>
            <a:endParaRPr b="0" lang="en-US" sz="2000" spc="-1" strike="noStrike">
              <a:solidFill>
                <a:srgbClr val="000000"/>
              </a:solidFill>
              <a:latin typeface="Palatino Linotype"/>
            </a:endParaRPr>
          </a:p>
          <a:p>
            <a:pPr lvl="4" marL="2057400" indent="-228240">
              <a:lnSpc>
                <a:spcPct val="100000"/>
              </a:lnSpc>
              <a:spcBef>
                <a:spcPts val="400"/>
              </a:spcBef>
              <a:buClr>
                <a:srgbClr val="000000"/>
              </a:buClr>
              <a:buFont typeface="Arial"/>
              <a:buChar char="»"/>
            </a:pPr>
            <a:r>
              <a:rPr b="0" lang="en-US" sz="2000" spc="-1" strike="noStrike">
                <a:solidFill>
                  <a:srgbClr val="000000"/>
                </a:solidFill>
                <a:latin typeface="Palatino Linotype"/>
              </a:rPr>
              <a:t>Fifth level</a:t>
            </a:r>
            <a:endParaRPr b="0" lang="en-US" sz="2000" spc="-1" strike="noStrike">
              <a:solidFill>
                <a:srgbClr val="000000"/>
              </a:solidFill>
              <a:latin typeface="Palatino Linotype"/>
            </a:endParaRPr>
          </a:p>
        </p:txBody>
      </p:sp>
      <p:sp>
        <p:nvSpPr>
          <p:cNvPr id="43" name="PlaceHolder 3"/>
          <p:cNvSpPr>
            <a:spLocks noGrp="1"/>
          </p:cNvSpPr>
          <p:nvPr>
            <p:ph type="dt"/>
          </p:nvPr>
        </p:nvSpPr>
        <p:spPr>
          <a:xfrm>
            <a:off x="251640" y="6525360"/>
            <a:ext cx="970920" cy="218160"/>
          </a:xfrm>
          <a:prstGeom prst="rect">
            <a:avLst/>
          </a:prstGeom>
        </p:spPr>
        <p:txBody>
          <a:bodyPr anchor="ctr">
            <a:noAutofit/>
          </a:bodyPr>
          <a:p>
            <a:pPr algn="ctr">
              <a:lnSpc>
                <a:spcPct val="100000"/>
              </a:lnSpc>
            </a:pPr>
            <a:fld id="{8B7C770A-A06E-4588-B1D3-30B040DD5C0D}" type="datetime">
              <a:rPr b="0" lang="en-GB" sz="1050" spc="-1" strike="noStrike">
                <a:solidFill>
                  <a:srgbClr val="8b8b8b"/>
                </a:solidFill>
                <a:latin typeface="Palatino Linotype"/>
              </a:rPr>
              <a:t>14/10/24</a:t>
            </a:fld>
            <a:endParaRPr b="0" lang="en-GB" sz="1050" spc="-1" strike="noStrike">
              <a:latin typeface="Times New Roman"/>
            </a:endParaRPr>
          </a:p>
        </p:txBody>
      </p:sp>
      <p:sp>
        <p:nvSpPr>
          <p:cNvPr id="44" name="PlaceHolder 4"/>
          <p:cNvSpPr>
            <a:spLocks noGrp="1"/>
          </p:cNvSpPr>
          <p:nvPr>
            <p:ph type="ftr"/>
          </p:nvPr>
        </p:nvSpPr>
        <p:spPr>
          <a:xfrm>
            <a:off x="3132000" y="6461640"/>
            <a:ext cx="2895120" cy="364680"/>
          </a:xfrm>
          <a:prstGeom prst="rect">
            <a:avLst/>
          </a:prstGeom>
        </p:spPr>
        <p:txBody>
          <a:bodyPr lIns="90000" rIns="90000" tIns="45000" bIns="45000">
            <a:noAutofit/>
          </a:bodyPr>
          <a:p>
            <a:endParaRPr b="0" lang="en-GB" sz="2400" spc="-1" strike="noStrike">
              <a:latin typeface="Times New Roman"/>
            </a:endParaRPr>
          </a:p>
        </p:txBody>
      </p:sp>
      <p:sp>
        <p:nvSpPr>
          <p:cNvPr id="45" name="PlaceHolder 5"/>
          <p:cNvSpPr>
            <a:spLocks noGrp="1"/>
          </p:cNvSpPr>
          <p:nvPr>
            <p:ph type="sldNum"/>
          </p:nvPr>
        </p:nvSpPr>
        <p:spPr>
          <a:xfrm>
            <a:off x="7956360" y="6381000"/>
            <a:ext cx="730080" cy="340200"/>
          </a:xfrm>
          <a:prstGeom prst="rect">
            <a:avLst/>
          </a:prstGeom>
        </p:spPr>
        <p:txBody>
          <a:bodyPr anchor="ctr">
            <a:noAutofit/>
          </a:bodyPr>
          <a:p>
            <a:pPr algn="r">
              <a:lnSpc>
                <a:spcPct val="100000"/>
              </a:lnSpc>
            </a:pPr>
            <a:fld id="{2C00F4CF-1867-41EB-A817-E72CC029ADAD}" type="slidenum">
              <a:rPr b="0" lang="en-GB" sz="1200" spc="-1" strike="noStrike">
                <a:solidFill>
                  <a:srgbClr val="8b8b8b"/>
                </a:solidFill>
                <a:latin typeface="Palatino Linotype"/>
              </a:rPr>
              <a:t>&lt;number&gt;</a:t>
            </a:fld>
            <a:endParaRPr b="0" lang="en-GB" sz="1200" spc="-1" strike="noStrike">
              <a:latin typeface="Times New Roman"/>
            </a:endParaRPr>
          </a:p>
        </p:txBody>
      </p:sp>
    </p:spTree>
  </p:cSld>
  <p:clrMap bg1="lt1" bg2="lt2" tx1="dk1" tx2="dk2" accent1="accent1" accent2="accent2" accent3="accent3" accent4="accent4" accent5="accent5" accent6="accent6" hlink="hlink" folHlink="folHlink"/>
  <p:sldLayoutIdLst>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4.xml.rels><?xml version="1.0" encoding="UTF-8"?>
<Relationships xmlns="http://schemas.openxmlformats.org/package/2006/relationships"><Relationship Id="rId1" Type="http://schemas.openxmlformats.org/officeDocument/2006/relationships/image" Target="../media/image3.jpeg"/><Relationship Id="rId2" Type="http://schemas.openxmlformats.org/officeDocument/2006/relationships/slideLayout" Target="../slideLayouts/slideLayout1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2" name="Title 1"/>
          <p:cNvSpPr txBox="1"/>
          <p:nvPr/>
        </p:nvSpPr>
        <p:spPr>
          <a:xfrm>
            <a:off x="539640" y="1556640"/>
            <a:ext cx="7992360" cy="1469520"/>
          </a:xfrm>
          <a:prstGeom prst="rect">
            <a:avLst/>
          </a:prstGeom>
          <a:noFill/>
          <a:ln w="0">
            <a:noFill/>
          </a:ln>
        </p:spPr>
        <p:txBody>
          <a:bodyPr anchor="ctr">
            <a:normAutofit/>
          </a:bodyPr>
          <a:p>
            <a:pPr algn="ctr">
              <a:lnSpc>
                <a:spcPct val="100000"/>
              </a:lnSpc>
            </a:pPr>
            <a:r>
              <a:rPr b="0" lang="en-GB" sz="4400" spc="-1" strike="noStrike">
                <a:solidFill>
                  <a:srgbClr val="ffffff"/>
                </a:solidFill>
                <a:latin typeface="Palatino Linotype"/>
              </a:rPr>
              <a:t>Time test advice</a:t>
            </a:r>
            <a:br/>
            <a:r>
              <a:rPr b="0" lang="en-GB" sz="4400" spc="-1" strike="noStrike">
                <a:solidFill>
                  <a:srgbClr val="ffffff"/>
                </a:solidFill>
                <a:latin typeface="Palatino Linotype"/>
              </a:rPr>
              <a:t>TT1</a:t>
            </a:r>
            <a:endParaRPr b="0" lang="en-US" sz="4400" spc="-1" strike="noStrike">
              <a:solidFill>
                <a:srgbClr val="000000"/>
              </a:solidFill>
              <a:latin typeface="Palatino Linotype"/>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3" name="Title 1"/>
          <p:cNvSpPr txBox="1"/>
          <p:nvPr/>
        </p:nvSpPr>
        <p:spPr>
          <a:xfrm>
            <a:off x="457200" y="274680"/>
            <a:ext cx="8229240" cy="1142640"/>
          </a:xfrm>
          <a:prstGeom prst="rect">
            <a:avLst/>
          </a:prstGeom>
          <a:noFill/>
          <a:ln w="0">
            <a:noFill/>
          </a:ln>
        </p:spPr>
        <p:txBody>
          <a:bodyPr anchor="ctr">
            <a:noAutofit/>
          </a:bodyPr>
          <a:p>
            <a:pPr algn="ctr">
              <a:lnSpc>
                <a:spcPct val="100000"/>
              </a:lnSpc>
            </a:pPr>
            <a:r>
              <a:rPr b="0" lang="en-GB" sz="4400" spc="-1" strike="noStrike">
                <a:solidFill>
                  <a:srgbClr val="000000"/>
                </a:solidFill>
                <a:latin typeface="Palatino Linotype"/>
              </a:rPr>
              <a:t>Time test practicalities</a:t>
            </a:r>
            <a:endParaRPr b="0" lang="en-US" sz="4400" spc="-1" strike="noStrike">
              <a:solidFill>
                <a:srgbClr val="000000"/>
              </a:solidFill>
              <a:latin typeface="Palatino Linotype"/>
            </a:endParaRPr>
          </a:p>
        </p:txBody>
      </p:sp>
      <p:sp>
        <p:nvSpPr>
          <p:cNvPr id="84" name="Content Placeholder 2"/>
          <p:cNvSpPr txBox="1"/>
          <p:nvPr/>
        </p:nvSpPr>
        <p:spPr>
          <a:xfrm>
            <a:off x="457200" y="1600200"/>
            <a:ext cx="8229240" cy="3916800"/>
          </a:xfrm>
          <a:prstGeom prst="rect">
            <a:avLst/>
          </a:prstGeom>
          <a:noFill/>
          <a:ln w="0">
            <a:noFill/>
          </a:ln>
        </p:spPr>
        <p:txBody>
          <a:bodyPr>
            <a:normAutofit fontScale="23000"/>
          </a:bodyPr>
          <a:p>
            <a:pPr marL="343080" indent="-342720">
              <a:lnSpc>
                <a:spcPct val="120000"/>
              </a:lnSpc>
              <a:spcBef>
                <a:spcPts val="641"/>
              </a:spcBef>
              <a:buClr>
                <a:srgbClr val="000000"/>
              </a:buClr>
              <a:buFont typeface="Arial"/>
              <a:buChar char="•"/>
            </a:pPr>
            <a:r>
              <a:rPr b="0" lang="en-GB" sz="3200" spc="-1" strike="noStrike">
                <a:solidFill>
                  <a:srgbClr val="000000"/>
                </a:solidFill>
                <a:latin typeface="Palatino Linotype"/>
              </a:rPr>
              <a:t>It is an open-book test and you may use all aids at your disposal (e.g. text books, vocabulary lists, etc).</a:t>
            </a:r>
            <a:endParaRPr b="0" lang="en-US" sz="3200" spc="-1" strike="noStrike">
              <a:solidFill>
                <a:srgbClr val="000000"/>
              </a:solidFill>
              <a:latin typeface="Palatino Linotype"/>
            </a:endParaRPr>
          </a:p>
          <a:p>
            <a:pPr marL="343080" indent="-342720">
              <a:lnSpc>
                <a:spcPct val="120000"/>
              </a:lnSpc>
              <a:spcBef>
                <a:spcPts val="641"/>
              </a:spcBef>
              <a:buClr>
                <a:srgbClr val="000000"/>
              </a:buClr>
              <a:buFont typeface="Arial"/>
              <a:buChar char="•"/>
            </a:pPr>
            <a:r>
              <a:rPr b="0" lang="en-GB" sz="3200" spc="-1" strike="noStrike">
                <a:solidFill>
                  <a:srgbClr val="000000"/>
                </a:solidFill>
                <a:latin typeface="Palatino Linotype"/>
              </a:rPr>
              <a:t>You may only attempt the test once and must complete this attempt within 1 hour from your start-time. This includes submitting your answers for marking!</a:t>
            </a:r>
            <a:endParaRPr b="0" lang="en-US" sz="3200" spc="-1" strike="noStrike">
              <a:solidFill>
                <a:srgbClr val="000000"/>
              </a:solidFill>
              <a:latin typeface="Palatino Linotype"/>
            </a:endParaRPr>
          </a:p>
          <a:p>
            <a:pPr>
              <a:lnSpc>
                <a:spcPct val="120000"/>
              </a:lnSpc>
              <a:spcBef>
                <a:spcPts val="641"/>
              </a:spcBef>
            </a:pPr>
            <a:endParaRPr b="0" lang="en-US" sz="3200" spc="-1" strike="noStrike">
              <a:solidFill>
                <a:srgbClr val="000000"/>
              </a:solidFill>
              <a:latin typeface="Palatino Linotype"/>
            </a:endParaRPr>
          </a:p>
          <a:p>
            <a:pPr marL="343080" indent="-342720">
              <a:lnSpc>
                <a:spcPct val="120000"/>
              </a:lnSpc>
              <a:spcBef>
                <a:spcPts val="641"/>
              </a:spcBef>
              <a:buClr>
                <a:srgbClr val="000000"/>
              </a:buClr>
              <a:buFont typeface="Arial"/>
              <a:buChar char="•"/>
            </a:pPr>
            <a:r>
              <a:rPr b="0" lang="en-GB" sz="3200" spc="-1" strike="noStrike">
                <a:solidFill>
                  <a:srgbClr val="000000"/>
                </a:solidFill>
                <a:latin typeface="Palatino Linotype"/>
              </a:rPr>
              <a:t>The quiz interface will have a count-down clock in the navigation box in the upper right hand corner.</a:t>
            </a:r>
            <a:endParaRPr b="0" lang="en-US" sz="3200" spc="-1" strike="noStrike">
              <a:solidFill>
                <a:srgbClr val="000000"/>
              </a:solidFill>
              <a:latin typeface="Palatino Linotype"/>
            </a:endParaRPr>
          </a:p>
          <a:p>
            <a:pPr marL="343080" indent="-342720">
              <a:lnSpc>
                <a:spcPct val="120000"/>
              </a:lnSpc>
              <a:spcBef>
                <a:spcPts val="641"/>
              </a:spcBef>
              <a:buClr>
                <a:srgbClr val="000000"/>
              </a:buClr>
              <a:buFont typeface="Arial"/>
              <a:buChar char="•"/>
            </a:pPr>
            <a:r>
              <a:rPr b="0" lang="en-GB" sz="3200" spc="-1" strike="noStrike">
                <a:solidFill>
                  <a:srgbClr val="000000"/>
                </a:solidFill>
                <a:latin typeface="Palatino Linotype"/>
              </a:rPr>
              <a:t>If you are well prepared and well organised, time will not be an issue!</a:t>
            </a:r>
            <a:endParaRPr b="0" lang="en-US" sz="3200" spc="-1" strike="noStrike">
              <a:solidFill>
                <a:srgbClr val="000000"/>
              </a:solidFill>
              <a:latin typeface="Palatino Linotype"/>
            </a:endParaRPr>
          </a:p>
          <a:p>
            <a:pPr marL="343080" indent="-342720">
              <a:lnSpc>
                <a:spcPct val="120000"/>
              </a:lnSpc>
              <a:spcBef>
                <a:spcPts val="641"/>
              </a:spcBef>
              <a:buClr>
                <a:srgbClr val="000000"/>
              </a:buClr>
              <a:buFont typeface="Arial"/>
              <a:buChar char="•"/>
            </a:pPr>
            <a:r>
              <a:rPr b="0" lang="en-GB" sz="3200" spc="-1" strike="noStrike">
                <a:solidFill>
                  <a:srgbClr val="000000"/>
                </a:solidFill>
                <a:latin typeface="Palatino Linotype"/>
              </a:rPr>
              <a:t>Once you have completed all questions, you must submit your answers for marking. You can go back and review individual questions before submitting. Your exam is not valid until you have submitted it for marking.</a:t>
            </a:r>
            <a:endParaRPr b="0" lang="en-US" sz="3200" spc="-1" strike="noStrike">
              <a:solidFill>
                <a:srgbClr val="000000"/>
              </a:solidFill>
              <a:latin typeface="Palatino Linotype"/>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5" name="Title 1"/>
          <p:cNvSpPr txBox="1"/>
          <p:nvPr/>
        </p:nvSpPr>
        <p:spPr>
          <a:xfrm>
            <a:off x="457200" y="274680"/>
            <a:ext cx="8229240" cy="1142640"/>
          </a:xfrm>
          <a:prstGeom prst="rect">
            <a:avLst/>
          </a:prstGeom>
          <a:noFill/>
          <a:ln w="0">
            <a:noFill/>
          </a:ln>
        </p:spPr>
        <p:txBody>
          <a:bodyPr anchor="ctr">
            <a:noAutofit/>
          </a:bodyPr>
          <a:p>
            <a:pPr algn="ctr">
              <a:lnSpc>
                <a:spcPct val="100000"/>
              </a:lnSpc>
            </a:pPr>
            <a:r>
              <a:rPr b="0" lang="en-GB" sz="4400" spc="-1" strike="noStrike">
                <a:solidFill>
                  <a:srgbClr val="000000"/>
                </a:solidFill>
                <a:latin typeface="Palatino Linotype"/>
              </a:rPr>
              <a:t>Practicalities</a:t>
            </a:r>
            <a:endParaRPr b="0" lang="en-US" sz="4400" spc="-1" strike="noStrike">
              <a:solidFill>
                <a:srgbClr val="000000"/>
              </a:solidFill>
              <a:latin typeface="Palatino Linotype"/>
            </a:endParaRPr>
          </a:p>
        </p:txBody>
      </p:sp>
      <p:sp>
        <p:nvSpPr>
          <p:cNvPr id="86" name="Content Placeholder 2"/>
          <p:cNvSpPr txBox="1"/>
          <p:nvPr/>
        </p:nvSpPr>
        <p:spPr>
          <a:xfrm>
            <a:off x="457200" y="1600200"/>
            <a:ext cx="8229240" cy="3916800"/>
          </a:xfrm>
          <a:prstGeom prst="rect">
            <a:avLst/>
          </a:prstGeom>
          <a:noFill/>
          <a:ln w="0">
            <a:noFill/>
          </a:ln>
        </p:spPr>
        <p:txBody>
          <a:bodyPr>
            <a:noAutofit/>
          </a:bodyPr>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Time test 1: 60 min</a:t>
            </a:r>
            <a:endParaRPr b="0" lang="en-US" sz="3200" spc="-1" strike="noStrike">
              <a:solidFill>
                <a:srgbClr val="000000"/>
              </a:solidFill>
              <a:latin typeface="Palatino Linotype"/>
            </a:endParaRPr>
          </a:p>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Time test 1: Extra time (75 min) – only for students with an approved statement of compensatory measures from student support</a:t>
            </a:r>
            <a:endParaRPr b="0" lang="en-US" sz="3200" spc="-1" strike="noStrike">
              <a:solidFill>
                <a:srgbClr val="000000"/>
              </a:solidFill>
              <a:latin typeface="Palatino Linotype"/>
            </a:endParaRPr>
          </a:p>
        </p:txBody>
      </p:sp>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pic>
        <p:nvPicPr>
          <p:cNvPr id="87" name="Content Placeholder 6" descr="Graphical user interface, application&#10;&#10;Description automatically generated"/>
          <p:cNvPicPr/>
          <p:nvPr/>
        </p:nvPicPr>
        <p:blipFill>
          <a:blip r:embed="rId1"/>
          <a:srcRect l="5906" t="3304" r="5109" b="78967"/>
          <a:stretch/>
        </p:blipFill>
        <p:spPr>
          <a:xfrm>
            <a:off x="16920" y="29520"/>
            <a:ext cx="9165960" cy="4623120"/>
          </a:xfrm>
          <a:prstGeom prst="rect">
            <a:avLst/>
          </a:prstGeom>
          <a:ln w="0">
            <a:noFill/>
          </a:ln>
        </p:spPr>
      </p:pic>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88" name="Title 1"/>
          <p:cNvSpPr txBox="1"/>
          <p:nvPr/>
        </p:nvSpPr>
        <p:spPr>
          <a:xfrm>
            <a:off x="457200" y="274680"/>
            <a:ext cx="8229240" cy="1142640"/>
          </a:xfrm>
          <a:prstGeom prst="rect">
            <a:avLst/>
          </a:prstGeom>
          <a:noFill/>
          <a:ln w="0">
            <a:noFill/>
          </a:ln>
        </p:spPr>
        <p:txBody>
          <a:bodyPr anchor="ctr">
            <a:noAutofit/>
          </a:bodyPr>
          <a:p>
            <a:pPr algn="ctr">
              <a:lnSpc>
                <a:spcPct val="100000"/>
              </a:lnSpc>
            </a:pPr>
            <a:r>
              <a:rPr b="0" lang="en-GB" sz="4400" spc="-1" strike="noStrike">
                <a:solidFill>
                  <a:srgbClr val="000000"/>
                </a:solidFill>
                <a:latin typeface="Palatino Linotype"/>
              </a:rPr>
              <a:t>Quiz design</a:t>
            </a:r>
            <a:endParaRPr b="0" lang="en-US" sz="4400" spc="-1" strike="noStrike">
              <a:solidFill>
                <a:srgbClr val="000000"/>
              </a:solidFill>
              <a:latin typeface="Palatino Linotype"/>
            </a:endParaRPr>
          </a:p>
        </p:txBody>
      </p:sp>
      <p:sp>
        <p:nvSpPr>
          <p:cNvPr id="89" name="Content Placeholder 2"/>
          <p:cNvSpPr txBox="1"/>
          <p:nvPr/>
        </p:nvSpPr>
        <p:spPr>
          <a:xfrm>
            <a:off x="457200" y="1600200"/>
            <a:ext cx="8229240" cy="3916800"/>
          </a:xfrm>
          <a:prstGeom prst="rect">
            <a:avLst/>
          </a:prstGeom>
          <a:noFill/>
          <a:ln w="0">
            <a:noFill/>
          </a:ln>
        </p:spPr>
        <p:txBody>
          <a:bodyPr>
            <a:normAutofit fontScale="32000"/>
          </a:bodyPr>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This time test covers materials from the beginning of Reading Latin through to Chapter 1E.</a:t>
            </a:r>
            <a:endParaRPr b="0" lang="en-US" sz="3200" spc="-1" strike="noStrike">
              <a:solidFill>
                <a:srgbClr val="000000"/>
              </a:solidFill>
              <a:latin typeface="Palatino Linotype"/>
            </a:endParaRPr>
          </a:p>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The level of difficulty increases over the course of the test:</a:t>
            </a:r>
            <a:endParaRPr b="0" lang="en-US" sz="3200" spc="-1" strike="noStrike">
              <a:solidFill>
                <a:srgbClr val="000000"/>
              </a:solidFill>
              <a:latin typeface="Palatino Linotype"/>
            </a:endParaRPr>
          </a:p>
          <a:p>
            <a:pPr lvl="1" marL="743040" indent="-285480">
              <a:lnSpc>
                <a:spcPct val="100000"/>
              </a:lnSpc>
              <a:spcBef>
                <a:spcPts val="561"/>
              </a:spcBef>
              <a:buClr>
                <a:srgbClr val="000000"/>
              </a:buClr>
              <a:buFont typeface="Arial"/>
              <a:buChar char="–"/>
            </a:pPr>
            <a:r>
              <a:rPr b="0" lang="en-GB" sz="2800" spc="-1" strike="noStrike">
                <a:solidFill>
                  <a:srgbClr val="000000"/>
                </a:solidFill>
                <a:latin typeface="Palatino Linotype"/>
              </a:rPr>
              <a:t>Marks are weighted: you will start with a series of questions worth 0.5 marks and proceed to questions worth 3 and 4 marks at the end of the test</a:t>
            </a:r>
            <a:endParaRPr b="0" lang="en-US" sz="2800" spc="-1" strike="noStrike">
              <a:solidFill>
                <a:srgbClr val="000000"/>
              </a:solidFill>
              <a:latin typeface="Palatino Linotype"/>
            </a:endParaRPr>
          </a:p>
          <a:p>
            <a:pPr lvl="1" marL="743040" indent="-285480">
              <a:lnSpc>
                <a:spcPct val="100000"/>
              </a:lnSpc>
              <a:spcBef>
                <a:spcPts val="561"/>
              </a:spcBef>
              <a:buClr>
                <a:srgbClr val="000000"/>
              </a:buClr>
              <a:buFont typeface="Arial"/>
              <a:buChar char="–"/>
            </a:pPr>
            <a:r>
              <a:rPr b="0" lang="en-GB" sz="2800" spc="-1" strike="noStrike">
                <a:solidFill>
                  <a:srgbClr val="000000"/>
                </a:solidFill>
                <a:latin typeface="Palatino Linotype"/>
              </a:rPr>
              <a:t>Leave plenty of time to deal with questions 25-36</a:t>
            </a:r>
            <a:endParaRPr b="0" lang="en-US" sz="2800" spc="-1" strike="noStrike">
              <a:solidFill>
                <a:srgbClr val="000000"/>
              </a:solidFill>
              <a:latin typeface="Palatino Linotype"/>
            </a:endParaRPr>
          </a:p>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Question types are similar to those in the Demo and Practice quizzes: the material is more complex.</a:t>
            </a:r>
            <a:endParaRPr b="0" lang="en-US" sz="3200" spc="-1" strike="noStrike">
              <a:solidFill>
                <a:srgbClr val="000000"/>
              </a:solidFill>
              <a:latin typeface="Palatino Linotype"/>
            </a:endParaRPr>
          </a:p>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Questions like those included in the Demo and Practice quizzes are at about the same level as the first part of the test – they do not reflect the complexity of questions in the final half of the test!</a:t>
            </a:r>
            <a:endParaRPr b="0" lang="en-US" sz="3200" spc="-1" strike="noStrike">
              <a:solidFill>
                <a:srgbClr val="000000"/>
              </a:solidFill>
              <a:latin typeface="Palatino Linotype"/>
            </a:endParaRPr>
          </a:p>
          <a:p>
            <a:pPr>
              <a:lnSpc>
                <a:spcPct val="100000"/>
              </a:lnSpc>
              <a:spcBef>
                <a:spcPts val="641"/>
              </a:spcBef>
            </a:pPr>
            <a:endParaRPr b="0" lang="en-US" sz="3200" spc="-1" strike="noStrike">
              <a:solidFill>
                <a:srgbClr val="000000"/>
              </a:solidFill>
              <a:latin typeface="Palatino Linotype"/>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0" name="Title 1"/>
          <p:cNvSpPr txBox="1"/>
          <p:nvPr/>
        </p:nvSpPr>
        <p:spPr>
          <a:xfrm>
            <a:off x="457200" y="274680"/>
            <a:ext cx="8229240" cy="1142640"/>
          </a:xfrm>
          <a:prstGeom prst="rect">
            <a:avLst/>
          </a:prstGeom>
          <a:noFill/>
          <a:ln w="0">
            <a:noFill/>
          </a:ln>
        </p:spPr>
        <p:txBody>
          <a:bodyPr anchor="ctr">
            <a:noAutofit/>
          </a:bodyPr>
          <a:p>
            <a:pPr algn="ctr">
              <a:lnSpc>
                <a:spcPct val="100000"/>
              </a:lnSpc>
            </a:pPr>
            <a:r>
              <a:rPr b="0" lang="en-GB" sz="4400" spc="-1" strike="noStrike">
                <a:solidFill>
                  <a:srgbClr val="000000"/>
                </a:solidFill>
                <a:latin typeface="Palatino Linotype"/>
              </a:rPr>
              <a:t>Practice</a:t>
            </a:r>
            <a:endParaRPr b="0" lang="en-US" sz="4400" spc="-1" strike="noStrike">
              <a:solidFill>
                <a:srgbClr val="000000"/>
              </a:solidFill>
              <a:latin typeface="Palatino Linotype"/>
            </a:endParaRPr>
          </a:p>
        </p:txBody>
      </p:sp>
      <p:sp>
        <p:nvSpPr>
          <p:cNvPr id="91" name="Content Placeholder 2"/>
          <p:cNvSpPr txBox="1"/>
          <p:nvPr/>
        </p:nvSpPr>
        <p:spPr>
          <a:xfrm>
            <a:off x="457200" y="1600200"/>
            <a:ext cx="8229240" cy="3916800"/>
          </a:xfrm>
          <a:prstGeom prst="rect">
            <a:avLst/>
          </a:prstGeom>
          <a:noFill/>
          <a:ln w="0">
            <a:noFill/>
          </a:ln>
        </p:spPr>
        <p:txBody>
          <a:bodyPr>
            <a:normAutofit/>
          </a:bodyPr>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If you have not completed the Demonstration and Practice quizzes on Moodle, please do so as a matter of urgency, so that I can see that you’re comfortable with the navigation</a:t>
            </a:r>
            <a:endParaRPr b="0" lang="en-US" sz="3200" spc="-1" strike="noStrike">
              <a:solidFill>
                <a:srgbClr val="000000"/>
              </a:solidFill>
              <a:latin typeface="Palatino Linotype"/>
            </a:endParaRPr>
          </a:p>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While doing the practice quizzes, think about what materials you need to have available: verb and noun charts, book marks in RL, etc</a:t>
            </a:r>
            <a:endParaRPr b="0" lang="en-US" sz="3200" spc="-1" strike="noStrike">
              <a:solidFill>
                <a:srgbClr val="000000"/>
              </a:solidFill>
              <a:latin typeface="Palatino Linotype"/>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92" name="Title 1"/>
          <p:cNvSpPr txBox="1"/>
          <p:nvPr/>
        </p:nvSpPr>
        <p:spPr>
          <a:xfrm>
            <a:off x="457200" y="274680"/>
            <a:ext cx="8229240" cy="1142640"/>
          </a:xfrm>
          <a:prstGeom prst="rect">
            <a:avLst/>
          </a:prstGeom>
          <a:noFill/>
          <a:ln w="0">
            <a:noFill/>
          </a:ln>
        </p:spPr>
        <p:txBody>
          <a:bodyPr anchor="ctr">
            <a:noAutofit/>
          </a:bodyPr>
          <a:p>
            <a:pPr algn="ctr">
              <a:lnSpc>
                <a:spcPct val="100000"/>
              </a:lnSpc>
            </a:pPr>
            <a:r>
              <a:rPr b="0" lang="en-GB" sz="4400" spc="-1" strike="noStrike">
                <a:solidFill>
                  <a:srgbClr val="000000"/>
                </a:solidFill>
                <a:latin typeface="Palatino Linotype"/>
              </a:rPr>
              <a:t>Marks and feedback</a:t>
            </a:r>
            <a:endParaRPr b="0" lang="en-US" sz="4400" spc="-1" strike="noStrike">
              <a:solidFill>
                <a:srgbClr val="000000"/>
              </a:solidFill>
              <a:latin typeface="Palatino Linotype"/>
            </a:endParaRPr>
          </a:p>
        </p:txBody>
      </p:sp>
      <p:sp>
        <p:nvSpPr>
          <p:cNvPr id="93" name="Content Placeholder 2"/>
          <p:cNvSpPr txBox="1"/>
          <p:nvPr/>
        </p:nvSpPr>
        <p:spPr>
          <a:xfrm>
            <a:off x="457200" y="1600200"/>
            <a:ext cx="8229240" cy="3916800"/>
          </a:xfrm>
          <a:prstGeom prst="rect">
            <a:avLst/>
          </a:prstGeom>
          <a:noFill/>
          <a:ln w="0">
            <a:noFill/>
          </a:ln>
        </p:spPr>
        <p:txBody>
          <a:bodyPr>
            <a:normAutofit/>
          </a:bodyPr>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The quiz needs both automatic and manual marking, so it will be a few days before you receive your marks</a:t>
            </a:r>
            <a:endParaRPr b="0" lang="en-US" sz="3200" spc="-1" strike="noStrike">
              <a:solidFill>
                <a:srgbClr val="000000"/>
              </a:solidFill>
              <a:latin typeface="Palatino Linotype"/>
            </a:endParaRPr>
          </a:p>
          <a:p>
            <a:pPr>
              <a:lnSpc>
                <a:spcPct val="100000"/>
              </a:lnSpc>
              <a:spcBef>
                <a:spcPts val="641"/>
              </a:spcBef>
            </a:pPr>
            <a:endParaRPr b="0" lang="en-US" sz="3200" spc="-1" strike="noStrike">
              <a:solidFill>
                <a:srgbClr val="000000"/>
              </a:solidFill>
              <a:latin typeface="Palatino Linotype"/>
            </a:endParaRPr>
          </a:p>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Please be aware that marks over 70% are scaled to avoid skewing of degree results</a:t>
            </a:r>
            <a:endParaRPr b="0" lang="en-US" sz="3200" spc="-1" strike="noStrike">
              <a:solidFill>
                <a:srgbClr val="000000"/>
              </a:solidFill>
              <a:latin typeface="Palatino Linotype"/>
            </a:endParaRPr>
          </a:p>
          <a:p>
            <a:pPr marL="343080" indent="-342720">
              <a:lnSpc>
                <a:spcPct val="100000"/>
              </a:lnSpc>
              <a:spcBef>
                <a:spcPts val="641"/>
              </a:spcBef>
              <a:buClr>
                <a:srgbClr val="000000"/>
              </a:buClr>
              <a:buFont typeface="Arial"/>
              <a:buChar char="•"/>
            </a:pPr>
            <a:r>
              <a:rPr b="0" lang="en-GB" sz="3200" spc="-1" strike="noStrike">
                <a:solidFill>
                  <a:srgbClr val="000000"/>
                </a:solidFill>
                <a:latin typeface="Palatino Linotype"/>
              </a:rPr>
              <a:t>Peculiarities of the British system: results above 80% are very unusual</a:t>
            </a:r>
            <a:endParaRPr b="0" lang="en-US" sz="3200" spc="-1" strike="noStrike">
              <a:solidFill>
                <a:srgbClr val="000000"/>
              </a:solidFill>
              <a:latin typeface="Palatino Linotype"/>
            </a:endParaRPr>
          </a:p>
        </p:txBody>
      </p:sp>
    </p:spTree>
  </p:cSld>
  <mc:AlternateContent>
    <mc:Choice Requires="p14">
      <p:transition spd="slow" p14:dur="2000"/>
    </mc:Choice>
    <mc:Fallback>
      <p:transition spd="slow"/>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customXml/_rels/item1.xml.rels><?xml version="1.0" encoding="UTF-8"?>
<Relationships xmlns="http://schemas.openxmlformats.org/package/2006/relationships"><Relationship Id="rId1" Type="http://schemas.openxmlformats.org/officeDocument/2006/relationships/customXmlProps" Target="itemProps1.xml"/>
</Relationships>
</file>

<file path=customXml/_rels/item2.xml.rels><?xml version="1.0" encoding="UTF-8"?>
<Relationships xmlns="http://schemas.openxmlformats.org/package/2006/relationships"><Relationship Id="rId1" Type="http://schemas.openxmlformats.org/officeDocument/2006/relationships/customXmlProps" Target="itemProps2.xml"/>
</Relationships>
</file>

<file path=customXml/_rels/item3.xml.rels><?xml version="1.0" encoding="UTF-8"?>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d2d6d51c-be45-489c-bfaa-c0c3d4c0c982">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FolderType xmlns="696490a5-0429-499a-a254-a60426c02ef0" xsi:nil="true"/>
    <Has_Teacher_Only_SectionGroup xmlns="696490a5-0429-499a-a254-a60426c02ef0" xsi:nil="true"/>
    <DefaultSectionNames xmlns="696490a5-0429-499a-a254-a60426c02ef0" xsi:nil="true"/>
    <TeamsChannelId xmlns="696490a5-0429-499a-a254-a60426c02ef0" xsi:nil="true"/>
    <CultureName xmlns="696490a5-0429-499a-a254-a60426c02ef0" xsi:nil="true"/>
    <Distribution_Groups xmlns="696490a5-0429-499a-a254-a60426c02ef0" xsi:nil="true"/>
    <Owner xmlns="696490a5-0429-499a-a254-a60426c02ef0">
      <UserInfo>
        <DisplayName/>
        <AccountId xsi:nil="true"/>
        <AccountType/>
      </UserInfo>
    </Owner>
    <Invited_Teachers xmlns="696490a5-0429-499a-a254-a60426c02ef0" xsi:nil="true"/>
    <NotebookType xmlns="696490a5-0429-499a-a254-a60426c02ef0" xsi:nil="true"/>
    <Teachers xmlns="696490a5-0429-499a-a254-a60426c02ef0">
      <UserInfo>
        <DisplayName/>
        <AccountId xsi:nil="true"/>
        <AccountType/>
      </UserInfo>
    </Teachers>
    <Students xmlns="696490a5-0429-499a-a254-a60426c02ef0">
      <UserInfo>
        <DisplayName/>
        <AccountId xsi:nil="true"/>
        <AccountType/>
      </UserInfo>
    </Students>
    <Student_Groups xmlns="696490a5-0429-499a-a254-a60426c02ef0">
      <UserInfo>
        <DisplayName/>
        <AccountId xsi:nil="true"/>
        <AccountType/>
      </UserInfo>
    </Student_Groups>
    <Templates xmlns="696490a5-0429-499a-a254-a60426c02ef0" xsi:nil="true"/>
    <AppVersion xmlns="696490a5-0429-499a-a254-a60426c02ef0" xsi:nil="true"/>
    <Math_Settings xmlns="696490a5-0429-499a-a254-a60426c02ef0" xsi:nil="true"/>
    <Self_Registration_Enabled xmlns="696490a5-0429-499a-a254-a60426c02ef0" xsi:nil="true"/>
    <Is_Collaboration_Space_Locked xmlns="696490a5-0429-499a-a254-a60426c02ef0" xsi:nil="true"/>
    <LMS_Mappings xmlns="696490a5-0429-499a-a254-a60426c02ef0" xsi:nil="true"/>
    <Invited_Students xmlns="696490a5-0429-499a-a254-a60426c02ef0" xsi:nil="true"/>
    <IsNotebookLocked xmlns="696490a5-0429-499a-a254-a60426c02ef0"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34" ma:contentTypeDescription="Create a new document." ma:contentTypeScope="" ma:versionID="b004b7b0660e28dfc2026a3b98b73d73">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f77c3514d26cd7a2fbfc1545a2ba24c"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OCR" minOccurs="0"/>
                <xsd:element ref="ns4:MediaServiceGenerationTime" minOccurs="0"/>
                <xsd:element ref="ns4:MediaServiceEventHashCode" minOccurs="0"/>
                <xsd:element ref="ns4:NotebookType" minOccurs="0"/>
                <xsd:element ref="ns4:FolderType" minOccurs="0"/>
                <xsd:element ref="ns4:CultureName" minOccurs="0"/>
                <xsd:element ref="ns4:AppVersion" minOccurs="0"/>
                <xsd:element ref="ns4:TeamsChannelId" minOccurs="0"/>
                <xsd:element ref="ns4:Owner" minOccurs="0"/>
                <xsd:element ref="ns4:Math_Settings" minOccurs="0"/>
                <xsd:element ref="ns4:DefaultSectionNames" minOccurs="0"/>
                <xsd:element ref="ns4:Templates" minOccurs="0"/>
                <xsd:element ref="ns4:Teachers" minOccurs="0"/>
                <xsd:element ref="ns4:Students" minOccurs="0"/>
                <xsd:element ref="ns4:Student_Groups" minOccurs="0"/>
                <xsd:element ref="ns4:Distribution_Groups" minOccurs="0"/>
                <xsd:element ref="ns4:LMS_Mappings" minOccurs="0"/>
                <xsd:element ref="ns4:Invited_Teachers" minOccurs="0"/>
                <xsd:element ref="ns4:Invited_Students" minOccurs="0"/>
                <xsd:element ref="ns4:Self_Registration_Enabled" minOccurs="0"/>
                <xsd:element ref="ns4:Has_Teacher_Only_SectionGroup" minOccurs="0"/>
                <xsd:element ref="ns4:Is_Collaboration_Space_Locked" minOccurs="0"/>
                <xsd:element ref="ns4:IsNotebookLocked"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MediaServiceLocation" ma:index="40" nillable="true" ma:displayName="Location" ma:internalName="MediaServiceLocation" ma:readOnly="true">
      <xsd:simpleType>
        <xsd:restriction base="dms:Text"/>
      </xsd:simpleType>
    </xsd:element>
    <xsd:element name="MediaLengthInSeconds" ma:index="41" nillable="true" ma:displayName="Length (seconds)"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purl.org/dc/elements/1.1/"/>
    <ds:schemaRef ds:uri="http://purl.org/dc/terms/"/>
    <ds:schemaRef ds:uri="http://schemas.openxmlformats.org/package/2006/metadata/core-properties"/>
    <ds:schemaRef ds:uri="696490a5-0429-499a-a254-a60426c02ef0"/>
    <ds:schemaRef ds:uri="http://www.w3.org/XML/1998/namespace"/>
    <ds:schemaRef ds:uri="http://purl.org/dc/dcmitype/"/>
    <ds:schemaRef ds:uri="d2d6d51c-be45-489c-bfaa-c0c3d4c0c982"/>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7CDD48D-8E6E-4E2A-BCB3-E78F253769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Intensive Latin Template</Template>
  <TotalTime>187</TotalTime>
  <Application>LibreOffice/7.1.0.3$Windows_X86_64 LibreOffice_project/f6099ecf3d29644b5008cc8f48f42f4a40986e4c</Application>
  <AppVersion>15.0000</AppVersion>
  <Words>409</Words>
  <Paragraphs>26</Paragraphs>
  <Company>University of Wales Trinity Saint David</Company>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2018-10-24T13:39:28Z</dcterms:created>
  <dc:creator>Magdalena Ohrman</dc:creator>
  <dc:description/>
  <dc:language>en-GB</dc:language>
  <cp:lastModifiedBy>Magdalena Ohrman</cp:lastModifiedBy>
  <dcterms:modified xsi:type="dcterms:W3CDTF">2021-10-27T11:12:13Z</dcterms:modified>
  <cp:revision>8</cp:revision>
  <dc:subject/>
  <dc:title>Feedback Seminar 3 Intensive Latin 1</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y fmtid="{D5CDD505-2E9C-101B-9397-08002B2CF9AE}" pid="3" name="PresentationFormat">
    <vt:lpwstr>On-screen Show (4:3)</vt:lpwstr>
  </property>
  <property fmtid="{D5CDD505-2E9C-101B-9397-08002B2CF9AE}" pid="4" name="Slides">
    <vt:i4>7</vt:i4>
  </property>
</Properties>
</file>