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theme/theme4.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8" r:id="rId1"/>
    <p:sldMasterId id="2147483683" r:id="rId2"/>
    <p:sldMasterId id="2147483660" r:id="rId3"/>
    <p:sldMasterId id="2147483678" r:id="rId4"/>
    <p:sldMasterId id="2147484080" r:id="rId5"/>
  </p:sldMasterIdLst>
  <p:notesMasterIdLst>
    <p:notesMasterId r:id="rId59"/>
  </p:notesMasterIdLst>
  <p:handoutMasterIdLst>
    <p:handoutMasterId r:id="rId60"/>
  </p:handoutMasterIdLst>
  <p:sldIdLst>
    <p:sldId id="283" r:id="rId6"/>
    <p:sldId id="284" r:id="rId7"/>
    <p:sldId id="289" r:id="rId8"/>
    <p:sldId id="290" r:id="rId9"/>
    <p:sldId id="291" r:id="rId10"/>
    <p:sldId id="341" r:id="rId11"/>
    <p:sldId id="293" r:id="rId12"/>
    <p:sldId id="294" r:id="rId13"/>
    <p:sldId id="295" r:id="rId14"/>
    <p:sldId id="296" r:id="rId15"/>
    <p:sldId id="298" r:id="rId16"/>
    <p:sldId id="342" r:id="rId17"/>
    <p:sldId id="299" r:id="rId18"/>
    <p:sldId id="300" r:id="rId19"/>
    <p:sldId id="301" r:id="rId20"/>
    <p:sldId id="302" r:id="rId21"/>
    <p:sldId id="303" r:id="rId22"/>
    <p:sldId id="304" r:id="rId23"/>
    <p:sldId id="305" r:id="rId24"/>
    <p:sldId id="306" r:id="rId25"/>
    <p:sldId id="338" r:id="rId26"/>
    <p:sldId id="307" r:id="rId27"/>
    <p:sldId id="308" r:id="rId28"/>
    <p:sldId id="309" r:id="rId29"/>
    <p:sldId id="339" r:id="rId30"/>
    <p:sldId id="310" r:id="rId31"/>
    <p:sldId id="311" r:id="rId32"/>
    <p:sldId id="340" r:id="rId33"/>
    <p:sldId id="312" r:id="rId34"/>
    <p:sldId id="313" r:id="rId35"/>
    <p:sldId id="314" r:id="rId36"/>
    <p:sldId id="315" r:id="rId37"/>
    <p:sldId id="316" r:id="rId38"/>
    <p:sldId id="317" r:id="rId39"/>
    <p:sldId id="319" r:id="rId40"/>
    <p:sldId id="322" r:id="rId41"/>
    <p:sldId id="320" r:id="rId42"/>
    <p:sldId id="323" r:id="rId43"/>
    <p:sldId id="326" r:id="rId44"/>
    <p:sldId id="321" r:id="rId45"/>
    <p:sldId id="324" r:id="rId46"/>
    <p:sldId id="325" r:id="rId47"/>
    <p:sldId id="327" r:id="rId48"/>
    <p:sldId id="328" r:id="rId49"/>
    <p:sldId id="329" r:id="rId50"/>
    <p:sldId id="330" r:id="rId51"/>
    <p:sldId id="331" r:id="rId52"/>
    <p:sldId id="332" r:id="rId53"/>
    <p:sldId id="333" r:id="rId54"/>
    <p:sldId id="334" r:id="rId55"/>
    <p:sldId id="335" r:id="rId56"/>
    <p:sldId id="336" r:id="rId57"/>
    <p:sldId id="337" r:id="rId58"/>
  </p:sldIdLst>
  <p:sldSz cx="9144000" cy="6858000" type="screen4x3"/>
  <p:notesSz cx="7010400" cy="9236075"/>
  <p:defaultTextStyle>
    <a:defPPr>
      <a:defRPr lang="en-US"/>
    </a:defPPr>
    <a:lvl1pPr algn="l" rtl="0" eaLnBrk="0" fontAlgn="base" hangingPunct="0">
      <a:spcBef>
        <a:spcPct val="0"/>
      </a:spcBef>
      <a:spcAft>
        <a:spcPct val="0"/>
      </a:spcAft>
      <a:defRPr sz="3600" b="1" kern="1200">
        <a:solidFill>
          <a:schemeClr val="accent2"/>
        </a:solidFill>
        <a:latin typeface="Arial" panose="020B0604020202020204" pitchFamily="34" charset="0"/>
        <a:ea typeface="+mn-ea"/>
        <a:cs typeface="+mn-cs"/>
      </a:defRPr>
    </a:lvl1pPr>
    <a:lvl2pPr marL="457200" algn="l" rtl="0" eaLnBrk="0" fontAlgn="base" hangingPunct="0">
      <a:spcBef>
        <a:spcPct val="0"/>
      </a:spcBef>
      <a:spcAft>
        <a:spcPct val="0"/>
      </a:spcAft>
      <a:defRPr sz="3600" b="1" kern="1200">
        <a:solidFill>
          <a:schemeClr val="accent2"/>
        </a:solidFill>
        <a:latin typeface="Arial" panose="020B0604020202020204" pitchFamily="34" charset="0"/>
        <a:ea typeface="+mn-ea"/>
        <a:cs typeface="+mn-cs"/>
      </a:defRPr>
    </a:lvl2pPr>
    <a:lvl3pPr marL="914400" algn="l" rtl="0" eaLnBrk="0" fontAlgn="base" hangingPunct="0">
      <a:spcBef>
        <a:spcPct val="0"/>
      </a:spcBef>
      <a:spcAft>
        <a:spcPct val="0"/>
      </a:spcAft>
      <a:defRPr sz="3600" b="1" kern="1200">
        <a:solidFill>
          <a:schemeClr val="accent2"/>
        </a:solidFill>
        <a:latin typeface="Arial" panose="020B0604020202020204" pitchFamily="34" charset="0"/>
        <a:ea typeface="+mn-ea"/>
        <a:cs typeface="+mn-cs"/>
      </a:defRPr>
    </a:lvl3pPr>
    <a:lvl4pPr marL="1371600" algn="l" rtl="0" eaLnBrk="0" fontAlgn="base" hangingPunct="0">
      <a:spcBef>
        <a:spcPct val="0"/>
      </a:spcBef>
      <a:spcAft>
        <a:spcPct val="0"/>
      </a:spcAft>
      <a:defRPr sz="3600" b="1" kern="1200">
        <a:solidFill>
          <a:schemeClr val="accent2"/>
        </a:solidFill>
        <a:latin typeface="Arial" panose="020B0604020202020204" pitchFamily="34" charset="0"/>
        <a:ea typeface="+mn-ea"/>
        <a:cs typeface="+mn-cs"/>
      </a:defRPr>
    </a:lvl4pPr>
    <a:lvl5pPr marL="1828800" algn="l" rtl="0" eaLnBrk="0" fontAlgn="base" hangingPunct="0">
      <a:spcBef>
        <a:spcPct val="0"/>
      </a:spcBef>
      <a:spcAft>
        <a:spcPct val="0"/>
      </a:spcAft>
      <a:defRPr sz="3600" b="1" kern="1200">
        <a:solidFill>
          <a:schemeClr val="accent2"/>
        </a:solidFill>
        <a:latin typeface="Arial" panose="020B0604020202020204" pitchFamily="34" charset="0"/>
        <a:ea typeface="+mn-ea"/>
        <a:cs typeface="+mn-cs"/>
      </a:defRPr>
    </a:lvl5pPr>
    <a:lvl6pPr marL="2286000" algn="l" defTabSz="914400" rtl="0" eaLnBrk="1" latinLnBrk="0" hangingPunct="1">
      <a:defRPr sz="3600" b="1" kern="1200">
        <a:solidFill>
          <a:schemeClr val="accent2"/>
        </a:solidFill>
        <a:latin typeface="Arial" panose="020B0604020202020204" pitchFamily="34" charset="0"/>
        <a:ea typeface="+mn-ea"/>
        <a:cs typeface="+mn-cs"/>
      </a:defRPr>
    </a:lvl6pPr>
    <a:lvl7pPr marL="2743200" algn="l" defTabSz="914400" rtl="0" eaLnBrk="1" latinLnBrk="0" hangingPunct="1">
      <a:defRPr sz="3600" b="1" kern="1200">
        <a:solidFill>
          <a:schemeClr val="accent2"/>
        </a:solidFill>
        <a:latin typeface="Arial" panose="020B0604020202020204" pitchFamily="34" charset="0"/>
        <a:ea typeface="+mn-ea"/>
        <a:cs typeface="+mn-cs"/>
      </a:defRPr>
    </a:lvl7pPr>
    <a:lvl8pPr marL="3200400" algn="l" defTabSz="914400" rtl="0" eaLnBrk="1" latinLnBrk="0" hangingPunct="1">
      <a:defRPr sz="3600" b="1" kern="1200">
        <a:solidFill>
          <a:schemeClr val="accent2"/>
        </a:solidFill>
        <a:latin typeface="Arial" panose="020B0604020202020204" pitchFamily="34" charset="0"/>
        <a:ea typeface="+mn-ea"/>
        <a:cs typeface="+mn-cs"/>
      </a:defRPr>
    </a:lvl8pPr>
    <a:lvl9pPr marL="3657600" algn="l" defTabSz="914400" rtl="0" eaLnBrk="1" latinLnBrk="0" hangingPunct="1">
      <a:defRPr sz="3600" b="1" kern="1200">
        <a:solidFill>
          <a:schemeClr val="accent2"/>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760">
          <p15:clr>
            <a:srgbClr val="A4A3A4"/>
          </p15:clr>
        </p15:guide>
        <p15:guide id="2" pos="2880">
          <p15:clr>
            <a:srgbClr val="A4A3A4"/>
          </p15:clr>
        </p15:guide>
      </p15:sldGuideLst>
    </p:ext>
    <p:ext uri="{2D200454-40CA-4A62-9FC3-DE9A4176ACB9}">
      <p15:notesGuideLst xmlns:p15="http://schemas.microsoft.com/office/powerpoint/2012/main">
        <p15:guide id="1" orient="horz" pos="2909">
          <p15:clr>
            <a:srgbClr val="A4A3A4"/>
          </p15:clr>
        </p15:guide>
        <p15:guide id="2" pos="2208">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D931"/>
    <a:srgbClr val="000099"/>
    <a:srgbClr val="333399"/>
    <a:srgbClr val="FFEDB9"/>
    <a:srgbClr val="5B82FF"/>
    <a:srgbClr val="0033CC"/>
    <a:srgbClr val="6666FF"/>
    <a:srgbClr val="FFEBB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1348" autoAdjust="0"/>
    <p:restoredTop sz="86418" autoAdjust="0"/>
  </p:normalViewPr>
  <p:slideViewPr>
    <p:cSldViewPr snapToGrid="0">
      <p:cViewPr varScale="1">
        <p:scale>
          <a:sx n="100" d="100"/>
          <a:sy n="100" d="100"/>
        </p:scale>
        <p:origin x="1536" y="78"/>
      </p:cViewPr>
      <p:guideLst>
        <p:guide orient="horz" pos="2760"/>
        <p:guide pos="2880"/>
      </p:guideLst>
    </p:cSldViewPr>
  </p:slideViewPr>
  <p:outlineViewPr>
    <p:cViewPr>
      <p:scale>
        <a:sx n="33" d="100"/>
        <a:sy n="33" d="100"/>
      </p:scale>
      <p:origin x="0" y="-19296"/>
    </p:cViewPr>
  </p:outlineViewPr>
  <p:notesTextViewPr>
    <p:cViewPr>
      <p:scale>
        <a:sx n="3" d="2"/>
        <a:sy n="3" d="2"/>
      </p:scale>
      <p:origin x="0" y="0"/>
    </p:cViewPr>
  </p:notesTextViewPr>
  <p:sorterViewPr>
    <p:cViewPr>
      <p:scale>
        <a:sx n="66" d="100"/>
        <a:sy n="66" d="100"/>
      </p:scale>
      <p:origin x="0" y="0"/>
    </p:cViewPr>
  </p:sorterViewPr>
  <p:notesViewPr>
    <p:cSldViewPr snapToGrid="0">
      <p:cViewPr varScale="1">
        <p:scale>
          <a:sx n="92" d="100"/>
          <a:sy n="92" d="100"/>
        </p:scale>
        <p:origin x="-1480" y="-120"/>
      </p:cViewPr>
      <p:guideLst>
        <p:guide orient="horz" pos="2909"/>
        <p:guide pos="2208"/>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slide" Target="slides/slide50.xml"/><Relationship Id="rId63" Type="http://schemas.openxmlformats.org/officeDocument/2006/relationships/theme" Target="theme/theme1.xml"/><Relationship Id="rId7" Type="http://schemas.openxmlformats.org/officeDocument/2006/relationships/slide" Target="slides/slide2.xml"/><Relationship Id="rId2" Type="http://schemas.openxmlformats.org/officeDocument/2006/relationships/slideMaster" Target="slideMasters/slideMaster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5" Type="http://schemas.openxmlformats.org/officeDocument/2006/relationships/slideMaster" Target="slideMasters/slideMaster5.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61" Type="http://schemas.openxmlformats.org/officeDocument/2006/relationships/presProps" Target="pres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handoutMaster" Target="handoutMasters/handoutMaster1.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tableStyles" Target="tableStyles.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slideMaster" Target="slideMasters/slideMaster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E0348AA3-1785-4609-B796-6B89CB10F4EF}"/>
              </a:ext>
            </a:extLst>
          </p:cNvPr>
          <p:cNvSpPr>
            <a:spLocks noGrp="1" noChangeArrowheads="1"/>
          </p:cNvSpPr>
          <p:nvPr>
            <p:ph type="hdr" sz="quarter"/>
          </p:nvPr>
        </p:nvSpPr>
        <p:spPr bwMode="auto">
          <a:xfrm>
            <a:off x="0" y="0"/>
            <a:ext cx="3038475" cy="461963"/>
          </a:xfrm>
          <a:prstGeom prst="rect">
            <a:avLst/>
          </a:prstGeom>
          <a:noFill/>
          <a:ln w="9525">
            <a:noFill/>
            <a:miter lim="800000"/>
            <a:headEnd/>
            <a:tailEnd/>
          </a:ln>
          <a:effectLst/>
        </p:spPr>
        <p:txBody>
          <a:bodyPr vert="horz" wrap="square" lIns="92830" tIns="46415" rIns="92830" bIns="46415" numCol="1" anchor="t" anchorCtr="0" compatLnSpc="1">
            <a:prstTxWarp prst="textNoShape">
              <a:avLst/>
            </a:prstTxWarp>
          </a:bodyPr>
          <a:lstStyle>
            <a:lvl1pPr algn="l" eaLnBrk="1" hangingPunct="1">
              <a:lnSpc>
                <a:spcPct val="100000"/>
              </a:lnSpc>
              <a:defRPr sz="1200" b="0">
                <a:solidFill>
                  <a:schemeClr val="tx1"/>
                </a:solidFill>
                <a:latin typeface="Times New Roman" pitchFamily="18" charset="0"/>
              </a:defRPr>
            </a:lvl1pPr>
          </a:lstStyle>
          <a:p>
            <a:pPr>
              <a:defRPr/>
            </a:pPr>
            <a:endParaRPr lang="en-US"/>
          </a:p>
        </p:txBody>
      </p:sp>
      <p:sp>
        <p:nvSpPr>
          <p:cNvPr id="44035" name="Rectangle 3">
            <a:extLst>
              <a:ext uri="{FF2B5EF4-FFF2-40B4-BE49-F238E27FC236}">
                <a16:creationId xmlns:a16="http://schemas.microsoft.com/office/drawing/2014/main" id="{0E29420F-F7C4-4C60-A8CD-C7A90ADFFFAC}"/>
              </a:ext>
            </a:extLst>
          </p:cNvPr>
          <p:cNvSpPr>
            <a:spLocks noGrp="1" noChangeArrowheads="1"/>
          </p:cNvSpPr>
          <p:nvPr>
            <p:ph type="dt" sz="quarter" idx="1"/>
          </p:nvPr>
        </p:nvSpPr>
        <p:spPr bwMode="auto">
          <a:xfrm>
            <a:off x="3971925" y="0"/>
            <a:ext cx="3038475" cy="461963"/>
          </a:xfrm>
          <a:prstGeom prst="rect">
            <a:avLst/>
          </a:prstGeom>
          <a:noFill/>
          <a:ln w="9525">
            <a:noFill/>
            <a:miter lim="800000"/>
            <a:headEnd/>
            <a:tailEnd/>
          </a:ln>
          <a:effectLst/>
        </p:spPr>
        <p:txBody>
          <a:bodyPr vert="horz" wrap="square" lIns="92830" tIns="46415" rIns="92830" bIns="46415" numCol="1" anchor="t" anchorCtr="0" compatLnSpc="1">
            <a:prstTxWarp prst="textNoShape">
              <a:avLst/>
            </a:prstTxWarp>
          </a:bodyPr>
          <a:lstStyle>
            <a:lvl1pPr algn="r" eaLnBrk="1" hangingPunct="1">
              <a:lnSpc>
                <a:spcPct val="100000"/>
              </a:lnSpc>
              <a:defRPr sz="1200" b="0">
                <a:solidFill>
                  <a:schemeClr val="tx1"/>
                </a:solidFill>
                <a:latin typeface="Times New Roman" pitchFamily="18" charset="0"/>
              </a:defRPr>
            </a:lvl1pPr>
          </a:lstStyle>
          <a:p>
            <a:pPr>
              <a:defRPr/>
            </a:pPr>
            <a:endParaRPr lang="en-US"/>
          </a:p>
        </p:txBody>
      </p:sp>
      <p:sp>
        <p:nvSpPr>
          <p:cNvPr id="44036" name="Rectangle 4">
            <a:extLst>
              <a:ext uri="{FF2B5EF4-FFF2-40B4-BE49-F238E27FC236}">
                <a16:creationId xmlns:a16="http://schemas.microsoft.com/office/drawing/2014/main" id="{6F63A113-197A-454A-B3B0-881F6A89F4FA}"/>
              </a:ext>
            </a:extLst>
          </p:cNvPr>
          <p:cNvSpPr>
            <a:spLocks noGrp="1" noChangeArrowheads="1"/>
          </p:cNvSpPr>
          <p:nvPr>
            <p:ph type="ftr" sz="quarter" idx="2"/>
          </p:nvPr>
        </p:nvSpPr>
        <p:spPr bwMode="auto">
          <a:xfrm>
            <a:off x="0" y="8774113"/>
            <a:ext cx="3038475" cy="461962"/>
          </a:xfrm>
          <a:prstGeom prst="rect">
            <a:avLst/>
          </a:prstGeom>
          <a:noFill/>
          <a:ln w="9525">
            <a:noFill/>
            <a:miter lim="800000"/>
            <a:headEnd/>
            <a:tailEnd/>
          </a:ln>
          <a:effectLst/>
        </p:spPr>
        <p:txBody>
          <a:bodyPr vert="horz" wrap="square" lIns="92830" tIns="46415" rIns="92830" bIns="46415" numCol="1" anchor="b" anchorCtr="0" compatLnSpc="1">
            <a:prstTxWarp prst="textNoShape">
              <a:avLst/>
            </a:prstTxWarp>
          </a:bodyPr>
          <a:lstStyle>
            <a:lvl1pPr algn="l" eaLnBrk="1" hangingPunct="1">
              <a:lnSpc>
                <a:spcPct val="100000"/>
              </a:lnSpc>
              <a:defRPr sz="1200" b="0">
                <a:solidFill>
                  <a:schemeClr val="tx1"/>
                </a:solidFill>
                <a:latin typeface="Times New Roman" pitchFamily="18" charset="0"/>
              </a:defRPr>
            </a:lvl1pPr>
          </a:lstStyle>
          <a:p>
            <a:pPr>
              <a:defRPr/>
            </a:pPr>
            <a:endParaRPr lang="en-US"/>
          </a:p>
        </p:txBody>
      </p:sp>
      <p:sp>
        <p:nvSpPr>
          <p:cNvPr id="44037" name="Rectangle 5">
            <a:extLst>
              <a:ext uri="{FF2B5EF4-FFF2-40B4-BE49-F238E27FC236}">
                <a16:creationId xmlns:a16="http://schemas.microsoft.com/office/drawing/2014/main" id="{EE61A79C-E74B-43F7-8289-9F429D582B8A}"/>
              </a:ext>
            </a:extLst>
          </p:cNvPr>
          <p:cNvSpPr>
            <a:spLocks noGrp="1" noChangeArrowheads="1"/>
          </p:cNvSpPr>
          <p:nvPr>
            <p:ph type="sldNum" sz="quarter" idx="3"/>
          </p:nvPr>
        </p:nvSpPr>
        <p:spPr bwMode="auto">
          <a:xfrm>
            <a:off x="3971925" y="8774113"/>
            <a:ext cx="3038475" cy="461962"/>
          </a:xfrm>
          <a:prstGeom prst="rect">
            <a:avLst/>
          </a:prstGeom>
          <a:noFill/>
          <a:ln w="9525">
            <a:noFill/>
            <a:miter lim="800000"/>
            <a:headEnd/>
            <a:tailEnd/>
          </a:ln>
          <a:effectLst/>
        </p:spPr>
        <p:txBody>
          <a:bodyPr vert="horz" wrap="square" lIns="92830" tIns="46415" rIns="92830" bIns="46415" numCol="1" anchor="b" anchorCtr="0" compatLnSpc="1">
            <a:prstTxWarp prst="textNoShape">
              <a:avLst/>
            </a:prstTxWarp>
          </a:bodyPr>
          <a:lstStyle>
            <a:lvl1pPr algn="r" eaLnBrk="1" hangingPunct="1">
              <a:defRPr sz="1200" b="0">
                <a:solidFill>
                  <a:schemeClr val="tx1"/>
                </a:solidFill>
                <a:latin typeface="Times New Roman" panose="02020603050405020304" pitchFamily="18" charset="0"/>
              </a:defRPr>
            </a:lvl1pPr>
          </a:lstStyle>
          <a:p>
            <a:pPr>
              <a:defRPr/>
            </a:pPr>
            <a:fld id="{1100C77C-A88C-434A-BE7B-D7D7FBAA8971}"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C2266139-EBD1-4364-89E5-9BFED6E1F14A}"/>
              </a:ext>
            </a:extLst>
          </p:cNvPr>
          <p:cNvSpPr>
            <a:spLocks noGrp="1" noChangeArrowheads="1"/>
          </p:cNvSpPr>
          <p:nvPr>
            <p:ph type="hdr" sz="quarter"/>
          </p:nvPr>
        </p:nvSpPr>
        <p:spPr bwMode="auto">
          <a:xfrm>
            <a:off x="0" y="0"/>
            <a:ext cx="3038475" cy="461963"/>
          </a:xfrm>
          <a:prstGeom prst="rect">
            <a:avLst/>
          </a:prstGeom>
          <a:noFill/>
          <a:ln w="9525">
            <a:noFill/>
            <a:miter lim="800000"/>
            <a:headEnd/>
            <a:tailEnd/>
          </a:ln>
          <a:effectLst/>
        </p:spPr>
        <p:txBody>
          <a:bodyPr vert="horz" wrap="square" lIns="92830" tIns="46415" rIns="92830" bIns="46415" numCol="1" anchor="t" anchorCtr="0" compatLnSpc="1">
            <a:prstTxWarp prst="textNoShape">
              <a:avLst/>
            </a:prstTxWarp>
          </a:bodyPr>
          <a:lstStyle>
            <a:lvl1pPr algn="l" eaLnBrk="1" hangingPunct="1">
              <a:lnSpc>
                <a:spcPct val="100000"/>
              </a:lnSpc>
              <a:defRPr sz="1200" b="0">
                <a:solidFill>
                  <a:schemeClr val="tx1"/>
                </a:solidFill>
                <a:latin typeface="Times New Roman" pitchFamily="18" charset="0"/>
              </a:defRPr>
            </a:lvl1pPr>
          </a:lstStyle>
          <a:p>
            <a:pPr>
              <a:defRPr/>
            </a:pPr>
            <a:endParaRPr lang="en-US"/>
          </a:p>
        </p:txBody>
      </p:sp>
      <p:sp>
        <p:nvSpPr>
          <p:cNvPr id="13315" name="Rectangle 3">
            <a:extLst>
              <a:ext uri="{FF2B5EF4-FFF2-40B4-BE49-F238E27FC236}">
                <a16:creationId xmlns:a16="http://schemas.microsoft.com/office/drawing/2014/main" id="{011D71F1-1C9E-4DEF-B33F-1518F4A3477D}"/>
              </a:ext>
            </a:extLst>
          </p:cNvPr>
          <p:cNvSpPr>
            <a:spLocks noGrp="1" noChangeArrowheads="1"/>
          </p:cNvSpPr>
          <p:nvPr>
            <p:ph type="dt" idx="1"/>
          </p:nvPr>
        </p:nvSpPr>
        <p:spPr bwMode="auto">
          <a:xfrm>
            <a:off x="3971925" y="0"/>
            <a:ext cx="3038475" cy="461963"/>
          </a:xfrm>
          <a:prstGeom prst="rect">
            <a:avLst/>
          </a:prstGeom>
          <a:noFill/>
          <a:ln w="9525">
            <a:noFill/>
            <a:miter lim="800000"/>
            <a:headEnd/>
            <a:tailEnd/>
          </a:ln>
          <a:effectLst/>
        </p:spPr>
        <p:txBody>
          <a:bodyPr vert="horz" wrap="square" lIns="92830" tIns="46415" rIns="92830" bIns="46415" numCol="1" anchor="t" anchorCtr="0" compatLnSpc="1">
            <a:prstTxWarp prst="textNoShape">
              <a:avLst/>
            </a:prstTxWarp>
          </a:bodyPr>
          <a:lstStyle>
            <a:lvl1pPr algn="r" eaLnBrk="1" hangingPunct="1">
              <a:lnSpc>
                <a:spcPct val="100000"/>
              </a:lnSpc>
              <a:defRPr sz="1200" b="0">
                <a:solidFill>
                  <a:schemeClr val="tx1"/>
                </a:solidFill>
                <a:latin typeface="Times New Roman" pitchFamily="18" charset="0"/>
              </a:defRPr>
            </a:lvl1pPr>
          </a:lstStyle>
          <a:p>
            <a:pPr>
              <a:defRPr/>
            </a:pPr>
            <a:endParaRPr lang="en-US"/>
          </a:p>
        </p:txBody>
      </p:sp>
      <p:sp>
        <p:nvSpPr>
          <p:cNvPr id="9220" name="Rectangle 4">
            <a:extLst>
              <a:ext uri="{FF2B5EF4-FFF2-40B4-BE49-F238E27FC236}">
                <a16:creationId xmlns:a16="http://schemas.microsoft.com/office/drawing/2014/main" id="{276A9111-4E91-4F10-A59A-B533F70E5694}"/>
              </a:ext>
            </a:extLst>
          </p:cNvPr>
          <p:cNvSpPr>
            <a:spLocks noGrp="1" noRot="1" noChangeAspect="1" noChangeArrowheads="1" noTextEdit="1"/>
          </p:cNvSpPr>
          <p:nvPr>
            <p:ph type="sldImg" idx="2"/>
          </p:nvPr>
        </p:nvSpPr>
        <p:spPr bwMode="auto">
          <a:xfrm>
            <a:off x="1195388" y="692150"/>
            <a:ext cx="4619625" cy="346392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7" name="Rectangle 5">
            <a:extLst>
              <a:ext uri="{FF2B5EF4-FFF2-40B4-BE49-F238E27FC236}">
                <a16:creationId xmlns:a16="http://schemas.microsoft.com/office/drawing/2014/main" id="{FEE0BD7F-1AF7-4CB4-9D11-48D0207AE6BE}"/>
              </a:ext>
            </a:extLst>
          </p:cNvPr>
          <p:cNvSpPr>
            <a:spLocks noGrp="1" noChangeArrowheads="1"/>
          </p:cNvSpPr>
          <p:nvPr>
            <p:ph type="body" sz="quarter" idx="3"/>
          </p:nvPr>
        </p:nvSpPr>
        <p:spPr bwMode="auto">
          <a:xfrm>
            <a:off x="935038" y="4387850"/>
            <a:ext cx="5140325" cy="4156075"/>
          </a:xfrm>
          <a:prstGeom prst="rect">
            <a:avLst/>
          </a:prstGeom>
          <a:noFill/>
          <a:ln w="9525">
            <a:noFill/>
            <a:miter lim="800000"/>
            <a:headEnd/>
            <a:tailEnd/>
          </a:ln>
          <a:effectLst/>
        </p:spPr>
        <p:txBody>
          <a:bodyPr vert="horz" wrap="square" lIns="92830" tIns="46415" rIns="92830" bIns="46415"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3318" name="Rectangle 6">
            <a:extLst>
              <a:ext uri="{FF2B5EF4-FFF2-40B4-BE49-F238E27FC236}">
                <a16:creationId xmlns:a16="http://schemas.microsoft.com/office/drawing/2014/main" id="{1B6FD989-290E-4A9B-8CFD-2E49F17F8B1E}"/>
              </a:ext>
            </a:extLst>
          </p:cNvPr>
          <p:cNvSpPr>
            <a:spLocks noGrp="1" noChangeArrowheads="1"/>
          </p:cNvSpPr>
          <p:nvPr>
            <p:ph type="ftr" sz="quarter" idx="4"/>
          </p:nvPr>
        </p:nvSpPr>
        <p:spPr bwMode="auto">
          <a:xfrm>
            <a:off x="0" y="8774113"/>
            <a:ext cx="3038475" cy="461962"/>
          </a:xfrm>
          <a:prstGeom prst="rect">
            <a:avLst/>
          </a:prstGeom>
          <a:noFill/>
          <a:ln w="9525">
            <a:noFill/>
            <a:miter lim="800000"/>
            <a:headEnd/>
            <a:tailEnd/>
          </a:ln>
          <a:effectLst/>
        </p:spPr>
        <p:txBody>
          <a:bodyPr vert="horz" wrap="square" lIns="92830" tIns="46415" rIns="92830" bIns="46415" numCol="1" anchor="b" anchorCtr="0" compatLnSpc="1">
            <a:prstTxWarp prst="textNoShape">
              <a:avLst/>
            </a:prstTxWarp>
          </a:bodyPr>
          <a:lstStyle>
            <a:lvl1pPr algn="l" eaLnBrk="1" hangingPunct="1">
              <a:lnSpc>
                <a:spcPct val="100000"/>
              </a:lnSpc>
              <a:defRPr sz="1200" b="0">
                <a:solidFill>
                  <a:schemeClr val="tx1"/>
                </a:solidFill>
                <a:latin typeface="Times New Roman" pitchFamily="18" charset="0"/>
              </a:defRPr>
            </a:lvl1pPr>
          </a:lstStyle>
          <a:p>
            <a:pPr>
              <a:defRPr/>
            </a:pPr>
            <a:endParaRPr lang="en-US"/>
          </a:p>
        </p:txBody>
      </p:sp>
      <p:sp>
        <p:nvSpPr>
          <p:cNvPr id="13319" name="Rectangle 7">
            <a:extLst>
              <a:ext uri="{FF2B5EF4-FFF2-40B4-BE49-F238E27FC236}">
                <a16:creationId xmlns:a16="http://schemas.microsoft.com/office/drawing/2014/main" id="{4562B87C-93F8-469E-B822-60EE0FE3DF27}"/>
              </a:ext>
            </a:extLst>
          </p:cNvPr>
          <p:cNvSpPr>
            <a:spLocks noGrp="1" noChangeArrowheads="1"/>
          </p:cNvSpPr>
          <p:nvPr>
            <p:ph type="sldNum" sz="quarter" idx="5"/>
          </p:nvPr>
        </p:nvSpPr>
        <p:spPr bwMode="auto">
          <a:xfrm>
            <a:off x="3971925" y="8774113"/>
            <a:ext cx="3038475" cy="461962"/>
          </a:xfrm>
          <a:prstGeom prst="rect">
            <a:avLst/>
          </a:prstGeom>
          <a:noFill/>
          <a:ln w="9525">
            <a:noFill/>
            <a:miter lim="800000"/>
            <a:headEnd/>
            <a:tailEnd/>
          </a:ln>
          <a:effectLst/>
        </p:spPr>
        <p:txBody>
          <a:bodyPr vert="horz" wrap="square" lIns="92830" tIns="46415" rIns="92830" bIns="46415" numCol="1" anchor="b" anchorCtr="0" compatLnSpc="1">
            <a:prstTxWarp prst="textNoShape">
              <a:avLst/>
            </a:prstTxWarp>
          </a:bodyPr>
          <a:lstStyle>
            <a:lvl1pPr algn="r" eaLnBrk="1" hangingPunct="1">
              <a:defRPr sz="1200" b="0">
                <a:solidFill>
                  <a:schemeClr val="tx1"/>
                </a:solidFill>
                <a:latin typeface="Times New Roman" panose="02020603050405020304" pitchFamily="18" charset="0"/>
              </a:defRPr>
            </a:lvl1pPr>
          </a:lstStyle>
          <a:p>
            <a:pPr>
              <a:defRPr/>
            </a:pPr>
            <a:fld id="{812FB350-CA68-4ED2-989B-7A92AFD196F1}"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9" name="Slide Image Placeholder 1">
            <a:extLst>
              <a:ext uri="{FF2B5EF4-FFF2-40B4-BE49-F238E27FC236}">
                <a16:creationId xmlns:a16="http://schemas.microsoft.com/office/drawing/2014/main" id="{3FF13374-0C1D-48E1-877D-6AE61609443B}"/>
              </a:ext>
            </a:extLst>
          </p:cNvPr>
          <p:cNvSpPr>
            <a:spLocks noGrp="1" noRot="1" noChangeAspect="1" noTextEdit="1"/>
          </p:cNvSpPr>
          <p:nvPr>
            <p:ph type="sldImg"/>
          </p:nvPr>
        </p:nvSpPr>
        <p:spPr>
          <a:ln/>
        </p:spPr>
      </p:sp>
      <p:sp>
        <p:nvSpPr>
          <p:cNvPr id="12290" name="Notes Placeholder 2">
            <a:extLst>
              <a:ext uri="{FF2B5EF4-FFF2-40B4-BE49-F238E27FC236}">
                <a16:creationId xmlns:a16="http://schemas.microsoft.com/office/drawing/2014/main" id="{F52DFB2B-027F-4D09-887F-637E630D366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12291" name="Slide Number Placeholder 3">
            <a:extLst>
              <a:ext uri="{FF2B5EF4-FFF2-40B4-BE49-F238E27FC236}">
                <a16:creationId xmlns:a16="http://schemas.microsoft.com/office/drawing/2014/main" id="{ED863804-A67E-4FCF-A35D-3B4D2C697F4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54063" indent="-288925">
              <a:spcBef>
                <a:spcPct val="30000"/>
              </a:spcBef>
              <a:defRPr sz="1200">
                <a:solidFill>
                  <a:schemeClr val="tx1"/>
                </a:solidFill>
                <a:latin typeface="Times New Roman" panose="02020603050405020304" pitchFamily="18" charset="0"/>
              </a:defRPr>
            </a:lvl2pPr>
            <a:lvl3pPr marL="1158875" indent="-231775">
              <a:spcBef>
                <a:spcPct val="30000"/>
              </a:spcBef>
              <a:defRPr sz="1200">
                <a:solidFill>
                  <a:schemeClr val="tx1"/>
                </a:solidFill>
                <a:latin typeface="Times New Roman" panose="02020603050405020304" pitchFamily="18" charset="0"/>
              </a:defRPr>
            </a:lvl3pPr>
            <a:lvl4pPr marL="1624013" indent="-231775">
              <a:spcBef>
                <a:spcPct val="30000"/>
              </a:spcBef>
              <a:defRPr sz="1200">
                <a:solidFill>
                  <a:schemeClr val="tx1"/>
                </a:solidFill>
                <a:latin typeface="Times New Roman" panose="02020603050405020304" pitchFamily="18" charset="0"/>
              </a:defRPr>
            </a:lvl4pPr>
            <a:lvl5pPr marL="2087563" indent="-231775">
              <a:spcBef>
                <a:spcPct val="30000"/>
              </a:spcBef>
              <a:defRPr sz="1200">
                <a:solidFill>
                  <a:schemeClr val="tx1"/>
                </a:solidFill>
                <a:latin typeface="Times New Roman" panose="02020603050405020304" pitchFamily="18" charset="0"/>
              </a:defRPr>
            </a:lvl5pPr>
            <a:lvl6pPr marL="2544763" indent="-231775" eaLnBrk="0" fontAlgn="base" hangingPunct="0">
              <a:spcBef>
                <a:spcPct val="30000"/>
              </a:spcBef>
              <a:spcAft>
                <a:spcPct val="0"/>
              </a:spcAft>
              <a:defRPr sz="1200">
                <a:solidFill>
                  <a:schemeClr val="tx1"/>
                </a:solidFill>
                <a:latin typeface="Times New Roman" panose="02020603050405020304" pitchFamily="18" charset="0"/>
              </a:defRPr>
            </a:lvl6pPr>
            <a:lvl7pPr marL="3001963" indent="-231775" eaLnBrk="0" fontAlgn="base" hangingPunct="0">
              <a:spcBef>
                <a:spcPct val="30000"/>
              </a:spcBef>
              <a:spcAft>
                <a:spcPct val="0"/>
              </a:spcAft>
              <a:defRPr sz="1200">
                <a:solidFill>
                  <a:schemeClr val="tx1"/>
                </a:solidFill>
                <a:latin typeface="Times New Roman" panose="02020603050405020304" pitchFamily="18" charset="0"/>
              </a:defRPr>
            </a:lvl7pPr>
            <a:lvl8pPr marL="3459163" indent="-231775" eaLnBrk="0" fontAlgn="base" hangingPunct="0">
              <a:spcBef>
                <a:spcPct val="30000"/>
              </a:spcBef>
              <a:spcAft>
                <a:spcPct val="0"/>
              </a:spcAft>
              <a:defRPr sz="1200">
                <a:solidFill>
                  <a:schemeClr val="tx1"/>
                </a:solidFill>
                <a:latin typeface="Times New Roman" panose="02020603050405020304" pitchFamily="18" charset="0"/>
              </a:defRPr>
            </a:lvl8pPr>
            <a:lvl9pPr marL="3916363" indent="-23177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0273A862-D5AC-4637-AF77-C363C4A9F44C}" type="slidenum">
              <a:rPr lang="en-US" altLang="en-US" smtClean="0"/>
              <a:pPr>
                <a:spcBef>
                  <a:spcPct val="0"/>
                </a:spcBef>
              </a:pPr>
              <a:t>1</a:t>
            </a:fld>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Slide Image Placeholder 1">
            <a:extLst>
              <a:ext uri="{FF2B5EF4-FFF2-40B4-BE49-F238E27FC236}">
                <a16:creationId xmlns:a16="http://schemas.microsoft.com/office/drawing/2014/main" id="{2FDAC8D9-B0D7-493F-AC57-6A05D4EEBCD9}"/>
              </a:ext>
            </a:extLst>
          </p:cNvPr>
          <p:cNvSpPr>
            <a:spLocks noGrp="1" noRot="1" noChangeAspect="1" noTextEdit="1"/>
          </p:cNvSpPr>
          <p:nvPr>
            <p:ph type="sldImg"/>
          </p:nvPr>
        </p:nvSpPr>
        <p:spPr>
          <a:ln/>
        </p:spPr>
      </p:sp>
      <p:sp>
        <p:nvSpPr>
          <p:cNvPr id="14338" name="Notes Placeholder 2">
            <a:extLst>
              <a:ext uri="{FF2B5EF4-FFF2-40B4-BE49-F238E27FC236}">
                <a16:creationId xmlns:a16="http://schemas.microsoft.com/office/drawing/2014/main" id="{7A7BF948-F67C-41C1-87A0-A810B204498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14339" name="Slide Number Placeholder 3">
            <a:extLst>
              <a:ext uri="{FF2B5EF4-FFF2-40B4-BE49-F238E27FC236}">
                <a16:creationId xmlns:a16="http://schemas.microsoft.com/office/drawing/2014/main" id="{FA3D9BB2-145D-4D5E-9BC5-E1A56C99C39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defRPr>
            </a:lvl1pPr>
            <a:lvl2pPr marL="754063" indent="-288925">
              <a:defRPr sz="3600" b="1">
                <a:solidFill>
                  <a:schemeClr val="accent2"/>
                </a:solidFill>
                <a:latin typeface="Arial" panose="020B0604020202020204" pitchFamily="34" charset="0"/>
              </a:defRPr>
            </a:lvl2pPr>
            <a:lvl3pPr marL="1158875" indent="-231775">
              <a:defRPr sz="3600" b="1">
                <a:solidFill>
                  <a:schemeClr val="accent2"/>
                </a:solidFill>
                <a:latin typeface="Arial" panose="020B0604020202020204" pitchFamily="34" charset="0"/>
              </a:defRPr>
            </a:lvl3pPr>
            <a:lvl4pPr marL="1624013" indent="-231775">
              <a:defRPr sz="3600" b="1">
                <a:solidFill>
                  <a:schemeClr val="accent2"/>
                </a:solidFill>
                <a:latin typeface="Arial" panose="020B0604020202020204" pitchFamily="34" charset="0"/>
              </a:defRPr>
            </a:lvl4pPr>
            <a:lvl5pPr marL="2087563" indent="-231775">
              <a:defRPr sz="3600" b="1">
                <a:solidFill>
                  <a:schemeClr val="accent2"/>
                </a:solidFill>
                <a:latin typeface="Arial" panose="020B0604020202020204" pitchFamily="34" charset="0"/>
              </a:defRPr>
            </a:lvl5pPr>
            <a:lvl6pPr marL="2544763" indent="-231775" eaLnBrk="0" fontAlgn="base" hangingPunct="0">
              <a:spcBef>
                <a:spcPct val="0"/>
              </a:spcBef>
              <a:spcAft>
                <a:spcPct val="0"/>
              </a:spcAft>
              <a:defRPr sz="3600" b="1">
                <a:solidFill>
                  <a:schemeClr val="accent2"/>
                </a:solidFill>
                <a:latin typeface="Arial" panose="020B0604020202020204" pitchFamily="34" charset="0"/>
              </a:defRPr>
            </a:lvl6pPr>
            <a:lvl7pPr marL="3001963" indent="-231775" eaLnBrk="0" fontAlgn="base" hangingPunct="0">
              <a:spcBef>
                <a:spcPct val="0"/>
              </a:spcBef>
              <a:spcAft>
                <a:spcPct val="0"/>
              </a:spcAft>
              <a:defRPr sz="3600" b="1">
                <a:solidFill>
                  <a:schemeClr val="accent2"/>
                </a:solidFill>
                <a:latin typeface="Arial" panose="020B0604020202020204" pitchFamily="34" charset="0"/>
              </a:defRPr>
            </a:lvl7pPr>
            <a:lvl8pPr marL="3459163" indent="-231775" eaLnBrk="0" fontAlgn="base" hangingPunct="0">
              <a:spcBef>
                <a:spcPct val="0"/>
              </a:spcBef>
              <a:spcAft>
                <a:spcPct val="0"/>
              </a:spcAft>
              <a:defRPr sz="3600" b="1">
                <a:solidFill>
                  <a:schemeClr val="accent2"/>
                </a:solidFill>
                <a:latin typeface="Arial" panose="020B0604020202020204" pitchFamily="34" charset="0"/>
              </a:defRPr>
            </a:lvl8pPr>
            <a:lvl9pPr marL="3916363" indent="-231775" eaLnBrk="0" fontAlgn="base" hangingPunct="0">
              <a:spcBef>
                <a:spcPct val="0"/>
              </a:spcBef>
              <a:spcAft>
                <a:spcPct val="0"/>
              </a:spcAft>
              <a:defRPr sz="3600" b="1">
                <a:solidFill>
                  <a:schemeClr val="accent2"/>
                </a:solidFill>
                <a:latin typeface="Arial" panose="020B0604020202020204" pitchFamily="34" charset="0"/>
              </a:defRPr>
            </a:lvl9pPr>
          </a:lstStyle>
          <a:p>
            <a:fld id="{57DC5CB5-3A05-4CA7-B69F-B015EA35B7D7}" type="slidenum">
              <a:rPr lang="en-US" altLang="en-US" sz="1200" b="0" smtClean="0">
                <a:solidFill>
                  <a:schemeClr val="tx1"/>
                </a:solidFill>
                <a:latin typeface="Times New Roman" panose="02020603050405020304" pitchFamily="18" charset="0"/>
              </a:rPr>
              <a:pPr/>
              <a:t>2</a:t>
            </a:fld>
            <a:endParaRPr lang="en-US" altLang="en-US" sz="1200" b="0">
              <a:solidFill>
                <a:schemeClr val="tx1"/>
              </a:solidFill>
              <a:latin typeface="Times New Roman" panose="02020603050405020304" pitchFamily="18"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Slide Image Placeholder 1">
            <a:extLst>
              <a:ext uri="{FF2B5EF4-FFF2-40B4-BE49-F238E27FC236}">
                <a16:creationId xmlns:a16="http://schemas.microsoft.com/office/drawing/2014/main" id="{07892AA0-98CE-4B62-AA93-68902C2265FF}"/>
              </a:ext>
            </a:extLst>
          </p:cNvPr>
          <p:cNvSpPr>
            <a:spLocks noGrp="1" noRot="1" noChangeAspect="1" noTextEdit="1"/>
          </p:cNvSpPr>
          <p:nvPr>
            <p:ph type="sldImg"/>
          </p:nvPr>
        </p:nvSpPr>
        <p:spPr>
          <a:ln/>
        </p:spPr>
      </p:sp>
      <p:sp>
        <p:nvSpPr>
          <p:cNvPr id="16386" name="Notes Placeholder 2">
            <a:extLst>
              <a:ext uri="{FF2B5EF4-FFF2-40B4-BE49-F238E27FC236}">
                <a16:creationId xmlns:a16="http://schemas.microsoft.com/office/drawing/2014/main" id="{72A0C441-BE83-4AE8-AEE6-FF7C0AFECE1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16387" name="Slide Number Placeholder 3">
            <a:extLst>
              <a:ext uri="{FF2B5EF4-FFF2-40B4-BE49-F238E27FC236}">
                <a16:creationId xmlns:a16="http://schemas.microsoft.com/office/drawing/2014/main" id="{3384E874-68F2-461B-9C74-D5D4AC39DA4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54063" indent="-288925">
              <a:spcBef>
                <a:spcPct val="30000"/>
              </a:spcBef>
              <a:defRPr sz="1200">
                <a:solidFill>
                  <a:schemeClr val="tx1"/>
                </a:solidFill>
                <a:latin typeface="Times New Roman" panose="02020603050405020304" pitchFamily="18" charset="0"/>
              </a:defRPr>
            </a:lvl2pPr>
            <a:lvl3pPr marL="1158875" indent="-231775">
              <a:spcBef>
                <a:spcPct val="30000"/>
              </a:spcBef>
              <a:defRPr sz="1200">
                <a:solidFill>
                  <a:schemeClr val="tx1"/>
                </a:solidFill>
                <a:latin typeface="Times New Roman" panose="02020603050405020304" pitchFamily="18" charset="0"/>
              </a:defRPr>
            </a:lvl3pPr>
            <a:lvl4pPr marL="1624013" indent="-231775">
              <a:spcBef>
                <a:spcPct val="30000"/>
              </a:spcBef>
              <a:defRPr sz="1200">
                <a:solidFill>
                  <a:schemeClr val="tx1"/>
                </a:solidFill>
                <a:latin typeface="Times New Roman" panose="02020603050405020304" pitchFamily="18" charset="0"/>
              </a:defRPr>
            </a:lvl4pPr>
            <a:lvl5pPr marL="2087563" indent="-231775">
              <a:spcBef>
                <a:spcPct val="30000"/>
              </a:spcBef>
              <a:defRPr sz="1200">
                <a:solidFill>
                  <a:schemeClr val="tx1"/>
                </a:solidFill>
                <a:latin typeface="Times New Roman" panose="02020603050405020304" pitchFamily="18" charset="0"/>
              </a:defRPr>
            </a:lvl5pPr>
            <a:lvl6pPr marL="2544763" indent="-231775" eaLnBrk="0" fontAlgn="base" hangingPunct="0">
              <a:spcBef>
                <a:spcPct val="30000"/>
              </a:spcBef>
              <a:spcAft>
                <a:spcPct val="0"/>
              </a:spcAft>
              <a:defRPr sz="1200">
                <a:solidFill>
                  <a:schemeClr val="tx1"/>
                </a:solidFill>
                <a:latin typeface="Times New Roman" panose="02020603050405020304" pitchFamily="18" charset="0"/>
              </a:defRPr>
            </a:lvl6pPr>
            <a:lvl7pPr marL="3001963" indent="-231775" eaLnBrk="0" fontAlgn="base" hangingPunct="0">
              <a:spcBef>
                <a:spcPct val="30000"/>
              </a:spcBef>
              <a:spcAft>
                <a:spcPct val="0"/>
              </a:spcAft>
              <a:defRPr sz="1200">
                <a:solidFill>
                  <a:schemeClr val="tx1"/>
                </a:solidFill>
                <a:latin typeface="Times New Roman" panose="02020603050405020304" pitchFamily="18" charset="0"/>
              </a:defRPr>
            </a:lvl7pPr>
            <a:lvl8pPr marL="3459163" indent="-231775" eaLnBrk="0" fontAlgn="base" hangingPunct="0">
              <a:spcBef>
                <a:spcPct val="30000"/>
              </a:spcBef>
              <a:spcAft>
                <a:spcPct val="0"/>
              </a:spcAft>
              <a:defRPr sz="1200">
                <a:solidFill>
                  <a:schemeClr val="tx1"/>
                </a:solidFill>
                <a:latin typeface="Times New Roman" panose="02020603050405020304" pitchFamily="18" charset="0"/>
              </a:defRPr>
            </a:lvl8pPr>
            <a:lvl9pPr marL="3916363" indent="-23177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8744F297-3607-4B93-B59C-1C6591CC6A93}" type="slidenum">
              <a:rPr lang="en-US" altLang="en-US" smtClean="0"/>
              <a:pPr>
                <a:spcBef>
                  <a:spcPct val="0"/>
                </a:spcBef>
              </a:pPr>
              <a:t>3</a:t>
            </a:fld>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a:extLst>
              <a:ext uri="{FF2B5EF4-FFF2-40B4-BE49-F238E27FC236}">
                <a16:creationId xmlns:a16="http://schemas.microsoft.com/office/drawing/2014/main" id="{119E722D-4BE8-4AC8-81E6-4FA5A5D9569A}"/>
              </a:ext>
            </a:extLst>
          </p:cNvPr>
          <p:cNvSpPr>
            <a:spLocks noGrp="1" noRot="1" noChangeAspect="1" noTextEdit="1"/>
          </p:cNvSpPr>
          <p:nvPr>
            <p:ph type="sldImg"/>
          </p:nvPr>
        </p:nvSpPr>
        <p:spPr>
          <a:ln/>
        </p:spPr>
      </p:sp>
      <p:sp>
        <p:nvSpPr>
          <p:cNvPr id="19458" name="Notes Placeholder 2">
            <a:extLst>
              <a:ext uri="{FF2B5EF4-FFF2-40B4-BE49-F238E27FC236}">
                <a16:creationId xmlns:a16="http://schemas.microsoft.com/office/drawing/2014/main" id="{CFA1A1C8-16BE-4298-9CC1-26232C71641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19459" name="Slide Number Placeholder 3">
            <a:extLst>
              <a:ext uri="{FF2B5EF4-FFF2-40B4-BE49-F238E27FC236}">
                <a16:creationId xmlns:a16="http://schemas.microsoft.com/office/drawing/2014/main" id="{69B31CEB-CC96-40B3-9CAE-6F25AEDD2B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54063" indent="-288925">
              <a:spcBef>
                <a:spcPct val="30000"/>
              </a:spcBef>
              <a:defRPr sz="1200">
                <a:solidFill>
                  <a:schemeClr val="tx1"/>
                </a:solidFill>
                <a:latin typeface="Times New Roman" panose="02020603050405020304" pitchFamily="18" charset="0"/>
              </a:defRPr>
            </a:lvl2pPr>
            <a:lvl3pPr marL="1158875" indent="-231775">
              <a:spcBef>
                <a:spcPct val="30000"/>
              </a:spcBef>
              <a:defRPr sz="1200">
                <a:solidFill>
                  <a:schemeClr val="tx1"/>
                </a:solidFill>
                <a:latin typeface="Times New Roman" panose="02020603050405020304" pitchFamily="18" charset="0"/>
              </a:defRPr>
            </a:lvl3pPr>
            <a:lvl4pPr marL="1624013" indent="-231775">
              <a:spcBef>
                <a:spcPct val="30000"/>
              </a:spcBef>
              <a:defRPr sz="1200">
                <a:solidFill>
                  <a:schemeClr val="tx1"/>
                </a:solidFill>
                <a:latin typeface="Times New Roman" panose="02020603050405020304" pitchFamily="18" charset="0"/>
              </a:defRPr>
            </a:lvl4pPr>
            <a:lvl5pPr marL="2087563" indent="-231775">
              <a:spcBef>
                <a:spcPct val="30000"/>
              </a:spcBef>
              <a:defRPr sz="1200">
                <a:solidFill>
                  <a:schemeClr val="tx1"/>
                </a:solidFill>
                <a:latin typeface="Times New Roman" panose="02020603050405020304" pitchFamily="18" charset="0"/>
              </a:defRPr>
            </a:lvl5pPr>
            <a:lvl6pPr marL="2544763" indent="-231775" eaLnBrk="0" fontAlgn="base" hangingPunct="0">
              <a:spcBef>
                <a:spcPct val="30000"/>
              </a:spcBef>
              <a:spcAft>
                <a:spcPct val="0"/>
              </a:spcAft>
              <a:defRPr sz="1200">
                <a:solidFill>
                  <a:schemeClr val="tx1"/>
                </a:solidFill>
                <a:latin typeface="Times New Roman" panose="02020603050405020304" pitchFamily="18" charset="0"/>
              </a:defRPr>
            </a:lvl6pPr>
            <a:lvl7pPr marL="3001963" indent="-231775" eaLnBrk="0" fontAlgn="base" hangingPunct="0">
              <a:spcBef>
                <a:spcPct val="30000"/>
              </a:spcBef>
              <a:spcAft>
                <a:spcPct val="0"/>
              </a:spcAft>
              <a:defRPr sz="1200">
                <a:solidFill>
                  <a:schemeClr val="tx1"/>
                </a:solidFill>
                <a:latin typeface="Times New Roman" panose="02020603050405020304" pitchFamily="18" charset="0"/>
              </a:defRPr>
            </a:lvl7pPr>
            <a:lvl8pPr marL="3459163" indent="-231775" eaLnBrk="0" fontAlgn="base" hangingPunct="0">
              <a:spcBef>
                <a:spcPct val="30000"/>
              </a:spcBef>
              <a:spcAft>
                <a:spcPct val="0"/>
              </a:spcAft>
              <a:defRPr sz="1200">
                <a:solidFill>
                  <a:schemeClr val="tx1"/>
                </a:solidFill>
                <a:latin typeface="Times New Roman" panose="02020603050405020304" pitchFamily="18" charset="0"/>
              </a:defRPr>
            </a:lvl8pPr>
            <a:lvl9pPr marL="3916363" indent="-23177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C0F7BDF5-9574-4562-9510-15078E73C96E}" type="slidenum">
              <a:rPr lang="en-US" altLang="en-US" smtClean="0"/>
              <a:pPr>
                <a:spcBef>
                  <a:spcPct val="0"/>
                </a:spcBef>
              </a:pPr>
              <a:t>5</a:t>
            </a:fld>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Slide Image Placeholder 1">
            <a:extLst>
              <a:ext uri="{FF2B5EF4-FFF2-40B4-BE49-F238E27FC236}">
                <a16:creationId xmlns:a16="http://schemas.microsoft.com/office/drawing/2014/main" id="{AD1E6D8A-986F-4710-B84E-270162C5420E}"/>
              </a:ext>
            </a:extLst>
          </p:cNvPr>
          <p:cNvSpPr>
            <a:spLocks noGrp="1" noRot="1" noChangeAspect="1" noTextEdit="1"/>
          </p:cNvSpPr>
          <p:nvPr>
            <p:ph type="sldImg"/>
          </p:nvPr>
        </p:nvSpPr>
        <p:spPr>
          <a:ln/>
        </p:spPr>
      </p:sp>
      <p:sp>
        <p:nvSpPr>
          <p:cNvPr id="21506" name="Notes Placeholder 2">
            <a:extLst>
              <a:ext uri="{FF2B5EF4-FFF2-40B4-BE49-F238E27FC236}">
                <a16:creationId xmlns:a16="http://schemas.microsoft.com/office/drawing/2014/main" id="{2CEBA815-0925-470F-A765-9BF90FE302F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1507" name="Slide Number Placeholder 3">
            <a:extLst>
              <a:ext uri="{FF2B5EF4-FFF2-40B4-BE49-F238E27FC236}">
                <a16:creationId xmlns:a16="http://schemas.microsoft.com/office/drawing/2014/main" id="{A3D76B28-9AA0-48D1-A287-4408795B70B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54063" indent="-288925">
              <a:spcBef>
                <a:spcPct val="30000"/>
              </a:spcBef>
              <a:defRPr sz="1200">
                <a:solidFill>
                  <a:schemeClr val="tx1"/>
                </a:solidFill>
                <a:latin typeface="Times New Roman" panose="02020603050405020304" pitchFamily="18" charset="0"/>
              </a:defRPr>
            </a:lvl2pPr>
            <a:lvl3pPr marL="1158875" indent="-231775">
              <a:spcBef>
                <a:spcPct val="30000"/>
              </a:spcBef>
              <a:defRPr sz="1200">
                <a:solidFill>
                  <a:schemeClr val="tx1"/>
                </a:solidFill>
                <a:latin typeface="Times New Roman" panose="02020603050405020304" pitchFamily="18" charset="0"/>
              </a:defRPr>
            </a:lvl3pPr>
            <a:lvl4pPr marL="1624013" indent="-231775">
              <a:spcBef>
                <a:spcPct val="30000"/>
              </a:spcBef>
              <a:defRPr sz="1200">
                <a:solidFill>
                  <a:schemeClr val="tx1"/>
                </a:solidFill>
                <a:latin typeface="Times New Roman" panose="02020603050405020304" pitchFamily="18" charset="0"/>
              </a:defRPr>
            </a:lvl4pPr>
            <a:lvl5pPr marL="2087563" indent="-231775">
              <a:spcBef>
                <a:spcPct val="30000"/>
              </a:spcBef>
              <a:defRPr sz="1200">
                <a:solidFill>
                  <a:schemeClr val="tx1"/>
                </a:solidFill>
                <a:latin typeface="Times New Roman" panose="02020603050405020304" pitchFamily="18" charset="0"/>
              </a:defRPr>
            </a:lvl5pPr>
            <a:lvl6pPr marL="2544763" indent="-231775" eaLnBrk="0" fontAlgn="base" hangingPunct="0">
              <a:spcBef>
                <a:spcPct val="30000"/>
              </a:spcBef>
              <a:spcAft>
                <a:spcPct val="0"/>
              </a:spcAft>
              <a:defRPr sz="1200">
                <a:solidFill>
                  <a:schemeClr val="tx1"/>
                </a:solidFill>
                <a:latin typeface="Times New Roman" panose="02020603050405020304" pitchFamily="18" charset="0"/>
              </a:defRPr>
            </a:lvl6pPr>
            <a:lvl7pPr marL="3001963" indent="-231775" eaLnBrk="0" fontAlgn="base" hangingPunct="0">
              <a:spcBef>
                <a:spcPct val="30000"/>
              </a:spcBef>
              <a:spcAft>
                <a:spcPct val="0"/>
              </a:spcAft>
              <a:defRPr sz="1200">
                <a:solidFill>
                  <a:schemeClr val="tx1"/>
                </a:solidFill>
                <a:latin typeface="Times New Roman" panose="02020603050405020304" pitchFamily="18" charset="0"/>
              </a:defRPr>
            </a:lvl7pPr>
            <a:lvl8pPr marL="3459163" indent="-231775" eaLnBrk="0" fontAlgn="base" hangingPunct="0">
              <a:spcBef>
                <a:spcPct val="30000"/>
              </a:spcBef>
              <a:spcAft>
                <a:spcPct val="0"/>
              </a:spcAft>
              <a:defRPr sz="1200">
                <a:solidFill>
                  <a:schemeClr val="tx1"/>
                </a:solidFill>
                <a:latin typeface="Times New Roman" panose="02020603050405020304" pitchFamily="18" charset="0"/>
              </a:defRPr>
            </a:lvl8pPr>
            <a:lvl9pPr marL="3916363" indent="-23177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0047236C-D7D6-4DCF-847B-9F717156D57B}" type="slidenum">
              <a:rPr lang="en-US" altLang="en-US" smtClean="0"/>
              <a:pPr>
                <a:spcBef>
                  <a:spcPct val="0"/>
                </a:spcBef>
              </a:pPr>
              <a:t>7</a:t>
            </a:fld>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a:extLst>
              <a:ext uri="{FF2B5EF4-FFF2-40B4-BE49-F238E27FC236}">
                <a16:creationId xmlns:a16="http://schemas.microsoft.com/office/drawing/2014/main" id="{7E321458-B466-4772-828B-DB90B2942136}"/>
              </a:ext>
            </a:extLst>
          </p:cNvPr>
          <p:cNvSpPr>
            <a:spLocks noGrp="1" noRot="1" noChangeAspect="1" noTextEdit="1"/>
          </p:cNvSpPr>
          <p:nvPr>
            <p:ph type="sldImg"/>
          </p:nvPr>
        </p:nvSpPr>
        <p:spPr>
          <a:ln/>
        </p:spPr>
      </p:sp>
      <p:sp>
        <p:nvSpPr>
          <p:cNvPr id="24578" name="Notes Placeholder 2">
            <a:extLst>
              <a:ext uri="{FF2B5EF4-FFF2-40B4-BE49-F238E27FC236}">
                <a16:creationId xmlns:a16="http://schemas.microsoft.com/office/drawing/2014/main" id="{A600627C-E52F-4A44-8DC0-5FEF5F72D76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4579" name="Slide Number Placeholder 3">
            <a:extLst>
              <a:ext uri="{FF2B5EF4-FFF2-40B4-BE49-F238E27FC236}">
                <a16:creationId xmlns:a16="http://schemas.microsoft.com/office/drawing/2014/main" id="{010DF39A-F51A-4641-990A-B7A5ECEB549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defRPr>
            </a:lvl1pPr>
            <a:lvl2pPr marL="754063" indent="-288925">
              <a:defRPr sz="3600" b="1">
                <a:solidFill>
                  <a:schemeClr val="accent2"/>
                </a:solidFill>
                <a:latin typeface="Arial" panose="020B0604020202020204" pitchFamily="34" charset="0"/>
              </a:defRPr>
            </a:lvl2pPr>
            <a:lvl3pPr marL="1158875" indent="-231775">
              <a:defRPr sz="3600" b="1">
                <a:solidFill>
                  <a:schemeClr val="accent2"/>
                </a:solidFill>
                <a:latin typeface="Arial" panose="020B0604020202020204" pitchFamily="34" charset="0"/>
              </a:defRPr>
            </a:lvl3pPr>
            <a:lvl4pPr marL="1624013" indent="-231775">
              <a:defRPr sz="3600" b="1">
                <a:solidFill>
                  <a:schemeClr val="accent2"/>
                </a:solidFill>
                <a:latin typeface="Arial" panose="020B0604020202020204" pitchFamily="34" charset="0"/>
              </a:defRPr>
            </a:lvl4pPr>
            <a:lvl5pPr marL="2087563" indent="-231775">
              <a:defRPr sz="3600" b="1">
                <a:solidFill>
                  <a:schemeClr val="accent2"/>
                </a:solidFill>
                <a:latin typeface="Arial" panose="020B0604020202020204" pitchFamily="34" charset="0"/>
              </a:defRPr>
            </a:lvl5pPr>
            <a:lvl6pPr marL="2544763" indent="-231775" eaLnBrk="0" fontAlgn="base" hangingPunct="0">
              <a:spcBef>
                <a:spcPct val="0"/>
              </a:spcBef>
              <a:spcAft>
                <a:spcPct val="0"/>
              </a:spcAft>
              <a:defRPr sz="3600" b="1">
                <a:solidFill>
                  <a:schemeClr val="accent2"/>
                </a:solidFill>
                <a:latin typeface="Arial" panose="020B0604020202020204" pitchFamily="34" charset="0"/>
              </a:defRPr>
            </a:lvl6pPr>
            <a:lvl7pPr marL="3001963" indent="-231775" eaLnBrk="0" fontAlgn="base" hangingPunct="0">
              <a:spcBef>
                <a:spcPct val="0"/>
              </a:spcBef>
              <a:spcAft>
                <a:spcPct val="0"/>
              </a:spcAft>
              <a:defRPr sz="3600" b="1">
                <a:solidFill>
                  <a:schemeClr val="accent2"/>
                </a:solidFill>
                <a:latin typeface="Arial" panose="020B0604020202020204" pitchFamily="34" charset="0"/>
              </a:defRPr>
            </a:lvl7pPr>
            <a:lvl8pPr marL="3459163" indent="-231775" eaLnBrk="0" fontAlgn="base" hangingPunct="0">
              <a:spcBef>
                <a:spcPct val="0"/>
              </a:spcBef>
              <a:spcAft>
                <a:spcPct val="0"/>
              </a:spcAft>
              <a:defRPr sz="3600" b="1">
                <a:solidFill>
                  <a:schemeClr val="accent2"/>
                </a:solidFill>
                <a:latin typeface="Arial" panose="020B0604020202020204" pitchFamily="34" charset="0"/>
              </a:defRPr>
            </a:lvl8pPr>
            <a:lvl9pPr marL="3916363" indent="-231775" eaLnBrk="0" fontAlgn="base" hangingPunct="0">
              <a:spcBef>
                <a:spcPct val="0"/>
              </a:spcBef>
              <a:spcAft>
                <a:spcPct val="0"/>
              </a:spcAft>
              <a:defRPr sz="3600" b="1">
                <a:solidFill>
                  <a:schemeClr val="accent2"/>
                </a:solidFill>
                <a:latin typeface="Arial" panose="020B0604020202020204" pitchFamily="34" charset="0"/>
              </a:defRPr>
            </a:lvl9pPr>
          </a:lstStyle>
          <a:p>
            <a:fld id="{3C703F40-F21D-461D-8D71-81F9319BFA3A}" type="slidenum">
              <a:rPr lang="en-US" altLang="en-US" sz="1200" b="0" smtClean="0">
                <a:solidFill>
                  <a:schemeClr val="tx1"/>
                </a:solidFill>
                <a:latin typeface="Times New Roman" panose="02020603050405020304" pitchFamily="18" charset="0"/>
              </a:rPr>
              <a:pPr/>
              <a:t>9</a:t>
            </a:fld>
            <a:endParaRPr lang="en-US" altLang="en-US" sz="1200" b="0">
              <a:solidFill>
                <a:schemeClr val="tx1"/>
              </a:solidFill>
              <a:latin typeface="Times New Roman" panose="02020603050405020304" pitchFamily="18"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Slide Image Placeholder 1">
            <a:extLst>
              <a:ext uri="{FF2B5EF4-FFF2-40B4-BE49-F238E27FC236}">
                <a16:creationId xmlns:a16="http://schemas.microsoft.com/office/drawing/2014/main" id="{72C938AE-3A46-4D50-93EE-FC659E41BB4A}"/>
              </a:ext>
            </a:extLst>
          </p:cNvPr>
          <p:cNvSpPr>
            <a:spLocks noGrp="1" noRot="1" noChangeAspect="1" noTextEdit="1"/>
          </p:cNvSpPr>
          <p:nvPr>
            <p:ph type="sldImg"/>
          </p:nvPr>
        </p:nvSpPr>
        <p:spPr>
          <a:ln/>
        </p:spPr>
      </p:sp>
      <p:sp>
        <p:nvSpPr>
          <p:cNvPr id="28674" name="Notes Placeholder 2">
            <a:extLst>
              <a:ext uri="{FF2B5EF4-FFF2-40B4-BE49-F238E27FC236}">
                <a16:creationId xmlns:a16="http://schemas.microsoft.com/office/drawing/2014/main" id="{411236CE-B5AE-43A0-86D6-6AC1BE179ED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8675" name="Slide Number Placeholder 3">
            <a:extLst>
              <a:ext uri="{FF2B5EF4-FFF2-40B4-BE49-F238E27FC236}">
                <a16:creationId xmlns:a16="http://schemas.microsoft.com/office/drawing/2014/main" id="{0450F9E6-D695-4D3C-BABB-AAB8E1B5CEA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54063" indent="-288925">
              <a:spcBef>
                <a:spcPct val="30000"/>
              </a:spcBef>
              <a:defRPr sz="1200">
                <a:solidFill>
                  <a:schemeClr val="tx1"/>
                </a:solidFill>
                <a:latin typeface="Times New Roman" panose="02020603050405020304" pitchFamily="18" charset="0"/>
              </a:defRPr>
            </a:lvl2pPr>
            <a:lvl3pPr marL="1158875" indent="-231775">
              <a:spcBef>
                <a:spcPct val="30000"/>
              </a:spcBef>
              <a:defRPr sz="1200">
                <a:solidFill>
                  <a:schemeClr val="tx1"/>
                </a:solidFill>
                <a:latin typeface="Times New Roman" panose="02020603050405020304" pitchFamily="18" charset="0"/>
              </a:defRPr>
            </a:lvl3pPr>
            <a:lvl4pPr marL="1624013" indent="-231775">
              <a:spcBef>
                <a:spcPct val="30000"/>
              </a:spcBef>
              <a:defRPr sz="1200">
                <a:solidFill>
                  <a:schemeClr val="tx1"/>
                </a:solidFill>
                <a:latin typeface="Times New Roman" panose="02020603050405020304" pitchFamily="18" charset="0"/>
              </a:defRPr>
            </a:lvl4pPr>
            <a:lvl5pPr marL="2087563" indent="-231775">
              <a:spcBef>
                <a:spcPct val="30000"/>
              </a:spcBef>
              <a:defRPr sz="1200">
                <a:solidFill>
                  <a:schemeClr val="tx1"/>
                </a:solidFill>
                <a:latin typeface="Times New Roman" panose="02020603050405020304" pitchFamily="18" charset="0"/>
              </a:defRPr>
            </a:lvl5pPr>
            <a:lvl6pPr marL="2544763" indent="-231775" eaLnBrk="0" fontAlgn="base" hangingPunct="0">
              <a:spcBef>
                <a:spcPct val="30000"/>
              </a:spcBef>
              <a:spcAft>
                <a:spcPct val="0"/>
              </a:spcAft>
              <a:defRPr sz="1200">
                <a:solidFill>
                  <a:schemeClr val="tx1"/>
                </a:solidFill>
                <a:latin typeface="Times New Roman" panose="02020603050405020304" pitchFamily="18" charset="0"/>
              </a:defRPr>
            </a:lvl6pPr>
            <a:lvl7pPr marL="3001963" indent="-231775" eaLnBrk="0" fontAlgn="base" hangingPunct="0">
              <a:spcBef>
                <a:spcPct val="30000"/>
              </a:spcBef>
              <a:spcAft>
                <a:spcPct val="0"/>
              </a:spcAft>
              <a:defRPr sz="1200">
                <a:solidFill>
                  <a:schemeClr val="tx1"/>
                </a:solidFill>
                <a:latin typeface="Times New Roman" panose="02020603050405020304" pitchFamily="18" charset="0"/>
              </a:defRPr>
            </a:lvl7pPr>
            <a:lvl8pPr marL="3459163" indent="-231775" eaLnBrk="0" fontAlgn="base" hangingPunct="0">
              <a:spcBef>
                <a:spcPct val="30000"/>
              </a:spcBef>
              <a:spcAft>
                <a:spcPct val="0"/>
              </a:spcAft>
              <a:defRPr sz="1200">
                <a:solidFill>
                  <a:schemeClr val="tx1"/>
                </a:solidFill>
                <a:latin typeface="Times New Roman" panose="02020603050405020304" pitchFamily="18" charset="0"/>
              </a:defRPr>
            </a:lvl8pPr>
            <a:lvl9pPr marL="3916363" indent="-23177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D8286819-A5FE-4F8A-84D7-6228D0B81B8A}" type="slidenum">
              <a:rPr lang="en-US" altLang="en-US" smtClean="0"/>
              <a:pPr>
                <a:spcBef>
                  <a:spcPct val="0"/>
                </a:spcBef>
              </a:pPr>
              <a:t>13</a:t>
            </a:fld>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Slide Image Placeholder 1">
            <a:extLst>
              <a:ext uri="{FF2B5EF4-FFF2-40B4-BE49-F238E27FC236}">
                <a16:creationId xmlns:a16="http://schemas.microsoft.com/office/drawing/2014/main" id="{BE556EC9-A31D-4D5F-8672-A5D2E1F80E12}"/>
              </a:ext>
            </a:extLst>
          </p:cNvPr>
          <p:cNvSpPr>
            <a:spLocks noGrp="1" noRot="1" noChangeAspect="1" noTextEdit="1"/>
          </p:cNvSpPr>
          <p:nvPr>
            <p:ph type="sldImg"/>
          </p:nvPr>
        </p:nvSpPr>
        <p:spPr>
          <a:ln/>
        </p:spPr>
      </p:sp>
      <p:sp>
        <p:nvSpPr>
          <p:cNvPr id="30722" name="Notes Placeholder 2">
            <a:extLst>
              <a:ext uri="{FF2B5EF4-FFF2-40B4-BE49-F238E27FC236}">
                <a16:creationId xmlns:a16="http://schemas.microsoft.com/office/drawing/2014/main" id="{50924DB5-90DC-4081-AFE3-538BFBA4BB2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0723" name="Slide Number Placeholder 3">
            <a:extLst>
              <a:ext uri="{FF2B5EF4-FFF2-40B4-BE49-F238E27FC236}">
                <a16:creationId xmlns:a16="http://schemas.microsoft.com/office/drawing/2014/main" id="{873BB186-D02E-4C9A-8ABB-F51CD623A1D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54063" indent="-288925">
              <a:spcBef>
                <a:spcPct val="30000"/>
              </a:spcBef>
              <a:defRPr sz="1200">
                <a:solidFill>
                  <a:schemeClr val="tx1"/>
                </a:solidFill>
                <a:latin typeface="Times New Roman" panose="02020603050405020304" pitchFamily="18" charset="0"/>
              </a:defRPr>
            </a:lvl2pPr>
            <a:lvl3pPr marL="1158875" indent="-231775">
              <a:spcBef>
                <a:spcPct val="30000"/>
              </a:spcBef>
              <a:defRPr sz="1200">
                <a:solidFill>
                  <a:schemeClr val="tx1"/>
                </a:solidFill>
                <a:latin typeface="Times New Roman" panose="02020603050405020304" pitchFamily="18" charset="0"/>
              </a:defRPr>
            </a:lvl3pPr>
            <a:lvl4pPr marL="1624013" indent="-231775">
              <a:spcBef>
                <a:spcPct val="30000"/>
              </a:spcBef>
              <a:defRPr sz="1200">
                <a:solidFill>
                  <a:schemeClr val="tx1"/>
                </a:solidFill>
                <a:latin typeface="Times New Roman" panose="02020603050405020304" pitchFamily="18" charset="0"/>
              </a:defRPr>
            </a:lvl4pPr>
            <a:lvl5pPr marL="2087563" indent="-231775">
              <a:spcBef>
                <a:spcPct val="30000"/>
              </a:spcBef>
              <a:defRPr sz="1200">
                <a:solidFill>
                  <a:schemeClr val="tx1"/>
                </a:solidFill>
                <a:latin typeface="Times New Roman" panose="02020603050405020304" pitchFamily="18" charset="0"/>
              </a:defRPr>
            </a:lvl5pPr>
            <a:lvl6pPr marL="2544763" indent="-231775" eaLnBrk="0" fontAlgn="base" hangingPunct="0">
              <a:spcBef>
                <a:spcPct val="30000"/>
              </a:spcBef>
              <a:spcAft>
                <a:spcPct val="0"/>
              </a:spcAft>
              <a:defRPr sz="1200">
                <a:solidFill>
                  <a:schemeClr val="tx1"/>
                </a:solidFill>
                <a:latin typeface="Times New Roman" panose="02020603050405020304" pitchFamily="18" charset="0"/>
              </a:defRPr>
            </a:lvl6pPr>
            <a:lvl7pPr marL="3001963" indent="-231775" eaLnBrk="0" fontAlgn="base" hangingPunct="0">
              <a:spcBef>
                <a:spcPct val="30000"/>
              </a:spcBef>
              <a:spcAft>
                <a:spcPct val="0"/>
              </a:spcAft>
              <a:defRPr sz="1200">
                <a:solidFill>
                  <a:schemeClr val="tx1"/>
                </a:solidFill>
                <a:latin typeface="Times New Roman" panose="02020603050405020304" pitchFamily="18" charset="0"/>
              </a:defRPr>
            </a:lvl7pPr>
            <a:lvl8pPr marL="3459163" indent="-231775" eaLnBrk="0" fontAlgn="base" hangingPunct="0">
              <a:spcBef>
                <a:spcPct val="30000"/>
              </a:spcBef>
              <a:spcAft>
                <a:spcPct val="0"/>
              </a:spcAft>
              <a:defRPr sz="1200">
                <a:solidFill>
                  <a:schemeClr val="tx1"/>
                </a:solidFill>
                <a:latin typeface="Times New Roman" panose="02020603050405020304" pitchFamily="18" charset="0"/>
              </a:defRPr>
            </a:lvl8pPr>
            <a:lvl9pPr marL="3916363" indent="-23177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CEBC757D-9EAC-400E-A8B8-A096499B69B8}" type="slidenum">
              <a:rPr lang="en-US" altLang="en-US" smtClean="0"/>
              <a:pPr>
                <a:spcBef>
                  <a:spcPct val="0"/>
                </a:spcBef>
              </a:pPr>
              <a:t>14</a:t>
            </a:fld>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Slide Image Placeholder 1">
            <a:extLst>
              <a:ext uri="{FF2B5EF4-FFF2-40B4-BE49-F238E27FC236}">
                <a16:creationId xmlns:a16="http://schemas.microsoft.com/office/drawing/2014/main" id="{12201B3A-F604-426E-A3EC-70B2F86404A9}"/>
              </a:ext>
            </a:extLst>
          </p:cNvPr>
          <p:cNvSpPr>
            <a:spLocks noGrp="1" noRot="1" noChangeAspect="1" noTextEdit="1"/>
          </p:cNvSpPr>
          <p:nvPr>
            <p:ph type="sldImg"/>
          </p:nvPr>
        </p:nvSpPr>
        <p:spPr>
          <a:ln/>
        </p:spPr>
      </p:sp>
      <p:sp>
        <p:nvSpPr>
          <p:cNvPr id="34818" name="Notes Placeholder 2">
            <a:extLst>
              <a:ext uri="{FF2B5EF4-FFF2-40B4-BE49-F238E27FC236}">
                <a16:creationId xmlns:a16="http://schemas.microsoft.com/office/drawing/2014/main" id="{A3144CDF-D4DF-4CE2-8B7B-1CF50F4F4DC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4819" name="Slide Number Placeholder 3">
            <a:extLst>
              <a:ext uri="{FF2B5EF4-FFF2-40B4-BE49-F238E27FC236}">
                <a16:creationId xmlns:a16="http://schemas.microsoft.com/office/drawing/2014/main" id="{1F1214D1-FAE8-4E31-9055-9F1F8A0B817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54063" indent="-288925">
              <a:spcBef>
                <a:spcPct val="30000"/>
              </a:spcBef>
              <a:defRPr sz="1200">
                <a:solidFill>
                  <a:schemeClr val="tx1"/>
                </a:solidFill>
                <a:latin typeface="Times New Roman" panose="02020603050405020304" pitchFamily="18" charset="0"/>
              </a:defRPr>
            </a:lvl2pPr>
            <a:lvl3pPr marL="1158875" indent="-231775">
              <a:spcBef>
                <a:spcPct val="30000"/>
              </a:spcBef>
              <a:defRPr sz="1200">
                <a:solidFill>
                  <a:schemeClr val="tx1"/>
                </a:solidFill>
                <a:latin typeface="Times New Roman" panose="02020603050405020304" pitchFamily="18" charset="0"/>
              </a:defRPr>
            </a:lvl3pPr>
            <a:lvl4pPr marL="1624013" indent="-231775">
              <a:spcBef>
                <a:spcPct val="30000"/>
              </a:spcBef>
              <a:defRPr sz="1200">
                <a:solidFill>
                  <a:schemeClr val="tx1"/>
                </a:solidFill>
                <a:latin typeface="Times New Roman" panose="02020603050405020304" pitchFamily="18" charset="0"/>
              </a:defRPr>
            </a:lvl4pPr>
            <a:lvl5pPr marL="2087563" indent="-231775">
              <a:spcBef>
                <a:spcPct val="30000"/>
              </a:spcBef>
              <a:defRPr sz="1200">
                <a:solidFill>
                  <a:schemeClr val="tx1"/>
                </a:solidFill>
                <a:latin typeface="Times New Roman" panose="02020603050405020304" pitchFamily="18" charset="0"/>
              </a:defRPr>
            </a:lvl5pPr>
            <a:lvl6pPr marL="2544763" indent="-231775" eaLnBrk="0" fontAlgn="base" hangingPunct="0">
              <a:spcBef>
                <a:spcPct val="30000"/>
              </a:spcBef>
              <a:spcAft>
                <a:spcPct val="0"/>
              </a:spcAft>
              <a:defRPr sz="1200">
                <a:solidFill>
                  <a:schemeClr val="tx1"/>
                </a:solidFill>
                <a:latin typeface="Times New Roman" panose="02020603050405020304" pitchFamily="18" charset="0"/>
              </a:defRPr>
            </a:lvl6pPr>
            <a:lvl7pPr marL="3001963" indent="-231775" eaLnBrk="0" fontAlgn="base" hangingPunct="0">
              <a:spcBef>
                <a:spcPct val="30000"/>
              </a:spcBef>
              <a:spcAft>
                <a:spcPct val="0"/>
              </a:spcAft>
              <a:defRPr sz="1200">
                <a:solidFill>
                  <a:schemeClr val="tx1"/>
                </a:solidFill>
                <a:latin typeface="Times New Roman" panose="02020603050405020304" pitchFamily="18" charset="0"/>
              </a:defRPr>
            </a:lvl7pPr>
            <a:lvl8pPr marL="3459163" indent="-231775" eaLnBrk="0" fontAlgn="base" hangingPunct="0">
              <a:spcBef>
                <a:spcPct val="30000"/>
              </a:spcBef>
              <a:spcAft>
                <a:spcPct val="0"/>
              </a:spcAft>
              <a:defRPr sz="1200">
                <a:solidFill>
                  <a:schemeClr val="tx1"/>
                </a:solidFill>
                <a:latin typeface="Times New Roman" panose="02020603050405020304" pitchFamily="18" charset="0"/>
              </a:defRPr>
            </a:lvl8pPr>
            <a:lvl9pPr marL="3916363" indent="-23177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B06A65D3-2C3D-4034-AEC9-5C57AA52A5F1}" type="slidenum">
              <a:rPr lang="en-US" altLang="en-US" smtClean="0"/>
              <a:pPr>
                <a:spcBef>
                  <a:spcPct val="0"/>
                </a:spcBef>
              </a:pPr>
              <a:t>17</a:t>
            </a:fld>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lide Image Placeholder 1">
            <a:extLst>
              <a:ext uri="{FF2B5EF4-FFF2-40B4-BE49-F238E27FC236}">
                <a16:creationId xmlns:a16="http://schemas.microsoft.com/office/drawing/2014/main" id="{2769B931-B89A-445C-B79A-94CA24A0844D}"/>
              </a:ext>
            </a:extLst>
          </p:cNvPr>
          <p:cNvSpPr>
            <a:spLocks noGrp="1" noRot="1" noChangeAspect="1" noTextEdit="1"/>
          </p:cNvSpPr>
          <p:nvPr>
            <p:ph type="sldImg"/>
          </p:nvPr>
        </p:nvSpPr>
        <p:spPr>
          <a:ln/>
        </p:spPr>
      </p:sp>
      <p:sp>
        <p:nvSpPr>
          <p:cNvPr id="37890" name="Notes Placeholder 2">
            <a:extLst>
              <a:ext uri="{FF2B5EF4-FFF2-40B4-BE49-F238E27FC236}">
                <a16:creationId xmlns:a16="http://schemas.microsoft.com/office/drawing/2014/main" id="{4740FB8B-A52D-49D0-AB1E-C129ABDE2FA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7891" name="Slide Number Placeholder 3">
            <a:extLst>
              <a:ext uri="{FF2B5EF4-FFF2-40B4-BE49-F238E27FC236}">
                <a16:creationId xmlns:a16="http://schemas.microsoft.com/office/drawing/2014/main" id="{EFF168D9-73BB-4F83-B4C8-7222CB69181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54063" indent="-288925">
              <a:spcBef>
                <a:spcPct val="30000"/>
              </a:spcBef>
              <a:defRPr sz="1200">
                <a:solidFill>
                  <a:schemeClr val="tx1"/>
                </a:solidFill>
                <a:latin typeface="Times New Roman" panose="02020603050405020304" pitchFamily="18" charset="0"/>
              </a:defRPr>
            </a:lvl2pPr>
            <a:lvl3pPr marL="1158875" indent="-231775">
              <a:spcBef>
                <a:spcPct val="30000"/>
              </a:spcBef>
              <a:defRPr sz="1200">
                <a:solidFill>
                  <a:schemeClr val="tx1"/>
                </a:solidFill>
                <a:latin typeface="Times New Roman" panose="02020603050405020304" pitchFamily="18" charset="0"/>
              </a:defRPr>
            </a:lvl3pPr>
            <a:lvl4pPr marL="1624013" indent="-231775">
              <a:spcBef>
                <a:spcPct val="30000"/>
              </a:spcBef>
              <a:defRPr sz="1200">
                <a:solidFill>
                  <a:schemeClr val="tx1"/>
                </a:solidFill>
                <a:latin typeface="Times New Roman" panose="02020603050405020304" pitchFamily="18" charset="0"/>
              </a:defRPr>
            </a:lvl4pPr>
            <a:lvl5pPr marL="2087563" indent="-231775">
              <a:spcBef>
                <a:spcPct val="30000"/>
              </a:spcBef>
              <a:defRPr sz="1200">
                <a:solidFill>
                  <a:schemeClr val="tx1"/>
                </a:solidFill>
                <a:latin typeface="Times New Roman" panose="02020603050405020304" pitchFamily="18" charset="0"/>
              </a:defRPr>
            </a:lvl5pPr>
            <a:lvl6pPr marL="2544763" indent="-231775" eaLnBrk="0" fontAlgn="base" hangingPunct="0">
              <a:spcBef>
                <a:spcPct val="30000"/>
              </a:spcBef>
              <a:spcAft>
                <a:spcPct val="0"/>
              </a:spcAft>
              <a:defRPr sz="1200">
                <a:solidFill>
                  <a:schemeClr val="tx1"/>
                </a:solidFill>
                <a:latin typeface="Times New Roman" panose="02020603050405020304" pitchFamily="18" charset="0"/>
              </a:defRPr>
            </a:lvl6pPr>
            <a:lvl7pPr marL="3001963" indent="-231775" eaLnBrk="0" fontAlgn="base" hangingPunct="0">
              <a:spcBef>
                <a:spcPct val="30000"/>
              </a:spcBef>
              <a:spcAft>
                <a:spcPct val="0"/>
              </a:spcAft>
              <a:defRPr sz="1200">
                <a:solidFill>
                  <a:schemeClr val="tx1"/>
                </a:solidFill>
                <a:latin typeface="Times New Roman" panose="02020603050405020304" pitchFamily="18" charset="0"/>
              </a:defRPr>
            </a:lvl7pPr>
            <a:lvl8pPr marL="3459163" indent="-231775" eaLnBrk="0" fontAlgn="base" hangingPunct="0">
              <a:spcBef>
                <a:spcPct val="30000"/>
              </a:spcBef>
              <a:spcAft>
                <a:spcPct val="0"/>
              </a:spcAft>
              <a:defRPr sz="1200">
                <a:solidFill>
                  <a:schemeClr val="tx1"/>
                </a:solidFill>
                <a:latin typeface="Times New Roman" panose="02020603050405020304" pitchFamily="18" charset="0"/>
              </a:defRPr>
            </a:lvl8pPr>
            <a:lvl9pPr marL="3916363" indent="-23177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F2FF6884-C875-4979-A426-2D2D77B8AF73}" type="slidenum">
              <a:rPr lang="en-US" altLang="en-US" smtClean="0"/>
              <a:pPr>
                <a:spcBef>
                  <a:spcPct val="0"/>
                </a:spcBef>
              </a:pPr>
              <a:t>19</a:t>
            </a:fld>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Slide Image Placeholder 1">
            <a:extLst>
              <a:ext uri="{FF2B5EF4-FFF2-40B4-BE49-F238E27FC236}">
                <a16:creationId xmlns:a16="http://schemas.microsoft.com/office/drawing/2014/main" id="{232A006E-0245-4512-8247-6A18DDFB4BC8}"/>
              </a:ext>
            </a:extLst>
          </p:cNvPr>
          <p:cNvSpPr>
            <a:spLocks noGrp="1" noRot="1" noChangeAspect="1" noTextEdit="1"/>
          </p:cNvSpPr>
          <p:nvPr>
            <p:ph type="sldImg"/>
          </p:nvPr>
        </p:nvSpPr>
        <p:spPr>
          <a:ln/>
        </p:spPr>
      </p:sp>
      <p:sp>
        <p:nvSpPr>
          <p:cNvPr id="39938" name="Notes Placeholder 2">
            <a:extLst>
              <a:ext uri="{FF2B5EF4-FFF2-40B4-BE49-F238E27FC236}">
                <a16:creationId xmlns:a16="http://schemas.microsoft.com/office/drawing/2014/main" id="{5110FAC7-441B-483D-AB87-5D57A728557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9939" name="Slide Number Placeholder 3">
            <a:extLst>
              <a:ext uri="{FF2B5EF4-FFF2-40B4-BE49-F238E27FC236}">
                <a16:creationId xmlns:a16="http://schemas.microsoft.com/office/drawing/2014/main" id="{23627944-64C7-4587-B34A-D051896CE6B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defRPr>
            </a:lvl1pPr>
            <a:lvl2pPr marL="754063" indent="-288925">
              <a:defRPr sz="3600" b="1">
                <a:solidFill>
                  <a:schemeClr val="accent2"/>
                </a:solidFill>
                <a:latin typeface="Arial" panose="020B0604020202020204" pitchFamily="34" charset="0"/>
              </a:defRPr>
            </a:lvl2pPr>
            <a:lvl3pPr marL="1158875" indent="-231775">
              <a:defRPr sz="3600" b="1">
                <a:solidFill>
                  <a:schemeClr val="accent2"/>
                </a:solidFill>
                <a:latin typeface="Arial" panose="020B0604020202020204" pitchFamily="34" charset="0"/>
              </a:defRPr>
            </a:lvl3pPr>
            <a:lvl4pPr marL="1624013" indent="-231775">
              <a:defRPr sz="3600" b="1">
                <a:solidFill>
                  <a:schemeClr val="accent2"/>
                </a:solidFill>
                <a:latin typeface="Arial" panose="020B0604020202020204" pitchFamily="34" charset="0"/>
              </a:defRPr>
            </a:lvl4pPr>
            <a:lvl5pPr marL="2087563" indent="-231775">
              <a:defRPr sz="3600" b="1">
                <a:solidFill>
                  <a:schemeClr val="accent2"/>
                </a:solidFill>
                <a:latin typeface="Arial" panose="020B0604020202020204" pitchFamily="34" charset="0"/>
              </a:defRPr>
            </a:lvl5pPr>
            <a:lvl6pPr marL="2544763" indent="-231775" eaLnBrk="0" fontAlgn="base" hangingPunct="0">
              <a:spcBef>
                <a:spcPct val="0"/>
              </a:spcBef>
              <a:spcAft>
                <a:spcPct val="0"/>
              </a:spcAft>
              <a:defRPr sz="3600" b="1">
                <a:solidFill>
                  <a:schemeClr val="accent2"/>
                </a:solidFill>
                <a:latin typeface="Arial" panose="020B0604020202020204" pitchFamily="34" charset="0"/>
              </a:defRPr>
            </a:lvl6pPr>
            <a:lvl7pPr marL="3001963" indent="-231775" eaLnBrk="0" fontAlgn="base" hangingPunct="0">
              <a:spcBef>
                <a:spcPct val="0"/>
              </a:spcBef>
              <a:spcAft>
                <a:spcPct val="0"/>
              </a:spcAft>
              <a:defRPr sz="3600" b="1">
                <a:solidFill>
                  <a:schemeClr val="accent2"/>
                </a:solidFill>
                <a:latin typeface="Arial" panose="020B0604020202020204" pitchFamily="34" charset="0"/>
              </a:defRPr>
            </a:lvl7pPr>
            <a:lvl8pPr marL="3459163" indent="-231775" eaLnBrk="0" fontAlgn="base" hangingPunct="0">
              <a:spcBef>
                <a:spcPct val="0"/>
              </a:spcBef>
              <a:spcAft>
                <a:spcPct val="0"/>
              </a:spcAft>
              <a:defRPr sz="3600" b="1">
                <a:solidFill>
                  <a:schemeClr val="accent2"/>
                </a:solidFill>
                <a:latin typeface="Arial" panose="020B0604020202020204" pitchFamily="34" charset="0"/>
              </a:defRPr>
            </a:lvl8pPr>
            <a:lvl9pPr marL="3916363" indent="-231775" eaLnBrk="0" fontAlgn="base" hangingPunct="0">
              <a:spcBef>
                <a:spcPct val="0"/>
              </a:spcBef>
              <a:spcAft>
                <a:spcPct val="0"/>
              </a:spcAft>
              <a:defRPr sz="3600" b="1">
                <a:solidFill>
                  <a:schemeClr val="accent2"/>
                </a:solidFill>
                <a:latin typeface="Arial" panose="020B0604020202020204" pitchFamily="34" charset="0"/>
              </a:defRPr>
            </a:lvl9pPr>
          </a:lstStyle>
          <a:p>
            <a:fld id="{62AF6131-FFD3-4886-A22D-A6BC92245498}" type="slidenum">
              <a:rPr lang="en-US" altLang="en-US" sz="1200" b="0" smtClean="0">
                <a:solidFill>
                  <a:schemeClr val="tx1"/>
                </a:solidFill>
                <a:latin typeface="Times New Roman" panose="02020603050405020304" pitchFamily="18" charset="0"/>
              </a:rPr>
              <a:pPr/>
              <a:t>20</a:t>
            </a:fld>
            <a:endParaRPr lang="en-US" altLang="en-US" sz="1200" b="0">
              <a:solidFill>
                <a:schemeClr val="tx1"/>
              </a:solidFill>
              <a:latin typeface="Times New Roman" panose="02020603050405020304" pitchFamily="18"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Slide Image Placeholder 1">
            <a:extLst>
              <a:ext uri="{FF2B5EF4-FFF2-40B4-BE49-F238E27FC236}">
                <a16:creationId xmlns:a16="http://schemas.microsoft.com/office/drawing/2014/main" id="{BBD42592-79DF-487B-B76A-DB8595EDB39D}"/>
              </a:ext>
            </a:extLst>
          </p:cNvPr>
          <p:cNvSpPr>
            <a:spLocks noGrp="1" noRot="1" noChangeAspect="1" noTextEdit="1"/>
          </p:cNvSpPr>
          <p:nvPr>
            <p:ph type="sldImg"/>
          </p:nvPr>
        </p:nvSpPr>
        <p:spPr>
          <a:ln/>
        </p:spPr>
      </p:sp>
      <p:sp>
        <p:nvSpPr>
          <p:cNvPr id="41986" name="Notes Placeholder 2">
            <a:extLst>
              <a:ext uri="{FF2B5EF4-FFF2-40B4-BE49-F238E27FC236}">
                <a16:creationId xmlns:a16="http://schemas.microsoft.com/office/drawing/2014/main" id="{A0EFC1B1-DC05-43AD-A560-6F8A6CFD673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When you are in the normal view of the PowerPoint slides, you should right-click on the image and then choose “Open hyperlink” to play the video. In the slide show view, you will simply click on the image to play the video. You must have an Internet connection in order to link to the streaming video.</a:t>
            </a:r>
          </a:p>
        </p:txBody>
      </p:sp>
      <p:sp>
        <p:nvSpPr>
          <p:cNvPr id="41987" name="Slide Number Placeholder 3">
            <a:extLst>
              <a:ext uri="{FF2B5EF4-FFF2-40B4-BE49-F238E27FC236}">
                <a16:creationId xmlns:a16="http://schemas.microsoft.com/office/drawing/2014/main" id="{B759FE8D-4F48-428F-A190-BD5CA253B7F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defRPr>
            </a:lvl1pPr>
            <a:lvl2pPr marL="754063" indent="-288925">
              <a:defRPr sz="3600" b="1">
                <a:solidFill>
                  <a:schemeClr val="accent2"/>
                </a:solidFill>
                <a:latin typeface="Arial" panose="020B0604020202020204" pitchFamily="34" charset="0"/>
              </a:defRPr>
            </a:lvl2pPr>
            <a:lvl3pPr marL="1158875" indent="-231775">
              <a:defRPr sz="3600" b="1">
                <a:solidFill>
                  <a:schemeClr val="accent2"/>
                </a:solidFill>
                <a:latin typeface="Arial" panose="020B0604020202020204" pitchFamily="34" charset="0"/>
              </a:defRPr>
            </a:lvl3pPr>
            <a:lvl4pPr marL="1624013" indent="-231775">
              <a:defRPr sz="3600" b="1">
                <a:solidFill>
                  <a:schemeClr val="accent2"/>
                </a:solidFill>
                <a:latin typeface="Arial" panose="020B0604020202020204" pitchFamily="34" charset="0"/>
              </a:defRPr>
            </a:lvl4pPr>
            <a:lvl5pPr marL="2087563" indent="-231775">
              <a:defRPr sz="3600" b="1">
                <a:solidFill>
                  <a:schemeClr val="accent2"/>
                </a:solidFill>
                <a:latin typeface="Arial" panose="020B0604020202020204" pitchFamily="34" charset="0"/>
              </a:defRPr>
            </a:lvl5pPr>
            <a:lvl6pPr marL="2544763" indent="-231775" eaLnBrk="0" fontAlgn="base" hangingPunct="0">
              <a:spcBef>
                <a:spcPct val="0"/>
              </a:spcBef>
              <a:spcAft>
                <a:spcPct val="0"/>
              </a:spcAft>
              <a:defRPr sz="3600" b="1">
                <a:solidFill>
                  <a:schemeClr val="accent2"/>
                </a:solidFill>
                <a:latin typeface="Arial" panose="020B0604020202020204" pitchFamily="34" charset="0"/>
              </a:defRPr>
            </a:lvl6pPr>
            <a:lvl7pPr marL="3001963" indent="-231775" eaLnBrk="0" fontAlgn="base" hangingPunct="0">
              <a:spcBef>
                <a:spcPct val="0"/>
              </a:spcBef>
              <a:spcAft>
                <a:spcPct val="0"/>
              </a:spcAft>
              <a:defRPr sz="3600" b="1">
                <a:solidFill>
                  <a:schemeClr val="accent2"/>
                </a:solidFill>
                <a:latin typeface="Arial" panose="020B0604020202020204" pitchFamily="34" charset="0"/>
              </a:defRPr>
            </a:lvl7pPr>
            <a:lvl8pPr marL="3459163" indent="-231775" eaLnBrk="0" fontAlgn="base" hangingPunct="0">
              <a:spcBef>
                <a:spcPct val="0"/>
              </a:spcBef>
              <a:spcAft>
                <a:spcPct val="0"/>
              </a:spcAft>
              <a:defRPr sz="3600" b="1">
                <a:solidFill>
                  <a:schemeClr val="accent2"/>
                </a:solidFill>
                <a:latin typeface="Arial" panose="020B0604020202020204" pitchFamily="34" charset="0"/>
              </a:defRPr>
            </a:lvl8pPr>
            <a:lvl9pPr marL="3916363" indent="-231775" eaLnBrk="0" fontAlgn="base" hangingPunct="0">
              <a:spcBef>
                <a:spcPct val="0"/>
              </a:spcBef>
              <a:spcAft>
                <a:spcPct val="0"/>
              </a:spcAft>
              <a:defRPr sz="3600" b="1">
                <a:solidFill>
                  <a:schemeClr val="accent2"/>
                </a:solidFill>
                <a:latin typeface="Arial" panose="020B0604020202020204" pitchFamily="34" charset="0"/>
              </a:defRPr>
            </a:lvl9pPr>
          </a:lstStyle>
          <a:p>
            <a:fld id="{2451FBC2-134E-419B-A546-E3CD9C93BA1C}" type="slidenum">
              <a:rPr lang="en-US" altLang="en-US" sz="1200" b="0" smtClean="0">
                <a:solidFill>
                  <a:schemeClr val="tx1"/>
                </a:solidFill>
                <a:latin typeface="Times New Roman" panose="02020603050405020304" pitchFamily="18" charset="0"/>
              </a:rPr>
              <a:pPr/>
              <a:t>21</a:t>
            </a:fld>
            <a:endParaRPr lang="en-US" altLang="en-US" sz="1200" b="0">
              <a:solidFill>
                <a:schemeClr val="tx1"/>
              </a:solidFill>
              <a:latin typeface="Times New Roman" panose="02020603050405020304" pitchFamily="18"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Slide Image Placeholder 1">
            <a:extLst>
              <a:ext uri="{FF2B5EF4-FFF2-40B4-BE49-F238E27FC236}">
                <a16:creationId xmlns:a16="http://schemas.microsoft.com/office/drawing/2014/main" id="{643FBFA9-0158-4525-89DA-BFA9BA8400E7}"/>
              </a:ext>
            </a:extLst>
          </p:cNvPr>
          <p:cNvSpPr>
            <a:spLocks noGrp="1" noRot="1" noChangeAspect="1" noTextEdit="1"/>
          </p:cNvSpPr>
          <p:nvPr>
            <p:ph type="sldImg"/>
          </p:nvPr>
        </p:nvSpPr>
        <p:spPr>
          <a:ln/>
        </p:spPr>
      </p:sp>
      <p:sp>
        <p:nvSpPr>
          <p:cNvPr id="45058" name="Notes Placeholder 2">
            <a:extLst>
              <a:ext uri="{FF2B5EF4-FFF2-40B4-BE49-F238E27FC236}">
                <a16:creationId xmlns:a16="http://schemas.microsoft.com/office/drawing/2014/main" id="{03FE9C1B-0383-4BA3-815A-C5365BB516C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5059" name="Slide Number Placeholder 3">
            <a:extLst>
              <a:ext uri="{FF2B5EF4-FFF2-40B4-BE49-F238E27FC236}">
                <a16:creationId xmlns:a16="http://schemas.microsoft.com/office/drawing/2014/main" id="{87671002-6C1D-4C7D-8CD1-6BC6400544E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54063" indent="-288925">
              <a:spcBef>
                <a:spcPct val="30000"/>
              </a:spcBef>
              <a:defRPr sz="1200">
                <a:solidFill>
                  <a:schemeClr val="tx1"/>
                </a:solidFill>
                <a:latin typeface="Times New Roman" panose="02020603050405020304" pitchFamily="18" charset="0"/>
              </a:defRPr>
            </a:lvl2pPr>
            <a:lvl3pPr marL="1158875" indent="-231775">
              <a:spcBef>
                <a:spcPct val="30000"/>
              </a:spcBef>
              <a:defRPr sz="1200">
                <a:solidFill>
                  <a:schemeClr val="tx1"/>
                </a:solidFill>
                <a:latin typeface="Times New Roman" panose="02020603050405020304" pitchFamily="18" charset="0"/>
              </a:defRPr>
            </a:lvl3pPr>
            <a:lvl4pPr marL="1624013" indent="-231775">
              <a:spcBef>
                <a:spcPct val="30000"/>
              </a:spcBef>
              <a:defRPr sz="1200">
                <a:solidFill>
                  <a:schemeClr val="tx1"/>
                </a:solidFill>
                <a:latin typeface="Times New Roman" panose="02020603050405020304" pitchFamily="18" charset="0"/>
              </a:defRPr>
            </a:lvl4pPr>
            <a:lvl5pPr marL="2087563" indent="-231775">
              <a:spcBef>
                <a:spcPct val="30000"/>
              </a:spcBef>
              <a:defRPr sz="1200">
                <a:solidFill>
                  <a:schemeClr val="tx1"/>
                </a:solidFill>
                <a:latin typeface="Times New Roman" panose="02020603050405020304" pitchFamily="18" charset="0"/>
              </a:defRPr>
            </a:lvl5pPr>
            <a:lvl6pPr marL="2544763" indent="-231775" eaLnBrk="0" fontAlgn="base" hangingPunct="0">
              <a:spcBef>
                <a:spcPct val="30000"/>
              </a:spcBef>
              <a:spcAft>
                <a:spcPct val="0"/>
              </a:spcAft>
              <a:defRPr sz="1200">
                <a:solidFill>
                  <a:schemeClr val="tx1"/>
                </a:solidFill>
                <a:latin typeface="Times New Roman" panose="02020603050405020304" pitchFamily="18" charset="0"/>
              </a:defRPr>
            </a:lvl6pPr>
            <a:lvl7pPr marL="3001963" indent="-231775" eaLnBrk="0" fontAlgn="base" hangingPunct="0">
              <a:spcBef>
                <a:spcPct val="30000"/>
              </a:spcBef>
              <a:spcAft>
                <a:spcPct val="0"/>
              </a:spcAft>
              <a:defRPr sz="1200">
                <a:solidFill>
                  <a:schemeClr val="tx1"/>
                </a:solidFill>
                <a:latin typeface="Times New Roman" panose="02020603050405020304" pitchFamily="18" charset="0"/>
              </a:defRPr>
            </a:lvl7pPr>
            <a:lvl8pPr marL="3459163" indent="-231775" eaLnBrk="0" fontAlgn="base" hangingPunct="0">
              <a:spcBef>
                <a:spcPct val="30000"/>
              </a:spcBef>
              <a:spcAft>
                <a:spcPct val="0"/>
              </a:spcAft>
              <a:defRPr sz="1200">
                <a:solidFill>
                  <a:schemeClr val="tx1"/>
                </a:solidFill>
                <a:latin typeface="Times New Roman" panose="02020603050405020304" pitchFamily="18" charset="0"/>
              </a:defRPr>
            </a:lvl8pPr>
            <a:lvl9pPr marL="3916363" indent="-23177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55A0C92A-1BB9-41F2-9930-986AEB08D42C}" type="slidenum">
              <a:rPr lang="en-US" altLang="en-US" smtClean="0"/>
              <a:pPr>
                <a:spcBef>
                  <a:spcPct val="0"/>
                </a:spcBef>
              </a:pPr>
              <a:t>23</a:t>
            </a:fld>
            <a:endParaRPr lang="en-US"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Slide Image Placeholder 1">
            <a:extLst>
              <a:ext uri="{FF2B5EF4-FFF2-40B4-BE49-F238E27FC236}">
                <a16:creationId xmlns:a16="http://schemas.microsoft.com/office/drawing/2014/main" id="{F743C5DD-B0F3-4FC1-8035-F6F6150357F8}"/>
              </a:ext>
            </a:extLst>
          </p:cNvPr>
          <p:cNvSpPr>
            <a:spLocks noGrp="1" noRot="1" noChangeAspect="1" noTextEdit="1"/>
          </p:cNvSpPr>
          <p:nvPr>
            <p:ph type="sldImg"/>
          </p:nvPr>
        </p:nvSpPr>
        <p:spPr>
          <a:ln/>
        </p:spPr>
      </p:sp>
      <p:sp>
        <p:nvSpPr>
          <p:cNvPr id="47106" name="Notes Placeholder 2">
            <a:extLst>
              <a:ext uri="{FF2B5EF4-FFF2-40B4-BE49-F238E27FC236}">
                <a16:creationId xmlns:a16="http://schemas.microsoft.com/office/drawing/2014/main" id="{C1152782-C991-4A3C-BD6D-488DC3A64C5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7107" name="Slide Number Placeholder 3">
            <a:extLst>
              <a:ext uri="{FF2B5EF4-FFF2-40B4-BE49-F238E27FC236}">
                <a16:creationId xmlns:a16="http://schemas.microsoft.com/office/drawing/2014/main" id="{D11AB939-FE72-494C-AE2C-5228E377D20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defRPr>
            </a:lvl1pPr>
            <a:lvl2pPr marL="754063" indent="-288925">
              <a:defRPr sz="3600" b="1">
                <a:solidFill>
                  <a:schemeClr val="accent2"/>
                </a:solidFill>
                <a:latin typeface="Arial" panose="020B0604020202020204" pitchFamily="34" charset="0"/>
              </a:defRPr>
            </a:lvl2pPr>
            <a:lvl3pPr marL="1158875" indent="-231775">
              <a:defRPr sz="3600" b="1">
                <a:solidFill>
                  <a:schemeClr val="accent2"/>
                </a:solidFill>
                <a:latin typeface="Arial" panose="020B0604020202020204" pitchFamily="34" charset="0"/>
              </a:defRPr>
            </a:lvl3pPr>
            <a:lvl4pPr marL="1624013" indent="-231775">
              <a:defRPr sz="3600" b="1">
                <a:solidFill>
                  <a:schemeClr val="accent2"/>
                </a:solidFill>
                <a:latin typeface="Arial" panose="020B0604020202020204" pitchFamily="34" charset="0"/>
              </a:defRPr>
            </a:lvl4pPr>
            <a:lvl5pPr marL="2087563" indent="-231775">
              <a:defRPr sz="3600" b="1">
                <a:solidFill>
                  <a:schemeClr val="accent2"/>
                </a:solidFill>
                <a:latin typeface="Arial" panose="020B0604020202020204" pitchFamily="34" charset="0"/>
              </a:defRPr>
            </a:lvl5pPr>
            <a:lvl6pPr marL="2544763" indent="-231775" eaLnBrk="0" fontAlgn="base" hangingPunct="0">
              <a:spcBef>
                <a:spcPct val="0"/>
              </a:spcBef>
              <a:spcAft>
                <a:spcPct val="0"/>
              </a:spcAft>
              <a:defRPr sz="3600" b="1">
                <a:solidFill>
                  <a:schemeClr val="accent2"/>
                </a:solidFill>
                <a:latin typeface="Arial" panose="020B0604020202020204" pitchFamily="34" charset="0"/>
              </a:defRPr>
            </a:lvl6pPr>
            <a:lvl7pPr marL="3001963" indent="-231775" eaLnBrk="0" fontAlgn="base" hangingPunct="0">
              <a:spcBef>
                <a:spcPct val="0"/>
              </a:spcBef>
              <a:spcAft>
                <a:spcPct val="0"/>
              </a:spcAft>
              <a:defRPr sz="3600" b="1">
                <a:solidFill>
                  <a:schemeClr val="accent2"/>
                </a:solidFill>
                <a:latin typeface="Arial" panose="020B0604020202020204" pitchFamily="34" charset="0"/>
              </a:defRPr>
            </a:lvl7pPr>
            <a:lvl8pPr marL="3459163" indent="-231775" eaLnBrk="0" fontAlgn="base" hangingPunct="0">
              <a:spcBef>
                <a:spcPct val="0"/>
              </a:spcBef>
              <a:spcAft>
                <a:spcPct val="0"/>
              </a:spcAft>
              <a:defRPr sz="3600" b="1">
                <a:solidFill>
                  <a:schemeClr val="accent2"/>
                </a:solidFill>
                <a:latin typeface="Arial" panose="020B0604020202020204" pitchFamily="34" charset="0"/>
              </a:defRPr>
            </a:lvl8pPr>
            <a:lvl9pPr marL="3916363" indent="-231775" eaLnBrk="0" fontAlgn="base" hangingPunct="0">
              <a:spcBef>
                <a:spcPct val="0"/>
              </a:spcBef>
              <a:spcAft>
                <a:spcPct val="0"/>
              </a:spcAft>
              <a:defRPr sz="3600" b="1">
                <a:solidFill>
                  <a:schemeClr val="accent2"/>
                </a:solidFill>
                <a:latin typeface="Arial" panose="020B0604020202020204" pitchFamily="34" charset="0"/>
              </a:defRPr>
            </a:lvl9pPr>
          </a:lstStyle>
          <a:p>
            <a:fld id="{7C792E9A-120B-42B1-8B2D-708DE5A48201}" type="slidenum">
              <a:rPr lang="en-US" altLang="en-US" sz="1200" b="0" smtClean="0">
                <a:solidFill>
                  <a:schemeClr val="tx1"/>
                </a:solidFill>
                <a:latin typeface="Times New Roman" panose="02020603050405020304" pitchFamily="18" charset="0"/>
              </a:rPr>
              <a:pPr/>
              <a:t>24</a:t>
            </a:fld>
            <a:endParaRPr lang="en-US" altLang="en-US" sz="1200" b="0">
              <a:solidFill>
                <a:schemeClr val="tx1"/>
              </a:solidFill>
              <a:latin typeface="Times New Roman" panose="02020603050405020304" pitchFamily="18"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Slide Image Placeholder 1">
            <a:extLst>
              <a:ext uri="{FF2B5EF4-FFF2-40B4-BE49-F238E27FC236}">
                <a16:creationId xmlns:a16="http://schemas.microsoft.com/office/drawing/2014/main" id="{074A09D6-2822-4840-A325-BAF804BBEE63}"/>
              </a:ext>
            </a:extLst>
          </p:cNvPr>
          <p:cNvSpPr>
            <a:spLocks noGrp="1" noRot="1" noChangeAspect="1" noTextEdit="1"/>
          </p:cNvSpPr>
          <p:nvPr>
            <p:ph type="sldImg"/>
          </p:nvPr>
        </p:nvSpPr>
        <p:spPr>
          <a:ln/>
        </p:spPr>
      </p:sp>
      <p:sp>
        <p:nvSpPr>
          <p:cNvPr id="49154" name="Notes Placeholder 2">
            <a:extLst>
              <a:ext uri="{FF2B5EF4-FFF2-40B4-BE49-F238E27FC236}">
                <a16:creationId xmlns:a16="http://schemas.microsoft.com/office/drawing/2014/main" id="{975C11E3-780D-424A-A4EC-86E0E8871D6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9155" name="Slide Number Placeholder 3">
            <a:extLst>
              <a:ext uri="{FF2B5EF4-FFF2-40B4-BE49-F238E27FC236}">
                <a16:creationId xmlns:a16="http://schemas.microsoft.com/office/drawing/2014/main" id="{E4B988F4-CFAD-45B9-BB80-B3DF3D8D18D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defRPr>
            </a:lvl1pPr>
            <a:lvl2pPr marL="754063" indent="-288925">
              <a:defRPr sz="3600" b="1">
                <a:solidFill>
                  <a:schemeClr val="accent2"/>
                </a:solidFill>
                <a:latin typeface="Arial" panose="020B0604020202020204" pitchFamily="34" charset="0"/>
              </a:defRPr>
            </a:lvl2pPr>
            <a:lvl3pPr marL="1158875" indent="-231775">
              <a:defRPr sz="3600" b="1">
                <a:solidFill>
                  <a:schemeClr val="accent2"/>
                </a:solidFill>
                <a:latin typeface="Arial" panose="020B0604020202020204" pitchFamily="34" charset="0"/>
              </a:defRPr>
            </a:lvl3pPr>
            <a:lvl4pPr marL="1624013" indent="-231775">
              <a:defRPr sz="3600" b="1">
                <a:solidFill>
                  <a:schemeClr val="accent2"/>
                </a:solidFill>
                <a:latin typeface="Arial" panose="020B0604020202020204" pitchFamily="34" charset="0"/>
              </a:defRPr>
            </a:lvl4pPr>
            <a:lvl5pPr marL="2087563" indent="-231775">
              <a:defRPr sz="3600" b="1">
                <a:solidFill>
                  <a:schemeClr val="accent2"/>
                </a:solidFill>
                <a:latin typeface="Arial" panose="020B0604020202020204" pitchFamily="34" charset="0"/>
              </a:defRPr>
            </a:lvl5pPr>
            <a:lvl6pPr marL="2544763" indent="-231775" eaLnBrk="0" fontAlgn="base" hangingPunct="0">
              <a:spcBef>
                <a:spcPct val="0"/>
              </a:spcBef>
              <a:spcAft>
                <a:spcPct val="0"/>
              </a:spcAft>
              <a:defRPr sz="3600" b="1">
                <a:solidFill>
                  <a:schemeClr val="accent2"/>
                </a:solidFill>
                <a:latin typeface="Arial" panose="020B0604020202020204" pitchFamily="34" charset="0"/>
              </a:defRPr>
            </a:lvl6pPr>
            <a:lvl7pPr marL="3001963" indent="-231775" eaLnBrk="0" fontAlgn="base" hangingPunct="0">
              <a:spcBef>
                <a:spcPct val="0"/>
              </a:spcBef>
              <a:spcAft>
                <a:spcPct val="0"/>
              </a:spcAft>
              <a:defRPr sz="3600" b="1">
                <a:solidFill>
                  <a:schemeClr val="accent2"/>
                </a:solidFill>
                <a:latin typeface="Arial" panose="020B0604020202020204" pitchFamily="34" charset="0"/>
              </a:defRPr>
            </a:lvl7pPr>
            <a:lvl8pPr marL="3459163" indent="-231775" eaLnBrk="0" fontAlgn="base" hangingPunct="0">
              <a:spcBef>
                <a:spcPct val="0"/>
              </a:spcBef>
              <a:spcAft>
                <a:spcPct val="0"/>
              </a:spcAft>
              <a:defRPr sz="3600" b="1">
                <a:solidFill>
                  <a:schemeClr val="accent2"/>
                </a:solidFill>
                <a:latin typeface="Arial" panose="020B0604020202020204" pitchFamily="34" charset="0"/>
              </a:defRPr>
            </a:lvl8pPr>
            <a:lvl9pPr marL="3916363" indent="-231775" eaLnBrk="0" fontAlgn="base" hangingPunct="0">
              <a:spcBef>
                <a:spcPct val="0"/>
              </a:spcBef>
              <a:spcAft>
                <a:spcPct val="0"/>
              </a:spcAft>
              <a:defRPr sz="3600" b="1">
                <a:solidFill>
                  <a:schemeClr val="accent2"/>
                </a:solidFill>
                <a:latin typeface="Arial" panose="020B0604020202020204" pitchFamily="34" charset="0"/>
              </a:defRPr>
            </a:lvl9pPr>
          </a:lstStyle>
          <a:p>
            <a:fld id="{12181C85-B78A-4E2A-B015-57E820C6EDFD}" type="slidenum">
              <a:rPr lang="en-US" altLang="en-US" sz="1200" b="0" smtClean="0">
                <a:solidFill>
                  <a:schemeClr val="tx1"/>
                </a:solidFill>
                <a:latin typeface="Times New Roman" panose="02020603050405020304" pitchFamily="18" charset="0"/>
              </a:rPr>
              <a:pPr/>
              <a:t>25</a:t>
            </a:fld>
            <a:endParaRPr lang="en-US" altLang="en-US" sz="1200" b="0">
              <a:solidFill>
                <a:schemeClr val="tx1"/>
              </a:solidFill>
              <a:latin typeface="Times New Roman" panose="02020603050405020304" pitchFamily="18"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Slide Image Placeholder 1">
            <a:extLst>
              <a:ext uri="{FF2B5EF4-FFF2-40B4-BE49-F238E27FC236}">
                <a16:creationId xmlns:a16="http://schemas.microsoft.com/office/drawing/2014/main" id="{AE48AB97-E620-4A62-AF53-263B6AC38DA3}"/>
              </a:ext>
            </a:extLst>
          </p:cNvPr>
          <p:cNvSpPr>
            <a:spLocks noGrp="1" noRot="1" noChangeAspect="1" noTextEdit="1"/>
          </p:cNvSpPr>
          <p:nvPr>
            <p:ph type="sldImg"/>
          </p:nvPr>
        </p:nvSpPr>
        <p:spPr>
          <a:ln/>
        </p:spPr>
      </p:sp>
      <p:sp>
        <p:nvSpPr>
          <p:cNvPr id="53250" name="Notes Placeholder 2">
            <a:extLst>
              <a:ext uri="{FF2B5EF4-FFF2-40B4-BE49-F238E27FC236}">
                <a16:creationId xmlns:a16="http://schemas.microsoft.com/office/drawing/2014/main" id="{4265FBB6-26EE-446F-9073-E9CA11535ED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53251" name="Slide Number Placeholder 3">
            <a:extLst>
              <a:ext uri="{FF2B5EF4-FFF2-40B4-BE49-F238E27FC236}">
                <a16:creationId xmlns:a16="http://schemas.microsoft.com/office/drawing/2014/main" id="{DA50592D-CB91-4265-A99C-C1CC52385F9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defRPr>
            </a:lvl1pPr>
            <a:lvl2pPr marL="754063" indent="-288925">
              <a:defRPr sz="3600" b="1">
                <a:solidFill>
                  <a:schemeClr val="accent2"/>
                </a:solidFill>
                <a:latin typeface="Arial" panose="020B0604020202020204" pitchFamily="34" charset="0"/>
              </a:defRPr>
            </a:lvl2pPr>
            <a:lvl3pPr marL="1158875" indent="-231775">
              <a:defRPr sz="3600" b="1">
                <a:solidFill>
                  <a:schemeClr val="accent2"/>
                </a:solidFill>
                <a:latin typeface="Arial" panose="020B0604020202020204" pitchFamily="34" charset="0"/>
              </a:defRPr>
            </a:lvl3pPr>
            <a:lvl4pPr marL="1624013" indent="-231775">
              <a:defRPr sz="3600" b="1">
                <a:solidFill>
                  <a:schemeClr val="accent2"/>
                </a:solidFill>
                <a:latin typeface="Arial" panose="020B0604020202020204" pitchFamily="34" charset="0"/>
              </a:defRPr>
            </a:lvl4pPr>
            <a:lvl5pPr marL="2087563" indent="-231775">
              <a:defRPr sz="3600" b="1">
                <a:solidFill>
                  <a:schemeClr val="accent2"/>
                </a:solidFill>
                <a:latin typeface="Arial" panose="020B0604020202020204" pitchFamily="34" charset="0"/>
              </a:defRPr>
            </a:lvl5pPr>
            <a:lvl6pPr marL="2544763" indent="-231775" eaLnBrk="0" fontAlgn="base" hangingPunct="0">
              <a:spcBef>
                <a:spcPct val="0"/>
              </a:spcBef>
              <a:spcAft>
                <a:spcPct val="0"/>
              </a:spcAft>
              <a:defRPr sz="3600" b="1">
                <a:solidFill>
                  <a:schemeClr val="accent2"/>
                </a:solidFill>
                <a:latin typeface="Arial" panose="020B0604020202020204" pitchFamily="34" charset="0"/>
              </a:defRPr>
            </a:lvl6pPr>
            <a:lvl7pPr marL="3001963" indent="-231775" eaLnBrk="0" fontAlgn="base" hangingPunct="0">
              <a:spcBef>
                <a:spcPct val="0"/>
              </a:spcBef>
              <a:spcAft>
                <a:spcPct val="0"/>
              </a:spcAft>
              <a:defRPr sz="3600" b="1">
                <a:solidFill>
                  <a:schemeClr val="accent2"/>
                </a:solidFill>
                <a:latin typeface="Arial" panose="020B0604020202020204" pitchFamily="34" charset="0"/>
              </a:defRPr>
            </a:lvl7pPr>
            <a:lvl8pPr marL="3459163" indent="-231775" eaLnBrk="0" fontAlgn="base" hangingPunct="0">
              <a:spcBef>
                <a:spcPct val="0"/>
              </a:spcBef>
              <a:spcAft>
                <a:spcPct val="0"/>
              </a:spcAft>
              <a:defRPr sz="3600" b="1">
                <a:solidFill>
                  <a:schemeClr val="accent2"/>
                </a:solidFill>
                <a:latin typeface="Arial" panose="020B0604020202020204" pitchFamily="34" charset="0"/>
              </a:defRPr>
            </a:lvl8pPr>
            <a:lvl9pPr marL="3916363" indent="-231775" eaLnBrk="0" fontAlgn="base" hangingPunct="0">
              <a:spcBef>
                <a:spcPct val="0"/>
              </a:spcBef>
              <a:spcAft>
                <a:spcPct val="0"/>
              </a:spcAft>
              <a:defRPr sz="3600" b="1">
                <a:solidFill>
                  <a:schemeClr val="accent2"/>
                </a:solidFill>
                <a:latin typeface="Arial" panose="020B0604020202020204" pitchFamily="34" charset="0"/>
              </a:defRPr>
            </a:lvl9pPr>
          </a:lstStyle>
          <a:p>
            <a:fld id="{06F5F2BB-6E3E-4A7A-93B3-2D05534D7635}" type="slidenum">
              <a:rPr lang="en-US" altLang="en-US" sz="1200" b="0" smtClean="0">
                <a:solidFill>
                  <a:schemeClr val="tx1"/>
                </a:solidFill>
                <a:latin typeface="Times New Roman" panose="02020603050405020304" pitchFamily="18" charset="0"/>
              </a:rPr>
              <a:pPr/>
              <a:t>28</a:t>
            </a:fld>
            <a:endParaRPr lang="en-US" altLang="en-US" sz="1200" b="0">
              <a:solidFill>
                <a:schemeClr val="tx1"/>
              </a:solidFill>
              <a:latin typeface="Times New Roman" panose="02020603050405020304" pitchFamily="18"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Slide Image Placeholder 1">
            <a:extLst>
              <a:ext uri="{FF2B5EF4-FFF2-40B4-BE49-F238E27FC236}">
                <a16:creationId xmlns:a16="http://schemas.microsoft.com/office/drawing/2014/main" id="{AD2E48B8-9746-4C7D-8B58-D6CC5DC8DE26}"/>
              </a:ext>
            </a:extLst>
          </p:cNvPr>
          <p:cNvSpPr>
            <a:spLocks noGrp="1" noRot="1" noChangeAspect="1" noTextEdit="1"/>
          </p:cNvSpPr>
          <p:nvPr>
            <p:ph type="sldImg"/>
          </p:nvPr>
        </p:nvSpPr>
        <p:spPr>
          <a:ln/>
        </p:spPr>
      </p:sp>
      <p:sp>
        <p:nvSpPr>
          <p:cNvPr id="55298" name="Notes Placeholder 2">
            <a:extLst>
              <a:ext uri="{FF2B5EF4-FFF2-40B4-BE49-F238E27FC236}">
                <a16:creationId xmlns:a16="http://schemas.microsoft.com/office/drawing/2014/main" id="{4ED87D27-E0B6-4E2F-8602-0A072B05C8D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55299" name="Slide Number Placeholder 3">
            <a:extLst>
              <a:ext uri="{FF2B5EF4-FFF2-40B4-BE49-F238E27FC236}">
                <a16:creationId xmlns:a16="http://schemas.microsoft.com/office/drawing/2014/main" id="{780D1F6C-6333-44C6-AF28-4D073028227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54063" indent="-288925">
              <a:spcBef>
                <a:spcPct val="30000"/>
              </a:spcBef>
              <a:defRPr sz="1200">
                <a:solidFill>
                  <a:schemeClr val="tx1"/>
                </a:solidFill>
                <a:latin typeface="Times New Roman" panose="02020603050405020304" pitchFamily="18" charset="0"/>
              </a:defRPr>
            </a:lvl2pPr>
            <a:lvl3pPr marL="1158875" indent="-231775">
              <a:spcBef>
                <a:spcPct val="30000"/>
              </a:spcBef>
              <a:defRPr sz="1200">
                <a:solidFill>
                  <a:schemeClr val="tx1"/>
                </a:solidFill>
                <a:latin typeface="Times New Roman" panose="02020603050405020304" pitchFamily="18" charset="0"/>
              </a:defRPr>
            </a:lvl3pPr>
            <a:lvl4pPr marL="1624013" indent="-231775">
              <a:spcBef>
                <a:spcPct val="30000"/>
              </a:spcBef>
              <a:defRPr sz="1200">
                <a:solidFill>
                  <a:schemeClr val="tx1"/>
                </a:solidFill>
                <a:latin typeface="Times New Roman" panose="02020603050405020304" pitchFamily="18" charset="0"/>
              </a:defRPr>
            </a:lvl4pPr>
            <a:lvl5pPr marL="2087563" indent="-231775">
              <a:spcBef>
                <a:spcPct val="30000"/>
              </a:spcBef>
              <a:defRPr sz="1200">
                <a:solidFill>
                  <a:schemeClr val="tx1"/>
                </a:solidFill>
                <a:latin typeface="Times New Roman" panose="02020603050405020304" pitchFamily="18" charset="0"/>
              </a:defRPr>
            </a:lvl5pPr>
            <a:lvl6pPr marL="2544763" indent="-231775" eaLnBrk="0" fontAlgn="base" hangingPunct="0">
              <a:spcBef>
                <a:spcPct val="30000"/>
              </a:spcBef>
              <a:spcAft>
                <a:spcPct val="0"/>
              </a:spcAft>
              <a:defRPr sz="1200">
                <a:solidFill>
                  <a:schemeClr val="tx1"/>
                </a:solidFill>
                <a:latin typeface="Times New Roman" panose="02020603050405020304" pitchFamily="18" charset="0"/>
              </a:defRPr>
            </a:lvl6pPr>
            <a:lvl7pPr marL="3001963" indent="-231775" eaLnBrk="0" fontAlgn="base" hangingPunct="0">
              <a:spcBef>
                <a:spcPct val="30000"/>
              </a:spcBef>
              <a:spcAft>
                <a:spcPct val="0"/>
              </a:spcAft>
              <a:defRPr sz="1200">
                <a:solidFill>
                  <a:schemeClr val="tx1"/>
                </a:solidFill>
                <a:latin typeface="Times New Roman" panose="02020603050405020304" pitchFamily="18" charset="0"/>
              </a:defRPr>
            </a:lvl7pPr>
            <a:lvl8pPr marL="3459163" indent="-231775" eaLnBrk="0" fontAlgn="base" hangingPunct="0">
              <a:spcBef>
                <a:spcPct val="30000"/>
              </a:spcBef>
              <a:spcAft>
                <a:spcPct val="0"/>
              </a:spcAft>
              <a:defRPr sz="1200">
                <a:solidFill>
                  <a:schemeClr val="tx1"/>
                </a:solidFill>
                <a:latin typeface="Times New Roman" panose="02020603050405020304" pitchFamily="18" charset="0"/>
              </a:defRPr>
            </a:lvl8pPr>
            <a:lvl9pPr marL="3916363" indent="-23177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AF905B25-C595-433A-AD02-2A478E903D91}" type="slidenum">
              <a:rPr lang="en-US" altLang="en-US" smtClean="0"/>
              <a:pPr>
                <a:spcBef>
                  <a:spcPct val="0"/>
                </a:spcBef>
              </a:pPr>
              <a:t>29</a:t>
            </a:fld>
            <a:endParaRPr lang="en-US"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Slide Image Placeholder 1">
            <a:extLst>
              <a:ext uri="{FF2B5EF4-FFF2-40B4-BE49-F238E27FC236}">
                <a16:creationId xmlns:a16="http://schemas.microsoft.com/office/drawing/2014/main" id="{0264F634-8F92-4435-851E-08C2B6934AD3}"/>
              </a:ext>
            </a:extLst>
          </p:cNvPr>
          <p:cNvSpPr>
            <a:spLocks noGrp="1" noRot="1" noChangeAspect="1" noTextEdit="1"/>
          </p:cNvSpPr>
          <p:nvPr>
            <p:ph type="sldImg"/>
          </p:nvPr>
        </p:nvSpPr>
        <p:spPr>
          <a:ln/>
        </p:spPr>
      </p:sp>
      <p:sp>
        <p:nvSpPr>
          <p:cNvPr id="57346" name="Notes Placeholder 2">
            <a:extLst>
              <a:ext uri="{FF2B5EF4-FFF2-40B4-BE49-F238E27FC236}">
                <a16:creationId xmlns:a16="http://schemas.microsoft.com/office/drawing/2014/main" id="{82E8640A-2F91-477A-9368-644D973F6E0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57347" name="Slide Number Placeholder 3">
            <a:extLst>
              <a:ext uri="{FF2B5EF4-FFF2-40B4-BE49-F238E27FC236}">
                <a16:creationId xmlns:a16="http://schemas.microsoft.com/office/drawing/2014/main" id="{7120A329-24AB-4C13-8F79-918C703D94D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54063" indent="-288925">
              <a:spcBef>
                <a:spcPct val="30000"/>
              </a:spcBef>
              <a:defRPr sz="1200">
                <a:solidFill>
                  <a:schemeClr val="tx1"/>
                </a:solidFill>
                <a:latin typeface="Times New Roman" panose="02020603050405020304" pitchFamily="18" charset="0"/>
              </a:defRPr>
            </a:lvl2pPr>
            <a:lvl3pPr marL="1158875" indent="-231775">
              <a:spcBef>
                <a:spcPct val="30000"/>
              </a:spcBef>
              <a:defRPr sz="1200">
                <a:solidFill>
                  <a:schemeClr val="tx1"/>
                </a:solidFill>
                <a:latin typeface="Times New Roman" panose="02020603050405020304" pitchFamily="18" charset="0"/>
              </a:defRPr>
            </a:lvl3pPr>
            <a:lvl4pPr marL="1624013" indent="-231775">
              <a:spcBef>
                <a:spcPct val="30000"/>
              </a:spcBef>
              <a:defRPr sz="1200">
                <a:solidFill>
                  <a:schemeClr val="tx1"/>
                </a:solidFill>
                <a:latin typeface="Times New Roman" panose="02020603050405020304" pitchFamily="18" charset="0"/>
              </a:defRPr>
            </a:lvl4pPr>
            <a:lvl5pPr marL="2087563" indent="-231775">
              <a:spcBef>
                <a:spcPct val="30000"/>
              </a:spcBef>
              <a:defRPr sz="1200">
                <a:solidFill>
                  <a:schemeClr val="tx1"/>
                </a:solidFill>
                <a:latin typeface="Times New Roman" panose="02020603050405020304" pitchFamily="18" charset="0"/>
              </a:defRPr>
            </a:lvl5pPr>
            <a:lvl6pPr marL="2544763" indent="-231775" eaLnBrk="0" fontAlgn="base" hangingPunct="0">
              <a:spcBef>
                <a:spcPct val="30000"/>
              </a:spcBef>
              <a:spcAft>
                <a:spcPct val="0"/>
              </a:spcAft>
              <a:defRPr sz="1200">
                <a:solidFill>
                  <a:schemeClr val="tx1"/>
                </a:solidFill>
                <a:latin typeface="Times New Roman" panose="02020603050405020304" pitchFamily="18" charset="0"/>
              </a:defRPr>
            </a:lvl6pPr>
            <a:lvl7pPr marL="3001963" indent="-231775" eaLnBrk="0" fontAlgn="base" hangingPunct="0">
              <a:spcBef>
                <a:spcPct val="30000"/>
              </a:spcBef>
              <a:spcAft>
                <a:spcPct val="0"/>
              </a:spcAft>
              <a:defRPr sz="1200">
                <a:solidFill>
                  <a:schemeClr val="tx1"/>
                </a:solidFill>
                <a:latin typeface="Times New Roman" panose="02020603050405020304" pitchFamily="18" charset="0"/>
              </a:defRPr>
            </a:lvl7pPr>
            <a:lvl8pPr marL="3459163" indent="-231775" eaLnBrk="0" fontAlgn="base" hangingPunct="0">
              <a:spcBef>
                <a:spcPct val="30000"/>
              </a:spcBef>
              <a:spcAft>
                <a:spcPct val="0"/>
              </a:spcAft>
              <a:defRPr sz="1200">
                <a:solidFill>
                  <a:schemeClr val="tx1"/>
                </a:solidFill>
                <a:latin typeface="Times New Roman" panose="02020603050405020304" pitchFamily="18" charset="0"/>
              </a:defRPr>
            </a:lvl8pPr>
            <a:lvl9pPr marL="3916363" indent="-23177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DD5DEAA3-793B-4A35-80A7-A0D6CAF5EEC1}" type="slidenum">
              <a:rPr lang="en-US" altLang="en-US" smtClean="0"/>
              <a:pPr>
                <a:spcBef>
                  <a:spcPct val="0"/>
                </a:spcBef>
              </a:pPr>
              <a:t>30</a:t>
            </a:fld>
            <a:endParaRPr lang="en-US"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Slide Image Placeholder 1">
            <a:extLst>
              <a:ext uri="{FF2B5EF4-FFF2-40B4-BE49-F238E27FC236}">
                <a16:creationId xmlns:a16="http://schemas.microsoft.com/office/drawing/2014/main" id="{6FB13780-DD6D-4CA9-8679-51D0A48D8179}"/>
              </a:ext>
            </a:extLst>
          </p:cNvPr>
          <p:cNvSpPr>
            <a:spLocks noGrp="1" noRot="1" noChangeAspect="1" noTextEdit="1"/>
          </p:cNvSpPr>
          <p:nvPr>
            <p:ph type="sldImg"/>
          </p:nvPr>
        </p:nvSpPr>
        <p:spPr>
          <a:ln/>
        </p:spPr>
      </p:sp>
      <p:sp>
        <p:nvSpPr>
          <p:cNvPr id="59394" name="Notes Placeholder 2">
            <a:extLst>
              <a:ext uri="{FF2B5EF4-FFF2-40B4-BE49-F238E27FC236}">
                <a16:creationId xmlns:a16="http://schemas.microsoft.com/office/drawing/2014/main" id="{2DCC3D63-23A9-4DC9-8A64-CE0ADD82BE6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59395" name="Slide Number Placeholder 3">
            <a:extLst>
              <a:ext uri="{FF2B5EF4-FFF2-40B4-BE49-F238E27FC236}">
                <a16:creationId xmlns:a16="http://schemas.microsoft.com/office/drawing/2014/main" id="{CDB7632A-21A7-4F10-9EC0-F17A1042DC9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54063" indent="-288925">
              <a:spcBef>
                <a:spcPct val="30000"/>
              </a:spcBef>
              <a:defRPr sz="1200">
                <a:solidFill>
                  <a:schemeClr val="tx1"/>
                </a:solidFill>
                <a:latin typeface="Times New Roman" panose="02020603050405020304" pitchFamily="18" charset="0"/>
              </a:defRPr>
            </a:lvl2pPr>
            <a:lvl3pPr marL="1158875" indent="-231775">
              <a:spcBef>
                <a:spcPct val="30000"/>
              </a:spcBef>
              <a:defRPr sz="1200">
                <a:solidFill>
                  <a:schemeClr val="tx1"/>
                </a:solidFill>
                <a:latin typeface="Times New Roman" panose="02020603050405020304" pitchFamily="18" charset="0"/>
              </a:defRPr>
            </a:lvl3pPr>
            <a:lvl4pPr marL="1624013" indent="-231775">
              <a:spcBef>
                <a:spcPct val="30000"/>
              </a:spcBef>
              <a:defRPr sz="1200">
                <a:solidFill>
                  <a:schemeClr val="tx1"/>
                </a:solidFill>
                <a:latin typeface="Times New Roman" panose="02020603050405020304" pitchFamily="18" charset="0"/>
              </a:defRPr>
            </a:lvl4pPr>
            <a:lvl5pPr marL="2087563" indent="-231775">
              <a:spcBef>
                <a:spcPct val="30000"/>
              </a:spcBef>
              <a:defRPr sz="1200">
                <a:solidFill>
                  <a:schemeClr val="tx1"/>
                </a:solidFill>
                <a:latin typeface="Times New Roman" panose="02020603050405020304" pitchFamily="18" charset="0"/>
              </a:defRPr>
            </a:lvl5pPr>
            <a:lvl6pPr marL="2544763" indent="-231775" eaLnBrk="0" fontAlgn="base" hangingPunct="0">
              <a:spcBef>
                <a:spcPct val="30000"/>
              </a:spcBef>
              <a:spcAft>
                <a:spcPct val="0"/>
              </a:spcAft>
              <a:defRPr sz="1200">
                <a:solidFill>
                  <a:schemeClr val="tx1"/>
                </a:solidFill>
                <a:latin typeface="Times New Roman" panose="02020603050405020304" pitchFamily="18" charset="0"/>
              </a:defRPr>
            </a:lvl6pPr>
            <a:lvl7pPr marL="3001963" indent="-231775" eaLnBrk="0" fontAlgn="base" hangingPunct="0">
              <a:spcBef>
                <a:spcPct val="30000"/>
              </a:spcBef>
              <a:spcAft>
                <a:spcPct val="0"/>
              </a:spcAft>
              <a:defRPr sz="1200">
                <a:solidFill>
                  <a:schemeClr val="tx1"/>
                </a:solidFill>
                <a:latin typeface="Times New Roman" panose="02020603050405020304" pitchFamily="18" charset="0"/>
              </a:defRPr>
            </a:lvl7pPr>
            <a:lvl8pPr marL="3459163" indent="-231775" eaLnBrk="0" fontAlgn="base" hangingPunct="0">
              <a:spcBef>
                <a:spcPct val="30000"/>
              </a:spcBef>
              <a:spcAft>
                <a:spcPct val="0"/>
              </a:spcAft>
              <a:defRPr sz="1200">
                <a:solidFill>
                  <a:schemeClr val="tx1"/>
                </a:solidFill>
                <a:latin typeface="Times New Roman" panose="02020603050405020304" pitchFamily="18" charset="0"/>
              </a:defRPr>
            </a:lvl8pPr>
            <a:lvl9pPr marL="3916363" indent="-23177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00477A39-F039-4709-8FF7-6DF68944792B}" type="slidenum">
              <a:rPr lang="en-US" altLang="en-US" smtClean="0"/>
              <a:pPr>
                <a:spcBef>
                  <a:spcPct val="0"/>
                </a:spcBef>
              </a:pPr>
              <a:t>31</a:t>
            </a:fld>
            <a:endParaRPr lang="en-US"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Slide Image Placeholder 1">
            <a:extLst>
              <a:ext uri="{FF2B5EF4-FFF2-40B4-BE49-F238E27FC236}">
                <a16:creationId xmlns:a16="http://schemas.microsoft.com/office/drawing/2014/main" id="{42B6D06E-F795-4786-8F37-2BACDEC91C48}"/>
              </a:ext>
            </a:extLst>
          </p:cNvPr>
          <p:cNvSpPr>
            <a:spLocks noGrp="1" noRot="1" noChangeAspect="1" noTextEdit="1"/>
          </p:cNvSpPr>
          <p:nvPr>
            <p:ph type="sldImg"/>
          </p:nvPr>
        </p:nvSpPr>
        <p:spPr>
          <a:ln/>
        </p:spPr>
      </p:sp>
      <p:sp>
        <p:nvSpPr>
          <p:cNvPr id="62466" name="Notes Placeholder 2">
            <a:extLst>
              <a:ext uri="{FF2B5EF4-FFF2-40B4-BE49-F238E27FC236}">
                <a16:creationId xmlns:a16="http://schemas.microsoft.com/office/drawing/2014/main" id="{30CD6EB5-3E21-44BB-9538-18B05525D6C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62467" name="Slide Number Placeholder 3">
            <a:extLst>
              <a:ext uri="{FF2B5EF4-FFF2-40B4-BE49-F238E27FC236}">
                <a16:creationId xmlns:a16="http://schemas.microsoft.com/office/drawing/2014/main" id="{7E208603-9180-4E2B-A8AF-DACA2B92F6B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54063" indent="-288925">
              <a:spcBef>
                <a:spcPct val="30000"/>
              </a:spcBef>
              <a:defRPr sz="1200">
                <a:solidFill>
                  <a:schemeClr val="tx1"/>
                </a:solidFill>
                <a:latin typeface="Times New Roman" panose="02020603050405020304" pitchFamily="18" charset="0"/>
              </a:defRPr>
            </a:lvl2pPr>
            <a:lvl3pPr marL="1158875" indent="-231775">
              <a:spcBef>
                <a:spcPct val="30000"/>
              </a:spcBef>
              <a:defRPr sz="1200">
                <a:solidFill>
                  <a:schemeClr val="tx1"/>
                </a:solidFill>
                <a:latin typeface="Times New Roman" panose="02020603050405020304" pitchFamily="18" charset="0"/>
              </a:defRPr>
            </a:lvl3pPr>
            <a:lvl4pPr marL="1624013" indent="-231775">
              <a:spcBef>
                <a:spcPct val="30000"/>
              </a:spcBef>
              <a:defRPr sz="1200">
                <a:solidFill>
                  <a:schemeClr val="tx1"/>
                </a:solidFill>
                <a:latin typeface="Times New Roman" panose="02020603050405020304" pitchFamily="18" charset="0"/>
              </a:defRPr>
            </a:lvl4pPr>
            <a:lvl5pPr marL="2087563" indent="-231775">
              <a:spcBef>
                <a:spcPct val="30000"/>
              </a:spcBef>
              <a:defRPr sz="1200">
                <a:solidFill>
                  <a:schemeClr val="tx1"/>
                </a:solidFill>
                <a:latin typeface="Times New Roman" panose="02020603050405020304" pitchFamily="18" charset="0"/>
              </a:defRPr>
            </a:lvl5pPr>
            <a:lvl6pPr marL="2544763" indent="-231775" eaLnBrk="0" fontAlgn="base" hangingPunct="0">
              <a:spcBef>
                <a:spcPct val="30000"/>
              </a:spcBef>
              <a:spcAft>
                <a:spcPct val="0"/>
              </a:spcAft>
              <a:defRPr sz="1200">
                <a:solidFill>
                  <a:schemeClr val="tx1"/>
                </a:solidFill>
                <a:latin typeface="Times New Roman" panose="02020603050405020304" pitchFamily="18" charset="0"/>
              </a:defRPr>
            </a:lvl6pPr>
            <a:lvl7pPr marL="3001963" indent="-231775" eaLnBrk="0" fontAlgn="base" hangingPunct="0">
              <a:spcBef>
                <a:spcPct val="30000"/>
              </a:spcBef>
              <a:spcAft>
                <a:spcPct val="0"/>
              </a:spcAft>
              <a:defRPr sz="1200">
                <a:solidFill>
                  <a:schemeClr val="tx1"/>
                </a:solidFill>
                <a:latin typeface="Times New Roman" panose="02020603050405020304" pitchFamily="18" charset="0"/>
              </a:defRPr>
            </a:lvl7pPr>
            <a:lvl8pPr marL="3459163" indent="-231775" eaLnBrk="0" fontAlgn="base" hangingPunct="0">
              <a:spcBef>
                <a:spcPct val="30000"/>
              </a:spcBef>
              <a:spcAft>
                <a:spcPct val="0"/>
              </a:spcAft>
              <a:defRPr sz="1200">
                <a:solidFill>
                  <a:schemeClr val="tx1"/>
                </a:solidFill>
                <a:latin typeface="Times New Roman" panose="02020603050405020304" pitchFamily="18" charset="0"/>
              </a:defRPr>
            </a:lvl8pPr>
            <a:lvl9pPr marL="3916363" indent="-23177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7CBD5C31-E354-41CB-B013-56F230A33A4D}" type="slidenum">
              <a:rPr lang="en-US" altLang="en-US" smtClean="0"/>
              <a:pPr>
                <a:spcBef>
                  <a:spcPct val="0"/>
                </a:spcBef>
              </a:pPr>
              <a:t>33</a:t>
            </a:fld>
            <a:endParaRPr lang="en-US"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Slide Image Placeholder 1">
            <a:extLst>
              <a:ext uri="{FF2B5EF4-FFF2-40B4-BE49-F238E27FC236}">
                <a16:creationId xmlns:a16="http://schemas.microsoft.com/office/drawing/2014/main" id="{87866DCC-43FB-44D0-9E0C-149D3908F70B}"/>
              </a:ext>
            </a:extLst>
          </p:cNvPr>
          <p:cNvSpPr>
            <a:spLocks noGrp="1" noRot="1" noChangeAspect="1" noTextEdit="1"/>
          </p:cNvSpPr>
          <p:nvPr>
            <p:ph type="sldImg"/>
          </p:nvPr>
        </p:nvSpPr>
        <p:spPr>
          <a:ln/>
        </p:spPr>
      </p:sp>
      <p:sp>
        <p:nvSpPr>
          <p:cNvPr id="64514" name="Notes Placeholder 2">
            <a:extLst>
              <a:ext uri="{FF2B5EF4-FFF2-40B4-BE49-F238E27FC236}">
                <a16:creationId xmlns:a16="http://schemas.microsoft.com/office/drawing/2014/main" id="{43DE5129-0938-4A33-8AC2-6351528BBAE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64515" name="Slide Number Placeholder 3">
            <a:extLst>
              <a:ext uri="{FF2B5EF4-FFF2-40B4-BE49-F238E27FC236}">
                <a16:creationId xmlns:a16="http://schemas.microsoft.com/office/drawing/2014/main" id="{15D333DE-2951-4B1F-820A-5CCD8FAF38B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54063" indent="-288925">
              <a:spcBef>
                <a:spcPct val="30000"/>
              </a:spcBef>
              <a:defRPr sz="1200">
                <a:solidFill>
                  <a:schemeClr val="tx1"/>
                </a:solidFill>
                <a:latin typeface="Times New Roman" panose="02020603050405020304" pitchFamily="18" charset="0"/>
              </a:defRPr>
            </a:lvl2pPr>
            <a:lvl3pPr marL="1158875" indent="-231775">
              <a:spcBef>
                <a:spcPct val="30000"/>
              </a:spcBef>
              <a:defRPr sz="1200">
                <a:solidFill>
                  <a:schemeClr val="tx1"/>
                </a:solidFill>
                <a:latin typeface="Times New Roman" panose="02020603050405020304" pitchFamily="18" charset="0"/>
              </a:defRPr>
            </a:lvl3pPr>
            <a:lvl4pPr marL="1624013" indent="-231775">
              <a:spcBef>
                <a:spcPct val="30000"/>
              </a:spcBef>
              <a:defRPr sz="1200">
                <a:solidFill>
                  <a:schemeClr val="tx1"/>
                </a:solidFill>
                <a:latin typeface="Times New Roman" panose="02020603050405020304" pitchFamily="18" charset="0"/>
              </a:defRPr>
            </a:lvl4pPr>
            <a:lvl5pPr marL="2087563" indent="-231775">
              <a:spcBef>
                <a:spcPct val="30000"/>
              </a:spcBef>
              <a:defRPr sz="1200">
                <a:solidFill>
                  <a:schemeClr val="tx1"/>
                </a:solidFill>
                <a:latin typeface="Times New Roman" panose="02020603050405020304" pitchFamily="18" charset="0"/>
              </a:defRPr>
            </a:lvl5pPr>
            <a:lvl6pPr marL="2544763" indent="-231775" eaLnBrk="0" fontAlgn="base" hangingPunct="0">
              <a:spcBef>
                <a:spcPct val="30000"/>
              </a:spcBef>
              <a:spcAft>
                <a:spcPct val="0"/>
              </a:spcAft>
              <a:defRPr sz="1200">
                <a:solidFill>
                  <a:schemeClr val="tx1"/>
                </a:solidFill>
                <a:latin typeface="Times New Roman" panose="02020603050405020304" pitchFamily="18" charset="0"/>
              </a:defRPr>
            </a:lvl6pPr>
            <a:lvl7pPr marL="3001963" indent="-231775" eaLnBrk="0" fontAlgn="base" hangingPunct="0">
              <a:spcBef>
                <a:spcPct val="30000"/>
              </a:spcBef>
              <a:spcAft>
                <a:spcPct val="0"/>
              </a:spcAft>
              <a:defRPr sz="1200">
                <a:solidFill>
                  <a:schemeClr val="tx1"/>
                </a:solidFill>
                <a:latin typeface="Times New Roman" panose="02020603050405020304" pitchFamily="18" charset="0"/>
              </a:defRPr>
            </a:lvl7pPr>
            <a:lvl8pPr marL="3459163" indent="-231775" eaLnBrk="0" fontAlgn="base" hangingPunct="0">
              <a:spcBef>
                <a:spcPct val="30000"/>
              </a:spcBef>
              <a:spcAft>
                <a:spcPct val="0"/>
              </a:spcAft>
              <a:defRPr sz="1200">
                <a:solidFill>
                  <a:schemeClr val="tx1"/>
                </a:solidFill>
                <a:latin typeface="Times New Roman" panose="02020603050405020304" pitchFamily="18" charset="0"/>
              </a:defRPr>
            </a:lvl8pPr>
            <a:lvl9pPr marL="3916363" indent="-23177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3E04784F-65CB-4BCD-A885-FABE000A2B8C}" type="slidenum">
              <a:rPr lang="en-US" altLang="en-US" smtClean="0"/>
              <a:pPr>
                <a:spcBef>
                  <a:spcPct val="0"/>
                </a:spcBef>
              </a:pPr>
              <a:t>34</a:t>
            </a:fld>
            <a:endParaRPr lang="en-US"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Slide Image Placeholder 1">
            <a:extLst>
              <a:ext uri="{FF2B5EF4-FFF2-40B4-BE49-F238E27FC236}">
                <a16:creationId xmlns:a16="http://schemas.microsoft.com/office/drawing/2014/main" id="{D00B4210-2491-47D0-A7F0-53323CC8BD92}"/>
              </a:ext>
            </a:extLst>
          </p:cNvPr>
          <p:cNvSpPr>
            <a:spLocks noGrp="1" noRot="1" noChangeAspect="1" noTextEdit="1"/>
          </p:cNvSpPr>
          <p:nvPr>
            <p:ph type="sldImg"/>
          </p:nvPr>
        </p:nvSpPr>
        <p:spPr>
          <a:ln/>
        </p:spPr>
      </p:sp>
      <p:sp>
        <p:nvSpPr>
          <p:cNvPr id="66562" name="Notes Placeholder 2">
            <a:extLst>
              <a:ext uri="{FF2B5EF4-FFF2-40B4-BE49-F238E27FC236}">
                <a16:creationId xmlns:a16="http://schemas.microsoft.com/office/drawing/2014/main" id="{5B2B06D8-63B6-45C6-9219-76393B779F5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66563" name="Slide Number Placeholder 3">
            <a:extLst>
              <a:ext uri="{FF2B5EF4-FFF2-40B4-BE49-F238E27FC236}">
                <a16:creationId xmlns:a16="http://schemas.microsoft.com/office/drawing/2014/main" id="{E205BA19-B320-438C-9FBD-3B56FD06F75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54063" indent="-288925">
              <a:spcBef>
                <a:spcPct val="30000"/>
              </a:spcBef>
              <a:defRPr sz="1200">
                <a:solidFill>
                  <a:schemeClr val="tx1"/>
                </a:solidFill>
                <a:latin typeface="Times New Roman" panose="02020603050405020304" pitchFamily="18" charset="0"/>
              </a:defRPr>
            </a:lvl2pPr>
            <a:lvl3pPr marL="1158875" indent="-231775">
              <a:spcBef>
                <a:spcPct val="30000"/>
              </a:spcBef>
              <a:defRPr sz="1200">
                <a:solidFill>
                  <a:schemeClr val="tx1"/>
                </a:solidFill>
                <a:latin typeface="Times New Roman" panose="02020603050405020304" pitchFamily="18" charset="0"/>
              </a:defRPr>
            </a:lvl3pPr>
            <a:lvl4pPr marL="1624013" indent="-231775">
              <a:spcBef>
                <a:spcPct val="30000"/>
              </a:spcBef>
              <a:defRPr sz="1200">
                <a:solidFill>
                  <a:schemeClr val="tx1"/>
                </a:solidFill>
                <a:latin typeface="Times New Roman" panose="02020603050405020304" pitchFamily="18" charset="0"/>
              </a:defRPr>
            </a:lvl4pPr>
            <a:lvl5pPr marL="2087563" indent="-231775">
              <a:spcBef>
                <a:spcPct val="30000"/>
              </a:spcBef>
              <a:defRPr sz="1200">
                <a:solidFill>
                  <a:schemeClr val="tx1"/>
                </a:solidFill>
                <a:latin typeface="Times New Roman" panose="02020603050405020304" pitchFamily="18" charset="0"/>
              </a:defRPr>
            </a:lvl5pPr>
            <a:lvl6pPr marL="2544763" indent="-231775" eaLnBrk="0" fontAlgn="base" hangingPunct="0">
              <a:spcBef>
                <a:spcPct val="30000"/>
              </a:spcBef>
              <a:spcAft>
                <a:spcPct val="0"/>
              </a:spcAft>
              <a:defRPr sz="1200">
                <a:solidFill>
                  <a:schemeClr val="tx1"/>
                </a:solidFill>
                <a:latin typeface="Times New Roman" panose="02020603050405020304" pitchFamily="18" charset="0"/>
              </a:defRPr>
            </a:lvl6pPr>
            <a:lvl7pPr marL="3001963" indent="-231775" eaLnBrk="0" fontAlgn="base" hangingPunct="0">
              <a:spcBef>
                <a:spcPct val="30000"/>
              </a:spcBef>
              <a:spcAft>
                <a:spcPct val="0"/>
              </a:spcAft>
              <a:defRPr sz="1200">
                <a:solidFill>
                  <a:schemeClr val="tx1"/>
                </a:solidFill>
                <a:latin typeface="Times New Roman" panose="02020603050405020304" pitchFamily="18" charset="0"/>
              </a:defRPr>
            </a:lvl7pPr>
            <a:lvl8pPr marL="3459163" indent="-231775" eaLnBrk="0" fontAlgn="base" hangingPunct="0">
              <a:spcBef>
                <a:spcPct val="30000"/>
              </a:spcBef>
              <a:spcAft>
                <a:spcPct val="0"/>
              </a:spcAft>
              <a:defRPr sz="1200">
                <a:solidFill>
                  <a:schemeClr val="tx1"/>
                </a:solidFill>
                <a:latin typeface="Times New Roman" panose="02020603050405020304" pitchFamily="18" charset="0"/>
              </a:defRPr>
            </a:lvl8pPr>
            <a:lvl9pPr marL="3916363" indent="-23177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5E941FCA-2E59-4AB9-9E65-89B42F7AC220}" type="slidenum">
              <a:rPr lang="en-US" altLang="en-US" smtClean="0"/>
              <a:pPr>
                <a:spcBef>
                  <a:spcPct val="0"/>
                </a:spcBef>
              </a:pPr>
              <a:t>35</a:t>
            </a:fld>
            <a:endParaRPr lang="en-US"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Slide Image Placeholder 1">
            <a:extLst>
              <a:ext uri="{FF2B5EF4-FFF2-40B4-BE49-F238E27FC236}">
                <a16:creationId xmlns:a16="http://schemas.microsoft.com/office/drawing/2014/main" id="{CB765E5F-3227-4939-93DA-56BFF8C6059B}"/>
              </a:ext>
            </a:extLst>
          </p:cNvPr>
          <p:cNvSpPr>
            <a:spLocks noGrp="1" noRot="1" noChangeAspect="1" noTextEdit="1"/>
          </p:cNvSpPr>
          <p:nvPr>
            <p:ph type="sldImg"/>
          </p:nvPr>
        </p:nvSpPr>
        <p:spPr>
          <a:ln/>
        </p:spPr>
      </p:sp>
      <p:sp>
        <p:nvSpPr>
          <p:cNvPr id="68610" name="Notes Placeholder 2">
            <a:extLst>
              <a:ext uri="{FF2B5EF4-FFF2-40B4-BE49-F238E27FC236}">
                <a16:creationId xmlns:a16="http://schemas.microsoft.com/office/drawing/2014/main" id="{13B5E035-7771-45BF-9730-4E123CAD391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68611" name="Slide Number Placeholder 3">
            <a:extLst>
              <a:ext uri="{FF2B5EF4-FFF2-40B4-BE49-F238E27FC236}">
                <a16:creationId xmlns:a16="http://schemas.microsoft.com/office/drawing/2014/main" id="{CA5CC7EC-1C58-465E-8172-74A7EBBF951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54063" indent="-288925">
              <a:spcBef>
                <a:spcPct val="30000"/>
              </a:spcBef>
              <a:defRPr sz="1200">
                <a:solidFill>
                  <a:schemeClr val="tx1"/>
                </a:solidFill>
                <a:latin typeface="Times New Roman" panose="02020603050405020304" pitchFamily="18" charset="0"/>
              </a:defRPr>
            </a:lvl2pPr>
            <a:lvl3pPr marL="1158875" indent="-231775">
              <a:spcBef>
                <a:spcPct val="30000"/>
              </a:spcBef>
              <a:defRPr sz="1200">
                <a:solidFill>
                  <a:schemeClr val="tx1"/>
                </a:solidFill>
                <a:latin typeface="Times New Roman" panose="02020603050405020304" pitchFamily="18" charset="0"/>
              </a:defRPr>
            </a:lvl3pPr>
            <a:lvl4pPr marL="1624013" indent="-231775">
              <a:spcBef>
                <a:spcPct val="30000"/>
              </a:spcBef>
              <a:defRPr sz="1200">
                <a:solidFill>
                  <a:schemeClr val="tx1"/>
                </a:solidFill>
                <a:latin typeface="Times New Roman" panose="02020603050405020304" pitchFamily="18" charset="0"/>
              </a:defRPr>
            </a:lvl4pPr>
            <a:lvl5pPr marL="2087563" indent="-231775">
              <a:spcBef>
                <a:spcPct val="30000"/>
              </a:spcBef>
              <a:defRPr sz="1200">
                <a:solidFill>
                  <a:schemeClr val="tx1"/>
                </a:solidFill>
                <a:latin typeface="Times New Roman" panose="02020603050405020304" pitchFamily="18" charset="0"/>
              </a:defRPr>
            </a:lvl5pPr>
            <a:lvl6pPr marL="2544763" indent="-231775" eaLnBrk="0" fontAlgn="base" hangingPunct="0">
              <a:spcBef>
                <a:spcPct val="30000"/>
              </a:spcBef>
              <a:spcAft>
                <a:spcPct val="0"/>
              </a:spcAft>
              <a:defRPr sz="1200">
                <a:solidFill>
                  <a:schemeClr val="tx1"/>
                </a:solidFill>
                <a:latin typeface="Times New Roman" panose="02020603050405020304" pitchFamily="18" charset="0"/>
              </a:defRPr>
            </a:lvl6pPr>
            <a:lvl7pPr marL="3001963" indent="-231775" eaLnBrk="0" fontAlgn="base" hangingPunct="0">
              <a:spcBef>
                <a:spcPct val="30000"/>
              </a:spcBef>
              <a:spcAft>
                <a:spcPct val="0"/>
              </a:spcAft>
              <a:defRPr sz="1200">
                <a:solidFill>
                  <a:schemeClr val="tx1"/>
                </a:solidFill>
                <a:latin typeface="Times New Roman" panose="02020603050405020304" pitchFamily="18" charset="0"/>
              </a:defRPr>
            </a:lvl7pPr>
            <a:lvl8pPr marL="3459163" indent="-231775" eaLnBrk="0" fontAlgn="base" hangingPunct="0">
              <a:spcBef>
                <a:spcPct val="30000"/>
              </a:spcBef>
              <a:spcAft>
                <a:spcPct val="0"/>
              </a:spcAft>
              <a:defRPr sz="1200">
                <a:solidFill>
                  <a:schemeClr val="tx1"/>
                </a:solidFill>
                <a:latin typeface="Times New Roman" panose="02020603050405020304" pitchFamily="18" charset="0"/>
              </a:defRPr>
            </a:lvl8pPr>
            <a:lvl9pPr marL="3916363" indent="-23177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6F31F5E4-08C1-4031-A17F-769903906A78}" type="slidenum">
              <a:rPr lang="en-US" altLang="en-US" smtClean="0"/>
              <a:pPr>
                <a:spcBef>
                  <a:spcPct val="0"/>
                </a:spcBef>
              </a:pPr>
              <a:t>36</a:t>
            </a:fld>
            <a:endParaRPr lang="en-US"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Slide Image Placeholder 1">
            <a:extLst>
              <a:ext uri="{FF2B5EF4-FFF2-40B4-BE49-F238E27FC236}">
                <a16:creationId xmlns:a16="http://schemas.microsoft.com/office/drawing/2014/main" id="{E0638ABD-D8D8-4D73-847E-5EE4D3664D89}"/>
              </a:ext>
            </a:extLst>
          </p:cNvPr>
          <p:cNvSpPr>
            <a:spLocks noGrp="1" noRot="1" noChangeAspect="1" noTextEdit="1"/>
          </p:cNvSpPr>
          <p:nvPr>
            <p:ph type="sldImg"/>
          </p:nvPr>
        </p:nvSpPr>
        <p:spPr>
          <a:ln/>
        </p:spPr>
      </p:sp>
      <p:sp>
        <p:nvSpPr>
          <p:cNvPr id="74754" name="Notes Placeholder 2">
            <a:extLst>
              <a:ext uri="{FF2B5EF4-FFF2-40B4-BE49-F238E27FC236}">
                <a16:creationId xmlns:a16="http://schemas.microsoft.com/office/drawing/2014/main" id="{E0E6FDF6-C826-433D-80D6-EC689F228CA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74755" name="Slide Number Placeholder 3">
            <a:extLst>
              <a:ext uri="{FF2B5EF4-FFF2-40B4-BE49-F238E27FC236}">
                <a16:creationId xmlns:a16="http://schemas.microsoft.com/office/drawing/2014/main" id="{2FAA7126-19F5-4B11-949A-5B4503DBEE5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54063" indent="-288925">
              <a:spcBef>
                <a:spcPct val="30000"/>
              </a:spcBef>
              <a:defRPr sz="1200">
                <a:solidFill>
                  <a:schemeClr val="tx1"/>
                </a:solidFill>
                <a:latin typeface="Times New Roman" panose="02020603050405020304" pitchFamily="18" charset="0"/>
              </a:defRPr>
            </a:lvl2pPr>
            <a:lvl3pPr marL="1158875" indent="-231775">
              <a:spcBef>
                <a:spcPct val="30000"/>
              </a:spcBef>
              <a:defRPr sz="1200">
                <a:solidFill>
                  <a:schemeClr val="tx1"/>
                </a:solidFill>
                <a:latin typeface="Times New Roman" panose="02020603050405020304" pitchFamily="18" charset="0"/>
              </a:defRPr>
            </a:lvl3pPr>
            <a:lvl4pPr marL="1624013" indent="-231775">
              <a:spcBef>
                <a:spcPct val="30000"/>
              </a:spcBef>
              <a:defRPr sz="1200">
                <a:solidFill>
                  <a:schemeClr val="tx1"/>
                </a:solidFill>
                <a:latin typeface="Times New Roman" panose="02020603050405020304" pitchFamily="18" charset="0"/>
              </a:defRPr>
            </a:lvl4pPr>
            <a:lvl5pPr marL="2087563" indent="-231775">
              <a:spcBef>
                <a:spcPct val="30000"/>
              </a:spcBef>
              <a:defRPr sz="1200">
                <a:solidFill>
                  <a:schemeClr val="tx1"/>
                </a:solidFill>
                <a:latin typeface="Times New Roman" panose="02020603050405020304" pitchFamily="18" charset="0"/>
              </a:defRPr>
            </a:lvl5pPr>
            <a:lvl6pPr marL="2544763" indent="-231775" eaLnBrk="0" fontAlgn="base" hangingPunct="0">
              <a:spcBef>
                <a:spcPct val="30000"/>
              </a:spcBef>
              <a:spcAft>
                <a:spcPct val="0"/>
              </a:spcAft>
              <a:defRPr sz="1200">
                <a:solidFill>
                  <a:schemeClr val="tx1"/>
                </a:solidFill>
                <a:latin typeface="Times New Roman" panose="02020603050405020304" pitchFamily="18" charset="0"/>
              </a:defRPr>
            </a:lvl6pPr>
            <a:lvl7pPr marL="3001963" indent="-231775" eaLnBrk="0" fontAlgn="base" hangingPunct="0">
              <a:spcBef>
                <a:spcPct val="30000"/>
              </a:spcBef>
              <a:spcAft>
                <a:spcPct val="0"/>
              </a:spcAft>
              <a:defRPr sz="1200">
                <a:solidFill>
                  <a:schemeClr val="tx1"/>
                </a:solidFill>
                <a:latin typeface="Times New Roman" panose="02020603050405020304" pitchFamily="18" charset="0"/>
              </a:defRPr>
            </a:lvl7pPr>
            <a:lvl8pPr marL="3459163" indent="-231775" eaLnBrk="0" fontAlgn="base" hangingPunct="0">
              <a:spcBef>
                <a:spcPct val="30000"/>
              </a:spcBef>
              <a:spcAft>
                <a:spcPct val="0"/>
              </a:spcAft>
              <a:defRPr sz="1200">
                <a:solidFill>
                  <a:schemeClr val="tx1"/>
                </a:solidFill>
                <a:latin typeface="Times New Roman" panose="02020603050405020304" pitchFamily="18" charset="0"/>
              </a:defRPr>
            </a:lvl8pPr>
            <a:lvl9pPr marL="3916363" indent="-23177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7AD8258C-6FBB-4B3E-A7BC-6427CBBDC954}" type="slidenum">
              <a:rPr lang="en-US" altLang="en-US" smtClean="0"/>
              <a:pPr>
                <a:spcBef>
                  <a:spcPct val="0"/>
                </a:spcBef>
              </a:pPr>
              <a:t>41</a:t>
            </a:fld>
            <a:endParaRPr lang="en-US"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5" name="Slide Image Placeholder 1">
            <a:extLst>
              <a:ext uri="{FF2B5EF4-FFF2-40B4-BE49-F238E27FC236}">
                <a16:creationId xmlns:a16="http://schemas.microsoft.com/office/drawing/2014/main" id="{7820210F-E60C-466E-86F3-80E0A97922A6}"/>
              </a:ext>
            </a:extLst>
          </p:cNvPr>
          <p:cNvSpPr>
            <a:spLocks noGrp="1" noRot="1" noChangeAspect="1" noTextEdit="1"/>
          </p:cNvSpPr>
          <p:nvPr>
            <p:ph type="sldImg"/>
          </p:nvPr>
        </p:nvSpPr>
        <p:spPr>
          <a:ln/>
        </p:spPr>
      </p:sp>
      <p:sp>
        <p:nvSpPr>
          <p:cNvPr id="77826" name="Notes Placeholder 2">
            <a:extLst>
              <a:ext uri="{FF2B5EF4-FFF2-40B4-BE49-F238E27FC236}">
                <a16:creationId xmlns:a16="http://schemas.microsoft.com/office/drawing/2014/main" id="{4B1F7983-ABD9-4030-B071-3B2634C2481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77827" name="Slide Number Placeholder 3">
            <a:extLst>
              <a:ext uri="{FF2B5EF4-FFF2-40B4-BE49-F238E27FC236}">
                <a16:creationId xmlns:a16="http://schemas.microsoft.com/office/drawing/2014/main" id="{3D4A3E2B-5E26-400C-872F-DE305A8E3FA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54063" indent="-288925">
              <a:spcBef>
                <a:spcPct val="30000"/>
              </a:spcBef>
              <a:defRPr sz="1200">
                <a:solidFill>
                  <a:schemeClr val="tx1"/>
                </a:solidFill>
                <a:latin typeface="Times New Roman" panose="02020603050405020304" pitchFamily="18" charset="0"/>
              </a:defRPr>
            </a:lvl2pPr>
            <a:lvl3pPr marL="1158875" indent="-231775">
              <a:spcBef>
                <a:spcPct val="30000"/>
              </a:spcBef>
              <a:defRPr sz="1200">
                <a:solidFill>
                  <a:schemeClr val="tx1"/>
                </a:solidFill>
                <a:latin typeface="Times New Roman" panose="02020603050405020304" pitchFamily="18" charset="0"/>
              </a:defRPr>
            </a:lvl3pPr>
            <a:lvl4pPr marL="1624013" indent="-231775">
              <a:spcBef>
                <a:spcPct val="30000"/>
              </a:spcBef>
              <a:defRPr sz="1200">
                <a:solidFill>
                  <a:schemeClr val="tx1"/>
                </a:solidFill>
                <a:latin typeface="Times New Roman" panose="02020603050405020304" pitchFamily="18" charset="0"/>
              </a:defRPr>
            </a:lvl4pPr>
            <a:lvl5pPr marL="2087563" indent="-231775">
              <a:spcBef>
                <a:spcPct val="30000"/>
              </a:spcBef>
              <a:defRPr sz="1200">
                <a:solidFill>
                  <a:schemeClr val="tx1"/>
                </a:solidFill>
                <a:latin typeface="Times New Roman" panose="02020603050405020304" pitchFamily="18" charset="0"/>
              </a:defRPr>
            </a:lvl5pPr>
            <a:lvl6pPr marL="2544763" indent="-231775" eaLnBrk="0" fontAlgn="base" hangingPunct="0">
              <a:spcBef>
                <a:spcPct val="30000"/>
              </a:spcBef>
              <a:spcAft>
                <a:spcPct val="0"/>
              </a:spcAft>
              <a:defRPr sz="1200">
                <a:solidFill>
                  <a:schemeClr val="tx1"/>
                </a:solidFill>
                <a:latin typeface="Times New Roman" panose="02020603050405020304" pitchFamily="18" charset="0"/>
              </a:defRPr>
            </a:lvl6pPr>
            <a:lvl7pPr marL="3001963" indent="-231775" eaLnBrk="0" fontAlgn="base" hangingPunct="0">
              <a:spcBef>
                <a:spcPct val="30000"/>
              </a:spcBef>
              <a:spcAft>
                <a:spcPct val="0"/>
              </a:spcAft>
              <a:defRPr sz="1200">
                <a:solidFill>
                  <a:schemeClr val="tx1"/>
                </a:solidFill>
                <a:latin typeface="Times New Roman" panose="02020603050405020304" pitchFamily="18" charset="0"/>
              </a:defRPr>
            </a:lvl7pPr>
            <a:lvl8pPr marL="3459163" indent="-231775" eaLnBrk="0" fontAlgn="base" hangingPunct="0">
              <a:spcBef>
                <a:spcPct val="30000"/>
              </a:spcBef>
              <a:spcAft>
                <a:spcPct val="0"/>
              </a:spcAft>
              <a:defRPr sz="1200">
                <a:solidFill>
                  <a:schemeClr val="tx1"/>
                </a:solidFill>
                <a:latin typeface="Times New Roman" panose="02020603050405020304" pitchFamily="18" charset="0"/>
              </a:defRPr>
            </a:lvl8pPr>
            <a:lvl9pPr marL="3916363" indent="-23177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42B6EB77-FD8B-4458-A523-2ED52EFAAFEA}" type="slidenum">
              <a:rPr lang="en-US" altLang="en-US" smtClean="0"/>
              <a:pPr>
                <a:spcBef>
                  <a:spcPct val="0"/>
                </a:spcBef>
              </a:pPr>
              <a:t>43</a:t>
            </a:fld>
            <a:endParaRPr lang="en-US"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7" name="Slide Image Placeholder 1">
            <a:extLst>
              <a:ext uri="{FF2B5EF4-FFF2-40B4-BE49-F238E27FC236}">
                <a16:creationId xmlns:a16="http://schemas.microsoft.com/office/drawing/2014/main" id="{6680F0DF-A7D0-43CB-A466-8FEDA7CDA6B7}"/>
              </a:ext>
            </a:extLst>
          </p:cNvPr>
          <p:cNvSpPr>
            <a:spLocks noGrp="1" noRot="1" noChangeAspect="1" noTextEdit="1"/>
          </p:cNvSpPr>
          <p:nvPr>
            <p:ph type="sldImg"/>
          </p:nvPr>
        </p:nvSpPr>
        <p:spPr>
          <a:ln/>
        </p:spPr>
      </p:sp>
      <p:sp>
        <p:nvSpPr>
          <p:cNvPr id="86018" name="Notes Placeholder 2">
            <a:extLst>
              <a:ext uri="{FF2B5EF4-FFF2-40B4-BE49-F238E27FC236}">
                <a16:creationId xmlns:a16="http://schemas.microsoft.com/office/drawing/2014/main" id="{69EC96AA-FB1B-4817-B6DE-DCC507FB36F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6019" name="Slide Number Placeholder 3">
            <a:extLst>
              <a:ext uri="{FF2B5EF4-FFF2-40B4-BE49-F238E27FC236}">
                <a16:creationId xmlns:a16="http://schemas.microsoft.com/office/drawing/2014/main" id="{B40A7BB2-08EE-4E1E-94F5-2D6D7C2F076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54063" indent="-288925">
              <a:spcBef>
                <a:spcPct val="30000"/>
              </a:spcBef>
              <a:defRPr sz="1200">
                <a:solidFill>
                  <a:schemeClr val="tx1"/>
                </a:solidFill>
                <a:latin typeface="Times New Roman" panose="02020603050405020304" pitchFamily="18" charset="0"/>
              </a:defRPr>
            </a:lvl2pPr>
            <a:lvl3pPr marL="1158875" indent="-231775">
              <a:spcBef>
                <a:spcPct val="30000"/>
              </a:spcBef>
              <a:defRPr sz="1200">
                <a:solidFill>
                  <a:schemeClr val="tx1"/>
                </a:solidFill>
                <a:latin typeface="Times New Roman" panose="02020603050405020304" pitchFamily="18" charset="0"/>
              </a:defRPr>
            </a:lvl3pPr>
            <a:lvl4pPr marL="1624013" indent="-231775">
              <a:spcBef>
                <a:spcPct val="30000"/>
              </a:spcBef>
              <a:defRPr sz="1200">
                <a:solidFill>
                  <a:schemeClr val="tx1"/>
                </a:solidFill>
                <a:latin typeface="Times New Roman" panose="02020603050405020304" pitchFamily="18" charset="0"/>
              </a:defRPr>
            </a:lvl4pPr>
            <a:lvl5pPr marL="2087563" indent="-231775">
              <a:spcBef>
                <a:spcPct val="30000"/>
              </a:spcBef>
              <a:defRPr sz="1200">
                <a:solidFill>
                  <a:schemeClr val="tx1"/>
                </a:solidFill>
                <a:latin typeface="Times New Roman" panose="02020603050405020304" pitchFamily="18" charset="0"/>
              </a:defRPr>
            </a:lvl5pPr>
            <a:lvl6pPr marL="2544763" indent="-231775" eaLnBrk="0" fontAlgn="base" hangingPunct="0">
              <a:spcBef>
                <a:spcPct val="30000"/>
              </a:spcBef>
              <a:spcAft>
                <a:spcPct val="0"/>
              </a:spcAft>
              <a:defRPr sz="1200">
                <a:solidFill>
                  <a:schemeClr val="tx1"/>
                </a:solidFill>
                <a:latin typeface="Times New Roman" panose="02020603050405020304" pitchFamily="18" charset="0"/>
              </a:defRPr>
            </a:lvl6pPr>
            <a:lvl7pPr marL="3001963" indent="-231775" eaLnBrk="0" fontAlgn="base" hangingPunct="0">
              <a:spcBef>
                <a:spcPct val="30000"/>
              </a:spcBef>
              <a:spcAft>
                <a:spcPct val="0"/>
              </a:spcAft>
              <a:defRPr sz="1200">
                <a:solidFill>
                  <a:schemeClr val="tx1"/>
                </a:solidFill>
                <a:latin typeface="Times New Roman" panose="02020603050405020304" pitchFamily="18" charset="0"/>
              </a:defRPr>
            </a:lvl7pPr>
            <a:lvl8pPr marL="3459163" indent="-231775" eaLnBrk="0" fontAlgn="base" hangingPunct="0">
              <a:spcBef>
                <a:spcPct val="30000"/>
              </a:spcBef>
              <a:spcAft>
                <a:spcPct val="0"/>
              </a:spcAft>
              <a:defRPr sz="1200">
                <a:solidFill>
                  <a:schemeClr val="tx1"/>
                </a:solidFill>
                <a:latin typeface="Times New Roman" panose="02020603050405020304" pitchFamily="18" charset="0"/>
              </a:defRPr>
            </a:lvl8pPr>
            <a:lvl9pPr marL="3916363" indent="-23177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322F49DF-197C-464E-BFF3-BC52A683BB76}" type="slidenum">
              <a:rPr lang="en-US" altLang="en-US" smtClean="0"/>
              <a:pPr>
                <a:spcBef>
                  <a:spcPct val="0"/>
                </a:spcBef>
              </a:pPr>
              <a:t>50</a:t>
            </a:fld>
            <a:endParaRPr lang="en-US"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3" name="Slide Image Placeholder 1">
            <a:extLst>
              <a:ext uri="{FF2B5EF4-FFF2-40B4-BE49-F238E27FC236}">
                <a16:creationId xmlns:a16="http://schemas.microsoft.com/office/drawing/2014/main" id="{356AC169-E159-4794-A4B9-BE6CE7947E32}"/>
              </a:ext>
            </a:extLst>
          </p:cNvPr>
          <p:cNvSpPr>
            <a:spLocks noGrp="1" noRot="1" noChangeAspect="1" noTextEdit="1"/>
          </p:cNvSpPr>
          <p:nvPr>
            <p:ph type="sldImg"/>
          </p:nvPr>
        </p:nvSpPr>
        <p:spPr>
          <a:ln/>
        </p:spPr>
      </p:sp>
      <p:sp>
        <p:nvSpPr>
          <p:cNvPr id="90114" name="Notes Placeholder 2">
            <a:extLst>
              <a:ext uri="{FF2B5EF4-FFF2-40B4-BE49-F238E27FC236}">
                <a16:creationId xmlns:a16="http://schemas.microsoft.com/office/drawing/2014/main" id="{AD8B5A5F-7265-4818-9BC7-907A4A414A9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90115" name="Slide Number Placeholder 3">
            <a:extLst>
              <a:ext uri="{FF2B5EF4-FFF2-40B4-BE49-F238E27FC236}">
                <a16:creationId xmlns:a16="http://schemas.microsoft.com/office/drawing/2014/main" id="{8C71A9AD-AAA2-4819-91A7-95A70FC799E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54063" indent="-288925">
              <a:spcBef>
                <a:spcPct val="30000"/>
              </a:spcBef>
              <a:defRPr sz="1200">
                <a:solidFill>
                  <a:schemeClr val="tx1"/>
                </a:solidFill>
                <a:latin typeface="Times New Roman" panose="02020603050405020304" pitchFamily="18" charset="0"/>
              </a:defRPr>
            </a:lvl2pPr>
            <a:lvl3pPr marL="1158875" indent="-231775">
              <a:spcBef>
                <a:spcPct val="30000"/>
              </a:spcBef>
              <a:defRPr sz="1200">
                <a:solidFill>
                  <a:schemeClr val="tx1"/>
                </a:solidFill>
                <a:latin typeface="Times New Roman" panose="02020603050405020304" pitchFamily="18" charset="0"/>
              </a:defRPr>
            </a:lvl3pPr>
            <a:lvl4pPr marL="1624013" indent="-231775">
              <a:spcBef>
                <a:spcPct val="30000"/>
              </a:spcBef>
              <a:defRPr sz="1200">
                <a:solidFill>
                  <a:schemeClr val="tx1"/>
                </a:solidFill>
                <a:latin typeface="Times New Roman" panose="02020603050405020304" pitchFamily="18" charset="0"/>
              </a:defRPr>
            </a:lvl4pPr>
            <a:lvl5pPr marL="2087563" indent="-231775">
              <a:spcBef>
                <a:spcPct val="30000"/>
              </a:spcBef>
              <a:defRPr sz="1200">
                <a:solidFill>
                  <a:schemeClr val="tx1"/>
                </a:solidFill>
                <a:latin typeface="Times New Roman" panose="02020603050405020304" pitchFamily="18" charset="0"/>
              </a:defRPr>
            </a:lvl5pPr>
            <a:lvl6pPr marL="2544763" indent="-231775" eaLnBrk="0" fontAlgn="base" hangingPunct="0">
              <a:spcBef>
                <a:spcPct val="30000"/>
              </a:spcBef>
              <a:spcAft>
                <a:spcPct val="0"/>
              </a:spcAft>
              <a:defRPr sz="1200">
                <a:solidFill>
                  <a:schemeClr val="tx1"/>
                </a:solidFill>
                <a:latin typeface="Times New Roman" panose="02020603050405020304" pitchFamily="18" charset="0"/>
              </a:defRPr>
            </a:lvl6pPr>
            <a:lvl7pPr marL="3001963" indent="-231775" eaLnBrk="0" fontAlgn="base" hangingPunct="0">
              <a:spcBef>
                <a:spcPct val="30000"/>
              </a:spcBef>
              <a:spcAft>
                <a:spcPct val="0"/>
              </a:spcAft>
              <a:defRPr sz="1200">
                <a:solidFill>
                  <a:schemeClr val="tx1"/>
                </a:solidFill>
                <a:latin typeface="Times New Roman" panose="02020603050405020304" pitchFamily="18" charset="0"/>
              </a:defRPr>
            </a:lvl7pPr>
            <a:lvl8pPr marL="3459163" indent="-231775" eaLnBrk="0" fontAlgn="base" hangingPunct="0">
              <a:spcBef>
                <a:spcPct val="30000"/>
              </a:spcBef>
              <a:spcAft>
                <a:spcPct val="0"/>
              </a:spcAft>
              <a:defRPr sz="1200">
                <a:solidFill>
                  <a:schemeClr val="tx1"/>
                </a:solidFill>
                <a:latin typeface="Times New Roman" panose="02020603050405020304" pitchFamily="18" charset="0"/>
              </a:defRPr>
            </a:lvl8pPr>
            <a:lvl9pPr marL="3916363" indent="-23177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A9E18776-1DAE-49EC-B3A6-D9BBCBBC554F}" type="slidenum">
              <a:rPr lang="en-US" altLang="en-US" smtClean="0"/>
              <a:pPr>
                <a:spcBef>
                  <a:spcPct val="0"/>
                </a:spcBef>
              </a:pPr>
              <a:t>53</a:t>
            </a:fld>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280884" y="102011"/>
            <a:ext cx="8558316" cy="1143000"/>
          </a:xfrm>
        </p:spPr>
        <p:txBody>
          <a:bodyPr/>
          <a:lstStyle/>
          <a:p>
            <a:r>
              <a:rPr lang="en-US" dirty="0"/>
              <a:t>Click to edit Master title style</a:t>
            </a:r>
          </a:p>
        </p:txBody>
      </p:sp>
      <p:sp>
        <p:nvSpPr>
          <p:cNvPr id="4" name="Content Placeholder 3"/>
          <p:cNvSpPr>
            <a:spLocks noGrp="1"/>
          </p:cNvSpPr>
          <p:nvPr>
            <p:ph sz="quarter" idx="10"/>
          </p:nvPr>
        </p:nvSpPr>
        <p:spPr>
          <a:xfrm>
            <a:off x="525131" y="1562355"/>
            <a:ext cx="3700343" cy="4738518"/>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7"/>
          <p:cNvSpPr>
            <a:spLocks noGrp="1"/>
          </p:cNvSpPr>
          <p:nvPr>
            <p:ph sz="quarter" idx="11"/>
          </p:nvPr>
        </p:nvSpPr>
        <p:spPr>
          <a:xfrm>
            <a:off x="4677332" y="1550796"/>
            <a:ext cx="3895740" cy="4945254"/>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601580087"/>
      </p:ext>
    </p:extLst>
  </p:cSld>
  <p:clrMapOvr>
    <a:masterClrMapping/>
  </p:clrMapOvr>
  <p:transition>
    <p:split orient="vert" dir="in"/>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280884" y="102011"/>
            <a:ext cx="8558316" cy="1143000"/>
          </a:xfrm>
        </p:spPr>
        <p:txBody>
          <a:bodyPr/>
          <a:lstStyle/>
          <a:p>
            <a:r>
              <a:rPr lang="en-US" dirty="0"/>
              <a:t>Click to edit Master title style</a:t>
            </a:r>
          </a:p>
        </p:txBody>
      </p:sp>
      <p:sp>
        <p:nvSpPr>
          <p:cNvPr id="4" name="Content Placeholder 3"/>
          <p:cNvSpPr>
            <a:spLocks noGrp="1"/>
          </p:cNvSpPr>
          <p:nvPr>
            <p:ph sz="quarter" idx="10"/>
          </p:nvPr>
        </p:nvSpPr>
        <p:spPr>
          <a:xfrm>
            <a:off x="439645" y="1379190"/>
            <a:ext cx="8206702" cy="4738518"/>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394356122"/>
      </p:ext>
    </p:extLst>
  </p:cSld>
  <p:clrMapOvr>
    <a:masterClrMapping/>
  </p:clrMapOvr>
  <p:transition>
    <p:split orient="vert" dir="in"/>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070766440"/>
      </p:ext>
    </p:extLst>
  </p:cSld>
  <p:clrMapOvr>
    <a:masterClrMapping/>
  </p:clrMapOvr>
  <p:transition>
    <p:split orient="vert" dir="in"/>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64069" y="349595"/>
            <a:ext cx="8206702" cy="566738"/>
          </a:xfrm>
        </p:spPr>
        <p:txBody>
          <a:bodyPr anchor="b"/>
          <a:lstStyle>
            <a:lvl1pPr algn="ctr">
              <a:defRPr sz="2500" b="1"/>
            </a:lvl1pPr>
          </a:lstStyle>
          <a:p>
            <a:r>
              <a:rPr lang="en-US" dirty="0"/>
              <a:t>Click to edit Master title style</a:t>
            </a:r>
          </a:p>
        </p:txBody>
      </p:sp>
      <p:sp>
        <p:nvSpPr>
          <p:cNvPr id="10" name="Picture Placeholder 9"/>
          <p:cNvSpPr>
            <a:spLocks noGrp="1"/>
          </p:cNvSpPr>
          <p:nvPr>
            <p:ph type="pic" sz="quarter" idx="10"/>
          </p:nvPr>
        </p:nvSpPr>
        <p:spPr>
          <a:xfrm>
            <a:off x="1025838" y="1135624"/>
            <a:ext cx="7217501" cy="4992192"/>
          </a:xfrm>
        </p:spPr>
        <p:txBody>
          <a:bodyPr/>
          <a:lstStyle/>
          <a:p>
            <a:pPr lvl="0"/>
            <a:endParaRPr lang="en-US" noProof="0" dirty="0"/>
          </a:p>
        </p:txBody>
      </p:sp>
    </p:spTree>
    <p:extLst>
      <p:ext uri="{BB962C8B-B14F-4D97-AF65-F5344CB8AC3E}">
        <p14:creationId xmlns:p14="http://schemas.microsoft.com/office/powerpoint/2010/main" val="317566592"/>
      </p:ext>
    </p:extLst>
  </p:cSld>
  <p:clrMapOvr>
    <a:masterClrMapping/>
  </p:clrMapOvr>
  <p:transition>
    <p:split orient="vert" dir="in"/>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64069" y="349595"/>
            <a:ext cx="8206702" cy="566738"/>
          </a:xfrm>
        </p:spPr>
        <p:txBody>
          <a:bodyPr anchor="b"/>
          <a:lstStyle>
            <a:lvl1pPr algn="ctr">
              <a:defRPr sz="2500" b="1"/>
            </a:lvl1pPr>
          </a:lstStyle>
          <a:p>
            <a:r>
              <a:rPr lang="en-US" dirty="0"/>
              <a:t>Click to edit Master title style</a:t>
            </a:r>
          </a:p>
        </p:txBody>
      </p:sp>
      <p:sp>
        <p:nvSpPr>
          <p:cNvPr id="5" name="Table Placeholder 4"/>
          <p:cNvSpPr>
            <a:spLocks noGrp="1"/>
          </p:cNvSpPr>
          <p:nvPr>
            <p:ph type="tbl" sz="quarter" idx="10"/>
          </p:nvPr>
        </p:nvSpPr>
        <p:spPr>
          <a:xfrm>
            <a:off x="854075" y="1319213"/>
            <a:ext cx="7083425" cy="4651375"/>
          </a:xfrm>
        </p:spPr>
        <p:txBody>
          <a:bodyPr/>
          <a:lstStyle/>
          <a:p>
            <a:pPr lvl="0"/>
            <a:endParaRPr lang="en-US" noProof="0"/>
          </a:p>
        </p:txBody>
      </p:sp>
    </p:spTree>
    <p:extLst>
      <p:ext uri="{BB962C8B-B14F-4D97-AF65-F5344CB8AC3E}">
        <p14:creationId xmlns:p14="http://schemas.microsoft.com/office/powerpoint/2010/main" val="298600981"/>
      </p:ext>
    </p:extLst>
  </p:cSld>
  <p:clrMapOvr>
    <a:masterClrMapping/>
  </p:clrMapOvr>
  <p:transition>
    <p:split orient="vert" dir="in"/>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280884" y="281265"/>
            <a:ext cx="8558316" cy="1056880"/>
          </a:xfrm>
        </p:spPr>
        <p:txBody>
          <a:bodyPr/>
          <a:lstStyle/>
          <a:p>
            <a:r>
              <a:rPr lang="en-US" dirty="0"/>
              <a:t>Click to edit Master title style</a:t>
            </a:r>
          </a:p>
        </p:txBody>
      </p:sp>
      <p:sp>
        <p:nvSpPr>
          <p:cNvPr id="4" name="Content Placeholder 3"/>
          <p:cNvSpPr>
            <a:spLocks noGrp="1"/>
          </p:cNvSpPr>
          <p:nvPr>
            <p:ph sz="quarter" idx="10"/>
          </p:nvPr>
        </p:nvSpPr>
        <p:spPr>
          <a:xfrm>
            <a:off x="525131" y="1562355"/>
            <a:ext cx="3700343" cy="4738518"/>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7"/>
          <p:cNvSpPr>
            <a:spLocks noGrp="1"/>
          </p:cNvSpPr>
          <p:nvPr>
            <p:ph sz="quarter" idx="11"/>
          </p:nvPr>
        </p:nvSpPr>
        <p:spPr>
          <a:xfrm>
            <a:off x="4677332" y="1550796"/>
            <a:ext cx="3895740" cy="4945254"/>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226776495"/>
      </p:ext>
    </p:extLst>
  </p:cSld>
  <p:clrMapOvr>
    <a:masterClrMapping/>
  </p:clrMapOvr>
  <p:transition>
    <p:split orient="vert" dir="in"/>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280884" y="289517"/>
            <a:ext cx="8558316" cy="1143000"/>
          </a:xfrm>
        </p:spPr>
        <p:txBody>
          <a:bodyPr/>
          <a:lstStyle/>
          <a:p>
            <a:r>
              <a:rPr lang="en-US" dirty="0"/>
              <a:t>Click to edit Master title style</a:t>
            </a:r>
          </a:p>
        </p:txBody>
      </p:sp>
      <p:sp>
        <p:nvSpPr>
          <p:cNvPr id="4" name="Content Placeholder 3"/>
          <p:cNvSpPr>
            <a:spLocks noGrp="1"/>
          </p:cNvSpPr>
          <p:nvPr>
            <p:ph sz="quarter" idx="10"/>
          </p:nvPr>
        </p:nvSpPr>
        <p:spPr>
          <a:xfrm>
            <a:off x="439645" y="1489989"/>
            <a:ext cx="8206702" cy="4738518"/>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091380431"/>
      </p:ext>
    </p:extLst>
  </p:cSld>
  <p:clrMapOvr>
    <a:masterClrMapping/>
  </p:clrMapOvr>
  <p:transition>
    <p:split orient="vert" dir="in"/>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099527339"/>
      </p:ext>
    </p:extLst>
  </p:cSld>
  <p:clrMapOvr>
    <a:masterClrMapping/>
  </p:clrMapOvr>
  <p:transition>
    <p:split orient="vert" dir="in"/>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64069" y="485823"/>
            <a:ext cx="8206702" cy="818229"/>
          </a:xfrm>
        </p:spPr>
        <p:txBody>
          <a:bodyPr anchor="t"/>
          <a:lstStyle>
            <a:lvl1pPr algn="ctr">
              <a:defRPr sz="2500" b="1"/>
            </a:lvl1pPr>
          </a:lstStyle>
          <a:p>
            <a:r>
              <a:rPr lang="en-US" dirty="0"/>
              <a:t>Click to edit Master title style</a:t>
            </a:r>
          </a:p>
        </p:txBody>
      </p:sp>
      <p:sp>
        <p:nvSpPr>
          <p:cNvPr id="10" name="Picture Placeholder 9"/>
          <p:cNvSpPr>
            <a:spLocks noGrp="1"/>
          </p:cNvSpPr>
          <p:nvPr>
            <p:ph type="pic" sz="quarter" idx="10"/>
          </p:nvPr>
        </p:nvSpPr>
        <p:spPr>
          <a:xfrm>
            <a:off x="1025838" y="1468021"/>
            <a:ext cx="7217501" cy="4992192"/>
          </a:xfrm>
        </p:spPr>
        <p:txBody>
          <a:bodyPr/>
          <a:lstStyle/>
          <a:p>
            <a:pPr lvl="0"/>
            <a:endParaRPr lang="en-US" noProof="0" dirty="0"/>
          </a:p>
        </p:txBody>
      </p:sp>
    </p:spTree>
    <p:extLst>
      <p:ext uri="{BB962C8B-B14F-4D97-AF65-F5344CB8AC3E}">
        <p14:creationId xmlns:p14="http://schemas.microsoft.com/office/powerpoint/2010/main" val="2777843348"/>
      </p:ext>
    </p:extLst>
  </p:cSld>
  <p:clrMapOvr>
    <a:masterClrMapping/>
  </p:clrMapOvr>
  <p:transition>
    <p:split orient="vert" dir="in"/>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64069" y="468776"/>
            <a:ext cx="8206702" cy="801183"/>
          </a:xfrm>
        </p:spPr>
        <p:txBody>
          <a:bodyPr anchor="t"/>
          <a:lstStyle>
            <a:lvl1pPr algn="ctr">
              <a:defRPr sz="2500" b="1"/>
            </a:lvl1pPr>
          </a:lstStyle>
          <a:p>
            <a:r>
              <a:rPr lang="en-US" dirty="0"/>
              <a:t>Click to edit Master title style</a:t>
            </a:r>
          </a:p>
        </p:txBody>
      </p:sp>
      <p:sp>
        <p:nvSpPr>
          <p:cNvPr id="5" name="Table Placeholder 4"/>
          <p:cNvSpPr>
            <a:spLocks noGrp="1"/>
          </p:cNvSpPr>
          <p:nvPr>
            <p:ph type="tbl" sz="quarter" idx="10"/>
          </p:nvPr>
        </p:nvSpPr>
        <p:spPr>
          <a:xfrm>
            <a:off x="854075" y="1506719"/>
            <a:ext cx="7083425" cy="4651375"/>
          </a:xfrm>
        </p:spPr>
        <p:txBody>
          <a:bodyPr/>
          <a:lstStyle/>
          <a:p>
            <a:pPr lvl="0"/>
            <a:endParaRPr lang="en-US" noProof="0" dirty="0"/>
          </a:p>
        </p:txBody>
      </p:sp>
    </p:spTree>
    <p:extLst>
      <p:ext uri="{BB962C8B-B14F-4D97-AF65-F5344CB8AC3E}">
        <p14:creationId xmlns:p14="http://schemas.microsoft.com/office/powerpoint/2010/main" val="407103126"/>
      </p:ext>
    </p:extLst>
  </p:cSld>
  <p:clrMapOvr>
    <a:masterClrMapping/>
  </p:clrMapOvr>
  <p:transition>
    <p:split orient="vert" dir="in"/>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16530720"/>
      </p:ext>
    </p:extLst>
  </p:cSld>
  <p:clrMapOvr>
    <a:masterClrMapping/>
  </p:clrMapOvr>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FFD931"/>
                </a:solidFill>
              </a:defRPr>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0C04302-5F55-4011-A00C-36134379DEAC}"/>
              </a:ext>
            </a:extLst>
          </p:cNvPr>
          <p:cNvSpPr>
            <a:spLocks noGrp="1"/>
          </p:cNvSpPr>
          <p:nvPr>
            <p:ph type="dt" sz="half" idx="10"/>
          </p:nvPr>
        </p:nvSpPr>
        <p:spPr/>
        <p:txBody>
          <a:bodyPr/>
          <a:lstStyle>
            <a:lvl1pPr>
              <a:defRPr/>
            </a:lvl1pPr>
          </a:lstStyle>
          <a:p>
            <a:pPr>
              <a:defRPr/>
            </a:pPr>
            <a:fld id="{A95B2640-358E-4194-9EDB-C92BE351F6B0}" type="datetimeFigureOut">
              <a:rPr lang="en-US"/>
              <a:pPr>
                <a:defRPr/>
              </a:pPr>
              <a:t>10/9/2018</a:t>
            </a:fld>
            <a:endParaRPr lang="en-US"/>
          </a:p>
        </p:txBody>
      </p:sp>
      <p:sp>
        <p:nvSpPr>
          <p:cNvPr id="5" name="Footer Placeholder 4">
            <a:extLst>
              <a:ext uri="{FF2B5EF4-FFF2-40B4-BE49-F238E27FC236}">
                <a16:creationId xmlns:a16="http://schemas.microsoft.com/office/drawing/2014/main" id="{A50B90DA-EF9F-43BE-953C-A51932D73D79}"/>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E814E0E0-AF6A-4D11-ACFB-5484C7A1DEDA}"/>
              </a:ext>
            </a:extLst>
          </p:cNvPr>
          <p:cNvSpPr>
            <a:spLocks noGrp="1"/>
          </p:cNvSpPr>
          <p:nvPr>
            <p:ph type="sldNum" sz="quarter" idx="12"/>
          </p:nvPr>
        </p:nvSpPr>
        <p:spPr/>
        <p:txBody>
          <a:bodyPr/>
          <a:lstStyle>
            <a:lvl1pPr>
              <a:defRPr/>
            </a:lvl1pPr>
          </a:lstStyle>
          <a:p>
            <a:pPr>
              <a:defRPr/>
            </a:pPr>
            <a:fld id="{0455EEB0-397E-400F-9CF1-8C78B5B46D28}" type="slidenum">
              <a:rPr lang="en-US" altLang="en-US"/>
              <a:pPr>
                <a:defRPr/>
              </a:pPr>
              <a:t>‹#›</a:t>
            </a:fld>
            <a:endParaRPr lang="en-US" altLang="en-US"/>
          </a:p>
        </p:txBody>
      </p:sp>
    </p:spTree>
    <p:extLst>
      <p:ext uri="{BB962C8B-B14F-4D97-AF65-F5344CB8AC3E}">
        <p14:creationId xmlns:p14="http://schemas.microsoft.com/office/powerpoint/2010/main" val="227344957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FFD931"/>
                </a:solidFill>
              </a:defRPr>
            </a:lvl1pPr>
          </a:lstStyle>
          <a:p>
            <a:r>
              <a:rPr lang="en-US" dirty="0"/>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id="{EB317E0A-AB9D-413E-A7FC-C242E3BE75F6}"/>
              </a:ext>
            </a:extLst>
          </p:cNvPr>
          <p:cNvSpPr>
            <a:spLocks noGrp="1"/>
          </p:cNvSpPr>
          <p:nvPr>
            <p:ph type="dt" sz="half" idx="10"/>
          </p:nvPr>
        </p:nvSpPr>
        <p:spPr/>
        <p:txBody>
          <a:bodyPr/>
          <a:lstStyle>
            <a:lvl1pPr>
              <a:defRPr/>
            </a:lvl1pPr>
          </a:lstStyle>
          <a:p>
            <a:pPr>
              <a:defRPr/>
            </a:pPr>
            <a:fld id="{6C12A35D-FDA8-4A0B-A8B6-74C36A0A9094}" type="datetimeFigureOut">
              <a:rPr lang="en-US"/>
              <a:pPr>
                <a:defRPr/>
              </a:pPr>
              <a:t>10/9/2018</a:t>
            </a:fld>
            <a:endParaRPr lang="en-US"/>
          </a:p>
        </p:txBody>
      </p:sp>
      <p:sp>
        <p:nvSpPr>
          <p:cNvPr id="8" name="Footer Placeholder 4">
            <a:extLst>
              <a:ext uri="{FF2B5EF4-FFF2-40B4-BE49-F238E27FC236}">
                <a16:creationId xmlns:a16="http://schemas.microsoft.com/office/drawing/2014/main" id="{9F4FAC9E-7B3D-4435-B0E9-F98DF6E335C3}"/>
              </a:ext>
            </a:extLst>
          </p:cNvPr>
          <p:cNvSpPr>
            <a:spLocks noGrp="1"/>
          </p:cNvSpPr>
          <p:nvPr>
            <p:ph type="ftr" sz="quarter" idx="11"/>
          </p:nvPr>
        </p:nvSpPr>
        <p:spPr/>
        <p:txBody>
          <a:bodyPr/>
          <a:lstStyle>
            <a:lvl1pPr>
              <a:defRPr/>
            </a:lvl1pPr>
          </a:lstStyle>
          <a:p>
            <a:pPr>
              <a:defRPr/>
            </a:pPr>
            <a:endParaRPr lang="en-US"/>
          </a:p>
        </p:txBody>
      </p:sp>
      <p:sp>
        <p:nvSpPr>
          <p:cNvPr id="9" name="Slide Number Placeholder 5">
            <a:extLst>
              <a:ext uri="{FF2B5EF4-FFF2-40B4-BE49-F238E27FC236}">
                <a16:creationId xmlns:a16="http://schemas.microsoft.com/office/drawing/2014/main" id="{DB2D2ACF-DB7A-49CD-A20E-316C26430C74}"/>
              </a:ext>
            </a:extLst>
          </p:cNvPr>
          <p:cNvSpPr>
            <a:spLocks noGrp="1"/>
          </p:cNvSpPr>
          <p:nvPr>
            <p:ph type="sldNum" sz="quarter" idx="12"/>
          </p:nvPr>
        </p:nvSpPr>
        <p:spPr/>
        <p:txBody>
          <a:bodyPr/>
          <a:lstStyle>
            <a:lvl1pPr>
              <a:defRPr/>
            </a:lvl1pPr>
          </a:lstStyle>
          <a:p>
            <a:pPr>
              <a:defRPr/>
            </a:pPr>
            <a:fld id="{7AD6AF6E-87A1-4C74-A464-306973AC2DB2}" type="slidenum">
              <a:rPr lang="en-US" altLang="en-US"/>
              <a:pPr>
                <a:defRPr/>
              </a:pPr>
              <a:t>‹#›</a:t>
            </a:fld>
            <a:endParaRPr lang="en-US" altLang="en-US"/>
          </a:p>
        </p:txBody>
      </p:sp>
    </p:spTree>
    <p:extLst>
      <p:ext uri="{BB962C8B-B14F-4D97-AF65-F5344CB8AC3E}">
        <p14:creationId xmlns:p14="http://schemas.microsoft.com/office/powerpoint/2010/main" val="8640761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DCFF8F5A-7B40-4B00-AD23-8A966C848695}"/>
              </a:ext>
            </a:extLst>
          </p:cNvPr>
          <p:cNvSpPr>
            <a:spLocks noGrp="1"/>
          </p:cNvSpPr>
          <p:nvPr>
            <p:ph type="dt" sz="half" idx="10"/>
          </p:nvPr>
        </p:nvSpPr>
        <p:spPr/>
        <p:txBody>
          <a:bodyPr/>
          <a:lstStyle>
            <a:lvl1pPr>
              <a:defRPr/>
            </a:lvl1pPr>
          </a:lstStyle>
          <a:p>
            <a:pPr>
              <a:defRPr/>
            </a:pPr>
            <a:fld id="{6C7A24C8-01BC-4E53-93B1-B1400DC5A7AD}" type="datetimeFigureOut">
              <a:rPr lang="en-US"/>
              <a:pPr>
                <a:defRPr/>
              </a:pPr>
              <a:t>10/9/2018</a:t>
            </a:fld>
            <a:endParaRPr lang="en-US"/>
          </a:p>
        </p:txBody>
      </p:sp>
      <p:sp>
        <p:nvSpPr>
          <p:cNvPr id="3" name="Footer Placeholder 4">
            <a:extLst>
              <a:ext uri="{FF2B5EF4-FFF2-40B4-BE49-F238E27FC236}">
                <a16:creationId xmlns:a16="http://schemas.microsoft.com/office/drawing/2014/main" id="{6C2DB51F-CD46-4282-8715-7A13963ADF21}"/>
              </a:ext>
            </a:extLst>
          </p:cNvPr>
          <p:cNvSpPr>
            <a:spLocks noGrp="1"/>
          </p:cNvSpPr>
          <p:nvPr>
            <p:ph type="ftr" sz="quarter" idx="11"/>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9473B17B-B6EC-4945-964C-9BA22E969A58}"/>
              </a:ext>
            </a:extLst>
          </p:cNvPr>
          <p:cNvSpPr>
            <a:spLocks noGrp="1"/>
          </p:cNvSpPr>
          <p:nvPr>
            <p:ph type="sldNum" sz="quarter" idx="12"/>
          </p:nvPr>
        </p:nvSpPr>
        <p:spPr/>
        <p:txBody>
          <a:bodyPr/>
          <a:lstStyle>
            <a:lvl1pPr>
              <a:defRPr/>
            </a:lvl1pPr>
          </a:lstStyle>
          <a:p>
            <a:pPr>
              <a:defRPr/>
            </a:pPr>
            <a:fld id="{431A8ADD-7EEE-404C-A853-5EB708AD2CCA}" type="slidenum">
              <a:rPr lang="en-US" altLang="en-US"/>
              <a:pPr>
                <a:defRPr/>
              </a:pPr>
              <a:t>‹#›</a:t>
            </a:fld>
            <a:endParaRPr lang="en-US" altLang="en-US"/>
          </a:p>
        </p:txBody>
      </p:sp>
    </p:spTree>
    <p:extLst>
      <p:ext uri="{BB962C8B-B14F-4D97-AF65-F5344CB8AC3E}">
        <p14:creationId xmlns:p14="http://schemas.microsoft.com/office/powerpoint/2010/main" val="38133333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a:xfrm>
            <a:off x="304800" y="-12211"/>
            <a:ext cx="8534400" cy="1143000"/>
          </a:xfrm>
        </p:spPr>
        <p:txBody>
          <a:bodyPr/>
          <a:lstStyle/>
          <a:p>
            <a:r>
              <a:rPr lang="en-US" dirty="0"/>
              <a:t>Click to edit Master title style</a:t>
            </a:r>
          </a:p>
        </p:txBody>
      </p:sp>
      <p:sp>
        <p:nvSpPr>
          <p:cNvPr id="3" name="Content Placeholder 2"/>
          <p:cNvSpPr>
            <a:spLocks noGrp="1"/>
          </p:cNvSpPr>
          <p:nvPr>
            <p:ph sz="half" idx="1"/>
          </p:nvPr>
        </p:nvSpPr>
        <p:spPr>
          <a:xfrm>
            <a:off x="571499" y="1546515"/>
            <a:ext cx="7986483" cy="4318000"/>
          </a:xfrm>
        </p:spPr>
        <p:txBody>
          <a:bodyPr/>
          <a:lstStyle>
            <a:lvl1pPr>
              <a:defRPr sz="2800" b="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732628500"/>
      </p:ext>
    </p:extLst>
  </p:cSld>
  <p:clrMapOvr>
    <a:masterClrMapping/>
  </p:clrMapOvr>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421151" y="2332037"/>
            <a:ext cx="8237408" cy="3663561"/>
          </a:xfrm>
          <a:prstGeom prst="rect">
            <a:avLst/>
          </a:prstGeom>
        </p:spPr>
        <p:txBody>
          <a:bodyPr/>
          <a:lstStyle>
            <a:lvl2pPr>
              <a:defRPr>
                <a:latin typeface="Arial (Body)"/>
                <a:cs typeface="Arial (Body)"/>
              </a:defRPr>
            </a:lvl2pPr>
            <a:lvl3pPr>
              <a:defRPr>
                <a:latin typeface="Arial (Body)"/>
                <a:cs typeface="Arial (Body)"/>
              </a:defRPr>
            </a:lvl3pPr>
            <a:lvl4pPr>
              <a:defRPr>
                <a:latin typeface="Arial (Body)"/>
                <a:cs typeface="Arial (Body)"/>
              </a:defRPr>
            </a:lvl4pPr>
            <a:lvl5pPr>
              <a:defRPr>
                <a:latin typeface="Arial (Body)"/>
                <a:cs typeface="Arial (Body)"/>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Title 6"/>
          <p:cNvSpPr>
            <a:spLocks noGrp="1"/>
          </p:cNvSpPr>
          <p:nvPr>
            <p:ph type="title"/>
          </p:nvPr>
        </p:nvSpPr>
        <p:spPr/>
        <p:txBody>
          <a:bodyPr/>
          <a:lstStyle>
            <a:lvl1pPr>
              <a:defRPr>
                <a:effectLst>
                  <a:outerShdw blurRad="50800" dist="38100" dir="2700000">
                    <a:srgbClr val="000000"/>
                  </a:outerShdw>
                </a:effectLst>
              </a:defRPr>
            </a:lvl1pPr>
          </a:lstStyle>
          <a:p>
            <a:r>
              <a:rPr lang="en-US" dirty="0"/>
              <a:t>Click to edit Master title style</a:t>
            </a:r>
          </a:p>
        </p:txBody>
      </p:sp>
      <p:sp>
        <p:nvSpPr>
          <p:cNvPr id="4" name="Date Placeholder 3">
            <a:extLst>
              <a:ext uri="{FF2B5EF4-FFF2-40B4-BE49-F238E27FC236}">
                <a16:creationId xmlns:a16="http://schemas.microsoft.com/office/drawing/2014/main" id="{0AC5AD30-BF56-48FE-B27B-238084DE3B67}"/>
              </a:ext>
            </a:extLst>
          </p:cNvPr>
          <p:cNvSpPr>
            <a:spLocks noGrp="1"/>
          </p:cNvSpPr>
          <p:nvPr>
            <p:ph type="dt" sz="half" idx="10"/>
          </p:nvPr>
        </p:nvSpPr>
        <p:spPr/>
        <p:txBody>
          <a:bodyPr/>
          <a:lstStyle>
            <a:lvl1pPr>
              <a:defRPr/>
            </a:lvl1pPr>
          </a:lstStyle>
          <a:p>
            <a:pPr>
              <a:defRPr/>
            </a:pPr>
            <a:fld id="{D79D9D39-D852-40E6-B61C-72A9872587E4}" type="datetimeFigureOut">
              <a:rPr lang="en-US"/>
              <a:pPr>
                <a:defRPr/>
              </a:pPr>
              <a:t>10/9/2018</a:t>
            </a:fld>
            <a:endParaRPr lang="en-US"/>
          </a:p>
        </p:txBody>
      </p:sp>
      <p:sp>
        <p:nvSpPr>
          <p:cNvPr id="5" name="Footer Placeholder 4">
            <a:extLst>
              <a:ext uri="{FF2B5EF4-FFF2-40B4-BE49-F238E27FC236}">
                <a16:creationId xmlns:a16="http://schemas.microsoft.com/office/drawing/2014/main" id="{02C393A9-426E-4098-9F33-20FA708F79BE}"/>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3FC5D22D-CF64-445D-8377-2656B96E858B}"/>
              </a:ext>
            </a:extLst>
          </p:cNvPr>
          <p:cNvSpPr>
            <a:spLocks noGrp="1"/>
          </p:cNvSpPr>
          <p:nvPr>
            <p:ph type="sldNum" sz="quarter" idx="12"/>
          </p:nvPr>
        </p:nvSpPr>
        <p:spPr/>
        <p:txBody>
          <a:bodyPr/>
          <a:lstStyle>
            <a:lvl1pPr>
              <a:defRPr/>
            </a:lvl1pPr>
          </a:lstStyle>
          <a:p>
            <a:pPr>
              <a:defRPr/>
            </a:pPr>
            <a:fld id="{20332EB9-AC85-4F93-8220-63D2F2546585}" type="slidenum">
              <a:rPr lang="en-US" altLang="en-US"/>
              <a:pPr>
                <a:defRPr/>
              </a:pPr>
              <a:t>‹#›</a:t>
            </a:fld>
            <a:endParaRPr lang="en-US" altLang="en-US"/>
          </a:p>
        </p:txBody>
      </p:sp>
    </p:spTree>
    <p:extLst>
      <p:ext uri="{BB962C8B-B14F-4D97-AF65-F5344CB8AC3E}">
        <p14:creationId xmlns:p14="http://schemas.microsoft.com/office/powerpoint/2010/main" val="35527323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pPr>
              <a:defRPr/>
            </a:pPr>
            <a:fld id="{D7F30938-77F9-460B-8E41-F9A689942983}" type="datetimeFigureOut">
              <a:rPr lang="en-US" smtClean="0"/>
              <a:pPr>
                <a:defRPr/>
              </a:pPr>
              <a:t>10/9/2018</a:t>
            </a:fld>
            <a:endParaRPr lang="en-US"/>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EC5AA93B-CBD1-4F3E-91CE-D58B22049C72}" type="slidenum">
              <a:rPr lang="en-US" altLang="en-US" smtClean="0"/>
              <a:pPr>
                <a:defRPr/>
              </a:pPr>
              <a:t>‹#›</a:t>
            </a:fld>
            <a:endParaRPr lang="en-US" altLang="en-US"/>
          </a:p>
        </p:txBody>
      </p:sp>
    </p:spTree>
    <p:extLst>
      <p:ext uri="{BB962C8B-B14F-4D97-AF65-F5344CB8AC3E}">
        <p14:creationId xmlns:p14="http://schemas.microsoft.com/office/powerpoint/2010/main" val="393748301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pPr>
              <a:defRPr/>
            </a:pPr>
            <a:fld id="{D79D9D39-D852-40E6-B61C-72A9872587E4}" type="datetimeFigureOut">
              <a:rPr lang="en-US" smtClean="0"/>
              <a:pPr>
                <a:defRPr/>
              </a:pPr>
              <a:t>10/9/2018</a:t>
            </a:fld>
            <a:endParaRPr lang="en-US"/>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20332EB9-AC85-4F93-8220-63D2F2546585}" type="slidenum">
              <a:rPr lang="en-US" altLang="en-US" smtClean="0"/>
              <a:pPr>
                <a:defRPr/>
              </a:pPr>
              <a:t>‹#›</a:t>
            </a:fld>
            <a:endParaRPr lang="en-US" altLang="en-US"/>
          </a:p>
        </p:txBody>
      </p:sp>
    </p:spTree>
    <p:extLst>
      <p:ext uri="{BB962C8B-B14F-4D97-AF65-F5344CB8AC3E}">
        <p14:creationId xmlns:p14="http://schemas.microsoft.com/office/powerpoint/2010/main" val="353092569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pPr>
              <a:defRPr/>
            </a:pPr>
            <a:fld id="{D7F30938-77F9-460B-8E41-F9A689942983}" type="datetimeFigureOut">
              <a:rPr lang="en-US" smtClean="0"/>
              <a:pPr>
                <a:defRPr/>
              </a:pPr>
              <a:t>10/9/2018</a:t>
            </a:fld>
            <a:endParaRPr lang="en-US"/>
          </a:p>
        </p:txBody>
      </p:sp>
      <p:sp>
        <p:nvSpPr>
          <p:cNvPr id="6" name="Slide Number Placeholder 5"/>
          <p:cNvSpPr>
            <a:spLocks noGrp="1"/>
          </p:cNvSpPr>
          <p:nvPr>
            <p:ph type="sldNum" sz="quarter" idx="12"/>
          </p:nvPr>
        </p:nvSpPr>
        <p:spPr/>
        <p:txBody>
          <a:bodyPr/>
          <a:lstStyle/>
          <a:p>
            <a:pPr>
              <a:defRPr/>
            </a:pPr>
            <a:fld id="{EC5AA93B-CBD1-4F3E-91CE-D58B22049C72}" type="slidenum">
              <a:rPr lang="en-US" altLang="en-US" smtClean="0"/>
              <a:pPr>
                <a:defRPr/>
              </a:pPr>
              <a:t>‹#›</a:t>
            </a:fld>
            <a:endParaRPr lang="en-US" altLang="en-US"/>
          </a:p>
        </p:txBody>
      </p:sp>
    </p:spTree>
    <p:extLst>
      <p:ext uri="{BB962C8B-B14F-4D97-AF65-F5344CB8AC3E}">
        <p14:creationId xmlns:p14="http://schemas.microsoft.com/office/powerpoint/2010/main" val="135973193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pPr>
              <a:defRPr/>
            </a:pPr>
            <a:fld id="{D7F30938-77F9-460B-8E41-F9A689942983}" type="datetimeFigureOut">
              <a:rPr lang="en-US" smtClean="0"/>
              <a:pPr>
                <a:defRPr/>
              </a:pPr>
              <a:t>10/9/2018</a:t>
            </a:fld>
            <a:endParaRPr lang="en-US"/>
          </a:p>
        </p:txBody>
      </p:sp>
      <p:sp>
        <p:nvSpPr>
          <p:cNvPr id="7" name="Slide Number Placeholder 6"/>
          <p:cNvSpPr>
            <a:spLocks noGrp="1"/>
          </p:cNvSpPr>
          <p:nvPr>
            <p:ph type="sldNum" sz="quarter" idx="12"/>
          </p:nvPr>
        </p:nvSpPr>
        <p:spPr/>
        <p:txBody>
          <a:bodyPr/>
          <a:lstStyle/>
          <a:p>
            <a:pPr>
              <a:defRPr/>
            </a:pPr>
            <a:fld id="{EC5AA93B-CBD1-4F3E-91CE-D58B22049C72}" type="slidenum">
              <a:rPr lang="en-US" altLang="en-US" smtClean="0"/>
              <a:pPr>
                <a:defRPr/>
              </a:pPr>
              <a:t>‹#›</a:t>
            </a:fld>
            <a:endParaRPr lang="en-US" altLang="en-US"/>
          </a:p>
        </p:txBody>
      </p:sp>
    </p:spTree>
    <p:extLst>
      <p:ext uri="{BB962C8B-B14F-4D97-AF65-F5344CB8AC3E}">
        <p14:creationId xmlns:p14="http://schemas.microsoft.com/office/powerpoint/2010/main" val="350215236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pPr>
              <a:defRPr/>
            </a:pPr>
            <a:fld id="{D7F30938-77F9-460B-8E41-F9A689942983}" type="datetimeFigureOut">
              <a:rPr lang="en-US" smtClean="0"/>
              <a:pPr>
                <a:defRPr/>
              </a:pPr>
              <a:t>10/9/2018</a:t>
            </a:fld>
            <a:endParaRPr lang="en-US"/>
          </a:p>
        </p:txBody>
      </p:sp>
      <p:sp>
        <p:nvSpPr>
          <p:cNvPr id="9" name="Slide Number Placeholder 8"/>
          <p:cNvSpPr>
            <a:spLocks noGrp="1"/>
          </p:cNvSpPr>
          <p:nvPr>
            <p:ph type="sldNum" sz="quarter" idx="12"/>
          </p:nvPr>
        </p:nvSpPr>
        <p:spPr/>
        <p:txBody>
          <a:bodyPr/>
          <a:lstStyle/>
          <a:p>
            <a:pPr>
              <a:defRPr/>
            </a:pPr>
            <a:fld id="{EC5AA93B-CBD1-4F3E-91CE-D58B22049C72}" type="slidenum">
              <a:rPr lang="en-US" altLang="en-US" smtClean="0"/>
              <a:pPr>
                <a:defRPr/>
              </a:pPr>
              <a:t>‹#›</a:t>
            </a:fld>
            <a:endParaRPr lang="en-US" altLang="en-US"/>
          </a:p>
        </p:txBody>
      </p:sp>
    </p:spTree>
    <p:extLst>
      <p:ext uri="{BB962C8B-B14F-4D97-AF65-F5344CB8AC3E}">
        <p14:creationId xmlns:p14="http://schemas.microsoft.com/office/powerpoint/2010/main" val="308114171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pPr>
              <a:defRPr/>
            </a:pPr>
            <a:fld id="{D7F30938-77F9-460B-8E41-F9A689942983}" type="datetimeFigureOut">
              <a:rPr lang="en-US" smtClean="0"/>
              <a:pPr>
                <a:defRPr/>
              </a:pPr>
              <a:t>10/9/2018</a:t>
            </a:fld>
            <a:endParaRPr lang="en-US"/>
          </a:p>
        </p:txBody>
      </p:sp>
      <p:sp>
        <p:nvSpPr>
          <p:cNvPr id="5" name="Slide Number Placeholder 4"/>
          <p:cNvSpPr>
            <a:spLocks noGrp="1"/>
          </p:cNvSpPr>
          <p:nvPr>
            <p:ph type="sldNum" sz="quarter" idx="12"/>
          </p:nvPr>
        </p:nvSpPr>
        <p:spPr/>
        <p:txBody>
          <a:bodyPr/>
          <a:lstStyle/>
          <a:p>
            <a:pPr>
              <a:defRPr/>
            </a:pPr>
            <a:fld id="{EC5AA93B-CBD1-4F3E-91CE-D58B22049C72}" type="slidenum">
              <a:rPr lang="en-US" altLang="en-US" smtClean="0"/>
              <a:pPr>
                <a:defRPr/>
              </a:pPr>
              <a:t>‹#›</a:t>
            </a:fld>
            <a:endParaRPr lang="en-US" altLang="en-US"/>
          </a:p>
        </p:txBody>
      </p:sp>
    </p:spTree>
    <p:extLst>
      <p:ext uri="{BB962C8B-B14F-4D97-AF65-F5344CB8AC3E}">
        <p14:creationId xmlns:p14="http://schemas.microsoft.com/office/powerpoint/2010/main" val="367828782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D7F30938-77F9-460B-8E41-F9A689942983}" type="datetimeFigureOut">
              <a:rPr lang="en-US" smtClean="0"/>
              <a:pPr>
                <a:defRPr/>
              </a:pPr>
              <a:t>10/9/2018</a:t>
            </a:fld>
            <a:endParaRPr lang="en-US"/>
          </a:p>
        </p:txBody>
      </p:sp>
      <p:sp>
        <p:nvSpPr>
          <p:cNvPr id="4" name="Slide Number Placeholder 3"/>
          <p:cNvSpPr>
            <a:spLocks noGrp="1"/>
          </p:cNvSpPr>
          <p:nvPr>
            <p:ph type="sldNum" sz="quarter" idx="12"/>
          </p:nvPr>
        </p:nvSpPr>
        <p:spPr/>
        <p:txBody>
          <a:bodyPr/>
          <a:lstStyle/>
          <a:p>
            <a:pPr>
              <a:defRPr/>
            </a:pPr>
            <a:fld id="{EC5AA93B-CBD1-4F3E-91CE-D58B22049C72}" type="slidenum">
              <a:rPr lang="en-US" altLang="en-US" smtClean="0"/>
              <a:pPr>
                <a:defRPr/>
              </a:pPr>
              <a:t>‹#›</a:t>
            </a:fld>
            <a:endParaRPr lang="en-US" altLang="en-US"/>
          </a:p>
        </p:txBody>
      </p:sp>
    </p:spTree>
    <p:extLst>
      <p:ext uri="{BB962C8B-B14F-4D97-AF65-F5344CB8AC3E}">
        <p14:creationId xmlns:p14="http://schemas.microsoft.com/office/powerpoint/2010/main" val="273733187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pPr>
              <a:defRPr/>
            </a:pPr>
            <a:fld id="{D7F30938-77F9-460B-8E41-F9A689942983}" type="datetimeFigureOut">
              <a:rPr lang="en-US" smtClean="0"/>
              <a:pPr>
                <a:defRPr/>
              </a:pPr>
              <a:t>10/9/2018</a:t>
            </a:fld>
            <a:endParaRPr lang="en-US"/>
          </a:p>
        </p:txBody>
      </p:sp>
      <p:sp>
        <p:nvSpPr>
          <p:cNvPr id="7" name="Slide Number Placeholder 6"/>
          <p:cNvSpPr>
            <a:spLocks noGrp="1"/>
          </p:cNvSpPr>
          <p:nvPr>
            <p:ph type="sldNum" sz="quarter" idx="12"/>
          </p:nvPr>
        </p:nvSpPr>
        <p:spPr/>
        <p:txBody>
          <a:bodyPr/>
          <a:lstStyle/>
          <a:p>
            <a:pPr>
              <a:defRPr/>
            </a:pPr>
            <a:fld id="{EC5AA93B-CBD1-4F3E-91CE-D58B22049C72}" type="slidenum">
              <a:rPr lang="en-US" altLang="en-US" smtClean="0"/>
              <a:pPr>
                <a:defRPr/>
              </a:pPr>
              <a:t>‹#›</a:t>
            </a:fld>
            <a:endParaRPr lang="en-US" altLang="en-US"/>
          </a:p>
        </p:txBody>
      </p:sp>
    </p:spTree>
    <p:extLst>
      <p:ext uri="{BB962C8B-B14F-4D97-AF65-F5344CB8AC3E}">
        <p14:creationId xmlns:p14="http://schemas.microsoft.com/office/powerpoint/2010/main" val="395412751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pPr>
              <a:defRPr/>
            </a:pPr>
            <a:fld id="{D7F30938-77F9-460B-8E41-F9A689942983}" type="datetimeFigureOut">
              <a:rPr lang="en-US" smtClean="0"/>
              <a:pPr>
                <a:defRPr/>
              </a:pPr>
              <a:t>10/9/2018</a:t>
            </a:fld>
            <a:endParaRPr lang="en-US"/>
          </a:p>
        </p:txBody>
      </p:sp>
      <p:sp>
        <p:nvSpPr>
          <p:cNvPr id="7" name="Slide Number Placeholder 6"/>
          <p:cNvSpPr>
            <a:spLocks noGrp="1"/>
          </p:cNvSpPr>
          <p:nvPr>
            <p:ph type="sldNum" sz="quarter" idx="12"/>
          </p:nvPr>
        </p:nvSpPr>
        <p:spPr/>
        <p:txBody>
          <a:bodyPr/>
          <a:lstStyle/>
          <a:p>
            <a:pPr>
              <a:defRPr/>
            </a:pPr>
            <a:fld id="{EC5AA93B-CBD1-4F3E-91CE-D58B22049C72}" type="slidenum">
              <a:rPr lang="en-US" altLang="en-US" smtClean="0"/>
              <a:pPr>
                <a:defRPr/>
              </a:pPr>
              <a:t>‹#›</a:t>
            </a:fld>
            <a:endParaRPr lang="en-US" altLang="en-US"/>
          </a:p>
        </p:txBody>
      </p:sp>
    </p:spTree>
    <p:extLst>
      <p:ext uri="{BB962C8B-B14F-4D97-AF65-F5344CB8AC3E}">
        <p14:creationId xmlns:p14="http://schemas.microsoft.com/office/powerpoint/2010/main" val="231112304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pPr>
              <a:defRPr/>
            </a:pPr>
            <a:fld id="{D7F30938-77F9-460B-8E41-F9A689942983}" type="datetimeFigureOut">
              <a:rPr lang="en-US" smtClean="0"/>
              <a:pPr>
                <a:defRPr/>
              </a:pPr>
              <a:t>10/9/2018</a:t>
            </a:fld>
            <a:endParaRPr lang="en-US"/>
          </a:p>
        </p:txBody>
      </p:sp>
      <p:sp>
        <p:nvSpPr>
          <p:cNvPr id="6" name="Slide Number Placeholder 5"/>
          <p:cNvSpPr>
            <a:spLocks noGrp="1"/>
          </p:cNvSpPr>
          <p:nvPr>
            <p:ph type="sldNum" sz="quarter" idx="12"/>
          </p:nvPr>
        </p:nvSpPr>
        <p:spPr/>
        <p:txBody>
          <a:bodyPr/>
          <a:lstStyle/>
          <a:p>
            <a:pPr>
              <a:defRPr/>
            </a:pPr>
            <a:fld id="{EC5AA93B-CBD1-4F3E-91CE-D58B22049C72}" type="slidenum">
              <a:rPr lang="en-US" altLang="en-US" smtClean="0"/>
              <a:pPr>
                <a:defRPr/>
              </a:pPr>
              <a:t>‹#›</a:t>
            </a:fld>
            <a:endParaRPr lang="en-US" altLang="en-US"/>
          </a:p>
        </p:txBody>
      </p:sp>
    </p:spTree>
    <p:extLst>
      <p:ext uri="{BB962C8B-B14F-4D97-AF65-F5344CB8AC3E}">
        <p14:creationId xmlns:p14="http://schemas.microsoft.com/office/powerpoint/2010/main" val="369080921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pPr>
              <a:defRPr/>
            </a:pPr>
            <a:fld id="{D7F30938-77F9-460B-8E41-F9A689942983}" type="datetimeFigureOut">
              <a:rPr lang="en-US" smtClean="0"/>
              <a:pPr>
                <a:defRPr/>
              </a:pPr>
              <a:t>10/9/2018</a:t>
            </a:fld>
            <a:endParaRPr lang="en-US"/>
          </a:p>
        </p:txBody>
      </p:sp>
      <p:sp>
        <p:nvSpPr>
          <p:cNvPr id="6" name="Slide Number Placeholder 5"/>
          <p:cNvSpPr>
            <a:spLocks noGrp="1"/>
          </p:cNvSpPr>
          <p:nvPr>
            <p:ph type="sldNum" sz="quarter" idx="12"/>
          </p:nvPr>
        </p:nvSpPr>
        <p:spPr/>
        <p:txBody>
          <a:bodyPr/>
          <a:lstStyle/>
          <a:p>
            <a:pPr>
              <a:defRPr/>
            </a:pPr>
            <a:fld id="{EC5AA93B-CBD1-4F3E-91CE-D58B22049C72}" type="slidenum">
              <a:rPr lang="en-US" altLang="en-US" smtClean="0"/>
              <a:pPr>
                <a:defRPr/>
              </a:pPr>
              <a:t>‹#›</a:t>
            </a:fld>
            <a:endParaRPr lang="en-US" altLang="en-US"/>
          </a:p>
        </p:txBody>
      </p:sp>
    </p:spTree>
    <p:extLst>
      <p:ext uri="{BB962C8B-B14F-4D97-AF65-F5344CB8AC3E}">
        <p14:creationId xmlns:p14="http://schemas.microsoft.com/office/powerpoint/2010/main" val="184112379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280884" y="102011"/>
            <a:ext cx="8558316" cy="1143000"/>
          </a:xfrm>
        </p:spPr>
        <p:txBody>
          <a:bodyPr/>
          <a:lstStyle/>
          <a:p>
            <a:r>
              <a:rPr lang="en-US" dirty="0"/>
              <a:t>Click to edit Master title style</a:t>
            </a:r>
          </a:p>
        </p:txBody>
      </p:sp>
      <p:sp>
        <p:nvSpPr>
          <p:cNvPr id="4" name="Content Placeholder 3"/>
          <p:cNvSpPr>
            <a:spLocks noGrp="1"/>
          </p:cNvSpPr>
          <p:nvPr>
            <p:ph sz="quarter" idx="10"/>
          </p:nvPr>
        </p:nvSpPr>
        <p:spPr>
          <a:xfrm>
            <a:off x="439645" y="1379190"/>
            <a:ext cx="8206702" cy="4738518"/>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902131707"/>
      </p:ext>
    </p:extLst>
  </p:cSld>
  <p:clrMapOvr>
    <a:masterClrMapping/>
  </p:clrMapOvr>
  <p:transition>
    <p:split orient="vert" dir="in"/>
  </p:transition>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jpe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1.jpeg"/><Relationship Id="rId3" Type="http://schemas.openxmlformats.org/officeDocument/2006/relationships/slideLayout" Target="../slideLayouts/slideLayout8.xml"/><Relationship Id="rId7" Type="http://schemas.openxmlformats.org/officeDocument/2006/relationships/theme" Target="../theme/theme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5" Type="http://schemas.openxmlformats.org/officeDocument/2006/relationships/slideLayout" Target="../slideLayouts/slideLayout10.xml"/><Relationship Id="rId4" Type="http://schemas.openxmlformats.org/officeDocument/2006/relationships/slideLayout" Target="../slideLayouts/slideLayout9.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image" Target="../media/image2.jpeg"/><Relationship Id="rId5" Type="http://schemas.openxmlformats.org/officeDocument/2006/relationships/theme" Target="../theme/theme3.xml"/><Relationship Id="rId4" Type="http://schemas.openxmlformats.org/officeDocument/2006/relationships/slideLayout" Target="../slideLayouts/slideLayout15.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theme" Target="../theme/theme4.xml"/><Relationship Id="rId1" Type="http://schemas.openxmlformats.org/officeDocument/2006/relationships/slideLayout" Target="../slideLayouts/slideLayout16.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theme" Target="../theme/theme5.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slideLayout" Target="../slideLayouts/slideLayout2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 Id="rId14" Type="http://schemas.openxmlformats.org/officeDocument/2006/relationships/image" Target="../media/image3.jp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1041" name="AutoShape 17">
            <a:extLst>
              <a:ext uri="{FF2B5EF4-FFF2-40B4-BE49-F238E27FC236}">
                <a16:creationId xmlns:a16="http://schemas.microsoft.com/office/drawing/2014/main" id="{5F9A9494-7F86-44F3-A608-58A5AC224515}"/>
              </a:ext>
            </a:extLst>
          </p:cNvPr>
          <p:cNvSpPr>
            <a:spLocks noChangeArrowheads="1"/>
          </p:cNvSpPr>
          <p:nvPr/>
        </p:nvSpPr>
        <p:spPr bwMode="auto">
          <a:xfrm>
            <a:off x="207963" y="207963"/>
            <a:ext cx="8707437" cy="6397625"/>
          </a:xfrm>
          <a:prstGeom prst="roundRect">
            <a:avLst>
              <a:gd name="adj" fmla="val 2935"/>
            </a:avLst>
          </a:prstGeom>
          <a:gradFill rotWithShape="1">
            <a:gsLst>
              <a:gs pos="0">
                <a:srgbClr val="FFFFFF"/>
              </a:gs>
              <a:gs pos="35000">
                <a:srgbClr val="FFFFFF"/>
              </a:gs>
              <a:gs pos="100000">
                <a:srgbClr val="FFFFFF"/>
              </a:gs>
            </a:gsLst>
            <a:lin ang="5400000" scaled="1"/>
          </a:gradFill>
          <a:ln w="9525">
            <a:solidFill>
              <a:srgbClr val="F9F9F9"/>
            </a:solidFill>
            <a:round/>
            <a:headEnd/>
            <a:tailEnd/>
          </a:ln>
          <a:effectLst>
            <a:outerShdw blurRad="40000" dist="20000" dir="5400000" rotWithShape="0">
              <a:srgbClr val="808080">
                <a:alpha val="37999"/>
              </a:srgbClr>
            </a:outerShdw>
          </a:effectLst>
        </p:spPr>
        <p:txBody>
          <a:bodyPr wrap="none" anchor="ctr"/>
          <a:lstStyle>
            <a:lvl1pPr>
              <a:defRPr sz="3600" b="1">
                <a:solidFill>
                  <a:schemeClr val="accent2"/>
                </a:solidFill>
                <a:latin typeface="Arial" charset="0"/>
              </a:defRPr>
            </a:lvl1pPr>
            <a:lvl2pPr marL="742950" indent="-285750">
              <a:defRPr sz="3600" b="1">
                <a:solidFill>
                  <a:schemeClr val="accent2"/>
                </a:solidFill>
                <a:latin typeface="Arial" charset="0"/>
              </a:defRPr>
            </a:lvl2pPr>
            <a:lvl3pPr marL="1143000" indent="-228600">
              <a:defRPr sz="3600" b="1">
                <a:solidFill>
                  <a:schemeClr val="accent2"/>
                </a:solidFill>
                <a:latin typeface="Arial" charset="0"/>
              </a:defRPr>
            </a:lvl3pPr>
            <a:lvl4pPr marL="1600200" indent="-228600">
              <a:defRPr sz="3600" b="1">
                <a:solidFill>
                  <a:schemeClr val="accent2"/>
                </a:solidFill>
                <a:latin typeface="Arial" charset="0"/>
              </a:defRPr>
            </a:lvl4pPr>
            <a:lvl5pPr marL="2057400" indent="-228600">
              <a:defRPr sz="3600" b="1">
                <a:solidFill>
                  <a:schemeClr val="accent2"/>
                </a:solidFill>
                <a:latin typeface="Arial" charset="0"/>
              </a:defRPr>
            </a:lvl5pPr>
            <a:lvl6pPr marL="2514600" indent="-228600" eaLnBrk="0" fontAlgn="base" hangingPunct="0">
              <a:spcBef>
                <a:spcPct val="0"/>
              </a:spcBef>
              <a:spcAft>
                <a:spcPct val="0"/>
              </a:spcAft>
              <a:defRPr sz="3600" b="1">
                <a:solidFill>
                  <a:schemeClr val="accent2"/>
                </a:solidFill>
                <a:latin typeface="Arial" charset="0"/>
              </a:defRPr>
            </a:lvl6pPr>
            <a:lvl7pPr marL="2971800" indent="-228600" eaLnBrk="0" fontAlgn="base" hangingPunct="0">
              <a:spcBef>
                <a:spcPct val="0"/>
              </a:spcBef>
              <a:spcAft>
                <a:spcPct val="0"/>
              </a:spcAft>
              <a:defRPr sz="3600" b="1">
                <a:solidFill>
                  <a:schemeClr val="accent2"/>
                </a:solidFill>
                <a:latin typeface="Arial" charset="0"/>
              </a:defRPr>
            </a:lvl7pPr>
            <a:lvl8pPr marL="3429000" indent="-228600" eaLnBrk="0" fontAlgn="base" hangingPunct="0">
              <a:spcBef>
                <a:spcPct val="0"/>
              </a:spcBef>
              <a:spcAft>
                <a:spcPct val="0"/>
              </a:spcAft>
              <a:defRPr sz="3600" b="1">
                <a:solidFill>
                  <a:schemeClr val="accent2"/>
                </a:solidFill>
                <a:latin typeface="Arial" charset="0"/>
              </a:defRPr>
            </a:lvl8pPr>
            <a:lvl9pPr marL="3886200" indent="-228600" eaLnBrk="0" fontAlgn="base" hangingPunct="0">
              <a:spcBef>
                <a:spcPct val="0"/>
              </a:spcBef>
              <a:spcAft>
                <a:spcPct val="0"/>
              </a:spcAft>
              <a:defRPr sz="3600" b="1">
                <a:solidFill>
                  <a:schemeClr val="accent2"/>
                </a:solidFill>
                <a:latin typeface="Arial" charset="0"/>
              </a:defRPr>
            </a:lvl9pPr>
          </a:lstStyle>
          <a:p>
            <a:pPr algn="ctr" eaLnBrk="1" hangingPunct="1">
              <a:lnSpc>
                <a:spcPct val="85000"/>
              </a:lnSpc>
              <a:defRPr/>
            </a:pPr>
            <a:endParaRPr lang="x-none" altLang="x-none">
              <a:solidFill>
                <a:srgbClr val="000000"/>
              </a:solidFill>
            </a:endParaRPr>
          </a:p>
        </p:txBody>
      </p:sp>
      <p:sp>
        <p:nvSpPr>
          <p:cNvPr id="2" name="Rectangle 2">
            <a:extLst>
              <a:ext uri="{FF2B5EF4-FFF2-40B4-BE49-F238E27FC236}">
                <a16:creationId xmlns:a16="http://schemas.microsoft.com/office/drawing/2014/main" id="{AFF927CD-6770-4EA8-BDBA-93766E5CAD55}"/>
              </a:ext>
            </a:extLst>
          </p:cNvPr>
          <p:cNvSpPr>
            <a:spLocks noGrp="1" noChangeArrowheads="1"/>
          </p:cNvSpPr>
          <p:nvPr>
            <p:ph type="title"/>
          </p:nvPr>
        </p:nvSpPr>
        <p:spPr bwMode="auto">
          <a:xfrm>
            <a:off x="304800" y="101600"/>
            <a:ext cx="85344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dirty="0"/>
              <a:t>Click to edit Master title style</a:t>
            </a:r>
          </a:p>
        </p:txBody>
      </p:sp>
      <p:sp>
        <p:nvSpPr>
          <p:cNvPr id="1028" name="Rectangle 3">
            <a:extLst>
              <a:ext uri="{FF2B5EF4-FFF2-40B4-BE49-F238E27FC236}">
                <a16:creationId xmlns:a16="http://schemas.microsoft.com/office/drawing/2014/main" id="{D7C7F21A-6BD9-448D-8965-C83A6F6E6F39}"/>
              </a:ext>
            </a:extLst>
          </p:cNvPr>
          <p:cNvSpPr>
            <a:spLocks noGrp="1" noChangeArrowheads="1"/>
          </p:cNvSpPr>
          <p:nvPr>
            <p:ph type="body" idx="1"/>
          </p:nvPr>
        </p:nvSpPr>
        <p:spPr bwMode="auto">
          <a:xfrm>
            <a:off x="547688" y="1355725"/>
            <a:ext cx="8051800" cy="5116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5" name="Rectangle 19">
            <a:extLst>
              <a:ext uri="{FF2B5EF4-FFF2-40B4-BE49-F238E27FC236}">
                <a16:creationId xmlns:a16="http://schemas.microsoft.com/office/drawing/2014/main" id="{80F2904A-F46E-46D6-8E8E-07CBCD06F834}"/>
              </a:ext>
            </a:extLst>
          </p:cNvPr>
          <p:cNvSpPr>
            <a:spLocks noChangeArrowheads="1"/>
          </p:cNvSpPr>
          <p:nvPr/>
        </p:nvSpPr>
        <p:spPr bwMode="auto">
          <a:xfrm flipV="1">
            <a:off x="427038" y="958850"/>
            <a:ext cx="8223250" cy="58738"/>
          </a:xfrm>
          <a:prstGeom prst="rect">
            <a:avLst/>
          </a:prstGeom>
          <a:gradFill rotWithShape="1">
            <a:gsLst>
              <a:gs pos="0">
                <a:schemeClr val="bg1"/>
              </a:gs>
              <a:gs pos="50000">
                <a:schemeClr val="tx1">
                  <a:lumMod val="85000"/>
                </a:schemeClr>
              </a:gs>
              <a:gs pos="100000">
                <a:schemeClr val="bg1"/>
              </a:gs>
            </a:gsLst>
            <a:lin ang="0" scaled="1"/>
          </a:gradFill>
          <a:ln w="9525">
            <a:noFill/>
            <a:miter lim="800000"/>
            <a:headEnd/>
            <a:tailEnd/>
          </a:ln>
        </p:spPr>
        <p:txBody>
          <a:bodyPr wrap="none" anchor="ctr"/>
          <a:lstStyle/>
          <a:p>
            <a:pPr algn="ctr" eaLnBrk="1" hangingPunct="1">
              <a:lnSpc>
                <a:spcPct val="85000"/>
              </a:lnSpc>
              <a:defRPr/>
            </a:pPr>
            <a:endParaRPr lang="en-US" dirty="0">
              <a:solidFill>
                <a:srgbClr val="FFFFFF"/>
              </a:solidFill>
              <a:latin typeface="Arial" charset="0"/>
            </a:endParaRPr>
          </a:p>
        </p:txBody>
      </p:sp>
    </p:spTree>
  </p:cSld>
  <p:clrMap bg1="dk1" tx1="lt1" bg2="dk2" tx2="lt2" accent1="accent1" accent2="accent2" accent3="accent3" accent4="accent4" accent5="accent5" accent6="accent6" hlink="hlink" folHlink="folHlink"/>
  <p:sldLayoutIdLst>
    <p:sldLayoutId id="2147484052" r:id="rId1"/>
    <p:sldLayoutId id="2147484053" r:id="rId2"/>
    <p:sldLayoutId id="2147484054" r:id="rId3"/>
    <p:sldLayoutId id="2147484055" r:id="rId4"/>
    <p:sldLayoutId id="2147484056" r:id="rId5"/>
  </p:sldLayoutIdLst>
  <p:transition>
    <p:split orient="vert" dir="in"/>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6" presetClass="entr" presetSubtype="37"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outVertical)">
                                      <p:cBhvr>
                                        <p:cTn id="7" dur="500"/>
                                        <p:tgtEl>
                                          <p:spTgt spid="2"/>
                                        </p:tgtEl>
                                      </p:cBhvr>
                                    </p:animEffect>
                                  </p:childTnLst>
                                </p:cTn>
                              </p:par>
                              <p:par>
                                <p:cTn id="8" presetID="17" presetClass="entr" presetSubtype="1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 calcmode="lin" valueType="num">
                                      <p:cBhvr>
                                        <p:cTn id="10" dur="500" fill="hold"/>
                                        <p:tgtEl>
                                          <p:spTgt spid="5"/>
                                        </p:tgtEl>
                                        <p:attrNameLst>
                                          <p:attrName>ppt_w</p:attrName>
                                        </p:attrNameLst>
                                      </p:cBhvr>
                                      <p:tavLst>
                                        <p:tav tm="0">
                                          <p:val>
                                            <p:fltVal val="0"/>
                                          </p:val>
                                        </p:tav>
                                        <p:tav tm="100000">
                                          <p:val>
                                            <p:strVal val="#ppt_w"/>
                                          </p:val>
                                        </p:tav>
                                      </p:tavLst>
                                    </p:anim>
                                    <p:anim calcmode="lin" valueType="num">
                                      <p:cBhvr>
                                        <p:cTn id="11" dur="500" fill="hold"/>
                                        <p:tgtEl>
                                          <p:spTgt spid="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animBg="1"/>
    </p:bldLst>
  </p:timing>
  <p:txStyles>
    <p:titleStyle>
      <a:lvl1pPr algn="ctr" rtl="0" eaLnBrk="0" fontAlgn="base" hangingPunct="0">
        <a:lnSpc>
          <a:spcPct val="85000"/>
        </a:lnSpc>
        <a:spcBef>
          <a:spcPct val="0"/>
        </a:spcBef>
        <a:spcAft>
          <a:spcPct val="0"/>
        </a:spcAft>
        <a:defRPr sz="3600" b="1">
          <a:solidFill>
            <a:srgbClr val="000000"/>
          </a:solidFill>
          <a:effectLst>
            <a:outerShdw blurRad="50800" dist="38100" dir="2700000">
              <a:schemeClr val="bg1">
                <a:alpha val="41000"/>
              </a:schemeClr>
            </a:outerShdw>
          </a:effectLst>
          <a:latin typeface="+mj-lt"/>
          <a:ea typeface="+mj-ea"/>
          <a:cs typeface="+mj-cs"/>
        </a:defRPr>
      </a:lvl1pPr>
      <a:lvl2pPr algn="ctr" rtl="0" eaLnBrk="0" fontAlgn="base" hangingPunct="0">
        <a:lnSpc>
          <a:spcPct val="85000"/>
        </a:lnSpc>
        <a:spcBef>
          <a:spcPct val="0"/>
        </a:spcBef>
        <a:spcAft>
          <a:spcPct val="0"/>
        </a:spcAft>
        <a:defRPr sz="3600" b="1">
          <a:solidFill>
            <a:srgbClr val="000000"/>
          </a:solidFill>
          <a:latin typeface="Arial" charset="0"/>
        </a:defRPr>
      </a:lvl2pPr>
      <a:lvl3pPr algn="ctr" rtl="0" eaLnBrk="0" fontAlgn="base" hangingPunct="0">
        <a:lnSpc>
          <a:spcPct val="85000"/>
        </a:lnSpc>
        <a:spcBef>
          <a:spcPct val="0"/>
        </a:spcBef>
        <a:spcAft>
          <a:spcPct val="0"/>
        </a:spcAft>
        <a:defRPr sz="3600" b="1">
          <a:solidFill>
            <a:srgbClr val="000000"/>
          </a:solidFill>
          <a:latin typeface="Arial" charset="0"/>
        </a:defRPr>
      </a:lvl3pPr>
      <a:lvl4pPr algn="ctr" rtl="0" eaLnBrk="0" fontAlgn="base" hangingPunct="0">
        <a:lnSpc>
          <a:spcPct val="85000"/>
        </a:lnSpc>
        <a:spcBef>
          <a:spcPct val="0"/>
        </a:spcBef>
        <a:spcAft>
          <a:spcPct val="0"/>
        </a:spcAft>
        <a:defRPr sz="3600" b="1">
          <a:solidFill>
            <a:srgbClr val="000000"/>
          </a:solidFill>
          <a:latin typeface="Arial" charset="0"/>
        </a:defRPr>
      </a:lvl4pPr>
      <a:lvl5pPr algn="ctr" rtl="0" eaLnBrk="0" fontAlgn="base" hangingPunct="0">
        <a:lnSpc>
          <a:spcPct val="85000"/>
        </a:lnSpc>
        <a:spcBef>
          <a:spcPct val="0"/>
        </a:spcBef>
        <a:spcAft>
          <a:spcPct val="0"/>
        </a:spcAft>
        <a:defRPr sz="3600" b="1">
          <a:solidFill>
            <a:srgbClr val="000000"/>
          </a:solidFill>
          <a:latin typeface="Arial" charset="0"/>
        </a:defRPr>
      </a:lvl5pPr>
      <a:lvl6pPr marL="457200" algn="ctr" rtl="0" fontAlgn="base">
        <a:lnSpc>
          <a:spcPct val="85000"/>
        </a:lnSpc>
        <a:spcBef>
          <a:spcPct val="0"/>
        </a:spcBef>
        <a:spcAft>
          <a:spcPct val="0"/>
        </a:spcAft>
        <a:defRPr sz="3600" b="1">
          <a:solidFill>
            <a:schemeClr val="accent2"/>
          </a:solidFill>
          <a:latin typeface="Arial" charset="0"/>
        </a:defRPr>
      </a:lvl6pPr>
      <a:lvl7pPr marL="914400" algn="ctr" rtl="0" fontAlgn="base">
        <a:lnSpc>
          <a:spcPct val="85000"/>
        </a:lnSpc>
        <a:spcBef>
          <a:spcPct val="0"/>
        </a:spcBef>
        <a:spcAft>
          <a:spcPct val="0"/>
        </a:spcAft>
        <a:defRPr sz="3600" b="1">
          <a:solidFill>
            <a:schemeClr val="accent2"/>
          </a:solidFill>
          <a:latin typeface="Arial" charset="0"/>
        </a:defRPr>
      </a:lvl7pPr>
      <a:lvl8pPr marL="1371600" algn="ctr" rtl="0" fontAlgn="base">
        <a:lnSpc>
          <a:spcPct val="85000"/>
        </a:lnSpc>
        <a:spcBef>
          <a:spcPct val="0"/>
        </a:spcBef>
        <a:spcAft>
          <a:spcPct val="0"/>
        </a:spcAft>
        <a:defRPr sz="3600" b="1">
          <a:solidFill>
            <a:schemeClr val="accent2"/>
          </a:solidFill>
          <a:latin typeface="Arial" charset="0"/>
        </a:defRPr>
      </a:lvl8pPr>
      <a:lvl9pPr marL="1828800" algn="ctr" rtl="0" fontAlgn="base">
        <a:lnSpc>
          <a:spcPct val="85000"/>
        </a:lnSpc>
        <a:spcBef>
          <a:spcPct val="0"/>
        </a:spcBef>
        <a:spcAft>
          <a:spcPct val="0"/>
        </a:spcAft>
        <a:defRPr sz="3600" b="1">
          <a:solidFill>
            <a:schemeClr val="accent2"/>
          </a:solidFill>
          <a:latin typeface="Arial" charset="0"/>
        </a:defRPr>
      </a:lvl9pPr>
    </p:titleStyle>
    <p:bodyStyle>
      <a:lvl1pPr marL="342900" indent="-342900" algn="l" rtl="0" eaLnBrk="0" fontAlgn="base" hangingPunct="0">
        <a:spcBef>
          <a:spcPct val="20000"/>
        </a:spcBef>
        <a:spcAft>
          <a:spcPct val="0"/>
        </a:spcAft>
        <a:buChar char="•"/>
        <a:defRPr sz="2800" b="1">
          <a:solidFill>
            <a:srgbClr val="000000"/>
          </a:solidFill>
          <a:latin typeface="+mn-lt"/>
          <a:ea typeface="+mn-ea"/>
          <a:cs typeface="+mn-cs"/>
        </a:defRPr>
      </a:lvl1pPr>
      <a:lvl2pPr marL="742950" indent="-285750" algn="l" rtl="0" eaLnBrk="0" fontAlgn="base" hangingPunct="0">
        <a:spcBef>
          <a:spcPct val="20000"/>
        </a:spcBef>
        <a:spcAft>
          <a:spcPct val="0"/>
        </a:spcAft>
        <a:buChar char="–"/>
        <a:defRPr sz="2400">
          <a:solidFill>
            <a:srgbClr val="000000"/>
          </a:solidFill>
          <a:latin typeface="+mn-lt"/>
        </a:defRPr>
      </a:lvl2pPr>
      <a:lvl3pPr marL="1143000" indent="-228600" algn="l" rtl="0" eaLnBrk="0" fontAlgn="base" hangingPunct="0">
        <a:spcBef>
          <a:spcPct val="20000"/>
        </a:spcBef>
        <a:spcAft>
          <a:spcPct val="0"/>
        </a:spcAft>
        <a:buChar char="•"/>
        <a:defRPr sz="2000">
          <a:solidFill>
            <a:srgbClr val="000000"/>
          </a:solidFill>
          <a:latin typeface="+mn-lt"/>
        </a:defRPr>
      </a:lvl3pPr>
      <a:lvl4pPr marL="1600200" indent="-228600" algn="l" rtl="0" eaLnBrk="0" fontAlgn="base" hangingPunct="0">
        <a:spcBef>
          <a:spcPct val="20000"/>
        </a:spcBef>
        <a:spcAft>
          <a:spcPct val="0"/>
        </a:spcAft>
        <a:buChar char="–"/>
        <a:defRPr>
          <a:solidFill>
            <a:srgbClr val="000000"/>
          </a:solidFill>
          <a:latin typeface="+mn-lt"/>
        </a:defRPr>
      </a:lvl4pPr>
      <a:lvl5pPr marL="2057400" indent="-228600" algn="l" rtl="0" eaLnBrk="0" fontAlgn="base" hangingPunct="0">
        <a:spcBef>
          <a:spcPct val="20000"/>
        </a:spcBef>
        <a:spcAft>
          <a:spcPct val="0"/>
        </a:spcAft>
        <a:buChar char="»"/>
        <a:defRPr sz="1600">
          <a:solidFill>
            <a:srgbClr val="000000"/>
          </a:solidFill>
          <a:latin typeface="+mn-lt"/>
        </a:defRPr>
      </a:lvl5pPr>
      <a:lvl6pPr marL="2514600" indent="-228600" algn="l" rtl="0" fontAlgn="base">
        <a:spcBef>
          <a:spcPct val="20000"/>
        </a:spcBef>
        <a:spcAft>
          <a:spcPct val="0"/>
        </a:spcAft>
        <a:buChar char="»"/>
        <a:defRPr sz="1600">
          <a:solidFill>
            <a:schemeClr val="tx1"/>
          </a:solidFill>
          <a:latin typeface="+mn-lt"/>
        </a:defRPr>
      </a:lvl6pPr>
      <a:lvl7pPr marL="2971800" indent="-228600" algn="l" rtl="0" fontAlgn="base">
        <a:spcBef>
          <a:spcPct val="20000"/>
        </a:spcBef>
        <a:spcAft>
          <a:spcPct val="0"/>
        </a:spcAft>
        <a:buChar char="»"/>
        <a:defRPr sz="1600">
          <a:solidFill>
            <a:schemeClr val="tx1"/>
          </a:solidFill>
          <a:latin typeface="+mn-lt"/>
        </a:defRPr>
      </a:lvl7pPr>
      <a:lvl8pPr marL="3429000" indent="-228600" algn="l" rtl="0" fontAlgn="base">
        <a:spcBef>
          <a:spcPct val="20000"/>
        </a:spcBef>
        <a:spcAft>
          <a:spcPct val="0"/>
        </a:spcAft>
        <a:buChar char="»"/>
        <a:defRPr sz="1600">
          <a:solidFill>
            <a:schemeClr val="tx1"/>
          </a:solidFill>
          <a:latin typeface="+mn-lt"/>
        </a:defRPr>
      </a:lvl8pPr>
      <a:lvl9pPr marL="3886200" indent="-228600" algn="l" rtl="0" fontAlgn="base">
        <a:spcBef>
          <a:spcPct val="20000"/>
        </a:spcBef>
        <a:spcAft>
          <a:spcPct val="0"/>
        </a:spcAft>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8"/>
          <a:srcRect/>
          <a:stretch>
            <a:fillRect/>
          </a:stretch>
        </a:blipFill>
        <a:effectLst/>
      </p:bgPr>
    </p:bg>
    <p:spTree>
      <p:nvGrpSpPr>
        <p:cNvPr id="1" name=""/>
        <p:cNvGrpSpPr/>
        <p:nvPr/>
      </p:nvGrpSpPr>
      <p:grpSpPr>
        <a:xfrm>
          <a:off x="0" y="0"/>
          <a:ext cx="0" cy="0"/>
          <a:chOff x="0" y="0"/>
          <a:chExt cx="0" cy="0"/>
        </a:xfrm>
      </p:grpSpPr>
      <p:sp>
        <p:nvSpPr>
          <p:cNvPr id="1041" name="AutoShape 17">
            <a:extLst>
              <a:ext uri="{FF2B5EF4-FFF2-40B4-BE49-F238E27FC236}">
                <a16:creationId xmlns:a16="http://schemas.microsoft.com/office/drawing/2014/main" id="{C4BB7C43-550F-4B4D-8764-C79FE8BAA668}"/>
              </a:ext>
            </a:extLst>
          </p:cNvPr>
          <p:cNvSpPr>
            <a:spLocks noChangeArrowheads="1"/>
          </p:cNvSpPr>
          <p:nvPr/>
        </p:nvSpPr>
        <p:spPr bwMode="auto">
          <a:xfrm>
            <a:off x="207963" y="207963"/>
            <a:ext cx="8707437" cy="6397625"/>
          </a:xfrm>
          <a:prstGeom prst="roundRect">
            <a:avLst>
              <a:gd name="adj" fmla="val 2935"/>
            </a:avLst>
          </a:prstGeom>
          <a:gradFill rotWithShape="1">
            <a:gsLst>
              <a:gs pos="0">
                <a:srgbClr val="FFFFFF"/>
              </a:gs>
              <a:gs pos="35000">
                <a:srgbClr val="FFFFFF"/>
              </a:gs>
              <a:gs pos="100000">
                <a:srgbClr val="FFFFFF"/>
              </a:gs>
            </a:gsLst>
            <a:lin ang="5400000" scaled="1"/>
          </a:gradFill>
          <a:ln w="9525">
            <a:solidFill>
              <a:srgbClr val="F9F9F9"/>
            </a:solidFill>
            <a:round/>
            <a:headEnd/>
            <a:tailEnd/>
          </a:ln>
          <a:effectLst>
            <a:outerShdw blurRad="40000" dist="20000" dir="5400000" rotWithShape="0">
              <a:srgbClr val="808080">
                <a:alpha val="37999"/>
              </a:srgbClr>
            </a:outerShdw>
          </a:effectLst>
        </p:spPr>
        <p:txBody>
          <a:bodyPr wrap="none" anchor="ctr"/>
          <a:lstStyle>
            <a:lvl1pPr>
              <a:defRPr sz="3600" b="1">
                <a:solidFill>
                  <a:schemeClr val="accent2"/>
                </a:solidFill>
                <a:latin typeface="Arial" charset="0"/>
              </a:defRPr>
            </a:lvl1pPr>
            <a:lvl2pPr marL="742950" indent="-285750">
              <a:defRPr sz="3600" b="1">
                <a:solidFill>
                  <a:schemeClr val="accent2"/>
                </a:solidFill>
                <a:latin typeface="Arial" charset="0"/>
              </a:defRPr>
            </a:lvl2pPr>
            <a:lvl3pPr marL="1143000" indent="-228600">
              <a:defRPr sz="3600" b="1">
                <a:solidFill>
                  <a:schemeClr val="accent2"/>
                </a:solidFill>
                <a:latin typeface="Arial" charset="0"/>
              </a:defRPr>
            </a:lvl3pPr>
            <a:lvl4pPr marL="1600200" indent="-228600">
              <a:defRPr sz="3600" b="1">
                <a:solidFill>
                  <a:schemeClr val="accent2"/>
                </a:solidFill>
                <a:latin typeface="Arial" charset="0"/>
              </a:defRPr>
            </a:lvl4pPr>
            <a:lvl5pPr marL="2057400" indent="-228600">
              <a:defRPr sz="3600" b="1">
                <a:solidFill>
                  <a:schemeClr val="accent2"/>
                </a:solidFill>
                <a:latin typeface="Arial" charset="0"/>
              </a:defRPr>
            </a:lvl5pPr>
            <a:lvl6pPr marL="2514600" indent="-228600" eaLnBrk="0" fontAlgn="base" hangingPunct="0">
              <a:spcBef>
                <a:spcPct val="0"/>
              </a:spcBef>
              <a:spcAft>
                <a:spcPct val="0"/>
              </a:spcAft>
              <a:defRPr sz="3600" b="1">
                <a:solidFill>
                  <a:schemeClr val="accent2"/>
                </a:solidFill>
                <a:latin typeface="Arial" charset="0"/>
              </a:defRPr>
            </a:lvl6pPr>
            <a:lvl7pPr marL="2971800" indent="-228600" eaLnBrk="0" fontAlgn="base" hangingPunct="0">
              <a:spcBef>
                <a:spcPct val="0"/>
              </a:spcBef>
              <a:spcAft>
                <a:spcPct val="0"/>
              </a:spcAft>
              <a:defRPr sz="3600" b="1">
                <a:solidFill>
                  <a:schemeClr val="accent2"/>
                </a:solidFill>
                <a:latin typeface="Arial" charset="0"/>
              </a:defRPr>
            </a:lvl7pPr>
            <a:lvl8pPr marL="3429000" indent="-228600" eaLnBrk="0" fontAlgn="base" hangingPunct="0">
              <a:spcBef>
                <a:spcPct val="0"/>
              </a:spcBef>
              <a:spcAft>
                <a:spcPct val="0"/>
              </a:spcAft>
              <a:defRPr sz="3600" b="1">
                <a:solidFill>
                  <a:schemeClr val="accent2"/>
                </a:solidFill>
                <a:latin typeface="Arial" charset="0"/>
              </a:defRPr>
            </a:lvl8pPr>
            <a:lvl9pPr marL="3886200" indent="-228600" eaLnBrk="0" fontAlgn="base" hangingPunct="0">
              <a:spcBef>
                <a:spcPct val="0"/>
              </a:spcBef>
              <a:spcAft>
                <a:spcPct val="0"/>
              </a:spcAft>
              <a:defRPr sz="3600" b="1">
                <a:solidFill>
                  <a:schemeClr val="accent2"/>
                </a:solidFill>
                <a:latin typeface="Arial" charset="0"/>
              </a:defRPr>
            </a:lvl9pPr>
          </a:lstStyle>
          <a:p>
            <a:pPr algn="ctr" eaLnBrk="1" hangingPunct="1">
              <a:lnSpc>
                <a:spcPct val="85000"/>
              </a:lnSpc>
              <a:defRPr/>
            </a:pPr>
            <a:endParaRPr lang="x-none" altLang="x-none">
              <a:solidFill>
                <a:srgbClr val="000000"/>
              </a:solidFill>
            </a:endParaRPr>
          </a:p>
        </p:txBody>
      </p:sp>
      <p:sp>
        <p:nvSpPr>
          <p:cNvPr id="2" name="Rectangle 2">
            <a:extLst>
              <a:ext uri="{FF2B5EF4-FFF2-40B4-BE49-F238E27FC236}">
                <a16:creationId xmlns:a16="http://schemas.microsoft.com/office/drawing/2014/main" id="{F79F07E0-8F38-4891-B4EC-0DBB5CB5CD4C}"/>
              </a:ext>
            </a:extLst>
          </p:cNvPr>
          <p:cNvSpPr>
            <a:spLocks noGrp="1" noChangeArrowheads="1"/>
          </p:cNvSpPr>
          <p:nvPr>
            <p:ph type="title"/>
          </p:nvPr>
        </p:nvSpPr>
        <p:spPr bwMode="auto">
          <a:xfrm>
            <a:off x="304800" y="280988"/>
            <a:ext cx="8534400" cy="998537"/>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dirty="0"/>
              <a:t>Click to edit Master title style</a:t>
            </a:r>
          </a:p>
        </p:txBody>
      </p:sp>
      <p:sp>
        <p:nvSpPr>
          <p:cNvPr id="2052" name="Rectangle 3">
            <a:extLst>
              <a:ext uri="{FF2B5EF4-FFF2-40B4-BE49-F238E27FC236}">
                <a16:creationId xmlns:a16="http://schemas.microsoft.com/office/drawing/2014/main" id="{3E721ACE-F3D2-4F8B-BF37-84E7CA96DD68}"/>
              </a:ext>
            </a:extLst>
          </p:cNvPr>
          <p:cNvSpPr>
            <a:spLocks noGrp="1" noChangeArrowheads="1"/>
          </p:cNvSpPr>
          <p:nvPr>
            <p:ph type="body" idx="1"/>
          </p:nvPr>
        </p:nvSpPr>
        <p:spPr bwMode="auto">
          <a:xfrm>
            <a:off x="547688" y="1474788"/>
            <a:ext cx="8051800" cy="5116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5" name="Rectangle 19">
            <a:extLst>
              <a:ext uri="{FF2B5EF4-FFF2-40B4-BE49-F238E27FC236}">
                <a16:creationId xmlns:a16="http://schemas.microsoft.com/office/drawing/2014/main" id="{2BBD5977-CA87-4B2C-93B4-840FD39A6216}"/>
              </a:ext>
            </a:extLst>
          </p:cNvPr>
          <p:cNvSpPr>
            <a:spLocks noChangeArrowheads="1"/>
          </p:cNvSpPr>
          <p:nvPr/>
        </p:nvSpPr>
        <p:spPr bwMode="auto">
          <a:xfrm flipV="1">
            <a:off x="427038" y="1316038"/>
            <a:ext cx="8223250" cy="58737"/>
          </a:xfrm>
          <a:prstGeom prst="rect">
            <a:avLst/>
          </a:prstGeom>
          <a:gradFill rotWithShape="1">
            <a:gsLst>
              <a:gs pos="0">
                <a:schemeClr val="bg1"/>
              </a:gs>
              <a:gs pos="50000">
                <a:schemeClr val="tx1">
                  <a:lumMod val="85000"/>
                </a:schemeClr>
              </a:gs>
              <a:gs pos="100000">
                <a:schemeClr val="bg1"/>
              </a:gs>
            </a:gsLst>
            <a:lin ang="0" scaled="1"/>
          </a:gradFill>
          <a:ln w="9525">
            <a:noFill/>
            <a:miter lim="800000"/>
            <a:headEnd/>
            <a:tailEnd/>
          </a:ln>
        </p:spPr>
        <p:txBody>
          <a:bodyPr wrap="none" anchor="ctr"/>
          <a:lstStyle/>
          <a:p>
            <a:pPr algn="ctr" eaLnBrk="1" hangingPunct="1">
              <a:lnSpc>
                <a:spcPct val="85000"/>
              </a:lnSpc>
              <a:defRPr/>
            </a:pPr>
            <a:endParaRPr lang="en-US" dirty="0">
              <a:solidFill>
                <a:srgbClr val="FFFFFF"/>
              </a:solidFill>
              <a:latin typeface="Arial" charset="0"/>
            </a:endParaRPr>
          </a:p>
        </p:txBody>
      </p:sp>
    </p:spTree>
  </p:cSld>
  <p:clrMap bg1="dk1" tx1="lt1" bg2="dk2" tx2="lt2" accent1="accent1" accent2="accent2" accent3="accent3" accent4="accent4" accent5="accent5" accent6="accent6" hlink="hlink" folHlink="folHlink"/>
  <p:sldLayoutIdLst>
    <p:sldLayoutId id="2147484057" r:id="rId1"/>
    <p:sldLayoutId id="2147484058" r:id="rId2"/>
    <p:sldLayoutId id="2147484059" r:id="rId3"/>
    <p:sldLayoutId id="2147484060" r:id="rId4"/>
    <p:sldLayoutId id="2147484061" r:id="rId5"/>
    <p:sldLayoutId id="2147484066" r:id="rId6"/>
  </p:sldLayoutIdLst>
  <p:transition>
    <p:split orient="vert" dir="in"/>
  </p:transition>
  <p:txStyles>
    <p:titleStyle>
      <a:lvl1pPr algn="ctr" rtl="0" eaLnBrk="0" fontAlgn="base" hangingPunct="0">
        <a:lnSpc>
          <a:spcPct val="85000"/>
        </a:lnSpc>
        <a:spcBef>
          <a:spcPct val="0"/>
        </a:spcBef>
        <a:spcAft>
          <a:spcPct val="0"/>
        </a:spcAft>
        <a:defRPr sz="3600" b="1">
          <a:solidFill>
            <a:srgbClr val="000000"/>
          </a:solidFill>
          <a:effectLst>
            <a:outerShdw blurRad="50800" dist="38100" dir="2700000">
              <a:schemeClr val="bg1">
                <a:alpha val="41000"/>
              </a:schemeClr>
            </a:outerShdw>
          </a:effectLst>
          <a:latin typeface="+mj-lt"/>
          <a:ea typeface="+mj-ea"/>
          <a:cs typeface="+mj-cs"/>
        </a:defRPr>
      </a:lvl1pPr>
      <a:lvl2pPr algn="ctr" rtl="0" eaLnBrk="0" fontAlgn="base" hangingPunct="0">
        <a:lnSpc>
          <a:spcPct val="85000"/>
        </a:lnSpc>
        <a:spcBef>
          <a:spcPct val="0"/>
        </a:spcBef>
        <a:spcAft>
          <a:spcPct val="0"/>
        </a:spcAft>
        <a:defRPr sz="3600" b="1">
          <a:solidFill>
            <a:srgbClr val="000000"/>
          </a:solidFill>
          <a:latin typeface="Arial" charset="0"/>
        </a:defRPr>
      </a:lvl2pPr>
      <a:lvl3pPr algn="ctr" rtl="0" eaLnBrk="0" fontAlgn="base" hangingPunct="0">
        <a:lnSpc>
          <a:spcPct val="85000"/>
        </a:lnSpc>
        <a:spcBef>
          <a:spcPct val="0"/>
        </a:spcBef>
        <a:spcAft>
          <a:spcPct val="0"/>
        </a:spcAft>
        <a:defRPr sz="3600" b="1">
          <a:solidFill>
            <a:srgbClr val="000000"/>
          </a:solidFill>
          <a:latin typeface="Arial" charset="0"/>
        </a:defRPr>
      </a:lvl3pPr>
      <a:lvl4pPr algn="ctr" rtl="0" eaLnBrk="0" fontAlgn="base" hangingPunct="0">
        <a:lnSpc>
          <a:spcPct val="85000"/>
        </a:lnSpc>
        <a:spcBef>
          <a:spcPct val="0"/>
        </a:spcBef>
        <a:spcAft>
          <a:spcPct val="0"/>
        </a:spcAft>
        <a:defRPr sz="3600" b="1">
          <a:solidFill>
            <a:srgbClr val="000000"/>
          </a:solidFill>
          <a:latin typeface="Arial" charset="0"/>
        </a:defRPr>
      </a:lvl4pPr>
      <a:lvl5pPr algn="ctr" rtl="0" eaLnBrk="0" fontAlgn="base" hangingPunct="0">
        <a:lnSpc>
          <a:spcPct val="85000"/>
        </a:lnSpc>
        <a:spcBef>
          <a:spcPct val="0"/>
        </a:spcBef>
        <a:spcAft>
          <a:spcPct val="0"/>
        </a:spcAft>
        <a:defRPr sz="3600" b="1">
          <a:solidFill>
            <a:srgbClr val="000000"/>
          </a:solidFill>
          <a:latin typeface="Arial" charset="0"/>
        </a:defRPr>
      </a:lvl5pPr>
      <a:lvl6pPr marL="457200" algn="ctr" rtl="0" fontAlgn="base">
        <a:lnSpc>
          <a:spcPct val="85000"/>
        </a:lnSpc>
        <a:spcBef>
          <a:spcPct val="0"/>
        </a:spcBef>
        <a:spcAft>
          <a:spcPct val="0"/>
        </a:spcAft>
        <a:defRPr sz="3600" b="1">
          <a:solidFill>
            <a:schemeClr val="accent2"/>
          </a:solidFill>
          <a:latin typeface="Arial" charset="0"/>
        </a:defRPr>
      </a:lvl6pPr>
      <a:lvl7pPr marL="914400" algn="ctr" rtl="0" fontAlgn="base">
        <a:lnSpc>
          <a:spcPct val="85000"/>
        </a:lnSpc>
        <a:spcBef>
          <a:spcPct val="0"/>
        </a:spcBef>
        <a:spcAft>
          <a:spcPct val="0"/>
        </a:spcAft>
        <a:defRPr sz="3600" b="1">
          <a:solidFill>
            <a:schemeClr val="accent2"/>
          </a:solidFill>
          <a:latin typeface="Arial" charset="0"/>
        </a:defRPr>
      </a:lvl7pPr>
      <a:lvl8pPr marL="1371600" algn="ctr" rtl="0" fontAlgn="base">
        <a:lnSpc>
          <a:spcPct val="85000"/>
        </a:lnSpc>
        <a:spcBef>
          <a:spcPct val="0"/>
        </a:spcBef>
        <a:spcAft>
          <a:spcPct val="0"/>
        </a:spcAft>
        <a:defRPr sz="3600" b="1">
          <a:solidFill>
            <a:schemeClr val="accent2"/>
          </a:solidFill>
          <a:latin typeface="Arial" charset="0"/>
        </a:defRPr>
      </a:lvl8pPr>
      <a:lvl9pPr marL="1828800" algn="ctr" rtl="0" fontAlgn="base">
        <a:lnSpc>
          <a:spcPct val="85000"/>
        </a:lnSpc>
        <a:spcBef>
          <a:spcPct val="0"/>
        </a:spcBef>
        <a:spcAft>
          <a:spcPct val="0"/>
        </a:spcAft>
        <a:defRPr sz="3600" b="1">
          <a:solidFill>
            <a:schemeClr val="accent2"/>
          </a:solidFill>
          <a:latin typeface="Arial" charset="0"/>
        </a:defRPr>
      </a:lvl9pPr>
    </p:titleStyle>
    <p:bodyStyle>
      <a:lvl1pPr marL="342900" indent="-342900" algn="l" rtl="0" eaLnBrk="0" fontAlgn="base" hangingPunct="0">
        <a:spcBef>
          <a:spcPct val="20000"/>
        </a:spcBef>
        <a:spcAft>
          <a:spcPct val="0"/>
        </a:spcAft>
        <a:buChar char="•"/>
        <a:defRPr sz="2800" b="1">
          <a:solidFill>
            <a:srgbClr val="000000"/>
          </a:solidFill>
          <a:latin typeface="+mn-lt"/>
          <a:ea typeface="+mn-ea"/>
          <a:cs typeface="+mn-cs"/>
        </a:defRPr>
      </a:lvl1pPr>
      <a:lvl2pPr marL="742950" indent="-285750" algn="l" rtl="0" eaLnBrk="0" fontAlgn="base" hangingPunct="0">
        <a:spcBef>
          <a:spcPct val="20000"/>
        </a:spcBef>
        <a:spcAft>
          <a:spcPct val="0"/>
        </a:spcAft>
        <a:buChar char="–"/>
        <a:defRPr sz="2400">
          <a:solidFill>
            <a:srgbClr val="000000"/>
          </a:solidFill>
          <a:latin typeface="+mn-lt"/>
        </a:defRPr>
      </a:lvl2pPr>
      <a:lvl3pPr marL="1143000" indent="-228600" algn="l" rtl="0" eaLnBrk="0" fontAlgn="base" hangingPunct="0">
        <a:spcBef>
          <a:spcPct val="20000"/>
        </a:spcBef>
        <a:spcAft>
          <a:spcPct val="0"/>
        </a:spcAft>
        <a:buChar char="•"/>
        <a:defRPr sz="2000">
          <a:solidFill>
            <a:srgbClr val="000000"/>
          </a:solidFill>
          <a:latin typeface="+mn-lt"/>
        </a:defRPr>
      </a:lvl3pPr>
      <a:lvl4pPr marL="1600200" indent="-228600" algn="l" rtl="0" eaLnBrk="0" fontAlgn="base" hangingPunct="0">
        <a:spcBef>
          <a:spcPct val="20000"/>
        </a:spcBef>
        <a:spcAft>
          <a:spcPct val="0"/>
        </a:spcAft>
        <a:buChar char="–"/>
        <a:defRPr>
          <a:solidFill>
            <a:srgbClr val="000000"/>
          </a:solidFill>
          <a:latin typeface="+mn-lt"/>
        </a:defRPr>
      </a:lvl4pPr>
      <a:lvl5pPr marL="2057400" indent="-228600" algn="l" rtl="0" eaLnBrk="0" fontAlgn="base" hangingPunct="0">
        <a:spcBef>
          <a:spcPct val="20000"/>
        </a:spcBef>
        <a:spcAft>
          <a:spcPct val="0"/>
        </a:spcAft>
        <a:buChar char="»"/>
        <a:defRPr sz="1600">
          <a:solidFill>
            <a:srgbClr val="000000"/>
          </a:solidFill>
          <a:latin typeface="+mn-lt"/>
        </a:defRPr>
      </a:lvl5pPr>
      <a:lvl6pPr marL="2514600" indent="-228600" algn="l" rtl="0" fontAlgn="base">
        <a:spcBef>
          <a:spcPct val="20000"/>
        </a:spcBef>
        <a:spcAft>
          <a:spcPct val="0"/>
        </a:spcAft>
        <a:buChar char="»"/>
        <a:defRPr sz="1600">
          <a:solidFill>
            <a:schemeClr val="tx1"/>
          </a:solidFill>
          <a:latin typeface="+mn-lt"/>
        </a:defRPr>
      </a:lvl6pPr>
      <a:lvl7pPr marL="2971800" indent="-228600" algn="l" rtl="0" fontAlgn="base">
        <a:spcBef>
          <a:spcPct val="20000"/>
        </a:spcBef>
        <a:spcAft>
          <a:spcPct val="0"/>
        </a:spcAft>
        <a:buChar char="»"/>
        <a:defRPr sz="1600">
          <a:solidFill>
            <a:schemeClr val="tx1"/>
          </a:solidFill>
          <a:latin typeface="+mn-lt"/>
        </a:defRPr>
      </a:lvl7pPr>
      <a:lvl8pPr marL="3429000" indent="-228600" algn="l" rtl="0" fontAlgn="base">
        <a:spcBef>
          <a:spcPct val="20000"/>
        </a:spcBef>
        <a:spcAft>
          <a:spcPct val="0"/>
        </a:spcAft>
        <a:buChar char="»"/>
        <a:defRPr sz="1600">
          <a:solidFill>
            <a:schemeClr val="tx1"/>
          </a:solidFill>
          <a:latin typeface="+mn-lt"/>
        </a:defRPr>
      </a:lvl8pPr>
      <a:lvl9pPr marL="3886200" indent="-228600" algn="l" rtl="0" fontAlgn="base">
        <a:spcBef>
          <a:spcPct val="20000"/>
        </a:spcBef>
        <a:spcAft>
          <a:spcPct val="0"/>
        </a:spcAft>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6"/>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03A39BD-AB50-46F1-8219-B288B6DC2252}"/>
              </a:ext>
            </a:extLst>
          </p:cNvPr>
          <p:cNvSpPr>
            <a:spLocks noGrp="1"/>
          </p:cNvSpPr>
          <p:nvPr>
            <p:ph type="title"/>
          </p:nvPr>
        </p:nvSpPr>
        <p:spPr bwMode="auto">
          <a:xfrm>
            <a:off x="317500" y="-20638"/>
            <a:ext cx="8499475" cy="1143001"/>
          </a:xfrm>
          <a:prstGeom prst="rect">
            <a:avLst/>
          </a:prstGeom>
          <a:noFill/>
          <a:ln>
            <a:noFill/>
          </a:ln>
          <a:effectLst>
            <a:outerShdw blurRad="50800" dist="38100" dir="2700000" rotWithShape="0">
              <a:srgbClr val="808080">
                <a:alpha val="74997"/>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r>
              <a:rPr lang="en-US" dirty="0"/>
              <a:t>Click to edit Master title style</a:t>
            </a:r>
          </a:p>
        </p:txBody>
      </p:sp>
      <p:sp>
        <p:nvSpPr>
          <p:cNvPr id="3075" name="Text Placeholder 2">
            <a:extLst>
              <a:ext uri="{FF2B5EF4-FFF2-40B4-BE49-F238E27FC236}">
                <a16:creationId xmlns:a16="http://schemas.microsoft.com/office/drawing/2014/main" id="{4864D97C-D5FB-436D-BFD9-57861A1E3506}"/>
              </a:ext>
            </a:extLst>
          </p:cNvPr>
          <p:cNvSpPr>
            <a:spLocks noGrp="1"/>
          </p:cNvSpPr>
          <p:nvPr>
            <p:ph type="body" idx="1"/>
          </p:nvPr>
        </p:nvSpPr>
        <p:spPr bwMode="auto">
          <a:xfrm>
            <a:off x="341313" y="1338263"/>
            <a:ext cx="8475662"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625499CB-9F65-47F9-8EFA-BE81AAAAD150}"/>
              </a:ext>
            </a:extLst>
          </p:cNvPr>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eaLnBrk="1" hangingPunct="1">
              <a:lnSpc>
                <a:spcPct val="85000"/>
              </a:lnSpc>
              <a:defRPr sz="1200">
                <a:solidFill>
                  <a:schemeClr val="tx1">
                    <a:tint val="75000"/>
                  </a:schemeClr>
                </a:solidFill>
                <a:latin typeface="Arial" charset="0"/>
              </a:defRPr>
            </a:lvl1pPr>
          </a:lstStyle>
          <a:p>
            <a:pPr>
              <a:defRPr/>
            </a:pPr>
            <a:fld id="{36343E81-4CAE-479A-A4F7-0FC46C643D2E}" type="datetimeFigureOut">
              <a:rPr lang="en-US"/>
              <a:pPr>
                <a:defRPr/>
              </a:pPr>
              <a:t>10/9/2018</a:t>
            </a:fld>
            <a:endParaRPr lang="en-US"/>
          </a:p>
        </p:txBody>
      </p:sp>
      <p:sp>
        <p:nvSpPr>
          <p:cNvPr id="5" name="Footer Placeholder 4">
            <a:extLst>
              <a:ext uri="{FF2B5EF4-FFF2-40B4-BE49-F238E27FC236}">
                <a16:creationId xmlns:a16="http://schemas.microsoft.com/office/drawing/2014/main" id="{565509DE-8558-470A-A258-C488CFCA9B10}"/>
              </a:ext>
            </a:extLst>
          </p:cNvPr>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eaLnBrk="1" hangingPunct="1">
              <a:lnSpc>
                <a:spcPct val="85000"/>
              </a:lnSpc>
              <a:defRPr sz="1200">
                <a:solidFill>
                  <a:schemeClr val="tx1">
                    <a:tint val="75000"/>
                  </a:schemeClr>
                </a:solidFill>
                <a:latin typeface="Arial" charset="0"/>
              </a:defRPr>
            </a:lvl1pPr>
          </a:lstStyle>
          <a:p>
            <a:pPr>
              <a:defRPr/>
            </a:pPr>
            <a:endParaRPr lang="en-US"/>
          </a:p>
        </p:txBody>
      </p:sp>
      <p:sp>
        <p:nvSpPr>
          <p:cNvPr id="6" name="Slide Number Placeholder 5">
            <a:extLst>
              <a:ext uri="{FF2B5EF4-FFF2-40B4-BE49-F238E27FC236}">
                <a16:creationId xmlns:a16="http://schemas.microsoft.com/office/drawing/2014/main" id="{A1AB9294-E5EB-4A22-970A-1AF03AE21322}"/>
              </a:ext>
            </a:extLst>
          </p:cNvPr>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lnSpc>
                <a:spcPct val="85000"/>
              </a:lnSpc>
              <a:defRPr sz="1200">
                <a:solidFill>
                  <a:srgbClr val="FFFFFF"/>
                </a:solidFill>
                <a:latin typeface="Arial" panose="020B0604020202020204" pitchFamily="34" charset="0"/>
              </a:defRPr>
            </a:lvl1pPr>
          </a:lstStyle>
          <a:p>
            <a:pPr>
              <a:defRPr/>
            </a:pPr>
            <a:fld id="{7F36B4E2-ED45-4393-8104-BA28669D799A}" type="slidenum">
              <a:rPr lang="en-US" altLang="en-US"/>
              <a:pPr>
                <a:defRPr/>
              </a:pPr>
              <a:t>‹#›</a:t>
            </a:fld>
            <a:endParaRPr lang="en-US" altLang="en-US"/>
          </a:p>
        </p:txBody>
      </p:sp>
      <p:sp>
        <p:nvSpPr>
          <p:cNvPr id="7" name="Rectangle 132">
            <a:extLst>
              <a:ext uri="{FF2B5EF4-FFF2-40B4-BE49-F238E27FC236}">
                <a16:creationId xmlns:a16="http://schemas.microsoft.com/office/drawing/2014/main" id="{047D13C1-C0C7-4BEE-B252-7612C5406FFD}"/>
              </a:ext>
            </a:extLst>
          </p:cNvPr>
          <p:cNvSpPr>
            <a:spLocks noChangeArrowheads="1"/>
          </p:cNvSpPr>
          <p:nvPr/>
        </p:nvSpPr>
        <p:spPr bwMode="auto">
          <a:xfrm>
            <a:off x="333375" y="769938"/>
            <a:ext cx="8448675" cy="42862"/>
          </a:xfrm>
          <a:prstGeom prst="rect">
            <a:avLst/>
          </a:prstGeom>
          <a:gradFill rotWithShape="1">
            <a:gsLst>
              <a:gs pos="0">
                <a:srgbClr val="CC9900"/>
              </a:gs>
              <a:gs pos="50000">
                <a:srgbClr val="FFFFFF"/>
              </a:gs>
              <a:gs pos="100000">
                <a:srgbClr val="CC9900"/>
              </a:gs>
            </a:gsLst>
            <a:lin ang="0" scaled="1"/>
          </a:gradFill>
          <a:ln w="9525">
            <a:solidFill>
              <a:srgbClr val="FFD931"/>
            </a:solidFill>
            <a:miter lim="800000"/>
            <a:headEnd/>
            <a:tailEnd/>
          </a:ln>
        </p:spPr>
        <p:txBody>
          <a:bodyPr wrap="none" anchor="ctr"/>
          <a:lstStyle>
            <a:lvl1pPr>
              <a:defRPr sz="3600" b="1">
                <a:solidFill>
                  <a:schemeClr val="accent2"/>
                </a:solidFill>
                <a:latin typeface="Arial" panose="020B0604020202020204" pitchFamily="34" charset="0"/>
              </a:defRPr>
            </a:lvl1pPr>
            <a:lvl2pPr marL="742950" indent="-285750">
              <a:defRPr sz="3600" b="1">
                <a:solidFill>
                  <a:schemeClr val="accent2"/>
                </a:solidFill>
                <a:latin typeface="Arial" panose="020B0604020202020204" pitchFamily="34" charset="0"/>
              </a:defRPr>
            </a:lvl2pPr>
            <a:lvl3pPr marL="1143000" indent="-228600">
              <a:defRPr sz="3600" b="1">
                <a:solidFill>
                  <a:schemeClr val="accent2"/>
                </a:solidFill>
                <a:latin typeface="Arial" panose="020B0604020202020204" pitchFamily="34" charset="0"/>
              </a:defRPr>
            </a:lvl3pPr>
            <a:lvl4pPr marL="1600200" indent="-228600">
              <a:defRPr sz="3600" b="1">
                <a:solidFill>
                  <a:schemeClr val="accent2"/>
                </a:solidFill>
                <a:latin typeface="Arial" panose="020B0604020202020204" pitchFamily="34" charset="0"/>
              </a:defRPr>
            </a:lvl4pPr>
            <a:lvl5pPr marL="2057400" indent="-228600">
              <a:defRPr sz="3600" b="1">
                <a:solidFill>
                  <a:schemeClr val="accent2"/>
                </a:solidFill>
                <a:latin typeface="Arial" panose="020B0604020202020204" pitchFamily="34" charset="0"/>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defRPr>
            </a:lvl9pPr>
          </a:lstStyle>
          <a:p>
            <a:pPr algn="ctr" eaLnBrk="1" hangingPunct="1">
              <a:lnSpc>
                <a:spcPct val="85000"/>
              </a:lnSpc>
              <a:defRPr/>
            </a:pPr>
            <a:endParaRPr lang="en-US" altLang="en-US"/>
          </a:p>
        </p:txBody>
      </p:sp>
    </p:spTree>
  </p:cSld>
  <p:clrMap bg1="dk1" tx1="lt1" bg2="dk2" tx2="lt2" accent1="accent1" accent2="accent2" accent3="accent3" accent4="accent4" accent5="accent5" accent6="accent6" hlink="hlink" folHlink="folHlink"/>
  <p:sldLayoutIdLst>
    <p:sldLayoutId id="2147484062" r:id="rId1"/>
    <p:sldLayoutId id="2147484063" r:id="rId2"/>
    <p:sldLayoutId id="2147484064" r:id="rId3"/>
    <p:sldLayoutId id="2147484067" r:id="rId4"/>
  </p:sldLayoutIdLs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7" presetClass="entr" presetSubtype="1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500" fill="hold"/>
                                        <p:tgtEl>
                                          <p:spTgt spid="7"/>
                                        </p:tgtEl>
                                        <p:attrNameLst>
                                          <p:attrName>ppt_w</p:attrName>
                                        </p:attrNameLst>
                                      </p:cBhvr>
                                      <p:tavLst>
                                        <p:tav tm="0">
                                          <p:val>
                                            <p:fltVal val="0"/>
                                          </p:val>
                                        </p:tav>
                                        <p:tav tm="100000">
                                          <p:val>
                                            <p:strVal val="#ppt_w"/>
                                          </p:val>
                                        </p:tav>
                                      </p:tavLst>
                                    </p:anim>
                                    <p:anim calcmode="lin" valueType="num">
                                      <p:cBhvr>
                                        <p:cTn id="8" dur="500" fill="hold"/>
                                        <p:tgtEl>
                                          <p:spTgt spid="7"/>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txStyles>
    <p:titleStyle>
      <a:lvl1pPr algn="ctr" defTabSz="457200" rtl="0" eaLnBrk="0" fontAlgn="base" hangingPunct="0">
        <a:spcBef>
          <a:spcPct val="0"/>
        </a:spcBef>
        <a:spcAft>
          <a:spcPct val="0"/>
        </a:spcAft>
        <a:defRPr sz="2400" b="1" kern="1200" cap="all" spc="600">
          <a:ln>
            <a:solidFill>
              <a:srgbClr val="FFD931"/>
            </a:solidFill>
          </a:ln>
          <a:solidFill>
            <a:srgbClr val="FFD931"/>
          </a:solidFill>
          <a:latin typeface="Arial (Headings)"/>
          <a:ea typeface="Arial (Headings)"/>
          <a:cs typeface="Arial (Headings)"/>
        </a:defRPr>
      </a:lvl1pPr>
      <a:lvl2pPr algn="ctr" defTabSz="457200" rtl="0" eaLnBrk="0" fontAlgn="base" hangingPunct="0">
        <a:spcBef>
          <a:spcPct val="0"/>
        </a:spcBef>
        <a:spcAft>
          <a:spcPct val="0"/>
        </a:spcAft>
        <a:defRPr sz="2400" b="1">
          <a:solidFill>
            <a:srgbClr val="FFD931"/>
          </a:solidFill>
          <a:latin typeface="Arial (Headings)"/>
          <a:ea typeface="Arial (Headings)"/>
          <a:cs typeface="Arial (Headings)"/>
        </a:defRPr>
      </a:lvl2pPr>
      <a:lvl3pPr algn="ctr" defTabSz="457200" rtl="0" eaLnBrk="0" fontAlgn="base" hangingPunct="0">
        <a:spcBef>
          <a:spcPct val="0"/>
        </a:spcBef>
        <a:spcAft>
          <a:spcPct val="0"/>
        </a:spcAft>
        <a:defRPr sz="2400" b="1">
          <a:solidFill>
            <a:srgbClr val="FFD931"/>
          </a:solidFill>
          <a:latin typeface="Arial (Headings)"/>
          <a:ea typeface="Arial (Headings)"/>
          <a:cs typeface="Arial (Headings)"/>
        </a:defRPr>
      </a:lvl3pPr>
      <a:lvl4pPr algn="ctr" defTabSz="457200" rtl="0" eaLnBrk="0" fontAlgn="base" hangingPunct="0">
        <a:spcBef>
          <a:spcPct val="0"/>
        </a:spcBef>
        <a:spcAft>
          <a:spcPct val="0"/>
        </a:spcAft>
        <a:defRPr sz="2400" b="1">
          <a:solidFill>
            <a:srgbClr val="FFD931"/>
          </a:solidFill>
          <a:latin typeface="Arial (Headings)"/>
          <a:ea typeface="Arial (Headings)"/>
          <a:cs typeface="Arial (Headings)"/>
        </a:defRPr>
      </a:lvl4pPr>
      <a:lvl5pPr algn="ctr" defTabSz="457200" rtl="0" eaLnBrk="0" fontAlgn="base" hangingPunct="0">
        <a:spcBef>
          <a:spcPct val="0"/>
        </a:spcBef>
        <a:spcAft>
          <a:spcPct val="0"/>
        </a:spcAft>
        <a:defRPr sz="2400" b="1">
          <a:solidFill>
            <a:srgbClr val="FFD931"/>
          </a:solidFill>
          <a:latin typeface="Arial (Headings)"/>
          <a:ea typeface="Arial (Headings)"/>
          <a:cs typeface="Arial (Headings)"/>
        </a:defRPr>
      </a:lvl5pPr>
      <a:lvl6pPr marL="457200" algn="ctr" defTabSz="457200" rtl="0" fontAlgn="base">
        <a:spcBef>
          <a:spcPct val="0"/>
        </a:spcBef>
        <a:spcAft>
          <a:spcPct val="0"/>
        </a:spcAft>
        <a:defRPr sz="2400" b="1">
          <a:solidFill>
            <a:srgbClr val="FFD931"/>
          </a:solidFill>
          <a:latin typeface="Arial (Headings)"/>
          <a:ea typeface="Arial (Headings)"/>
          <a:cs typeface="Arial (Headings)"/>
        </a:defRPr>
      </a:lvl6pPr>
      <a:lvl7pPr marL="914400" algn="ctr" defTabSz="457200" rtl="0" fontAlgn="base">
        <a:spcBef>
          <a:spcPct val="0"/>
        </a:spcBef>
        <a:spcAft>
          <a:spcPct val="0"/>
        </a:spcAft>
        <a:defRPr sz="2400" b="1">
          <a:solidFill>
            <a:srgbClr val="FFD931"/>
          </a:solidFill>
          <a:latin typeface="Arial (Headings)"/>
          <a:ea typeface="Arial (Headings)"/>
          <a:cs typeface="Arial (Headings)"/>
        </a:defRPr>
      </a:lvl7pPr>
      <a:lvl8pPr marL="1371600" algn="ctr" defTabSz="457200" rtl="0" fontAlgn="base">
        <a:spcBef>
          <a:spcPct val="0"/>
        </a:spcBef>
        <a:spcAft>
          <a:spcPct val="0"/>
        </a:spcAft>
        <a:defRPr sz="2400" b="1">
          <a:solidFill>
            <a:srgbClr val="FFD931"/>
          </a:solidFill>
          <a:latin typeface="Arial (Headings)"/>
          <a:ea typeface="Arial (Headings)"/>
          <a:cs typeface="Arial (Headings)"/>
        </a:defRPr>
      </a:lvl8pPr>
      <a:lvl9pPr marL="1828800" algn="ctr" defTabSz="457200" rtl="0" fontAlgn="base">
        <a:spcBef>
          <a:spcPct val="0"/>
        </a:spcBef>
        <a:spcAft>
          <a:spcPct val="0"/>
        </a:spcAft>
        <a:defRPr sz="2400" b="1">
          <a:solidFill>
            <a:srgbClr val="FFD931"/>
          </a:solidFill>
          <a:latin typeface="Arial (Headings)"/>
          <a:ea typeface="Arial (Headings)"/>
          <a:cs typeface="Arial (Headings)"/>
        </a:defRPr>
      </a:lvl9pPr>
    </p:titleStyle>
    <p:bodyStyle>
      <a:lvl1pPr marL="342900" indent="-342900" algn="l" defTabSz="457200" rtl="0" eaLnBrk="0" fontAlgn="base" hangingPunct="0">
        <a:spcBef>
          <a:spcPct val="20000"/>
        </a:spcBef>
        <a:spcAft>
          <a:spcPct val="0"/>
        </a:spcAft>
        <a:buFont typeface="Arial" panose="020B0604020202020204" pitchFamily="34" charset="0"/>
        <a:buChar char="•"/>
        <a:defRPr sz="3200" kern="1200">
          <a:solidFill>
            <a:schemeClr val="tx1"/>
          </a:solidFill>
          <a:latin typeface="Arial (Body)"/>
          <a:ea typeface="Arial (Body)"/>
          <a:cs typeface="Arial (Body)"/>
        </a:defRPr>
      </a:lvl1pPr>
      <a:lvl2pPr marL="742950" indent="-285750" algn="l" defTabSz="457200" rtl="0" eaLnBrk="0" fontAlgn="base" hangingPunct="0">
        <a:spcBef>
          <a:spcPct val="20000"/>
        </a:spcBef>
        <a:spcAft>
          <a:spcPct val="0"/>
        </a:spcAft>
        <a:buFont typeface="Arial" panose="020B0604020202020204" pitchFamily="34" charset="0"/>
        <a:buChar char="–"/>
        <a:defRPr sz="2800" kern="1200">
          <a:solidFill>
            <a:schemeClr val="tx1"/>
          </a:solidFill>
          <a:latin typeface="Arial (Body)"/>
          <a:ea typeface="Arial (Body)"/>
          <a:cs typeface="Arial (Body)"/>
        </a:defRPr>
      </a:lvl2pPr>
      <a:lvl3pPr marL="1143000" indent="-228600" algn="l" defTabSz="457200" rtl="0" eaLnBrk="0" fontAlgn="base" hangingPunct="0">
        <a:spcBef>
          <a:spcPct val="20000"/>
        </a:spcBef>
        <a:spcAft>
          <a:spcPct val="0"/>
        </a:spcAft>
        <a:buFont typeface="Arial" panose="020B0604020202020204" pitchFamily="34" charset="0"/>
        <a:buChar char="•"/>
        <a:defRPr sz="2400" kern="1200">
          <a:solidFill>
            <a:schemeClr val="tx1"/>
          </a:solidFill>
          <a:latin typeface="Arial (Body)"/>
          <a:ea typeface="Arial (Body)"/>
          <a:cs typeface="Arial (Body)"/>
        </a:defRPr>
      </a:lvl3pPr>
      <a:lvl4pPr marL="1600200" indent="-2286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Arial (Body)"/>
          <a:ea typeface="Arial (Body)"/>
          <a:cs typeface="Arial (Body)"/>
        </a:defRPr>
      </a:lvl4pPr>
      <a:lvl5pPr marL="2057400" indent="-2286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Arial (Body)"/>
          <a:ea typeface="Arial (Body)"/>
          <a:cs typeface="Arial (Body)"/>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65D7C31A-89AB-47E2-8131-AC5F64FCFBEB}"/>
              </a:ext>
            </a:extLst>
          </p:cNvPr>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eaLnBrk="1" hangingPunct="1">
              <a:lnSpc>
                <a:spcPct val="85000"/>
              </a:lnSpc>
              <a:defRPr sz="1200">
                <a:solidFill>
                  <a:schemeClr val="tx1">
                    <a:tint val="75000"/>
                  </a:schemeClr>
                </a:solidFill>
                <a:latin typeface="Arial" charset="0"/>
              </a:defRPr>
            </a:lvl1pPr>
          </a:lstStyle>
          <a:p>
            <a:pPr>
              <a:defRPr/>
            </a:pPr>
            <a:fld id="{D7F30938-77F9-460B-8E41-F9A689942983}" type="datetimeFigureOut">
              <a:rPr lang="en-US"/>
              <a:pPr>
                <a:defRPr/>
              </a:pPr>
              <a:t>10/9/2018</a:t>
            </a:fld>
            <a:endParaRPr lang="en-US"/>
          </a:p>
        </p:txBody>
      </p:sp>
      <p:sp>
        <p:nvSpPr>
          <p:cNvPr id="5" name="Footer Placeholder 4">
            <a:extLst>
              <a:ext uri="{FF2B5EF4-FFF2-40B4-BE49-F238E27FC236}">
                <a16:creationId xmlns:a16="http://schemas.microsoft.com/office/drawing/2014/main" id="{2A52F58D-C71F-4DB9-B2A0-FD0942ADA9D9}"/>
              </a:ext>
            </a:extLst>
          </p:cNvPr>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eaLnBrk="1" hangingPunct="1">
              <a:lnSpc>
                <a:spcPct val="85000"/>
              </a:lnSpc>
              <a:defRPr sz="1200">
                <a:solidFill>
                  <a:schemeClr val="tx1">
                    <a:tint val="75000"/>
                  </a:schemeClr>
                </a:solidFill>
                <a:latin typeface="Arial" charset="0"/>
              </a:defRPr>
            </a:lvl1pPr>
          </a:lstStyle>
          <a:p>
            <a:pPr>
              <a:defRPr/>
            </a:pPr>
            <a:endParaRPr lang="en-US"/>
          </a:p>
        </p:txBody>
      </p:sp>
      <p:sp>
        <p:nvSpPr>
          <p:cNvPr id="6" name="Slide Number Placeholder 5">
            <a:extLst>
              <a:ext uri="{FF2B5EF4-FFF2-40B4-BE49-F238E27FC236}">
                <a16:creationId xmlns:a16="http://schemas.microsoft.com/office/drawing/2014/main" id="{C6A7D65E-578A-4CA7-8B55-A3FA9C866066}"/>
              </a:ext>
            </a:extLst>
          </p:cNvPr>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lnSpc>
                <a:spcPct val="85000"/>
              </a:lnSpc>
              <a:defRPr sz="1200">
                <a:solidFill>
                  <a:srgbClr val="FFFFFF"/>
                </a:solidFill>
                <a:latin typeface="Arial" panose="020B0604020202020204" pitchFamily="34" charset="0"/>
              </a:defRPr>
            </a:lvl1pPr>
          </a:lstStyle>
          <a:p>
            <a:pPr>
              <a:defRPr/>
            </a:pPr>
            <a:fld id="{EC5AA93B-CBD1-4F3E-91CE-D58B22049C72}" type="slidenum">
              <a:rPr lang="en-US" altLang="en-US"/>
              <a:pPr>
                <a:defRPr/>
              </a:pPr>
              <a:t>‹#›</a:t>
            </a:fld>
            <a:endParaRPr lang="en-US" altLang="en-US"/>
          </a:p>
        </p:txBody>
      </p:sp>
      <p:sp>
        <p:nvSpPr>
          <p:cNvPr id="7" name="Title Placeholder 6">
            <a:extLst>
              <a:ext uri="{FF2B5EF4-FFF2-40B4-BE49-F238E27FC236}">
                <a16:creationId xmlns:a16="http://schemas.microsoft.com/office/drawing/2014/main" id="{4604943D-86C7-49E4-B78F-BA72EA13C5C9}"/>
              </a:ext>
            </a:extLst>
          </p:cNvPr>
          <p:cNvSpPr>
            <a:spLocks noGrp="1"/>
          </p:cNvSpPr>
          <p:nvPr>
            <p:ph type="title"/>
          </p:nvPr>
        </p:nvSpPr>
        <p:spPr>
          <a:xfrm>
            <a:off x="317500" y="720725"/>
            <a:ext cx="8488363" cy="1112838"/>
          </a:xfrm>
          <a:prstGeom prst="rect">
            <a:avLst/>
          </a:prstGeom>
        </p:spPr>
        <p:txBody>
          <a:bodyPr vert="horz" lIns="91440" tIns="45720" rIns="91440" bIns="45720" rtlCol="0" anchor="ctr">
            <a:noAutofit/>
          </a:bodyPr>
          <a:lstStyle/>
          <a:p>
            <a:r>
              <a:rPr lang="en-US" dirty="0"/>
              <a:t>Click to edit Master title style</a:t>
            </a:r>
          </a:p>
        </p:txBody>
      </p:sp>
      <p:sp>
        <p:nvSpPr>
          <p:cNvPr id="8" name="Rectangle 132">
            <a:extLst>
              <a:ext uri="{FF2B5EF4-FFF2-40B4-BE49-F238E27FC236}">
                <a16:creationId xmlns:a16="http://schemas.microsoft.com/office/drawing/2014/main" id="{75136E7E-AC37-4DD5-91FB-D4C67D18D77F}"/>
              </a:ext>
            </a:extLst>
          </p:cNvPr>
          <p:cNvSpPr>
            <a:spLocks noChangeArrowheads="1"/>
          </p:cNvSpPr>
          <p:nvPr/>
        </p:nvSpPr>
        <p:spPr bwMode="auto">
          <a:xfrm>
            <a:off x="333375" y="561975"/>
            <a:ext cx="8448675" cy="42863"/>
          </a:xfrm>
          <a:prstGeom prst="rect">
            <a:avLst/>
          </a:prstGeom>
          <a:gradFill rotWithShape="1">
            <a:gsLst>
              <a:gs pos="0">
                <a:srgbClr val="CC9900"/>
              </a:gs>
              <a:gs pos="50000">
                <a:srgbClr val="FFFFFF"/>
              </a:gs>
              <a:gs pos="100000">
                <a:srgbClr val="CC9900"/>
              </a:gs>
            </a:gsLst>
            <a:lin ang="0" scaled="1"/>
          </a:gradFill>
          <a:ln w="9525">
            <a:solidFill>
              <a:srgbClr val="FFD931"/>
            </a:solidFill>
            <a:miter lim="800000"/>
            <a:headEnd/>
            <a:tailEnd/>
          </a:ln>
        </p:spPr>
        <p:txBody>
          <a:bodyPr wrap="none" anchor="ctr"/>
          <a:lstStyle>
            <a:lvl1pPr>
              <a:defRPr sz="3600" b="1">
                <a:solidFill>
                  <a:schemeClr val="accent2"/>
                </a:solidFill>
                <a:latin typeface="Arial" panose="020B0604020202020204" pitchFamily="34" charset="0"/>
              </a:defRPr>
            </a:lvl1pPr>
            <a:lvl2pPr marL="742950" indent="-285750">
              <a:defRPr sz="3600" b="1">
                <a:solidFill>
                  <a:schemeClr val="accent2"/>
                </a:solidFill>
                <a:latin typeface="Arial" panose="020B0604020202020204" pitchFamily="34" charset="0"/>
              </a:defRPr>
            </a:lvl2pPr>
            <a:lvl3pPr marL="1143000" indent="-228600">
              <a:defRPr sz="3600" b="1">
                <a:solidFill>
                  <a:schemeClr val="accent2"/>
                </a:solidFill>
                <a:latin typeface="Arial" panose="020B0604020202020204" pitchFamily="34" charset="0"/>
              </a:defRPr>
            </a:lvl3pPr>
            <a:lvl4pPr marL="1600200" indent="-228600">
              <a:defRPr sz="3600" b="1">
                <a:solidFill>
                  <a:schemeClr val="accent2"/>
                </a:solidFill>
                <a:latin typeface="Arial" panose="020B0604020202020204" pitchFamily="34" charset="0"/>
              </a:defRPr>
            </a:lvl4pPr>
            <a:lvl5pPr marL="2057400" indent="-228600">
              <a:defRPr sz="3600" b="1">
                <a:solidFill>
                  <a:schemeClr val="accent2"/>
                </a:solidFill>
                <a:latin typeface="Arial" panose="020B0604020202020204" pitchFamily="34" charset="0"/>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defRPr>
            </a:lvl9pPr>
          </a:lstStyle>
          <a:p>
            <a:pPr algn="ctr" eaLnBrk="1" hangingPunct="1">
              <a:lnSpc>
                <a:spcPct val="85000"/>
              </a:lnSpc>
              <a:defRPr/>
            </a:pPr>
            <a:endParaRPr lang="en-US" altLang="en-US"/>
          </a:p>
        </p:txBody>
      </p:sp>
      <p:sp>
        <p:nvSpPr>
          <p:cNvPr id="9" name="Rectangle 132">
            <a:extLst>
              <a:ext uri="{FF2B5EF4-FFF2-40B4-BE49-F238E27FC236}">
                <a16:creationId xmlns:a16="http://schemas.microsoft.com/office/drawing/2014/main" id="{5E69F0B4-97E0-41D3-8EE9-1E33D6ACA35E}"/>
              </a:ext>
            </a:extLst>
          </p:cNvPr>
          <p:cNvSpPr>
            <a:spLocks noChangeArrowheads="1"/>
          </p:cNvSpPr>
          <p:nvPr/>
        </p:nvSpPr>
        <p:spPr bwMode="auto">
          <a:xfrm>
            <a:off x="339725" y="1922463"/>
            <a:ext cx="8448675" cy="42862"/>
          </a:xfrm>
          <a:prstGeom prst="rect">
            <a:avLst/>
          </a:prstGeom>
          <a:gradFill rotWithShape="1">
            <a:gsLst>
              <a:gs pos="0">
                <a:srgbClr val="CC9900"/>
              </a:gs>
              <a:gs pos="50000">
                <a:srgbClr val="FFFFFF"/>
              </a:gs>
              <a:gs pos="100000">
                <a:srgbClr val="CC9900"/>
              </a:gs>
            </a:gsLst>
            <a:lin ang="0" scaled="1"/>
          </a:gradFill>
          <a:ln w="9525">
            <a:solidFill>
              <a:srgbClr val="FFD931"/>
            </a:solidFill>
            <a:miter lim="800000"/>
            <a:headEnd/>
            <a:tailEnd/>
          </a:ln>
        </p:spPr>
        <p:txBody>
          <a:bodyPr wrap="none" anchor="ctr"/>
          <a:lstStyle>
            <a:lvl1pPr>
              <a:defRPr sz="3600" b="1">
                <a:solidFill>
                  <a:schemeClr val="accent2"/>
                </a:solidFill>
                <a:latin typeface="Arial" panose="020B0604020202020204" pitchFamily="34" charset="0"/>
              </a:defRPr>
            </a:lvl1pPr>
            <a:lvl2pPr marL="742950" indent="-285750">
              <a:defRPr sz="3600" b="1">
                <a:solidFill>
                  <a:schemeClr val="accent2"/>
                </a:solidFill>
                <a:latin typeface="Arial" panose="020B0604020202020204" pitchFamily="34" charset="0"/>
              </a:defRPr>
            </a:lvl2pPr>
            <a:lvl3pPr marL="1143000" indent="-228600">
              <a:defRPr sz="3600" b="1">
                <a:solidFill>
                  <a:schemeClr val="accent2"/>
                </a:solidFill>
                <a:latin typeface="Arial" panose="020B0604020202020204" pitchFamily="34" charset="0"/>
              </a:defRPr>
            </a:lvl3pPr>
            <a:lvl4pPr marL="1600200" indent="-228600">
              <a:defRPr sz="3600" b="1">
                <a:solidFill>
                  <a:schemeClr val="accent2"/>
                </a:solidFill>
                <a:latin typeface="Arial" panose="020B0604020202020204" pitchFamily="34" charset="0"/>
              </a:defRPr>
            </a:lvl4pPr>
            <a:lvl5pPr marL="2057400" indent="-228600">
              <a:defRPr sz="3600" b="1">
                <a:solidFill>
                  <a:schemeClr val="accent2"/>
                </a:solidFill>
                <a:latin typeface="Arial" panose="020B0604020202020204" pitchFamily="34" charset="0"/>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defRPr>
            </a:lvl9pPr>
          </a:lstStyle>
          <a:p>
            <a:pPr algn="ctr" eaLnBrk="1" hangingPunct="1">
              <a:lnSpc>
                <a:spcPct val="85000"/>
              </a:lnSpc>
              <a:defRPr/>
            </a:pPr>
            <a:endParaRPr lang="en-US" altLang="en-US"/>
          </a:p>
        </p:txBody>
      </p:sp>
      <p:sp>
        <p:nvSpPr>
          <p:cNvPr id="7176" name="Text Placeholder 9">
            <a:extLst>
              <a:ext uri="{FF2B5EF4-FFF2-40B4-BE49-F238E27FC236}">
                <a16:creationId xmlns:a16="http://schemas.microsoft.com/office/drawing/2014/main" id="{5976A11C-0245-4CC2-9BA3-1AE7F53EEFC9}"/>
              </a:ext>
            </a:extLst>
          </p:cNvPr>
          <p:cNvSpPr>
            <a:spLocks noGrp="1"/>
          </p:cNvSpPr>
          <p:nvPr>
            <p:ph type="body" idx="1"/>
          </p:nvPr>
        </p:nvSpPr>
        <p:spPr bwMode="auto">
          <a:xfrm>
            <a:off x="330200" y="2540000"/>
            <a:ext cx="8475663" cy="3271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p:txBody>
      </p:sp>
    </p:spTree>
  </p:cSld>
  <p:clrMap bg1="dk1" tx1="lt1" bg2="dk2" tx2="lt2" accent1="accent1" accent2="accent2" accent3="accent3" accent4="accent4" accent5="accent5" accent6="accent6" hlink="hlink" folHlink="folHlink"/>
  <p:sldLayoutIdLst>
    <p:sldLayoutId id="2147484065" r:id="rId1"/>
  </p:sldLayoutIdLs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7" presetClass="entr" presetSubtype="1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500" fill="hold"/>
                                        <p:tgtEl>
                                          <p:spTgt spid="8"/>
                                        </p:tgtEl>
                                        <p:attrNameLst>
                                          <p:attrName>ppt_w</p:attrName>
                                        </p:attrNameLst>
                                      </p:cBhvr>
                                      <p:tavLst>
                                        <p:tav tm="0">
                                          <p:val>
                                            <p:fltVal val="0"/>
                                          </p:val>
                                        </p:tav>
                                        <p:tav tm="100000">
                                          <p:val>
                                            <p:strVal val="#ppt_w"/>
                                          </p:val>
                                        </p:tav>
                                      </p:tavLst>
                                    </p:anim>
                                    <p:anim calcmode="lin" valueType="num">
                                      <p:cBhvr>
                                        <p:cTn id="8" dur="500" fill="hold"/>
                                        <p:tgtEl>
                                          <p:spTgt spid="8"/>
                                        </p:tgtEl>
                                        <p:attrNameLst>
                                          <p:attrName>ppt_h</p:attrName>
                                        </p:attrNameLst>
                                      </p:cBhvr>
                                      <p:tavLst>
                                        <p:tav tm="0">
                                          <p:val>
                                            <p:strVal val="#ppt_h"/>
                                          </p:val>
                                        </p:tav>
                                        <p:tav tm="100000">
                                          <p:val>
                                            <p:strVal val="#ppt_h"/>
                                          </p:val>
                                        </p:tav>
                                      </p:tavLst>
                                    </p:anim>
                                  </p:childTnLst>
                                </p:cTn>
                              </p:par>
                              <p:par>
                                <p:cTn id="9" presetID="17" presetClass="entr" presetSubtype="10"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anim calcmode="lin" valueType="num">
                                      <p:cBhvr>
                                        <p:cTn id="11" dur="500" fill="hold"/>
                                        <p:tgtEl>
                                          <p:spTgt spid="9"/>
                                        </p:tgtEl>
                                        <p:attrNameLst>
                                          <p:attrName>ppt_w</p:attrName>
                                        </p:attrNameLst>
                                      </p:cBhvr>
                                      <p:tavLst>
                                        <p:tav tm="0">
                                          <p:val>
                                            <p:fltVal val="0"/>
                                          </p:val>
                                        </p:tav>
                                        <p:tav tm="100000">
                                          <p:val>
                                            <p:strVal val="#ppt_w"/>
                                          </p:val>
                                        </p:tav>
                                      </p:tavLst>
                                    </p:anim>
                                    <p:anim calcmode="lin" valueType="num">
                                      <p:cBhvr>
                                        <p:cTn id="12" dur="500" fill="hold"/>
                                        <p:tgtEl>
                                          <p:spTgt spid="9"/>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Lst>
  </p:timing>
  <p:txStyles>
    <p:titleStyle>
      <a:lvl1pPr algn="ctr" defTabSz="457200" rtl="0" eaLnBrk="0" fontAlgn="base" hangingPunct="0">
        <a:spcBef>
          <a:spcPct val="0"/>
        </a:spcBef>
        <a:spcAft>
          <a:spcPct val="0"/>
        </a:spcAft>
        <a:defRPr sz="3600" b="1" kern="1200" cap="all" spc="600">
          <a:ln>
            <a:solidFill>
              <a:srgbClr val="FFD931"/>
            </a:solidFill>
          </a:ln>
          <a:solidFill>
            <a:srgbClr val="FFD931"/>
          </a:solidFill>
          <a:effectLst>
            <a:outerShdw blurRad="50800" dist="38100" dir="2700000">
              <a:srgbClr val="000000"/>
            </a:outerShdw>
          </a:effectLst>
          <a:latin typeface="Arial (Headings)"/>
          <a:ea typeface="Arial (Headings)"/>
          <a:cs typeface="Arial (Headings)"/>
        </a:defRPr>
      </a:lvl1pPr>
      <a:lvl2pPr algn="ctr" defTabSz="457200" rtl="0" eaLnBrk="0" fontAlgn="base" hangingPunct="0">
        <a:spcBef>
          <a:spcPct val="0"/>
        </a:spcBef>
        <a:spcAft>
          <a:spcPct val="0"/>
        </a:spcAft>
        <a:defRPr sz="3600" b="1">
          <a:solidFill>
            <a:srgbClr val="FFD931"/>
          </a:solidFill>
          <a:latin typeface="Arial (Headings)"/>
          <a:ea typeface="Arial (Headings)"/>
          <a:cs typeface="Arial (Headings)"/>
        </a:defRPr>
      </a:lvl2pPr>
      <a:lvl3pPr algn="ctr" defTabSz="457200" rtl="0" eaLnBrk="0" fontAlgn="base" hangingPunct="0">
        <a:spcBef>
          <a:spcPct val="0"/>
        </a:spcBef>
        <a:spcAft>
          <a:spcPct val="0"/>
        </a:spcAft>
        <a:defRPr sz="3600" b="1">
          <a:solidFill>
            <a:srgbClr val="FFD931"/>
          </a:solidFill>
          <a:latin typeface="Arial (Headings)"/>
          <a:ea typeface="Arial (Headings)"/>
          <a:cs typeface="Arial (Headings)"/>
        </a:defRPr>
      </a:lvl3pPr>
      <a:lvl4pPr algn="ctr" defTabSz="457200" rtl="0" eaLnBrk="0" fontAlgn="base" hangingPunct="0">
        <a:spcBef>
          <a:spcPct val="0"/>
        </a:spcBef>
        <a:spcAft>
          <a:spcPct val="0"/>
        </a:spcAft>
        <a:defRPr sz="3600" b="1">
          <a:solidFill>
            <a:srgbClr val="FFD931"/>
          </a:solidFill>
          <a:latin typeface="Arial (Headings)"/>
          <a:ea typeface="Arial (Headings)"/>
          <a:cs typeface="Arial (Headings)"/>
        </a:defRPr>
      </a:lvl4pPr>
      <a:lvl5pPr algn="ctr" defTabSz="457200" rtl="0" eaLnBrk="0" fontAlgn="base" hangingPunct="0">
        <a:spcBef>
          <a:spcPct val="0"/>
        </a:spcBef>
        <a:spcAft>
          <a:spcPct val="0"/>
        </a:spcAft>
        <a:defRPr sz="3600" b="1">
          <a:solidFill>
            <a:srgbClr val="FFD931"/>
          </a:solidFill>
          <a:latin typeface="Arial (Headings)"/>
          <a:ea typeface="Arial (Headings)"/>
          <a:cs typeface="Arial (Headings)"/>
        </a:defRPr>
      </a:lvl5pPr>
      <a:lvl6pPr marL="457200" algn="ctr" defTabSz="457200" rtl="0" fontAlgn="base">
        <a:spcBef>
          <a:spcPct val="0"/>
        </a:spcBef>
        <a:spcAft>
          <a:spcPct val="0"/>
        </a:spcAft>
        <a:defRPr sz="3600" b="1">
          <a:solidFill>
            <a:srgbClr val="FFD931"/>
          </a:solidFill>
          <a:latin typeface="Arial (Headings)"/>
          <a:ea typeface="Arial (Headings)"/>
          <a:cs typeface="Arial (Headings)"/>
        </a:defRPr>
      </a:lvl6pPr>
      <a:lvl7pPr marL="914400" algn="ctr" defTabSz="457200" rtl="0" fontAlgn="base">
        <a:spcBef>
          <a:spcPct val="0"/>
        </a:spcBef>
        <a:spcAft>
          <a:spcPct val="0"/>
        </a:spcAft>
        <a:defRPr sz="3600" b="1">
          <a:solidFill>
            <a:srgbClr val="FFD931"/>
          </a:solidFill>
          <a:latin typeface="Arial (Headings)"/>
          <a:ea typeface="Arial (Headings)"/>
          <a:cs typeface="Arial (Headings)"/>
        </a:defRPr>
      </a:lvl7pPr>
      <a:lvl8pPr marL="1371600" algn="ctr" defTabSz="457200" rtl="0" fontAlgn="base">
        <a:spcBef>
          <a:spcPct val="0"/>
        </a:spcBef>
        <a:spcAft>
          <a:spcPct val="0"/>
        </a:spcAft>
        <a:defRPr sz="3600" b="1">
          <a:solidFill>
            <a:srgbClr val="FFD931"/>
          </a:solidFill>
          <a:latin typeface="Arial (Headings)"/>
          <a:ea typeface="Arial (Headings)"/>
          <a:cs typeface="Arial (Headings)"/>
        </a:defRPr>
      </a:lvl8pPr>
      <a:lvl9pPr marL="1828800" algn="ctr" defTabSz="457200" rtl="0" fontAlgn="base">
        <a:spcBef>
          <a:spcPct val="0"/>
        </a:spcBef>
        <a:spcAft>
          <a:spcPct val="0"/>
        </a:spcAft>
        <a:defRPr sz="3600" b="1">
          <a:solidFill>
            <a:srgbClr val="FFD931"/>
          </a:solidFill>
          <a:latin typeface="Arial (Headings)"/>
          <a:ea typeface="Arial (Headings)"/>
          <a:cs typeface="Arial (Headings)"/>
        </a:defRPr>
      </a:lvl9pPr>
    </p:titleStyle>
    <p:bodyStyle>
      <a:lvl1pPr marL="342900" indent="-342900" algn="ctr" defTabSz="457200" rtl="0" eaLnBrk="0" fontAlgn="base" hangingPunct="0">
        <a:spcBef>
          <a:spcPct val="20000"/>
        </a:spcBef>
        <a:spcAft>
          <a:spcPct val="0"/>
        </a:spcAft>
        <a:buFont typeface="Arial" panose="020B0604020202020204" pitchFamily="34" charset="0"/>
        <a:defRPr sz="5000" b="1" kern="1200">
          <a:solidFill>
            <a:schemeClr val="tx1"/>
          </a:solidFill>
          <a:latin typeface="Arial (Body)"/>
          <a:ea typeface="Arial (Body)"/>
          <a:cs typeface="Arial (Body)"/>
        </a:defRPr>
      </a:lvl1pPr>
      <a:lvl2pPr marL="742950" indent="-285750" algn="l" defTabSz="457200"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Arial (Body)"/>
          <a:cs typeface="Arial (Body)"/>
        </a:defRPr>
      </a:lvl2pPr>
      <a:lvl3pPr marL="1143000" indent="-228600" algn="l" defTabSz="457200"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Arial (Body)"/>
          <a:cs typeface="Arial (Body)"/>
        </a:defRPr>
      </a:lvl3pPr>
      <a:lvl4pPr marL="1600200" indent="-2286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Arial (Body)"/>
          <a:cs typeface="Arial (Body)"/>
        </a:defRPr>
      </a:lvl4pPr>
      <a:lvl5pPr marL="2057400" indent="-2286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Arial (Body)"/>
          <a:cs typeface="Arial (Body)"/>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09/10/2018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1621272134"/>
      </p:ext>
    </p:extLst>
  </p:cSld>
  <p:clrMap bg1="lt1" tx1="dk1" bg2="lt2" tx2="dk2" accent1="accent1" accent2="accent2" accent3="accent3" accent4="accent4" accent5="accent5" accent6="accent6" hlink="hlink" folHlink="folHlink"/>
  <p:sldLayoutIdLst>
    <p:sldLayoutId id="2147484081" r:id="rId1"/>
    <p:sldLayoutId id="2147484082" r:id="rId2"/>
    <p:sldLayoutId id="2147484083" r:id="rId3"/>
    <p:sldLayoutId id="2147484084" r:id="rId4"/>
    <p:sldLayoutId id="2147484085" r:id="rId5"/>
    <p:sldLayoutId id="2147484086" r:id="rId6"/>
    <p:sldLayoutId id="2147484087" r:id="rId7"/>
    <p:sldLayoutId id="2147484088" r:id="rId8"/>
    <p:sldLayoutId id="2147484089" r:id="rId9"/>
    <p:sldLayoutId id="2147484090" r:id="rId10"/>
    <p:sldLayoutId id="2147484091" r:id="rId11"/>
    <p:sldLayoutId id="214748409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3" Type="http://schemas.openxmlformats.org/officeDocument/2006/relationships/hyperlink" Target="http://videos.humankinetics.com/services/player/bcpid1958213916001?bckey=AQ~~,AAAA0gHQG-E~,UzAFL1pLzn5HKOtT4KHrsPjpUv67WEPE&amp;bctid=4142821280001" TargetMode="External"/><Relationship Id="rId2" Type="http://schemas.openxmlformats.org/officeDocument/2006/relationships/notesSlide" Target="../notesSlides/notesSlide12.xml"/><Relationship Id="rId1" Type="http://schemas.openxmlformats.org/officeDocument/2006/relationships/slideLayout" Target="../slideLayouts/slideLayout18.xml"/><Relationship Id="rId4" Type="http://schemas.openxmlformats.org/officeDocument/2006/relationships/image" Target="../media/image10.jpe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3" Type="http://schemas.openxmlformats.org/officeDocument/2006/relationships/hyperlink" Target="http://videos.humankinetics.com/services/player/bcpid1958213916001?bckey=AQ~~,AAAA0gHQG-E~,UzAFL1pLzn5HKOtT4KHrsPjpUv67WEPE&amp;bctid=4142820261001" TargetMode="External"/><Relationship Id="rId2" Type="http://schemas.openxmlformats.org/officeDocument/2006/relationships/notesSlide" Target="../notesSlides/notesSlide15.xml"/><Relationship Id="rId1" Type="http://schemas.openxmlformats.org/officeDocument/2006/relationships/slideLayout" Target="../slideLayouts/slideLayout18.xml"/><Relationship Id="rId4" Type="http://schemas.openxmlformats.org/officeDocument/2006/relationships/image" Target="../media/image11.jpe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3" Type="http://schemas.openxmlformats.org/officeDocument/2006/relationships/hyperlink" Target="http://videos.humankinetics.com/services/player/bcpid1958213916001?bckey=AQ~~,AAAA0gHQG-E~,UzAFL1pLzn5HKOtT4KHrsPjpUv67WEPE&amp;bctid=4161257754001" TargetMode="External"/><Relationship Id="rId2" Type="http://schemas.openxmlformats.org/officeDocument/2006/relationships/notesSlide" Target="../notesSlides/notesSlide16.xml"/><Relationship Id="rId1" Type="http://schemas.openxmlformats.org/officeDocument/2006/relationships/slideLayout" Target="../slideLayouts/slideLayout18.xml"/><Relationship Id="rId4" Type="http://schemas.openxmlformats.org/officeDocument/2006/relationships/image" Target="../media/image12.jpe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1.xml"/><Relationship Id="rId1" Type="http://schemas.openxmlformats.org/officeDocument/2006/relationships/slideLayout" Target="../slideLayouts/slideLayout18.xml"/><Relationship Id="rId4" Type="http://schemas.openxmlformats.org/officeDocument/2006/relationships/image" Target="../media/image15.png"/></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8.xml"/></Relationships>
</file>

<file path=ppt/slides/_rels/slide3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3.xml"/><Relationship Id="rId1" Type="http://schemas.openxmlformats.org/officeDocument/2006/relationships/slideLayout" Target="../slideLayouts/slideLayout18.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8.xml"/></Relationships>
</file>

<file path=ppt/slides/_rels/slide40.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8.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8.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8.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8.xml"/></Relationships>
</file>

<file path=ppt/slides/_rels/slide5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8.xml"/></Relationships>
</file>

<file path=ppt/slides/_rels/slide52.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8.xml"/></Relationships>
</file>

<file path=ppt/slides/_rels/slide5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7.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p:txBody>
          <a:bodyPr>
            <a:normAutofit fontScale="90000"/>
          </a:bodyPr>
          <a:lstStyle/>
          <a:p>
            <a:r>
              <a:rPr lang="en-US" altLang="en-US" dirty="0"/>
              <a:t>Structure and Function of Exercising Muscle</a:t>
            </a:r>
            <a:br>
              <a:rPr lang="en-US" altLang="en-US" dirty="0"/>
            </a:br>
            <a:endParaRPr lang="en-GB" dirty="0"/>
          </a:p>
        </p:txBody>
      </p:sp>
      <p:sp>
        <p:nvSpPr>
          <p:cNvPr id="11265" name="Content Placeholder 1">
            <a:extLst>
              <a:ext uri="{FF2B5EF4-FFF2-40B4-BE49-F238E27FC236}">
                <a16:creationId xmlns:a16="http://schemas.microsoft.com/office/drawing/2014/main" id="{9021A353-9D61-4D7B-BCC3-C030BFE600C9}"/>
              </a:ext>
            </a:extLst>
          </p:cNvPr>
          <p:cNvSpPr>
            <a:spLocks noGrp="1"/>
          </p:cNvSpPr>
          <p:nvPr>
            <p:ph type="subTitle" idx="1"/>
          </p:nvPr>
        </p:nvSpPr>
        <p:spPr/>
        <p:txBody>
          <a:bodyPr>
            <a:normAutofit/>
          </a:bodyPr>
          <a:lstStyle/>
          <a:p>
            <a:pPr eaLnBrk="1" hangingPunct="1"/>
            <a:endParaRPr lang="en-US" altLang="en-US" dirty="0"/>
          </a:p>
          <a:p>
            <a:pPr eaLnBrk="1" hangingPunct="1"/>
            <a:r>
              <a:rPr lang="en-US" altLang="en-US" sz="3200" dirty="0"/>
              <a:t>Chapter 1 – </a:t>
            </a:r>
            <a:r>
              <a:rPr lang="en-US" altLang="en-US" sz="3200" dirty="0" err="1"/>
              <a:t>Kenney</a:t>
            </a:r>
            <a:r>
              <a:rPr lang="en-US" altLang="en-US" sz="3200" dirty="0"/>
              <a:t>, </a:t>
            </a:r>
            <a:r>
              <a:rPr lang="en-US" altLang="en-US" sz="3200" dirty="0" err="1"/>
              <a:t>Wilmore</a:t>
            </a:r>
            <a:r>
              <a:rPr lang="en-US" altLang="en-US" sz="3200" dirty="0"/>
              <a:t> and </a:t>
            </a:r>
            <a:r>
              <a:rPr lang="en-US" altLang="en-US" sz="3200" dirty="0" err="1"/>
              <a:t>Costill</a:t>
            </a:r>
            <a:r>
              <a:rPr lang="en-US" altLang="en-US" sz="3200" dirty="0"/>
              <a:t> (2015)</a:t>
            </a:r>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4">
            <a:extLst>
              <a:ext uri="{FF2B5EF4-FFF2-40B4-BE49-F238E27FC236}">
                <a16:creationId xmlns:a16="http://schemas.microsoft.com/office/drawing/2014/main" id="{C1C5AE60-FB9C-4DBA-BB88-3E784A583C0E}"/>
              </a:ext>
            </a:extLst>
          </p:cNvPr>
          <p:cNvSpPr>
            <a:spLocks noGrp="1"/>
          </p:cNvSpPr>
          <p:nvPr>
            <p:ph type="title"/>
          </p:nvPr>
        </p:nvSpPr>
        <p:spPr/>
        <p:txBody>
          <a:bodyPr/>
          <a:lstStyle/>
          <a:p>
            <a:pPr>
              <a:defRPr/>
            </a:pPr>
            <a:r>
              <a:rPr lang="en-US" dirty="0" smtClean="0">
                <a:effectLst/>
              </a:rPr>
              <a:t>Ove</a:t>
            </a:r>
            <a:r>
              <a:rPr lang="en-US" spc="100" dirty="0" smtClean="0">
                <a:effectLst/>
              </a:rPr>
              <a:t>r</a:t>
            </a:r>
            <a:r>
              <a:rPr lang="en-US" dirty="0" smtClean="0">
                <a:effectLst/>
              </a:rPr>
              <a:t>view</a:t>
            </a:r>
            <a:endParaRPr lang="en-US" dirty="0">
              <a:effectLst/>
            </a:endParaRPr>
          </a:p>
        </p:txBody>
      </p:sp>
      <p:sp>
        <p:nvSpPr>
          <p:cNvPr id="13314" name="Content Placeholder 15">
            <a:extLst>
              <a:ext uri="{FF2B5EF4-FFF2-40B4-BE49-F238E27FC236}">
                <a16:creationId xmlns:a16="http://schemas.microsoft.com/office/drawing/2014/main" id="{3A26490F-0383-45D7-8DB8-E71DF11F3FFB}"/>
              </a:ext>
            </a:extLst>
          </p:cNvPr>
          <p:cNvSpPr>
            <a:spLocks noGrp="1"/>
          </p:cNvSpPr>
          <p:nvPr>
            <p:ph sz="quarter" idx="10"/>
          </p:nvPr>
        </p:nvSpPr>
        <p:spPr>
          <a:xfrm>
            <a:off x="439738" y="1290638"/>
            <a:ext cx="8207375" cy="4243387"/>
          </a:xfrm>
        </p:spPr>
        <p:txBody>
          <a:bodyPr>
            <a:normAutofit fontScale="92500"/>
          </a:bodyPr>
          <a:lstStyle/>
          <a:p>
            <a:pPr eaLnBrk="1" hangingPunct="1"/>
            <a:r>
              <a:rPr lang="en-US" altLang="en-US" sz="2600" dirty="0"/>
              <a:t>Anatomy of skeletal muscle</a:t>
            </a:r>
          </a:p>
          <a:p>
            <a:pPr lvl="1" eaLnBrk="1" hangingPunct="1"/>
            <a:r>
              <a:rPr lang="en-US" altLang="en-US" sz="2600" dirty="0"/>
              <a:t>Muscle fibers</a:t>
            </a:r>
          </a:p>
          <a:p>
            <a:pPr lvl="1" eaLnBrk="1" hangingPunct="1"/>
            <a:r>
              <a:rPr lang="en-US" altLang="en-US" sz="2600" dirty="0"/>
              <a:t>Myofibrils</a:t>
            </a:r>
          </a:p>
          <a:p>
            <a:pPr eaLnBrk="1" hangingPunct="1"/>
            <a:endParaRPr lang="en-US" altLang="en-US" sz="700" dirty="0"/>
          </a:p>
          <a:p>
            <a:pPr eaLnBrk="1" hangingPunct="1"/>
            <a:r>
              <a:rPr lang="en-US" altLang="en-US" sz="2600" dirty="0"/>
              <a:t>Muscle fiber contraction</a:t>
            </a:r>
          </a:p>
          <a:p>
            <a:pPr eaLnBrk="1" hangingPunct="1"/>
            <a:endParaRPr lang="en-US" altLang="en-US" sz="700" dirty="0"/>
          </a:p>
          <a:p>
            <a:pPr eaLnBrk="1" hangingPunct="1"/>
            <a:r>
              <a:rPr lang="en-US" altLang="en-US" sz="2600" dirty="0"/>
              <a:t>Skeletal muscle and exercise</a:t>
            </a:r>
          </a:p>
          <a:p>
            <a:pPr lvl="1" eaLnBrk="1" hangingPunct="1"/>
            <a:r>
              <a:rPr lang="en-US" altLang="en-US" sz="2600" dirty="0"/>
              <a:t>Muscle fiber types</a:t>
            </a:r>
          </a:p>
          <a:p>
            <a:pPr lvl="1" eaLnBrk="1" hangingPunct="1"/>
            <a:r>
              <a:rPr lang="en-US" altLang="en-US" sz="2600" dirty="0"/>
              <a:t>Muscle fiber (motor unit) recruitment</a:t>
            </a:r>
          </a:p>
          <a:p>
            <a:pPr lvl="1" eaLnBrk="1" hangingPunct="1"/>
            <a:r>
              <a:rPr lang="en-US" altLang="en-US" sz="2600" dirty="0"/>
              <a:t>Orderly recruitment of muscle fibers (size principle)</a:t>
            </a:r>
          </a:p>
          <a:p>
            <a:pPr lvl="1" eaLnBrk="1" hangingPunct="1"/>
            <a:r>
              <a:rPr lang="en-US" altLang="en-US" sz="2600" dirty="0"/>
              <a:t>Fiber type and athletic success</a:t>
            </a:r>
          </a:p>
        </p:txBody>
      </p:sp>
    </p:spTree>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itle 12">
            <a:extLst>
              <a:ext uri="{FF2B5EF4-FFF2-40B4-BE49-F238E27FC236}">
                <a16:creationId xmlns:a16="http://schemas.microsoft.com/office/drawing/2014/main" id="{805F75E2-8D50-46F4-BA61-64D5EABF00AD}"/>
              </a:ext>
            </a:extLst>
          </p:cNvPr>
          <p:cNvSpPr>
            <a:spLocks noGrp="1"/>
          </p:cNvSpPr>
          <p:nvPr>
            <p:ph type="title"/>
          </p:nvPr>
        </p:nvSpPr>
        <p:spPr/>
        <p:txBody>
          <a:bodyPr/>
          <a:lstStyle/>
          <a:p>
            <a:pPr eaLnBrk="1" hangingPunct="1"/>
            <a:r>
              <a:rPr lang="en-US" altLang="en-US">
                <a:effectLst/>
              </a:rPr>
              <a:t>Three Types of Muscle Tissue</a:t>
            </a:r>
          </a:p>
        </p:txBody>
      </p:sp>
      <p:sp>
        <p:nvSpPr>
          <p:cNvPr id="15362" name="Content Placeholder 13">
            <a:extLst>
              <a:ext uri="{FF2B5EF4-FFF2-40B4-BE49-F238E27FC236}">
                <a16:creationId xmlns:a16="http://schemas.microsoft.com/office/drawing/2014/main" id="{FC76C234-B575-4D74-A563-898D1F62B8A4}"/>
              </a:ext>
            </a:extLst>
          </p:cNvPr>
          <p:cNvSpPr>
            <a:spLocks noGrp="1"/>
          </p:cNvSpPr>
          <p:nvPr>
            <p:ph idx="1"/>
          </p:nvPr>
        </p:nvSpPr>
        <p:spPr>
          <a:xfrm>
            <a:off x="571500" y="1874838"/>
            <a:ext cx="8051800" cy="4273550"/>
          </a:xfrm>
        </p:spPr>
        <p:txBody>
          <a:bodyPr/>
          <a:lstStyle/>
          <a:p>
            <a:pPr eaLnBrk="1" hangingPunct="1"/>
            <a:r>
              <a:rPr lang="en-US" altLang="en-US"/>
              <a:t>Smooth muscle: involuntary, hollow organs</a:t>
            </a:r>
          </a:p>
          <a:p>
            <a:pPr eaLnBrk="1" hangingPunct="1">
              <a:buFontTx/>
              <a:buNone/>
            </a:pPr>
            <a:endParaRPr lang="en-US" altLang="en-US" sz="800"/>
          </a:p>
          <a:p>
            <a:pPr eaLnBrk="1" hangingPunct="1"/>
            <a:r>
              <a:rPr lang="en-US" altLang="en-US"/>
              <a:t>Cardiac muscle: involuntary, heart</a:t>
            </a:r>
          </a:p>
          <a:p>
            <a:pPr eaLnBrk="1" hangingPunct="1">
              <a:buFontTx/>
              <a:buNone/>
            </a:pPr>
            <a:endParaRPr lang="en-US" altLang="en-US" sz="800"/>
          </a:p>
          <a:p>
            <a:pPr eaLnBrk="1" hangingPunct="1"/>
            <a:r>
              <a:rPr lang="en-US" altLang="en-US"/>
              <a:t>Skeletal muscle: voluntary, skeleton</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Title 12">
            <a:extLst>
              <a:ext uri="{FF2B5EF4-FFF2-40B4-BE49-F238E27FC236}">
                <a16:creationId xmlns:a16="http://schemas.microsoft.com/office/drawing/2014/main" id="{7D285E51-04BF-44C1-A746-206DC980B2E1}"/>
              </a:ext>
            </a:extLst>
          </p:cNvPr>
          <p:cNvSpPr>
            <a:spLocks noGrp="1"/>
          </p:cNvSpPr>
          <p:nvPr>
            <p:ph type="title"/>
          </p:nvPr>
        </p:nvSpPr>
        <p:spPr/>
        <p:txBody>
          <a:bodyPr/>
          <a:lstStyle/>
          <a:p>
            <a:pPr eaLnBrk="1" hangingPunct="1"/>
            <a:r>
              <a:rPr lang="en-US" altLang="en-US">
                <a:effectLst/>
              </a:rPr>
              <a:t>Figure 1.1</a:t>
            </a:r>
          </a:p>
        </p:txBody>
      </p:sp>
      <p:pic>
        <p:nvPicPr>
          <p:cNvPr id="17410" name="Content Placeholder 2">
            <a:extLst>
              <a:ext uri="{FF2B5EF4-FFF2-40B4-BE49-F238E27FC236}">
                <a16:creationId xmlns:a16="http://schemas.microsoft.com/office/drawing/2014/main" id="{6745E456-153C-4707-B98E-5792012D5B0D}"/>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2244725" y="274638"/>
            <a:ext cx="4654550" cy="5116512"/>
          </a:xfr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12">
            <a:extLst>
              <a:ext uri="{FF2B5EF4-FFF2-40B4-BE49-F238E27FC236}">
                <a16:creationId xmlns:a16="http://schemas.microsoft.com/office/drawing/2014/main" id="{880BD28F-4F28-450C-9FB6-6FA84D6AAE40}"/>
              </a:ext>
            </a:extLst>
          </p:cNvPr>
          <p:cNvSpPr>
            <a:spLocks noGrp="1"/>
          </p:cNvSpPr>
          <p:nvPr>
            <p:ph type="title"/>
          </p:nvPr>
        </p:nvSpPr>
        <p:spPr/>
        <p:txBody>
          <a:bodyPr/>
          <a:lstStyle/>
          <a:p>
            <a:pPr eaLnBrk="1" hangingPunct="1"/>
            <a:r>
              <a:rPr lang="en-US" altLang="en-US">
                <a:effectLst/>
              </a:rPr>
              <a:t>Anatomy of Skeletal Muscle</a:t>
            </a:r>
          </a:p>
        </p:txBody>
      </p:sp>
      <p:sp>
        <p:nvSpPr>
          <p:cNvPr id="18434" name="Content Placeholder 13">
            <a:extLst>
              <a:ext uri="{FF2B5EF4-FFF2-40B4-BE49-F238E27FC236}">
                <a16:creationId xmlns:a16="http://schemas.microsoft.com/office/drawing/2014/main" id="{88367CFC-6EAA-4078-93EC-E83FD71AB59D}"/>
              </a:ext>
            </a:extLst>
          </p:cNvPr>
          <p:cNvSpPr>
            <a:spLocks noGrp="1"/>
          </p:cNvSpPr>
          <p:nvPr>
            <p:ph idx="1"/>
          </p:nvPr>
        </p:nvSpPr>
        <p:spPr>
          <a:xfrm>
            <a:off x="571500" y="1744663"/>
            <a:ext cx="8051800" cy="4408487"/>
          </a:xfrm>
        </p:spPr>
        <p:txBody>
          <a:bodyPr>
            <a:normAutofit fontScale="92500" lnSpcReduction="20000"/>
          </a:bodyPr>
          <a:lstStyle/>
          <a:p>
            <a:pPr eaLnBrk="1" hangingPunct="1"/>
            <a:r>
              <a:rPr lang="en-US" altLang="en-US"/>
              <a:t>Entire muscle</a:t>
            </a:r>
          </a:p>
          <a:p>
            <a:pPr lvl="1" eaLnBrk="1" hangingPunct="1"/>
            <a:r>
              <a:rPr lang="en-US" altLang="en-US"/>
              <a:t>Surrounded by epimysium</a:t>
            </a:r>
          </a:p>
          <a:p>
            <a:pPr lvl="1" eaLnBrk="1" hangingPunct="1"/>
            <a:r>
              <a:rPr lang="en-US" altLang="en-US"/>
              <a:t>Consists of many bundles (fasciculi)</a:t>
            </a:r>
          </a:p>
          <a:p>
            <a:pPr lvl="1" eaLnBrk="1" hangingPunct="1"/>
            <a:endParaRPr lang="en-US" altLang="en-US" sz="800"/>
          </a:p>
          <a:p>
            <a:pPr eaLnBrk="1" hangingPunct="1"/>
            <a:r>
              <a:rPr lang="en-US" altLang="en-US"/>
              <a:t>Fasciculi</a:t>
            </a:r>
          </a:p>
          <a:p>
            <a:pPr lvl="1" eaLnBrk="1" hangingPunct="1"/>
            <a:r>
              <a:rPr lang="en-US" altLang="en-US"/>
              <a:t>Surrounded by perimysium</a:t>
            </a:r>
          </a:p>
          <a:p>
            <a:pPr lvl="1" eaLnBrk="1" hangingPunct="1"/>
            <a:r>
              <a:rPr lang="en-US" altLang="en-US"/>
              <a:t>Consists of individual muscle cells (muscle fibers)</a:t>
            </a:r>
          </a:p>
          <a:p>
            <a:pPr lvl="1" eaLnBrk="1" hangingPunct="1">
              <a:buFontTx/>
              <a:buNone/>
            </a:pPr>
            <a:endParaRPr lang="en-US" altLang="en-US" sz="800"/>
          </a:p>
          <a:p>
            <a:pPr eaLnBrk="1" hangingPunct="1"/>
            <a:r>
              <a:rPr lang="en-US" altLang="en-US"/>
              <a:t>Muscle fiber</a:t>
            </a:r>
          </a:p>
          <a:p>
            <a:pPr lvl="1" eaLnBrk="1" hangingPunct="1"/>
            <a:r>
              <a:rPr lang="en-US" altLang="en-US"/>
              <a:t>Surrounded by endomysium</a:t>
            </a:r>
          </a:p>
          <a:p>
            <a:pPr lvl="1" eaLnBrk="1" hangingPunct="1"/>
            <a:r>
              <a:rPr lang="en-US" altLang="en-US"/>
              <a:t>Consists of myofibrils divided into sarcomeres</a:t>
            </a:r>
          </a:p>
          <a:p>
            <a:pPr lvl="1" eaLnBrk="1" hangingPunct="1"/>
            <a:endParaRPr lang="en-US" altLang="en-US"/>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C6403-2B4C-0B45-9ACA-1C6FF1235795}"/>
              </a:ext>
            </a:extLst>
          </p:cNvPr>
          <p:cNvSpPr>
            <a:spLocks noGrp="1"/>
          </p:cNvSpPr>
          <p:nvPr>
            <p:ph type="title"/>
          </p:nvPr>
        </p:nvSpPr>
        <p:spPr/>
        <p:txBody>
          <a:bodyPr/>
          <a:lstStyle/>
          <a:p>
            <a:endParaRPr lang="en-US"/>
          </a:p>
        </p:txBody>
      </p:sp>
      <p:pic>
        <p:nvPicPr>
          <p:cNvPr id="4" name="Picture 4">
            <a:extLst>
              <a:ext uri="{FF2B5EF4-FFF2-40B4-BE49-F238E27FC236}">
                <a16:creationId xmlns:a16="http://schemas.microsoft.com/office/drawing/2014/main" id="{0CD9942E-B6D9-DB47-815A-B11A242A708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23850" y="0"/>
            <a:ext cx="8243336" cy="5417849"/>
          </a:xfrm>
          <a:prstGeom prst="rect">
            <a:avLst/>
          </a:prstGeom>
        </p:spPr>
      </p:pic>
    </p:spTree>
    <p:extLst>
      <p:ext uri="{BB962C8B-B14F-4D97-AF65-F5344CB8AC3E}">
        <p14:creationId xmlns:p14="http://schemas.microsoft.com/office/powerpoint/2010/main" val="393519504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Title 12">
            <a:extLst>
              <a:ext uri="{FF2B5EF4-FFF2-40B4-BE49-F238E27FC236}">
                <a16:creationId xmlns:a16="http://schemas.microsoft.com/office/drawing/2014/main" id="{BE33E83D-F2E3-44DC-A932-4BB0DBA231A2}"/>
              </a:ext>
            </a:extLst>
          </p:cNvPr>
          <p:cNvSpPr>
            <a:spLocks noGrp="1"/>
          </p:cNvSpPr>
          <p:nvPr>
            <p:ph type="title"/>
          </p:nvPr>
        </p:nvSpPr>
        <p:spPr/>
        <p:txBody>
          <a:bodyPr/>
          <a:lstStyle/>
          <a:p>
            <a:pPr eaLnBrk="1" hangingPunct="1"/>
            <a:r>
              <a:rPr lang="en-US" altLang="en-US">
                <a:effectLst/>
              </a:rPr>
              <a:t>Structure of Muscle Fibers</a:t>
            </a:r>
          </a:p>
        </p:txBody>
      </p:sp>
      <p:sp>
        <p:nvSpPr>
          <p:cNvPr id="18435" name="Content Placeholder 13">
            <a:extLst>
              <a:ext uri="{FF2B5EF4-FFF2-40B4-BE49-F238E27FC236}">
                <a16:creationId xmlns:a16="http://schemas.microsoft.com/office/drawing/2014/main" id="{ED424A79-E2F2-41F6-A8F8-052375F548EE}"/>
              </a:ext>
            </a:extLst>
          </p:cNvPr>
          <p:cNvSpPr>
            <a:spLocks noGrp="1"/>
          </p:cNvSpPr>
          <p:nvPr>
            <p:ph idx="1"/>
          </p:nvPr>
        </p:nvSpPr>
        <p:spPr>
          <a:xfrm>
            <a:off x="546100" y="1417638"/>
            <a:ext cx="8051800" cy="3865562"/>
          </a:xfrm>
        </p:spPr>
        <p:txBody>
          <a:bodyPr>
            <a:normAutofit lnSpcReduction="10000"/>
          </a:bodyPr>
          <a:lstStyle/>
          <a:p>
            <a:pPr eaLnBrk="1" hangingPunct="1">
              <a:defRPr/>
            </a:pPr>
            <a:r>
              <a:rPr lang="en-US" altLang="en-US" dirty="0" err="1"/>
              <a:t>Plasmalemma</a:t>
            </a:r>
            <a:r>
              <a:rPr lang="en-US" altLang="en-US" dirty="0"/>
              <a:t> (cell membrane)</a:t>
            </a:r>
          </a:p>
          <a:p>
            <a:pPr lvl="1" eaLnBrk="1" hangingPunct="1">
              <a:defRPr/>
            </a:pPr>
            <a:r>
              <a:rPr lang="en-US" altLang="en-US" dirty="0"/>
              <a:t>Fuses with tendon</a:t>
            </a:r>
          </a:p>
          <a:p>
            <a:pPr lvl="1" eaLnBrk="1" hangingPunct="1">
              <a:defRPr/>
            </a:pPr>
            <a:r>
              <a:rPr lang="en-US" altLang="en-US" dirty="0"/>
              <a:t>Conducts action potential</a:t>
            </a:r>
          </a:p>
          <a:p>
            <a:pPr lvl="1" eaLnBrk="1" hangingPunct="1">
              <a:defRPr/>
            </a:pPr>
            <a:r>
              <a:rPr lang="en-US" altLang="en-US" dirty="0"/>
              <a:t>Maintains pH, transports nutrients</a:t>
            </a:r>
          </a:p>
          <a:p>
            <a:pPr lvl="1" eaLnBrk="1" hangingPunct="1">
              <a:buFontTx/>
              <a:buNone/>
              <a:defRPr/>
            </a:pPr>
            <a:endParaRPr lang="en-US" altLang="en-US" sz="800" dirty="0"/>
          </a:p>
          <a:p>
            <a:pPr eaLnBrk="1" hangingPunct="1">
              <a:defRPr/>
            </a:pPr>
            <a:r>
              <a:rPr lang="en-US" altLang="en-US" dirty="0"/>
              <a:t>Satellite cells</a:t>
            </a:r>
          </a:p>
          <a:p>
            <a:pPr lvl="1" eaLnBrk="1" hangingPunct="1">
              <a:defRPr/>
            </a:pPr>
            <a:r>
              <a:rPr lang="en-US" altLang="en-US" dirty="0"/>
              <a:t>Muscle growth, development</a:t>
            </a:r>
          </a:p>
          <a:p>
            <a:pPr lvl="1" eaLnBrk="1" hangingPunct="1">
              <a:defRPr/>
            </a:pPr>
            <a:r>
              <a:rPr lang="en-US" altLang="en-US" dirty="0"/>
              <a:t>Response to injury, immobilization, training</a:t>
            </a:r>
          </a:p>
          <a:p>
            <a:pPr marL="457200" lvl="1" indent="0" algn="r" eaLnBrk="1" hangingPunct="1">
              <a:buFontTx/>
              <a:buNone/>
              <a:defRPr/>
            </a:pPr>
            <a:r>
              <a:rPr lang="en-US" altLang="en-US" sz="1400" i="1" dirty="0"/>
              <a:t>(continued)</a:t>
            </a:r>
          </a:p>
          <a:p>
            <a:pPr eaLnBrk="1" hangingPunct="1">
              <a:defRPr/>
            </a:pPr>
            <a:endParaRPr lang="en-US" altLang="en-US"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2">
            <a:extLst>
              <a:ext uri="{FF2B5EF4-FFF2-40B4-BE49-F238E27FC236}">
                <a16:creationId xmlns:a16="http://schemas.microsoft.com/office/drawing/2014/main" id="{C8D2F5A7-18EB-47B6-9A2D-0A07DCB40E4E}"/>
              </a:ext>
            </a:extLst>
          </p:cNvPr>
          <p:cNvSpPr>
            <a:spLocks noGrp="1"/>
          </p:cNvSpPr>
          <p:nvPr>
            <p:ph type="title"/>
          </p:nvPr>
        </p:nvSpPr>
        <p:spPr/>
        <p:txBody>
          <a:bodyPr/>
          <a:lstStyle/>
          <a:p>
            <a:pPr eaLnBrk="1" hangingPunct="1"/>
            <a:r>
              <a:rPr lang="en-US" altLang="en-US">
                <a:effectLst/>
              </a:rPr>
              <a:t>Structure of Muscle Fibers </a:t>
            </a:r>
            <a:r>
              <a:rPr lang="en-US" altLang="en-US" sz="2400" i="1">
                <a:effectLst/>
              </a:rPr>
              <a:t>(continued)</a:t>
            </a:r>
          </a:p>
        </p:txBody>
      </p:sp>
      <p:sp>
        <p:nvSpPr>
          <p:cNvPr id="22530" name="Content Placeholder 13">
            <a:extLst>
              <a:ext uri="{FF2B5EF4-FFF2-40B4-BE49-F238E27FC236}">
                <a16:creationId xmlns:a16="http://schemas.microsoft.com/office/drawing/2014/main" id="{16F3D741-3B3E-43B1-8089-7123F32207C3}"/>
              </a:ext>
            </a:extLst>
          </p:cNvPr>
          <p:cNvSpPr>
            <a:spLocks noGrp="1"/>
          </p:cNvSpPr>
          <p:nvPr>
            <p:ph idx="1"/>
          </p:nvPr>
        </p:nvSpPr>
        <p:spPr>
          <a:xfrm>
            <a:off x="571500" y="1830388"/>
            <a:ext cx="8051800" cy="4318000"/>
          </a:xfrm>
        </p:spPr>
        <p:txBody>
          <a:bodyPr>
            <a:normAutofit fontScale="92500"/>
          </a:bodyPr>
          <a:lstStyle/>
          <a:p>
            <a:pPr eaLnBrk="1" hangingPunct="1"/>
            <a:r>
              <a:rPr lang="en-US" altLang="en-US"/>
              <a:t>Sarcoplasm</a:t>
            </a:r>
          </a:p>
          <a:p>
            <a:pPr lvl="1" eaLnBrk="1" hangingPunct="1"/>
            <a:r>
              <a:rPr lang="en-US" altLang="en-US"/>
              <a:t>Cytoplasm of muscle cell</a:t>
            </a:r>
          </a:p>
          <a:p>
            <a:pPr lvl="1" eaLnBrk="1" hangingPunct="1"/>
            <a:r>
              <a:rPr lang="en-US" altLang="en-US"/>
              <a:t>Unique features: glycogen storage, myoglobin</a:t>
            </a:r>
          </a:p>
          <a:p>
            <a:pPr lvl="1" eaLnBrk="1" hangingPunct="1"/>
            <a:endParaRPr lang="en-US" altLang="en-US" sz="800"/>
          </a:p>
          <a:p>
            <a:pPr eaLnBrk="1" hangingPunct="1"/>
            <a:r>
              <a:rPr lang="en-US" altLang="en-US"/>
              <a:t>Transverse tubules (T-tubules)</a:t>
            </a:r>
          </a:p>
          <a:p>
            <a:pPr lvl="1" eaLnBrk="1" hangingPunct="1"/>
            <a:r>
              <a:rPr lang="en-US" altLang="en-US"/>
              <a:t>Extensions of plasmalemma</a:t>
            </a:r>
          </a:p>
          <a:p>
            <a:pPr lvl="1" eaLnBrk="1" hangingPunct="1"/>
            <a:r>
              <a:rPr lang="en-US" altLang="en-US"/>
              <a:t>Carry action potential deep into muscle fiber</a:t>
            </a:r>
          </a:p>
          <a:p>
            <a:pPr lvl="1" eaLnBrk="1" hangingPunct="1"/>
            <a:endParaRPr lang="en-US" altLang="en-US" sz="800"/>
          </a:p>
          <a:p>
            <a:pPr eaLnBrk="1" hangingPunct="1"/>
            <a:r>
              <a:rPr lang="en-US" altLang="en-US"/>
              <a:t>Sarcoplasmic reticulum (SR): Ca</a:t>
            </a:r>
            <a:r>
              <a:rPr lang="en-US" altLang="en-US" baseline="30000"/>
              <a:t>2+</a:t>
            </a:r>
            <a:r>
              <a:rPr lang="en-US" altLang="en-US"/>
              <a:t> storage</a:t>
            </a:r>
          </a:p>
          <a:p>
            <a:pPr lvl="1" eaLnBrk="1" hangingPunct="1">
              <a:buFontTx/>
              <a:buNone/>
            </a:pPr>
            <a:endParaRPr lang="en-US" altLang="en-US"/>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itle 12">
            <a:extLst>
              <a:ext uri="{FF2B5EF4-FFF2-40B4-BE49-F238E27FC236}">
                <a16:creationId xmlns:a16="http://schemas.microsoft.com/office/drawing/2014/main" id="{9446F37C-0B78-42A6-8B9D-B513524D79D0}"/>
              </a:ext>
            </a:extLst>
          </p:cNvPr>
          <p:cNvSpPr>
            <a:spLocks noGrp="1"/>
          </p:cNvSpPr>
          <p:nvPr>
            <p:ph type="title"/>
          </p:nvPr>
        </p:nvSpPr>
        <p:spPr/>
        <p:txBody>
          <a:bodyPr/>
          <a:lstStyle/>
          <a:p>
            <a:pPr eaLnBrk="1" hangingPunct="1"/>
            <a:r>
              <a:rPr lang="en-US" altLang="en-US">
                <a:effectLst/>
              </a:rPr>
              <a:t>Figure 1.3</a:t>
            </a:r>
          </a:p>
        </p:txBody>
      </p:sp>
      <p:pic>
        <p:nvPicPr>
          <p:cNvPr id="23554" name="Content Placeholder 2">
            <a:extLst>
              <a:ext uri="{FF2B5EF4-FFF2-40B4-BE49-F238E27FC236}">
                <a16:creationId xmlns:a16="http://schemas.microsoft.com/office/drawing/2014/main" id="{292B990C-5024-4E77-9759-C80C8FA38F39}"/>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546100" y="274638"/>
            <a:ext cx="8051800" cy="5054600"/>
          </a:xfr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Title 12">
            <a:extLst>
              <a:ext uri="{FF2B5EF4-FFF2-40B4-BE49-F238E27FC236}">
                <a16:creationId xmlns:a16="http://schemas.microsoft.com/office/drawing/2014/main" id="{D3AED7C5-DEAA-4457-B1B9-C097A18E08CD}"/>
              </a:ext>
            </a:extLst>
          </p:cNvPr>
          <p:cNvSpPr>
            <a:spLocks noGrp="1"/>
          </p:cNvSpPr>
          <p:nvPr>
            <p:ph type="title"/>
          </p:nvPr>
        </p:nvSpPr>
        <p:spPr/>
        <p:txBody>
          <a:bodyPr/>
          <a:lstStyle/>
          <a:p>
            <a:pPr eaLnBrk="1" hangingPunct="1"/>
            <a:r>
              <a:rPr lang="en-US" altLang="en-US">
                <a:effectLst/>
              </a:rPr>
              <a:t>Myofibrils and Sarcomeres</a:t>
            </a:r>
          </a:p>
        </p:txBody>
      </p:sp>
      <p:sp>
        <p:nvSpPr>
          <p:cNvPr id="25602" name="Content Placeholder 13">
            <a:extLst>
              <a:ext uri="{FF2B5EF4-FFF2-40B4-BE49-F238E27FC236}">
                <a16:creationId xmlns:a16="http://schemas.microsoft.com/office/drawing/2014/main" id="{56BDABAD-34C1-4F0C-93AA-403C2EC8B657}"/>
              </a:ext>
            </a:extLst>
          </p:cNvPr>
          <p:cNvSpPr>
            <a:spLocks noGrp="1"/>
          </p:cNvSpPr>
          <p:nvPr>
            <p:ph idx="1"/>
          </p:nvPr>
        </p:nvSpPr>
        <p:spPr>
          <a:xfrm>
            <a:off x="635000" y="1344613"/>
            <a:ext cx="8051800" cy="3932237"/>
          </a:xfrm>
        </p:spPr>
        <p:txBody>
          <a:bodyPr/>
          <a:lstStyle/>
          <a:p>
            <a:pPr eaLnBrk="1" hangingPunct="1"/>
            <a:r>
              <a:rPr lang="en-US" altLang="en-US" dirty="0"/>
              <a:t>Myofibrils</a:t>
            </a:r>
          </a:p>
          <a:p>
            <a:pPr lvl="1" eaLnBrk="1" hangingPunct="1"/>
            <a:r>
              <a:rPr lang="en-US" altLang="en-US" dirty="0"/>
              <a:t>Muscle </a:t>
            </a:r>
            <a:r>
              <a:rPr lang="en-US" altLang="en-US" dirty="0">
                <a:sym typeface="Wingdings" panose="05000000000000000000" pitchFamily="2" charset="2"/>
              </a:rPr>
              <a:t> fasciculi  muscle fiber  myofibril</a:t>
            </a:r>
            <a:endParaRPr lang="en-US" altLang="en-US" dirty="0"/>
          </a:p>
          <a:p>
            <a:pPr lvl="1" eaLnBrk="1" hangingPunct="1"/>
            <a:r>
              <a:rPr lang="en-US" altLang="en-US" dirty="0">
                <a:sym typeface="Wingdings" panose="05000000000000000000" pitchFamily="2" charset="2"/>
              </a:rPr>
              <a:t>Hundreds to thousands per muscle fiber</a:t>
            </a:r>
          </a:p>
          <a:p>
            <a:pPr lvl="1" eaLnBrk="1" hangingPunct="1">
              <a:buFontTx/>
              <a:buNone/>
            </a:pPr>
            <a:endParaRPr lang="en-US" altLang="en-US" sz="800" dirty="0"/>
          </a:p>
          <a:p>
            <a:pPr eaLnBrk="1" hangingPunct="1"/>
            <a:r>
              <a:rPr lang="en-US" altLang="en-US" dirty="0"/>
              <a:t>Sarcomeres</a:t>
            </a:r>
          </a:p>
          <a:p>
            <a:pPr lvl="1" eaLnBrk="1" hangingPunct="1"/>
            <a:r>
              <a:rPr lang="en-US" altLang="en-US" dirty="0"/>
              <a:t>Basic contractile element of skeletal muscle</a:t>
            </a:r>
          </a:p>
          <a:p>
            <a:pPr lvl="1" eaLnBrk="1" hangingPunct="1"/>
            <a:r>
              <a:rPr lang="en-US" altLang="en-US" dirty="0"/>
              <a:t>End to end for full myofibril length</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itle 12">
            <a:extLst>
              <a:ext uri="{FF2B5EF4-FFF2-40B4-BE49-F238E27FC236}">
                <a16:creationId xmlns:a16="http://schemas.microsoft.com/office/drawing/2014/main" id="{C8589892-FED9-4B34-ABBF-E5249BDE848A}"/>
              </a:ext>
            </a:extLst>
          </p:cNvPr>
          <p:cNvSpPr>
            <a:spLocks noGrp="1"/>
          </p:cNvSpPr>
          <p:nvPr>
            <p:ph type="title"/>
          </p:nvPr>
        </p:nvSpPr>
        <p:spPr/>
        <p:txBody>
          <a:bodyPr/>
          <a:lstStyle/>
          <a:p>
            <a:pPr eaLnBrk="1" hangingPunct="1"/>
            <a:r>
              <a:rPr lang="en-US" altLang="en-US">
                <a:effectLst/>
              </a:rPr>
              <a:t>Sarcomeres</a:t>
            </a:r>
          </a:p>
        </p:txBody>
      </p:sp>
      <p:sp>
        <p:nvSpPr>
          <p:cNvPr id="26626" name="Content Placeholder 13">
            <a:extLst>
              <a:ext uri="{FF2B5EF4-FFF2-40B4-BE49-F238E27FC236}">
                <a16:creationId xmlns:a16="http://schemas.microsoft.com/office/drawing/2014/main" id="{C1B9515B-4418-4DD7-BC10-81EFF204DD06}"/>
              </a:ext>
            </a:extLst>
          </p:cNvPr>
          <p:cNvSpPr>
            <a:spLocks noGrp="1"/>
          </p:cNvSpPr>
          <p:nvPr>
            <p:ph idx="1"/>
          </p:nvPr>
        </p:nvSpPr>
        <p:spPr>
          <a:xfrm>
            <a:off x="546100" y="1325563"/>
            <a:ext cx="8051800" cy="4318000"/>
          </a:xfrm>
        </p:spPr>
        <p:txBody>
          <a:bodyPr/>
          <a:lstStyle/>
          <a:p>
            <a:pPr eaLnBrk="1" hangingPunct="1"/>
            <a:r>
              <a:rPr lang="en-US" altLang="en-US" dirty="0"/>
              <a:t>Distinctive striped appearance (striations)</a:t>
            </a:r>
          </a:p>
          <a:p>
            <a:pPr lvl="1" eaLnBrk="1" hangingPunct="1"/>
            <a:r>
              <a:rPr lang="en-US" altLang="en-US" dirty="0"/>
              <a:t>A-bands: dark stripes</a:t>
            </a:r>
          </a:p>
          <a:p>
            <a:pPr lvl="1" eaLnBrk="1" hangingPunct="1"/>
            <a:r>
              <a:rPr lang="en-US" altLang="en-US" dirty="0"/>
              <a:t>I-bands: light stripes</a:t>
            </a:r>
          </a:p>
          <a:p>
            <a:pPr lvl="1" eaLnBrk="1" hangingPunct="1"/>
            <a:r>
              <a:rPr lang="en-US" altLang="en-US" dirty="0"/>
              <a:t>H-zone: middle of A-band</a:t>
            </a:r>
          </a:p>
          <a:p>
            <a:pPr lvl="1" eaLnBrk="1" hangingPunct="1"/>
            <a:r>
              <a:rPr lang="en-US" altLang="en-US" dirty="0"/>
              <a:t>M-line: middle of H-zone</a:t>
            </a:r>
          </a:p>
          <a:p>
            <a:pPr lvl="1" eaLnBrk="1" hangingPunct="1">
              <a:buFontTx/>
              <a:buNone/>
            </a:pPr>
            <a:endParaRPr lang="en-US" altLang="en-US" sz="800" dirty="0"/>
          </a:p>
          <a:p>
            <a:pPr eaLnBrk="1" hangingPunct="1"/>
            <a:r>
              <a:rPr lang="en-US" altLang="en-US" dirty="0"/>
              <a:t>Common boundary structure: Z-disk</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Title 12">
            <a:extLst>
              <a:ext uri="{FF2B5EF4-FFF2-40B4-BE49-F238E27FC236}">
                <a16:creationId xmlns:a16="http://schemas.microsoft.com/office/drawing/2014/main" id="{4708FB02-E024-4812-B843-456559F69D43}"/>
              </a:ext>
            </a:extLst>
          </p:cNvPr>
          <p:cNvSpPr>
            <a:spLocks noGrp="1"/>
          </p:cNvSpPr>
          <p:nvPr>
            <p:ph type="title"/>
          </p:nvPr>
        </p:nvSpPr>
        <p:spPr/>
        <p:txBody>
          <a:bodyPr/>
          <a:lstStyle/>
          <a:p>
            <a:pPr eaLnBrk="1" hangingPunct="1"/>
            <a:r>
              <a:rPr lang="en-US" altLang="en-US">
                <a:effectLst/>
              </a:rPr>
              <a:t>Figure 1.5</a:t>
            </a:r>
          </a:p>
        </p:txBody>
      </p:sp>
      <p:pic>
        <p:nvPicPr>
          <p:cNvPr id="32770" name="Content Placeholder 2">
            <a:extLst>
              <a:ext uri="{FF2B5EF4-FFF2-40B4-BE49-F238E27FC236}">
                <a16:creationId xmlns:a16="http://schemas.microsoft.com/office/drawing/2014/main" id="{321222D5-92AB-401E-B913-677DA12BB91B}"/>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2214562" y="274638"/>
            <a:ext cx="4714875" cy="5116513"/>
          </a:xfrm>
        </p:spPr>
      </p:pic>
    </p:spTree>
    <p:extLst>
      <p:ext uri="{BB962C8B-B14F-4D97-AF65-F5344CB8AC3E}">
        <p14:creationId xmlns:p14="http://schemas.microsoft.com/office/powerpoint/2010/main" val="215246989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Title 12">
            <a:extLst>
              <a:ext uri="{FF2B5EF4-FFF2-40B4-BE49-F238E27FC236}">
                <a16:creationId xmlns:a16="http://schemas.microsoft.com/office/drawing/2014/main" id="{14913EFB-3798-4CD9-9B04-A7D9D7E18F8C}"/>
              </a:ext>
            </a:extLst>
          </p:cNvPr>
          <p:cNvSpPr>
            <a:spLocks noGrp="1"/>
          </p:cNvSpPr>
          <p:nvPr>
            <p:ph type="title"/>
          </p:nvPr>
        </p:nvSpPr>
        <p:spPr/>
        <p:txBody>
          <a:bodyPr/>
          <a:lstStyle/>
          <a:p>
            <a:pPr eaLnBrk="1" hangingPunct="1"/>
            <a:r>
              <a:rPr lang="en-US" altLang="en-US">
                <a:effectLst/>
              </a:rPr>
              <a:t>Sarcomere: Protein Filaments</a:t>
            </a:r>
          </a:p>
        </p:txBody>
      </p:sp>
      <p:sp>
        <p:nvSpPr>
          <p:cNvPr id="27650" name="Content Placeholder 13">
            <a:extLst>
              <a:ext uri="{FF2B5EF4-FFF2-40B4-BE49-F238E27FC236}">
                <a16:creationId xmlns:a16="http://schemas.microsoft.com/office/drawing/2014/main" id="{2D21D144-4C39-4C71-AD0D-54C9464694C6}"/>
              </a:ext>
            </a:extLst>
          </p:cNvPr>
          <p:cNvSpPr>
            <a:spLocks noGrp="1"/>
          </p:cNvSpPr>
          <p:nvPr>
            <p:ph idx="1"/>
          </p:nvPr>
        </p:nvSpPr>
        <p:spPr>
          <a:xfrm>
            <a:off x="635000" y="1417638"/>
            <a:ext cx="8051800" cy="4068762"/>
          </a:xfrm>
        </p:spPr>
        <p:txBody>
          <a:bodyPr>
            <a:normAutofit fontScale="92500" lnSpcReduction="10000"/>
          </a:bodyPr>
          <a:lstStyle/>
          <a:p>
            <a:pPr eaLnBrk="1" hangingPunct="1"/>
            <a:r>
              <a:rPr lang="en-US" altLang="en-US" dirty="0"/>
              <a:t>Used for muscle contraction</a:t>
            </a:r>
          </a:p>
          <a:p>
            <a:pPr eaLnBrk="1" hangingPunct="1"/>
            <a:endParaRPr lang="en-US" altLang="en-US" sz="800" dirty="0"/>
          </a:p>
          <a:p>
            <a:pPr eaLnBrk="1" hangingPunct="1"/>
            <a:r>
              <a:rPr lang="en-US" altLang="en-US" dirty="0"/>
              <a:t>Actin (thin filaments)</a:t>
            </a:r>
          </a:p>
          <a:p>
            <a:pPr lvl="1" eaLnBrk="1" hangingPunct="1"/>
            <a:r>
              <a:rPr lang="en-US" altLang="en-US" dirty="0"/>
              <a:t>Show up lighter under microscope</a:t>
            </a:r>
          </a:p>
          <a:p>
            <a:pPr lvl="1" eaLnBrk="1" hangingPunct="1"/>
            <a:r>
              <a:rPr lang="en-US" altLang="en-US" dirty="0"/>
              <a:t>I-band contains only actin filaments</a:t>
            </a:r>
          </a:p>
          <a:p>
            <a:pPr lvl="1" eaLnBrk="1" hangingPunct="1"/>
            <a:endParaRPr lang="en-US" altLang="en-US" sz="800" dirty="0"/>
          </a:p>
          <a:p>
            <a:pPr eaLnBrk="1" hangingPunct="1"/>
            <a:r>
              <a:rPr lang="en-US" altLang="en-US" dirty="0"/>
              <a:t>Myosin (thick filaments)</a:t>
            </a:r>
          </a:p>
          <a:p>
            <a:pPr lvl="1" eaLnBrk="1" hangingPunct="1"/>
            <a:r>
              <a:rPr lang="en-US" altLang="en-US" dirty="0"/>
              <a:t>Show up darker under microscope</a:t>
            </a:r>
          </a:p>
          <a:p>
            <a:pPr lvl="1" eaLnBrk="1" hangingPunct="1"/>
            <a:r>
              <a:rPr lang="en-US" altLang="en-US" dirty="0"/>
              <a:t>A-band contains both actin and myosin filaments</a:t>
            </a:r>
          </a:p>
          <a:p>
            <a:pPr lvl="1" eaLnBrk="1" hangingPunct="1"/>
            <a:r>
              <a:rPr lang="en-US" altLang="en-US" dirty="0"/>
              <a:t>H-zone contains only myosin filaments</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Title 12">
            <a:extLst>
              <a:ext uri="{FF2B5EF4-FFF2-40B4-BE49-F238E27FC236}">
                <a16:creationId xmlns:a16="http://schemas.microsoft.com/office/drawing/2014/main" id="{465B3BD6-B221-49FB-A074-94DDC385B663}"/>
              </a:ext>
            </a:extLst>
          </p:cNvPr>
          <p:cNvSpPr>
            <a:spLocks noGrp="1"/>
          </p:cNvSpPr>
          <p:nvPr>
            <p:ph type="title"/>
          </p:nvPr>
        </p:nvSpPr>
        <p:spPr/>
        <p:txBody>
          <a:bodyPr/>
          <a:lstStyle/>
          <a:p>
            <a:pPr eaLnBrk="1" hangingPunct="1"/>
            <a:r>
              <a:rPr lang="en-US" altLang="en-US">
                <a:effectLst/>
              </a:rPr>
              <a:t>Myosin (Thick Filaments)</a:t>
            </a:r>
          </a:p>
        </p:txBody>
      </p:sp>
      <p:sp>
        <p:nvSpPr>
          <p:cNvPr id="29698" name="Content Placeholder 13">
            <a:extLst>
              <a:ext uri="{FF2B5EF4-FFF2-40B4-BE49-F238E27FC236}">
                <a16:creationId xmlns:a16="http://schemas.microsoft.com/office/drawing/2014/main" id="{04ED090C-9209-42EE-8538-46F88DE936EF}"/>
              </a:ext>
            </a:extLst>
          </p:cNvPr>
          <p:cNvSpPr>
            <a:spLocks noGrp="1"/>
          </p:cNvSpPr>
          <p:nvPr>
            <p:ph idx="1"/>
          </p:nvPr>
        </p:nvSpPr>
        <p:spPr>
          <a:xfrm>
            <a:off x="635000" y="1417638"/>
            <a:ext cx="8051800" cy="4318000"/>
          </a:xfrm>
        </p:spPr>
        <p:txBody>
          <a:bodyPr/>
          <a:lstStyle/>
          <a:p>
            <a:pPr eaLnBrk="1" hangingPunct="1"/>
            <a:r>
              <a:rPr lang="en-US" altLang="en-US" dirty="0"/>
              <a:t>Two intertwined filaments with globular heads</a:t>
            </a:r>
          </a:p>
          <a:p>
            <a:pPr eaLnBrk="1" hangingPunct="1"/>
            <a:endParaRPr lang="en-US" altLang="en-US" sz="800" dirty="0"/>
          </a:p>
          <a:p>
            <a:pPr eaLnBrk="1" hangingPunct="1"/>
            <a:r>
              <a:rPr lang="en-US" altLang="en-US" dirty="0"/>
              <a:t>Globular heads</a:t>
            </a:r>
          </a:p>
          <a:p>
            <a:pPr lvl="1" eaLnBrk="1" hangingPunct="1"/>
            <a:r>
              <a:rPr lang="en-US" altLang="en-US" dirty="0"/>
              <a:t>Protrude 360° from thick filament axis</a:t>
            </a:r>
          </a:p>
          <a:p>
            <a:pPr lvl="1" eaLnBrk="1" hangingPunct="1"/>
            <a:r>
              <a:rPr lang="en-US" altLang="en-US" dirty="0"/>
              <a:t>Will interact with actin filaments for contraction</a:t>
            </a:r>
          </a:p>
          <a:p>
            <a:pPr lvl="1" eaLnBrk="1" hangingPunct="1"/>
            <a:endParaRPr lang="en-US" altLang="en-US" sz="800" dirty="0"/>
          </a:p>
          <a:p>
            <a:pPr eaLnBrk="1" hangingPunct="1"/>
            <a:r>
              <a:rPr lang="en-US" altLang="en-US" dirty="0"/>
              <a:t>Stabilized by </a:t>
            </a:r>
            <a:r>
              <a:rPr lang="en-US" altLang="en-US" dirty="0" err="1"/>
              <a:t>titin</a:t>
            </a:r>
            <a:endParaRPr lang="en-US" altLang="en-US"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Title 12">
            <a:extLst>
              <a:ext uri="{FF2B5EF4-FFF2-40B4-BE49-F238E27FC236}">
                <a16:creationId xmlns:a16="http://schemas.microsoft.com/office/drawing/2014/main" id="{CA94DF88-4886-4F49-8432-A17762C9DF70}"/>
              </a:ext>
            </a:extLst>
          </p:cNvPr>
          <p:cNvSpPr>
            <a:spLocks noGrp="1"/>
          </p:cNvSpPr>
          <p:nvPr>
            <p:ph type="title"/>
          </p:nvPr>
        </p:nvSpPr>
        <p:spPr/>
        <p:txBody>
          <a:bodyPr/>
          <a:lstStyle/>
          <a:p>
            <a:pPr eaLnBrk="1" hangingPunct="1"/>
            <a:r>
              <a:rPr lang="en-US" altLang="en-US">
                <a:effectLst/>
              </a:rPr>
              <a:t>Actin (Thin Filaments)</a:t>
            </a:r>
          </a:p>
        </p:txBody>
      </p:sp>
      <p:sp>
        <p:nvSpPr>
          <p:cNvPr id="31746" name="Content Placeholder 13">
            <a:extLst>
              <a:ext uri="{FF2B5EF4-FFF2-40B4-BE49-F238E27FC236}">
                <a16:creationId xmlns:a16="http://schemas.microsoft.com/office/drawing/2014/main" id="{95FBCF9F-BE8C-4809-9A47-43E91058C1DD}"/>
              </a:ext>
            </a:extLst>
          </p:cNvPr>
          <p:cNvSpPr>
            <a:spLocks noGrp="1"/>
          </p:cNvSpPr>
          <p:nvPr>
            <p:ph idx="1"/>
          </p:nvPr>
        </p:nvSpPr>
        <p:spPr>
          <a:xfrm>
            <a:off x="635000" y="1417638"/>
            <a:ext cx="8051800" cy="4318000"/>
          </a:xfrm>
        </p:spPr>
        <p:txBody>
          <a:bodyPr/>
          <a:lstStyle/>
          <a:p>
            <a:pPr eaLnBrk="1" hangingPunct="1"/>
            <a:r>
              <a:rPr lang="en-US" altLang="en-US" dirty="0"/>
              <a:t>Actually composed of three proteins</a:t>
            </a:r>
          </a:p>
          <a:p>
            <a:pPr lvl="1" eaLnBrk="1" hangingPunct="1"/>
            <a:r>
              <a:rPr lang="en-US" altLang="en-US" dirty="0"/>
              <a:t>Actin: contains myosin-binding site</a:t>
            </a:r>
          </a:p>
          <a:p>
            <a:pPr lvl="1" eaLnBrk="1" hangingPunct="1"/>
            <a:r>
              <a:rPr lang="en-US" altLang="en-US" dirty="0"/>
              <a:t>Tropomyosin: covers active site at rest</a:t>
            </a:r>
          </a:p>
          <a:p>
            <a:pPr lvl="1" eaLnBrk="1" hangingPunct="1"/>
            <a:r>
              <a:rPr lang="en-US" altLang="en-US" dirty="0"/>
              <a:t>Troponin: anchored to actin, moves tropomyosin</a:t>
            </a:r>
          </a:p>
          <a:p>
            <a:pPr lvl="1" eaLnBrk="1" hangingPunct="1"/>
            <a:endParaRPr lang="en-US" altLang="en-US" sz="800" dirty="0"/>
          </a:p>
          <a:p>
            <a:pPr eaLnBrk="1" hangingPunct="1"/>
            <a:r>
              <a:rPr lang="en-US" altLang="en-US" dirty="0"/>
              <a:t>Anchored at Z-disk</a:t>
            </a:r>
          </a:p>
          <a:p>
            <a:pPr eaLnBrk="1" hangingPunct="1"/>
            <a:endParaRPr lang="en-US" altLang="en-US" sz="800" dirty="0"/>
          </a:p>
          <a:p>
            <a:pPr eaLnBrk="1" hangingPunct="1"/>
            <a:r>
              <a:rPr lang="en-US" altLang="en-US" dirty="0"/>
              <a:t>Equally spaced out by </a:t>
            </a:r>
            <a:r>
              <a:rPr lang="en-US" altLang="en-US" dirty="0" err="1"/>
              <a:t>titin</a:t>
            </a:r>
            <a:endParaRPr lang="en-US" altLang="en-US"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Title 12">
            <a:extLst>
              <a:ext uri="{FF2B5EF4-FFF2-40B4-BE49-F238E27FC236}">
                <a16:creationId xmlns:a16="http://schemas.microsoft.com/office/drawing/2014/main" id="{4708FB02-E024-4812-B843-456559F69D43}"/>
              </a:ext>
            </a:extLst>
          </p:cNvPr>
          <p:cNvSpPr>
            <a:spLocks noGrp="1"/>
          </p:cNvSpPr>
          <p:nvPr>
            <p:ph type="title"/>
          </p:nvPr>
        </p:nvSpPr>
        <p:spPr/>
        <p:txBody>
          <a:bodyPr/>
          <a:lstStyle/>
          <a:p>
            <a:pPr eaLnBrk="1" hangingPunct="1"/>
            <a:r>
              <a:rPr lang="en-US" altLang="en-US">
                <a:effectLst/>
              </a:rPr>
              <a:t>Figure 1.5</a:t>
            </a:r>
          </a:p>
        </p:txBody>
      </p:sp>
      <p:pic>
        <p:nvPicPr>
          <p:cNvPr id="32770" name="Content Placeholder 2">
            <a:extLst>
              <a:ext uri="{FF2B5EF4-FFF2-40B4-BE49-F238E27FC236}">
                <a16:creationId xmlns:a16="http://schemas.microsoft.com/office/drawing/2014/main" id="{321222D5-92AB-401E-B913-677DA12BB91B}"/>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2120900" y="274638"/>
            <a:ext cx="4714875" cy="5116513"/>
          </a:xfr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Title 12">
            <a:extLst>
              <a:ext uri="{FF2B5EF4-FFF2-40B4-BE49-F238E27FC236}">
                <a16:creationId xmlns:a16="http://schemas.microsoft.com/office/drawing/2014/main" id="{DFFBE693-97C1-48D1-A2D0-DE7DF9AB9DE1}"/>
              </a:ext>
            </a:extLst>
          </p:cNvPr>
          <p:cNvSpPr>
            <a:spLocks noGrp="1"/>
          </p:cNvSpPr>
          <p:nvPr>
            <p:ph type="title"/>
          </p:nvPr>
        </p:nvSpPr>
        <p:spPr/>
        <p:txBody>
          <a:bodyPr/>
          <a:lstStyle/>
          <a:p>
            <a:pPr eaLnBrk="1" hangingPunct="1"/>
            <a:r>
              <a:rPr lang="en-US" altLang="en-US">
                <a:effectLst/>
              </a:rPr>
              <a:t>Motor Units</a:t>
            </a:r>
          </a:p>
        </p:txBody>
      </p:sp>
      <p:sp>
        <p:nvSpPr>
          <p:cNvPr id="31747" name="Content Placeholder 13">
            <a:extLst>
              <a:ext uri="{FF2B5EF4-FFF2-40B4-BE49-F238E27FC236}">
                <a16:creationId xmlns:a16="http://schemas.microsoft.com/office/drawing/2014/main" id="{B4DA1746-FB9C-4546-B99A-1BD77AAF8D21}"/>
              </a:ext>
            </a:extLst>
          </p:cNvPr>
          <p:cNvSpPr>
            <a:spLocks noGrp="1"/>
          </p:cNvSpPr>
          <p:nvPr>
            <p:ph idx="1"/>
          </p:nvPr>
        </p:nvSpPr>
        <p:spPr>
          <a:xfrm>
            <a:off x="635000" y="1417638"/>
            <a:ext cx="8051800" cy="3963987"/>
          </a:xfrm>
        </p:spPr>
        <p:txBody>
          <a:bodyPr>
            <a:normAutofit fontScale="85000" lnSpcReduction="10000"/>
          </a:bodyPr>
          <a:lstStyle/>
          <a:p>
            <a:pPr eaLnBrk="1" hangingPunct="1">
              <a:buFontTx/>
              <a:buNone/>
              <a:defRPr/>
            </a:pPr>
            <a:r>
              <a:rPr lang="en-US" altLang="en-US" dirty="0">
                <a:cs typeface="Times New Roman" panose="02020603050405020304" pitchFamily="18" charset="0"/>
              </a:rPr>
              <a:t>•  </a:t>
            </a:r>
            <a:r>
              <a:rPr lang="en-US" altLang="en-US" dirty="0">
                <a:latin typeface="Symbol" panose="05050102010706020507" pitchFamily="18" charset="2"/>
              </a:rPr>
              <a:t>a</a:t>
            </a:r>
            <a:r>
              <a:rPr lang="en-US" altLang="en-US" dirty="0"/>
              <a:t>-Motor neurons inne</a:t>
            </a:r>
            <a:r>
              <a:rPr lang="en-US" altLang="en-US" spc="100" dirty="0"/>
              <a:t>r</a:t>
            </a:r>
            <a:r>
              <a:rPr lang="en-US" altLang="en-US" dirty="0"/>
              <a:t>vate muscle fibers</a:t>
            </a:r>
            <a:endParaRPr lang="en-US" altLang="en-US" sz="800" dirty="0"/>
          </a:p>
          <a:p>
            <a:pPr lvl="1" eaLnBrk="1" hangingPunct="1">
              <a:defRPr/>
            </a:pPr>
            <a:endParaRPr lang="en-US" altLang="en-US" sz="800" dirty="0"/>
          </a:p>
          <a:p>
            <a:pPr eaLnBrk="1" hangingPunct="1">
              <a:defRPr/>
            </a:pPr>
            <a:r>
              <a:rPr lang="en-US" altLang="en-US" dirty="0"/>
              <a:t>Motor unit</a:t>
            </a:r>
          </a:p>
          <a:p>
            <a:pPr lvl="1" eaLnBrk="1" hangingPunct="1">
              <a:defRPr/>
            </a:pPr>
            <a:r>
              <a:rPr lang="en-US" altLang="en-US" dirty="0"/>
              <a:t>Single </a:t>
            </a:r>
            <a:r>
              <a:rPr lang="en-US" altLang="en-US" dirty="0">
                <a:latin typeface="Symbol" panose="05050102010706020507" pitchFamily="18" charset="2"/>
              </a:rPr>
              <a:t>a</a:t>
            </a:r>
            <a:r>
              <a:rPr lang="en-US" altLang="en-US" dirty="0"/>
              <a:t>-motor neuron + all fibers it inne</a:t>
            </a:r>
            <a:r>
              <a:rPr lang="en-US" altLang="en-US" spc="100" dirty="0"/>
              <a:t>r</a:t>
            </a:r>
            <a:r>
              <a:rPr lang="en-US" altLang="en-US" dirty="0"/>
              <a:t>vates</a:t>
            </a:r>
          </a:p>
          <a:p>
            <a:pPr lvl="1" eaLnBrk="1" hangingPunct="1">
              <a:defRPr/>
            </a:pPr>
            <a:r>
              <a:rPr lang="en-US" altLang="en-US" dirty="0"/>
              <a:t>More operating motor units = more contractile force</a:t>
            </a:r>
          </a:p>
          <a:p>
            <a:pPr lvl="1" eaLnBrk="1" hangingPunct="1">
              <a:defRPr/>
            </a:pPr>
            <a:endParaRPr lang="en-US" altLang="en-US" sz="800" dirty="0"/>
          </a:p>
          <a:p>
            <a:pPr eaLnBrk="1" hangingPunct="1">
              <a:defRPr/>
            </a:pPr>
            <a:r>
              <a:rPr lang="en-US" altLang="en-US" dirty="0"/>
              <a:t>Neuromuscular junction</a:t>
            </a:r>
          </a:p>
          <a:p>
            <a:pPr lvl="1" eaLnBrk="1" hangingPunct="1">
              <a:defRPr/>
            </a:pPr>
            <a:r>
              <a:rPr lang="en-US" altLang="en-US" dirty="0"/>
              <a:t>Site of communication between neuron and muscle</a:t>
            </a:r>
          </a:p>
          <a:p>
            <a:pPr lvl="1" eaLnBrk="1" hangingPunct="1">
              <a:defRPr/>
            </a:pPr>
            <a:r>
              <a:rPr lang="en-US" altLang="en-US" dirty="0"/>
              <a:t>Consists of synapse between </a:t>
            </a:r>
            <a:r>
              <a:rPr lang="en-US" altLang="en-US" dirty="0">
                <a:latin typeface="Symbol" panose="05050102010706020507" pitchFamily="18" charset="2"/>
              </a:rPr>
              <a:t>a</a:t>
            </a:r>
            <a:r>
              <a:rPr lang="en-US" altLang="en-US" dirty="0"/>
              <a:t>-motor neuron and muscle fiber</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Title 12">
            <a:extLst>
              <a:ext uri="{FF2B5EF4-FFF2-40B4-BE49-F238E27FC236}">
                <a16:creationId xmlns:a16="http://schemas.microsoft.com/office/drawing/2014/main" id="{D45C5454-C19F-47BA-8800-7E6928280980}"/>
              </a:ext>
            </a:extLst>
          </p:cNvPr>
          <p:cNvSpPr>
            <a:spLocks noGrp="1"/>
          </p:cNvSpPr>
          <p:nvPr>
            <p:ph type="title"/>
          </p:nvPr>
        </p:nvSpPr>
        <p:spPr/>
        <p:txBody>
          <a:bodyPr/>
          <a:lstStyle/>
          <a:p>
            <a:pPr eaLnBrk="1" hangingPunct="1"/>
            <a:r>
              <a:rPr lang="en-US" altLang="en-US">
                <a:effectLst/>
              </a:rPr>
              <a:t>Figure 1.6</a:t>
            </a:r>
          </a:p>
        </p:txBody>
      </p:sp>
      <p:pic>
        <p:nvPicPr>
          <p:cNvPr id="35842" name="Content Placeholder 2">
            <a:extLst>
              <a:ext uri="{FF2B5EF4-FFF2-40B4-BE49-F238E27FC236}">
                <a16:creationId xmlns:a16="http://schemas.microsoft.com/office/drawing/2014/main" id="{D84BC505-F49A-43D3-A6BE-B4747785BF58}"/>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2628900" y="136525"/>
            <a:ext cx="3660775" cy="5116513"/>
          </a:xfr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Title 12">
            <a:extLst>
              <a:ext uri="{FF2B5EF4-FFF2-40B4-BE49-F238E27FC236}">
                <a16:creationId xmlns:a16="http://schemas.microsoft.com/office/drawing/2014/main" id="{4576B165-936C-4CBF-A289-51FACA7A3377}"/>
              </a:ext>
            </a:extLst>
          </p:cNvPr>
          <p:cNvSpPr>
            <a:spLocks noGrp="1"/>
          </p:cNvSpPr>
          <p:nvPr>
            <p:ph type="title"/>
          </p:nvPr>
        </p:nvSpPr>
        <p:spPr/>
        <p:txBody>
          <a:bodyPr>
            <a:normAutofit fontScale="90000"/>
          </a:bodyPr>
          <a:lstStyle/>
          <a:p>
            <a:pPr eaLnBrk="1" hangingPunct="1"/>
            <a:r>
              <a:rPr lang="en-US" altLang="en-US">
                <a:effectLst/>
              </a:rPr>
              <a:t>Muscle Fiber Contraction:</a:t>
            </a:r>
            <a:br>
              <a:rPr lang="en-US" altLang="en-US">
                <a:effectLst/>
              </a:rPr>
            </a:br>
            <a:r>
              <a:rPr lang="en-US" altLang="en-US">
                <a:effectLst/>
              </a:rPr>
              <a:t>Excitation-Contraction Coupling</a:t>
            </a:r>
          </a:p>
        </p:txBody>
      </p:sp>
      <p:sp>
        <p:nvSpPr>
          <p:cNvPr id="21507" name="Content Placeholder 13">
            <a:extLst>
              <a:ext uri="{FF2B5EF4-FFF2-40B4-BE49-F238E27FC236}">
                <a16:creationId xmlns:a16="http://schemas.microsoft.com/office/drawing/2014/main" id="{1C7F0A9A-99E3-4C3B-B638-C2333D81D65B}"/>
              </a:ext>
            </a:extLst>
          </p:cNvPr>
          <p:cNvSpPr>
            <a:spLocks noGrp="1"/>
          </p:cNvSpPr>
          <p:nvPr>
            <p:ph idx="1"/>
          </p:nvPr>
        </p:nvSpPr>
        <p:spPr>
          <a:xfrm>
            <a:off x="571500" y="1830388"/>
            <a:ext cx="8051800" cy="3957637"/>
          </a:xfrm>
        </p:spPr>
        <p:txBody>
          <a:bodyPr>
            <a:normAutofit fontScale="70000" lnSpcReduction="20000"/>
          </a:bodyPr>
          <a:lstStyle/>
          <a:p>
            <a:pPr marL="0" indent="0" eaLnBrk="1" hangingPunct="1">
              <a:buFontTx/>
              <a:buNone/>
              <a:defRPr/>
            </a:pPr>
            <a:r>
              <a:rPr lang="en-US" sz="3400" dirty="0"/>
              <a:t>1. Action potential (AP) starts in brain</a:t>
            </a:r>
          </a:p>
          <a:p>
            <a:pPr eaLnBrk="1" hangingPunct="1">
              <a:buFontTx/>
              <a:buNone/>
              <a:defRPr/>
            </a:pPr>
            <a:r>
              <a:rPr lang="en-US" sz="800" dirty="0"/>
              <a:t> </a:t>
            </a:r>
          </a:p>
          <a:p>
            <a:pPr marL="0" indent="0" eaLnBrk="1" hangingPunct="1">
              <a:buFontTx/>
              <a:buNone/>
              <a:defRPr/>
            </a:pPr>
            <a:r>
              <a:rPr lang="en-US" sz="3400" dirty="0"/>
              <a:t>2. AP arrives at axon terminal, releases acetylcholine (</a:t>
            </a:r>
            <a:r>
              <a:rPr lang="en-US" sz="3400" dirty="0" err="1"/>
              <a:t>ACh</a:t>
            </a:r>
            <a:r>
              <a:rPr lang="en-US" sz="3400" dirty="0"/>
              <a:t>)</a:t>
            </a:r>
          </a:p>
          <a:p>
            <a:pPr eaLnBrk="1" hangingPunct="1">
              <a:defRPr/>
            </a:pPr>
            <a:endParaRPr lang="en-US" sz="1000" dirty="0"/>
          </a:p>
          <a:p>
            <a:pPr marL="0" indent="0" eaLnBrk="1" hangingPunct="1">
              <a:buFontTx/>
              <a:buNone/>
              <a:defRPr/>
            </a:pPr>
            <a:r>
              <a:rPr lang="en-US" sz="3400" dirty="0"/>
              <a:t>3. </a:t>
            </a:r>
            <a:r>
              <a:rPr lang="en-US" sz="3400" dirty="0" err="1"/>
              <a:t>ACh</a:t>
            </a:r>
            <a:r>
              <a:rPr lang="en-US" sz="3400" dirty="0"/>
              <a:t> crosses synapse, binds to </a:t>
            </a:r>
            <a:r>
              <a:rPr lang="en-US" sz="3400" dirty="0" err="1"/>
              <a:t>ACh</a:t>
            </a:r>
            <a:r>
              <a:rPr lang="en-US" sz="3400" dirty="0"/>
              <a:t> receptors on </a:t>
            </a:r>
            <a:r>
              <a:rPr lang="en-US" sz="3400" dirty="0" err="1"/>
              <a:t>plasmalemma</a:t>
            </a:r>
            <a:endParaRPr lang="en-US" sz="3400" dirty="0"/>
          </a:p>
          <a:p>
            <a:pPr eaLnBrk="1" hangingPunct="1">
              <a:defRPr/>
            </a:pPr>
            <a:endParaRPr lang="en-US" sz="1000" dirty="0"/>
          </a:p>
          <a:p>
            <a:pPr marL="0" indent="0" eaLnBrk="1" hangingPunct="1">
              <a:buFontTx/>
              <a:buNone/>
              <a:defRPr/>
            </a:pPr>
            <a:r>
              <a:rPr lang="en-US" sz="3600" dirty="0"/>
              <a:t>4</a:t>
            </a:r>
            <a:r>
              <a:rPr lang="en-US" sz="3400" dirty="0"/>
              <a:t>. AP travels down </a:t>
            </a:r>
            <a:r>
              <a:rPr lang="en-US" sz="3400" dirty="0" err="1"/>
              <a:t>plasmalemma</a:t>
            </a:r>
            <a:r>
              <a:rPr lang="en-US" sz="3400" dirty="0"/>
              <a:t>, T-tubules</a:t>
            </a:r>
          </a:p>
          <a:p>
            <a:pPr eaLnBrk="1" hangingPunct="1">
              <a:defRPr/>
            </a:pPr>
            <a:endParaRPr lang="en-US" sz="1100" dirty="0"/>
          </a:p>
          <a:p>
            <a:pPr marL="0" indent="0" eaLnBrk="1" hangingPunct="1">
              <a:buFontTx/>
              <a:buNone/>
              <a:defRPr/>
            </a:pPr>
            <a:r>
              <a:rPr lang="en-US" sz="3400" dirty="0"/>
              <a:t>5. Triggers Ca</a:t>
            </a:r>
            <a:r>
              <a:rPr lang="en-US" sz="3400" baseline="30000" dirty="0"/>
              <a:t>2+</a:t>
            </a:r>
            <a:r>
              <a:rPr lang="en-US" sz="3400" dirty="0"/>
              <a:t> release from sarcoplasmic reticulum (SR)</a:t>
            </a:r>
          </a:p>
          <a:p>
            <a:pPr marL="0" indent="0" eaLnBrk="1" hangingPunct="1">
              <a:buFontTx/>
              <a:buNone/>
              <a:defRPr/>
            </a:pPr>
            <a:endParaRPr lang="en-US" sz="1100" dirty="0"/>
          </a:p>
          <a:p>
            <a:pPr marL="0" indent="0" eaLnBrk="1" hangingPunct="1">
              <a:buFontTx/>
              <a:buNone/>
              <a:defRPr/>
            </a:pPr>
            <a:r>
              <a:rPr lang="en-US" sz="3400" dirty="0"/>
              <a:t>6. Ca</a:t>
            </a:r>
            <a:r>
              <a:rPr lang="en-US" sz="3400" baseline="30000" dirty="0"/>
              <a:t>2+</a:t>
            </a:r>
            <a:r>
              <a:rPr lang="en-US" sz="3400" dirty="0"/>
              <a:t> enables </a:t>
            </a:r>
            <a:r>
              <a:rPr lang="en-US" sz="3400" dirty="0" err="1"/>
              <a:t>actin</a:t>
            </a:r>
            <a:r>
              <a:rPr lang="en-US" sz="3400" dirty="0"/>
              <a:t>-myosin contraction</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Title 12">
            <a:extLst>
              <a:ext uri="{FF2B5EF4-FFF2-40B4-BE49-F238E27FC236}">
                <a16:creationId xmlns:a16="http://schemas.microsoft.com/office/drawing/2014/main" id="{8B4B1582-7EF5-4E41-A97F-59AA74303B54}"/>
              </a:ext>
            </a:extLst>
          </p:cNvPr>
          <p:cNvSpPr>
            <a:spLocks noGrp="1"/>
          </p:cNvSpPr>
          <p:nvPr>
            <p:ph type="title"/>
          </p:nvPr>
        </p:nvSpPr>
        <p:spPr/>
        <p:txBody>
          <a:bodyPr/>
          <a:lstStyle/>
          <a:p>
            <a:pPr eaLnBrk="1" hangingPunct="1"/>
            <a:r>
              <a:rPr lang="en-US" altLang="en-US">
                <a:effectLst/>
              </a:rPr>
              <a:t>Figure 1.7</a:t>
            </a:r>
          </a:p>
        </p:txBody>
      </p:sp>
      <p:pic>
        <p:nvPicPr>
          <p:cNvPr id="38914" name="Content Placeholder 2">
            <a:extLst>
              <a:ext uri="{FF2B5EF4-FFF2-40B4-BE49-F238E27FC236}">
                <a16:creationId xmlns:a16="http://schemas.microsoft.com/office/drawing/2014/main" id="{1734A9AA-9128-486F-A8F6-874B5CBD80DB}"/>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776288" y="274638"/>
            <a:ext cx="7404100" cy="5116513"/>
          </a:xfr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Title 12">
            <a:extLst>
              <a:ext uri="{FF2B5EF4-FFF2-40B4-BE49-F238E27FC236}">
                <a16:creationId xmlns:a16="http://schemas.microsoft.com/office/drawing/2014/main" id="{2EE787AE-7DB8-44B4-924C-90C52F4C2040}"/>
              </a:ext>
            </a:extLst>
          </p:cNvPr>
          <p:cNvSpPr>
            <a:spLocks noGrp="1"/>
          </p:cNvSpPr>
          <p:nvPr>
            <p:ph type="title"/>
          </p:nvPr>
        </p:nvSpPr>
        <p:spPr/>
        <p:txBody>
          <a:bodyPr/>
          <a:lstStyle/>
          <a:p>
            <a:pPr eaLnBrk="1" hangingPunct="1"/>
            <a:r>
              <a:rPr lang="en-US" altLang="en-US">
                <a:effectLst/>
              </a:rPr>
              <a:t>Animation 1.7</a:t>
            </a:r>
          </a:p>
        </p:txBody>
      </p:sp>
      <p:pic>
        <p:nvPicPr>
          <p:cNvPr id="40962" name="Content Placeholder 2">
            <a:hlinkClick r:id="rId3"/>
            <a:extLst>
              <a:ext uri="{FF2B5EF4-FFF2-40B4-BE49-F238E27FC236}">
                <a16:creationId xmlns:a16="http://schemas.microsoft.com/office/drawing/2014/main" id="{D96F6139-0324-47B1-A669-D6E05A54A13F}"/>
              </a:ext>
            </a:extLst>
          </p:cNvPr>
          <p:cNvPicPr>
            <a:picLocks noGrp="1" noChangeAspect="1"/>
          </p:cNvPicPr>
          <p:nvPr>
            <p:ph idx="1"/>
          </p:nvPr>
        </p:nvPicPr>
        <p:blipFill>
          <a:blip r:embed="rId4">
            <a:extLst>
              <a:ext uri="{28A0092B-C50C-407E-A947-70E740481C1C}">
                <a14:useLocalDpi xmlns:a14="http://schemas.microsoft.com/office/drawing/2010/main" val="0"/>
              </a:ext>
            </a:extLst>
          </a:blip>
          <a:srcRect/>
          <a:stretch>
            <a:fillRect/>
          </a:stretch>
        </p:blipFill>
        <p:spPr>
          <a:xfrm>
            <a:off x="869950" y="274638"/>
            <a:ext cx="7404100" cy="5116513"/>
          </a:xfr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Title 12">
            <a:extLst>
              <a:ext uri="{FF2B5EF4-FFF2-40B4-BE49-F238E27FC236}">
                <a16:creationId xmlns:a16="http://schemas.microsoft.com/office/drawing/2014/main" id="{6F42B228-EB2C-4839-8875-FC58B5A79CC4}"/>
              </a:ext>
            </a:extLst>
          </p:cNvPr>
          <p:cNvSpPr>
            <a:spLocks noGrp="1"/>
          </p:cNvSpPr>
          <p:nvPr>
            <p:ph type="title"/>
          </p:nvPr>
        </p:nvSpPr>
        <p:spPr/>
        <p:txBody>
          <a:bodyPr/>
          <a:lstStyle/>
          <a:p>
            <a:pPr eaLnBrk="1" hangingPunct="1"/>
            <a:r>
              <a:rPr lang="en-US" altLang="en-US">
                <a:effectLst/>
              </a:rPr>
              <a:t>Role of Ca</a:t>
            </a:r>
            <a:r>
              <a:rPr lang="en-US" altLang="en-US" baseline="30000">
                <a:effectLst/>
              </a:rPr>
              <a:t>2+</a:t>
            </a:r>
            <a:r>
              <a:rPr lang="en-US" altLang="en-US">
                <a:effectLst/>
              </a:rPr>
              <a:t> in Muscle Fiber</a:t>
            </a:r>
          </a:p>
        </p:txBody>
      </p:sp>
      <p:sp>
        <p:nvSpPr>
          <p:cNvPr id="43010" name="Content Placeholder 13">
            <a:extLst>
              <a:ext uri="{FF2B5EF4-FFF2-40B4-BE49-F238E27FC236}">
                <a16:creationId xmlns:a16="http://schemas.microsoft.com/office/drawing/2014/main" id="{3963F864-FE18-43F1-9A5D-9970CFF84873}"/>
              </a:ext>
            </a:extLst>
          </p:cNvPr>
          <p:cNvSpPr>
            <a:spLocks noGrp="1"/>
          </p:cNvSpPr>
          <p:nvPr>
            <p:ph idx="1"/>
          </p:nvPr>
        </p:nvSpPr>
        <p:spPr>
          <a:xfrm>
            <a:off x="635000" y="1409701"/>
            <a:ext cx="8051800" cy="4019549"/>
          </a:xfrm>
        </p:spPr>
        <p:txBody>
          <a:bodyPr>
            <a:normAutofit fontScale="92500"/>
          </a:bodyPr>
          <a:lstStyle/>
          <a:p>
            <a:pPr eaLnBrk="1" hangingPunct="1"/>
            <a:r>
              <a:rPr lang="en-US" altLang="en-US"/>
              <a:t>AP arrives at SR from T-tubule</a:t>
            </a:r>
          </a:p>
          <a:p>
            <a:pPr lvl="1" eaLnBrk="1" hangingPunct="1"/>
            <a:r>
              <a:rPr lang="en-US" altLang="en-US"/>
              <a:t>SR sensitive to electrical charge</a:t>
            </a:r>
          </a:p>
          <a:p>
            <a:pPr lvl="1" eaLnBrk="1" hangingPunct="1"/>
            <a:r>
              <a:rPr lang="en-US" altLang="en-US"/>
              <a:t>Causes mass release of Ca</a:t>
            </a:r>
            <a:r>
              <a:rPr lang="en-US" altLang="en-US" baseline="30000"/>
              <a:t>2+</a:t>
            </a:r>
            <a:r>
              <a:rPr lang="en-US" altLang="en-US"/>
              <a:t> into sarcoplasm</a:t>
            </a:r>
          </a:p>
          <a:p>
            <a:pPr lvl="1" eaLnBrk="1" hangingPunct="1"/>
            <a:endParaRPr lang="en-US" altLang="en-US" sz="800"/>
          </a:p>
          <a:p>
            <a:pPr eaLnBrk="1" hangingPunct="1"/>
            <a:r>
              <a:rPr lang="en-US" altLang="en-US"/>
              <a:t>Ca</a:t>
            </a:r>
            <a:r>
              <a:rPr lang="en-US" altLang="en-US" baseline="30000"/>
              <a:t>2+</a:t>
            </a:r>
            <a:r>
              <a:rPr lang="en-US" altLang="en-US"/>
              <a:t> binds to troponin on thin filament</a:t>
            </a:r>
          </a:p>
          <a:p>
            <a:pPr lvl="1" eaLnBrk="1" hangingPunct="1"/>
            <a:r>
              <a:rPr lang="en-US" altLang="en-US"/>
              <a:t>At rest, tropomyosin covers myosin-binding site, blocking actin-myosin attraction</a:t>
            </a:r>
          </a:p>
          <a:p>
            <a:pPr lvl="1" eaLnBrk="1" hangingPunct="1"/>
            <a:r>
              <a:rPr lang="en-US" altLang="en-US"/>
              <a:t>Troponin-Ca</a:t>
            </a:r>
            <a:r>
              <a:rPr lang="en-US" altLang="en-US" baseline="30000"/>
              <a:t>2+</a:t>
            </a:r>
            <a:r>
              <a:rPr lang="en-US" altLang="en-US"/>
              <a:t> complex moves tropomyosin</a:t>
            </a:r>
          </a:p>
          <a:p>
            <a:pPr lvl="1" eaLnBrk="1" hangingPunct="1"/>
            <a:r>
              <a:rPr lang="en-US" altLang="en-US"/>
              <a:t>Myosin binds to actin, contraction can occur  </a:t>
            </a:r>
          </a:p>
          <a:p>
            <a:pPr lvl="1" eaLnBrk="1" hangingPunct="1"/>
            <a:endParaRPr lang="en-US" altLang="en-US"/>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itle 12">
            <a:extLst>
              <a:ext uri="{FF2B5EF4-FFF2-40B4-BE49-F238E27FC236}">
                <a16:creationId xmlns:a16="http://schemas.microsoft.com/office/drawing/2014/main" id="{5767516A-7C7E-4447-B094-4A371E571317}"/>
              </a:ext>
            </a:extLst>
          </p:cNvPr>
          <p:cNvSpPr>
            <a:spLocks noGrp="1"/>
          </p:cNvSpPr>
          <p:nvPr>
            <p:ph type="title"/>
          </p:nvPr>
        </p:nvSpPr>
        <p:spPr/>
        <p:txBody>
          <a:bodyPr>
            <a:normAutofit fontScale="90000"/>
          </a:bodyPr>
          <a:lstStyle/>
          <a:p>
            <a:pPr eaLnBrk="1" hangingPunct="1"/>
            <a:r>
              <a:rPr lang="en-US" altLang="en-US">
                <a:effectLst/>
              </a:rPr>
              <a:t>Sliding Filament Theory:</a:t>
            </a:r>
            <a:br>
              <a:rPr lang="en-US" altLang="en-US">
                <a:effectLst/>
              </a:rPr>
            </a:br>
            <a:r>
              <a:rPr lang="en-US" altLang="en-US">
                <a:effectLst/>
              </a:rPr>
              <a:t>How Muscles Create Movement</a:t>
            </a:r>
          </a:p>
        </p:txBody>
      </p:sp>
      <p:sp>
        <p:nvSpPr>
          <p:cNvPr id="41987" name="Content Placeholder 13">
            <a:extLst>
              <a:ext uri="{FF2B5EF4-FFF2-40B4-BE49-F238E27FC236}">
                <a16:creationId xmlns:a16="http://schemas.microsoft.com/office/drawing/2014/main" id="{8C7F2915-7636-4D3B-8B2E-355B35177945}"/>
              </a:ext>
            </a:extLst>
          </p:cNvPr>
          <p:cNvSpPr>
            <a:spLocks noGrp="1"/>
          </p:cNvSpPr>
          <p:nvPr>
            <p:ph idx="1"/>
          </p:nvPr>
        </p:nvSpPr>
        <p:spPr>
          <a:xfrm>
            <a:off x="571500" y="1636713"/>
            <a:ext cx="8051800" cy="4116387"/>
          </a:xfrm>
        </p:spPr>
        <p:txBody>
          <a:bodyPr>
            <a:normAutofit fontScale="92500" lnSpcReduction="20000"/>
          </a:bodyPr>
          <a:lstStyle/>
          <a:p>
            <a:pPr eaLnBrk="1" hangingPunct="1">
              <a:defRPr/>
            </a:pPr>
            <a:r>
              <a:rPr lang="en-US" altLang="en-US" dirty="0"/>
              <a:t>Process of actin-myosin contraction</a:t>
            </a:r>
          </a:p>
          <a:p>
            <a:pPr eaLnBrk="1" hangingPunct="1">
              <a:defRPr/>
            </a:pPr>
            <a:endParaRPr lang="en-US" altLang="en-US" sz="800" dirty="0"/>
          </a:p>
          <a:p>
            <a:pPr eaLnBrk="1" hangingPunct="1">
              <a:defRPr/>
            </a:pPr>
            <a:r>
              <a:rPr lang="en-US" altLang="en-US" dirty="0"/>
              <a:t>Relaxed state</a:t>
            </a:r>
          </a:p>
          <a:p>
            <a:pPr lvl="1" eaLnBrk="1" hangingPunct="1">
              <a:defRPr/>
            </a:pPr>
            <a:r>
              <a:rPr lang="en-US" altLang="en-US" dirty="0"/>
              <a:t>No actin-myosin interaction at binding site</a:t>
            </a:r>
          </a:p>
          <a:p>
            <a:pPr lvl="1" eaLnBrk="1" hangingPunct="1">
              <a:defRPr/>
            </a:pPr>
            <a:r>
              <a:rPr lang="en-US" altLang="en-US" dirty="0"/>
              <a:t>Myofilaments overlap a little</a:t>
            </a:r>
          </a:p>
          <a:p>
            <a:pPr lvl="1" eaLnBrk="1" hangingPunct="1">
              <a:defRPr/>
            </a:pPr>
            <a:endParaRPr lang="en-US" altLang="en-US" sz="800" dirty="0"/>
          </a:p>
          <a:p>
            <a:pPr eaLnBrk="1" hangingPunct="1">
              <a:defRPr/>
            </a:pPr>
            <a:r>
              <a:rPr lang="en-US" altLang="en-US" dirty="0"/>
              <a:t>Contracted state</a:t>
            </a:r>
          </a:p>
          <a:p>
            <a:pPr lvl="1" eaLnBrk="1" hangingPunct="1">
              <a:defRPr/>
            </a:pPr>
            <a:r>
              <a:rPr lang="en-US" altLang="en-US" dirty="0"/>
              <a:t>Myosin head pulls actin toward sarcomere center (power stroke)</a:t>
            </a:r>
          </a:p>
          <a:p>
            <a:pPr lvl="1" eaLnBrk="1" hangingPunct="1">
              <a:defRPr/>
            </a:pPr>
            <a:r>
              <a:rPr lang="en-US" altLang="en-US" dirty="0"/>
              <a:t>Filaments slide past each other</a:t>
            </a:r>
          </a:p>
          <a:p>
            <a:pPr lvl="1" eaLnBrk="1" hangingPunct="1">
              <a:defRPr/>
            </a:pPr>
            <a:r>
              <a:rPr lang="en-US" altLang="en-US" dirty="0"/>
              <a:t>Sarcomeres, myofibrils, muscle fiber all shorten</a:t>
            </a:r>
          </a:p>
          <a:p>
            <a:pPr marL="457200" lvl="1" indent="0" algn="r" eaLnBrk="1" hangingPunct="1">
              <a:buFontTx/>
              <a:buNone/>
              <a:defRPr/>
            </a:pPr>
            <a:r>
              <a:rPr lang="en-US" altLang="en-US" sz="1400" i="1" dirty="0"/>
              <a:t>(continued)</a:t>
            </a:r>
          </a:p>
          <a:p>
            <a:pPr marL="457200" lvl="1" indent="0" eaLnBrk="1" hangingPunct="1">
              <a:buFontTx/>
              <a:buNone/>
              <a:defRPr/>
            </a:pPr>
            <a:endParaRPr lang="en-US" altLang="en-US"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Title 12">
            <a:extLst>
              <a:ext uri="{FF2B5EF4-FFF2-40B4-BE49-F238E27FC236}">
                <a16:creationId xmlns:a16="http://schemas.microsoft.com/office/drawing/2014/main" id="{5D8DECC7-B4CB-4E51-AE96-B48459AB453C}"/>
              </a:ext>
            </a:extLst>
          </p:cNvPr>
          <p:cNvSpPr>
            <a:spLocks noGrp="1"/>
          </p:cNvSpPr>
          <p:nvPr>
            <p:ph type="title"/>
          </p:nvPr>
        </p:nvSpPr>
        <p:spPr/>
        <p:txBody>
          <a:bodyPr/>
          <a:lstStyle/>
          <a:p>
            <a:pPr eaLnBrk="1" hangingPunct="1"/>
            <a:r>
              <a:rPr lang="en-US" altLang="en-US">
                <a:effectLst/>
              </a:rPr>
              <a:t>Figure 1.8</a:t>
            </a:r>
          </a:p>
        </p:txBody>
      </p:sp>
      <p:pic>
        <p:nvPicPr>
          <p:cNvPr id="46082" name="Content Placeholder 2">
            <a:extLst>
              <a:ext uri="{FF2B5EF4-FFF2-40B4-BE49-F238E27FC236}">
                <a16:creationId xmlns:a16="http://schemas.microsoft.com/office/drawing/2014/main" id="{7BE3567A-B6BD-4900-A341-83E1D9666F54}"/>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698500" y="274638"/>
            <a:ext cx="7747000" cy="5116513"/>
          </a:xfr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Title 12">
            <a:extLst>
              <a:ext uri="{FF2B5EF4-FFF2-40B4-BE49-F238E27FC236}">
                <a16:creationId xmlns:a16="http://schemas.microsoft.com/office/drawing/2014/main" id="{51E0C5F6-541C-480D-8AEB-37218965BA05}"/>
              </a:ext>
            </a:extLst>
          </p:cNvPr>
          <p:cNvSpPr>
            <a:spLocks noGrp="1"/>
          </p:cNvSpPr>
          <p:nvPr>
            <p:ph type="title"/>
          </p:nvPr>
        </p:nvSpPr>
        <p:spPr/>
        <p:txBody>
          <a:bodyPr/>
          <a:lstStyle/>
          <a:p>
            <a:pPr eaLnBrk="1" hangingPunct="1"/>
            <a:r>
              <a:rPr lang="en-US" altLang="en-US">
                <a:effectLst/>
              </a:rPr>
              <a:t>Animation 1.8</a:t>
            </a:r>
          </a:p>
        </p:txBody>
      </p:sp>
      <p:pic>
        <p:nvPicPr>
          <p:cNvPr id="48130" name="Content Placeholder 2">
            <a:hlinkClick r:id="rId3" invalidUrl="http://videos.humankinetics.com/services/player/bcpid1958213916001?bckey=AQ~~,AAAA0gHQG-E~,UzAFL1pLzn5HKOtT4KHrsPjpUv67WEPE&amp;bctid=4142820261001"/>
            <a:extLst>
              <a:ext uri="{FF2B5EF4-FFF2-40B4-BE49-F238E27FC236}">
                <a16:creationId xmlns:a16="http://schemas.microsoft.com/office/drawing/2014/main" id="{FBB6086A-EC52-4B5B-AC8D-27709C8E323A}"/>
              </a:ext>
            </a:extLst>
          </p:cNvPr>
          <p:cNvPicPr>
            <a:picLocks noGrp="1" noChangeAspect="1"/>
          </p:cNvPicPr>
          <p:nvPr>
            <p:ph idx="1"/>
          </p:nvPr>
        </p:nvPicPr>
        <p:blipFill>
          <a:blip r:embed="rId4">
            <a:extLst>
              <a:ext uri="{28A0092B-C50C-407E-A947-70E740481C1C}">
                <a14:useLocalDpi xmlns:a14="http://schemas.microsoft.com/office/drawing/2010/main" val="0"/>
              </a:ext>
            </a:extLst>
          </a:blip>
          <a:srcRect/>
          <a:stretch>
            <a:fillRect/>
          </a:stretch>
        </p:blipFill>
        <p:spPr>
          <a:xfrm>
            <a:off x="698500" y="274638"/>
            <a:ext cx="7747000" cy="5116513"/>
          </a:xfr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2">
            <a:extLst>
              <a:ext uri="{FF2B5EF4-FFF2-40B4-BE49-F238E27FC236}">
                <a16:creationId xmlns:a16="http://schemas.microsoft.com/office/drawing/2014/main" id="{9C1228B5-88D2-4FF8-B10E-4FE1E4361CCE}"/>
              </a:ext>
            </a:extLst>
          </p:cNvPr>
          <p:cNvSpPr>
            <a:spLocks noGrp="1"/>
          </p:cNvSpPr>
          <p:nvPr>
            <p:ph type="title"/>
          </p:nvPr>
        </p:nvSpPr>
        <p:spPr/>
        <p:txBody>
          <a:bodyPr/>
          <a:lstStyle/>
          <a:p>
            <a:pPr eaLnBrk="1" hangingPunct="1">
              <a:defRPr/>
            </a:pPr>
            <a:r>
              <a:rPr lang="en-US" sz="3450" dirty="0">
                <a:effectLst/>
              </a:rPr>
              <a:t>Sliding Filament Theory:</a:t>
            </a:r>
            <a:br>
              <a:rPr lang="en-US" sz="3450" dirty="0">
                <a:effectLst/>
              </a:rPr>
            </a:br>
            <a:r>
              <a:rPr lang="en-US" sz="3450" dirty="0">
                <a:effectLst/>
              </a:rPr>
              <a:t>How Muscles Create Movement</a:t>
            </a:r>
            <a:r>
              <a:rPr lang="en-US" sz="3400" i="1" dirty="0">
                <a:effectLst/>
              </a:rPr>
              <a:t> </a:t>
            </a:r>
            <a:r>
              <a:rPr lang="en-US" sz="2400" i="1" dirty="0">
                <a:effectLst/>
              </a:rPr>
              <a:t>(continued)</a:t>
            </a:r>
          </a:p>
        </p:txBody>
      </p:sp>
      <p:sp>
        <p:nvSpPr>
          <p:cNvPr id="50178" name="Content Placeholder 13">
            <a:extLst>
              <a:ext uri="{FF2B5EF4-FFF2-40B4-BE49-F238E27FC236}">
                <a16:creationId xmlns:a16="http://schemas.microsoft.com/office/drawing/2014/main" id="{88728E83-F70D-4425-8716-06E8939A1FA9}"/>
              </a:ext>
            </a:extLst>
          </p:cNvPr>
          <p:cNvSpPr>
            <a:spLocks noGrp="1"/>
          </p:cNvSpPr>
          <p:nvPr>
            <p:ph idx="1"/>
          </p:nvPr>
        </p:nvSpPr>
        <p:spPr>
          <a:xfrm>
            <a:off x="546100" y="1535113"/>
            <a:ext cx="8051800" cy="3732212"/>
          </a:xfrm>
        </p:spPr>
        <p:txBody>
          <a:bodyPr>
            <a:normAutofit fontScale="92500" lnSpcReduction="10000"/>
          </a:bodyPr>
          <a:lstStyle/>
          <a:p>
            <a:pPr eaLnBrk="1" hangingPunct="1"/>
            <a:r>
              <a:rPr lang="en-US" altLang="en-US" dirty="0"/>
              <a:t>After power stroke ends</a:t>
            </a:r>
          </a:p>
          <a:p>
            <a:pPr lvl="1" eaLnBrk="1" hangingPunct="1"/>
            <a:r>
              <a:rPr lang="en-US" altLang="en-US" dirty="0"/>
              <a:t>Myosin detaches from active site</a:t>
            </a:r>
          </a:p>
          <a:p>
            <a:pPr lvl="1" eaLnBrk="1" hangingPunct="1"/>
            <a:r>
              <a:rPr lang="en-US" altLang="en-US" dirty="0"/>
              <a:t>Myosin head rotates back to original position</a:t>
            </a:r>
          </a:p>
          <a:p>
            <a:pPr lvl="1" eaLnBrk="1" hangingPunct="1"/>
            <a:r>
              <a:rPr lang="en-US" altLang="en-US" dirty="0"/>
              <a:t>Myosin attaches to another active site farther down</a:t>
            </a:r>
          </a:p>
          <a:p>
            <a:pPr lvl="1" eaLnBrk="1" hangingPunct="1"/>
            <a:endParaRPr lang="en-US" altLang="en-US" sz="800" dirty="0"/>
          </a:p>
          <a:p>
            <a:pPr eaLnBrk="1" hangingPunct="1"/>
            <a:r>
              <a:rPr lang="en-US" altLang="en-US" dirty="0"/>
              <a:t>Process continues until</a:t>
            </a:r>
          </a:p>
          <a:p>
            <a:pPr lvl="1" eaLnBrk="1" hangingPunct="1"/>
            <a:r>
              <a:rPr lang="en-US" altLang="en-US" dirty="0"/>
              <a:t>Z-disk reaches myosin filaments </a:t>
            </a:r>
            <a:r>
              <a:rPr lang="en-US" altLang="en-US" i="1" dirty="0"/>
              <a:t>or</a:t>
            </a:r>
          </a:p>
          <a:p>
            <a:pPr lvl="1" eaLnBrk="1" hangingPunct="1"/>
            <a:r>
              <a:rPr lang="en-US" altLang="en-US" dirty="0"/>
              <a:t>AP stops, Ca</a:t>
            </a:r>
            <a:r>
              <a:rPr lang="en-US" altLang="en-US" baseline="30000" dirty="0"/>
              <a:t>2+</a:t>
            </a:r>
            <a:r>
              <a:rPr lang="en-US" altLang="en-US" dirty="0"/>
              <a:t> gets pumped back into SR</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Title 12">
            <a:extLst>
              <a:ext uri="{FF2B5EF4-FFF2-40B4-BE49-F238E27FC236}">
                <a16:creationId xmlns:a16="http://schemas.microsoft.com/office/drawing/2014/main" id="{1431E446-1E6E-4A76-B2A9-59E0E917F084}"/>
              </a:ext>
            </a:extLst>
          </p:cNvPr>
          <p:cNvSpPr>
            <a:spLocks noGrp="1"/>
          </p:cNvSpPr>
          <p:nvPr>
            <p:ph type="title"/>
          </p:nvPr>
        </p:nvSpPr>
        <p:spPr/>
        <p:txBody>
          <a:bodyPr/>
          <a:lstStyle/>
          <a:p>
            <a:pPr eaLnBrk="1" hangingPunct="1"/>
            <a:r>
              <a:rPr lang="en-US" altLang="en-US">
                <a:effectLst/>
              </a:rPr>
              <a:t>Figure 1.9</a:t>
            </a:r>
          </a:p>
        </p:txBody>
      </p:sp>
      <p:pic>
        <p:nvPicPr>
          <p:cNvPr id="51202" name="Content Placeholder 2">
            <a:extLst>
              <a:ext uri="{FF2B5EF4-FFF2-40B4-BE49-F238E27FC236}">
                <a16:creationId xmlns:a16="http://schemas.microsoft.com/office/drawing/2014/main" id="{C25C1C52-B4D5-4167-8CCC-26C0BE10F3CD}"/>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892300" y="193675"/>
            <a:ext cx="5359400" cy="5116513"/>
          </a:xfr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Title 12">
            <a:extLst>
              <a:ext uri="{FF2B5EF4-FFF2-40B4-BE49-F238E27FC236}">
                <a16:creationId xmlns:a16="http://schemas.microsoft.com/office/drawing/2014/main" id="{172B3E7E-344B-4609-85F1-24E796FD2360}"/>
              </a:ext>
            </a:extLst>
          </p:cNvPr>
          <p:cNvSpPr>
            <a:spLocks noGrp="1"/>
          </p:cNvSpPr>
          <p:nvPr>
            <p:ph type="title"/>
          </p:nvPr>
        </p:nvSpPr>
        <p:spPr/>
        <p:txBody>
          <a:bodyPr/>
          <a:lstStyle/>
          <a:p>
            <a:pPr eaLnBrk="1" hangingPunct="1"/>
            <a:r>
              <a:rPr lang="en-US" altLang="en-US">
                <a:effectLst/>
              </a:rPr>
              <a:t>Animation 1.9</a:t>
            </a:r>
          </a:p>
        </p:txBody>
      </p:sp>
      <p:pic>
        <p:nvPicPr>
          <p:cNvPr id="52226" name="Content Placeholder 2">
            <a:hlinkClick r:id="rId3"/>
            <a:extLst>
              <a:ext uri="{FF2B5EF4-FFF2-40B4-BE49-F238E27FC236}">
                <a16:creationId xmlns:a16="http://schemas.microsoft.com/office/drawing/2014/main" id="{69FFCDD9-DCD0-4F01-AEC6-9DA3790A47B1}"/>
              </a:ext>
            </a:extLst>
          </p:cNvPr>
          <p:cNvPicPr>
            <a:picLocks noGrp="1" noChangeAspect="1"/>
          </p:cNvPicPr>
          <p:nvPr>
            <p:ph idx="1"/>
          </p:nvPr>
        </p:nvPicPr>
        <p:blipFill>
          <a:blip r:embed="rId4">
            <a:extLst>
              <a:ext uri="{28A0092B-C50C-407E-A947-70E740481C1C}">
                <a14:useLocalDpi xmlns:a14="http://schemas.microsoft.com/office/drawing/2010/main" val="0"/>
              </a:ext>
            </a:extLst>
          </a:blip>
          <a:srcRect/>
          <a:stretch>
            <a:fillRect/>
          </a:stretch>
        </p:blipFill>
        <p:spPr>
          <a:xfrm>
            <a:off x="1798638" y="274638"/>
            <a:ext cx="5359400" cy="5116513"/>
          </a:xfr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Title 12">
            <a:extLst>
              <a:ext uri="{FF2B5EF4-FFF2-40B4-BE49-F238E27FC236}">
                <a16:creationId xmlns:a16="http://schemas.microsoft.com/office/drawing/2014/main" id="{A8CD8888-5C47-4678-AA64-9060294FFE68}"/>
              </a:ext>
            </a:extLst>
          </p:cNvPr>
          <p:cNvSpPr>
            <a:spLocks noGrp="1"/>
          </p:cNvSpPr>
          <p:nvPr>
            <p:ph type="title"/>
          </p:nvPr>
        </p:nvSpPr>
        <p:spPr/>
        <p:txBody>
          <a:bodyPr/>
          <a:lstStyle/>
          <a:p>
            <a:pPr eaLnBrk="1" hangingPunct="1"/>
            <a:r>
              <a:rPr lang="en-US" altLang="en-US">
                <a:effectLst/>
              </a:rPr>
              <a:t>Energy for Muscle Contraction</a:t>
            </a:r>
          </a:p>
        </p:txBody>
      </p:sp>
      <p:sp>
        <p:nvSpPr>
          <p:cNvPr id="54274" name="Content Placeholder 13">
            <a:extLst>
              <a:ext uri="{FF2B5EF4-FFF2-40B4-BE49-F238E27FC236}">
                <a16:creationId xmlns:a16="http://schemas.microsoft.com/office/drawing/2014/main" id="{0E12F888-27EF-4CC3-B41D-6094158A395F}"/>
              </a:ext>
            </a:extLst>
          </p:cNvPr>
          <p:cNvSpPr>
            <a:spLocks noGrp="1"/>
          </p:cNvSpPr>
          <p:nvPr>
            <p:ph idx="1"/>
          </p:nvPr>
        </p:nvSpPr>
        <p:spPr>
          <a:xfrm>
            <a:off x="571500" y="1830388"/>
            <a:ext cx="8051800" cy="4318000"/>
          </a:xfrm>
        </p:spPr>
        <p:txBody>
          <a:bodyPr/>
          <a:lstStyle/>
          <a:p>
            <a:pPr eaLnBrk="1" hangingPunct="1"/>
            <a:r>
              <a:rPr lang="en-US" altLang="en-US" dirty="0"/>
              <a:t>Adenosine triphosphate (ATP)</a:t>
            </a:r>
          </a:p>
          <a:p>
            <a:pPr eaLnBrk="1" hangingPunct="1"/>
            <a:endParaRPr lang="en-US" altLang="en-US" sz="800" dirty="0"/>
          </a:p>
          <a:p>
            <a:pPr eaLnBrk="1" hangingPunct="1"/>
            <a:r>
              <a:rPr lang="en-US" altLang="en-US" dirty="0"/>
              <a:t>Binds to myosin head</a:t>
            </a:r>
          </a:p>
          <a:p>
            <a:pPr lvl="1" eaLnBrk="1" hangingPunct="1"/>
            <a:r>
              <a:rPr lang="en-US" altLang="en-US" dirty="0"/>
              <a:t>ATPase on myosin head</a:t>
            </a:r>
          </a:p>
          <a:p>
            <a:pPr lvl="1" eaLnBrk="1" hangingPunct="1"/>
            <a:r>
              <a:rPr lang="en-US" altLang="en-US" dirty="0"/>
              <a:t>ATP </a:t>
            </a:r>
            <a:r>
              <a:rPr lang="en-US" altLang="en-US" dirty="0">
                <a:sym typeface="Wingdings" panose="05000000000000000000" pitchFamily="2" charset="2"/>
              </a:rPr>
              <a:t> ADP + P</a:t>
            </a:r>
            <a:r>
              <a:rPr lang="en-US" altLang="en-US" baseline="-25000" dirty="0">
                <a:sym typeface="Wingdings" panose="05000000000000000000" pitchFamily="2" charset="2"/>
              </a:rPr>
              <a:t>i</a:t>
            </a:r>
            <a:r>
              <a:rPr lang="en-US" altLang="en-US" dirty="0">
                <a:sym typeface="Wingdings" panose="05000000000000000000" pitchFamily="2" charset="2"/>
              </a:rPr>
              <a:t> + energy</a:t>
            </a:r>
          </a:p>
          <a:p>
            <a:pPr lvl="1" eaLnBrk="1" hangingPunct="1"/>
            <a:endParaRPr lang="en-US" altLang="en-US" sz="800" dirty="0"/>
          </a:p>
          <a:p>
            <a:pPr eaLnBrk="1" hangingPunct="1"/>
            <a:r>
              <a:rPr lang="en-US" altLang="en-US" dirty="0"/>
              <a:t>Necessary for muscle contraction</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Title 12">
            <a:extLst>
              <a:ext uri="{FF2B5EF4-FFF2-40B4-BE49-F238E27FC236}">
                <a16:creationId xmlns:a16="http://schemas.microsoft.com/office/drawing/2014/main" id="{FAF6BEC0-0D88-4D7C-856B-51947B75F2AC}"/>
              </a:ext>
            </a:extLst>
          </p:cNvPr>
          <p:cNvSpPr>
            <a:spLocks noGrp="1"/>
          </p:cNvSpPr>
          <p:nvPr>
            <p:ph type="title"/>
          </p:nvPr>
        </p:nvSpPr>
        <p:spPr/>
        <p:txBody>
          <a:bodyPr/>
          <a:lstStyle/>
          <a:p>
            <a:pPr eaLnBrk="1" hangingPunct="1"/>
            <a:r>
              <a:rPr lang="en-US" altLang="en-US">
                <a:effectLst/>
              </a:rPr>
              <a:t>Muscle Relaxation</a:t>
            </a:r>
          </a:p>
        </p:txBody>
      </p:sp>
      <p:sp>
        <p:nvSpPr>
          <p:cNvPr id="56322" name="Content Placeholder 13">
            <a:extLst>
              <a:ext uri="{FF2B5EF4-FFF2-40B4-BE49-F238E27FC236}">
                <a16:creationId xmlns:a16="http://schemas.microsoft.com/office/drawing/2014/main" id="{D88FE3B1-EB59-4FCC-A761-5C6022BBA40C}"/>
              </a:ext>
            </a:extLst>
          </p:cNvPr>
          <p:cNvSpPr>
            <a:spLocks noGrp="1"/>
          </p:cNvSpPr>
          <p:nvPr>
            <p:ph idx="1"/>
          </p:nvPr>
        </p:nvSpPr>
        <p:spPr>
          <a:xfrm>
            <a:off x="635000" y="1335088"/>
            <a:ext cx="8051800" cy="4046537"/>
          </a:xfrm>
        </p:spPr>
        <p:txBody>
          <a:bodyPr>
            <a:normAutofit fontScale="92500" lnSpcReduction="10000"/>
          </a:bodyPr>
          <a:lstStyle/>
          <a:p>
            <a:pPr eaLnBrk="1" hangingPunct="1"/>
            <a:r>
              <a:rPr lang="en-US" altLang="en-US" dirty="0"/>
              <a:t>AP ends, electrical stimulation of SR stops</a:t>
            </a:r>
          </a:p>
          <a:p>
            <a:pPr eaLnBrk="1" hangingPunct="1"/>
            <a:endParaRPr lang="en-US" altLang="en-US" sz="800" dirty="0"/>
          </a:p>
          <a:p>
            <a:pPr eaLnBrk="1" hangingPunct="1"/>
            <a:r>
              <a:rPr lang="en-US" altLang="en-US" dirty="0"/>
              <a:t>Ca</a:t>
            </a:r>
            <a:r>
              <a:rPr lang="en-US" altLang="en-US" baseline="30000" dirty="0"/>
              <a:t>2+</a:t>
            </a:r>
            <a:r>
              <a:rPr lang="en-US" altLang="en-US" dirty="0"/>
              <a:t> pumped back into SR</a:t>
            </a:r>
          </a:p>
          <a:p>
            <a:pPr lvl="1" eaLnBrk="1" hangingPunct="1"/>
            <a:r>
              <a:rPr lang="en-US" altLang="en-US" dirty="0"/>
              <a:t>Stored until next AP arrives</a:t>
            </a:r>
          </a:p>
          <a:p>
            <a:pPr lvl="1" eaLnBrk="1" hangingPunct="1"/>
            <a:r>
              <a:rPr lang="en-US" altLang="en-US" dirty="0"/>
              <a:t>Requires ATP</a:t>
            </a:r>
          </a:p>
          <a:p>
            <a:pPr lvl="1" eaLnBrk="1" hangingPunct="1"/>
            <a:endParaRPr lang="en-US" altLang="en-US" sz="800" dirty="0"/>
          </a:p>
          <a:p>
            <a:pPr eaLnBrk="1" hangingPunct="1"/>
            <a:r>
              <a:rPr lang="en-US" altLang="en-US" dirty="0"/>
              <a:t>Without Ca</a:t>
            </a:r>
            <a:r>
              <a:rPr lang="en-US" altLang="en-US" baseline="30000" dirty="0"/>
              <a:t>2+</a:t>
            </a:r>
            <a:r>
              <a:rPr lang="en-US" altLang="en-US" dirty="0"/>
              <a:t>, troponin and tropomyosin return to resting conformation</a:t>
            </a:r>
          </a:p>
          <a:p>
            <a:pPr lvl="1" eaLnBrk="1" hangingPunct="1"/>
            <a:r>
              <a:rPr lang="en-US" altLang="en-US" dirty="0"/>
              <a:t>Covers myosin-binding site</a:t>
            </a:r>
          </a:p>
          <a:p>
            <a:pPr lvl="1" eaLnBrk="1" hangingPunct="1"/>
            <a:r>
              <a:rPr lang="en-US" altLang="en-US" dirty="0"/>
              <a:t>Prevents actin-myosin cross-bridging</a:t>
            </a:r>
          </a:p>
          <a:p>
            <a:pPr eaLnBrk="1" hangingPunct="1"/>
            <a:endParaRPr lang="en-US" altLang="en-US"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Title 12">
            <a:extLst>
              <a:ext uri="{FF2B5EF4-FFF2-40B4-BE49-F238E27FC236}">
                <a16:creationId xmlns:a16="http://schemas.microsoft.com/office/drawing/2014/main" id="{7B6C0AC3-BCB3-4BED-9EE2-45B1BB10B087}"/>
              </a:ext>
            </a:extLst>
          </p:cNvPr>
          <p:cNvSpPr>
            <a:spLocks noGrp="1"/>
          </p:cNvSpPr>
          <p:nvPr>
            <p:ph type="title"/>
          </p:nvPr>
        </p:nvSpPr>
        <p:spPr/>
        <p:txBody>
          <a:bodyPr/>
          <a:lstStyle/>
          <a:p>
            <a:pPr eaLnBrk="1" hangingPunct="1"/>
            <a:r>
              <a:rPr lang="en-US" altLang="en-US">
                <a:effectLst/>
              </a:rPr>
              <a:t>Muscle Fiber Types</a:t>
            </a:r>
          </a:p>
        </p:txBody>
      </p:sp>
      <p:sp>
        <p:nvSpPr>
          <p:cNvPr id="58370" name="Content Placeholder 13">
            <a:extLst>
              <a:ext uri="{FF2B5EF4-FFF2-40B4-BE49-F238E27FC236}">
                <a16:creationId xmlns:a16="http://schemas.microsoft.com/office/drawing/2014/main" id="{655320F0-462D-4535-B1E2-EB9478681DCC}"/>
              </a:ext>
            </a:extLst>
          </p:cNvPr>
          <p:cNvSpPr>
            <a:spLocks noGrp="1"/>
          </p:cNvSpPr>
          <p:nvPr>
            <p:ph idx="1"/>
          </p:nvPr>
        </p:nvSpPr>
        <p:spPr>
          <a:xfrm>
            <a:off x="546100" y="1417638"/>
            <a:ext cx="8051800" cy="4030662"/>
          </a:xfrm>
        </p:spPr>
        <p:txBody>
          <a:bodyPr>
            <a:normAutofit fontScale="92500"/>
          </a:bodyPr>
          <a:lstStyle/>
          <a:p>
            <a:pPr eaLnBrk="1" hangingPunct="1"/>
            <a:r>
              <a:rPr lang="en-US" altLang="en-US" dirty="0"/>
              <a:t>Type I </a:t>
            </a:r>
          </a:p>
          <a:p>
            <a:pPr lvl="1" eaLnBrk="1" hangingPunct="1"/>
            <a:r>
              <a:rPr lang="en-US" altLang="en-US" dirty="0"/>
              <a:t>~50% of fibers in an average muscle </a:t>
            </a:r>
          </a:p>
          <a:p>
            <a:pPr lvl="1" eaLnBrk="1" hangingPunct="1"/>
            <a:r>
              <a:rPr lang="en-US" altLang="en-US" dirty="0"/>
              <a:t>Peak tension in 110 </a:t>
            </a:r>
            <a:r>
              <a:rPr lang="en-US" altLang="en-US" dirty="0" err="1"/>
              <a:t>ms</a:t>
            </a:r>
            <a:r>
              <a:rPr lang="en-US" altLang="en-US" dirty="0"/>
              <a:t> (slow twitch)</a:t>
            </a:r>
          </a:p>
          <a:p>
            <a:pPr lvl="1" eaLnBrk="1" hangingPunct="1"/>
            <a:endParaRPr lang="en-US" altLang="en-US" sz="800" dirty="0"/>
          </a:p>
          <a:p>
            <a:pPr eaLnBrk="1" hangingPunct="1"/>
            <a:r>
              <a:rPr lang="en-US" altLang="en-US" dirty="0"/>
              <a:t>Type II</a:t>
            </a:r>
          </a:p>
          <a:p>
            <a:pPr lvl="1" eaLnBrk="1" hangingPunct="1"/>
            <a:r>
              <a:rPr lang="en-US" altLang="en-US" dirty="0"/>
              <a:t>Peak tension in 50 </a:t>
            </a:r>
            <a:r>
              <a:rPr lang="en-US" altLang="en-US" dirty="0" err="1"/>
              <a:t>ms</a:t>
            </a:r>
            <a:r>
              <a:rPr lang="en-US" altLang="en-US" dirty="0"/>
              <a:t> (fast twitch)</a:t>
            </a:r>
          </a:p>
          <a:p>
            <a:pPr lvl="1" eaLnBrk="1" hangingPunct="1"/>
            <a:r>
              <a:rPr lang="en-US" altLang="en-US" dirty="0"/>
              <a:t>Type </a:t>
            </a:r>
            <a:r>
              <a:rPr lang="en-US" altLang="en-US" dirty="0" err="1"/>
              <a:t>IIa</a:t>
            </a:r>
            <a:r>
              <a:rPr lang="en-US" altLang="en-US" dirty="0"/>
              <a:t> (~25% of fibers in an average muscle)</a:t>
            </a:r>
          </a:p>
          <a:p>
            <a:pPr lvl="1" eaLnBrk="1" hangingPunct="1"/>
            <a:r>
              <a:rPr lang="en-US" altLang="en-US" dirty="0"/>
              <a:t>Type </a:t>
            </a:r>
            <a:r>
              <a:rPr lang="en-US" altLang="en-US" dirty="0" err="1"/>
              <a:t>IIx</a:t>
            </a:r>
            <a:r>
              <a:rPr lang="en-US" altLang="en-US" dirty="0"/>
              <a:t> (~25% of fibers in an average muscle)</a:t>
            </a:r>
          </a:p>
          <a:p>
            <a:pPr eaLnBrk="1" hangingPunct="1"/>
            <a:endParaRPr lang="en-US" altLang="en-US"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Title 12">
            <a:extLst>
              <a:ext uri="{FF2B5EF4-FFF2-40B4-BE49-F238E27FC236}">
                <a16:creationId xmlns:a16="http://schemas.microsoft.com/office/drawing/2014/main" id="{D308D200-3080-440D-BBC5-3DBC0E7A2226}"/>
              </a:ext>
            </a:extLst>
          </p:cNvPr>
          <p:cNvSpPr>
            <a:spLocks noGrp="1"/>
          </p:cNvSpPr>
          <p:nvPr>
            <p:ph type="title"/>
          </p:nvPr>
        </p:nvSpPr>
        <p:spPr/>
        <p:txBody>
          <a:bodyPr/>
          <a:lstStyle/>
          <a:p>
            <a:pPr eaLnBrk="1" hangingPunct="1"/>
            <a:r>
              <a:rPr lang="en-US" altLang="en-US">
                <a:effectLst/>
              </a:rPr>
              <a:t>Figure 1.10</a:t>
            </a:r>
          </a:p>
        </p:txBody>
      </p:sp>
      <p:pic>
        <p:nvPicPr>
          <p:cNvPr id="60418" name="Content Placeholder 2">
            <a:extLst>
              <a:ext uri="{FF2B5EF4-FFF2-40B4-BE49-F238E27FC236}">
                <a16:creationId xmlns:a16="http://schemas.microsoft.com/office/drawing/2014/main" id="{974AC64F-E791-4DBA-A86F-F6D529C395DD}"/>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000125" y="460375"/>
            <a:ext cx="6877050" cy="5043170"/>
          </a:xfr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Title 12">
            <a:extLst>
              <a:ext uri="{FF2B5EF4-FFF2-40B4-BE49-F238E27FC236}">
                <a16:creationId xmlns:a16="http://schemas.microsoft.com/office/drawing/2014/main" id="{91654860-BA67-45BA-8B88-67E7F18F7EBA}"/>
              </a:ext>
            </a:extLst>
          </p:cNvPr>
          <p:cNvSpPr>
            <a:spLocks noGrp="1"/>
          </p:cNvSpPr>
          <p:nvPr>
            <p:ph type="title"/>
          </p:nvPr>
        </p:nvSpPr>
        <p:spPr/>
        <p:txBody>
          <a:bodyPr/>
          <a:lstStyle/>
          <a:p>
            <a:pPr eaLnBrk="1" hangingPunct="1"/>
            <a:r>
              <a:rPr lang="en-US" altLang="en-US">
                <a:effectLst/>
              </a:rPr>
              <a:t>Type I Versus Type II</a:t>
            </a:r>
          </a:p>
        </p:txBody>
      </p:sp>
      <p:sp>
        <p:nvSpPr>
          <p:cNvPr id="59395" name="Content Placeholder 13">
            <a:extLst>
              <a:ext uri="{FF2B5EF4-FFF2-40B4-BE49-F238E27FC236}">
                <a16:creationId xmlns:a16="http://schemas.microsoft.com/office/drawing/2014/main" id="{EE2E0B35-A5D7-4708-9F20-339018839DB6}"/>
              </a:ext>
            </a:extLst>
          </p:cNvPr>
          <p:cNvSpPr>
            <a:spLocks noGrp="1"/>
          </p:cNvSpPr>
          <p:nvPr>
            <p:ph idx="1"/>
          </p:nvPr>
        </p:nvSpPr>
        <p:spPr>
          <a:xfrm>
            <a:off x="571500" y="1668464"/>
            <a:ext cx="8051800" cy="3998912"/>
          </a:xfrm>
        </p:spPr>
        <p:txBody>
          <a:bodyPr>
            <a:normAutofit fontScale="85000" lnSpcReduction="20000"/>
          </a:bodyPr>
          <a:lstStyle/>
          <a:p>
            <a:pPr eaLnBrk="1" hangingPunct="1">
              <a:defRPr/>
            </a:pPr>
            <a:r>
              <a:rPr lang="en-US" altLang="en-US" dirty="0"/>
              <a:t>Speed of myosin ATPase varies</a:t>
            </a:r>
          </a:p>
          <a:p>
            <a:pPr lvl="1" eaLnBrk="1" hangingPunct="1">
              <a:defRPr/>
            </a:pPr>
            <a:r>
              <a:rPr lang="en-US" altLang="en-US" dirty="0"/>
              <a:t>Fast myosin ATPase = fast contraction cycling</a:t>
            </a:r>
          </a:p>
          <a:p>
            <a:pPr lvl="1" eaLnBrk="1" hangingPunct="1">
              <a:defRPr/>
            </a:pPr>
            <a:r>
              <a:rPr lang="en-US" altLang="en-US" dirty="0"/>
              <a:t>Slower myosin ATPase = slower contraction cycling</a:t>
            </a:r>
          </a:p>
          <a:p>
            <a:pPr lvl="1" eaLnBrk="1" hangingPunct="1">
              <a:defRPr/>
            </a:pPr>
            <a:endParaRPr lang="en-US" altLang="en-US" sz="800" dirty="0"/>
          </a:p>
          <a:p>
            <a:pPr eaLnBrk="1" hangingPunct="1">
              <a:defRPr/>
            </a:pPr>
            <a:r>
              <a:rPr lang="en-US" altLang="en-US" dirty="0"/>
              <a:t>Muscle biopsy</a:t>
            </a:r>
          </a:p>
          <a:p>
            <a:pPr lvl="1" eaLnBrk="1" hangingPunct="1">
              <a:defRPr/>
            </a:pPr>
            <a:r>
              <a:rPr lang="en-US" altLang="en-US" dirty="0"/>
              <a:t>Small (10-100 g) piece of muscle removed</a:t>
            </a:r>
          </a:p>
          <a:p>
            <a:pPr lvl="1" eaLnBrk="1" hangingPunct="1">
              <a:defRPr/>
            </a:pPr>
            <a:r>
              <a:rPr lang="en-US" altLang="en-US" dirty="0"/>
              <a:t>Frozen, sliced, examined under microscope</a:t>
            </a:r>
          </a:p>
          <a:p>
            <a:pPr lvl="1" eaLnBrk="1" hangingPunct="1">
              <a:defRPr/>
            </a:pPr>
            <a:endParaRPr lang="en-US" altLang="en-US" sz="800" dirty="0"/>
          </a:p>
          <a:p>
            <a:pPr eaLnBrk="1" hangingPunct="1">
              <a:defRPr/>
            </a:pPr>
            <a:r>
              <a:rPr lang="en-US" altLang="en-US" dirty="0"/>
              <a:t>Gel electrophoresis</a:t>
            </a:r>
          </a:p>
          <a:p>
            <a:pPr lvl="1" eaLnBrk="1" hangingPunct="1">
              <a:defRPr/>
            </a:pPr>
            <a:r>
              <a:rPr lang="en-US" altLang="en-US" dirty="0"/>
              <a:t>Type I versus II fibers have different types of myosin</a:t>
            </a:r>
          </a:p>
          <a:p>
            <a:pPr lvl="1" eaLnBrk="1" hangingPunct="1">
              <a:defRPr/>
            </a:pPr>
            <a:r>
              <a:rPr lang="en-US" altLang="en-US" dirty="0"/>
              <a:t>Separates different types of myosin by size</a:t>
            </a:r>
          </a:p>
          <a:p>
            <a:pPr marL="457200" lvl="1" indent="0" algn="r" eaLnBrk="1" hangingPunct="1">
              <a:buFontTx/>
              <a:buNone/>
              <a:defRPr/>
            </a:pPr>
            <a:r>
              <a:rPr lang="en-US" altLang="en-US" sz="1400" i="1" dirty="0"/>
              <a:t>(continued)</a:t>
            </a:r>
          </a:p>
          <a:p>
            <a:pPr marL="457200" lvl="1" indent="0" eaLnBrk="1" hangingPunct="1">
              <a:buFontTx/>
              <a:buNone/>
              <a:defRPr/>
            </a:pPr>
            <a:endParaRPr lang="en-US" altLang="en-US"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Title 12">
            <a:extLst>
              <a:ext uri="{FF2B5EF4-FFF2-40B4-BE49-F238E27FC236}">
                <a16:creationId xmlns:a16="http://schemas.microsoft.com/office/drawing/2014/main" id="{99848619-29C3-4906-B198-2DD993B21F3D}"/>
              </a:ext>
            </a:extLst>
          </p:cNvPr>
          <p:cNvSpPr>
            <a:spLocks noGrp="1"/>
          </p:cNvSpPr>
          <p:nvPr>
            <p:ph type="title"/>
          </p:nvPr>
        </p:nvSpPr>
        <p:spPr/>
        <p:txBody>
          <a:bodyPr/>
          <a:lstStyle/>
          <a:p>
            <a:pPr eaLnBrk="1" hangingPunct="1"/>
            <a:r>
              <a:rPr lang="en-US" altLang="en-US">
                <a:effectLst/>
              </a:rPr>
              <a:t>Figure 1.11</a:t>
            </a:r>
          </a:p>
        </p:txBody>
      </p:sp>
      <p:pic>
        <p:nvPicPr>
          <p:cNvPr id="63490" name="Content Placeholder 3">
            <a:extLst>
              <a:ext uri="{FF2B5EF4-FFF2-40B4-BE49-F238E27FC236}">
                <a16:creationId xmlns:a16="http://schemas.microsoft.com/office/drawing/2014/main" id="{2755EF78-8A10-4368-A6C1-94AE882B8BF6}"/>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774700" y="1417638"/>
            <a:ext cx="3957744" cy="2687637"/>
          </a:xfrm>
        </p:spPr>
      </p:pic>
      <p:pic>
        <p:nvPicPr>
          <p:cNvPr id="63491" name="Picture 4">
            <a:extLst>
              <a:ext uri="{FF2B5EF4-FFF2-40B4-BE49-F238E27FC236}">
                <a16:creationId xmlns:a16="http://schemas.microsoft.com/office/drawing/2014/main" id="{85D67C1A-0B56-456C-99F7-C3BC7C3F51FB}"/>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877941" y="1454944"/>
            <a:ext cx="3808859" cy="2554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Title 12">
            <a:extLst>
              <a:ext uri="{FF2B5EF4-FFF2-40B4-BE49-F238E27FC236}">
                <a16:creationId xmlns:a16="http://schemas.microsoft.com/office/drawing/2014/main" id="{DF7038EE-79D5-4755-B079-3F449C423D11}"/>
              </a:ext>
            </a:extLst>
          </p:cNvPr>
          <p:cNvSpPr>
            <a:spLocks noGrp="1"/>
          </p:cNvSpPr>
          <p:nvPr>
            <p:ph type="title"/>
          </p:nvPr>
        </p:nvSpPr>
        <p:spPr/>
        <p:txBody>
          <a:bodyPr/>
          <a:lstStyle/>
          <a:p>
            <a:pPr eaLnBrk="1" hangingPunct="1"/>
            <a:r>
              <a:rPr lang="en-US" altLang="en-US">
                <a:effectLst/>
              </a:rPr>
              <a:t>Type I Versus Type II</a:t>
            </a:r>
            <a:r>
              <a:rPr lang="en-US" altLang="en-US" i="1">
                <a:effectLst/>
              </a:rPr>
              <a:t> </a:t>
            </a:r>
            <a:r>
              <a:rPr lang="en-US" altLang="en-US" sz="2400" i="1">
                <a:effectLst/>
              </a:rPr>
              <a:t>(continued)</a:t>
            </a:r>
          </a:p>
        </p:txBody>
      </p:sp>
      <p:sp>
        <p:nvSpPr>
          <p:cNvPr id="65538" name="Content Placeholder 13">
            <a:extLst>
              <a:ext uri="{FF2B5EF4-FFF2-40B4-BE49-F238E27FC236}">
                <a16:creationId xmlns:a16="http://schemas.microsoft.com/office/drawing/2014/main" id="{23204D46-4C0E-43FC-86EA-70A687F2BE0A}"/>
              </a:ext>
            </a:extLst>
          </p:cNvPr>
          <p:cNvSpPr>
            <a:spLocks noGrp="1"/>
          </p:cNvSpPr>
          <p:nvPr>
            <p:ph idx="1"/>
          </p:nvPr>
        </p:nvSpPr>
        <p:spPr>
          <a:xfrm>
            <a:off x="546100" y="1417638"/>
            <a:ext cx="8051800" cy="3903662"/>
          </a:xfrm>
        </p:spPr>
        <p:txBody>
          <a:bodyPr>
            <a:normAutofit lnSpcReduction="10000"/>
          </a:bodyPr>
          <a:lstStyle/>
          <a:p>
            <a:pPr eaLnBrk="1" hangingPunct="1"/>
            <a:r>
              <a:rPr lang="en-US" altLang="en-US" dirty="0"/>
              <a:t>Sarcoplasmic reticulum</a:t>
            </a:r>
          </a:p>
          <a:p>
            <a:pPr lvl="1" eaLnBrk="1" hangingPunct="1"/>
            <a:r>
              <a:rPr lang="en-US" altLang="en-US" dirty="0"/>
              <a:t>Type II fibers have a more highly developed SR</a:t>
            </a:r>
          </a:p>
          <a:p>
            <a:pPr lvl="1" eaLnBrk="1" hangingPunct="1"/>
            <a:r>
              <a:rPr lang="en-US" altLang="en-US" dirty="0"/>
              <a:t>Faster Ca</a:t>
            </a:r>
            <a:r>
              <a:rPr lang="en-US" altLang="en-US" baseline="30000" dirty="0"/>
              <a:t>2+</a:t>
            </a:r>
            <a:r>
              <a:rPr lang="en-US" altLang="en-US" dirty="0"/>
              <a:t> release, 3 to 5 times faster V</a:t>
            </a:r>
            <a:r>
              <a:rPr lang="en-US" altLang="en-US" baseline="-25000" dirty="0"/>
              <a:t>o</a:t>
            </a:r>
          </a:p>
          <a:p>
            <a:pPr lvl="1" eaLnBrk="1" hangingPunct="1"/>
            <a:endParaRPr lang="en-US" altLang="en-US" sz="800" dirty="0"/>
          </a:p>
          <a:p>
            <a:pPr eaLnBrk="1" hangingPunct="1"/>
            <a:r>
              <a:rPr lang="en-US" altLang="en-US" dirty="0"/>
              <a:t>Motor units</a:t>
            </a:r>
          </a:p>
          <a:p>
            <a:pPr lvl="1" eaLnBrk="1" hangingPunct="1"/>
            <a:r>
              <a:rPr lang="en-US" altLang="en-US" dirty="0"/>
              <a:t>Type I motor unit: smaller neuron, &lt;300 fibers</a:t>
            </a:r>
          </a:p>
          <a:p>
            <a:pPr lvl="1" eaLnBrk="1" hangingPunct="1"/>
            <a:r>
              <a:rPr lang="en-US" altLang="en-US" dirty="0"/>
              <a:t>Type II motor unit: larger neuron, &gt;300 fibers</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Title 12">
            <a:extLst>
              <a:ext uri="{FF2B5EF4-FFF2-40B4-BE49-F238E27FC236}">
                <a16:creationId xmlns:a16="http://schemas.microsoft.com/office/drawing/2014/main" id="{083844FB-06ED-4E7D-83A9-D706F9E96999}"/>
              </a:ext>
            </a:extLst>
          </p:cNvPr>
          <p:cNvSpPr>
            <a:spLocks noGrp="1"/>
          </p:cNvSpPr>
          <p:nvPr>
            <p:ph type="title"/>
          </p:nvPr>
        </p:nvSpPr>
        <p:spPr/>
        <p:txBody>
          <a:bodyPr/>
          <a:lstStyle/>
          <a:p>
            <a:pPr eaLnBrk="1" hangingPunct="1"/>
            <a:r>
              <a:rPr lang="en-US" altLang="en-US">
                <a:effectLst/>
              </a:rPr>
              <a:t>Table 1.1</a:t>
            </a:r>
          </a:p>
        </p:txBody>
      </p:sp>
      <p:pic>
        <p:nvPicPr>
          <p:cNvPr id="67586" name="Content Placeholder 2">
            <a:extLst>
              <a:ext uri="{FF2B5EF4-FFF2-40B4-BE49-F238E27FC236}">
                <a16:creationId xmlns:a16="http://schemas.microsoft.com/office/drawing/2014/main" id="{5B523755-5586-4E94-BC57-CB53B59EAA03}"/>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81037" y="1324768"/>
            <a:ext cx="8120488" cy="3532981"/>
          </a:xfr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Title 12">
            <a:extLst>
              <a:ext uri="{FF2B5EF4-FFF2-40B4-BE49-F238E27FC236}">
                <a16:creationId xmlns:a16="http://schemas.microsoft.com/office/drawing/2014/main" id="{0CFB5B27-69F1-43BE-8D67-B60D943BCFD6}"/>
              </a:ext>
            </a:extLst>
          </p:cNvPr>
          <p:cNvSpPr>
            <a:spLocks noGrp="1"/>
          </p:cNvSpPr>
          <p:nvPr>
            <p:ph type="title"/>
          </p:nvPr>
        </p:nvSpPr>
        <p:spPr/>
        <p:txBody>
          <a:bodyPr>
            <a:normAutofit fontScale="90000"/>
          </a:bodyPr>
          <a:lstStyle/>
          <a:p>
            <a:pPr eaLnBrk="1" hangingPunct="1"/>
            <a:r>
              <a:rPr lang="en-US" altLang="en-US">
                <a:effectLst/>
              </a:rPr>
              <a:t>Type I Versus Type II: </a:t>
            </a:r>
            <a:br>
              <a:rPr lang="en-US" altLang="en-US">
                <a:effectLst/>
              </a:rPr>
            </a:br>
            <a:r>
              <a:rPr lang="en-US" altLang="en-US">
                <a:effectLst/>
              </a:rPr>
              <a:t>Peak Power</a:t>
            </a:r>
          </a:p>
        </p:txBody>
      </p:sp>
      <p:sp>
        <p:nvSpPr>
          <p:cNvPr id="69634" name="Content Placeholder 13">
            <a:extLst>
              <a:ext uri="{FF2B5EF4-FFF2-40B4-BE49-F238E27FC236}">
                <a16:creationId xmlns:a16="http://schemas.microsoft.com/office/drawing/2014/main" id="{E249748E-F324-4709-94F4-CE0B10502489}"/>
              </a:ext>
            </a:extLst>
          </p:cNvPr>
          <p:cNvSpPr>
            <a:spLocks noGrp="1"/>
          </p:cNvSpPr>
          <p:nvPr>
            <p:ph idx="1"/>
          </p:nvPr>
        </p:nvSpPr>
        <p:spPr>
          <a:xfrm>
            <a:off x="571500" y="1830388"/>
            <a:ext cx="8051800" cy="4318000"/>
          </a:xfrm>
        </p:spPr>
        <p:txBody>
          <a:bodyPr/>
          <a:lstStyle/>
          <a:p>
            <a:pPr eaLnBrk="1" hangingPunct="1"/>
            <a:r>
              <a:rPr lang="en-US" altLang="en-US"/>
              <a:t>Peak power: type IIx &gt; type IIa &gt; type I</a:t>
            </a:r>
          </a:p>
          <a:p>
            <a:pPr lvl="1" eaLnBrk="1" hangingPunct="1"/>
            <a:r>
              <a:rPr lang="en-US" altLang="en-US"/>
              <a:t>Effects of different SR, motor units, etc.</a:t>
            </a:r>
          </a:p>
          <a:p>
            <a:pPr lvl="1" eaLnBrk="1" hangingPunct="1"/>
            <a:r>
              <a:rPr lang="en-US" altLang="en-US"/>
              <a:t>Single muscle fiber recording</a:t>
            </a:r>
          </a:p>
          <a:p>
            <a:pPr eaLnBrk="1" hangingPunct="1"/>
            <a:endParaRPr lang="en-US" altLang="en-US" sz="800"/>
          </a:p>
          <a:p>
            <a:pPr eaLnBrk="1" hangingPunct="1"/>
            <a:r>
              <a:rPr lang="en-US" altLang="en-US"/>
              <a:t>Regardless of fiber type, all muscle fibers reach peak power at ~20% peak force</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Title 12">
            <a:extLst>
              <a:ext uri="{FF2B5EF4-FFF2-40B4-BE49-F238E27FC236}">
                <a16:creationId xmlns:a16="http://schemas.microsoft.com/office/drawing/2014/main" id="{1BB3894F-6051-4012-87F6-37A1B38B95D5}"/>
              </a:ext>
            </a:extLst>
          </p:cNvPr>
          <p:cNvSpPr>
            <a:spLocks noGrp="1"/>
          </p:cNvSpPr>
          <p:nvPr>
            <p:ph type="title"/>
          </p:nvPr>
        </p:nvSpPr>
        <p:spPr/>
        <p:txBody>
          <a:bodyPr>
            <a:normAutofit fontScale="90000"/>
          </a:bodyPr>
          <a:lstStyle/>
          <a:p>
            <a:pPr eaLnBrk="1" hangingPunct="1"/>
            <a:r>
              <a:rPr lang="en-US" altLang="en-US">
                <a:effectLst/>
              </a:rPr>
              <a:t>Distribution of Fiber Types:</a:t>
            </a:r>
            <a:br>
              <a:rPr lang="en-US" altLang="en-US">
                <a:effectLst/>
              </a:rPr>
            </a:br>
            <a:r>
              <a:rPr lang="en-US" altLang="en-US">
                <a:effectLst/>
              </a:rPr>
              <a:t>Type I:Type II Ratios</a:t>
            </a:r>
          </a:p>
        </p:txBody>
      </p:sp>
      <p:sp>
        <p:nvSpPr>
          <p:cNvPr id="68611" name="Content Placeholder 13">
            <a:extLst>
              <a:ext uri="{FF2B5EF4-FFF2-40B4-BE49-F238E27FC236}">
                <a16:creationId xmlns:a16="http://schemas.microsoft.com/office/drawing/2014/main" id="{C113F8E7-69D7-4799-A12B-309D5BD9A28D}"/>
              </a:ext>
            </a:extLst>
          </p:cNvPr>
          <p:cNvSpPr>
            <a:spLocks noGrp="1"/>
          </p:cNvSpPr>
          <p:nvPr>
            <p:ph idx="1"/>
          </p:nvPr>
        </p:nvSpPr>
        <p:spPr>
          <a:xfrm>
            <a:off x="571500" y="1830388"/>
            <a:ext cx="8051800" cy="4318000"/>
          </a:xfrm>
        </p:spPr>
        <p:txBody>
          <a:bodyPr/>
          <a:lstStyle/>
          <a:p>
            <a:pPr eaLnBrk="1" hangingPunct="1">
              <a:defRPr/>
            </a:pPr>
            <a:r>
              <a:rPr lang="en-US" altLang="en-US" dirty="0"/>
              <a:t>Each person has different ratios</a:t>
            </a:r>
          </a:p>
          <a:p>
            <a:pPr eaLnBrk="1" hangingPunct="1">
              <a:defRPr/>
            </a:pPr>
            <a:endParaRPr lang="en-US" altLang="en-US" sz="800" dirty="0"/>
          </a:p>
          <a:p>
            <a:pPr eaLnBrk="1" hangingPunct="1">
              <a:defRPr/>
            </a:pPr>
            <a:r>
              <a:rPr lang="en-US" altLang="en-US" dirty="0"/>
              <a:t>Arm and leg ratios are similar in one person</a:t>
            </a:r>
          </a:p>
          <a:p>
            <a:pPr lvl="1" eaLnBrk="1" hangingPunct="1">
              <a:defRPr/>
            </a:pPr>
            <a:r>
              <a:rPr lang="en-US" altLang="en-US" dirty="0"/>
              <a:t>Endurance athlete: type I predominates</a:t>
            </a:r>
          </a:p>
          <a:p>
            <a:pPr lvl="1" eaLnBrk="1" hangingPunct="1">
              <a:defRPr/>
            </a:pPr>
            <a:r>
              <a:rPr lang="en-US" altLang="en-US" dirty="0"/>
              <a:t>Power athlete: type II predominates</a:t>
            </a:r>
          </a:p>
          <a:p>
            <a:pPr lvl="1" eaLnBrk="1" hangingPunct="1">
              <a:defRPr/>
            </a:pPr>
            <a:endParaRPr lang="en-US" altLang="en-US" sz="800" dirty="0"/>
          </a:p>
          <a:p>
            <a:pPr eaLnBrk="1" hangingPunct="1">
              <a:defRPr/>
            </a:pPr>
            <a:r>
              <a:rPr lang="en-US" altLang="en-US" dirty="0"/>
              <a:t>Soleus: type I in eve</a:t>
            </a:r>
            <a:r>
              <a:rPr lang="en-US" altLang="en-US" spc="100" dirty="0"/>
              <a:t>r</a:t>
            </a:r>
            <a:r>
              <a:rPr lang="en-US" altLang="en-US" dirty="0"/>
              <a:t>yone</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1" name="Title 12">
            <a:extLst>
              <a:ext uri="{FF2B5EF4-FFF2-40B4-BE49-F238E27FC236}">
                <a16:creationId xmlns:a16="http://schemas.microsoft.com/office/drawing/2014/main" id="{6403BBAC-6F71-4E99-BA3D-AEBB2FD977AC}"/>
              </a:ext>
            </a:extLst>
          </p:cNvPr>
          <p:cNvSpPr>
            <a:spLocks noGrp="1"/>
          </p:cNvSpPr>
          <p:nvPr>
            <p:ph type="title"/>
          </p:nvPr>
        </p:nvSpPr>
        <p:spPr/>
        <p:txBody>
          <a:bodyPr/>
          <a:lstStyle/>
          <a:p>
            <a:pPr eaLnBrk="1" hangingPunct="1"/>
            <a:r>
              <a:rPr lang="en-US" altLang="en-US">
                <a:effectLst/>
              </a:rPr>
              <a:t>Table 1.2</a:t>
            </a:r>
          </a:p>
        </p:txBody>
      </p:sp>
      <p:pic>
        <p:nvPicPr>
          <p:cNvPr id="71682" name="Content Placeholder 2">
            <a:extLst>
              <a:ext uri="{FF2B5EF4-FFF2-40B4-BE49-F238E27FC236}">
                <a16:creationId xmlns:a16="http://schemas.microsoft.com/office/drawing/2014/main" id="{3FFE2CE8-5D06-4952-B3C8-419C064B9D4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1417638"/>
            <a:ext cx="8421081" cy="2497137"/>
          </a:xfr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Title 12">
            <a:extLst>
              <a:ext uri="{FF2B5EF4-FFF2-40B4-BE49-F238E27FC236}">
                <a16:creationId xmlns:a16="http://schemas.microsoft.com/office/drawing/2014/main" id="{61018963-A8FA-4A67-8C23-C5B5CE89F7DD}"/>
              </a:ext>
            </a:extLst>
          </p:cNvPr>
          <p:cNvSpPr>
            <a:spLocks noGrp="1"/>
          </p:cNvSpPr>
          <p:nvPr>
            <p:ph type="title"/>
          </p:nvPr>
        </p:nvSpPr>
        <p:spPr/>
        <p:txBody>
          <a:bodyPr/>
          <a:lstStyle/>
          <a:p>
            <a:pPr eaLnBrk="1" hangingPunct="1"/>
            <a:r>
              <a:rPr lang="en-US" altLang="en-US">
                <a:effectLst/>
              </a:rPr>
              <a:t>Figure 1.12</a:t>
            </a:r>
            <a:r>
              <a:rPr lang="en-US" altLang="en-US" i="1">
                <a:effectLst/>
              </a:rPr>
              <a:t>c</a:t>
            </a:r>
          </a:p>
        </p:txBody>
      </p:sp>
      <p:pic>
        <p:nvPicPr>
          <p:cNvPr id="72706" name="Content Placeholder 2">
            <a:extLst>
              <a:ext uri="{FF2B5EF4-FFF2-40B4-BE49-F238E27FC236}">
                <a16:creationId xmlns:a16="http://schemas.microsoft.com/office/drawing/2014/main" id="{B1C825F2-48F6-47C2-BAFB-D282FDA53618}"/>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2257425" y="274638"/>
            <a:ext cx="4629150" cy="5116512"/>
          </a:xfr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Title 12">
            <a:extLst>
              <a:ext uri="{FF2B5EF4-FFF2-40B4-BE49-F238E27FC236}">
                <a16:creationId xmlns:a16="http://schemas.microsoft.com/office/drawing/2014/main" id="{4954908A-08B8-4C02-BB38-045D5F563B32}"/>
              </a:ext>
            </a:extLst>
          </p:cNvPr>
          <p:cNvSpPr>
            <a:spLocks noGrp="1"/>
          </p:cNvSpPr>
          <p:nvPr>
            <p:ph type="title"/>
          </p:nvPr>
        </p:nvSpPr>
        <p:spPr/>
        <p:txBody>
          <a:bodyPr/>
          <a:lstStyle/>
          <a:p>
            <a:pPr eaLnBrk="1" hangingPunct="1"/>
            <a:r>
              <a:rPr lang="en-US" altLang="en-US">
                <a:effectLst/>
              </a:rPr>
              <a:t>Type I Fibers During Exercise</a:t>
            </a:r>
          </a:p>
        </p:txBody>
      </p:sp>
      <p:sp>
        <p:nvSpPr>
          <p:cNvPr id="71683" name="Content Placeholder 13">
            <a:extLst>
              <a:ext uri="{FF2B5EF4-FFF2-40B4-BE49-F238E27FC236}">
                <a16:creationId xmlns:a16="http://schemas.microsoft.com/office/drawing/2014/main" id="{21EAFE7D-B77B-4408-ACBA-52FFB5C913F7}"/>
              </a:ext>
            </a:extLst>
          </p:cNvPr>
          <p:cNvSpPr>
            <a:spLocks noGrp="1"/>
          </p:cNvSpPr>
          <p:nvPr>
            <p:ph idx="1"/>
          </p:nvPr>
        </p:nvSpPr>
        <p:spPr>
          <a:xfrm>
            <a:off x="571500" y="1830388"/>
            <a:ext cx="8051800" cy="3770312"/>
          </a:xfrm>
        </p:spPr>
        <p:txBody>
          <a:bodyPr>
            <a:normAutofit lnSpcReduction="10000"/>
          </a:bodyPr>
          <a:lstStyle/>
          <a:p>
            <a:pPr eaLnBrk="1" hangingPunct="1">
              <a:defRPr/>
            </a:pPr>
            <a:r>
              <a:rPr lang="en-US" altLang="en-US" dirty="0"/>
              <a:t>High aerobic endurance</a:t>
            </a:r>
          </a:p>
          <a:p>
            <a:pPr lvl="1" eaLnBrk="1" hangingPunct="1">
              <a:defRPr/>
            </a:pPr>
            <a:r>
              <a:rPr lang="en-US" altLang="en-US" dirty="0"/>
              <a:t>Can maintain exercise for prolonged periods</a:t>
            </a:r>
          </a:p>
          <a:p>
            <a:pPr lvl="1" eaLnBrk="1" hangingPunct="1">
              <a:defRPr/>
            </a:pPr>
            <a:r>
              <a:rPr lang="en-US" altLang="en-US" dirty="0"/>
              <a:t>Require oxygen for ATP production</a:t>
            </a:r>
          </a:p>
          <a:p>
            <a:pPr lvl="1" eaLnBrk="1" hangingPunct="1">
              <a:defRPr/>
            </a:pPr>
            <a:r>
              <a:rPr lang="en-US" altLang="en-US" dirty="0"/>
              <a:t>Low-intensity aerobic exercise, daily activities</a:t>
            </a:r>
          </a:p>
          <a:p>
            <a:pPr lvl="1" eaLnBrk="1" hangingPunct="1">
              <a:defRPr/>
            </a:pPr>
            <a:endParaRPr lang="en-US" altLang="en-US" sz="800" dirty="0"/>
          </a:p>
          <a:p>
            <a:pPr eaLnBrk="1" hangingPunct="1">
              <a:defRPr/>
            </a:pPr>
            <a:r>
              <a:rPr lang="en-US" altLang="en-US" dirty="0"/>
              <a:t>Efficiently produce ATP from fat, carbohydrate</a:t>
            </a:r>
          </a:p>
          <a:p>
            <a:pPr marL="0" lvl="1" indent="0" algn="r" eaLnBrk="1" hangingPunct="1">
              <a:buFontTx/>
              <a:buNone/>
              <a:defRPr/>
            </a:pPr>
            <a:r>
              <a:rPr lang="en-US" altLang="en-US" sz="1400" i="1" dirty="0"/>
              <a:t>(continued)</a:t>
            </a:r>
          </a:p>
          <a:p>
            <a:pPr marL="0" indent="0" eaLnBrk="1" hangingPunct="1">
              <a:buFontTx/>
              <a:buNone/>
              <a:defRPr/>
            </a:pPr>
            <a:endParaRPr lang="en-US" altLang="en-US"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Title 12">
            <a:extLst>
              <a:ext uri="{FF2B5EF4-FFF2-40B4-BE49-F238E27FC236}">
                <a16:creationId xmlns:a16="http://schemas.microsoft.com/office/drawing/2014/main" id="{C1134C54-9D1D-4FC1-AF71-7C645BFC9B45}"/>
              </a:ext>
            </a:extLst>
          </p:cNvPr>
          <p:cNvSpPr>
            <a:spLocks noGrp="1"/>
          </p:cNvSpPr>
          <p:nvPr>
            <p:ph type="title"/>
          </p:nvPr>
        </p:nvSpPr>
        <p:spPr/>
        <p:txBody>
          <a:bodyPr/>
          <a:lstStyle/>
          <a:p>
            <a:pPr eaLnBrk="1" hangingPunct="1"/>
            <a:r>
              <a:rPr lang="en-US" altLang="en-US">
                <a:effectLst/>
              </a:rPr>
              <a:t>Type II Fibers During Exercise</a:t>
            </a:r>
            <a:r>
              <a:rPr lang="en-US" altLang="en-US" i="1">
                <a:effectLst/>
              </a:rPr>
              <a:t> </a:t>
            </a:r>
            <a:r>
              <a:rPr lang="en-US" altLang="en-US" sz="2400" i="1">
                <a:effectLst/>
              </a:rPr>
              <a:t>(continued)</a:t>
            </a:r>
          </a:p>
        </p:txBody>
      </p:sp>
      <p:sp>
        <p:nvSpPr>
          <p:cNvPr id="75778" name="Content Placeholder 13">
            <a:extLst>
              <a:ext uri="{FF2B5EF4-FFF2-40B4-BE49-F238E27FC236}">
                <a16:creationId xmlns:a16="http://schemas.microsoft.com/office/drawing/2014/main" id="{27660AF1-94F9-4EFD-BFB5-7EDE54457126}"/>
              </a:ext>
            </a:extLst>
          </p:cNvPr>
          <p:cNvSpPr>
            <a:spLocks noGrp="1"/>
          </p:cNvSpPr>
          <p:nvPr>
            <p:ph idx="1"/>
          </p:nvPr>
        </p:nvSpPr>
        <p:spPr>
          <a:xfrm>
            <a:off x="571500" y="1752600"/>
            <a:ext cx="8051800" cy="3648075"/>
          </a:xfrm>
        </p:spPr>
        <p:txBody>
          <a:bodyPr>
            <a:normAutofit fontScale="77500" lnSpcReduction="20000"/>
          </a:bodyPr>
          <a:lstStyle/>
          <a:p>
            <a:pPr eaLnBrk="1" hangingPunct="1"/>
            <a:r>
              <a:rPr lang="en-US" altLang="en-US" dirty="0"/>
              <a:t>Type II fibers in general</a:t>
            </a:r>
          </a:p>
          <a:p>
            <a:pPr lvl="1" eaLnBrk="1" hangingPunct="1"/>
            <a:r>
              <a:rPr lang="en-US" altLang="en-US" dirty="0"/>
              <a:t>Poor aerobic endurance, fatigue quickly</a:t>
            </a:r>
          </a:p>
          <a:p>
            <a:pPr lvl="1" eaLnBrk="1" hangingPunct="1"/>
            <a:r>
              <a:rPr lang="en-US" altLang="en-US" dirty="0"/>
              <a:t>Produce ATP anaerobically</a:t>
            </a:r>
          </a:p>
          <a:p>
            <a:pPr lvl="1" eaLnBrk="1" hangingPunct="1"/>
            <a:endParaRPr lang="en-US" altLang="en-US" sz="800" dirty="0"/>
          </a:p>
          <a:p>
            <a:pPr eaLnBrk="1" hangingPunct="1"/>
            <a:r>
              <a:rPr lang="en-US" altLang="en-US" dirty="0"/>
              <a:t>Type </a:t>
            </a:r>
            <a:r>
              <a:rPr lang="en-US" altLang="en-US" dirty="0" err="1"/>
              <a:t>IIa</a:t>
            </a:r>
            <a:endParaRPr lang="en-US" altLang="en-US" dirty="0"/>
          </a:p>
          <a:p>
            <a:pPr lvl="1" eaLnBrk="1" hangingPunct="1"/>
            <a:r>
              <a:rPr lang="en-US" altLang="en-US" dirty="0"/>
              <a:t>More force, faster fatigue than type I</a:t>
            </a:r>
          </a:p>
          <a:p>
            <a:pPr lvl="1" eaLnBrk="1" hangingPunct="1"/>
            <a:r>
              <a:rPr lang="en-US" altLang="en-US" dirty="0"/>
              <a:t>Short, high-intensity endurance events (1,600 m run)</a:t>
            </a:r>
          </a:p>
          <a:p>
            <a:pPr lvl="1" eaLnBrk="1" hangingPunct="1"/>
            <a:endParaRPr lang="en-US" altLang="en-US" sz="800" dirty="0"/>
          </a:p>
          <a:p>
            <a:pPr eaLnBrk="1" hangingPunct="1"/>
            <a:r>
              <a:rPr lang="en-US" altLang="en-US" dirty="0"/>
              <a:t>Type </a:t>
            </a:r>
            <a:r>
              <a:rPr lang="en-US" altLang="en-US" dirty="0" err="1"/>
              <a:t>IIx</a:t>
            </a:r>
            <a:endParaRPr lang="en-US" altLang="en-US" dirty="0"/>
          </a:p>
          <a:p>
            <a:pPr lvl="1" eaLnBrk="1" hangingPunct="1"/>
            <a:r>
              <a:rPr lang="en-US" altLang="en-US" dirty="0"/>
              <a:t>Seldom used for everyday activities</a:t>
            </a:r>
          </a:p>
          <a:p>
            <a:pPr lvl="1" eaLnBrk="1" hangingPunct="1"/>
            <a:r>
              <a:rPr lang="en-US" altLang="en-US" dirty="0"/>
              <a:t>Short, explosive sprints (100 m)</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Title 12">
            <a:extLst>
              <a:ext uri="{FF2B5EF4-FFF2-40B4-BE49-F238E27FC236}">
                <a16:creationId xmlns:a16="http://schemas.microsoft.com/office/drawing/2014/main" id="{2A1324ED-A71C-4542-A3DA-F3FB1EC1C4FC}"/>
              </a:ext>
            </a:extLst>
          </p:cNvPr>
          <p:cNvSpPr>
            <a:spLocks noGrp="1"/>
          </p:cNvSpPr>
          <p:nvPr>
            <p:ph type="title"/>
          </p:nvPr>
        </p:nvSpPr>
        <p:spPr/>
        <p:txBody>
          <a:bodyPr/>
          <a:lstStyle/>
          <a:p>
            <a:pPr eaLnBrk="1" hangingPunct="1"/>
            <a:r>
              <a:rPr lang="en-US" altLang="en-US">
                <a:effectLst/>
              </a:rPr>
              <a:t>Fiber Type Determinants</a:t>
            </a:r>
          </a:p>
        </p:txBody>
      </p:sp>
      <p:sp>
        <p:nvSpPr>
          <p:cNvPr id="74755" name="Content Placeholder 13">
            <a:extLst>
              <a:ext uri="{FF2B5EF4-FFF2-40B4-BE49-F238E27FC236}">
                <a16:creationId xmlns:a16="http://schemas.microsoft.com/office/drawing/2014/main" id="{7536F27B-BA97-42DB-9F0D-F326A90B319E}"/>
              </a:ext>
            </a:extLst>
          </p:cNvPr>
          <p:cNvSpPr>
            <a:spLocks noGrp="1"/>
          </p:cNvSpPr>
          <p:nvPr>
            <p:ph idx="1"/>
          </p:nvPr>
        </p:nvSpPr>
        <p:spPr>
          <a:xfrm>
            <a:off x="571500" y="1830388"/>
            <a:ext cx="8051800" cy="3675062"/>
          </a:xfrm>
        </p:spPr>
        <p:txBody>
          <a:bodyPr>
            <a:normAutofit fontScale="92500" lnSpcReduction="20000"/>
          </a:bodyPr>
          <a:lstStyle/>
          <a:p>
            <a:pPr eaLnBrk="1" hangingPunct="1">
              <a:defRPr/>
            </a:pPr>
            <a:r>
              <a:rPr lang="en-US" altLang="en-US" dirty="0"/>
              <a:t>Genetic factors</a:t>
            </a:r>
          </a:p>
          <a:p>
            <a:pPr lvl="1" eaLnBrk="1" hangingPunct="1">
              <a:defRPr/>
            </a:pPr>
            <a:r>
              <a:rPr lang="en-US" altLang="en-US" dirty="0"/>
              <a:t>Determine which </a:t>
            </a:r>
            <a:r>
              <a:rPr lang="en-US" altLang="en-US" dirty="0">
                <a:latin typeface="Symbol" panose="05050102010706020507" pitchFamily="18" charset="2"/>
              </a:rPr>
              <a:t>a</a:t>
            </a:r>
            <a:r>
              <a:rPr lang="en-US" altLang="en-US" dirty="0"/>
              <a:t>-motor neurons inne</a:t>
            </a:r>
            <a:r>
              <a:rPr lang="en-US" altLang="en-US" spc="100" dirty="0"/>
              <a:t>r</a:t>
            </a:r>
            <a:r>
              <a:rPr lang="en-US" altLang="en-US" dirty="0"/>
              <a:t>vate fibers</a:t>
            </a:r>
          </a:p>
          <a:p>
            <a:pPr lvl="1" eaLnBrk="1" hangingPunct="1">
              <a:defRPr/>
            </a:pPr>
            <a:r>
              <a:rPr lang="en-US" altLang="en-US" dirty="0"/>
              <a:t>Fibers differentiate based on </a:t>
            </a:r>
            <a:r>
              <a:rPr lang="en-US" altLang="en-US" dirty="0">
                <a:latin typeface="Symbol" panose="05050102010706020507" pitchFamily="18" charset="2"/>
              </a:rPr>
              <a:t>a</a:t>
            </a:r>
            <a:r>
              <a:rPr lang="en-US" altLang="en-US" dirty="0"/>
              <a:t>-motor neuron</a:t>
            </a:r>
          </a:p>
          <a:p>
            <a:pPr lvl="1" eaLnBrk="1" hangingPunct="1">
              <a:defRPr/>
            </a:pPr>
            <a:endParaRPr lang="en-US" altLang="en-US" sz="800" dirty="0"/>
          </a:p>
          <a:p>
            <a:pPr eaLnBrk="1" hangingPunct="1">
              <a:defRPr/>
            </a:pPr>
            <a:r>
              <a:rPr lang="en-US" altLang="en-US" dirty="0"/>
              <a:t>Training factors</a:t>
            </a:r>
          </a:p>
          <a:p>
            <a:pPr lvl="1" eaLnBrk="1" hangingPunct="1">
              <a:defRPr/>
            </a:pPr>
            <a:r>
              <a:rPr lang="en-US" altLang="en-US" dirty="0"/>
              <a:t>Endurance versus strength training, detraining</a:t>
            </a:r>
          </a:p>
          <a:p>
            <a:pPr lvl="1" eaLnBrk="1" hangingPunct="1">
              <a:defRPr/>
            </a:pPr>
            <a:r>
              <a:rPr lang="en-US" altLang="en-US" dirty="0"/>
              <a:t>Can induce small (10%) change in fiber type</a:t>
            </a:r>
          </a:p>
          <a:p>
            <a:pPr lvl="1" eaLnBrk="1" hangingPunct="1">
              <a:defRPr/>
            </a:pPr>
            <a:endParaRPr lang="en-US" altLang="en-US" sz="800" dirty="0"/>
          </a:p>
          <a:p>
            <a:pPr eaLnBrk="1" hangingPunct="1">
              <a:defRPr/>
            </a:pPr>
            <a:r>
              <a:rPr lang="en-US" altLang="en-US" dirty="0"/>
              <a:t>Aging: muscles lose type II motor units</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Title 12">
            <a:extLst>
              <a:ext uri="{FF2B5EF4-FFF2-40B4-BE49-F238E27FC236}">
                <a16:creationId xmlns:a16="http://schemas.microsoft.com/office/drawing/2014/main" id="{14F7D443-C660-49B9-BF71-90EDA10CA096}"/>
              </a:ext>
            </a:extLst>
          </p:cNvPr>
          <p:cNvSpPr>
            <a:spLocks noGrp="1"/>
          </p:cNvSpPr>
          <p:nvPr>
            <p:ph type="title"/>
          </p:nvPr>
        </p:nvSpPr>
        <p:spPr/>
        <p:txBody>
          <a:bodyPr/>
          <a:lstStyle/>
          <a:p>
            <a:pPr eaLnBrk="1" hangingPunct="1"/>
            <a:r>
              <a:rPr lang="en-US" altLang="en-US">
                <a:effectLst/>
              </a:rPr>
              <a:t>Muscle Fiber Recruitment</a:t>
            </a:r>
          </a:p>
        </p:txBody>
      </p:sp>
      <p:sp>
        <p:nvSpPr>
          <p:cNvPr id="78850" name="Content Placeholder 13">
            <a:extLst>
              <a:ext uri="{FF2B5EF4-FFF2-40B4-BE49-F238E27FC236}">
                <a16:creationId xmlns:a16="http://schemas.microsoft.com/office/drawing/2014/main" id="{A79139BC-A3A8-4F80-BCBD-462C9BA3FC5F}"/>
              </a:ext>
            </a:extLst>
          </p:cNvPr>
          <p:cNvSpPr>
            <a:spLocks noGrp="1"/>
          </p:cNvSpPr>
          <p:nvPr>
            <p:ph idx="1"/>
          </p:nvPr>
        </p:nvSpPr>
        <p:spPr>
          <a:xfrm>
            <a:off x="571500" y="1830388"/>
            <a:ext cx="8051800" cy="3484562"/>
          </a:xfrm>
        </p:spPr>
        <p:txBody>
          <a:bodyPr>
            <a:normAutofit fontScale="92500" lnSpcReduction="20000"/>
          </a:bodyPr>
          <a:lstStyle/>
          <a:p>
            <a:pPr eaLnBrk="1" hangingPunct="1"/>
            <a:r>
              <a:rPr lang="en-US" altLang="en-US" dirty="0"/>
              <a:t>Also called motor unit recruitment</a:t>
            </a:r>
          </a:p>
          <a:p>
            <a:pPr eaLnBrk="1" hangingPunct="1"/>
            <a:endParaRPr lang="en-US" altLang="en-US" sz="800" dirty="0"/>
          </a:p>
          <a:p>
            <a:pPr eaLnBrk="1" hangingPunct="1"/>
            <a:r>
              <a:rPr lang="en-US" altLang="en-US" dirty="0"/>
              <a:t>Method for altering force production</a:t>
            </a:r>
          </a:p>
          <a:p>
            <a:pPr lvl="1" eaLnBrk="1" hangingPunct="1"/>
            <a:r>
              <a:rPr lang="en-US" altLang="en-US" dirty="0"/>
              <a:t>Less force production: fewer or smaller motor units</a:t>
            </a:r>
          </a:p>
          <a:p>
            <a:pPr lvl="1" eaLnBrk="1" hangingPunct="1"/>
            <a:r>
              <a:rPr lang="en-US" altLang="en-US" dirty="0"/>
              <a:t>More force production: more or larger motor units</a:t>
            </a:r>
          </a:p>
          <a:p>
            <a:pPr lvl="1" eaLnBrk="1" hangingPunct="1"/>
            <a:r>
              <a:rPr lang="en-US" altLang="en-US" dirty="0"/>
              <a:t>Type I motor units smaller than type II</a:t>
            </a:r>
          </a:p>
          <a:p>
            <a:pPr lvl="1" eaLnBrk="1" hangingPunct="1"/>
            <a:endParaRPr lang="en-US" altLang="en-US" sz="800" dirty="0"/>
          </a:p>
          <a:p>
            <a:pPr eaLnBrk="1" hangingPunct="1"/>
            <a:r>
              <a:rPr lang="en-US" altLang="en-US" dirty="0"/>
              <a:t>Recruitment order: type I, </a:t>
            </a:r>
            <a:r>
              <a:rPr lang="en-US" altLang="en-US" dirty="0">
                <a:sym typeface="Wingdings" panose="05000000000000000000" pitchFamily="2" charset="2"/>
              </a:rPr>
              <a:t>type </a:t>
            </a:r>
            <a:r>
              <a:rPr lang="en-US" altLang="en-US" dirty="0" err="1">
                <a:sym typeface="Wingdings" panose="05000000000000000000" pitchFamily="2" charset="2"/>
              </a:rPr>
              <a:t>IIa</a:t>
            </a:r>
            <a:r>
              <a:rPr lang="en-US" altLang="en-US" dirty="0">
                <a:sym typeface="Wingdings" panose="05000000000000000000" pitchFamily="2" charset="2"/>
              </a:rPr>
              <a:t>, type </a:t>
            </a:r>
            <a:r>
              <a:rPr lang="en-US" altLang="en-US" dirty="0" err="1">
                <a:sym typeface="Wingdings" panose="05000000000000000000" pitchFamily="2" charset="2"/>
              </a:rPr>
              <a:t>IIx</a:t>
            </a:r>
            <a:endParaRPr lang="en-US" altLang="en-US"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3" name="Title 12">
            <a:extLst>
              <a:ext uri="{FF2B5EF4-FFF2-40B4-BE49-F238E27FC236}">
                <a16:creationId xmlns:a16="http://schemas.microsoft.com/office/drawing/2014/main" id="{55458480-BADA-4DCA-A1FF-ED3499AB572A}"/>
              </a:ext>
            </a:extLst>
          </p:cNvPr>
          <p:cNvSpPr>
            <a:spLocks noGrp="1"/>
          </p:cNvSpPr>
          <p:nvPr>
            <p:ph type="title"/>
          </p:nvPr>
        </p:nvSpPr>
        <p:spPr/>
        <p:txBody>
          <a:bodyPr>
            <a:normAutofit fontScale="90000"/>
          </a:bodyPr>
          <a:lstStyle/>
          <a:p>
            <a:pPr eaLnBrk="1" hangingPunct="1"/>
            <a:r>
              <a:rPr lang="en-US" altLang="en-US">
                <a:effectLst/>
              </a:rPr>
              <a:t>Orderly Recruitment </a:t>
            </a:r>
            <a:br>
              <a:rPr lang="en-US" altLang="en-US">
                <a:effectLst/>
              </a:rPr>
            </a:br>
            <a:r>
              <a:rPr lang="en-US" altLang="en-US">
                <a:effectLst/>
              </a:rPr>
              <a:t>and the Size Principle</a:t>
            </a:r>
          </a:p>
        </p:txBody>
      </p:sp>
      <p:sp>
        <p:nvSpPr>
          <p:cNvPr id="79874" name="Content Placeholder 13">
            <a:extLst>
              <a:ext uri="{FF2B5EF4-FFF2-40B4-BE49-F238E27FC236}">
                <a16:creationId xmlns:a16="http://schemas.microsoft.com/office/drawing/2014/main" id="{EEE7E623-E314-4C8E-BF8D-28F984DD2C53}"/>
              </a:ext>
            </a:extLst>
          </p:cNvPr>
          <p:cNvSpPr>
            <a:spLocks noGrp="1"/>
          </p:cNvSpPr>
          <p:nvPr>
            <p:ph idx="1"/>
          </p:nvPr>
        </p:nvSpPr>
        <p:spPr>
          <a:xfrm>
            <a:off x="571500" y="1830388"/>
            <a:ext cx="8051800" cy="3589337"/>
          </a:xfrm>
        </p:spPr>
        <p:txBody>
          <a:bodyPr>
            <a:normAutofit fontScale="85000" lnSpcReduction="10000"/>
          </a:bodyPr>
          <a:lstStyle/>
          <a:p>
            <a:pPr eaLnBrk="1" hangingPunct="1"/>
            <a:r>
              <a:rPr lang="en-US" altLang="en-US" dirty="0"/>
              <a:t>Recruit minimum number of motor units needed</a:t>
            </a:r>
          </a:p>
          <a:p>
            <a:pPr lvl="1" eaLnBrk="1" hangingPunct="1"/>
            <a:r>
              <a:rPr lang="en-US" altLang="en-US" dirty="0"/>
              <a:t>Smallest (type I) motor units recruited first</a:t>
            </a:r>
          </a:p>
          <a:p>
            <a:pPr lvl="1" eaLnBrk="1" hangingPunct="1"/>
            <a:r>
              <a:rPr lang="en-US" altLang="en-US" dirty="0"/>
              <a:t>Midsized (type </a:t>
            </a:r>
            <a:r>
              <a:rPr lang="en-US" altLang="en-US" dirty="0" err="1"/>
              <a:t>IIa</a:t>
            </a:r>
            <a:r>
              <a:rPr lang="en-US" altLang="en-US" dirty="0"/>
              <a:t>) motor units recruited next</a:t>
            </a:r>
          </a:p>
          <a:p>
            <a:pPr lvl="1" eaLnBrk="1" hangingPunct="1"/>
            <a:r>
              <a:rPr lang="en-US" altLang="en-US" dirty="0"/>
              <a:t>Largest (type </a:t>
            </a:r>
            <a:r>
              <a:rPr lang="en-US" altLang="en-US" dirty="0" err="1"/>
              <a:t>IIx</a:t>
            </a:r>
            <a:r>
              <a:rPr lang="en-US" altLang="en-US" dirty="0"/>
              <a:t>) motor units recruited last</a:t>
            </a:r>
          </a:p>
          <a:p>
            <a:pPr lvl="1" eaLnBrk="1" hangingPunct="1"/>
            <a:endParaRPr lang="en-US" altLang="en-US" sz="800" dirty="0"/>
          </a:p>
          <a:p>
            <a:pPr eaLnBrk="1" hangingPunct="1"/>
            <a:r>
              <a:rPr lang="en-US" altLang="en-US" dirty="0"/>
              <a:t>Recruited in same order each time</a:t>
            </a:r>
          </a:p>
          <a:p>
            <a:pPr eaLnBrk="1" hangingPunct="1"/>
            <a:endParaRPr lang="en-US" altLang="en-US" sz="800" dirty="0"/>
          </a:p>
          <a:p>
            <a:pPr eaLnBrk="1" hangingPunct="1"/>
            <a:r>
              <a:rPr lang="en-US" altLang="en-US" dirty="0"/>
              <a:t>Size principle: order of recruitment of motor units directly related to size of </a:t>
            </a:r>
            <a:r>
              <a:rPr lang="en-US" altLang="en-US" dirty="0">
                <a:latin typeface="Symbol" panose="05050102010706020507" pitchFamily="18" charset="2"/>
              </a:rPr>
              <a:t>a</a:t>
            </a:r>
            <a:r>
              <a:rPr lang="en-US" altLang="en-US" dirty="0"/>
              <a:t>-motor neuron</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7" name="Title 12">
            <a:extLst>
              <a:ext uri="{FF2B5EF4-FFF2-40B4-BE49-F238E27FC236}">
                <a16:creationId xmlns:a16="http://schemas.microsoft.com/office/drawing/2014/main" id="{D9FA77CA-6613-475E-A647-133D9012E362}"/>
              </a:ext>
            </a:extLst>
          </p:cNvPr>
          <p:cNvSpPr>
            <a:spLocks noGrp="1"/>
          </p:cNvSpPr>
          <p:nvPr>
            <p:ph type="title"/>
          </p:nvPr>
        </p:nvSpPr>
        <p:spPr/>
        <p:txBody>
          <a:bodyPr/>
          <a:lstStyle/>
          <a:p>
            <a:pPr eaLnBrk="1" hangingPunct="1"/>
            <a:r>
              <a:rPr lang="en-US" altLang="en-US">
                <a:effectLst/>
              </a:rPr>
              <a:t>Fiber Type and Athletic Success</a:t>
            </a:r>
          </a:p>
        </p:txBody>
      </p:sp>
      <p:sp>
        <p:nvSpPr>
          <p:cNvPr id="80898" name="Content Placeholder 13">
            <a:extLst>
              <a:ext uri="{FF2B5EF4-FFF2-40B4-BE49-F238E27FC236}">
                <a16:creationId xmlns:a16="http://schemas.microsoft.com/office/drawing/2014/main" id="{F0FF5F86-7246-49A6-B16B-12DB67BF78D9}"/>
              </a:ext>
            </a:extLst>
          </p:cNvPr>
          <p:cNvSpPr>
            <a:spLocks noGrp="1"/>
          </p:cNvSpPr>
          <p:nvPr>
            <p:ph idx="1"/>
          </p:nvPr>
        </p:nvSpPr>
        <p:spPr>
          <a:xfrm>
            <a:off x="571500" y="1830388"/>
            <a:ext cx="8051800" cy="3608387"/>
          </a:xfrm>
        </p:spPr>
        <p:txBody>
          <a:bodyPr>
            <a:normAutofit fontScale="92500" lnSpcReduction="10000"/>
          </a:bodyPr>
          <a:lstStyle/>
          <a:p>
            <a:pPr eaLnBrk="1" hangingPunct="1"/>
            <a:r>
              <a:rPr lang="en-US" altLang="en-US" dirty="0"/>
              <a:t>Endurance athletes—type I predominates</a:t>
            </a:r>
          </a:p>
          <a:p>
            <a:pPr eaLnBrk="1" hangingPunct="1"/>
            <a:endParaRPr lang="en-US" altLang="en-US" sz="800" dirty="0"/>
          </a:p>
          <a:p>
            <a:pPr eaLnBrk="1" hangingPunct="1"/>
            <a:r>
              <a:rPr lang="en-US" altLang="en-US" dirty="0"/>
              <a:t>Sprinters—type II predominates</a:t>
            </a:r>
          </a:p>
          <a:p>
            <a:pPr eaLnBrk="1" hangingPunct="1"/>
            <a:endParaRPr lang="en-US" altLang="en-US" sz="800" dirty="0"/>
          </a:p>
          <a:p>
            <a:pPr eaLnBrk="1" hangingPunct="1"/>
            <a:r>
              <a:rPr lang="en-US" altLang="en-US" dirty="0"/>
              <a:t>Fiber type </a:t>
            </a:r>
            <a:r>
              <a:rPr lang="en-US" altLang="en-US" i="1" dirty="0"/>
              <a:t>not</a:t>
            </a:r>
            <a:r>
              <a:rPr lang="en-US" altLang="en-US" dirty="0"/>
              <a:t> sole predictor of success</a:t>
            </a:r>
          </a:p>
          <a:p>
            <a:pPr lvl="1" eaLnBrk="1" hangingPunct="1"/>
            <a:r>
              <a:rPr lang="en-US" altLang="en-US" dirty="0"/>
              <a:t>Cardiovascular function</a:t>
            </a:r>
          </a:p>
          <a:p>
            <a:pPr lvl="1" eaLnBrk="1" hangingPunct="1"/>
            <a:r>
              <a:rPr lang="en-US" altLang="en-US" dirty="0"/>
              <a:t>Motivation</a:t>
            </a:r>
          </a:p>
          <a:p>
            <a:pPr lvl="1" eaLnBrk="1" hangingPunct="1"/>
            <a:r>
              <a:rPr lang="en-US" altLang="en-US" dirty="0"/>
              <a:t>Training habits</a:t>
            </a:r>
          </a:p>
          <a:p>
            <a:pPr lvl="1" eaLnBrk="1" hangingPunct="1"/>
            <a:r>
              <a:rPr lang="en-US" altLang="en-US" dirty="0"/>
              <a:t>Muscle size</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1" name="Title 12">
            <a:extLst>
              <a:ext uri="{FF2B5EF4-FFF2-40B4-BE49-F238E27FC236}">
                <a16:creationId xmlns:a16="http://schemas.microsoft.com/office/drawing/2014/main" id="{3005793D-BE9D-42C5-91B1-C0C9D9D96A74}"/>
              </a:ext>
            </a:extLst>
          </p:cNvPr>
          <p:cNvSpPr>
            <a:spLocks noGrp="1"/>
          </p:cNvSpPr>
          <p:nvPr>
            <p:ph type="title"/>
          </p:nvPr>
        </p:nvSpPr>
        <p:spPr/>
        <p:txBody>
          <a:bodyPr/>
          <a:lstStyle/>
          <a:p>
            <a:pPr eaLnBrk="1" hangingPunct="1"/>
            <a:r>
              <a:rPr lang="en-US" altLang="en-US">
                <a:effectLst/>
              </a:rPr>
              <a:t>Types of Muscle Contraction</a:t>
            </a:r>
          </a:p>
        </p:txBody>
      </p:sp>
      <p:sp>
        <p:nvSpPr>
          <p:cNvPr id="81922" name="Content Placeholder 13">
            <a:extLst>
              <a:ext uri="{FF2B5EF4-FFF2-40B4-BE49-F238E27FC236}">
                <a16:creationId xmlns:a16="http://schemas.microsoft.com/office/drawing/2014/main" id="{612527FF-0343-4FC1-8F93-C46A3A3EAA86}"/>
              </a:ext>
            </a:extLst>
          </p:cNvPr>
          <p:cNvSpPr>
            <a:spLocks noGrp="1"/>
          </p:cNvSpPr>
          <p:nvPr>
            <p:ph idx="1"/>
          </p:nvPr>
        </p:nvSpPr>
        <p:spPr>
          <a:xfrm>
            <a:off x="571500" y="1830388"/>
            <a:ext cx="8051800" cy="3627437"/>
          </a:xfrm>
        </p:spPr>
        <p:txBody>
          <a:bodyPr>
            <a:normAutofit fontScale="85000" lnSpcReduction="10000"/>
          </a:bodyPr>
          <a:lstStyle/>
          <a:p>
            <a:pPr eaLnBrk="1" hangingPunct="1"/>
            <a:r>
              <a:rPr lang="en-US" altLang="en-US" dirty="0"/>
              <a:t>Static (isometric) contraction</a:t>
            </a:r>
          </a:p>
          <a:p>
            <a:pPr lvl="1" eaLnBrk="1" hangingPunct="1"/>
            <a:r>
              <a:rPr lang="en-US" altLang="en-US" dirty="0"/>
              <a:t>Muscle produces force but does not change length</a:t>
            </a:r>
          </a:p>
          <a:p>
            <a:pPr lvl="1" eaLnBrk="1" hangingPunct="1"/>
            <a:r>
              <a:rPr lang="en-US" altLang="en-US" dirty="0"/>
              <a:t>Joint angle does not change</a:t>
            </a:r>
          </a:p>
          <a:p>
            <a:pPr lvl="1" eaLnBrk="1" hangingPunct="1"/>
            <a:r>
              <a:rPr lang="en-US" altLang="en-US" dirty="0"/>
              <a:t>Myosin cross-bridges form and recycle, no sliding</a:t>
            </a:r>
          </a:p>
          <a:p>
            <a:pPr lvl="1" eaLnBrk="1" hangingPunct="1"/>
            <a:endParaRPr lang="en-US" altLang="en-US" sz="800" dirty="0"/>
          </a:p>
          <a:p>
            <a:pPr eaLnBrk="1" hangingPunct="1"/>
            <a:r>
              <a:rPr lang="en-US" altLang="en-US" dirty="0"/>
              <a:t>Dynamic contraction</a:t>
            </a:r>
          </a:p>
          <a:p>
            <a:pPr lvl="1" eaLnBrk="1" hangingPunct="1"/>
            <a:r>
              <a:rPr lang="en-US" altLang="en-US" dirty="0"/>
              <a:t>Muscle produces force and changes length</a:t>
            </a:r>
          </a:p>
          <a:p>
            <a:pPr lvl="1" eaLnBrk="1" hangingPunct="1"/>
            <a:r>
              <a:rPr lang="en-US" altLang="en-US" dirty="0"/>
              <a:t>Joint movement produced</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5" name="Title 12">
            <a:extLst>
              <a:ext uri="{FF2B5EF4-FFF2-40B4-BE49-F238E27FC236}">
                <a16:creationId xmlns:a16="http://schemas.microsoft.com/office/drawing/2014/main" id="{0A3B65B2-3DA7-4A5D-B6AC-233AF7B4680E}"/>
              </a:ext>
            </a:extLst>
          </p:cNvPr>
          <p:cNvSpPr>
            <a:spLocks noGrp="1"/>
          </p:cNvSpPr>
          <p:nvPr>
            <p:ph type="title"/>
          </p:nvPr>
        </p:nvSpPr>
        <p:spPr/>
        <p:txBody>
          <a:bodyPr/>
          <a:lstStyle/>
          <a:p>
            <a:pPr eaLnBrk="1" hangingPunct="1"/>
            <a:r>
              <a:rPr lang="en-US" altLang="en-US">
                <a:effectLst/>
              </a:rPr>
              <a:t>Dynamic Contraction Subtypes</a:t>
            </a:r>
          </a:p>
        </p:txBody>
      </p:sp>
      <p:sp>
        <p:nvSpPr>
          <p:cNvPr id="82946" name="Content Placeholder 13">
            <a:extLst>
              <a:ext uri="{FF2B5EF4-FFF2-40B4-BE49-F238E27FC236}">
                <a16:creationId xmlns:a16="http://schemas.microsoft.com/office/drawing/2014/main" id="{071EF1DD-06A4-4FA5-A241-0101DF444D72}"/>
              </a:ext>
            </a:extLst>
          </p:cNvPr>
          <p:cNvSpPr>
            <a:spLocks noGrp="1"/>
          </p:cNvSpPr>
          <p:nvPr>
            <p:ph idx="1"/>
          </p:nvPr>
        </p:nvSpPr>
        <p:spPr>
          <a:xfrm>
            <a:off x="635000" y="1417638"/>
            <a:ext cx="8051800" cy="4068762"/>
          </a:xfrm>
        </p:spPr>
        <p:txBody>
          <a:bodyPr>
            <a:normAutofit fontScale="92500" lnSpcReduction="20000"/>
          </a:bodyPr>
          <a:lstStyle/>
          <a:p>
            <a:pPr eaLnBrk="1" hangingPunct="1"/>
            <a:r>
              <a:rPr lang="en-US" altLang="en-US" dirty="0"/>
              <a:t>Concentric contraction</a:t>
            </a:r>
          </a:p>
          <a:p>
            <a:pPr lvl="1" eaLnBrk="1" hangingPunct="1"/>
            <a:r>
              <a:rPr lang="en-US" altLang="en-US" dirty="0"/>
              <a:t>Muscle shortens while producing force</a:t>
            </a:r>
          </a:p>
          <a:p>
            <a:pPr lvl="1" eaLnBrk="1" hangingPunct="1"/>
            <a:r>
              <a:rPr lang="en-US" altLang="en-US" dirty="0"/>
              <a:t>Most familiar type of contraction</a:t>
            </a:r>
          </a:p>
          <a:p>
            <a:pPr lvl="1" eaLnBrk="1" hangingPunct="1"/>
            <a:r>
              <a:rPr lang="en-US" altLang="en-US" dirty="0"/>
              <a:t>Sarcomere shortens, filaments slide toward center</a:t>
            </a:r>
          </a:p>
          <a:p>
            <a:pPr lvl="1" eaLnBrk="1" hangingPunct="1"/>
            <a:endParaRPr lang="en-US" altLang="en-US" sz="800" dirty="0"/>
          </a:p>
          <a:p>
            <a:pPr eaLnBrk="1" hangingPunct="1"/>
            <a:r>
              <a:rPr lang="en-US" altLang="en-US" dirty="0"/>
              <a:t>Eccentric contraction</a:t>
            </a:r>
          </a:p>
          <a:p>
            <a:pPr lvl="1" eaLnBrk="1" hangingPunct="1"/>
            <a:r>
              <a:rPr lang="en-US" altLang="en-US" dirty="0"/>
              <a:t>Muscle lengthens while producing force</a:t>
            </a:r>
          </a:p>
          <a:p>
            <a:pPr lvl="1" eaLnBrk="1" hangingPunct="1"/>
            <a:r>
              <a:rPr lang="en-US" altLang="en-US" dirty="0"/>
              <a:t>Cross-bridges form but sarcomere lengthens</a:t>
            </a:r>
          </a:p>
          <a:p>
            <a:pPr lvl="1" eaLnBrk="1" hangingPunct="1"/>
            <a:r>
              <a:rPr lang="en-US" altLang="en-US" dirty="0"/>
              <a:t>Example: lowering heavy weight</a:t>
            </a:r>
          </a:p>
          <a:p>
            <a:pPr lvl="1" eaLnBrk="1" hangingPunct="1"/>
            <a:endParaRPr lang="en-US" altLang="en-US"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69" name="Title 12">
            <a:extLst>
              <a:ext uri="{FF2B5EF4-FFF2-40B4-BE49-F238E27FC236}">
                <a16:creationId xmlns:a16="http://schemas.microsoft.com/office/drawing/2014/main" id="{CCD76348-A4B7-49AE-B188-76373F5AE209}"/>
              </a:ext>
            </a:extLst>
          </p:cNvPr>
          <p:cNvSpPr>
            <a:spLocks noGrp="1"/>
          </p:cNvSpPr>
          <p:nvPr>
            <p:ph type="title"/>
          </p:nvPr>
        </p:nvSpPr>
        <p:spPr/>
        <p:txBody>
          <a:bodyPr/>
          <a:lstStyle/>
          <a:p>
            <a:pPr eaLnBrk="1" hangingPunct="1"/>
            <a:r>
              <a:rPr lang="en-US" altLang="en-US">
                <a:effectLst/>
              </a:rPr>
              <a:t>Generation of Force</a:t>
            </a:r>
          </a:p>
        </p:txBody>
      </p:sp>
      <p:sp>
        <p:nvSpPr>
          <p:cNvPr id="81923" name="Content Placeholder 13">
            <a:extLst>
              <a:ext uri="{FF2B5EF4-FFF2-40B4-BE49-F238E27FC236}">
                <a16:creationId xmlns:a16="http://schemas.microsoft.com/office/drawing/2014/main" id="{F66F0088-E949-4059-91C7-725B90BCD61B}"/>
              </a:ext>
            </a:extLst>
          </p:cNvPr>
          <p:cNvSpPr>
            <a:spLocks noGrp="1"/>
          </p:cNvSpPr>
          <p:nvPr>
            <p:ph idx="1"/>
          </p:nvPr>
        </p:nvSpPr>
        <p:spPr>
          <a:xfrm>
            <a:off x="546100" y="1417638"/>
            <a:ext cx="8051800" cy="4318000"/>
          </a:xfrm>
        </p:spPr>
        <p:txBody>
          <a:bodyPr>
            <a:normAutofit lnSpcReduction="10000"/>
          </a:bodyPr>
          <a:lstStyle/>
          <a:p>
            <a:pPr eaLnBrk="1" hangingPunct="1">
              <a:defRPr/>
            </a:pPr>
            <a:r>
              <a:rPr lang="en-US" altLang="en-US" dirty="0"/>
              <a:t>Motor unit recruitment</a:t>
            </a:r>
          </a:p>
          <a:p>
            <a:pPr lvl="1" eaLnBrk="1" hangingPunct="1">
              <a:defRPr/>
            </a:pPr>
            <a:r>
              <a:rPr lang="en-US" altLang="en-US" dirty="0"/>
              <a:t>Type II motor units = more force </a:t>
            </a:r>
          </a:p>
          <a:p>
            <a:pPr lvl="1" eaLnBrk="1" hangingPunct="1">
              <a:defRPr/>
            </a:pPr>
            <a:r>
              <a:rPr lang="en-US" altLang="en-US" dirty="0"/>
              <a:t>Type I motor units = less force</a:t>
            </a:r>
          </a:p>
          <a:p>
            <a:pPr lvl="1" eaLnBrk="1" hangingPunct="1">
              <a:defRPr/>
            </a:pPr>
            <a:r>
              <a:rPr lang="en-US" altLang="en-US" dirty="0"/>
              <a:t>Fewer small fibers versus more large fibers</a:t>
            </a:r>
          </a:p>
          <a:p>
            <a:pPr lvl="1" eaLnBrk="1" hangingPunct="1">
              <a:defRPr/>
            </a:pPr>
            <a:endParaRPr lang="en-US" altLang="en-US" sz="800" dirty="0"/>
          </a:p>
          <a:p>
            <a:pPr eaLnBrk="1" hangingPunct="1">
              <a:defRPr/>
            </a:pPr>
            <a:r>
              <a:rPr lang="en-US" altLang="en-US" dirty="0"/>
              <a:t>Frequency of stimulation (rate coding)</a:t>
            </a:r>
          </a:p>
          <a:p>
            <a:pPr lvl="1" eaLnBrk="1" hangingPunct="1">
              <a:defRPr/>
            </a:pPr>
            <a:r>
              <a:rPr lang="en-US" altLang="en-US" dirty="0"/>
              <a:t>Twitch</a:t>
            </a:r>
          </a:p>
          <a:p>
            <a:pPr lvl="1" eaLnBrk="1" hangingPunct="1">
              <a:defRPr/>
            </a:pPr>
            <a:r>
              <a:rPr lang="en-US" altLang="en-US" dirty="0"/>
              <a:t>Summation</a:t>
            </a:r>
          </a:p>
          <a:p>
            <a:pPr lvl="1" eaLnBrk="1" hangingPunct="1">
              <a:defRPr/>
            </a:pPr>
            <a:r>
              <a:rPr lang="en-US" altLang="en-US" dirty="0"/>
              <a:t>Tetanus</a:t>
            </a:r>
          </a:p>
          <a:p>
            <a:pPr marL="457200" lvl="1" indent="0" algn="r" eaLnBrk="1" hangingPunct="1">
              <a:buFontTx/>
              <a:buNone/>
              <a:defRPr/>
            </a:pPr>
            <a:r>
              <a:rPr lang="en-US" altLang="en-US" sz="1400" i="1" dirty="0"/>
              <a:t>(continued)</a:t>
            </a:r>
          </a:p>
          <a:p>
            <a:pPr marL="457200" lvl="1" indent="0" eaLnBrk="1" hangingPunct="1">
              <a:buFontTx/>
              <a:buNone/>
              <a:defRPr/>
            </a:pPr>
            <a:endParaRPr lang="en-US" altLang="en-US"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3" name="Title 12">
            <a:extLst>
              <a:ext uri="{FF2B5EF4-FFF2-40B4-BE49-F238E27FC236}">
                <a16:creationId xmlns:a16="http://schemas.microsoft.com/office/drawing/2014/main" id="{BA001BE4-D425-4A70-B51B-B9E19B8BB29F}"/>
              </a:ext>
            </a:extLst>
          </p:cNvPr>
          <p:cNvSpPr>
            <a:spLocks noGrp="1"/>
          </p:cNvSpPr>
          <p:nvPr>
            <p:ph type="title"/>
          </p:nvPr>
        </p:nvSpPr>
        <p:spPr/>
        <p:txBody>
          <a:bodyPr/>
          <a:lstStyle/>
          <a:p>
            <a:pPr eaLnBrk="1" hangingPunct="1"/>
            <a:r>
              <a:rPr lang="en-US" altLang="en-US">
                <a:effectLst/>
              </a:rPr>
              <a:t>Generation of Force</a:t>
            </a:r>
            <a:r>
              <a:rPr lang="en-US" altLang="en-US" i="1">
                <a:effectLst/>
              </a:rPr>
              <a:t> </a:t>
            </a:r>
            <a:r>
              <a:rPr lang="en-US" altLang="en-US" sz="2400" i="1">
                <a:effectLst/>
              </a:rPr>
              <a:t>(continued)</a:t>
            </a:r>
          </a:p>
        </p:txBody>
      </p:sp>
      <p:sp>
        <p:nvSpPr>
          <p:cNvPr id="84994" name="Content Placeholder 13">
            <a:extLst>
              <a:ext uri="{FF2B5EF4-FFF2-40B4-BE49-F238E27FC236}">
                <a16:creationId xmlns:a16="http://schemas.microsoft.com/office/drawing/2014/main" id="{A3B8E1AD-53BF-4CD8-BA8E-069D99F1102C}"/>
              </a:ext>
            </a:extLst>
          </p:cNvPr>
          <p:cNvSpPr>
            <a:spLocks noGrp="1"/>
          </p:cNvSpPr>
          <p:nvPr>
            <p:ph idx="1"/>
          </p:nvPr>
        </p:nvSpPr>
        <p:spPr>
          <a:xfrm>
            <a:off x="635000" y="1296988"/>
            <a:ext cx="8051800" cy="4318000"/>
          </a:xfrm>
        </p:spPr>
        <p:txBody>
          <a:bodyPr>
            <a:normAutofit lnSpcReduction="10000"/>
          </a:bodyPr>
          <a:lstStyle/>
          <a:p>
            <a:pPr eaLnBrk="1" hangingPunct="1"/>
            <a:r>
              <a:rPr lang="en-US" altLang="en-US" dirty="0"/>
              <a:t>Length-tension relationship</a:t>
            </a:r>
          </a:p>
          <a:p>
            <a:pPr lvl="1" eaLnBrk="1" hangingPunct="1"/>
            <a:r>
              <a:rPr lang="en-US" altLang="en-US" dirty="0"/>
              <a:t>Optimal sarcomere length = optimal overlap</a:t>
            </a:r>
          </a:p>
          <a:p>
            <a:pPr lvl="1" eaLnBrk="1" hangingPunct="1"/>
            <a:r>
              <a:rPr lang="en-US" altLang="en-US" dirty="0"/>
              <a:t>Too short or too stretched = little or no force develops</a:t>
            </a:r>
          </a:p>
          <a:p>
            <a:pPr lvl="1" eaLnBrk="1" hangingPunct="1"/>
            <a:endParaRPr lang="en-US" altLang="en-US" sz="800" dirty="0"/>
          </a:p>
          <a:p>
            <a:pPr eaLnBrk="1" hangingPunct="1"/>
            <a:r>
              <a:rPr lang="en-US" altLang="en-US" dirty="0"/>
              <a:t>Speed-force relationship</a:t>
            </a:r>
          </a:p>
          <a:p>
            <a:pPr lvl="1" eaLnBrk="1" hangingPunct="1"/>
            <a:r>
              <a:rPr lang="en-US" altLang="en-US" dirty="0"/>
              <a:t>Concentric: maximal force development decreases at higher speeds</a:t>
            </a:r>
          </a:p>
          <a:p>
            <a:pPr lvl="1" eaLnBrk="1" hangingPunct="1"/>
            <a:r>
              <a:rPr lang="en-US" altLang="en-US" dirty="0"/>
              <a:t>Eccentric: maximal force development increases at higher speeds </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1" name="Title 12">
            <a:extLst>
              <a:ext uri="{FF2B5EF4-FFF2-40B4-BE49-F238E27FC236}">
                <a16:creationId xmlns:a16="http://schemas.microsoft.com/office/drawing/2014/main" id="{E9A44585-F246-4522-86D6-403AAA061D42}"/>
              </a:ext>
            </a:extLst>
          </p:cNvPr>
          <p:cNvSpPr>
            <a:spLocks noGrp="1"/>
          </p:cNvSpPr>
          <p:nvPr>
            <p:ph type="title"/>
          </p:nvPr>
        </p:nvSpPr>
        <p:spPr/>
        <p:txBody>
          <a:bodyPr/>
          <a:lstStyle/>
          <a:p>
            <a:pPr eaLnBrk="1" hangingPunct="1"/>
            <a:r>
              <a:rPr lang="en-US" altLang="en-US">
                <a:effectLst/>
              </a:rPr>
              <a:t>Figure 1.13</a:t>
            </a:r>
          </a:p>
        </p:txBody>
      </p:sp>
      <p:pic>
        <p:nvPicPr>
          <p:cNvPr id="87042" name="Content Placeholder 2">
            <a:extLst>
              <a:ext uri="{FF2B5EF4-FFF2-40B4-BE49-F238E27FC236}">
                <a16:creationId xmlns:a16="http://schemas.microsoft.com/office/drawing/2014/main" id="{8B083155-F433-4DCF-AF39-4D3B876CFC6F}"/>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328613" y="446087"/>
            <a:ext cx="8051800" cy="4440237"/>
          </a:xfr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5" name="Title 12">
            <a:extLst>
              <a:ext uri="{FF2B5EF4-FFF2-40B4-BE49-F238E27FC236}">
                <a16:creationId xmlns:a16="http://schemas.microsoft.com/office/drawing/2014/main" id="{DD27D3A6-8FD8-43D3-8563-B11B27E6FC3A}"/>
              </a:ext>
            </a:extLst>
          </p:cNvPr>
          <p:cNvSpPr>
            <a:spLocks noGrp="1"/>
          </p:cNvSpPr>
          <p:nvPr>
            <p:ph type="title"/>
          </p:nvPr>
        </p:nvSpPr>
        <p:spPr/>
        <p:txBody>
          <a:bodyPr/>
          <a:lstStyle/>
          <a:p>
            <a:pPr eaLnBrk="1" hangingPunct="1"/>
            <a:r>
              <a:rPr lang="en-US" altLang="en-US">
                <a:effectLst/>
              </a:rPr>
              <a:t>Figure 1.14</a:t>
            </a:r>
          </a:p>
        </p:txBody>
      </p:sp>
      <p:pic>
        <p:nvPicPr>
          <p:cNvPr id="88066" name="Content Placeholder 2">
            <a:extLst>
              <a:ext uri="{FF2B5EF4-FFF2-40B4-BE49-F238E27FC236}">
                <a16:creationId xmlns:a16="http://schemas.microsoft.com/office/drawing/2014/main" id="{9E294AA2-1435-4617-8131-EE812C6FEE4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2054414"/>
            <a:ext cx="8229600" cy="3007934"/>
          </a:xfr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89" name="Title 12">
            <a:extLst>
              <a:ext uri="{FF2B5EF4-FFF2-40B4-BE49-F238E27FC236}">
                <a16:creationId xmlns:a16="http://schemas.microsoft.com/office/drawing/2014/main" id="{5D44F2DF-86DA-4324-8D7C-9CA250D32993}"/>
              </a:ext>
            </a:extLst>
          </p:cNvPr>
          <p:cNvSpPr>
            <a:spLocks noGrp="1"/>
          </p:cNvSpPr>
          <p:nvPr>
            <p:ph type="title"/>
          </p:nvPr>
        </p:nvSpPr>
        <p:spPr/>
        <p:txBody>
          <a:bodyPr/>
          <a:lstStyle/>
          <a:p>
            <a:pPr eaLnBrk="1" hangingPunct="1"/>
            <a:r>
              <a:rPr lang="en-US" altLang="en-US">
                <a:effectLst/>
              </a:rPr>
              <a:t>Figure 1.15</a:t>
            </a:r>
          </a:p>
        </p:txBody>
      </p:sp>
      <p:pic>
        <p:nvPicPr>
          <p:cNvPr id="89090" name="Content Placeholder 2">
            <a:extLst>
              <a:ext uri="{FF2B5EF4-FFF2-40B4-BE49-F238E27FC236}">
                <a16:creationId xmlns:a16="http://schemas.microsoft.com/office/drawing/2014/main" id="{FC0458B6-9433-4A29-A5E0-716DBEDE04FA}"/>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1931987" y="274638"/>
            <a:ext cx="5280025" cy="5116512"/>
          </a:xfr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theme/theme1.xml><?xml version="1.0" encoding="utf-8"?>
<a:theme xmlns:a="http://schemas.openxmlformats.org/drawingml/2006/main" name="Kenney template">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85000"/>
          </a:lnSpc>
          <a:spcBef>
            <a:spcPct val="0"/>
          </a:spcBef>
          <a:spcAft>
            <a:spcPct val="0"/>
          </a:spcAft>
          <a:buClrTx/>
          <a:buSzTx/>
          <a:buFontTx/>
          <a:buNone/>
          <a:tabLst/>
          <a:defRPr kumimoji="0" lang="en-US" sz="3600" b="1" i="0" u="none" strike="noStrike" cap="none" normalizeH="0" baseline="0" smtClean="0">
            <a:ln>
              <a:noFill/>
            </a:ln>
            <a:solidFill>
              <a:schemeClr val="accent2"/>
            </a:solidFill>
            <a:effectLst/>
            <a:latin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85000"/>
          </a:lnSpc>
          <a:spcBef>
            <a:spcPct val="0"/>
          </a:spcBef>
          <a:spcAft>
            <a:spcPct val="0"/>
          </a:spcAft>
          <a:buClrTx/>
          <a:buSzTx/>
          <a:buFontTx/>
          <a:buNone/>
          <a:tabLst/>
          <a:defRPr kumimoji="0" lang="en-US" sz="3600" b="1" i="0" u="none" strike="noStrike" cap="none" normalizeH="0" baseline="0" smtClean="0">
            <a:ln>
              <a:noFill/>
            </a:ln>
            <a:solidFill>
              <a:schemeClr val="accent2"/>
            </a:solidFill>
            <a:effectLst/>
            <a:latin typeface="Arial" charset="0"/>
          </a:defRPr>
        </a:defPPr>
      </a:lstStyle>
    </a:lnDef>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Kenney">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85000"/>
          </a:lnSpc>
          <a:spcBef>
            <a:spcPct val="0"/>
          </a:spcBef>
          <a:spcAft>
            <a:spcPct val="0"/>
          </a:spcAft>
          <a:buClrTx/>
          <a:buSzTx/>
          <a:buFontTx/>
          <a:buNone/>
          <a:tabLst/>
          <a:defRPr kumimoji="0" lang="en-US" sz="3600" b="1" i="0" u="none" strike="noStrike" cap="none" normalizeH="0" baseline="0" smtClean="0">
            <a:ln>
              <a:noFill/>
            </a:ln>
            <a:solidFill>
              <a:schemeClr val="accent2"/>
            </a:solidFill>
            <a:effectLst/>
            <a:latin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85000"/>
          </a:lnSpc>
          <a:spcBef>
            <a:spcPct val="0"/>
          </a:spcBef>
          <a:spcAft>
            <a:spcPct val="0"/>
          </a:spcAft>
          <a:buClrTx/>
          <a:buSzTx/>
          <a:buFontTx/>
          <a:buNone/>
          <a:tabLst/>
          <a:defRPr kumimoji="0" lang="en-US" sz="3600" b="1" i="0" u="none" strike="noStrike" cap="none" normalizeH="0" baseline="0" smtClean="0">
            <a:ln>
              <a:noFill/>
            </a:ln>
            <a:solidFill>
              <a:schemeClr val="accent2"/>
            </a:solidFill>
            <a:effectLst/>
            <a:latin typeface="Arial" charset="0"/>
          </a:defRPr>
        </a:defPPr>
      </a:lstStyle>
    </a:lnDef>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5.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20F24604-5A6A-41F4-BB04-4C3669D9A545}" vid="{267164F6-FA3C-4AA4-B16E-B3C9A9883C7D}"/>
    </a:ext>
  </a:extLst>
</a:theme>
</file>

<file path=ppt/theme/theme6.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182</TotalTime>
  <Words>1527</Words>
  <Application>Microsoft Office PowerPoint</Application>
  <PresentationFormat>On-screen Show (4:3)</PresentationFormat>
  <Paragraphs>354</Paragraphs>
  <Slides>53</Slides>
  <Notes>27</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53</vt:i4>
      </vt:variant>
    </vt:vector>
  </HeadingPairs>
  <TitlesOfParts>
    <vt:vector size="65" baseType="lpstr">
      <vt:lpstr>Arial</vt:lpstr>
      <vt:lpstr>Arial (Body)</vt:lpstr>
      <vt:lpstr>Arial (Headings)</vt:lpstr>
      <vt:lpstr>Myriad Pro</vt:lpstr>
      <vt:lpstr>Symbol</vt:lpstr>
      <vt:lpstr>Times New Roman</vt:lpstr>
      <vt:lpstr>Wingdings</vt:lpstr>
      <vt:lpstr>Kenney template</vt:lpstr>
      <vt:lpstr>1_Kenney</vt:lpstr>
      <vt:lpstr>Office Theme</vt:lpstr>
      <vt:lpstr>1_Office Theme</vt:lpstr>
      <vt:lpstr>UWTSD</vt:lpstr>
      <vt:lpstr>Structure and Function of Exercising Muscle </vt:lpstr>
      <vt:lpstr>Overview</vt:lpstr>
      <vt:lpstr>Three Types of Muscle Tissue</vt:lpstr>
      <vt:lpstr>Figure 1.1</vt:lpstr>
      <vt:lpstr>Anatomy of Skeletal Muscle</vt:lpstr>
      <vt:lpstr>PowerPoint Presentation</vt:lpstr>
      <vt:lpstr>Structure of Muscle Fibers</vt:lpstr>
      <vt:lpstr>Structure of Muscle Fibers (continued)</vt:lpstr>
      <vt:lpstr>Figure 1.3</vt:lpstr>
      <vt:lpstr>Myofibrils and Sarcomeres</vt:lpstr>
      <vt:lpstr>Sarcomeres</vt:lpstr>
      <vt:lpstr>Figure 1.5</vt:lpstr>
      <vt:lpstr>Sarcomere: Protein Filaments</vt:lpstr>
      <vt:lpstr>Myosin (Thick Filaments)</vt:lpstr>
      <vt:lpstr>Actin (Thin Filaments)</vt:lpstr>
      <vt:lpstr>Figure 1.5</vt:lpstr>
      <vt:lpstr>Motor Units</vt:lpstr>
      <vt:lpstr>Figure 1.6</vt:lpstr>
      <vt:lpstr>Muscle Fiber Contraction: Excitation-Contraction Coupling</vt:lpstr>
      <vt:lpstr>Figure 1.7</vt:lpstr>
      <vt:lpstr>Animation 1.7</vt:lpstr>
      <vt:lpstr>Role of Ca2+ in Muscle Fiber</vt:lpstr>
      <vt:lpstr>Sliding Filament Theory: How Muscles Create Movement</vt:lpstr>
      <vt:lpstr>Figure 1.8</vt:lpstr>
      <vt:lpstr>Animation 1.8</vt:lpstr>
      <vt:lpstr>Sliding Filament Theory: How Muscles Create Movement (continued)</vt:lpstr>
      <vt:lpstr>Figure 1.9</vt:lpstr>
      <vt:lpstr>Animation 1.9</vt:lpstr>
      <vt:lpstr>Energy for Muscle Contraction</vt:lpstr>
      <vt:lpstr>Muscle Relaxation</vt:lpstr>
      <vt:lpstr>Muscle Fiber Types</vt:lpstr>
      <vt:lpstr>Figure 1.10</vt:lpstr>
      <vt:lpstr>Type I Versus Type II</vt:lpstr>
      <vt:lpstr>Figure 1.11</vt:lpstr>
      <vt:lpstr>Type I Versus Type II (continued)</vt:lpstr>
      <vt:lpstr>Table 1.1</vt:lpstr>
      <vt:lpstr>Type I Versus Type II:  Peak Power</vt:lpstr>
      <vt:lpstr>Distribution of Fiber Types: Type I:Type II Ratios</vt:lpstr>
      <vt:lpstr>Table 1.2</vt:lpstr>
      <vt:lpstr>Figure 1.12c</vt:lpstr>
      <vt:lpstr>Type I Fibers During Exercise</vt:lpstr>
      <vt:lpstr>Type II Fibers During Exercise (continued)</vt:lpstr>
      <vt:lpstr>Fiber Type Determinants</vt:lpstr>
      <vt:lpstr>Muscle Fiber Recruitment</vt:lpstr>
      <vt:lpstr>Orderly Recruitment  and the Size Principle</vt:lpstr>
      <vt:lpstr>Fiber Type and Athletic Success</vt:lpstr>
      <vt:lpstr>Types of Muscle Contraction</vt:lpstr>
      <vt:lpstr>Dynamic Contraction Subtypes</vt:lpstr>
      <vt:lpstr>Generation of Force</vt:lpstr>
      <vt:lpstr>Generation of Force (continued)</vt:lpstr>
      <vt:lpstr>Figure 1.13</vt:lpstr>
      <vt:lpstr>Figure 1.14</vt:lpstr>
      <vt:lpstr>Figure 1.15</vt:lpstr>
    </vt:vector>
  </TitlesOfParts>
  <Company>Human Kinetics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Nancy Rasmus</dc:creator>
  <cp:lastModifiedBy>Geraint Forster</cp:lastModifiedBy>
  <cp:revision>41</cp:revision>
  <cp:lastPrinted>2015-04-17T15:14:17Z</cp:lastPrinted>
  <dcterms:created xsi:type="dcterms:W3CDTF">2011-09-08T15:45:31Z</dcterms:created>
  <dcterms:modified xsi:type="dcterms:W3CDTF">2018-10-09T08:21:12Z</dcterms:modified>
</cp:coreProperties>
</file>