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7945B3-2084-4291-98EA-85EE2E933E6E}" v="22" dt="2026-03-06T11:16:56.0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32" autoAdjust="0"/>
    <p:restoredTop sz="94660"/>
  </p:normalViewPr>
  <p:slideViewPr>
    <p:cSldViewPr snapToGrid="0">
      <p:cViewPr varScale="1">
        <p:scale>
          <a:sx n="56" d="100"/>
          <a:sy n="56" d="100"/>
        </p:scale>
        <p:origin x="1212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sha begum" userId="066b1a962154a849" providerId="LiveId" clId="{0E9837F3-835E-4D4D-B801-4AB6D16DA321}"/>
    <pc:docChg chg="undo custSel addSld modSld">
      <pc:chgData name="aisha begum" userId="066b1a962154a849" providerId="LiveId" clId="{0E9837F3-835E-4D4D-B801-4AB6D16DA321}" dt="2026-03-06T11:21:29.492" v="109" actId="20577"/>
      <pc:docMkLst>
        <pc:docMk/>
      </pc:docMkLst>
      <pc:sldChg chg="addSp delSp modSp mod setBg modNotesTx">
        <pc:chgData name="aisha begum" userId="066b1a962154a849" providerId="LiveId" clId="{0E9837F3-835E-4D4D-B801-4AB6D16DA321}" dt="2026-03-06T11:21:29.492" v="109" actId="20577"/>
        <pc:sldMkLst>
          <pc:docMk/>
          <pc:sldMk cId="2740281324" sldId="256"/>
        </pc:sldMkLst>
        <pc:spChg chg="mod">
          <ac:chgData name="aisha begum" userId="066b1a962154a849" providerId="LiveId" clId="{0E9837F3-835E-4D4D-B801-4AB6D16DA321}" dt="2026-03-05T10:20:22.426" v="101" actId="26606"/>
          <ac:spMkLst>
            <pc:docMk/>
            <pc:sldMk cId="2740281324" sldId="256"/>
            <ac:spMk id="2" creationId="{8D3B436D-3718-8B07-C8B1-130A5C7582DA}"/>
          </ac:spMkLst>
        </pc:spChg>
        <pc:spChg chg="mod">
          <ac:chgData name="aisha begum" userId="066b1a962154a849" providerId="LiveId" clId="{0E9837F3-835E-4D4D-B801-4AB6D16DA321}" dt="2026-03-05T10:20:22.426" v="101" actId="26606"/>
          <ac:spMkLst>
            <pc:docMk/>
            <pc:sldMk cId="2740281324" sldId="256"/>
            <ac:spMk id="3" creationId="{1CF0DE06-0914-CD49-E099-F255829A43F5}"/>
          </ac:spMkLst>
        </pc:spChg>
        <pc:spChg chg="add del">
          <ac:chgData name="aisha begum" userId="066b1a962154a849" providerId="LiveId" clId="{0E9837F3-835E-4D4D-B801-4AB6D16DA321}" dt="2026-03-05T10:20:22.404" v="100" actId="26606"/>
          <ac:spMkLst>
            <pc:docMk/>
            <pc:sldMk cId="2740281324" sldId="256"/>
            <ac:spMk id="8" creationId="{C2554CA6-288E-4202-BC52-2E5A8F0C0AED}"/>
          </ac:spMkLst>
        </pc:spChg>
        <pc:spChg chg="add del">
          <ac:chgData name="aisha begum" userId="066b1a962154a849" providerId="LiveId" clId="{0E9837F3-835E-4D4D-B801-4AB6D16DA321}" dt="2026-03-05T10:20:22.404" v="100" actId="26606"/>
          <ac:spMkLst>
            <pc:docMk/>
            <pc:sldMk cId="2740281324" sldId="256"/>
            <ac:spMk id="10" creationId="{B10BB131-AC8E-4A8E-A5D1-36260F720C3B}"/>
          </ac:spMkLst>
        </pc:spChg>
        <pc:spChg chg="add del">
          <ac:chgData name="aisha begum" userId="066b1a962154a849" providerId="LiveId" clId="{0E9837F3-835E-4D4D-B801-4AB6D16DA321}" dt="2026-03-05T10:20:22.404" v="100" actId="26606"/>
          <ac:spMkLst>
            <pc:docMk/>
            <pc:sldMk cId="2740281324" sldId="256"/>
            <ac:spMk id="12" creationId="{5B7778FC-632E-4DCA-A7CB-0D7731CCF970}"/>
          </ac:spMkLst>
        </pc:spChg>
        <pc:spChg chg="add del">
          <ac:chgData name="aisha begum" userId="066b1a962154a849" providerId="LiveId" clId="{0E9837F3-835E-4D4D-B801-4AB6D16DA321}" dt="2026-03-05T10:20:22.404" v="100" actId="26606"/>
          <ac:spMkLst>
            <pc:docMk/>
            <pc:sldMk cId="2740281324" sldId="256"/>
            <ac:spMk id="14" creationId="{FA23A907-97FB-4A8F-880A-DD77401C4296}"/>
          </ac:spMkLst>
        </pc:spChg>
        <pc:spChg chg="add">
          <ac:chgData name="aisha begum" userId="066b1a962154a849" providerId="LiveId" clId="{0E9837F3-835E-4D4D-B801-4AB6D16DA321}" dt="2026-03-05T10:20:22.426" v="101" actId="26606"/>
          <ac:spMkLst>
            <pc:docMk/>
            <pc:sldMk cId="2740281324" sldId="256"/>
            <ac:spMk id="16" creationId="{389575E1-3389-451A-A5F7-27854C25C599}"/>
          </ac:spMkLst>
        </pc:spChg>
        <pc:spChg chg="add">
          <ac:chgData name="aisha begum" userId="066b1a962154a849" providerId="LiveId" clId="{0E9837F3-835E-4D4D-B801-4AB6D16DA321}" dt="2026-03-05T10:20:22.426" v="101" actId="26606"/>
          <ac:spMkLst>
            <pc:docMk/>
            <pc:sldMk cId="2740281324" sldId="256"/>
            <ac:spMk id="17" creationId="{A53CCC5C-D88E-40FB-B30B-23DCDBD01D37}"/>
          </ac:spMkLst>
        </pc:spChg>
        <pc:spChg chg="add">
          <ac:chgData name="aisha begum" userId="066b1a962154a849" providerId="LiveId" clId="{0E9837F3-835E-4D4D-B801-4AB6D16DA321}" dt="2026-03-05T10:20:22.426" v="101" actId="26606"/>
          <ac:spMkLst>
            <pc:docMk/>
            <pc:sldMk cId="2740281324" sldId="256"/>
            <ac:spMk id="18" creationId="{081E4A58-353D-44AE-B2FC-2A74E2E400F7}"/>
          </ac:spMkLst>
        </pc:spChg>
      </pc:sldChg>
      <pc:sldChg chg="addSp modSp mod setBg modNotesTx">
        <pc:chgData name="aisha begum" userId="066b1a962154a849" providerId="LiveId" clId="{0E9837F3-835E-4D4D-B801-4AB6D16DA321}" dt="2026-03-06T11:21:23.218" v="108" actId="20577"/>
        <pc:sldMkLst>
          <pc:docMk/>
          <pc:sldMk cId="2285928887" sldId="257"/>
        </pc:sldMkLst>
        <pc:spChg chg="mod">
          <ac:chgData name="aisha begum" userId="066b1a962154a849" providerId="LiveId" clId="{0E9837F3-835E-4D4D-B801-4AB6D16DA321}" dt="2026-03-05T10:19:59.871" v="98" actId="26606"/>
          <ac:spMkLst>
            <pc:docMk/>
            <pc:sldMk cId="2285928887" sldId="257"/>
            <ac:spMk id="2" creationId="{26616D25-B12F-3EDE-1FD1-AAD16EE2F05D}"/>
          </ac:spMkLst>
        </pc:spChg>
        <pc:spChg chg="mod">
          <ac:chgData name="aisha begum" userId="066b1a962154a849" providerId="LiveId" clId="{0E9837F3-835E-4D4D-B801-4AB6D16DA321}" dt="2026-03-05T10:19:59.871" v="98" actId="26606"/>
          <ac:spMkLst>
            <pc:docMk/>
            <pc:sldMk cId="2285928887" sldId="257"/>
            <ac:spMk id="3" creationId="{90E2357D-BD71-2232-27E1-E8DD1C6E61AA}"/>
          </ac:spMkLst>
        </pc:spChg>
        <pc:spChg chg="add">
          <ac:chgData name="aisha begum" userId="066b1a962154a849" providerId="LiveId" clId="{0E9837F3-835E-4D4D-B801-4AB6D16DA321}" dt="2026-03-05T10:19:59.871" v="98" actId="26606"/>
          <ac:spMkLst>
            <pc:docMk/>
            <pc:sldMk cId="2285928887" sldId="257"/>
            <ac:spMk id="8" creationId="{907EF6B7-1338-4443-8C46-6A318D952DFD}"/>
          </ac:spMkLst>
        </pc:spChg>
        <pc:spChg chg="add">
          <ac:chgData name="aisha begum" userId="066b1a962154a849" providerId="LiveId" clId="{0E9837F3-835E-4D4D-B801-4AB6D16DA321}" dt="2026-03-05T10:19:59.871" v="98" actId="26606"/>
          <ac:spMkLst>
            <pc:docMk/>
            <pc:sldMk cId="2285928887" sldId="257"/>
            <ac:spMk id="10" creationId="{DAAE4CDD-124C-4DCF-9584-B6033B545DD5}"/>
          </ac:spMkLst>
        </pc:spChg>
        <pc:spChg chg="add">
          <ac:chgData name="aisha begum" userId="066b1a962154a849" providerId="LiveId" clId="{0E9837F3-835E-4D4D-B801-4AB6D16DA321}" dt="2026-03-05T10:19:59.871" v="98" actId="26606"/>
          <ac:spMkLst>
            <pc:docMk/>
            <pc:sldMk cId="2285928887" sldId="257"/>
            <ac:spMk id="12" creationId="{081E4A58-353D-44AE-B2FC-2A74E2E400F7}"/>
          </ac:spMkLst>
        </pc:spChg>
      </pc:sldChg>
      <pc:sldChg chg="addSp modSp mod setBg modNotesTx">
        <pc:chgData name="aisha begum" userId="066b1a962154a849" providerId="LiveId" clId="{0E9837F3-835E-4D4D-B801-4AB6D16DA321}" dt="2026-03-06T11:21:18.457" v="107" actId="20577"/>
        <pc:sldMkLst>
          <pc:docMk/>
          <pc:sldMk cId="1748203309" sldId="258"/>
        </pc:sldMkLst>
        <pc:spChg chg="mod">
          <ac:chgData name="aisha begum" userId="066b1a962154a849" providerId="LiveId" clId="{0E9837F3-835E-4D4D-B801-4AB6D16DA321}" dt="2026-03-05T10:19:52.606" v="97" actId="26606"/>
          <ac:spMkLst>
            <pc:docMk/>
            <pc:sldMk cId="1748203309" sldId="258"/>
            <ac:spMk id="2" creationId="{4CBB637A-E402-3387-099E-5F79FA74C74F}"/>
          </ac:spMkLst>
        </pc:spChg>
        <pc:spChg chg="mod">
          <ac:chgData name="aisha begum" userId="066b1a962154a849" providerId="LiveId" clId="{0E9837F3-835E-4D4D-B801-4AB6D16DA321}" dt="2026-03-05T10:19:52.606" v="97" actId="26606"/>
          <ac:spMkLst>
            <pc:docMk/>
            <pc:sldMk cId="1748203309" sldId="258"/>
            <ac:spMk id="3" creationId="{D7FBA603-6E3A-ADE7-56E7-6A2A893FBF77}"/>
          </ac:spMkLst>
        </pc:spChg>
        <pc:spChg chg="add">
          <ac:chgData name="aisha begum" userId="066b1a962154a849" providerId="LiveId" clId="{0E9837F3-835E-4D4D-B801-4AB6D16DA321}" dt="2026-03-05T10:19:52.606" v="97" actId="26606"/>
          <ac:spMkLst>
            <pc:docMk/>
            <pc:sldMk cId="1748203309" sldId="258"/>
            <ac:spMk id="8" creationId="{907EF6B7-1338-4443-8C46-6A318D952DFD}"/>
          </ac:spMkLst>
        </pc:spChg>
        <pc:spChg chg="add">
          <ac:chgData name="aisha begum" userId="066b1a962154a849" providerId="LiveId" clId="{0E9837F3-835E-4D4D-B801-4AB6D16DA321}" dt="2026-03-05T10:19:52.606" v="97" actId="26606"/>
          <ac:spMkLst>
            <pc:docMk/>
            <pc:sldMk cId="1748203309" sldId="258"/>
            <ac:spMk id="10" creationId="{DAAE4CDD-124C-4DCF-9584-B6033B545DD5}"/>
          </ac:spMkLst>
        </pc:spChg>
        <pc:spChg chg="add">
          <ac:chgData name="aisha begum" userId="066b1a962154a849" providerId="LiveId" clId="{0E9837F3-835E-4D4D-B801-4AB6D16DA321}" dt="2026-03-05T10:19:52.606" v="97" actId="26606"/>
          <ac:spMkLst>
            <pc:docMk/>
            <pc:sldMk cId="1748203309" sldId="258"/>
            <ac:spMk id="12" creationId="{081E4A58-353D-44AE-B2FC-2A74E2E400F7}"/>
          </ac:spMkLst>
        </pc:spChg>
      </pc:sldChg>
      <pc:sldChg chg="addSp modSp mod setBg modNotesTx">
        <pc:chgData name="aisha begum" userId="066b1a962154a849" providerId="LiveId" clId="{0E9837F3-835E-4D4D-B801-4AB6D16DA321}" dt="2026-03-06T11:21:11.261" v="106" actId="20577"/>
        <pc:sldMkLst>
          <pc:docMk/>
          <pc:sldMk cId="3331720496" sldId="259"/>
        </pc:sldMkLst>
        <pc:spChg chg="mod">
          <ac:chgData name="aisha begum" userId="066b1a962154a849" providerId="LiveId" clId="{0E9837F3-835E-4D4D-B801-4AB6D16DA321}" dt="2026-03-05T10:19:47.614" v="96" actId="26606"/>
          <ac:spMkLst>
            <pc:docMk/>
            <pc:sldMk cId="3331720496" sldId="259"/>
            <ac:spMk id="2" creationId="{CED21267-9281-5DE3-E666-0B22DB056B90}"/>
          </ac:spMkLst>
        </pc:spChg>
        <pc:spChg chg="mod">
          <ac:chgData name="aisha begum" userId="066b1a962154a849" providerId="LiveId" clId="{0E9837F3-835E-4D4D-B801-4AB6D16DA321}" dt="2026-03-05T10:19:47.614" v="96" actId="26606"/>
          <ac:spMkLst>
            <pc:docMk/>
            <pc:sldMk cId="3331720496" sldId="259"/>
            <ac:spMk id="3" creationId="{E64BE52A-E17A-1017-1D05-B82ACD7B81D2}"/>
          </ac:spMkLst>
        </pc:spChg>
        <pc:spChg chg="add">
          <ac:chgData name="aisha begum" userId="066b1a962154a849" providerId="LiveId" clId="{0E9837F3-835E-4D4D-B801-4AB6D16DA321}" dt="2026-03-05T10:19:47.614" v="96" actId="26606"/>
          <ac:spMkLst>
            <pc:docMk/>
            <pc:sldMk cId="3331720496" sldId="259"/>
            <ac:spMk id="8" creationId="{907EF6B7-1338-4443-8C46-6A318D952DFD}"/>
          </ac:spMkLst>
        </pc:spChg>
        <pc:spChg chg="add">
          <ac:chgData name="aisha begum" userId="066b1a962154a849" providerId="LiveId" clId="{0E9837F3-835E-4D4D-B801-4AB6D16DA321}" dt="2026-03-05T10:19:47.614" v="96" actId="26606"/>
          <ac:spMkLst>
            <pc:docMk/>
            <pc:sldMk cId="3331720496" sldId="259"/>
            <ac:spMk id="10" creationId="{DAAE4CDD-124C-4DCF-9584-B6033B545DD5}"/>
          </ac:spMkLst>
        </pc:spChg>
        <pc:spChg chg="add">
          <ac:chgData name="aisha begum" userId="066b1a962154a849" providerId="LiveId" clId="{0E9837F3-835E-4D4D-B801-4AB6D16DA321}" dt="2026-03-05T10:19:47.614" v="96" actId="26606"/>
          <ac:spMkLst>
            <pc:docMk/>
            <pc:sldMk cId="3331720496" sldId="259"/>
            <ac:spMk id="12" creationId="{081E4A58-353D-44AE-B2FC-2A74E2E400F7}"/>
          </ac:spMkLst>
        </pc:spChg>
      </pc:sldChg>
      <pc:sldChg chg="addSp modSp mod setBg modNotesTx">
        <pc:chgData name="aisha begum" userId="066b1a962154a849" providerId="LiveId" clId="{0E9837F3-835E-4D4D-B801-4AB6D16DA321}" dt="2026-03-06T11:21:05.582" v="105" actId="20577"/>
        <pc:sldMkLst>
          <pc:docMk/>
          <pc:sldMk cId="2418923367" sldId="260"/>
        </pc:sldMkLst>
        <pc:spChg chg="mod">
          <ac:chgData name="aisha begum" userId="066b1a962154a849" providerId="LiveId" clId="{0E9837F3-835E-4D4D-B801-4AB6D16DA321}" dt="2026-03-05T10:19:42.389" v="95" actId="26606"/>
          <ac:spMkLst>
            <pc:docMk/>
            <pc:sldMk cId="2418923367" sldId="260"/>
            <ac:spMk id="2" creationId="{8DC1E54E-61A3-1027-A7A7-0FD37EFB9214}"/>
          </ac:spMkLst>
        </pc:spChg>
        <pc:spChg chg="mod">
          <ac:chgData name="aisha begum" userId="066b1a962154a849" providerId="LiveId" clId="{0E9837F3-835E-4D4D-B801-4AB6D16DA321}" dt="2026-03-05T10:19:42.389" v="95" actId="26606"/>
          <ac:spMkLst>
            <pc:docMk/>
            <pc:sldMk cId="2418923367" sldId="260"/>
            <ac:spMk id="3" creationId="{90DC6E80-8520-FFF7-358D-04F5B4943749}"/>
          </ac:spMkLst>
        </pc:spChg>
        <pc:spChg chg="add">
          <ac:chgData name="aisha begum" userId="066b1a962154a849" providerId="LiveId" clId="{0E9837F3-835E-4D4D-B801-4AB6D16DA321}" dt="2026-03-05T10:19:42.389" v="95" actId="26606"/>
          <ac:spMkLst>
            <pc:docMk/>
            <pc:sldMk cId="2418923367" sldId="260"/>
            <ac:spMk id="8" creationId="{907EF6B7-1338-4443-8C46-6A318D952DFD}"/>
          </ac:spMkLst>
        </pc:spChg>
        <pc:spChg chg="add">
          <ac:chgData name="aisha begum" userId="066b1a962154a849" providerId="LiveId" clId="{0E9837F3-835E-4D4D-B801-4AB6D16DA321}" dt="2026-03-05T10:19:42.389" v="95" actId="26606"/>
          <ac:spMkLst>
            <pc:docMk/>
            <pc:sldMk cId="2418923367" sldId="260"/>
            <ac:spMk id="10" creationId="{DAAE4CDD-124C-4DCF-9584-B6033B545DD5}"/>
          </ac:spMkLst>
        </pc:spChg>
        <pc:spChg chg="add">
          <ac:chgData name="aisha begum" userId="066b1a962154a849" providerId="LiveId" clId="{0E9837F3-835E-4D4D-B801-4AB6D16DA321}" dt="2026-03-05T10:19:42.389" v="95" actId="26606"/>
          <ac:spMkLst>
            <pc:docMk/>
            <pc:sldMk cId="2418923367" sldId="260"/>
            <ac:spMk id="12" creationId="{081E4A58-353D-44AE-B2FC-2A74E2E400F7}"/>
          </ac:spMkLst>
        </pc:spChg>
      </pc:sldChg>
      <pc:sldChg chg="addSp modSp mod setBg modNotesTx">
        <pc:chgData name="aisha begum" userId="066b1a962154a849" providerId="LiveId" clId="{0E9837F3-835E-4D4D-B801-4AB6D16DA321}" dt="2026-03-06T11:21:00.848" v="104" actId="20577"/>
        <pc:sldMkLst>
          <pc:docMk/>
          <pc:sldMk cId="1994718711" sldId="261"/>
        </pc:sldMkLst>
        <pc:spChg chg="mod">
          <ac:chgData name="aisha begum" userId="066b1a962154a849" providerId="LiveId" clId="{0E9837F3-835E-4D4D-B801-4AB6D16DA321}" dt="2026-03-05T10:19:35.518" v="94" actId="26606"/>
          <ac:spMkLst>
            <pc:docMk/>
            <pc:sldMk cId="1994718711" sldId="261"/>
            <ac:spMk id="2" creationId="{232AEC1A-C827-4BFD-F19B-0B1E229C2DBB}"/>
          </ac:spMkLst>
        </pc:spChg>
        <pc:spChg chg="mod">
          <ac:chgData name="aisha begum" userId="066b1a962154a849" providerId="LiveId" clId="{0E9837F3-835E-4D4D-B801-4AB6D16DA321}" dt="2026-03-05T10:19:35.518" v="94" actId="26606"/>
          <ac:spMkLst>
            <pc:docMk/>
            <pc:sldMk cId="1994718711" sldId="261"/>
            <ac:spMk id="3" creationId="{1345D483-43E7-3C2C-E4F4-E6C1D4941349}"/>
          </ac:spMkLst>
        </pc:spChg>
        <pc:spChg chg="add">
          <ac:chgData name="aisha begum" userId="066b1a962154a849" providerId="LiveId" clId="{0E9837F3-835E-4D4D-B801-4AB6D16DA321}" dt="2026-03-05T10:19:35.518" v="94" actId="26606"/>
          <ac:spMkLst>
            <pc:docMk/>
            <pc:sldMk cId="1994718711" sldId="261"/>
            <ac:spMk id="8" creationId="{907EF6B7-1338-4443-8C46-6A318D952DFD}"/>
          </ac:spMkLst>
        </pc:spChg>
        <pc:spChg chg="add">
          <ac:chgData name="aisha begum" userId="066b1a962154a849" providerId="LiveId" clId="{0E9837F3-835E-4D4D-B801-4AB6D16DA321}" dt="2026-03-05T10:19:35.518" v="94" actId="26606"/>
          <ac:spMkLst>
            <pc:docMk/>
            <pc:sldMk cId="1994718711" sldId="261"/>
            <ac:spMk id="10" creationId="{DAAE4CDD-124C-4DCF-9584-B6033B545DD5}"/>
          </ac:spMkLst>
        </pc:spChg>
        <pc:spChg chg="add">
          <ac:chgData name="aisha begum" userId="066b1a962154a849" providerId="LiveId" clId="{0E9837F3-835E-4D4D-B801-4AB6D16DA321}" dt="2026-03-05T10:19:35.518" v="94" actId="26606"/>
          <ac:spMkLst>
            <pc:docMk/>
            <pc:sldMk cId="1994718711" sldId="261"/>
            <ac:spMk id="12" creationId="{081E4A58-353D-44AE-B2FC-2A74E2E400F7}"/>
          </ac:spMkLst>
        </pc:spChg>
      </pc:sldChg>
      <pc:sldChg chg="addSp modSp mod setBg modNotesTx">
        <pc:chgData name="aisha begum" userId="066b1a962154a849" providerId="LiveId" clId="{0E9837F3-835E-4D4D-B801-4AB6D16DA321}" dt="2026-03-06T11:20:49.736" v="103" actId="20577"/>
        <pc:sldMkLst>
          <pc:docMk/>
          <pc:sldMk cId="705271968" sldId="262"/>
        </pc:sldMkLst>
        <pc:spChg chg="mod">
          <ac:chgData name="aisha begum" userId="066b1a962154a849" providerId="LiveId" clId="{0E9837F3-835E-4D4D-B801-4AB6D16DA321}" dt="2026-03-05T10:19:29.485" v="93" actId="26606"/>
          <ac:spMkLst>
            <pc:docMk/>
            <pc:sldMk cId="705271968" sldId="262"/>
            <ac:spMk id="2" creationId="{FEEC2B65-9367-9EB5-7DDD-3CE29B267E82}"/>
          </ac:spMkLst>
        </pc:spChg>
        <pc:spChg chg="mod">
          <ac:chgData name="aisha begum" userId="066b1a962154a849" providerId="LiveId" clId="{0E9837F3-835E-4D4D-B801-4AB6D16DA321}" dt="2026-03-05T10:19:29.485" v="93" actId="26606"/>
          <ac:spMkLst>
            <pc:docMk/>
            <pc:sldMk cId="705271968" sldId="262"/>
            <ac:spMk id="3" creationId="{ABED183E-D47B-BB16-2305-1C3B89BAE29A}"/>
          </ac:spMkLst>
        </pc:spChg>
        <pc:spChg chg="add">
          <ac:chgData name="aisha begum" userId="066b1a962154a849" providerId="LiveId" clId="{0E9837F3-835E-4D4D-B801-4AB6D16DA321}" dt="2026-03-05T10:19:29.485" v="93" actId="26606"/>
          <ac:spMkLst>
            <pc:docMk/>
            <pc:sldMk cId="705271968" sldId="262"/>
            <ac:spMk id="8" creationId="{907EF6B7-1338-4443-8C46-6A318D952DFD}"/>
          </ac:spMkLst>
        </pc:spChg>
        <pc:spChg chg="add">
          <ac:chgData name="aisha begum" userId="066b1a962154a849" providerId="LiveId" clId="{0E9837F3-835E-4D4D-B801-4AB6D16DA321}" dt="2026-03-05T10:19:29.485" v="93" actId="26606"/>
          <ac:spMkLst>
            <pc:docMk/>
            <pc:sldMk cId="705271968" sldId="262"/>
            <ac:spMk id="10" creationId="{DAAE4CDD-124C-4DCF-9584-B6033B545DD5}"/>
          </ac:spMkLst>
        </pc:spChg>
        <pc:spChg chg="add">
          <ac:chgData name="aisha begum" userId="066b1a962154a849" providerId="LiveId" clId="{0E9837F3-835E-4D4D-B801-4AB6D16DA321}" dt="2026-03-05T10:19:29.485" v="93" actId="26606"/>
          <ac:spMkLst>
            <pc:docMk/>
            <pc:sldMk cId="705271968" sldId="262"/>
            <ac:spMk id="12" creationId="{081E4A58-353D-44AE-B2FC-2A74E2E400F7}"/>
          </ac:spMkLst>
        </pc:spChg>
      </pc:sldChg>
      <pc:sldChg chg="addSp modSp mod setBg">
        <pc:chgData name="aisha begum" userId="066b1a962154a849" providerId="LiveId" clId="{0E9837F3-835E-4D4D-B801-4AB6D16DA321}" dt="2026-03-05T10:19:21.715" v="92" actId="26606"/>
        <pc:sldMkLst>
          <pc:docMk/>
          <pc:sldMk cId="4220973307" sldId="263"/>
        </pc:sldMkLst>
        <pc:spChg chg="mod">
          <ac:chgData name="aisha begum" userId="066b1a962154a849" providerId="LiveId" clId="{0E9837F3-835E-4D4D-B801-4AB6D16DA321}" dt="2026-03-05T10:19:21.715" v="92" actId="26606"/>
          <ac:spMkLst>
            <pc:docMk/>
            <pc:sldMk cId="4220973307" sldId="263"/>
            <ac:spMk id="2" creationId="{7DEB5667-674A-B20D-1BB8-0BD599636A9B}"/>
          </ac:spMkLst>
        </pc:spChg>
        <pc:spChg chg="mod">
          <ac:chgData name="aisha begum" userId="066b1a962154a849" providerId="LiveId" clId="{0E9837F3-835E-4D4D-B801-4AB6D16DA321}" dt="2026-03-05T10:19:21.715" v="92" actId="26606"/>
          <ac:spMkLst>
            <pc:docMk/>
            <pc:sldMk cId="4220973307" sldId="263"/>
            <ac:spMk id="3" creationId="{E20C1FF9-4D28-DAE5-6065-404D160F2112}"/>
          </ac:spMkLst>
        </pc:spChg>
        <pc:spChg chg="add">
          <ac:chgData name="aisha begum" userId="066b1a962154a849" providerId="LiveId" clId="{0E9837F3-835E-4D4D-B801-4AB6D16DA321}" dt="2026-03-05T10:19:21.715" v="92" actId="26606"/>
          <ac:spMkLst>
            <pc:docMk/>
            <pc:sldMk cId="4220973307" sldId="263"/>
            <ac:spMk id="8" creationId="{907EF6B7-1338-4443-8C46-6A318D952DFD}"/>
          </ac:spMkLst>
        </pc:spChg>
        <pc:spChg chg="add">
          <ac:chgData name="aisha begum" userId="066b1a962154a849" providerId="LiveId" clId="{0E9837F3-835E-4D4D-B801-4AB6D16DA321}" dt="2026-03-05T10:19:21.715" v="92" actId="26606"/>
          <ac:spMkLst>
            <pc:docMk/>
            <pc:sldMk cId="4220973307" sldId="263"/>
            <ac:spMk id="10" creationId="{DAAE4CDD-124C-4DCF-9584-B6033B545DD5}"/>
          </ac:spMkLst>
        </pc:spChg>
        <pc:spChg chg="add">
          <ac:chgData name="aisha begum" userId="066b1a962154a849" providerId="LiveId" clId="{0E9837F3-835E-4D4D-B801-4AB6D16DA321}" dt="2026-03-05T10:19:21.715" v="92" actId="26606"/>
          <ac:spMkLst>
            <pc:docMk/>
            <pc:sldMk cId="4220973307" sldId="263"/>
            <ac:spMk id="12" creationId="{081E4A58-353D-44AE-B2FC-2A74E2E400F7}"/>
          </ac:spMkLst>
        </pc:spChg>
      </pc:sldChg>
      <pc:sldChg chg="addSp modSp mod setBg">
        <pc:chgData name="aisha begum" userId="066b1a962154a849" providerId="LiveId" clId="{0E9837F3-835E-4D4D-B801-4AB6D16DA321}" dt="2026-03-05T10:19:15.285" v="91" actId="26606"/>
        <pc:sldMkLst>
          <pc:docMk/>
          <pc:sldMk cId="859837894" sldId="264"/>
        </pc:sldMkLst>
        <pc:spChg chg="mod">
          <ac:chgData name="aisha begum" userId="066b1a962154a849" providerId="LiveId" clId="{0E9837F3-835E-4D4D-B801-4AB6D16DA321}" dt="2026-03-05T10:19:15.285" v="91" actId="26606"/>
          <ac:spMkLst>
            <pc:docMk/>
            <pc:sldMk cId="859837894" sldId="264"/>
            <ac:spMk id="2" creationId="{ACB6AE66-DA57-A202-FED2-5470B2960301}"/>
          </ac:spMkLst>
        </pc:spChg>
        <pc:spChg chg="mod">
          <ac:chgData name="aisha begum" userId="066b1a962154a849" providerId="LiveId" clId="{0E9837F3-835E-4D4D-B801-4AB6D16DA321}" dt="2026-03-05T10:19:15.285" v="91" actId="26606"/>
          <ac:spMkLst>
            <pc:docMk/>
            <pc:sldMk cId="859837894" sldId="264"/>
            <ac:spMk id="3" creationId="{EFF369BB-5A3D-92ED-8AE1-C40959CAA33F}"/>
          </ac:spMkLst>
        </pc:spChg>
        <pc:spChg chg="add">
          <ac:chgData name="aisha begum" userId="066b1a962154a849" providerId="LiveId" clId="{0E9837F3-835E-4D4D-B801-4AB6D16DA321}" dt="2026-03-05T10:19:15.285" v="91" actId="26606"/>
          <ac:spMkLst>
            <pc:docMk/>
            <pc:sldMk cId="859837894" sldId="264"/>
            <ac:spMk id="8" creationId="{907EF6B7-1338-4443-8C46-6A318D952DFD}"/>
          </ac:spMkLst>
        </pc:spChg>
        <pc:spChg chg="add">
          <ac:chgData name="aisha begum" userId="066b1a962154a849" providerId="LiveId" clId="{0E9837F3-835E-4D4D-B801-4AB6D16DA321}" dt="2026-03-05T10:19:15.285" v="91" actId="26606"/>
          <ac:spMkLst>
            <pc:docMk/>
            <pc:sldMk cId="859837894" sldId="264"/>
            <ac:spMk id="10" creationId="{DAAE4CDD-124C-4DCF-9584-B6033B545DD5}"/>
          </ac:spMkLst>
        </pc:spChg>
        <pc:spChg chg="add">
          <ac:chgData name="aisha begum" userId="066b1a962154a849" providerId="LiveId" clId="{0E9837F3-835E-4D4D-B801-4AB6D16DA321}" dt="2026-03-05T10:19:15.285" v="91" actId="26606"/>
          <ac:spMkLst>
            <pc:docMk/>
            <pc:sldMk cId="859837894" sldId="264"/>
            <ac:spMk id="12" creationId="{081E4A58-353D-44AE-B2FC-2A74E2E400F7}"/>
          </ac:spMkLst>
        </pc:spChg>
      </pc:sldChg>
      <pc:sldChg chg="addSp modSp mod setBg modNotesTx">
        <pc:chgData name="aisha begum" userId="066b1a962154a849" providerId="LiveId" clId="{0E9837F3-835E-4D4D-B801-4AB6D16DA321}" dt="2026-03-06T11:20:37.349" v="102" actId="20577"/>
        <pc:sldMkLst>
          <pc:docMk/>
          <pc:sldMk cId="2935956848" sldId="265"/>
        </pc:sldMkLst>
        <pc:spChg chg="mod">
          <ac:chgData name="aisha begum" userId="066b1a962154a849" providerId="LiveId" clId="{0E9837F3-835E-4D4D-B801-4AB6D16DA321}" dt="2026-03-05T10:19:09.858" v="90" actId="26606"/>
          <ac:spMkLst>
            <pc:docMk/>
            <pc:sldMk cId="2935956848" sldId="265"/>
            <ac:spMk id="2" creationId="{ACFA9505-9F98-26B1-0DEC-41BE29B751A4}"/>
          </ac:spMkLst>
        </pc:spChg>
        <pc:spChg chg="mod">
          <ac:chgData name="aisha begum" userId="066b1a962154a849" providerId="LiveId" clId="{0E9837F3-835E-4D4D-B801-4AB6D16DA321}" dt="2026-03-05T10:19:09.858" v="90" actId="26606"/>
          <ac:spMkLst>
            <pc:docMk/>
            <pc:sldMk cId="2935956848" sldId="265"/>
            <ac:spMk id="3" creationId="{3F009905-D30E-FE7A-8C35-19772436EB4D}"/>
          </ac:spMkLst>
        </pc:spChg>
        <pc:spChg chg="add">
          <ac:chgData name="aisha begum" userId="066b1a962154a849" providerId="LiveId" clId="{0E9837F3-835E-4D4D-B801-4AB6D16DA321}" dt="2026-03-05T10:19:09.858" v="90" actId="26606"/>
          <ac:spMkLst>
            <pc:docMk/>
            <pc:sldMk cId="2935956848" sldId="265"/>
            <ac:spMk id="8" creationId="{907EF6B7-1338-4443-8C46-6A318D952DFD}"/>
          </ac:spMkLst>
        </pc:spChg>
        <pc:spChg chg="add">
          <ac:chgData name="aisha begum" userId="066b1a962154a849" providerId="LiveId" clId="{0E9837F3-835E-4D4D-B801-4AB6D16DA321}" dt="2026-03-05T10:19:09.858" v="90" actId="26606"/>
          <ac:spMkLst>
            <pc:docMk/>
            <pc:sldMk cId="2935956848" sldId="265"/>
            <ac:spMk id="10" creationId="{DAAE4CDD-124C-4DCF-9584-B6033B545DD5}"/>
          </ac:spMkLst>
        </pc:spChg>
        <pc:spChg chg="add">
          <ac:chgData name="aisha begum" userId="066b1a962154a849" providerId="LiveId" clId="{0E9837F3-835E-4D4D-B801-4AB6D16DA321}" dt="2026-03-05T10:19:09.858" v="90" actId="26606"/>
          <ac:spMkLst>
            <pc:docMk/>
            <pc:sldMk cId="2935956848" sldId="265"/>
            <ac:spMk id="12" creationId="{081E4A58-353D-44AE-B2FC-2A74E2E400F7}"/>
          </ac:spMkLst>
        </pc:spChg>
      </pc:sldChg>
      <pc:sldChg chg="addSp modSp mod setBg">
        <pc:chgData name="aisha begum" userId="066b1a962154a849" providerId="LiveId" clId="{0E9837F3-835E-4D4D-B801-4AB6D16DA321}" dt="2026-03-05T10:19:03.198" v="89" actId="26606"/>
        <pc:sldMkLst>
          <pc:docMk/>
          <pc:sldMk cId="2455177478" sldId="266"/>
        </pc:sldMkLst>
        <pc:spChg chg="mod">
          <ac:chgData name="aisha begum" userId="066b1a962154a849" providerId="LiveId" clId="{0E9837F3-835E-4D4D-B801-4AB6D16DA321}" dt="2026-03-05T10:19:03.198" v="89" actId="26606"/>
          <ac:spMkLst>
            <pc:docMk/>
            <pc:sldMk cId="2455177478" sldId="266"/>
            <ac:spMk id="2" creationId="{208DFABA-FF0E-84A0-570B-262C3C9425E6}"/>
          </ac:spMkLst>
        </pc:spChg>
        <pc:spChg chg="mod">
          <ac:chgData name="aisha begum" userId="066b1a962154a849" providerId="LiveId" clId="{0E9837F3-835E-4D4D-B801-4AB6D16DA321}" dt="2026-03-05T10:19:03.198" v="89" actId="26606"/>
          <ac:spMkLst>
            <pc:docMk/>
            <pc:sldMk cId="2455177478" sldId="266"/>
            <ac:spMk id="3" creationId="{DD061E8D-6DD8-4D88-5C91-CE59348520BC}"/>
          </ac:spMkLst>
        </pc:spChg>
        <pc:spChg chg="add">
          <ac:chgData name="aisha begum" userId="066b1a962154a849" providerId="LiveId" clId="{0E9837F3-835E-4D4D-B801-4AB6D16DA321}" dt="2026-03-05T10:19:03.198" v="89" actId="26606"/>
          <ac:spMkLst>
            <pc:docMk/>
            <pc:sldMk cId="2455177478" sldId="266"/>
            <ac:spMk id="8" creationId="{907EF6B7-1338-4443-8C46-6A318D952DFD}"/>
          </ac:spMkLst>
        </pc:spChg>
        <pc:spChg chg="add">
          <ac:chgData name="aisha begum" userId="066b1a962154a849" providerId="LiveId" clId="{0E9837F3-835E-4D4D-B801-4AB6D16DA321}" dt="2026-03-05T10:19:03.198" v="89" actId="26606"/>
          <ac:spMkLst>
            <pc:docMk/>
            <pc:sldMk cId="2455177478" sldId="266"/>
            <ac:spMk id="10" creationId="{DAAE4CDD-124C-4DCF-9584-B6033B545DD5}"/>
          </ac:spMkLst>
        </pc:spChg>
        <pc:spChg chg="add">
          <ac:chgData name="aisha begum" userId="066b1a962154a849" providerId="LiveId" clId="{0E9837F3-835E-4D4D-B801-4AB6D16DA321}" dt="2026-03-05T10:19:03.198" v="89" actId="26606"/>
          <ac:spMkLst>
            <pc:docMk/>
            <pc:sldMk cId="2455177478" sldId="266"/>
            <ac:spMk id="12" creationId="{081E4A58-353D-44AE-B2FC-2A74E2E400F7}"/>
          </ac:spMkLst>
        </pc:spChg>
      </pc:sldChg>
      <pc:sldChg chg="addSp modSp mod setBg">
        <pc:chgData name="aisha begum" userId="066b1a962154a849" providerId="LiveId" clId="{0E9837F3-835E-4D4D-B801-4AB6D16DA321}" dt="2026-03-05T10:18:55.872" v="88" actId="26606"/>
        <pc:sldMkLst>
          <pc:docMk/>
          <pc:sldMk cId="377171202" sldId="267"/>
        </pc:sldMkLst>
        <pc:spChg chg="mod">
          <ac:chgData name="aisha begum" userId="066b1a962154a849" providerId="LiveId" clId="{0E9837F3-835E-4D4D-B801-4AB6D16DA321}" dt="2026-03-05T10:18:55.872" v="88" actId="26606"/>
          <ac:spMkLst>
            <pc:docMk/>
            <pc:sldMk cId="377171202" sldId="267"/>
            <ac:spMk id="2" creationId="{B6277413-55B7-CF75-288F-E44AD486FC88}"/>
          </ac:spMkLst>
        </pc:spChg>
        <pc:spChg chg="mod">
          <ac:chgData name="aisha begum" userId="066b1a962154a849" providerId="LiveId" clId="{0E9837F3-835E-4D4D-B801-4AB6D16DA321}" dt="2026-03-05T10:18:55.872" v="88" actId="26606"/>
          <ac:spMkLst>
            <pc:docMk/>
            <pc:sldMk cId="377171202" sldId="267"/>
            <ac:spMk id="3" creationId="{51F11D6C-4413-54AC-B704-A9D1F1218042}"/>
          </ac:spMkLst>
        </pc:spChg>
        <pc:spChg chg="add">
          <ac:chgData name="aisha begum" userId="066b1a962154a849" providerId="LiveId" clId="{0E9837F3-835E-4D4D-B801-4AB6D16DA321}" dt="2026-03-05T10:18:55.872" v="88" actId="26606"/>
          <ac:spMkLst>
            <pc:docMk/>
            <pc:sldMk cId="377171202" sldId="267"/>
            <ac:spMk id="8" creationId="{907EF6B7-1338-4443-8C46-6A318D952DFD}"/>
          </ac:spMkLst>
        </pc:spChg>
        <pc:spChg chg="add">
          <ac:chgData name="aisha begum" userId="066b1a962154a849" providerId="LiveId" clId="{0E9837F3-835E-4D4D-B801-4AB6D16DA321}" dt="2026-03-05T10:18:55.872" v="88" actId="26606"/>
          <ac:spMkLst>
            <pc:docMk/>
            <pc:sldMk cId="377171202" sldId="267"/>
            <ac:spMk id="10" creationId="{DAAE4CDD-124C-4DCF-9584-B6033B545DD5}"/>
          </ac:spMkLst>
        </pc:spChg>
        <pc:spChg chg="add">
          <ac:chgData name="aisha begum" userId="066b1a962154a849" providerId="LiveId" clId="{0E9837F3-835E-4D4D-B801-4AB6D16DA321}" dt="2026-03-05T10:18:55.872" v="88" actId="26606"/>
          <ac:spMkLst>
            <pc:docMk/>
            <pc:sldMk cId="377171202" sldId="267"/>
            <ac:spMk id="12" creationId="{081E4A58-353D-44AE-B2FC-2A74E2E400F7}"/>
          </ac:spMkLst>
        </pc:spChg>
      </pc:sldChg>
      <pc:sldChg chg="addSp modSp new mod setBg">
        <pc:chgData name="aisha begum" userId="066b1a962154a849" providerId="LiveId" clId="{0E9837F3-835E-4D4D-B801-4AB6D16DA321}" dt="2026-03-05T10:18:35.835" v="87" actId="26606"/>
        <pc:sldMkLst>
          <pc:docMk/>
          <pc:sldMk cId="1592142718" sldId="268"/>
        </pc:sldMkLst>
        <pc:spChg chg="mod">
          <ac:chgData name="aisha begum" userId="066b1a962154a849" providerId="LiveId" clId="{0E9837F3-835E-4D4D-B801-4AB6D16DA321}" dt="2026-03-05T10:18:35.835" v="87" actId="26606"/>
          <ac:spMkLst>
            <pc:docMk/>
            <pc:sldMk cId="1592142718" sldId="268"/>
            <ac:spMk id="2" creationId="{66C98498-CCF1-D1B5-C4C0-C828798C63BC}"/>
          </ac:spMkLst>
        </pc:spChg>
        <pc:spChg chg="mod">
          <ac:chgData name="aisha begum" userId="066b1a962154a849" providerId="LiveId" clId="{0E9837F3-835E-4D4D-B801-4AB6D16DA321}" dt="2026-03-05T10:18:35.835" v="87" actId="26606"/>
          <ac:spMkLst>
            <pc:docMk/>
            <pc:sldMk cId="1592142718" sldId="268"/>
            <ac:spMk id="3" creationId="{0837553E-71B7-AAFB-7415-356072DBDF2A}"/>
          </ac:spMkLst>
        </pc:spChg>
        <pc:spChg chg="add">
          <ac:chgData name="aisha begum" userId="066b1a962154a849" providerId="LiveId" clId="{0E9837F3-835E-4D4D-B801-4AB6D16DA321}" dt="2026-03-05T10:18:35.835" v="87" actId="26606"/>
          <ac:spMkLst>
            <pc:docMk/>
            <pc:sldMk cId="1592142718" sldId="268"/>
            <ac:spMk id="8" creationId="{907EF6B7-1338-4443-8C46-6A318D952DFD}"/>
          </ac:spMkLst>
        </pc:spChg>
        <pc:spChg chg="add">
          <ac:chgData name="aisha begum" userId="066b1a962154a849" providerId="LiveId" clId="{0E9837F3-835E-4D4D-B801-4AB6D16DA321}" dt="2026-03-05T10:18:35.835" v="87" actId="26606"/>
          <ac:spMkLst>
            <pc:docMk/>
            <pc:sldMk cId="1592142718" sldId="268"/>
            <ac:spMk id="10" creationId="{DAAE4CDD-124C-4DCF-9584-B6033B545DD5}"/>
          </ac:spMkLst>
        </pc:spChg>
        <pc:spChg chg="add">
          <ac:chgData name="aisha begum" userId="066b1a962154a849" providerId="LiveId" clId="{0E9837F3-835E-4D4D-B801-4AB6D16DA321}" dt="2026-03-05T10:18:35.835" v="87" actId="26606"/>
          <ac:spMkLst>
            <pc:docMk/>
            <pc:sldMk cId="1592142718" sldId="268"/>
            <ac:spMk id="12" creationId="{081E4A58-353D-44AE-B2FC-2A74E2E400F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DC5E5B-8D29-43A8-B6E2-92E6491E53E7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60FEEC-B52E-44CB-BF58-FD85B3766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3278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60FEEC-B52E-44CB-BF58-FD85B3766CC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0901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60FEEC-B52E-44CB-BF58-FD85B3766CC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8016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60FEEC-B52E-44CB-BF58-FD85B3766CC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5112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60FEEC-B52E-44CB-BF58-FD85B3766CC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9237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60FEEC-B52E-44CB-BF58-FD85B3766CC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0343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60FEEC-B52E-44CB-BF58-FD85B3766CC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1080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60FEEC-B52E-44CB-BF58-FD85B3766CC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7155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60FEEC-B52E-44CB-BF58-FD85B3766CC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450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E30D1-F582-5AA1-8E41-9EDBD00220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9ECEDC-B542-C956-5DC9-43640BEBDB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743663-9F42-5413-1127-EE2D09753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BDF22-05C2-40C5-AF02-55A96C74F1CD}" type="datetimeFigureOut">
              <a:rPr lang="en-GB" smtClean="0"/>
              <a:t>06/03/2026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57DE72-9DFA-E260-90D0-7E4191FA81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F4404E-9D18-8628-D9FD-42402ECEA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92570-C426-4B45-BE81-F26E0FD8A44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5082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3D8D0-B018-1FE4-60DE-122A278030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3B540-BA04-583D-3AB7-7F65EBEAF5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25EF12-F722-CB46-967E-FC5FF7027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BDF22-05C2-40C5-AF02-55A96C74F1CD}" type="datetimeFigureOut">
              <a:rPr lang="en-GB" smtClean="0"/>
              <a:t>06/03/2026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C7B49F-F582-9015-54A7-6FA8B3313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D04B97-E927-58EE-ECFD-478068937B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92570-C426-4B45-BE81-F26E0FD8A44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2972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D9FD6-88D1-FBA3-9301-C3A056CD8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355F71-1955-ECB2-3DE9-93D6EF9EBE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5C5E98-7B35-55D0-BEE8-39E7F4D41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BDF22-05C2-40C5-AF02-55A96C74F1CD}" type="datetimeFigureOut">
              <a:rPr lang="en-GB" smtClean="0"/>
              <a:t>06/03/2026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67FB83-E3E3-DFDC-DC68-1BF3931B1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7447A-ECAA-E080-4AB1-FF63ED21B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92570-C426-4B45-BE81-F26E0FD8A44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5419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6D648-918B-C0D9-6858-81F8B88574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85343-EEAC-F99B-B7F4-0765CA47A4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71B0C5-4858-1878-A840-B821349D98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3503E0-D26E-134C-B0AD-2170FEF430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BDF22-05C2-40C5-AF02-55A96C74F1CD}" type="datetimeFigureOut">
              <a:rPr lang="en-GB" smtClean="0"/>
              <a:t>06/03/2026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F4506A-EEA2-81E6-4577-1408B47AEE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4C85AE-8A83-B4DF-5C2E-6624753FB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92570-C426-4B45-BE81-F26E0FD8A44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8671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7F906-B12B-8451-6565-73EE1FA4B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4BAFA6-6444-8A64-37FF-3B9132CD6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DA2BF7-4BEF-6A12-4359-92EC00C825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146776-278F-A7AD-CA83-40BF00EE26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536916-0068-9F4C-F890-9CF9E96AAD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A86ABC9-F0AF-2019-8A1A-5179524660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BDF22-05C2-40C5-AF02-55A96C74F1CD}" type="datetimeFigureOut">
              <a:rPr lang="en-GB" smtClean="0"/>
              <a:t>06/03/2026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8AD0BCB-5337-6757-1A25-A066DFB03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E3BB67-A340-A4BF-854B-5CE9154DD0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92570-C426-4B45-BE81-F26E0FD8A44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0734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35EDB-E71A-05B5-6E8B-A8BECC422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3069DE-1DC2-8CEF-9A9E-7A30FA136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BDF22-05C2-40C5-AF02-55A96C74F1CD}" type="datetimeFigureOut">
              <a:rPr lang="en-GB" smtClean="0"/>
              <a:t>06/03/2026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1DAA5B-D617-6490-7FFC-F176B11266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7EA1F7-C240-7169-61D7-40D408AF02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92570-C426-4B45-BE81-F26E0FD8A44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3929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123C529-27F2-8D6B-4726-450AD16F15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BDF22-05C2-40C5-AF02-55A96C74F1CD}" type="datetimeFigureOut">
              <a:rPr lang="en-GB" smtClean="0"/>
              <a:t>06/03/2026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143A2A-21E0-DBBD-997B-B61880ABBC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D0D573-746D-1137-2018-E47BC537E1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92570-C426-4B45-BE81-F26E0FD8A44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88341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8B064-2AB9-DEC3-AFC0-FAE09ACC4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A07088-CE15-2AF2-4DEB-F4300AF617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5E9C12-CD94-CC5F-4EDC-D4097AB16C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9C47BD-C759-B1A7-5FB6-07606262DA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BDF22-05C2-40C5-AF02-55A96C74F1CD}" type="datetimeFigureOut">
              <a:rPr lang="en-GB" smtClean="0"/>
              <a:t>06/03/2026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09AC5C-38F3-8C28-E79B-64F67D4440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C87E4E-80EB-8E58-EC78-899CDC1A2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92570-C426-4B45-BE81-F26E0FD8A44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61065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A932C-3F5E-7A66-10AD-DA0AC7C905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A9DC454-7BE4-19F8-E6DC-F679CC3FA4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5FD0B1-890E-E831-8728-ACFD9FCF84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F5D160-41EB-3F6E-EA9F-3A53A6F93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BDF22-05C2-40C5-AF02-55A96C74F1CD}" type="datetimeFigureOut">
              <a:rPr lang="en-GB" smtClean="0"/>
              <a:t>06/03/2026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6846CA-98FD-4B38-053C-90162DA218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8D93C4-F809-9A57-3919-39A0A1750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92570-C426-4B45-BE81-F26E0FD8A44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6497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51008-36CA-0789-240A-81BB75FED0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CA273B-D96A-B4BE-D7A5-43FC15135E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39A4F1-D228-897A-CFFB-B4B1BB5BED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BDF22-05C2-40C5-AF02-55A96C74F1CD}" type="datetimeFigureOut">
              <a:rPr lang="en-GB" smtClean="0"/>
              <a:t>06/03/2026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016C26-27D5-8759-5622-51DD458DD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3D8972-F51C-1C33-C91A-0F4C4C216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92570-C426-4B45-BE81-F26E0FD8A44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0884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BDF8D5-F9EB-9128-156E-A71FAB0B87E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59AF6F-C45B-5690-AE9F-B9CAC414FB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93B784-802E-BE73-115F-15BFDFB69E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BDF22-05C2-40C5-AF02-55A96C74F1CD}" type="datetimeFigureOut">
              <a:rPr lang="en-GB" smtClean="0"/>
              <a:t>06/03/2026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620F5D-DED3-A38C-1F9F-897B4A89A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BCE4A0-3425-A547-0D29-354BC73635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92570-C426-4B45-BE81-F26E0FD8A44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4341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05985A-EA5C-EEAC-D4FA-BC5A705F2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169BD5-8D01-3C96-D5AB-3C29B76180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B3662D-9886-0F11-8719-F1824868A2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EBDF22-05C2-40C5-AF02-55A96C74F1CD}" type="datetimeFigureOut">
              <a:rPr lang="en-GB" smtClean="0"/>
              <a:t>06/03/2026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39250B-8504-155D-02A9-EABB3AA1A0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5D920E-6910-2B18-56D2-5A8852DC56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892570-C426-4B45-BE81-F26E0FD8A44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7230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nhs-covid-19-app-privacy-information" TargetMode="External"/><Relationship Id="rId2" Type="http://schemas.openxmlformats.org/officeDocument/2006/relationships/hyperlink" Target="https://www.gov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ox.ac.uk/news/2023-02-22-nhs-covid-19-app-saved-estimated-10000-lives-its-first-year-research-finds-0?utm_source=chatgpt.com" TargetMode="External"/><Relationship Id="rId4" Type="http://schemas.openxmlformats.org/officeDocument/2006/relationships/hyperlink" Target="https://www.jmir.org/2021/9/e29085/?utm_source=chatgpt.com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16/S2589-7500(20)30241-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3B436D-3718-8B07-C8B1-130A5C7582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6834" y="591344"/>
            <a:ext cx="3200400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fontAlgn="auto">
              <a:spcAft>
                <a:spcPts val="0"/>
              </a:spcAft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The NHS COVID-19 Contact Tracing App</a:t>
            </a:r>
            <a:b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Innovation in Digital Public Health</a:t>
            </a:r>
            <a:endParaRPr lang="en-US" sz="44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F0DE06-0914-CD49-E099-F255829A43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Viva Voice Presentation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Aisha Begum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2321254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BMHP6026_BIRM</a:t>
            </a:r>
          </a:p>
        </p:txBody>
      </p:sp>
    </p:spTree>
    <p:extLst>
      <p:ext uri="{BB962C8B-B14F-4D97-AF65-F5344CB8AC3E}">
        <p14:creationId xmlns:p14="http://schemas.microsoft.com/office/powerpoint/2010/main" val="27402813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616D25-B12F-3EDE-1FD1-AAD16EE2F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Introduction &amp; Context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2357D-BD71-2232-27E1-E8DD1C6E61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Launched in England and Wales on 24 September 2020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Part of NHS Test and Trace programme (DHSC, 2020)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Designed to reduce COVID-19 transmission using digital contact tracing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Developed during rapid digital transformation in UK public health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59288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BB637A-E402-3387-099E-5F79FA74C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Implementation: Where and How</a:t>
            </a:r>
            <a:endParaRPr lang="en-GB" sz="31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FBA603-6E3A-ADE7-56E7-6A2A893FBF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It was implemented across England and Wales via App Store &amp; Google Play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Integrated with NHS Test and Trace and UKHSA systems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Used Bluetooth Low Energy for proximity detection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Worked alongside manual contact tracing (UKHSA, 2021)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Decommissioned April 2023 after pandemic phase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82033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D21267-9281-5DE3-E666-0B22DB056B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Focus Areas of Analysis</a:t>
            </a:r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BE52A-E17A-1017-1D05-B82ACD7B81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1. Workforce Impact</a:t>
            </a: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2. Patients / Service Users</a:t>
            </a: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3. Organisational &amp; Policy Impact</a:t>
            </a: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Critical evaluation of benefits and limitations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17204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C1E54E-61A3-1027-A7A7-0FD37EFB9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Impact on Workforce</a:t>
            </a:r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DC6E80-8520-FFF7-358D-04F5B4943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• 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Reduced manual tracing burden (Wymant et al., 2021)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Faster identification of exposure chains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Supported data-driven decision making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Challenges: isolation alerts causing staff shortages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Increased reliance on digital infrastructure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89233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2AEC1A-C827-4BFD-F19B-0B1E229C2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Impact on Patients / Service Users</a:t>
            </a:r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45D483-43E7-3C2C-E4F4-E6C1D49413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Enabled rapid anonymous exposure notifications (Wymant et al., 2021)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Empowered self-isolation decisions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&gt;10 million downloads early phase (University of Oxford, 2023)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Barriers: digital exclusion &amp; mistrust (Williams et al., 2022)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Psychological impact of exposure alerts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47187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EC2B65-9367-9EB5-7DDD-3CE29B267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kumimoji="0" lang="en-GB" sz="3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Evidence of Effectiveness</a:t>
            </a:r>
            <a:endParaRPr lang="en-GB" sz="37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D183E-D47B-BB16-2305-1C3B89BAE2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• 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Estimated 1 million cases averted (Wymant et al., 2021)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Approx. 10,000 deaths prevented first year (University of Oxford, 2023)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Effectiveness linked to high uptake rates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Reduced impact when compliance declined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52719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EB5667-674A-B20D-1BB8-0BD599636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0C1FF9-4D28-DAE5-6065-404D160F21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Rapid scalable innovation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Privacy-preserving decentralised model</a:t>
            </a:r>
          </a:p>
          <a:p>
            <a:pPr marL="0" lvl="0" indent="0" defTabSz="457200">
              <a:spcBef>
                <a:spcPct val="20000"/>
              </a:spcBef>
              <a:buNone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Integrated into national public health response </a:t>
            </a:r>
            <a:r>
              <a:rPr lang="en-GB" dirty="0"/>
              <a:t>(Dowthwaite et al., 2021).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GB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Digital inequality (Williams et al., 2022)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Technical issues in early rollout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Ethical debates around surveillance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09733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B6AE66-DA57-A202-FED2-5470B2960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Real-World Impact on Health &amp; Social Care</a:t>
            </a:r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369BB-5A3D-92ED-8AE1-C40959CAA3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• 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Accelerated digital health adoption across NHS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Strengthened public health data systems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Highlighted need for digital inclusion strategies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Informed preparedness planning for future pandemics</a:t>
            </a:r>
          </a:p>
          <a:p>
            <a:pPr defTabSz="457200">
              <a:spcBef>
                <a:spcPct val="20000"/>
              </a:spcBef>
              <a:defRPr/>
            </a:pPr>
            <a:r>
              <a:rPr lang="en-GB" dirty="0"/>
              <a:t>Research estimated the app </a:t>
            </a:r>
            <a:r>
              <a:rPr lang="en-GB" b="1" dirty="0"/>
              <a:t>prevented around 1 million infections and almost 10,000 deaths</a:t>
            </a:r>
            <a:r>
              <a:rPr lang="en-GB" dirty="0"/>
              <a:t> in its first year (Fraser et al., 2023).</a:t>
            </a:r>
          </a:p>
          <a:p>
            <a:pPr defTabSz="457200">
              <a:spcBef>
                <a:spcPct val="20000"/>
              </a:spcBef>
              <a:defRPr/>
            </a:pPr>
            <a:endParaRPr kumimoji="0" lang="en-GB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GB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98378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FA9505-9F98-26B1-0DEC-41BE29B75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Recommendations for Health Managers</a:t>
            </a:r>
            <a:endParaRPr lang="en-GB" sz="3100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009905-D30E-FE7A-8C35-19772436E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• 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Invest in digital inclusion programmes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Combine digital tools with traditional tracing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Strengthen public trust through transparency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Embed evaluation frameworks in future innovations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59568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8DFABA-FF0E-84A0-570B-262C3C942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Audience Questions (5 Minutes)</a:t>
            </a:r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061E8D-6DD8-4D88-5C91-CE59348520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• Was the app cost‑effective?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• What factors limited uptake?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• Could similar apps be used in future pandemics?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• How can digital inequality be reduced?</a:t>
            </a:r>
          </a:p>
          <a:p>
            <a:pPr marL="0" marR="0" lvl="0" indent="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51774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277413-55B7-CF75-288F-E44AD486F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References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F11D6C-4413-54AC-B704-A9D1F12180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342900" lvl="0" indent="-342900" defTabSz="457200">
              <a:spcBef>
                <a:spcPct val="20000"/>
              </a:spcBef>
              <a:buFont typeface="Arial"/>
              <a:buChar char="•"/>
              <a:defRPr/>
            </a:pPr>
            <a:r>
              <a:rPr lang="en-GB" sz="1500" dirty="0"/>
              <a:t>Department of Health and Social Care (2020) </a:t>
            </a:r>
            <a:r>
              <a:rPr lang="en-GB" sz="1500" i="1" dirty="0"/>
              <a:t>NHS COVID-19 App</a:t>
            </a:r>
            <a:r>
              <a:rPr lang="en-GB" sz="1500" dirty="0"/>
              <a:t>. Available at: </a:t>
            </a:r>
            <a:r>
              <a:rPr lang="en-GB" sz="1500" dirty="0">
                <a:hlinkClick r:id="rId2"/>
              </a:rPr>
              <a:t>https://www.gov.uk</a:t>
            </a:r>
            <a:r>
              <a:rPr lang="en-GB" sz="1500" dirty="0"/>
              <a:t> (Accessed: 4 March 2026).</a:t>
            </a:r>
          </a:p>
          <a:p>
            <a:pPr marL="342900" lvl="0" indent="-342900" defTabSz="457200">
              <a:spcBef>
                <a:spcPct val="20000"/>
              </a:spcBef>
              <a:buFont typeface="Arial"/>
              <a:buChar char="•"/>
              <a:defRPr/>
            </a:pPr>
            <a:r>
              <a:rPr lang="en-GB" sz="1500" dirty="0"/>
              <a:t>Department of Health and Social Care (2020)</a:t>
            </a:r>
            <a:br>
              <a:rPr lang="en-GB" sz="1500" dirty="0"/>
            </a:br>
            <a:r>
              <a:rPr lang="en-GB" sz="1500" i="1" dirty="0"/>
              <a:t>NHS COVID-19 app: privacy and contact tracing</a:t>
            </a:r>
            <a:r>
              <a:rPr lang="en-GB" sz="1500" dirty="0"/>
              <a:t>.</a:t>
            </a:r>
            <a:br>
              <a:rPr lang="en-GB" sz="1500" dirty="0"/>
            </a:br>
            <a:r>
              <a:rPr lang="en-GB" sz="1500" dirty="0"/>
              <a:t>Available at:</a:t>
            </a:r>
            <a:br>
              <a:rPr lang="en-GB" sz="1500" dirty="0"/>
            </a:br>
            <a:r>
              <a:rPr lang="en-GB" sz="1500" dirty="0">
                <a:hlinkClick r:id="rId3"/>
              </a:rPr>
              <a:t>https://www.gov.uk/government/publications/nhs-covid-19-app-privacy-information</a:t>
            </a:r>
            <a:br>
              <a:rPr lang="en-GB" sz="1500" dirty="0"/>
            </a:br>
            <a:r>
              <a:rPr lang="en-GB" sz="1500" dirty="0"/>
              <a:t>(Accessed: 5 March 2026)</a:t>
            </a:r>
          </a:p>
          <a:p>
            <a:pPr marL="342900" lvl="0" indent="-342900" defTabSz="457200">
              <a:spcBef>
                <a:spcPct val="20000"/>
              </a:spcBef>
              <a:buFont typeface="Arial"/>
              <a:buChar char="•"/>
              <a:defRPr/>
            </a:pPr>
            <a:r>
              <a:rPr lang="en-GB" sz="1500" dirty="0"/>
              <a:t>Dowthwaite, L., Fischer, J., Perez Vallejos, E., Portillo, V., Nichele, E., Goulden, M. and McAuley, D. (2021)</a:t>
            </a:r>
            <a:br>
              <a:rPr lang="en-GB" sz="1500" dirty="0"/>
            </a:br>
            <a:r>
              <a:rPr lang="en-GB" sz="1500" dirty="0"/>
              <a:t>‘Public adoption of and trust in the NHS COVID-19 contact tracing app in the United Kingdom: Quantitative online survey study’, </a:t>
            </a:r>
            <a:r>
              <a:rPr lang="en-GB" sz="1500" i="1" dirty="0"/>
              <a:t>Journal of Medical Internet Research</a:t>
            </a:r>
            <a:r>
              <a:rPr lang="en-GB" sz="1500" dirty="0"/>
              <a:t>, 23(9), e29085.</a:t>
            </a:r>
            <a:br>
              <a:rPr lang="en-GB" sz="1500" dirty="0"/>
            </a:br>
            <a:r>
              <a:rPr lang="en-GB" sz="1500" dirty="0"/>
              <a:t>Available at: </a:t>
            </a:r>
            <a:r>
              <a:rPr lang="en-GB" sz="1500" dirty="0">
                <a:hlinkClick r:id="rId4"/>
              </a:rPr>
              <a:t>https://www.jmir.org/2021/9/e29085/</a:t>
            </a:r>
            <a:br>
              <a:rPr lang="en-GB" sz="1500" dirty="0"/>
            </a:br>
            <a:r>
              <a:rPr lang="en-GB" sz="1500" dirty="0"/>
              <a:t>(Accessed: 5 March 2026). </a:t>
            </a:r>
          </a:p>
          <a:p>
            <a:pPr marL="342900" lvl="0" indent="-342900" defTabSz="457200">
              <a:spcBef>
                <a:spcPct val="20000"/>
              </a:spcBef>
              <a:buFont typeface="Arial"/>
              <a:buChar char="•"/>
              <a:defRPr/>
            </a:pPr>
            <a:r>
              <a:rPr lang="en-GB" sz="1500" dirty="0"/>
              <a:t>Fraser, C., Kendall, M., Wymant, C. et al. (2023)</a:t>
            </a:r>
            <a:br>
              <a:rPr lang="en-GB" sz="1500" dirty="0"/>
            </a:br>
            <a:r>
              <a:rPr lang="en-GB" sz="1500" dirty="0"/>
              <a:t>‘The epidemiological impact of the NHS COVID-19 app’, </a:t>
            </a:r>
            <a:r>
              <a:rPr lang="en-GB" sz="1500" i="1" dirty="0"/>
              <a:t>Nature Communications</a:t>
            </a:r>
            <a:r>
              <a:rPr lang="en-GB" sz="1500" dirty="0"/>
              <a:t>.</a:t>
            </a:r>
            <a:br>
              <a:rPr lang="en-GB" sz="1500" dirty="0"/>
            </a:br>
            <a:r>
              <a:rPr lang="en-GB" sz="1500" dirty="0"/>
              <a:t>Available at: </a:t>
            </a:r>
            <a:r>
              <a:rPr lang="en-GB" sz="1500" dirty="0">
                <a:hlinkClick r:id="rId5"/>
              </a:rPr>
              <a:t>https://www.ox.ac.uk/news/2023-02-22-nhs-covid-19-app-saved-estimated-10000-lives-its-first-year-research-finds-0</a:t>
            </a:r>
            <a:br>
              <a:rPr lang="en-GB" sz="1500" dirty="0"/>
            </a:br>
            <a:r>
              <a:rPr lang="en-GB" sz="1500" dirty="0"/>
              <a:t>(Accessed: 5 March 2026). </a:t>
            </a:r>
            <a:endParaRPr kumimoji="0" lang="en-GB" sz="15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771712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C98498-CCF1-D1B5-C4C0-C828798C6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37553E-71B7-AAFB-7415-356072DBDF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342900" lvl="0" indent="-342900" defTabSz="457200">
              <a:spcBef>
                <a:spcPct val="20000"/>
              </a:spcBef>
              <a:buFont typeface="Arial"/>
              <a:buChar char="•"/>
              <a:defRPr/>
            </a:pPr>
            <a:r>
              <a:rPr lang="en-GB" sz="2000" dirty="0"/>
              <a:t>Kendall, M., Milsom, L., Abeler-Dörner, L. et al. (2021)</a:t>
            </a:r>
            <a:br>
              <a:rPr lang="en-GB" sz="2000" dirty="0"/>
            </a:br>
            <a:r>
              <a:rPr lang="en-GB" sz="2000" dirty="0"/>
              <a:t>‘Epidemiological changes on the Isle of Wight after the launch of the NHS Test and Trace programme’, </a:t>
            </a:r>
            <a:r>
              <a:rPr lang="en-GB" sz="2000" i="1" dirty="0"/>
              <a:t>The Lancet Digital Health</a:t>
            </a:r>
            <a:r>
              <a:rPr lang="en-GB" sz="2000" dirty="0"/>
              <a:t>.</a:t>
            </a:r>
            <a:br>
              <a:rPr lang="en-GB" sz="2000" dirty="0"/>
            </a:br>
            <a:r>
              <a:rPr lang="en-GB" sz="2000" dirty="0"/>
              <a:t>Available at: </a:t>
            </a:r>
            <a:r>
              <a:rPr lang="en-GB" sz="2000" dirty="0">
                <a:hlinkClick r:id="rId2"/>
              </a:rPr>
              <a:t>https://doi.org/10.1016/S2589-7500(20)30241-7</a:t>
            </a:r>
            <a:r>
              <a:rPr lang="en-GB" sz="2000" dirty="0"/>
              <a:t> </a:t>
            </a:r>
            <a:endParaRPr lang="en-GB" sz="2000" dirty="0">
              <a:latin typeface="Calibri"/>
            </a:endParaRPr>
          </a:p>
          <a:p>
            <a:pPr marL="342900" lvl="0" indent="-342900" defTabSz="457200">
              <a:spcBef>
                <a:spcPct val="20000"/>
              </a:spcBef>
              <a:buFont typeface="Arial"/>
              <a:buChar char="•"/>
              <a:defRPr/>
            </a:pPr>
            <a:r>
              <a:rPr lang="en-GB" sz="2000" dirty="0">
                <a:latin typeface="Calibri"/>
              </a:rPr>
              <a:t>UK Health Security Agency (2021) Technical report on contact tracing.</a:t>
            </a:r>
          </a:p>
          <a:p>
            <a:pPr marL="342900" lvl="0" indent="-342900" defTabSz="457200">
              <a:spcBef>
                <a:spcPct val="20000"/>
              </a:spcBef>
              <a:buFont typeface="Arial"/>
              <a:buChar char="•"/>
              <a:defRPr/>
            </a:pPr>
            <a:r>
              <a:rPr lang="en-GB" sz="2000" dirty="0">
                <a:latin typeface="Calibri"/>
              </a:rPr>
              <a:t>Wymant, C. et al. (2021) The epidemiological impact of the NHS COVID-19 app. Nature.</a:t>
            </a:r>
          </a:p>
          <a:p>
            <a:pPr marL="342900" lvl="0" indent="-342900" defTabSz="457200">
              <a:spcBef>
                <a:spcPct val="20000"/>
              </a:spcBef>
              <a:buFont typeface="Arial"/>
              <a:buChar char="•"/>
              <a:defRPr/>
            </a:pPr>
            <a:r>
              <a:rPr lang="en-GB" sz="2000" dirty="0">
                <a:latin typeface="Calibri"/>
              </a:rPr>
              <a:t>University of Oxford (2023) NHS COVID-19 app saved lives study.</a:t>
            </a:r>
          </a:p>
          <a:p>
            <a:pPr marL="342900" lvl="0" indent="-342900" defTabSz="457200">
              <a:spcBef>
                <a:spcPct val="20000"/>
              </a:spcBef>
              <a:buFont typeface="Arial"/>
              <a:buChar char="•"/>
              <a:defRPr/>
            </a:pPr>
            <a:r>
              <a:rPr lang="en-GB" sz="2000" dirty="0"/>
              <a:t>Williams, S., Armitage, C., Tampe, T. and Dienes, K. (2022)</a:t>
            </a:r>
            <a:br>
              <a:rPr lang="en-GB" sz="2000" dirty="0"/>
            </a:br>
            <a:r>
              <a:rPr lang="en-GB" sz="2000" dirty="0"/>
              <a:t>‘Public attitudes towards COVID-19 contact tracing apps: A UK survey’, </a:t>
            </a:r>
            <a:r>
              <a:rPr lang="en-GB" sz="2000" i="1" dirty="0"/>
              <a:t>Journal of Medical Internet Research</a:t>
            </a:r>
            <a:r>
              <a:rPr lang="en-GB" sz="2000" dirty="0"/>
              <a:t>.</a:t>
            </a:r>
            <a:endParaRPr lang="en-GB" sz="2000" dirty="0">
              <a:latin typeface="Calibri"/>
            </a:endParaRPr>
          </a:p>
          <a:p>
            <a:pPr marL="342900" lvl="0" indent="-342900" defTabSz="457200">
              <a:spcBef>
                <a:spcPct val="20000"/>
              </a:spcBef>
              <a:buFont typeface="Arial"/>
              <a:buChar char="•"/>
              <a:defRPr/>
            </a:pPr>
            <a:r>
              <a:rPr lang="en-GB" sz="2000" dirty="0">
                <a:latin typeface="Calibri"/>
              </a:rPr>
              <a:t>Williams, S. et al. (2022) Public attitudes &amp; adoption of COVID tracing apps. Journal of Medical Internet Research.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921427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4385</TotalTime>
  <Words>863</Words>
  <Application>Microsoft Office PowerPoint</Application>
  <PresentationFormat>Widescreen</PresentationFormat>
  <Paragraphs>84</Paragraphs>
  <Slides>13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Office Theme</vt:lpstr>
      <vt:lpstr>The NHS COVID-19 Contact Tracing App Innovation in Digital Public Health</vt:lpstr>
      <vt:lpstr>Introduction &amp; Context</vt:lpstr>
      <vt:lpstr>Implementation: Where and How</vt:lpstr>
      <vt:lpstr>Focus Areas of Analysis</vt:lpstr>
      <vt:lpstr>Impact on Workforce</vt:lpstr>
      <vt:lpstr>Impact on Patients / Service Users</vt:lpstr>
      <vt:lpstr>Evidence of Effectiveness</vt:lpstr>
      <vt:lpstr>Critical Evaluation</vt:lpstr>
      <vt:lpstr>Real-World Impact on Health &amp; Social Care</vt:lpstr>
      <vt:lpstr>Recommendations for Health Managers</vt:lpstr>
      <vt:lpstr>Audience Questions (5 Minutes)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aisha begum</dc:creator>
  <cp:lastModifiedBy>aisha begum</cp:lastModifiedBy>
  <cp:revision>1</cp:revision>
  <dcterms:created xsi:type="dcterms:W3CDTF">2026-03-03T10:12:27Z</dcterms:created>
  <dcterms:modified xsi:type="dcterms:W3CDTF">2026-03-06T11:21:33Z</dcterms:modified>
</cp:coreProperties>
</file>