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80" r:id="rId6"/>
    <p:sldId id="288" r:id="rId7"/>
    <p:sldId id="284" r:id="rId8"/>
    <p:sldId id="276" r:id="rId9"/>
    <p:sldId id="257" r:id="rId10"/>
    <p:sldId id="278" r:id="rId11"/>
    <p:sldId id="277" r:id="rId12"/>
    <p:sldId id="289" r:id="rId13"/>
    <p:sldId id="258" r:id="rId14"/>
    <p:sldId id="259" r:id="rId15"/>
    <p:sldId id="272" r:id="rId16"/>
    <p:sldId id="273" r:id="rId17"/>
    <p:sldId id="279" r:id="rId18"/>
    <p:sldId id="294" r:id="rId19"/>
    <p:sldId id="270" r:id="rId20"/>
    <p:sldId id="290" r:id="rId21"/>
    <p:sldId id="291" r:id="rId22"/>
    <p:sldId id="292" r:id="rId23"/>
    <p:sldId id="274" r:id="rId24"/>
    <p:sldId id="271" r:id="rId25"/>
    <p:sldId id="260" r:id="rId26"/>
    <p:sldId id="275" r:id="rId27"/>
    <p:sldId id="265" r:id="rId28"/>
    <p:sldId id="264" r:id="rId29"/>
    <p:sldId id="268" r:id="rId30"/>
    <p:sldId id="266" r:id="rId31"/>
    <p:sldId id="267" r:id="rId32"/>
    <p:sldId id="261" r:id="rId33"/>
    <p:sldId id="262" r:id="rId34"/>
    <p:sldId id="263" r:id="rId35"/>
    <p:sldId id="269" r:id="rId36"/>
    <p:sldId id="282" r:id="rId37"/>
    <p:sldId id="286" r:id="rId38"/>
    <p:sldId id="287" r:id="rId39"/>
    <p:sldId id="281" r:id="rId40"/>
    <p:sldId id="283" r:id="rId41"/>
    <p:sldId id="285"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D0BF1-0425-4D89-BE5B-9AAE60ABD85B}" v="1" dt="2024-02-02T14:11:00.3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26" autoAdjust="0"/>
    <p:restoredTop sz="94660"/>
  </p:normalViewPr>
  <p:slideViewPr>
    <p:cSldViewPr snapToGrid="0">
      <p:cViewPr varScale="1">
        <p:scale>
          <a:sx n="99" d="100"/>
          <a:sy n="99" d="100"/>
        </p:scale>
        <p:origin x="102"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FC7D0BF1-0425-4D89-BE5B-9AAE60ABD85B}"/>
    <pc:docChg chg="custSel addSld modSld">
      <pc:chgData name="Martin Locock" userId="e15b0232-237d-4436-a587-677fdd88485c" providerId="ADAL" clId="{FC7D0BF1-0425-4D89-BE5B-9AAE60ABD85B}" dt="2024-02-15T09:18:38.833" v="462" actId="403"/>
      <pc:docMkLst>
        <pc:docMk/>
      </pc:docMkLst>
      <pc:sldChg chg="modSp mod">
        <pc:chgData name="Martin Locock" userId="e15b0232-237d-4436-a587-677fdd88485c" providerId="ADAL" clId="{FC7D0BF1-0425-4D89-BE5B-9AAE60ABD85B}" dt="2024-02-02T13:28:47.875" v="15" actId="27636"/>
        <pc:sldMkLst>
          <pc:docMk/>
          <pc:sldMk cId="3696463046" sldId="260"/>
        </pc:sldMkLst>
        <pc:spChg chg="mod">
          <ac:chgData name="Martin Locock" userId="e15b0232-237d-4436-a587-677fdd88485c" providerId="ADAL" clId="{FC7D0BF1-0425-4D89-BE5B-9AAE60ABD85B}" dt="2024-02-02T13:28:47.875" v="15" actId="27636"/>
          <ac:spMkLst>
            <pc:docMk/>
            <pc:sldMk cId="3696463046" sldId="260"/>
            <ac:spMk id="3" creationId="{DDAFE5D8-3B87-4C4C-A3EE-01EE7A448275}"/>
          </ac:spMkLst>
        </pc:spChg>
      </pc:sldChg>
      <pc:sldChg chg="addSp modSp mod">
        <pc:chgData name="Martin Locock" userId="e15b0232-237d-4436-a587-677fdd88485c" providerId="ADAL" clId="{FC7D0BF1-0425-4D89-BE5B-9AAE60ABD85B}" dt="2024-02-02T14:12:47.654" v="122" actId="20577"/>
        <pc:sldMkLst>
          <pc:docMk/>
          <pc:sldMk cId="3919266162" sldId="264"/>
        </pc:sldMkLst>
        <pc:spChg chg="add mod">
          <ac:chgData name="Martin Locock" userId="e15b0232-237d-4436-a587-677fdd88485c" providerId="ADAL" clId="{FC7D0BF1-0425-4D89-BE5B-9AAE60ABD85B}" dt="2024-02-02T14:12:47.654" v="122" actId="20577"/>
          <ac:spMkLst>
            <pc:docMk/>
            <pc:sldMk cId="3919266162" sldId="264"/>
            <ac:spMk id="3" creationId="{F4D47B1A-9C39-592A-FC06-C85DD5C9B4A4}"/>
          </ac:spMkLst>
        </pc:spChg>
      </pc:sldChg>
      <pc:sldChg chg="modSp mod">
        <pc:chgData name="Martin Locock" userId="e15b0232-237d-4436-a587-677fdd88485c" providerId="ADAL" clId="{FC7D0BF1-0425-4D89-BE5B-9AAE60ABD85B}" dt="2024-02-15T09:13:33.952" v="406" actId="20577"/>
        <pc:sldMkLst>
          <pc:docMk/>
          <pc:sldMk cId="4045144485" sldId="276"/>
        </pc:sldMkLst>
        <pc:spChg chg="mod">
          <ac:chgData name="Martin Locock" userId="e15b0232-237d-4436-a587-677fdd88485c" providerId="ADAL" clId="{FC7D0BF1-0425-4D89-BE5B-9AAE60ABD85B}" dt="2024-02-15T09:13:33.952" v="406" actId="20577"/>
          <ac:spMkLst>
            <pc:docMk/>
            <pc:sldMk cId="4045144485" sldId="276"/>
            <ac:spMk id="2" creationId="{6F96FA76-28CD-4530-A449-263323298D01}"/>
          </ac:spMkLst>
        </pc:spChg>
        <pc:spChg chg="mod">
          <ac:chgData name="Martin Locock" userId="e15b0232-237d-4436-a587-677fdd88485c" providerId="ADAL" clId="{FC7D0BF1-0425-4D89-BE5B-9AAE60ABD85B}" dt="2024-02-15T09:13:21.255" v="394" actId="5793"/>
          <ac:spMkLst>
            <pc:docMk/>
            <pc:sldMk cId="4045144485" sldId="276"/>
            <ac:spMk id="3" creationId="{8045B5CA-80AF-4869-8579-663F5EB1B716}"/>
          </ac:spMkLst>
        </pc:spChg>
      </pc:sldChg>
      <pc:sldChg chg="modSp new mod">
        <pc:chgData name="Martin Locock" userId="e15b0232-237d-4436-a587-677fdd88485c" providerId="ADAL" clId="{FC7D0BF1-0425-4D89-BE5B-9AAE60ABD85B}" dt="2024-02-15T09:18:38.833" v="462" actId="403"/>
        <pc:sldMkLst>
          <pc:docMk/>
          <pc:sldMk cId="3539232546" sldId="294"/>
        </pc:sldMkLst>
        <pc:spChg chg="mod">
          <ac:chgData name="Martin Locock" userId="e15b0232-237d-4436-a587-677fdd88485c" providerId="ADAL" clId="{FC7D0BF1-0425-4D89-BE5B-9AAE60ABD85B}" dt="2024-02-15T09:15:46.054" v="429" actId="20577"/>
          <ac:spMkLst>
            <pc:docMk/>
            <pc:sldMk cId="3539232546" sldId="294"/>
            <ac:spMk id="2" creationId="{78257525-DEFF-F4C3-0DFF-3B84C831F063}"/>
          </ac:spMkLst>
        </pc:spChg>
        <pc:spChg chg="mod">
          <ac:chgData name="Martin Locock" userId="e15b0232-237d-4436-a587-677fdd88485c" providerId="ADAL" clId="{FC7D0BF1-0425-4D89-BE5B-9AAE60ABD85B}" dt="2024-02-15T09:18:38.833" v="462" actId="403"/>
          <ac:spMkLst>
            <pc:docMk/>
            <pc:sldMk cId="3539232546" sldId="294"/>
            <ac:spMk id="3" creationId="{320F33D5-DEEA-C220-1558-DD5D83AA2C32}"/>
          </ac:spMkLst>
        </pc:spChg>
      </pc:sldChg>
    </pc:docChg>
  </pc:docChgLst>
  <pc:docChgLst>
    <pc:chgData name="Martin Locock" userId="e15b0232-237d-4436-a587-677fdd88485c" providerId="ADAL" clId="{9490FCAB-A391-4EDB-A686-1941C524DB24}"/>
    <pc:docChg chg="custSel addSld modSld sldOrd">
      <pc:chgData name="Martin Locock" userId="e15b0232-237d-4436-a587-677fdd88485c" providerId="ADAL" clId="{9490FCAB-A391-4EDB-A686-1941C524DB24}" dt="2024-01-05T13:14:52.802" v="10604"/>
      <pc:docMkLst>
        <pc:docMk/>
      </pc:docMkLst>
      <pc:sldChg chg="modSp mod">
        <pc:chgData name="Martin Locock" userId="e15b0232-237d-4436-a587-677fdd88485c" providerId="ADAL" clId="{9490FCAB-A391-4EDB-A686-1941C524DB24}" dt="2024-01-04T08:53:07.205" v="772" actId="20577"/>
        <pc:sldMkLst>
          <pc:docMk/>
          <pc:sldMk cId="886464495" sldId="256"/>
        </pc:sldMkLst>
        <pc:spChg chg="mod">
          <ac:chgData name="Martin Locock" userId="e15b0232-237d-4436-a587-677fdd88485c" providerId="ADAL" clId="{9490FCAB-A391-4EDB-A686-1941C524DB24}" dt="2024-01-04T08:53:07.205" v="772" actId="20577"/>
          <ac:spMkLst>
            <pc:docMk/>
            <pc:sldMk cId="886464495" sldId="256"/>
            <ac:spMk id="3" creationId="{0DDDD9EC-6FE5-41BF-AD0A-A95745006E42}"/>
          </ac:spMkLst>
        </pc:spChg>
      </pc:sldChg>
      <pc:sldChg chg="modSp mod">
        <pc:chgData name="Martin Locock" userId="e15b0232-237d-4436-a587-677fdd88485c" providerId="ADAL" clId="{9490FCAB-A391-4EDB-A686-1941C524DB24}" dt="2024-01-04T09:02:06.912" v="4870" actId="6549"/>
        <pc:sldMkLst>
          <pc:docMk/>
          <pc:sldMk cId="1502547667" sldId="257"/>
        </pc:sldMkLst>
        <pc:spChg chg="mod">
          <ac:chgData name="Martin Locock" userId="e15b0232-237d-4436-a587-677fdd88485c" providerId="ADAL" clId="{9490FCAB-A391-4EDB-A686-1941C524DB24}" dt="2024-01-04T09:02:06.912" v="4870" actId="6549"/>
          <ac:spMkLst>
            <pc:docMk/>
            <pc:sldMk cId="1502547667" sldId="257"/>
            <ac:spMk id="3" creationId="{2D53B4BF-F6AA-438F-A752-D8E081452DC5}"/>
          </ac:spMkLst>
        </pc:spChg>
      </pc:sldChg>
      <pc:sldChg chg="modSp mod">
        <pc:chgData name="Martin Locock" userId="e15b0232-237d-4436-a587-677fdd88485c" providerId="ADAL" clId="{9490FCAB-A391-4EDB-A686-1941C524DB24}" dt="2024-01-04T08:55:14.191" v="4794" actId="6549"/>
        <pc:sldMkLst>
          <pc:docMk/>
          <pc:sldMk cId="1646025237" sldId="258"/>
        </pc:sldMkLst>
        <pc:spChg chg="mod">
          <ac:chgData name="Martin Locock" userId="e15b0232-237d-4436-a587-677fdd88485c" providerId="ADAL" clId="{9490FCAB-A391-4EDB-A686-1941C524DB24}" dt="2024-01-04T08:55:14.191" v="4794" actId="6549"/>
          <ac:spMkLst>
            <pc:docMk/>
            <pc:sldMk cId="1646025237" sldId="258"/>
            <ac:spMk id="3" creationId="{F51AFDD6-AED2-4D49-B592-D27FF32E21AC}"/>
          </ac:spMkLst>
        </pc:spChg>
      </pc:sldChg>
      <pc:sldChg chg="modSp mod">
        <pc:chgData name="Martin Locock" userId="e15b0232-237d-4436-a587-677fdd88485c" providerId="ADAL" clId="{9490FCAB-A391-4EDB-A686-1941C524DB24}" dt="2024-01-04T09:21:45.063" v="5973" actId="20577"/>
        <pc:sldMkLst>
          <pc:docMk/>
          <pc:sldMk cId="3696463046" sldId="260"/>
        </pc:sldMkLst>
        <pc:spChg chg="mod">
          <ac:chgData name="Martin Locock" userId="e15b0232-237d-4436-a587-677fdd88485c" providerId="ADAL" clId="{9490FCAB-A391-4EDB-A686-1941C524DB24}" dt="2024-01-04T09:21:45.063" v="5973" actId="20577"/>
          <ac:spMkLst>
            <pc:docMk/>
            <pc:sldMk cId="3696463046" sldId="260"/>
            <ac:spMk id="3" creationId="{DDAFE5D8-3B87-4C4C-A3EE-01EE7A448275}"/>
          </ac:spMkLst>
        </pc:spChg>
      </pc:sldChg>
      <pc:sldChg chg="addSp modSp mod">
        <pc:chgData name="Martin Locock" userId="e15b0232-237d-4436-a587-677fdd88485c" providerId="ADAL" clId="{9490FCAB-A391-4EDB-A686-1941C524DB24}" dt="2024-01-04T09:29:28.950" v="5979" actId="692"/>
        <pc:sldMkLst>
          <pc:docMk/>
          <pc:sldMk cId="2824127708" sldId="261"/>
        </pc:sldMkLst>
        <pc:picChg chg="add mod">
          <ac:chgData name="Martin Locock" userId="e15b0232-237d-4436-a587-677fdd88485c" providerId="ADAL" clId="{9490FCAB-A391-4EDB-A686-1941C524DB24}" dt="2024-01-04T09:29:28.950" v="5979" actId="692"/>
          <ac:picMkLst>
            <pc:docMk/>
            <pc:sldMk cId="2824127708" sldId="261"/>
            <ac:picMk id="6" creationId="{425128E5-BC53-F72E-6A49-005517FEBDCE}"/>
          </ac:picMkLst>
        </pc:picChg>
      </pc:sldChg>
      <pc:sldChg chg="modSp mod">
        <pc:chgData name="Martin Locock" userId="e15b0232-237d-4436-a587-677fdd88485c" providerId="ADAL" clId="{9490FCAB-A391-4EDB-A686-1941C524DB24}" dt="2024-01-03T15:55:43.924" v="91" actId="20577"/>
        <pc:sldMkLst>
          <pc:docMk/>
          <pc:sldMk cId="1489886203" sldId="266"/>
        </pc:sldMkLst>
        <pc:spChg chg="mod">
          <ac:chgData name="Martin Locock" userId="e15b0232-237d-4436-a587-677fdd88485c" providerId="ADAL" clId="{9490FCAB-A391-4EDB-A686-1941C524DB24}" dt="2024-01-03T15:55:43.924" v="91" actId="20577"/>
          <ac:spMkLst>
            <pc:docMk/>
            <pc:sldMk cId="1489886203" sldId="266"/>
            <ac:spMk id="3" creationId="{635873FC-FCB6-448F-8BB8-C82A83D6E7D5}"/>
          </ac:spMkLst>
        </pc:spChg>
      </pc:sldChg>
      <pc:sldChg chg="modSp mod">
        <pc:chgData name="Martin Locock" userId="e15b0232-237d-4436-a587-677fdd88485c" providerId="ADAL" clId="{9490FCAB-A391-4EDB-A686-1941C524DB24}" dt="2024-01-03T15:58:07.759" v="93" actId="14100"/>
        <pc:sldMkLst>
          <pc:docMk/>
          <pc:sldMk cId="3812298850" sldId="269"/>
        </pc:sldMkLst>
        <pc:picChg chg="mod">
          <ac:chgData name="Martin Locock" userId="e15b0232-237d-4436-a587-677fdd88485c" providerId="ADAL" clId="{9490FCAB-A391-4EDB-A686-1941C524DB24}" dt="2024-01-03T15:58:07.759" v="93" actId="14100"/>
          <ac:picMkLst>
            <pc:docMk/>
            <pc:sldMk cId="3812298850" sldId="269"/>
            <ac:picMk id="5" creationId="{A2FA2C5C-ABE4-4CF1-9262-EAC14649A515}"/>
          </ac:picMkLst>
        </pc:picChg>
      </pc:sldChg>
      <pc:sldChg chg="modSp mod">
        <pc:chgData name="Martin Locock" userId="e15b0232-237d-4436-a587-677fdd88485c" providerId="ADAL" clId="{9490FCAB-A391-4EDB-A686-1941C524DB24}" dt="2024-01-04T09:52:09.286" v="6159" actId="20577"/>
        <pc:sldMkLst>
          <pc:docMk/>
          <pc:sldMk cId="1911173606" sldId="271"/>
        </pc:sldMkLst>
        <pc:spChg chg="mod">
          <ac:chgData name="Martin Locock" userId="e15b0232-237d-4436-a587-677fdd88485c" providerId="ADAL" clId="{9490FCAB-A391-4EDB-A686-1941C524DB24}" dt="2024-01-04T09:52:09.286" v="6159" actId="20577"/>
          <ac:spMkLst>
            <pc:docMk/>
            <pc:sldMk cId="1911173606" sldId="271"/>
            <ac:spMk id="3" creationId="{B79073BE-D604-4FDB-B277-1110D191CCCB}"/>
          </ac:spMkLst>
        </pc:spChg>
      </pc:sldChg>
      <pc:sldChg chg="modSp mod">
        <pc:chgData name="Martin Locock" userId="e15b0232-237d-4436-a587-677fdd88485c" providerId="ADAL" clId="{9490FCAB-A391-4EDB-A686-1941C524DB24}" dt="2024-01-04T09:15:45.076" v="5325" actId="20577"/>
        <pc:sldMkLst>
          <pc:docMk/>
          <pc:sldMk cId="809240586" sldId="272"/>
        </pc:sldMkLst>
        <pc:spChg chg="mod">
          <ac:chgData name="Martin Locock" userId="e15b0232-237d-4436-a587-677fdd88485c" providerId="ADAL" clId="{9490FCAB-A391-4EDB-A686-1941C524DB24}" dt="2024-01-04T09:15:45.076" v="5325" actId="20577"/>
          <ac:spMkLst>
            <pc:docMk/>
            <pc:sldMk cId="809240586" sldId="272"/>
            <ac:spMk id="3" creationId="{F335C3E5-70E7-470D-A08A-6528CE8BA1F2}"/>
          </ac:spMkLst>
        </pc:spChg>
      </pc:sldChg>
      <pc:sldChg chg="modSp mod">
        <pc:chgData name="Martin Locock" userId="e15b0232-237d-4436-a587-677fdd88485c" providerId="ADAL" clId="{9490FCAB-A391-4EDB-A686-1941C524DB24}" dt="2024-01-03T15:52:05.363" v="76" actId="20577"/>
        <pc:sldMkLst>
          <pc:docMk/>
          <pc:sldMk cId="4045144485" sldId="276"/>
        </pc:sldMkLst>
        <pc:spChg chg="mod">
          <ac:chgData name="Martin Locock" userId="e15b0232-237d-4436-a587-677fdd88485c" providerId="ADAL" clId="{9490FCAB-A391-4EDB-A686-1941C524DB24}" dt="2024-01-03T15:52:05.363" v="76" actId="20577"/>
          <ac:spMkLst>
            <pc:docMk/>
            <pc:sldMk cId="4045144485" sldId="276"/>
            <ac:spMk id="2" creationId="{6F96FA76-28CD-4530-A449-263323298D01}"/>
          </ac:spMkLst>
        </pc:spChg>
      </pc:sldChg>
      <pc:sldChg chg="modSp mod">
        <pc:chgData name="Martin Locock" userId="e15b0232-237d-4436-a587-677fdd88485c" providerId="ADAL" clId="{9490FCAB-A391-4EDB-A686-1941C524DB24}" dt="2024-01-04T08:54:57.496" v="4791" actId="6549"/>
        <pc:sldMkLst>
          <pc:docMk/>
          <pc:sldMk cId="4129673249" sldId="277"/>
        </pc:sldMkLst>
        <pc:spChg chg="mod">
          <ac:chgData name="Martin Locock" userId="e15b0232-237d-4436-a587-677fdd88485c" providerId="ADAL" clId="{9490FCAB-A391-4EDB-A686-1941C524DB24}" dt="2024-01-04T08:54:57.496" v="4791" actId="6549"/>
          <ac:spMkLst>
            <pc:docMk/>
            <pc:sldMk cId="4129673249" sldId="277"/>
            <ac:spMk id="3" creationId="{2FADE36B-ABEF-45A6-B492-7FE0CC7C084E}"/>
          </ac:spMkLst>
        </pc:spChg>
      </pc:sldChg>
      <pc:sldChg chg="modSp mod">
        <pc:chgData name="Martin Locock" userId="e15b0232-237d-4436-a587-677fdd88485c" providerId="ADAL" clId="{9490FCAB-A391-4EDB-A686-1941C524DB24}" dt="2024-01-04T11:11:03.121" v="6198" actId="114"/>
        <pc:sldMkLst>
          <pc:docMk/>
          <pc:sldMk cId="1155527871" sldId="278"/>
        </pc:sldMkLst>
        <pc:spChg chg="mod">
          <ac:chgData name="Martin Locock" userId="e15b0232-237d-4436-a587-677fdd88485c" providerId="ADAL" clId="{9490FCAB-A391-4EDB-A686-1941C524DB24}" dt="2024-01-04T11:11:03.121" v="6198" actId="114"/>
          <ac:spMkLst>
            <pc:docMk/>
            <pc:sldMk cId="1155527871" sldId="278"/>
            <ac:spMk id="3" creationId="{607E9F56-AEDE-4811-9873-E204B55B1CDB}"/>
          </ac:spMkLst>
        </pc:spChg>
      </pc:sldChg>
      <pc:sldChg chg="modSp mod">
        <pc:chgData name="Martin Locock" userId="e15b0232-237d-4436-a587-677fdd88485c" providerId="ADAL" clId="{9490FCAB-A391-4EDB-A686-1941C524DB24}" dt="2024-01-03T16:00:56.674" v="318" actId="20577"/>
        <pc:sldMkLst>
          <pc:docMk/>
          <pc:sldMk cId="1540913201" sldId="280"/>
        </pc:sldMkLst>
        <pc:spChg chg="mod">
          <ac:chgData name="Martin Locock" userId="e15b0232-237d-4436-a587-677fdd88485c" providerId="ADAL" clId="{9490FCAB-A391-4EDB-A686-1941C524DB24}" dt="2024-01-03T16:00:56.674" v="318" actId="20577"/>
          <ac:spMkLst>
            <pc:docMk/>
            <pc:sldMk cId="1540913201" sldId="280"/>
            <ac:spMk id="3" creationId="{A05F2E87-0345-4C4C-BA7E-5D3EA1D2274E}"/>
          </ac:spMkLst>
        </pc:spChg>
      </pc:sldChg>
      <pc:sldChg chg="modSp mod">
        <pc:chgData name="Martin Locock" userId="e15b0232-237d-4436-a587-677fdd88485c" providerId="ADAL" clId="{9490FCAB-A391-4EDB-A686-1941C524DB24}" dt="2024-01-04T09:31:32.586" v="5985" actId="20577"/>
        <pc:sldMkLst>
          <pc:docMk/>
          <pc:sldMk cId="742220526" sldId="283"/>
        </pc:sldMkLst>
        <pc:spChg chg="mod">
          <ac:chgData name="Martin Locock" userId="e15b0232-237d-4436-a587-677fdd88485c" providerId="ADAL" clId="{9490FCAB-A391-4EDB-A686-1941C524DB24}" dt="2024-01-04T09:31:32.586" v="5985" actId="20577"/>
          <ac:spMkLst>
            <pc:docMk/>
            <pc:sldMk cId="742220526" sldId="283"/>
            <ac:spMk id="3" creationId="{339789DE-67BE-4C25-AF03-36287456C922}"/>
          </ac:spMkLst>
        </pc:spChg>
      </pc:sldChg>
      <pc:sldChg chg="addSp delSp modSp new mod">
        <pc:chgData name="Martin Locock" userId="e15b0232-237d-4436-a587-677fdd88485c" providerId="ADAL" clId="{9490FCAB-A391-4EDB-A686-1941C524DB24}" dt="2024-01-03T15:51:43.508" v="65" actId="6549"/>
        <pc:sldMkLst>
          <pc:docMk/>
          <pc:sldMk cId="572753354" sldId="284"/>
        </pc:sldMkLst>
        <pc:spChg chg="mod">
          <ac:chgData name="Martin Locock" userId="e15b0232-237d-4436-a587-677fdd88485c" providerId="ADAL" clId="{9490FCAB-A391-4EDB-A686-1941C524DB24}" dt="2024-01-03T14:52:52.444" v="39" actId="20577"/>
          <ac:spMkLst>
            <pc:docMk/>
            <pc:sldMk cId="572753354" sldId="284"/>
            <ac:spMk id="2" creationId="{7AEB54DC-067C-27F5-066C-62ACBA0AA9B9}"/>
          </ac:spMkLst>
        </pc:spChg>
        <pc:spChg chg="del">
          <ac:chgData name="Martin Locock" userId="e15b0232-237d-4436-a587-677fdd88485c" providerId="ADAL" clId="{9490FCAB-A391-4EDB-A686-1941C524DB24}" dt="2024-01-03T14:53:04.222" v="40"/>
          <ac:spMkLst>
            <pc:docMk/>
            <pc:sldMk cId="572753354" sldId="284"/>
            <ac:spMk id="3" creationId="{4D01BBF8-AB46-950E-A1D6-CC531803C4B1}"/>
          </ac:spMkLst>
        </pc:spChg>
        <pc:spChg chg="add mod">
          <ac:chgData name="Martin Locock" userId="e15b0232-237d-4436-a587-677fdd88485c" providerId="ADAL" clId="{9490FCAB-A391-4EDB-A686-1941C524DB24}" dt="2024-01-03T15:51:43.508" v="65" actId="6549"/>
          <ac:spMkLst>
            <pc:docMk/>
            <pc:sldMk cId="572753354" sldId="284"/>
            <ac:spMk id="8" creationId="{29956BBC-CBF7-CFAA-A139-0791547B4294}"/>
          </ac:spMkLst>
        </pc:spChg>
        <pc:graphicFrameChg chg="add mod modGraphic">
          <ac:chgData name="Martin Locock" userId="e15b0232-237d-4436-a587-677fdd88485c" providerId="ADAL" clId="{9490FCAB-A391-4EDB-A686-1941C524DB24}" dt="2024-01-03T14:54:11.626" v="58"/>
          <ac:graphicFrameMkLst>
            <pc:docMk/>
            <pc:sldMk cId="572753354" sldId="284"/>
            <ac:graphicFrameMk id="4" creationId="{EFF87BD8-E59B-D8CE-88D8-722A3483E2D9}"/>
          </ac:graphicFrameMkLst>
        </pc:graphicFrameChg>
        <pc:graphicFrameChg chg="add mod modGraphic">
          <ac:chgData name="Martin Locock" userId="e15b0232-237d-4436-a587-677fdd88485c" providerId="ADAL" clId="{9490FCAB-A391-4EDB-A686-1941C524DB24}" dt="2024-01-03T14:54:06.062" v="56"/>
          <ac:graphicFrameMkLst>
            <pc:docMk/>
            <pc:sldMk cId="572753354" sldId="284"/>
            <ac:graphicFrameMk id="5" creationId="{C81EE4BF-E5AD-C6FA-97E7-FE2519CBC2B1}"/>
          </ac:graphicFrameMkLst>
        </pc:graphicFrameChg>
        <pc:graphicFrameChg chg="add mod modGraphic">
          <ac:chgData name="Martin Locock" userId="e15b0232-237d-4436-a587-677fdd88485c" providerId="ADAL" clId="{9490FCAB-A391-4EDB-A686-1941C524DB24}" dt="2024-01-03T14:54:18.312" v="60" actId="14100"/>
          <ac:graphicFrameMkLst>
            <pc:docMk/>
            <pc:sldMk cId="572753354" sldId="284"/>
            <ac:graphicFrameMk id="6" creationId="{1E06897F-F701-463D-D1DB-DAB1F79E0E42}"/>
          </ac:graphicFrameMkLst>
        </pc:graphicFrameChg>
      </pc:sldChg>
      <pc:sldChg chg="modSp new mod">
        <pc:chgData name="Martin Locock" userId="e15b0232-237d-4436-a587-677fdd88485c" providerId="ADAL" clId="{9490FCAB-A391-4EDB-A686-1941C524DB24}" dt="2024-01-03T16:00:43.481" v="296" actId="20577"/>
        <pc:sldMkLst>
          <pc:docMk/>
          <pc:sldMk cId="1142212191" sldId="285"/>
        </pc:sldMkLst>
        <pc:spChg chg="mod">
          <ac:chgData name="Martin Locock" userId="e15b0232-237d-4436-a587-677fdd88485c" providerId="ADAL" clId="{9490FCAB-A391-4EDB-A686-1941C524DB24}" dt="2024-01-03T15:59:43.329" v="167" actId="20577"/>
          <ac:spMkLst>
            <pc:docMk/>
            <pc:sldMk cId="1142212191" sldId="285"/>
            <ac:spMk id="2" creationId="{27D935BA-2E6E-04E1-EDB9-05AC1E658616}"/>
          </ac:spMkLst>
        </pc:spChg>
        <pc:spChg chg="mod">
          <ac:chgData name="Martin Locock" userId="e15b0232-237d-4436-a587-677fdd88485c" providerId="ADAL" clId="{9490FCAB-A391-4EDB-A686-1941C524DB24}" dt="2024-01-03T16:00:43.481" v="296" actId="20577"/>
          <ac:spMkLst>
            <pc:docMk/>
            <pc:sldMk cId="1142212191" sldId="285"/>
            <ac:spMk id="3" creationId="{AF9731EF-90B6-CC02-FDB9-5757C296DACC}"/>
          </ac:spMkLst>
        </pc:spChg>
      </pc:sldChg>
      <pc:sldChg chg="addSp delSp modSp add mod replTag delTag">
        <pc:chgData name="Martin Locock" userId="e15b0232-237d-4436-a587-677fdd88485c" providerId="ADAL" clId="{9490FCAB-A391-4EDB-A686-1941C524DB24}" dt="2024-01-05T13:14:52.786" v="10602"/>
        <pc:sldMkLst>
          <pc:docMk/>
          <pc:sldMk cId="25671271" sldId="286"/>
        </pc:sldMkLst>
        <pc:spChg chg="mod replST">
          <ac:chgData name="Martin Locock" userId="e15b0232-237d-4436-a587-677fdd88485c" providerId="ADAL" clId="{9490FCAB-A391-4EDB-A686-1941C524DB24}" dt="2024-01-03T17:04:31.852" v="325"/>
          <ac:spMkLst>
            <pc:docMk/>
            <pc:sldMk cId="25671271" sldId="286"/>
            <ac:spMk id="2" creationId="{E87DB36A-FC4A-2DC0-38D6-D564D8080CD9}"/>
          </ac:spMkLst>
        </pc:spChg>
        <pc:spChg chg="del">
          <ac:chgData name="Martin Locock" userId="e15b0232-237d-4436-a587-677fdd88485c" providerId="ADAL" clId="{9490FCAB-A391-4EDB-A686-1941C524DB24}" dt="2024-01-03T17:04:32.082" v="331"/>
          <ac:spMkLst>
            <pc:docMk/>
            <pc:sldMk cId="25671271" sldId="286"/>
            <ac:spMk id="3" creationId="{E85D50AF-E3FB-824B-D0B3-4C0E7E80A7BD}"/>
          </ac:spMkLst>
        </pc:spChg>
        <pc:spChg chg="add mod replST">
          <ac:chgData name="Martin Locock" userId="e15b0232-237d-4436-a587-677fdd88485c" providerId="ADAL" clId="{9490FCAB-A391-4EDB-A686-1941C524DB24}" dt="2024-01-03T17:04:32.107" v="339"/>
          <ac:spMkLst>
            <pc:docMk/>
            <pc:sldMk cId="25671271" sldId="286"/>
            <ac:spMk id="4" creationId="{E1B566C0-55EF-41D3-809F-54FB4C50FBDC}"/>
          </ac:spMkLst>
        </pc:spChg>
        <pc:spChg chg="add mod replST">
          <ac:chgData name="Martin Locock" userId="e15b0232-237d-4436-a587-677fdd88485c" providerId="ADAL" clId="{9490FCAB-A391-4EDB-A686-1941C524DB24}" dt="2024-01-03T17:04:32.114" v="347"/>
          <ac:spMkLst>
            <pc:docMk/>
            <pc:sldMk cId="25671271" sldId="286"/>
            <ac:spMk id="5" creationId="{17B15227-34E9-4DF4-A6D4-25EBE49F63D6}"/>
          </ac:spMkLst>
        </pc:spChg>
        <pc:spChg chg="add mod replST">
          <ac:chgData name="Martin Locock" userId="e15b0232-237d-4436-a587-677fdd88485c" providerId="ADAL" clId="{9490FCAB-A391-4EDB-A686-1941C524DB24}" dt="2024-01-03T17:04:32.121" v="354"/>
          <ac:spMkLst>
            <pc:docMk/>
            <pc:sldMk cId="25671271" sldId="286"/>
            <ac:spMk id="6" creationId="{B43D9D72-7F55-4C26-9820-2682E5525BB3}"/>
          </ac:spMkLst>
        </pc:spChg>
        <pc:spChg chg="add mod replST">
          <ac:chgData name="Martin Locock" userId="e15b0232-237d-4436-a587-677fdd88485c" providerId="ADAL" clId="{9490FCAB-A391-4EDB-A686-1941C524DB24}" dt="2024-01-03T17:04:32.127" v="361"/>
          <ac:spMkLst>
            <pc:docMk/>
            <pc:sldMk cId="25671271" sldId="286"/>
            <ac:spMk id="7" creationId="{F4F17040-0F52-422C-BD83-AAAFDAA1F258}"/>
          </ac:spMkLst>
        </pc:spChg>
        <pc:spChg chg="add mod replST">
          <ac:chgData name="Martin Locock" userId="e15b0232-237d-4436-a587-677fdd88485c" providerId="ADAL" clId="{9490FCAB-A391-4EDB-A686-1941C524DB24}" dt="2024-01-05T13:14:52.733" v="10596"/>
          <ac:spMkLst>
            <pc:docMk/>
            <pc:sldMk cId="25671271" sldId="286"/>
            <ac:spMk id="8" creationId="{788F53E9-4194-4164-83D7-B8DFCCFF53FF}"/>
          </ac:spMkLst>
        </pc:spChg>
        <pc:spChg chg="add mod replST">
          <ac:chgData name="Martin Locock" userId="e15b0232-237d-4436-a587-677fdd88485c" providerId="ADAL" clId="{9490FCAB-A391-4EDB-A686-1941C524DB24}" dt="2024-01-03T17:04:32.172" v="378"/>
          <ac:spMkLst>
            <pc:docMk/>
            <pc:sldMk cId="25671271" sldId="286"/>
            <ac:spMk id="9" creationId="{9D3D5D5C-E751-4497-AC9E-D84729EB9241}"/>
          </ac:spMkLst>
        </pc:spChg>
        <pc:spChg chg="add mod replST">
          <ac:chgData name="Martin Locock" userId="e15b0232-237d-4436-a587-677fdd88485c" providerId="ADAL" clId="{9490FCAB-A391-4EDB-A686-1941C524DB24}" dt="2024-01-05T13:14:52.786" v="10602"/>
          <ac:spMkLst>
            <pc:docMk/>
            <pc:sldMk cId="25671271" sldId="286"/>
            <ac:spMk id="10" creationId="{424003D6-C273-4C60-9576-BCDE68A182DC}"/>
          </ac:spMkLst>
        </pc:spChg>
        <pc:spChg chg="add mod replST">
          <ac:chgData name="Martin Locock" userId="e15b0232-237d-4436-a587-677fdd88485c" providerId="ADAL" clId="{9490FCAB-A391-4EDB-A686-1941C524DB24}" dt="2024-01-05T13:14:52.717" v="10577"/>
          <ac:spMkLst>
            <pc:docMk/>
            <pc:sldMk cId="25671271" sldId="286"/>
            <ac:spMk id="11" creationId="{03EDEFA9-1334-49E1-BC00-82132C84A188}"/>
          </ac:spMkLst>
        </pc:spChg>
        <pc:spChg chg="add mod replST">
          <ac:chgData name="Martin Locock" userId="e15b0232-237d-4436-a587-677fdd88485c" providerId="ADAL" clId="{9490FCAB-A391-4EDB-A686-1941C524DB24}" dt="2024-01-05T13:14:52.717" v="10580"/>
          <ac:spMkLst>
            <pc:docMk/>
            <pc:sldMk cId="25671271" sldId="286"/>
            <ac:spMk id="12" creationId="{A5A9B3AD-2B91-44C9-ADF3-08933E7809A7}"/>
          </ac:spMkLst>
        </pc:spChg>
        <pc:spChg chg="add mod replST">
          <ac:chgData name="Martin Locock" userId="e15b0232-237d-4436-a587-677fdd88485c" providerId="ADAL" clId="{9490FCAB-A391-4EDB-A686-1941C524DB24}" dt="2024-01-05T13:14:52.717" v="10583"/>
          <ac:spMkLst>
            <pc:docMk/>
            <pc:sldMk cId="25671271" sldId="286"/>
            <ac:spMk id="13" creationId="{2B166955-BC7A-4AD7-9331-08B7F897A86A}"/>
          </ac:spMkLst>
        </pc:spChg>
        <pc:spChg chg="add mod replST">
          <ac:chgData name="Martin Locock" userId="e15b0232-237d-4436-a587-677fdd88485c" providerId="ADAL" clId="{9490FCAB-A391-4EDB-A686-1941C524DB24}" dt="2024-01-05T13:14:52.717" v="10586"/>
          <ac:spMkLst>
            <pc:docMk/>
            <pc:sldMk cId="25671271" sldId="286"/>
            <ac:spMk id="14" creationId="{714095C5-D199-4AC3-8F2B-297DD8757E6E}"/>
          </ac:spMkLst>
        </pc:spChg>
        <pc:spChg chg="add mod replST">
          <ac:chgData name="Martin Locock" userId="e15b0232-237d-4436-a587-677fdd88485c" providerId="ADAL" clId="{9490FCAB-A391-4EDB-A686-1941C524DB24}" dt="2024-01-05T13:14:52.733" v="10589"/>
          <ac:spMkLst>
            <pc:docMk/>
            <pc:sldMk cId="25671271" sldId="286"/>
            <ac:spMk id="15" creationId="{9BF033C4-3B74-4D65-A1A7-F58E32D4998D}"/>
          </ac:spMkLst>
        </pc:spChg>
        <pc:spChg chg="add mod replST">
          <ac:chgData name="Martin Locock" userId="e15b0232-237d-4436-a587-677fdd88485c" providerId="ADAL" clId="{9490FCAB-A391-4EDB-A686-1941C524DB24}" dt="2024-01-05T13:14:52.733" v="10592"/>
          <ac:spMkLst>
            <pc:docMk/>
            <pc:sldMk cId="25671271" sldId="286"/>
            <ac:spMk id="16" creationId="{8A5820C0-4911-4C68-83AA-9C57A5708345}"/>
          </ac:spMkLst>
        </pc:spChg>
      </pc:sldChg>
      <pc:sldChg chg="addSp delSp modSp add mod replTag delTag">
        <pc:chgData name="Martin Locock" userId="e15b0232-237d-4436-a587-677fdd88485c" providerId="ADAL" clId="{9490FCAB-A391-4EDB-A686-1941C524DB24}" dt="2024-01-05T13:14:52.802" v="10604"/>
        <pc:sldMkLst>
          <pc:docMk/>
          <pc:sldMk cId="576720590" sldId="287"/>
        </pc:sldMkLst>
        <pc:spChg chg="mod replST">
          <ac:chgData name="Martin Locock" userId="e15b0232-237d-4436-a587-677fdd88485c" providerId="ADAL" clId="{9490FCAB-A391-4EDB-A686-1941C524DB24}" dt="2024-01-03T17:04:32.509" v="477"/>
          <ac:spMkLst>
            <pc:docMk/>
            <pc:sldMk cId="576720590" sldId="287"/>
            <ac:spMk id="2" creationId="{E87DB36A-FC4A-2DC0-38D6-D564D8080CD9}"/>
          </ac:spMkLst>
        </pc:spChg>
        <pc:spChg chg="del">
          <ac:chgData name="Martin Locock" userId="e15b0232-237d-4436-a587-677fdd88485c" providerId="ADAL" clId="{9490FCAB-A391-4EDB-A686-1941C524DB24}" dt="2024-01-03T17:04:32.559" v="481"/>
          <ac:spMkLst>
            <pc:docMk/>
            <pc:sldMk cId="576720590" sldId="287"/>
            <ac:spMk id="3" creationId="{E85D50AF-E3FB-824B-D0B3-4C0E7E80A7BD}"/>
          </ac:spMkLst>
        </pc:spChg>
        <pc:spChg chg="add mod replST">
          <ac:chgData name="Martin Locock" userId="e15b0232-237d-4436-a587-677fdd88485c" providerId="ADAL" clId="{9490FCAB-A391-4EDB-A686-1941C524DB24}" dt="2024-01-03T17:04:32.601" v="489"/>
          <ac:spMkLst>
            <pc:docMk/>
            <pc:sldMk cId="576720590" sldId="287"/>
            <ac:spMk id="4" creationId="{DB9FB2A3-7322-4DB4-9819-07749F1BFF1C}"/>
          </ac:spMkLst>
        </pc:spChg>
        <pc:spChg chg="add mod replST">
          <ac:chgData name="Martin Locock" userId="e15b0232-237d-4436-a587-677fdd88485c" providerId="ADAL" clId="{9490FCAB-A391-4EDB-A686-1941C524DB24}" dt="2024-01-03T17:04:32.607" v="497"/>
          <ac:spMkLst>
            <pc:docMk/>
            <pc:sldMk cId="576720590" sldId="287"/>
            <ac:spMk id="5" creationId="{5FEFF1D4-30A8-4B3B-9B59-FB45DA72E854}"/>
          </ac:spMkLst>
        </pc:spChg>
        <pc:spChg chg="add mod replST">
          <ac:chgData name="Martin Locock" userId="e15b0232-237d-4436-a587-677fdd88485c" providerId="ADAL" clId="{9490FCAB-A391-4EDB-A686-1941C524DB24}" dt="2024-01-03T17:04:32.614" v="504"/>
          <ac:spMkLst>
            <pc:docMk/>
            <pc:sldMk cId="576720590" sldId="287"/>
            <ac:spMk id="6" creationId="{2212E7E0-E3CD-41B3-8085-E39D4962BB97}"/>
          </ac:spMkLst>
        </pc:spChg>
        <pc:spChg chg="add mod replST">
          <ac:chgData name="Martin Locock" userId="e15b0232-237d-4436-a587-677fdd88485c" providerId="ADAL" clId="{9490FCAB-A391-4EDB-A686-1941C524DB24}" dt="2024-01-03T17:04:32.621" v="511"/>
          <ac:spMkLst>
            <pc:docMk/>
            <pc:sldMk cId="576720590" sldId="287"/>
            <ac:spMk id="7" creationId="{21EB6B1B-1B49-4A64-B69F-5030EA93DC7F}"/>
          </ac:spMkLst>
        </pc:spChg>
        <pc:spChg chg="add mod replST">
          <ac:chgData name="Martin Locock" userId="e15b0232-237d-4436-a587-677fdd88485c" providerId="ADAL" clId="{9490FCAB-A391-4EDB-A686-1941C524DB24}" dt="2024-01-03T17:04:32.631" v="519"/>
          <ac:spMkLst>
            <pc:docMk/>
            <pc:sldMk cId="576720590" sldId="287"/>
            <ac:spMk id="8" creationId="{BC3758A5-1AA8-4228-9A6D-8E69FAE1E9E6}"/>
          </ac:spMkLst>
        </pc:spChg>
        <pc:spChg chg="add mod replST">
          <ac:chgData name="Martin Locock" userId="e15b0232-237d-4436-a587-677fdd88485c" providerId="ADAL" clId="{9490FCAB-A391-4EDB-A686-1941C524DB24}" dt="2024-01-05T13:14:52.802" v="10604"/>
          <ac:spMkLst>
            <pc:docMk/>
            <pc:sldMk cId="576720590" sldId="287"/>
            <ac:spMk id="9" creationId="{F73B911F-D95E-404B-A016-AB63B03E83D4}"/>
          </ac:spMkLst>
        </pc:spChg>
        <pc:spChg chg="add mod replST">
          <ac:chgData name="Martin Locock" userId="e15b0232-237d-4436-a587-677fdd88485c" providerId="ADAL" clId="{9490FCAB-A391-4EDB-A686-1941C524DB24}" dt="2024-01-03T17:04:32.690" v="537"/>
          <ac:spMkLst>
            <pc:docMk/>
            <pc:sldMk cId="576720590" sldId="287"/>
            <ac:spMk id="10" creationId="{A2A8CA56-4080-4DF4-A72F-B380959DD0A5}"/>
          </ac:spMkLst>
        </pc:spChg>
        <pc:spChg chg="add mod replST">
          <ac:chgData name="Martin Locock" userId="e15b0232-237d-4436-a587-677fdd88485c" providerId="ADAL" clId="{9490FCAB-A391-4EDB-A686-1941C524DB24}" dt="2024-01-03T17:04:32.698" v="547"/>
          <ac:spMkLst>
            <pc:docMk/>
            <pc:sldMk cId="576720590" sldId="287"/>
            <ac:spMk id="11" creationId="{B962541D-007F-4A7F-B06E-545B78237286}"/>
          </ac:spMkLst>
        </pc:spChg>
        <pc:spChg chg="add mod replST">
          <ac:chgData name="Martin Locock" userId="e15b0232-237d-4436-a587-677fdd88485c" providerId="ADAL" clId="{9490FCAB-A391-4EDB-A686-1941C524DB24}" dt="2024-01-03T17:04:32.708" v="557"/>
          <ac:spMkLst>
            <pc:docMk/>
            <pc:sldMk cId="576720590" sldId="287"/>
            <ac:spMk id="12" creationId="{857CD166-3F9D-4D16-93F0-579927204E5A}"/>
          </ac:spMkLst>
        </pc:spChg>
        <pc:spChg chg="add mod replST">
          <ac:chgData name="Martin Locock" userId="e15b0232-237d-4436-a587-677fdd88485c" providerId="ADAL" clId="{9490FCAB-A391-4EDB-A686-1941C524DB24}" dt="2024-01-03T17:04:32.716" v="567"/>
          <ac:spMkLst>
            <pc:docMk/>
            <pc:sldMk cId="576720590" sldId="287"/>
            <ac:spMk id="13" creationId="{2476450B-4941-4847-858F-07E68F5CAAD7}"/>
          </ac:spMkLst>
        </pc:spChg>
        <pc:spChg chg="add mod replST">
          <ac:chgData name="Martin Locock" userId="e15b0232-237d-4436-a587-677fdd88485c" providerId="ADAL" clId="{9490FCAB-A391-4EDB-A686-1941C524DB24}" dt="2024-01-03T17:04:32.722" v="577"/>
          <ac:spMkLst>
            <pc:docMk/>
            <pc:sldMk cId="576720590" sldId="287"/>
            <ac:spMk id="14" creationId="{6A248F34-53B3-490D-884A-158765CD992E}"/>
          </ac:spMkLst>
        </pc:spChg>
        <pc:spChg chg="add mod replST">
          <ac:chgData name="Martin Locock" userId="e15b0232-237d-4436-a587-677fdd88485c" providerId="ADAL" clId="{9490FCAB-A391-4EDB-A686-1941C524DB24}" dt="2024-01-03T17:04:32.732" v="587"/>
          <ac:spMkLst>
            <pc:docMk/>
            <pc:sldMk cId="576720590" sldId="287"/>
            <ac:spMk id="15" creationId="{7B2ACF3A-B22D-4B00-9B20-03F63E9CA7A8}"/>
          </ac:spMkLst>
        </pc:spChg>
        <pc:spChg chg="add mod replST">
          <ac:chgData name="Martin Locock" userId="e15b0232-237d-4436-a587-677fdd88485c" providerId="ADAL" clId="{9490FCAB-A391-4EDB-A686-1941C524DB24}" dt="2024-01-03T17:04:32.745" v="597"/>
          <ac:spMkLst>
            <pc:docMk/>
            <pc:sldMk cId="576720590" sldId="287"/>
            <ac:spMk id="16" creationId="{0F687405-D781-4374-B360-88345B7CEC6E}"/>
          </ac:spMkLst>
        </pc:spChg>
        <pc:spChg chg="add mod replST">
          <ac:chgData name="Martin Locock" userId="e15b0232-237d-4436-a587-677fdd88485c" providerId="ADAL" clId="{9490FCAB-A391-4EDB-A686-1941C524DB24}" dt="2024-01-03T17:04:32.752" v="607"/>
          <ac:spMkLst>
            <pc:docMk/>
            <pc:sldMk cId="576720590" sldId="287"/>
            <ac:spMk id="17" creationId="{3F859BA3-7AB9-49B2-BC65-EE8182B2FDE4}"/>
          </ac:spMkLst>
        </pc:spChg>
        <pc:spChg chg="add mod replST">
          <ac:chgData name="Martin Locock" userId="e15b0232-237d-4436-a587-677fdd88485c" providerId="ADAL" clId="{9490FCAB-A391-4EDB-A686-1941C524DB24}" dt="2024-01-03T17:04:32.757" v="617"/>
          <ac:spMkLst>
            <pc:docMk/>
            <pc:sldMk cId="576720590" sldId="287"/>
            <ac:spMk id="18" creationId="{64C1F857-E98D-4757-8350-69E6775CAED7}"/>
          </ac:spMkLst>
        </pc:spChg>
        <pc:spChg chg="add mod replST">
          <ac:chgData name="Martin Locock" userId="e15b0232-237d-4436-a587-677fdd88485c" providerId="ADAL" clId="{9490FCAB-A391-4EDB-A686-1941C524DB24}" dt="2024-01-03T17:04:32.767" v="627"/>
          <ac:spMkLst>
            <pc:docMk/>
            <pc:sldMk cId="576720590" sldId="287"/>
            <ac:spMk id="19" creationId="{69DC01EF-AEB3-4A92-8300-9D403B764657}"/>
          </ac:spMkLst>
        </pc:spChg>
        <pc:spChg chg="add mod replST">
          <ac:chgData name="Martin Locock" userId="e15b0232-237d-4436-a587-677fdd88485c" providerId="ADAL" clId="{9490FCAB-A391-4EDB-A686-1941C524DB24}" dt="2024-01-03T17:04:32.773" v="637"/>
          <ac:spMkLst>
            <pc:docMk/>
            <pc:sldMk cId="576720590" sldId="287"/>
            <ac:spMk id="20" creationId="{E1483C53-7FDD-4F37-9BF1-387413875EF5}"/>
          </ac:spMkLst>
        </pc:spChg>
        <pc:spChg chg="add mod replST">
          <ac:chgData name="Martin Locock" userId="e15b0232-237d-4436-a587-677fdd88485c" providerId="ADAL" clId="{9490FCAB-A391-4EDB-A686-1941C524DB24}" dt="2024-01-03T17:04:32.781" v="647"/>
          <ac:spMkLst>
            <pc:docMk/>
            <pc:sldMk cId="576720590" sldId="287"/>
            <ac:spMk id="21" creationId="{29DE3BAF-CF03-4B1F-9CDA-09A56C497E04}"/>
          </ac:spMkLst>
        </pc:spChg>
        <pc:spChg chg="add mod replST">
          <ac:chgData name="Martin Locock" userId="e15b0232-237d-4436-a587-677fdd88485c" providerId="ADAL" clId="{9490FCAB-A391-4EDB-A686-1941C524DB24}" dt="2024-01-03T17:04:32.788" v="657"/>
          <ac:spMkLst>
            <pc:docMk/>
            <pc:sldMk cId="576720590" sldId="287"/>
            <ac:spMk id="22" creationId="{3C61E366-4654-401A-A110-31FF924DCA55}"/>
          </ac:spMkLst>
        </pc:spChg>
        <pc:spChg chg="add mod replST">
          <ac:chgData name="Martin Locock" userId="e15b0232-237d-4436-a587-677fdd88485c" providerId="ADAL" clId="{9490FCAB-A391-4EDB-A686-1941C524DB24}" dt="2024-01-03T17:04:32.797" v="667"/>
          <ac:spMkLst>
            <pc:docMk/>
            <pc:sldMk cId="576720590" sldId="287"/>
            <ac:spMk id="23" creationId="{C06B9964-F2C4-49EE-8D1B-8E216C39768C}"/>
          </ac:spMkLst>
        </pc:spChg>
        <pc:spChg chg="add mod replST">
          <ac:chgData name="Martin Locock" userId="e15b0232-237d-4436-a587-677fdd88485c" providerId="ADAL" clId="{9490FCAB-A391-4EDB-A686-1941C524DB24}" dt="2024-01-03T17:04:32.805" v="677"/>
          <ac:spMkLst>
            <pc:docMk/>
            <pc:sldMk cId="576720590" sldId="287"/>
            <ac:spMk id="24" creationId="{C372CBEE-6508-4D06-8DE5-A76E206E55E6}"/>
          </ac:spMkLst>
        </pc:spChg>
        <pc:spChg chg="add mod replST">
          <ac:chgData name="Martin Locock" userId="e15b0232-237d-4436-a587-677fdd88485c" providerId="ADAL" clId="{9490FCAB-A391-4EDB-A686-1941C524DB24}" dt="2024-01-03T17:04:32.813" v="687"/>
          <ac:spMkLst>
            <pc:docMk/>
            <pc:sldMk cId="576720590" sldId="287"/>
            <ac:spMk id="25" creationId="{B836CA46-FB07-4097-AD4D-493D52A6AD54}"/>
          </ac:spMkLst>
        </pc:spChg>
        <pc:spChg chg="add mod replST">
          <ac:chgData name="Martin Locock" userId="e15b0232-237d-4436-a587-677fdd88485c" providerId="ADAL" clId="{9490FCAB-A391-4EDB-A686-1941C524DB24}" dt="2024-01-05T13:14:50.400" v="6706"/>
          <ac:spMkLst>
            <pc:docMk/>
            <pc:sldMk cId="576720590" sldId="287"/>
            <ac:spMk id="26" creationId="{EB48920C-8A56-4A85-A16E-34A50A41269C}"/>
          </ac:spMkLst>
        </pc:spChg>
      </pc:sldChg>
      <pc:sldChg chg="addSp delSp modSp add mod replTag delTag">
        <pc:chgData name="Martin Locock" userId="e15b0232-237d-4436-a587-677fdd88485c" providerId="ADAL" clId="{9490FCAB-A391-4EDB-A686-1941C524DB24}" dt="2024-01-05T13:14:52.520" v="10560"/>
        <pc:sldMkLst>
          <pc:docMk/>
          <pc:sldMk cId="1171091200" sldId="288"/>
        </pc:sldMkLst>
        <pc:spChg chg="mod replST">
          <ac:chgData name="Martin Locock" userId="e15b0232-237d-4436-a587-677fdd88485c" providerId="ADAL" clId="{9490FCAB-A391-4EDB-A686-1941C524DB24}" dt="2024-01-04T08:53:47.672" v="776"/>
          <ac:spMkLst>
            <pc:docMk/>
            <pc:sldMk cId="1171091200" sldId="288"/>
            <ac:spMk id="2" creationId="{E87DB36A-FC4A-2DC0-38D6-D564D8080CD9}"/>
          </ac:spMkLst>
        </pc:spChg>
        <pc:spChg chg="add mod replST">
          <ac:chgData name="Martin Locock" userId="e15b0232-237d-4436-a587-677fdd88485c" providerId="ADAL" clId="{9490FCAB-A391-4EDB-A686-1941C524DB24}" dt="2024-01-05T13:14:50.516" v="6717"/>
          <ac:spMkLst>
            <pc:docMk/>
            <pc:sldMk cId="1171091200" sldId="288"/>
            <ac:spMk id="3" creationId="{A9639C40-4D4A-4BCD-9ED8-D9BE5BE7F00C}"/>
          </ac:spMkLst>
        </pc:spChg>
        <pc:spChg chg="del">
          <ac:chgData name="Martin Locock" userId="e15b0232-237d-4436-a587-677fdd88485c" providerId="ADAL" clId="{9490FCAB-A391-4EDB-A686-1941C524DB24}" dt="2024-01-04T08:53:47.708" v="777"/>
          <ac:spMkLst>
            <pc:docMk/>
            <pc:sldMk cId="1171091200" sldId="288"/>
            <ac:spMk id="3" creationId="{E85D50AF-E3FB-824B-D0B3-4C0E7E80A7BD}"/>
          </ac:spMkLst>
        </pc:spChg>
        <pc:spChg chg="add mod replST">
          <ac:chgData name="Martin Locock" userId="e15b0232-237d-4436-a587-677fdd88485c" providerId="ADAL" clId="{9490FCAB-A391-4EDB-A686-1941C524DB24}" dt="2024-01-05T13:14:50.031" v="6254"/>
          <ac:spMkLst>
            <pc:docMk/>
            <pc:sldMk cId="1171091200" sldId="288"/>
            <ac:spMk id="4" creationId="{FBD93586-C0EA-43D5-B245-B722B3143DCB}"/>
          </ac:spMkLst>
        </pc:spChg>
        <pc:spChg chg="add mod replST">
          <ac:chgData name="Martin Locock" userId="e15b0232-237d-4436-a587-677fdd88485c" providerId="ADAL" clId="{9490FCAB-A391-4EDB-A686-1941C524DB24}" dt="2024-01-05T13:14:50.516" v="6708"/>
          <ac:spMkLst>
            <pc:docMk/>
            <pc:sldMk cId="1171091200" sldId="288"/>
            <ac:spMk id="5" creationId="{B02C8579-5C95-4CEA-AF5D-832D7501400E}"/>
          </ac:spMkLst>
        </pc:spChg>
        <pc:spChg chg="add del mod replST">
          <ac:chgData name="Martin Locock" userId="e15b0232-237d-4436-a587-677fdd88485c" providerId="ADAL" clId="{9490FCAB-A391-4EDB-A686-1941C524DB24}" dt="2024-01-05T13:14:50.120" v="6259"/>
          <ac:spMkLst>
            <pc:docMk/>
            <pc:sldMk cId="1171091200" sldId="288"/>
            <ac:spMk id="6" creationId="{6BBC22B4-AE93-412C-8958-7260D15568EA}"/>
          </ac:spMkLst>
        </pc:spChg>
        <pc:spChg chg="add del mod replST">
          <ac:chgData name="Martin Locock" userId="e15b0232-237d-4436-a587-677fdd88485c" providerId="ADAL" clId="{9490FCAB-A391-4EDB-A686-1941C524DB24}" dt="2024-01-05T13:14:50.120" v="6260"/>
          <ac:spMkLst>
            <pc:docMk/>
            <pc:sldMk cId="1171091200" sldId="288"/>
            <ac:spMk id="7" creationId="{8C306AC9-B35D-4B1D-B8BD-78F63BDB0454}"/>
          </ac:spMkLst>
        </pc:spChg>
        <pc:spChg chg="add del mod replST">
          <ac:chgData name="Martin Locock" userId="e15b0232-237d-4436-a587-677fdd88485c" providerId="ADAL" clId="{9490FCAB-A391-4EDB-A686-1941C524DB24}" dt="2024-01-05T13:14:50.120" v="6261"/>
          <ac:spMkLst>
            <pc:docMk/>
            <pc:sldMk cId="1171091200" sldId="288"/>
            <ac:spMk id="8" creationId="{F5E11BAA-8C58-476C-9C60-99B743D3E6FC}"/>
          </ac:spMkLst>
        </pc:spChg>
        <pc:spChg chg="add del mod replST">
          <ac:chgData name="Martin Locock" userId="e15b0232-237d-4436-a587-677fdd88485c" providerId="ADAL" clId="{9490FCAB-A391-4EDB-A686-1941C524DB24}" dt="2024-01-05T13:14:50.120" v="6262"/>
          <ac:spMkLst>
            <pc:docMk/>
            <pc:sldMk cId="1171091200" sldId="288"/>
            <ac:spMk id="9" creationId="{CC6013B9-559A-4DF9-B98F-C2BE5541B3D6}"/>
          </ac:spMkLst>
        </pc:spChg>
        <pc:spChg chg="add del mod replST">
          <ac:chgData name="Martin Locock" userId="e15b0232-237d-4436-a587-677fdd88485c" providerId="ADAL" clId="{9490FCAB-A391-4EDB-A686-1941C524DB24}" dt="2024-01-05T13:14:50.120" v="6263"/>
          <ac:spMkLst>
            <pc:docMk/>
            <pc:sldMk cId="1171091200" sldId="288"/>
            <ac:spMk id="10" creationId="{E1F632DC-41C2-47CD-9DD7-A888C58F3CDD}"/>
          </ac:spMkLst>
        </pc:spChg>
        <pc:spChg chg="add del mod replST">
          <ac:chgData name="Martin Locock" userId="e15b0232-237d-4436-a587-677fdd88485c" providerId="ADAL" clId="{9490FCAB-A391-4EDB-A686-1941C524DB24}" dt="2024-01-05T13:14:50.120" v="6264"/>
          <ac:spMkLst>
            <pc:docMk/>
            <pc:sldMk cId="1171091200" sldId="288"/>
            <ac:spMk id="11" creationId="{15DE5159-9C86-468F-9A3D-02B33DA65422}"/>
          </ac:spMkLst>
        </pc:spChg>
        <pc:spChg chg="add del mod replST">
          <ac:chgData name="Martin Locock" userId="e15b0232-237d-4436-a587-677fdd88485c" providerId="ADAL" clId="{9490FCAB-A391-4EDB-A686-1941C524DB24}" dt="2024-01-05T13:14:50.120" v="6265"/>
          <ac:spMkLst>
            <pc:docMk/>
            <pc:sldMk cId="1171091200" sldId="288"/>
            <ac:spMk id="12" creationId="{4A8F58EB-9D9A-4424-9523-516A2A045145}"/>
          </ac:spMkLst>
        </pc:spChg>
        <pc:spChg chg="add del mod replST">
          <ac:chgData name="Martin Locock" userId="e15b0232-237d-4436-a587-677fdd88485c" providerId="ADAL" clId="{9490FCAB-A391-4EDB-A686-1941C524DB24}" dt="2024-01-05T13:14:50.120" v="6266"/>
          <ac:spMkLst>
            <pc:docMk/>
            <pc:sldMk cId="1171091200" sldId="288"/>
            <ac:spMk id="13" creationId="{542D22CC-8CF5-438D-88F9-B9304D4E7BE3}"/>
          </ac:spMkLst>
        </pc:spChg>
        <pc:spChg chg="add del mod replST">
          <ac:chgData name="Martin Locock" userId="e15b0232-237d-4436-a587-677fdd88485c" providerId="ADAL" clId="{9490FCAB-A391-4EDB-A686-1941C524DB24}" dt="2024-01-05T13:14:50.120" v="6267"/>
          <ac:spMkLst>
            <pc:docMk/>
            <pc:sldMk cId="1171091200" sldId="288"/>
            <ac:spMk id="14" creationId="{6269B0E3-AE9C-4BDC-8A7E-07F74AAA6C62}"/>
          </ac:spMkLst>
        </pc:spChg>
        <pc:spChg chg="add del mod replST">
          <ac:chgData name="Martin Locock" userId="e15b0232-237d-4436-a587-677fdd88485c" providerId="ADAL" clId="{9490FCAB-A391-4EDB-A686-1941C524DB24}" dt="2024-01-05T13:14:50.120" v="6268"/>
          <ac:spMkLst>
            <pc:docMk/>
            <pc:sldMk cId="1171091200" sldId="288"/>
            <ac:spMk id="15" creationId="{841FC635-5736-4E27-BA5F-B2B5CE37BD39}"/>
          </ac:spMkLst>
        </pc:spChg>
        <pc:spChg chg="add del mod replST">
          <ac:chgData name="Martin Locock" userId="e15b0232-237d-4436-a587-677fdd88485c" providerId="ADAL" clId="{9490FCAB-A391-4EDB-A686-1941C524DB24}" dt="2024-01-05T13:14:50.120" v="6269"/>
          <ac:spMkLst>
            <pc:docMk/>
            <pc:sldMk cId="1171091200" sldId="288"/>
            <ac:spMk id="16" creationId="{E7831D23-0221-402B-AEE1-D248778B0795}"/>
          </ac:spMkLst>
        </pc:spChg>
        <pc:spChg chg="add del mod replST">
          <ac:chgData name="Martin Locock" userId="e15b0232-237d-4436-a587-677fdd88485c" providerId="ADAL" clId="{9490FCAB-A391-4EDB-A686-1941C524DB24}" dt="2024-01-05T13:14:50.120" v="6270"/>
          <ac:spMkLst>
            <pc:docMk/>
            <pc:sldMk cId="1171091200" sldId="288"/>
            <ac:spMk id="17" creationId="{EAED35B5-A3F8-4941-90BE-DC9FA8BA9D17}"/>
          </ac:spMkLst>
        </pc:spChg>
        <pc:spChg chg="add del mod replST">
          <ac:chgData name="Martin Locock" userId="e15b0232-237d-4436-a587-677fdd88485c" providerId="ADAL" clId="{9490FCAB-A391-4EDB-A686-1941C524DB24}" dt="2024-01-05T13:14:50.120" v="6271"/>
          <ac:spMkLst>
            <pc:docMk/>
            <pc:sldMk cId="1171091200" sldId="288"/>
            <ac:spMk id="18" creationId="{3D935AE6-5151-4E51-BB3A-F338504C39D8}"/>
          </ac:spMkLst>
        </pc:spChg>
        <pc:spChg chg="add del mod replST">
          <ac:chgData name="Martin Locock" userId="e15b0232-237d-4436-a587-677fdd88485c" providerId="ADAL" clId="{9490FCAB-A391-4EDB-A686-1941C524DB24}" dt="2024-01-05T13:14:50.120" v="6272"/>
          <ac:spMkLst>
            <pc:docMk/>
            <pc:sldMk cId="1171091200" sldId="288"/>
            <ac:spMk id="19" creationId="{7ED0E506-4DA4-46D5-BA8D-F97AF8ADA021}"/>
          </ac:spMkLst>
        </pc:spChg>
        <pc:spChg chg="add del mod replST">
          <ac:chgData name="Martin Locock" userId="e15b0232-237d-4436-a587-677fdd88485c" providerId="ADAL" clId="{9490FCAB-A391-4EDB-A686-1941C524DB24}" dt="2024-01-05T13:14:50.120" v="6273"/>
          <ac:spMkLst>
            <pc:docMk/>
            <pc:sldMk cId="1171091200" sldId="288"/>
            <ac:spMk id="20" creationId="{0D8DD961-09B1-4463-8027-A39A6923E2B0}"/>
          </ac:spMkLst>
        </pc:spChg>
        <pc:spChg chg="add del mod replST">
          <ac:chgData name="Martin Locock" userId="e15b0232-237d-4436-a587-677fdd88485c" providerId="ADAL" clId="{9490FCAB-A391-4EDB-A686-1941C524DB24}" dt="2024-01-05T13:14:50.120" v="6274"/>
          <ac:spMkLst>
            <pc:docMk/>
            <pc:sldMk cId="1171091200" sldId="288"/>
            <ac:spMk id="21" creationId="{361E7C97-D2E1-4D80-B688-9F6F00437277}"/>
          </ac:spMkLst>
        </pc:spChg>
        <pc:spChg chg="add del mod replST">
          <ac:chgData name="Martin Locock" userId="e15b0232-237d-4436-a587-677fdd88485c" providerId="ADAL" clId="{9490FCAB-A391-4EDB-A686-1941C524DB24}" dt="2024-01-05T13:14:50.120" v="6275"/>
          <ac:spMkLst>
            <pc:docMk/>
            <pc:sldMk cId="1171091200" sldId="288"/>
            <ac:spMk id="22" creationId="{F58B7DCD-9A61-4E92-AD62-F40A86D9A510}"/>
          </ac:spMkLst>
        </pc:spChg>
        <pc:spChg chg="add del mod replST">
          <ac:chgData name="Martin Locock" userId="e15b0232-237d-4436-a587-677fdd88485c" providerId="ADAL" clId="{9490FCAB-A391-4EDB-A686-1941C524DB24}" dt="2024-01-05T13:14:50.120" v="6276"/>
          <ac:spMkLst>
            <pc:docMk/>
            <pc:sldMk cId="1171091200" sldId="288"/>
            <ac:spMk id="23" creationId="{307291A0-9671-4DA6-9C5F-605E2534F586}"/>
          </ac:spMkLst>
        </pc:spChg>
        <pc:spChg chg="add del mod replST">
          <ac:chgData name="Martin Locock" userId="e15b0232-237d-4436-a587-677fdd88485c" providerId="ADAL" clId="{9490FCAB-A391-4EDB-A686-1941C524DB24}" dt="2024-01-05T13:14:50.120" v="6277"/>
          <ac:spMkLst>
            <pc:docMk/>
            <pc:sldMk cId="1171091200" sldId="288"/>
            <ac:spMk id="24" creationId="{8E9DA198-CE46-4B67-AD64-E54E8DC3276F}"/>
          </ac:spMkLst>
        </pc:spChg>
        <pc:spChg chg="add del mod replST">
          <ac:chgData name="Martin Locock" userId="e15b0232-237d-4436-a587-677fdd88485c" providerId="ADAL" clId="{9490FCAB-A391-4EDB-A686-1941C524DB24}" dt="2024-01-05T13:14:50.120" v="6278"/>
          <ac:spMkLst>
            <pc:docMk/>
            <pc:sldMk cId="1171091200" sldId="288"/>
            <ac:spMk id="25" creationId="{DB8303FF-1EAE-4DBA-8F3E-74DE4C1B3B0C}"/>
          </ac:spMkLst>
        </pc:spChg>
        <pc:spChg chg="add del mod replST">
          <ac:chgData name="Martin Locock" userId="e15b0232-237d-4436-a587-677fdd88485c" providerId="ADAL" clId="{9490FCAB-A391-4EDB-A686-1941C524DB24}" dt="2024-01-05T13:14:50.120" v="6279"/>
          <ac:spMkLst>
            <pc:docMk/>
            <pc:sldMk cId="1171091200" sldId="288"/>
            <ac:spMk id="26" creationId="{C45D8326-6788-4BF8-8F9B-857BA5B6CBC2}"/>
          </ac:spMkLst>
        </pc:spChg>
        <pc:spChg chg="add del mod replST">
          <ac:chgData name="Martin Locock" userId="e15b0232-237d-4436-a587-677fdd88485c" providerId="ADAL" clId="{9490FCAB-A391-4EDB-A686-1941C524DB24}" dt="2024-01-05T13:14:50.135" v="6280"/>
          <ac:spMkLst>
            <pc:docMk/>
            <pc:sldMk cId="1171091200" sldId="288"/>
            <ac:spMk id="27" creationId="{B28CF6CA-46C6-4465-892C-5F2BB2361641}"/>
          </ac:spMkLst>
        </pc:spChg>
        <pc:spChg chg="add del mod replST">
          <ac:chgData name="Martin Locock" userId="e15b0232-237d-4436-a587-677fdd88485c" providerId="ADAL" clId="{9490FCAB-A391-4EDB-A686-1941C524DB24}" dt="2024-01-05T13:14:50.135" v="6281"/>
          <ac:spMkLst>
            <pc:docMk/>
            <pc:sldMk cId="1171091200" sldId="288"/>
            <ac:spMk id="28" creationId="{BA6F5995-673C-4BEB-8D82-0DF87F16B363}"/>
          </ac:spMkLst>
        </pc:spChg>
        <pc:spChg chg="add del mod replST">
          <ac:chgData name="Martin Locock" userId="e15b0232-237d-4436-a587-677fdd88485c" providerId="ADAL" clId="{9490FCAB-A391-4EDB-A686-1941C524DB24}" dt="2024-01-05T13:14:50.135" v="6282"/>
          <ac:spMkLst>
            <pc:docMk/>
            <pc:sldMk cId="1171091200" sldId="288"/>
            <ac:spMk id="29" creationId="{E6761C13-05E1-4BF2-99AB-D7B84C59FAB9}"/>
          </ac:spMkLst>
        </pc:spChg>
        <pc:spChg chg="add del mod replST">
          <ac:chgData name="Martin Locock" userId="e15b0232-237d-4436-a587-677fdd88485c" providerId="ADAL" clId="{9490FCAB-A391-4EDB-A686-1941C524DB24}" dt="2024-01-05T13:14:50.137" v="6283"/>
          <ac:spMkLst>
            <pc:docMk/>
            <pc:sldMk cId="1171091200" sldId="288"/>
            <ac:spMk id="30" creationId="{D79CBA1B-FC9C-44A4-BBAB-94D96B190D4F}"/>
          </ac:spMkLst>
        </pc:spChg>
        <pc:spChg chg="add del mod replST">
          <ac:chgData name="Martin Locock" userId="e15b0232-237d-4436-a587-677fdd88485c" providerId="ADAL" clId="{9490FCAB-A391-4EDB-A686-1941C524DB24}" dt="2024-01-05T13:14:50.137" v="6284"/>
          <ac:spMkLst>
            <pc:docMk/>
            <pc:sldMk cId="1171091200" sldId="288"/>
            <ac:spMk id="31" creationId="{1428CA84-1B87-4AAF-AB89-ACA79E9D8F60}"/>
          </ac:spMkLst>
        </pc:spChg>
        <pc:spChg chg="add del mod replST">
          <ac:chgData name="Martin Locock" userId="e15b0232-237d-4436-a587-677fdd88485c" providerId="ADAL" clId="{9490FCAB-A391-4EDB-A686-1941C524DB24}" dt="2024-01-05T13:14:50.137" v="6285"/>
          <ac:spMkLst>
            <pc:docMk/>
            <pc:sldMk cId="1171091200" sldId="288"/>
            <ac:spMk id="32" creationId="{BF35E54C-469E-433A-A5A8-589796B67E1D}"/>
          </ac:spMkLst>
        </pc:spChg>
        <pc:spChg chg="add del mod replST">
          <ac:chgData name="Martin Locock" userId="e15b0232-237d-4436-a587-677fdd88485c" providerId="ADAL" clId="{9490FCAB-A391-4EDB-A686-1941C524DB24}" dt="2024-01-05T13:14:50.137" v="6286"/>
          <ac:spMkLst>
            <pc:docMk/>
            <pc:sldMk cId="1171091200" sldId="288"/>
            <ac:spMk id="33" creationId="{02C1CF2A-2694-41CF-BFD9-FBE3F212E772}"/>
          </ac:spMkLst>
        </pc:spChg>
        <pc:spChg chg="add del mod replST">
          <ac:chgData name="Martin Locock" userId="e15b0232-237d-4436-a587-677fdd88485c" providerId="ADAL" clId="{9490FCAB-A391-4EDB-A686-1941C524DB24}" dt="2024-01-05T13:14:50.137" v="6287"/>
          <ac:spMkLst>
            <pc:docMk/>
            <pc:sldMk cId="1171091200" sldId="288"/>
            <ac:spMk id="34" creationId="{809C6378-94C9-49D9-9D12-11BAE5A26C97}"/>
          </ac:spMkLst>
        </pc:spChg>
        <pc:spChg chg="add del mod replST">
          <ac:chgData name="Martin Locock" userId="e15b0232-237d-4436-a587-677fdd88485c" providerId="ADAL" clId="{9490FCAB-A391-4EDB-A686-1941C524DB24}" dt="2024-01-05T13:14:50.137" v="6288"/>
          <ac:spMkLst>
            <pc:docMk/>
            <pc:sldMk cId="1171091200" sldId="288"/>
            <ac:spMk id="35" creationId="{4922BA37-60CF-4194-A121-7C3260FFE20F}"/>
          </ac:spMkLst>
        </pc:spChg>
        <pc:spChg chg="add del mod replST">
          <ac:chgData name="Martin Locock" userId="e15b0232-237d-4436-a587-677fdd88485c" providerId="ADAL" clId="{9490FCAB-A391-4EDB-A686-1941C524DB24}" dt="2024-01-05T13:14:50.137" v="6289"/>
          <ac:spMkLst>
            <pc:docMk/>
            <pc:sldMk cId="1171091200" sldId="288"/>
            <ac:spMk id="36" creationId="{A2F5F425-4DF7-483F-B5EB-88016944E038}"/>
          </ac:spMkLst>
        </pc:spChg>
        <pc:spChg chg="add del mod replST">
          <ac:chgData name="Martin Locock" userId="e15b0232-237d-4436-a587-677fdd88485c" providerId="ADAL" clId="{9490FCAB-A391-4EDB-A686-1941C524DB24}" dt="2024-01-05T13:14:50.137" v="6290"/>
          <ac:spMkLst>
            <pc:docMk/>
            <pc:sldMk cId="1171091200" sldId="288"/>
            <ac:spMk id="37" creationId="{0EEE9237-DD4F-43D8-8620-61CF23CD09CB}"/>
          </ac:spMkLst>
        </pc:spChg>
        <pc:spChg chg="add del mod replST">
          <ac:chgData name="Martin Locock" userId="e15b0232-237d-4436-a587-677fdd88485c" providerId="ADAL" clId="{9490FCAB-A391-4EDB-A686-1941C524DB24}" dt="2024-01-05T13:14:50.137" v="6291"/>
          <ac:spMkLst>
            <pc:docMk/>
            <pc:sldMk cId="1171091200" sldId="288"/>
            <ac:spMk id="38" creationId="{17255C3C-8592-4F6D-BB36-06F7ABB6643C}"/>
          </ac:spMkLst>
        </pc:spChg>
        <pc:spChg chg="add del mod replST">
          <ac:chgData name="Martin Locock" userId="e15b0232-237d-4436-a587-677fdd88485c" providerId="ADAL" clId="{9490FCAB-A391-4EDB-A686-1941C524DB24}" dt="2024-01-05T13:14:50.137" v="6292"/>
          <ac:spMkLst>
            <pc:docMk/>
            <pc:sldMk cId="1171091200" sldId="288"/>
            <ac:spMk id="39" creationId="{E420C71F-A583-4C8A-8053-C0CC61D42884}"/>
          </ac:spMkLst>
        </pc:spChg>
        <pc:spChg chg="add del mod replST">
          <ac:chgData name="Martin Locock" userId="e15b0232-237d-4436-a587-677fdd88485c" providerId="ADAL" clId="{9490FCAB-A391-4EDB-A686-1941C524DB24}" dt="2024-01-05T13:14:50.137" v="6293"/>
          <ac:spMkLst>
            <pc:docMk/>
            <pc:sldMk cId="1171091200" sldId="288"/>
            <ac:spMk id="40" creationId="{10837BA1-204E-4E3A-A098-A4518BEA4D13}"/>
          </ac:spMkLst>
        </pc:spChg>
        <pc:spChg chg="add del mod replST">
          <ac:chgData name="Martin Locock" userId="e15b0232-237d-4436-a587-677fdd88485c" providerId="ADAL" clId="{9490FCAB-A391-4EDB-A686-1941C524DB24}" dt="2024-01-05T13:14:50.137" v="6294"/>
          <ac:spMkLst>
            <pc:docMk/>
            <pc:sldMk cId="1171091200" sldId="288"/>
            <ac:spMk id="41" creationId="{77FFFFE1-3EAE-47B4-BC66-B5AD2020ED8F}"/>
          </ac:spMkLst>
        </pc:spChg>
        <pc:spChg chg="add del mod replST">
          <ac:chgData name="Martin Locock" userId="e15b0232-237d-4436-a587-677fdd88485c" providerId="ADAL" clId="{9490FCAB-A391-4EDB-A686-1941C524DB24}" dt="2024-01-05T13:14:50.137" v="6295"/>
          <ac:spMkLst>
            <pc:docMk/>
            <pc:sldMk cId="1171091200" sldId="288"/>
            <ac:spMk id="42" creationId="{E031C1CF-C5B4-4EB6-9D5A-FFBBEDA68149}"/>
          </ac:spMkLst>
        </pc:spChg>
        <pc:spChg chg="add del mod replST">
          <ac:chgData name="Martin Locock" userId="e15b0232-237d-4436-a587-677fdd88485c" providerId="ADAL" clId="{9490FCAB-A391-4EDB-A686-1941C524DB24}" dt="2024-01-05T13:14:50.137" v="6296"/>
          <ac:spMkLst>
            <pc:docMk/>
            <pc:sldMk cId="1171091200" sldId="288"/>
            <ac:spMk id="43" creationId="{14A567F5-DB28-4635-AE7B-040E7112F6DF}"/>
          </ac:spMkLst>
        </pc:spChg>
        <pc:spChg chg="add del mod replST">
          <ac:chgData name="Martin Locock" userId="e15b0232-237d-4436-a587-677fdd88485c" providerId="ADAL" clId="{9490FCAB-A391-4EDB-A686-1941C524DB24}" dt="2024-01-05T13:14:50.137" v="6297"/>
          <ac:spMkLst>
            <pc:docMk/>
            <pc:sldMk cId="1171091200" sldId="288"/>
            <ac:spMk id="44" creationId="{645FE3FB-A35D-44EB-B09B-563F9D45A91E}"/>
          </ac:spMkLst>
        </pc:spChg>
        <pc:spChg chg="add del mod replST">
          <ac:chgData name="Martin Locock" userId="e15b0232-237d-4436-a587-677fdd88485c" providerId="ADAL" clId="{9490FCAB-A391-4EDB-A686-1941C524DB24}" dt="2024-01-05T13:14:50.137" v="6298"/>
          <ac:spMkLst>
            <pc:docMk/>
            <pc:sldMk cId="1171091200" sldId="288"/>
            <ac:spMk id="45" creationId="{37585FA8-54E6-4CD0-AB4A-8478BBD9C0FE}"/>
          </ac:spMkLst>
        </pc:spChg>
        <pc:spChg chg="add del mod replST">
          <ac:chgData name="Martin Locock" userId="e15b0232-237d-4436-a587-677fdd88485c" providerId="ADAL" clId="{9490FCAB-A391-4EDB-A686-1941C524DB24}" dt="2024-01-05T13:14:50.137" v="6299"/>
          <ac:spMkLst>
            <pc:docMk/>
            <pc:sldMk cId="1171091200" sldId="288"/>
            <ac:spMk id="46" creationId="{1D3750CA-BD78-4C93-BA5C-C65F5459CB35}"/>
          </ac:spMkLst>
        </pc:spChg>
        <pc:spChg chg="add del mod replST">
          <ac:chgData name="Martin Locock" userId="e15b0232-237d-4436-a587-677fdd88485c" providerId="ADAL" clId="{9490FCAB-A391-4EDB-A686-1941C524DB24}" dt="2024-01-05T13:14:50.137" v="6300"/>
          <ac:spMkLst>
            <pc:docMk/>
            <pc:sldMk cId="1171091200" sldId="288"/>
            <ac:spMk id="47" creationId="{7D802C77-7C23-4C35-8586-018FF7D87B3F}"/>
          </ac:spMkLst>
        </pc:spChg>
        <pc:spChg chg="add del mod replST">
          <ac:chgData name="Martin Locock" userId="e15b0232-237d-4436-a587-677fdd88485c" providerId="ADAL" clId="{9490FCAB-A391-4EDB-A686-1941C524DB24}" dt="2024-01-05T13:14:50.137" v="6301"/>
          <ac:spMkLst>
            <pc:docMk/>
            <pc:sldMk cId="1171091200" sldId="288"/>
            <ac:spMk id="48" creationId="{3EBC395B-0A41-4022-A2C8-284291EDF7E1}"/>
          </ac:spMkLst>
        </pc:spChg>
        <pc:spChg chg="add del mod replST">
          <ac:chgData name="Martin Locock" userId="e15b0232-237d-4436-a587-677fdd88485c" providerId="ADAL" clId="{9490FCAB-A391-4EDB-A686-1941C524DB24}" dt="2024-01-05T13:14:50.137" v="6302"/>
          <ac:spMkLst>
            <pc:docMk/>
            <pc:sldMk cId="1171091200" sldId="288"/>
            <ac:spMk id="49" creationId="{ECF7CF8C-3D81-4DA0-A16E-F67C92350F6E}"/>
          </ac:spMkLst>
        </pc:spChg>
        <pc:spChg chg="add del mod replST">
          <ac:chgData name="Martin Locock" userId="e15b0232-237d-4436-a587-677fdd88485c" providerId="ADAL" clId="{9490FCAB-A391-4EDB-A686-1941C524DB24}" dt="2024-01-05T13:14:50.137" v="6303"/>
          <ac:spMkLst>
            <pc:docMk/>
            <pc:sldMk cId="1171091200" sldId="288"/>
            <ac:spMk id="50" creationId="{1B3590E7-DB12-4836-8F72-A98122E84E8F}"/>
          </ac:spMkLst>
        </pc:spChg>
        <pc:spChg chg="add del mod replST">
          <ac:chgData name="Martin Locock" userId="e15b0232-237d-4436-a587-677fdd88485c" providerId="ADAL" clId="{9490FCAB-A391-4EDB-A686-1941C524DB24}" dt="2024-01-05T13:14:50.137" v="6304"/>
          <ac:spMkLst>
            <pc:docMk/>
            <pc:sldMk cId="1171091200" sldId="288"/>
            <ac:spMk id="51" creationId="{6435C664-4478-4B43-9F1E-2F6171A831E5}"/>
          </ac:spMkLst>
        </pc:spChg>
        <pc:spChg chg="add del mod replST">
          <ac:chgData name="Martin Locock" userId="e15b0232-237d-4436-a587-677fdd88485c" providerId="ADAL" clId="{9490FCAB-A391-4EDB-A686-1941C524DB24}" dt="2024-01-05T13:14:50.137" v="6305"/>
          <ac:spMkLst>
            <pc:docMk/>
            <pc:sldMk cId="1171091200" sldId="288"/>
            <ac:spMk id="52" creationId="{5AE66682-35F1-41A5-8A21-DD666290E684}"/>
          </ac:spMkLst>
        </pc:spChg>
        <pc:spChg chg="add del mod replST">
          <ac:chgData name="Martin Locock" userId="e15b0232-237d-4436-a587-677fdd88485c" providerId="ADAL" clId="{9490FCAB-A391-4EDB-A686-1941C524DB24}" dt="2024-01-05T13:14:50.137" v="6306"/>
          <ac:spMkLst>
            <pc:docMk/>
            <pc:sldMk cId="1171091200" sldId="288"/>
            <ac:spMk id="53" creationId="{5401CB99-C3D2-4D71-A588-64BE75514860}"/>
          </ac:spMkLst>
        </pc:spChg>
        <pc:spChg chg="add del mod replST">
          <ac:chgData name="Martin Locock" userId="e15b0232-237d-4436-a587-677fdd88485c" providerId="ADAL" clId="{9490FCAB-A391-4EDB-A686-1941C524DB24}" dt="2024-01-05T13:14:50.137" v="6307"/>
          <ac:spMkLst>
            <pc:docMk/>
            <pc:sldMk cId="1171091200" sldId="288"/>
            <ac:spMk id="54" creationId="{D421AD21-C9B6-4458-A445-93A5BF9FE66B}"/>
          </ac:spMkLst>
        </pc:spChg>
        <pc:spChg chg="add del mod replST">
          <ac:chgData name="Martin Locock" userId="e15b0232-237d-4436-a587-677fdd88485c" providerId="ADAL" clId="{9490FCAB-A391-4EDB-A686-1941C524DB24}" dt="2024-01-05T13:14:50.137" v="6308"/>
          <ac:spMkLst>
            <pc:docMk/>
            <pc:sldMk cId="1171091200" sldId="288"/>
            <ac:spMk id="55" creationId="{3A558EC2-893A-46A1-A191-468E7939AF90}"/>
          </ac:spMkLst>
        </pc:spChg>
        <pc:spChg chg="add del mod replST">
          <ac:chgData name="Martin Locock" userId="e15b0232-237d-4436-a587-677fdd88485c" providerId="ADAL" clId="{9490FCAB-A391-4EDB-A686-1941C524DB24}" dt="2024-01-05T13:14:50.137" v="6309"/>
          <ac:spMkLst>
            <pc:docMk/>
            <pc:sldMk cId="1171091200" sldId="288"/>
            <ac:spMk id="56" creationId="{0DBF7A7C-7C79-4CCF-8C5C-B5DBB1BE06A5}"/>
          </ac:spMkLst>
        </pc:spChg>
        <pc:spChg chg="add del mod replST">
          <ac:chgData name="Martin Locock" userId="e15b0232-237d-4436-a587-677fdd88485c" providerId="ADAL" clId="{9490FCAB-A391-4EDB-A686-1941C524DB24}" dt="2024-01-05T13:14:50.137" v="6310"/>
          <ac:spMkLst>
            <pc:docMk/>
            <pc:sldMk cId="1171091200" sldId="288"/>
            <ac:spMk id="57" creationId="{028BB19B-891C-4B85-B695-3EE186F7F052}"/>
          </ac:spMkLst>
        </pc:spChg>
        <pc:spChg chg="add del mod replST">
          <ac:chgData name="Martin Locock" userId="e15b0232-237d-4436-a587-677fdd88485c" providerId="ADAL" clId="{9490FCAB-A391-4EDB-A686-1941C524DB24}" dt="2024-01-05T13:14:50.153" v="6311"/>
          <ac:spMkLst>
            <pc:docMk/>
            <pc:sldMk cId="1171091200" sldId="288"/>
            <ac:spMk id="58" creationId="{FE9BD05F-A0D7-462F-940D-BF08B6EEE3EA}"/>
          </ac:spMkLst>
        </pc:spChg>
        <pc:spChg chg="add del mod replST">
          <ac:chgData name="Martin Locock" userId="e15b0232-237d-4436-a587-677fdd88485c" providerId="ADAL" clId="{9490FCAB-A391-4EDB-A686-1941C524DB24}" dt="2024-01-05T13:14:50.153" v="6312"/>
          <ac:spMkLst>
            <pc:docMk/>
            <pc:sldMk cId="1171091200" sldId="288"/>
            <ac:spMk id="59" creationId="{8407B641-F428-4A39-989E-B123640ACDF7}"/>
          </ac:spMkLst>
        </pc:spChg>
        <pc:spChg chg="add del mod replST">
          <ac:chgData name="Martin Locock" userId="e15b0232-237d-4436-a587-677fdd88485c" providerId="ADAL" clId="{9490FCAB-A391-4EDB-A686-1941C524DB24}" dt="2024-01-05T13:14:50.153" v="6313"/>
          <ac:spMkLst>
            <pc:docMk/>
            <pc:sldMk cId="1171091200" sldId="288"/>
            <ac:spMk id="60" creationId="{99C9ABF2-865E-49A3-A648-6C2E780AE983}"/>
          </ac:spMkLst>
        </pc:spChg>
        <pc:spChg chg="add del mod replST">
          <ac:chgData name="Martin Locock" userId="e15b0232-237d-4436-a587-677fdd88485c" providerId="ADAL" clId="{9490FCAB-A391-4EDB-A686-1941C524DB24}" dt="2024-01-05T13:14:50.153" v="6314"/>
          <ac:spMkLst>
            <pc:docMk/>
            <pc:sldMk cId="1171091200" sldId="288"/>
            <ac:spMk id="61" creationId="{85E71D08-89A6-4E8E-BBA2-2BC8387B1A1E}"/>
          </ac:spMkLst>
        </pc:spChg>
        <pc:spChg chg="add del mod replST">
          <ac:chgData name="Martin Locock" userId="e15b0232-237d-4436-a587-677fdd88485c" providerId="ADAL" clId="{9490FCAB-A391-4EDB-A686-1941C524DB24}" dt="2024-01-05T13:14:50.153" v="6315"/>
          <ac:spMkLst>
            <pc:docMk/>
            <pc:sldMk cId="1171091200" sldId="288"/>
            <ac:spMk id="62" creationId="{D4234806-E92B-40EC-9896-4D10E8334A6A}"/>
          </ac:spMkLst>
        </pc:spChg>
        <pc:spChg chg="add del mod replST">
          <ac:chgData name="Martin Locock" userId="e15b0232-237d-4436-a587-677fdd88485c" providerId="ADAL" clId="{9490FCAB-A391-4EDB-A686-1941C524DB24}" dt="2024-01-05T13:14:50.153" v="6316"/>
          <ac:spMkLst>
            <pc:docMk/>
            <pc:sldMk cId="1171091200" sldId="288"/>
            <ac:spMk id="63" creationId="{46D98599-EF90-4CA4-91EC-057553618989}"/>
          </ac:spMkLst>
        </pc:spChg>
        <pc:spChg chg="add del mod replST">
          <ac:chgData name="Martin Locock" userId="e15b0232-237d-4436-a587-677fdd88485c" providerId="ADAL" clId="{9490FCAB-A391-4EDB-A686-1941C524DB24}" dt="2024-01-05T13:14:50.153" v="6317"/>
          <ac:spMkLst>
            <pc:docMk/>
            <pc:sldMk cId="1171091200" sldId="288"/>
            <ac:spMk id="64" creationId="{6E2E6719-34DF-4A78-9B3A-A852DF0896D1}"/>
          </ac:spMkLst>
        </pc:spChg>
        <pc:spChg chg="add del mod replST">
          <ac:chgData name="Martin Locock" userId="e15b0232-237d-4436-a587-677fdd88485c" providerId="ADAL" clId="{9490FCAB-A391-4EDB-A686-1941C524DB24}" dt="2024-01-05T13:14:50.153" v="6318"/>
          <ac:spMkLst>
            <pc:docMk/>
            <pc:sldMk cId="1171091200" sldId="288"/>
            <ac:spMk id="65" creationId="{DBBEAD0C-11AD-485A-AE7B-4BE6D61027C1}"/>
          </ac:spMkLst>
        </pc:spChg>
        <pc:spChg chg="add del mod replST">
          <ac:chgData name="Martin Locock" userId="e15b0232-237d-4436-a587-677fdd88485c" providerId="ADAL" clId="{9490FCAB-A391-4EDB-A686-1941C524DB24}" dt="2024-01-05T13:14:50.153" v="6319"/>
          <ac:spMkLst>
            <pc:docMk/>
            <pc:sldMk cId="1171091200" sldId="288"/>
            <ac:spMk id="66" creationId="{D4CCEDF4-DD05-47E2-91B1-F25EB840207F}"/>
          </ac:spMkLst>
        </pc:spChg>
        <pc:spChg chg="add del mod replST">
          <ac:chgData name="Martin Locock" userId="e15b0232-237d-4436-a587-677fdd88485c" providerId="ADAL" clId="{9490FCAB-A391-4EDB-A686-1941C524DB24}" dt="2024-01-05T13:14:50.153" v="6320"/>
          <ac:spMkLst>
            <pc:docMk/>
            <pc:sldMk cId="1171091200" sldId="288"/>
            <ac:spMk id="67" creationId="{1E104097-2353-4953-8EF8-EA3FC234B093}"/>
          </ac:spMkLst>
        </pc:spChg>
        <pc:spChg chg="add del mod replST">
          <ac:chgData name="Martin Locock" userId="e15b0232-237d-4436-a587-677fdd88485c" providerId="ADAL" clId="{9490FCAB-A391-4EDB-A686-1941C524DB24}" dt="2024-01-05T13:14:50.153" v="6321"/>
          <ac:spMkLst>
            <pc:docMk/>
            <pc:sldMk cId="1171091200" sldId="288"/>
            <ac:spMk id="68" creationId="{37AF1574-6CDC-4997-8131-892F2916EDBD}"/>
          </ac:spMkLst>
        </pc:spChg>
        <pc:spChg chg="add del mod replST">
          <ac:chgData name="Martin Locock" userId="e15b0232-237d-4436-a587-677fdd88485c" providerId="ADAL" clId="{9490FCAB-A391-4EDB-A686-1941C524DB24}" dt="2024-01-05T13:14:50.153" v="6322"/>
          <ac:spMkLst>
            <pc:docMk/>
            <pc:sldMk cId="1171091200" sldId="288"/>
            <ac:spMk id="69" creationId="{209DDCE7-A4A1-41E4-A557-2ED92F2D9308}"/>
          </ac:spMkLst>
        </pc:spChg>
        <pc:spChg chg="add del mod replST">
          <ac:chgData name="Martin Locock" userId="e15b0232-237d-4436-a587-677fdd88485c" providerId="ADAL" clId="{9490FCAB-A391-4EDB-A686-1941C524DB24}" dt="2024-01-05T13:14:50.153" v="6323"/>
          <ac:spMkLst>
            <pc:docMk/>
            <pc:sldMk cId="1171091200" sldId="288"/>
            <ac:spMk id="70" creationId="{DA510B56-BD16-40C5-89B5-F068FE9D44D5}"/>
          </ac:spMkLst>
        </pc:spChg>
        <pc:spChg chg="add del mod replST">
          <ac:chgData name="Martin Locock" userId="e15b0232-237d-4436-a587-677fdd88485c" providerId="ADAL" clId="{9490FCAB-A391-4EDB-A686-1941C524DB24}" dt="2024-01-05T13:14:50.153" v="6324"/>
          <ac:spMkLst>
            <pc:docMk/>
            <pc:sldMk cId="1171091200" sldId="288"/>
            <ac:spMk id="71" creationId="{6190E1DF-C3DA-46FC-8ACA-E4F736F4D6E7}"/>
          </ac:spMkLst>
        </pc:spChg>
        <pc:spChg chg="add del mod replST">
          <ac:chgData name="Martin Locock" userId="e15b0232-237d-4436-a587-677fdd88485c" providerId="ADAL" clId="{9490FCAB-A391-4EDB-A686-1941C524DB24}" dt="2024-01-05T13:14:50.153" v="6325"/>
          <ac:spMkLst>
            <pc:docMk/>
            <pc:sldMk cId="1171091200" sldId="288"/>
            <ac:spMk id="72" creationId="{C1D6D948-54FF-40E7-8A4C-89CEE8135058}"/>
          </ac:spMkLst>
        </pc:spChg>
        <pc:spChg chg="add del mod replST">
          <ac:chgData name="Martin Locock" userId="e15b0232-237d-4436-a587-677fdd88485c" providerId="ADAL" clId="{9490FCAB-A391-4EDB-A686-1941C524DB24}" dt="2024-01-05T13:14:50.153" v="6326"/>
          <ac:spMkLst>
            <pc:docMk/>
            <pc:sldMk cId="1171091200" sldId="288"/>
            <ac:spMk id="73" creationId="{C5597950-0F08-4877-91A9-3034A1D1B0A1}"/>
          </ac:spMkLst>
        </pc:spChg>
        <pc:spChg chg="add del mod replST">
          <ac:chgData name="Martin Locock" userId="e15b0232-237d-4436-a587-677fdd88485c" providerId="ADAL" clId="{9490FCAB-A391-4EDB-A686-1941C524DB24}" dt="2024-01-05T13:14:50.153" v="6327"/>
          <ac:spMkLst>
            <pc:docMk/>
            <pc:sldMk cId="1171091200" sldId="288"/>
            <ac:spMk id="74" creationId="{197C121C-59E8-4E74-A2C9-45FABFA651C0}"/>
          </ac:spMkLst>
        </pc:spChg>
        <pc:spChg chg="add del mod replST">
          <ac:chgData name="Martin Locock" userId="e15b0232-237d-4436-a587-677fdd88485c" providerId="ADAL" clId="{9490FCAB-A391-4EDB-A686-1941C524DB24}" dt="2024-01-05T13:14:50.153" v="6328"/>
          <ac:spMkLst>
            <pc:docMk/>
            <pc:sldMk cId="1171091200" sldId="288"/>
            <ac:spMk id="75" creationId="{1A95644D-7AB3-43C3-A305-373D3A810542}"/>
          </ac:spMkLst>
        </pc:spChg>
        <pc:spChg chg="add del mod replST">
          <ac:chgData name="Martin Locock" userId="e15b0232-237d-4436-a587-677fdd88485c" providerId="ADAL" clId="{9490FCAB-A391-4EDB-A686-1941C524DB24}" dt="2024-01-05T13:14:50.153" v="6329"/>
          <ac:spMkLst>
            <pc:docMk/>
            <pc:sldMk cId="1171091200" sldId="288"/>
            <ac:spMk id="76" creationId="{4A0DC48F-CC4E-4364-B41F-B4CB5DD728D9}"/>
          </ac:spMkLst>
        </pc:spChg>
        <pc:spChg chg="add del mod replST">
          <ac:chgData name="Martin Locock" userId="e15b0232-237d-4436-a587-677fdd88485c" providerId="ADAL" clId="{9490FCAB-A391-4EDB-A686-1941C524DB24}" dt="2024-01-05T13:14:50.153" v="6330"/>
          <ac:spMkLst>
            <pc:docMk/>
            <pc:sldMk cId="1171091200" sldId="288"/>
            <ac:spMk id="77" creationId="{9947C655-A1D9-42CD-8E30-DD135FBF4D2E}"/>
          </ac:spMkLst>
        </pc:spChg>
        <pc:spChg chg="add del mod replST">
          <ac:chgData name="Martin Locock" userId="e15b0232-237d-4436-a587-677fdd88485c" providerId="ADAL" clId="{9490FCAB-A391-4EDB-A686-1941C524DB24}" dt="2024-01-05T13:14:50.153" v="6331"/>
          <ac:spMkLst>
            <pc:docMk/>
            <pc:sldMk cId="1171091200" sldId="288"/>
            <ac:spMk id="78" creationId="{FBC0FA79-DAF2-4084-9F9F-013217AB3B00}"/>
          </ac:spMkLst>
        </pc:spChg>
        <pc:spChg chg="add del mod replST">
          <ac:chgData name="Martin Locock" userId="e15b0232-237d-4436-a587-677fdd88485c" providerId="ADAL" clId="{9490FCAB-A391-4EDB-A686-1941C524DB24}" dt="2024-01-05T13:14:50.153" v="6332"/>
          <ac:spMkLst>
            <pc:docMk/>
            <pc:sldMk cId="1171091200" sldId="288"/>
            <ac:spMk id="79" creationId="{914F7C7F-94E7-4D20-957A-8DFAFC4A6D4F}"/>
          </ac:spMkLst>
        </pc:spChg>
        <pc:spChg chg="add del mod replST">
          <ac:chgData name="Martin Locock" userId="e15b0232-237d-4436-a587-677fdd88485c" providerId="ADAL" clId="{9490FCAB-A391-4EDB-A686-1941C524DB24}" dt="2024-01-05T13:14:50.153" v="6333"/>
          <ac:spMkLst>
            <pc:docMk/>
            <pc:sldMk cId="1171091200" sldId="288"/>
            <ac:spMk id="80" creationId="{17D6AAED-6B17-4948-ACA5-F8FE50D0B93B}"/>
          </ac:spMkLst>
        </pc:spChg>
        <pc:spChg chg="add del mod replST">
          <ac:chgData name="Martin Locock" userId="e15b0232-237d-4436-a587-677fdd88485c" providerId="ADAL" clId="{9490FCAB-A391-4EDB-A686-1941C524DB24}" dt="2024-01-05T13:14:50.153" v="6334"/>
          <ac:spMkLst>
            <pc:docMk/>
            <pc:sldMk cId="1171091200" sldId="288"/>
            <ac:spMk id="81" creationId="{9CE0B288-08AC-488E-9F4D-6CE885085E8D}"/>
          </ac:spMkLst>
        </pc:spChg>
        <pc:spChg chg="add del mod replST">
          <ac:chgData name="Martin Locock" userId="e15b0232-237d-4436-a587-677fdd88485c" providerId="ADAL" clId="{9490FCAB-A391-4EDB-A686-1941C524DB24}" dt="2024-01-05T13:14:50.153" v="6335"/>
          <ac:spMkLst>
            <pc:docMk/>
            <pc:sldMk cId="1171091200" sldId="288"/>
            <ac:spMk id="82" creationId="{048A09D6-C875-4093-AEA2-EB4DE441DB9C}"/>
          </ac:spMkLst>
        </pc:spChg>
        <pc:spChg chg="add del mod replST">
          <ac:chgData name="Martin Locock" userId="e15b0232-237d-4436-a587-677fdd88485c" providerId="ADAL" clId="{9490FCAB-A391-4EDB-A686-1941C524DB24}" dt="2024-01-05T13:14:50.153" v="6336"/>
          <ac:spMkLst>
            <pc:docMk/>
            <pc:sldMk cId="1171091200" sldId="288"/>
            <ac:spMk id="83" creationId="{A041CF47-4C4D-490A-ACE0-B94E570E175A}"/>
          </ac:spMkLst>
        </pc:spChg>
        <pc:spChg chg="add del mod replST">
          <ac:chgData name="Martin Locock" userId="e15b0232-237d-4436-a587-677fdd88485c" providerId="ADAL" clId="{9490FCAB-A391-4EDB-A686-1941C524DB24}" dt="2024-01-05T13:14:50.153" v="6337"/>
          <ac:spMkLst>
            <pc:docMk/>
            <pc:sldMk cId="1171091200" sldId="288"/>
            <ac:spMk id="84" creationId="{D97AD86E-6C72-4F15-986C-4325E60B24A7}"/>
          </ac:spMkLst>
        </pc:spChg>
        <pc:spChg chg="add del mod replST">
          <ac:chgData name="Martin Locock" userId="e15b0232-237d-4436-a587-677fdd88485c" providerId="ADAL" clId="{9490FCAB-A391-4EDB-A686-1941C524DB24}" dt="2024-01-05T13:14:50.153" v="6338"/>
          <ac:spMkLst>
            <pc:docMk/>
            <pc:sldMk cId="1171091200" sldId="288"/>
            <ac:spMk id="85" creationId="{96620BCC-3AFA-440A-913F-268C68A9925A}"/>
          </ac:spMkLst>
        </pc:spChg>
        <pc:spChg chg="add del mod replST">
          <ac:chgData name="Martin Locock" userId="e15b0232-237d-4436-a587-677fdd88485c" providerId="ADAL" clId="{9490FCAB-A391-4EDB-A686-1941C524DB24}" dt="2024-01-05T13:14:50.153" v="6339"/>
          <ac:spMkLst>
            <pc:docMk/>
            <pc:sldMk cId="1171091200" sldId="288"/>
            <ac:spMk id="86" creationId="{B196A2B4-ADB0-4757-9672-923300B415F3}"/>
          </ac:spMkLst>
        </pc:spChg>
        <pc:spChg chg="add del mod replST">
          <ac:chgData name="Martin Locock" userId="e15b0232-237d-4436-a587-677fdd88485c" providerId="ADAL" clId="{9490FCAB-A391-4EDB-A686-1941C524DB24}" dt="2024-01-05T13:14:50.153" v="6340"/>
          <ac:spMkLst>
            <pc:docMk/>
            <pc:sldMk cId="1171091200" sldId="288"/>
            <ac:spMk id="87" creationId="{11956D99-0F9E-4A89-A37D-5E048DC4E56E}"/>
          </ac:spMkLst>
        </pc:spChg>
        <pc:spChg chg="add del mod replST">
          <ac:chgData name="Martin Locock" userId="e15b0232-237d-4436-a587-677fdd88485c" providerId="ADAL" clId="{9490FCAB-A391-4EDB-A686-1941C524DB24}" dt="2024-01-05T13:14:50.169" v="6341"/>
          <ac:spMkLst>
            <pc:docMk/>
            <pc:sldMk cId="1171091200" sldId="288"/>
            <ac:spMk id="88" creationId="{A7EEAB8F-3279-430A-83A0-602B4AE731BD}"/>
          </ac:spMkLst>
        </pc:spChg>
        <pc:spChg chg="add del mod replST">
          <ac:chgData name="Martin Locock" userId="e15b0232-237d-4436-a587-677fdd88485c" providerId="ADAL" clId="{9490FCAB-A391-4EDB-A686-1941C524DB24}" dt="2024-01-05T13:14:50.169" v="6342"/>
          <ac:spMkLst>
            <pc:docMk/>
            <pc:sldMk cId="1171091200" sldId="288"/>
            <ac:spMk id="89" creationId="{F679145A-F650-4FAA-AC9C-05378E1766A0}"/>
          </ac:spMkLst>
        </pc:spChg>
        <pc:spChg chg="add del mod replST">
          <ac:chgData name="Martin Locock" userId="e15b0232-237d-4436-a587-677fdd88485c" providerId="ADAL" clId="{9490FCAB-A391-4EDB-A686-1941C524DB24}" dt="2024-01-05T13:14:50.169" v="6343"/>
          <ac:spMkLst>
            <pc:docMk/>
            <pc:sldMk cId="1171091200" sldId="288"/>
            <ac:spMk id="90" creationId="{92C61D20-B908-48C8-BE24-3EFC0F0FC3B3}"/>
          </ac:spMkLst>
        </pc:spChg>
        <pc:spChg chg="add del mod replST">
          <ac:chgData name="Martin Locock" userId="e15b0232-237d-4436-a587-677fdd88485c" providerId="ADAL" clId="{9490FCAB-A391-4EDB-A686-1941C524DB24}" dt="2024-01-05T13:14:50.169" v="6344"/>
          <ac:spMkLst>
            <pc:docMk/>
            <pc:sldMk cId="1171091200" sldId="288"/>
            <ac:spMk id="91" creationId="{F72C17F9-9C97-4F3A-AB76-9CFD4F4B39B0}"/>
          </ac:spMkLst>
        </pc:spChg>
        <pc:spChg chg="add del mod replST">
          <ac:chgData name="Martin Locock" userId="e15b0232-237d-4436-a587-677fdd88485c" providerId="ADAL" clId="{9490FCAB-A391-4EDB-A686-1941C524DB24}" dt="2024-01-05T13:14:50.169" v="6345"/>
          <ac:spMkLst>
            <pc:docMk/>
            <pc:sldMk cId="1171091200" sldId="288"/>
            <ac:spMk id="92" creationId="{07C4B24F-7F10-498A-923E-CFEE4AB3DCEC}"/>
          </ac:spMkLst>
        </pc:spChg>
        <pc:spChg chg="add del mod replST">
          <ac:chgData name="Martin Locock" userId="e15b0232-237d-4436-a587-677fdd88485c" providerId="ADAL" clId="{9490FCAB-A391-4EDB-A686-1941C524DB24}" dt="2024-01-05T13:14:50.169" v="6346"/>
          <ac:spMkLst>
            <pc:docMk/>
            <pc:sldMk cId="1171091200" sldId="288"/>
            <ac:spMk id="93" creationId="{994D7FE8-2815-472A-A82D-3BECA06B275A}"/>
          </ac:spMkLst>
        </pc:spChg>
        <pc:spChg chg="add del mod replST">
          <ac:chgData name="Martin Locock" userId="e15b0232-237d-4436-a587-677fdd88485c" providerId="ADAL" clId="{9490FCAB-A391-4EDB-A686-1941C524DB24}" dt="2024-01-05T13:14:50.169" v="6347"/>
          <ac:spMkLst>
            <pc:docMk/>
            <pc:sldMk cId="1171091200" sldId="288"/>
            <ac:spMk id="94" creationId="{60D289C9-74E2-4299-AAE5-AF66538A638F}"/>
          </ac:spMkLst>
        </pc:spChg>
        <pc:spChg chg="add del mod replST">
          <ac:chgData name="Martin Locock" userId="e15b0232-237d-4436-a587-677fdd88485c" providerId="ADAL" clId="{9490FCAB-A391-4EDB-A686-1941C524DB24}" dt="2024-01-05T13:14:50.169" v="6348"/>
          <ac:spMkLst>
            <pc:docMk/>
            <pc:sldMk cId="1171091200" sldId="288"/>
            <ac:spMk id="95" creationId="{EEE35067-6E0D-4164-ACD8-6A408387F70B}"/>
          </ac:spMkLst>
        </pc:spChg>
        <pc:spChg chg="add del mod replST">
          <ac:chgData name="Martin Locock" userId="e15b0232-237d-4436-a587-677fdd88485c" providerId="ADAL" clId="{9490FCAB-A391-4EDB-A686-1941C524DB24}" dt="2024-01-05T13:14:50.169" v="6349"/>
          <ac:spMkLst>
            <pc:docMk/>
            <pc:sldMk cId="1171091200" sldId="288"/>
            <ac:spMk id="96" creationId="{0215435F-6B33-44A4-9228-A4B76AB0AA46}"/>
          </ac:spMkLst>
        </pc:spChg>
        <pc:spChg chg="add del mod replST">
          <ac:chgData name="Martin Locock" userId="e15b0232-237d-4436-a587-677fdd88485c" providerId="ADAL" clId="{9490FCAB-A391-4EDB-A686-1941C524DB24}" dt="2024-01-05T13:14:50.169" v="6350"/>
          <ac:spMkLst>
            <pc:docMk/>
            <pc:sldMk cId="1171091200" sldId="288"/>
            <ac:spMk id="97" creationId="{44B11567-84E1-4B33-8AE1-1572B0532DA0}"/>
          </ac:spMkLst>
        </pc:spChg>
        <pc:spChg chg="add del mod replST">
          <ac:chgData name="Martin Locock" userId="e15b0232-237d-4436-a587-677fdd88485c" providerId="ADAL" clId="{9490FCAB-A391-4EDB-A686-1941C524DB24}" dt="2024-01-05T13:14:50.169" v="6351"/>
          <ac:spMkLst>
            <pc:docMk/>
            <pc:sldMk cId="1171091200" sldId="288"/>
            <ac:spMk id="98" creationId="{FB81FDCA-2E34-4D69-8952-70C84B768DF4}"/>
          </ac:spMkLst>
        </pc:spChg>
        <pc:spChg chg="add del mod replST">
          <ac:chgData name="Martin Locock" userId="e15b0232-237d-4436-a587-677fdd88485c" providerId="ADAL" clId="{9490FCAB-A391-4EDB-A686-1941C524DB24}" dt="2024-01-05T13:14:50.169" v="6352"/>
          <ac:spMkLst>
            <pc:docMk/>
            <pc:sldMk cId="1171091200" sldId="288"/>
            <ac:spMk id="99" creationId="{0DBA12C4-07A3-4837-9DD8-917A0DBA27B8}"/>
          </ac:spMkLst>
        </pc:spChg>
        <pc:spChg chg="add del mod replST">
          <ac:chgData name="Martin Locock" userId="e15b0232-237d-4436-a587-677fdd88485c" providerId="ADAL" clId="{9490FCAB-A391-4EDB-A686-1941C524DB24}" dt="2024-01-05T13:14:50.169" v="6353"/>
          <ac:spMkLst>
            <pc:docMk/>
            <pc:sldMk cId="1171091200" sldId="288"/>
            <ac:spMk id="100" creationId="{99FBB21E-0220-4F5F-A320-93871F3F4A4F}"/>
          </ac:spMkLst>
        </pc:spChg>
        <pc:spChg chg="add del mod replST">
          <ac:chgData name="Martin Locock" userId="e15b0232-237d-4436-a587-677fdd88485c" providerId="ADAL" clId="{9490FCAB-A391-4EDB-A686-1941C524DB24}" dt="2024-01-05T13:14:50.169" v="6354"/>
          <ac:spMkLst>
            <pc:docMk/>
            <pc:sldMk cId="1171091200" sldId="288"/>
            <ac:spMk id="101" creationId="{D723A981-7BA3-435E-AC5D-01921BAEB365}"/>
          </ac:spMkLst>
        </pc:spChg>
        <pc:spChg chg="add del mod replST">
          <ac:chgData name="Martin Locock" userId="e15b0232-237d-4436-a587-677fdd88485c" providerId="ADAL" clId="{9490FCAB-A391-4EDB-A686-1941C524DB24}" dt="2024-01-05T13:14:50.169" v="6355"/>
          <ac:spMkLst>
            <pc:docMk/>
            <pc:sldMk cId="1171091200" sldId="288"/>
            <ac:spMk id="102" creationId="{91D6AB7E-A611-4809-9226-30F094DEF9E3}"/>
          </ac:spMkLst>
        </pc:spChg>
        <pc:spChg chg="add del mod replST">
          <ac:chgData name="Martin Locock" userId="e15b0232-237d-4436-a587-677fdd88485c" providerId="ADAL" clId="{9490FCAB-A391-4EDB-A686-1941C524DB24}" dt="2024-01-05T13:14:50.169" v="6356"/>
          <ac:spMkLst>
            <pc:docMk/>
            <pc:sldMk cId="1171091200" sldId="288"/>
            <ac:spMk id="103" creationId="{3940FDEB-9C29-4532-98DB-35C03979335B}"/>
          </ac:spMkLst>
        </pc:spChg>
        <pc:spChg chg="add del mod replST">
          <ac:chgData name="Martin Locock" userId="e15b0232-237d-4436-a587-677fdd88485c" providerId="ADAL" clId="{9490FCAB-A391-4EDB-A686-1941C524DB24}" dt="2024-01-05T13:14:50.169" v="6357"/>
          <ac:spMkLst>
            <pc:docMk/>
            <pc:sldMk cId="1171091200" sldId="288"/>
            <ac:spMk id="104" creationId="{2B9775B6-3541-44E3-8FC3-2675B374D91F}"/>
          </ac:spMkLst>
        </pc:spChg>
        <pc:spChg chg="add del mod replST">
          <ac:chgData name="Martin Locock" userId="e15b0232-237d-4436-a587-677fdd88485c" providerId="ADAL" clId="{9490FCAB-A391-4EDB-A686-1941C524DB24}" dt="2024-01-05T13:14:50.169" v="6358"/>
          <ac:spMkLst>
            <pc:docMk/>
            <pc:sldMk cId="1171091200" sldId="288"/>
            <ac:spMk id="105" creationId="{2D0D4D80-14AF-4CE7-AE1F-E5B198A66E34}"/>
          </ac:spMkLst>
        </pc:spChg>
        <pc:spChg chg="add del mod replST">
          <ac:chgData name="Martin Locock" userId="e15b0232-237d-4436-a587-677fdd88485c" providerId="ADAL" clId="{9490FCAB-A391-4EDB-A686-1941C524DB24}" dt="2024-01-05T13:14:50.169" v="6359"/>
          <ac:spMkLst>
            <pc:docMk/>
            <pc:sldMk cId="1171091200" sldId="288"/>
            <ac:spMk id="106" creationId="{F74AE89A-7185-4C65-88CD-3964B7C07AF1}"/>
          </ac:spMkLst>
        </pc:spChg>
        <pc:spChg chg="add del mod replST">
          <ac:chgData name="Martin Locock" userId="e15b0232-237d-4436-a587-677fdd88485c" providerId="ADAL" clId="{9490FCAB-A391-4EDB-A686-1941C524DB24}" dt="2024-01-05T13:14:50.169" v="6360"/>
          <ac:spMkLst>
            <pc:docMk/>
            <pc:sldMk cId="1171091200" sldId="288"/>
            <ac:spMk id="107" creationId="{44688FE5-C45F-4404-BB25-4F7A1D6AFA8B}"/>
          </ac:spMkLst>
        </pc:spChg>
        <pc:spChg chg="add del mod replST">
          <ac:chgData name="Martin Locock" userId="e15b0232-237d-4436-a587-677fdd88485c" providerId="ADAL" clId="{9490FCAB-A391-4EDB-A686-1941C524DB24}" dt="2024-01-05T13:14:50.169" v="6361"/>
          <ac:spMkLst>
            <pc:docMk/>
            <pc:sldMk cId="1171091200" sldId="288"/>
            <ac:spMk id="108" creationId="{224D9FAD-70E6-4B8A-BE44-A05379F7E09D}"/>
          </ac:spMkLst>
        </pc:spChg>
        <pc:spChg chg="add del mod replST">
          <ac:chgData name="Martin Locock" userId="e15b0232-237d-4436-a587-677fdd88485c" providerId="ADAL" clId="{9490FCAB-A391-4EDB-A686-1941C524DB24}" dt="2024-01-05T13:14:50.169" v="6362"/>
          <ac:spMkLst>
            <pc:docMk/>
            <pc:sldMk cId="1171091200" sldId="288"/>
            <ac:spMk id="109" creationId="{C6C45B30-CD02-4EB0-90AB-37C600062133}"/>
          </ac:spMkLst>
        </pc:spChg>
        <pc:spChg chg="add del mod replST">
          <ac:chgData name="Martin Locock" userId="e15b0232-237d-4436-a587-677fdd88485c" providerId="ADAL" clId="{9490FCAB-A391-4EDB-A686-1941C524DB24}" dt="2024-01-05T13:14:50.169" v="6363"/>
          <ac:spMkLst>
            <pc:docMk/>
            <pc:sldMk cId="1171091200" sldId="288"/>
            <ac:spMk id="110" creationId="{E3E9031B-EA50-470B-B872-8C216579BF78}"/>
          </ac:spMkLst>
        </pc:spChg>
        <pc:spChg chg="add del mod replST">
          <ac:chgData name="Martin Locock" userId="e15b0232-237d-4436-a587-677fdd88485c" providerId="ADAL" clId="{9490FCAB-A391-4EDB-A686-1941C524DB24}" dt="2024-01-05T13:14:50.169" v="6364"/>
          <ac:spMkLst>
            <pc:docMk/>
            <pc:sldMk cId="1171091200" sldId="288"/>
            <ac:spMk id="111" creationId="{C2CD3542-4F5D-41B4-81F4-78AE5C0F5D28}"/>
          </ac:spMkLst>
        </pc:spChg>
        <pc:spChg chg="add del mod replST">
          <ac:chgData name="Martin Locock" userId="e15b0232-237d-4436-a587-677fdd88485c" providerId="ADAL" clId="{9490FCAB-A391-4EDB-A686-1941C524DB24}" dt="2024-01-05T13:14:50.169" v="6365"/>
          <ac:spMkLst>
            <pc:docMk/>
            <pc:sldMk cId="1171091200" sldId="288"/>
            <ac:spMk id="112" creationId="{1E1FD7A1-5978-43AE-8F80-E7438591B34C}"/>
          </ac:spMkLst>
        </pc:spChg>
        <pc:spChg chg="add del mod replST">
          <ac:chgData name="Martin Locock" userId="e15b0232-237d-4436-a587-677fdd88485c" providerId="ADAL" clId="{9490FCAB-A391-4EDB-A686-1941C524DB24}" dt="2024-01-05T13:14:50.169" v="6366"/>
          <ac:spMkLst>
            <pc:docMk/>
            <pc:sldMk cId="1171091200" sldId="288"/>
            <ac:spMk id="113" creationId="{4047DCED-278D-4F83-BEC7-F6F887880875}"/>
          </ac:spMkLst>
        </pc:spChg>
        <pc:spChg chg="add del mod replST">
          <ac:chgData name="Martin Locock" userId="e15b0232-237d-4436-a587-677fdd88485c" providerId="ADAL" clId="{9490FCAB-A391-4EDB-A686-1941C524DB24}" dt="2024-01-05T13:14:50.169" v="6367"/>
          <ac:spMkLst>
            <pc:docMk/>
            <pc:sldMk cId="1171091200" sldId="288"/>
            <ac:spMk id="114" creationId="{939875D8-6344-4CC2-91CD-EF84864AE4D9}"/>
          </ac:spMkLst>
        </pc:spChg>
        <pc:spChg chg="add del mod replST">
          <ac:chgData name="Martin Locock" userId="e15b0232-237d-4436-a587-677fdd88485c" providerId="ADAL" clId="{9490FCAB-A391-4EDB-A686-1941C524DB24}" dt="2024-01-05T13:14:50.169" v="6368"/>
          <ac:spMkLst>
            <pc:docMk/>
            <pc:sldMk cId="1171091200" sldId="288"/>
            <ac:spMk id="115" creationId="{448D0956-363D-4E53-9ECE-0729CB3CED93}"/>
          </ac:spMkLst>
        </pc:spChg>
        <pc:spChg chg="add del mod replST">
          <ac:chgData name="Martin Locock" userId="e15b0232-237d-4436-a587-677fdd88485c" providerId="ADAL" clId="{9490FCAB-A391-4EDB-A686-1941C524DB24}" dt="2024-01-05T13:14:50.169" v="6369"/>
          <ac:spMkLst>
            <pc:docMk/>
            <pc:sldMk cId="1171091200" sldId="288"/>
            <ac:spMk id="116" creationId="{8CB83B37-F735-492E-A11F-CDE0A34B1B36}"/>
          </ac:spMkLst>
        </pc:spChg>
        <pc:spChg chg="add del mod replST">
          <ac:chgData name="Martin Locock" userId="e15b0232-237d-4436-a587-677fdd88485c" providerId="ADAL" clId="{9490FCAB-A391-4EDB-A686-1941C524DB24}" dt="2024-01-05T13:14:50.169" v="6370"/>
          <ac:spMkLst>
            <pc:docMk/>
            <pc:sldMk cId="1171091200" sldId="288"/>
            <ac:spMk id="117" creationId="{A6220512-E5B0-4553-8692-1F0300B27508}"/>
          </ac:spMkLst>
        </pc:spChg>
        <pc:spChg chg="add del mod replST">
          <ac:chgData name="Martin Locock" userId="e15b0232-237d-4436-a587-677fdd88485c" providerId="ADAL" clId="{9490FCAB-A391-4EDB-A686-1941C524DB24}" dt="2024-01-05T13:14:50.169" v="6371"/>
          <ac:spMkLst>
            <pc:docMk/>
            <pc:sldMk cId="1171091200" sldId="288"/>
            <ac:spMk id="118" creationId="{DC83F9B5-8B99-4995-8BC2-BE8F6A1299CF}"/>
          </ac:spMkLst>
        </pc:spChg>
        <pc:spChg chg="add del mod replST">
          <ac:chgData name="Martin Locock" userId="e15b0232-237d-4436-a587-677fdd88485c" providerId="ADAL" clId="{9490FCAB-A391-4EDB-A686-1941C524DB24}" dt="2024-01-05T13:14:50.184" v="6372"/>
          <ac:spMkLst>
            <pc:docMk/>
            <pc:sldMk cId="1171091200" sldId="288"/>
            <ac:spMk id="119" creationId="{AE8E6916-E533-44C8-B33C-5B1972ABB88B}"/>
          </ac:spMkLst>
        </pc:spChg>
        <pc:spChg chg="add del mod replST">
          <ac:chgData name="Martin Locock" userId="e15b0232-237d-4436-a587-677fdd88485c" providerId="ADAL" clId="{9490FCAB-A391-4EDB-A686-1941C524DB24}" dt="2024-01-05T13:14:50.184" v="6373"/>
          <ac:spMkLst>
            <pc:docMk/>
            <pc:sldMk cId="1171091200" sldId="288"/>
            <ac:spMk id="120" creationId="{1A30624F-1EE5-4B0D-860E-A4E30DCEE71E}"/>
          </ac:spMkLst>
        </pc:spChg>
        <pc:spChg chg="add del mod replST">
          <ac:chgData name="Martin Locock" userId="e15b0232-237d-4436-a587-677fdd88485c" providerId="ADAL" clId="{9490FCAB-A391-4EDB-A686-1941C524DB24}" dt="2024-01-05T13:14:50.184" v="6374"/>
          <ac:spMkLst>
            <pc:docMk/>
            <pc:sldMk cId="1171091200" sldId="288"/>
            <ac:spMk id="121" creationId="{5512DD57-6F7F-4F22-A490-5D3E1E70B619}"/>
          </ac:spMkLst>
        </pc:spChg>
        <pc:spChg chg="add del mod replST">
          <ac:chgData name="Martin Locock" userId="e15b0232-237d-4436-a587-677fdd88485c" providerId="ADAL" clId="{9490FCAB-A391-4EDB-A686-1941C524DB24}" dt="2024-01-05T13:14:50.184" v="6375"/>
          <ac:spMkLst>
            <pc:docMk/>
            <pc:sldMk cId="1171091200" sldId="288"/>
            <ac:spMk id="122" creationId="{C6E374A1-53B6-4D09-92BB-F29176A0EB03}"/>
          </ac:spMkLst>
        </pc:spChg>
        <pc:spChg chg="add del mod replST">
          <ac:chgData name="Martin Locock" userId="e15b0232-237d-4436-a587-677fdd88485c" providerId="ADAL" clId="{9490FCAB-A391-4EDB-A686-1941C524DB24}" dt="2024-01-05T13:14:50.184" v="6376"/>
          <ac:spMkLst>
            <pc:docMk/>
            <pc:sldMk cId="1171091200" sldId="288"/>
            <ac:spMk id="123" creationId="{12FC8FA0-6B88-41B2-92E0-1BB961EE6BE2}"/>
          </ac:spMkLst>
        </pc:spChg>
        <pc:spChg chg="add del mod replST">
          <ac:chgData name="Martin Locock" userId="e15b0232-237d-4436-a587-677fdd88485c" providerId="ADAL" clId="{9490FCAB-A391-4EDB-A686-1941C524DB24}" dt="2024-01-05T13:14:50.184" v="6377"/>
          <ac:spMkLst>
            <pc:docMk/>
            <pc:sldMk cId="1171091200" sldId="288"/>
            <ac:spMk id="124" creationId="{5EBF47AA-6E8F-4676-8A70-681033FECF90}"/>
          </ac:spMkLst>
        </pc:spChg>
        <pc:spChg chg="add del mod replST">
          <ac:chgData name="Martin Locock" userId="e15b0232-237d-4436-a587-677fdd88485c" providerId="ADAL" clId="{9490FCAB-A391-4EDB-A686-1941C524DB24}" dt="2024-01-05T13:14:50.184" v="6378"/>
          <ac:spMkLst>
            <pc:docMk/>
            <pc:sldMk cId="1171091200" sldId="288"/>
            <ac:spMk id="125" creationId="{42CA0396-14A0-4BD7-931F-ABDDD751B1C6}"/>
          </ac:spMkLst>
        </pc:spChg>
        <pc:spChg chg="add del mod replST">
          <ac:chgData name="Martin Locock" userId="e15b0232-237d-4436-a587-677fdd88485c" providerId="ADAL" clId="{9490FCAB-A391-4EDB-A686-1941C524DB24}" dt="2024-01-05T13:14:50.184" v="6379"/>
          <ac:spMkLst>
            <pc:docMk/>
            <pc:sldMk cId="1171091200" sldId="288"/>
            <ac:spMk id="126" creationId="{36067B23-E198-4242-8FCA-AF81FE9E4FA9}"/>
          </ac:spMkLst>
        </pc:spChg>
        <pc:spChg chg="add del mod replST">
          <ac:chgData name="Martin Locock" userId="e15b0232-237d-4436-a587-677fdd88485c" providerId="ADAL" clId="{9490FCAB-A391-4EDB-A686-1941C524DB24}" dt="2024-01-05T13:14:50.184" v="6380"/>
          <ac:spMkLst>
            <pc:docMk/>
            <pc:sldMk cId="1171091200" sldId="288"/>
            <ac:spMk id="127" creationId="{38365AB9-F612-475E-8BE5-6C0F573D0412}"/>
          </ac:spMkLst>
        </pc:spChg>
        <pc:spChg chg="add del mod replST">
          <ac:chgData name="Martin Locock" userId="e15b0232-237d-4436-a587-677fdd88485c" providerId="ADAL" clId="{9490FCAB-A391-4EDB-A686-1941C524DB24}" dt="2024-01-05T13:14:50.184" v="6381"/>
          <ac:spMkLst>
            <pc:docMk/>
            <pc:sldMk cId="1171091200" sldId="288"/>
            <ac:spMk id="128" creationId="{D5BC0C0B-BD00-40F9-A050-B3ABC68F4768}"/>
          </ac:spMkLst>
        </pc:spChg>
        <pc:spChg chg="add del mod replST">
          <ac:chgData name="Martin Locock" userId="e15b0232-237d-4436-a587-677fdd88485c" providerId="ADAL" clId="{9490FCAB-A391-4EDB-A686-1941C524DB24}" dt="2024-01-05T13:14:50.184" v="6382"/>
          <ac:spMkLst>
            <pc:docMk/>
            <pc:sldMk cId="1171091200" sldId="288"/>
            <ac:spMk id="129" creationId="{86AC2F5C-3DA3-4A75-8CBC-17C4A4AE8533}"/>
          </ac:spMkLst>
        </pc:spChg>
        <pc:spChg chg="add del mod replST">
          <ac:chgData name="Martin Locock" userId="e15b0232-237d-4436-a587-677fdd88485c" providerId="ADAL" clId="{9490FCAB-A391-4EDB-A686-1941C524DB24}" dt="2024-01-05T13:14:50.184" v="6383"/>
          <ac:spMkLst>
            <pc:docMk/>
            <pc:sldMk cId="1171091200" sldId="288"/>
            <ac:spMk id="130" creationId="{67B314A0-50EC-45E1-AEC2-D2ED59E77AA8}"/>
          </ac:spMkLst>
        </pc:spChg>
        <pc:spChg chg="add del mod replST">
          <ac:chgData name="Martin Locock" userId="e15b0232-237d-4436-a587-677fdd88485c" providerId="ADAL" clId="{9490FCAB-A391-4EDB-A686-1941C524DB24}" dt="2024-01-05T13:14:50.184" v="6384"/>
          <ac:spMkLst>
            <pc:docMk/>
            <pc:sldMk cId="1171091200" sldId="288"/>
            <ac:spMk id="131" creationId="{DAD6316A-4B29-43DF-B29C-F56842C9AF55}"/>
          </ac:spMkLst>
        </pc:spChg>
        <pc:spChg chg="add del mod replST">
          <ac:chgData name="Martin Locock" userId="e15b0232-237d-4436-a587-677fdd88485c" providerId="ADAL" clId="{9490FCAB-A391-4EDB-A686-1941C524DB24}" dt="2024-01-05T13:14:50.184" v="6385"/>
          <ac:spMkLst>
            <pc:docMk/>
            <pc:sldMk cId="1171091200" sldId="288"/>
            <ac:spMk id="132" creationId="{5C3EC53E-95D7-4162-B060-3D85FE3073B4}"/>
          </ac:spMkLst>
        </pc:spChg>
        <pc:spChg chg="add del mod replST">
          <ac:chgData name="Martin Locock" userId="e15b0232-237d-4436-a587-677fdd88485c" providerId="ADAL" clId="{9490FCAB-A391-4EDB-A686-1941C524DB24}" dt="2024-01-05T13:14:50.184" v="6386"/>
          <ac:spMkLst>
            <pc:docMk/>
            <pc:sldMk cId="1171091200" sldId="288"/>
            <ac:spMk id="133" creationId="{F88358F7-276B-4C29-9202-E6466CBC9EA9}"/>
          </ac:spMkLst>
        </pc:spChg>
        <pc:spChg chg="add del mod replST">
          <ac:chgData name="Martin Locock" userId="e15b0232-237d-4436-a587-677fdd88485c" providerId="ADAL" clId="{9490FCAB-A391-4EDB-A686-1941C524DB24}" dt="2024-01-05T13:14:50.184" v="6387"/>
          <ac:spMkLst>
            <pc:docMk/>
            <pc:sldMk cId="1171091200" sldId="288"/>
            <ac:spMk id="134" creationId="{3960C073-27FB-4FFC-A169-05B44AB7B23D}"/>
          </ac:spMkLst>
        </pc:spChg>
        <pc:spChg chg="add del mod replST">
          <ac:chgData name="Martin Locock" userId="e15b0232-237d-4436-a587-677fdd88485c" providerId="ADAL" clId="{9490FCAB-A391-4EDB-A686-1941C524DB24}" dt="2024-01-05T13:14:50.184" v="6388"/>
          <ac:spMkLst>
            <pc:docMk/>
            <pc:sldMk cId="1171091200" sldId="288"/>
            <ac:spMk id="135" creationId="{55ED9E60-FD27-4893-8B6D-16F7FDA3B6F1}"/>
          </ac:spMkLst>
        </pc:spChg>
        <pc:spChg chg="add del mod replST">
          <ac:chgData name="Martin Locock" userId="e15b0232-237d-4436-a587-677fdd88485c" providerId="ADAL" clId="{9490FCAB-A391-4EDB-A686-1941C524DB24}" dt="2024-01-05T13:14:50.184" v="6389"/>
          <ac:spMkLst>
            <pc:docMk/>
            <pc:sldMk cId="1171091200" sldId="288"/>
            <ac:spMk id="136" creationId="{8DAF818E-FF20-4D10-9B73-5665BF5DCB8A}"/>
          </ac:spMkLst>
        </pc:spChg>
        <pc:spChg chg="add del mod replST">
          <ac:chgData name="Martin Locock" userId="e15b0232-237d-4436-a587-677fdd88485c" providerId="ADAL" clId="{9490FCAB-A391-4EDB-A686-1941C524DB24}" dt="2024-01-05T13:14:50.184" v="6390"/>
          <ac:spMkLst>
            <pc:docMk/>
            <pc:sldMk cId="1171091200" sldId="288"/>
            <ac:spMk id="137" creationId="{BF32A45A-4706-4413-9E8B-C7B26ED8BADF}"/>
          </ac:spMkLst>
        </pc:spChg>
        <pc:spChg chg="add del mod replST">
          <ac:chgData name="Martin Locock" userId="e15b0232-237d-4436-a587-677fdd88485c" providerId="ADAL" clId="{9490FCAB-A391-4EDB-A686-1941C524DB24}" dt="2024-01-05T13:14:50.184" v="6391"/>
          <ac:spMkLst>
            <pc:docMk/>
            <pc:sldMk cId="1171091200" sldId="288"/>
            <ac:spMk id="138" creationId="{39061EBA-683C-4002-A179-D96395E096AF}"/>
          </ac:spMkLst>
        </pc:spChg>
        <pc:spChg chg="add del mod replST">
          <ac:chgData name="Martin Locock" userId="e15b0232-237d-4436-a587-677fdd88485c" providerId="ADAL" clId="{9490FCAB-A391-4EDB-A686-1941C524DB24}" dt="2024-01-05T13:14:50.184" v="6392"/>
          <ac:spMkLst>
            <pc:docMk/>
            <pc:sldMk cId="1171091200" sldId="288"/>
            <ac:spMk id="139" creationId="{9EE70C92-2685-4A7C-A917-0F31AE2D7F9C}"/>
          </ac:spMkLst>
        </pc:spChg>
        <pc:spChg chg="add del mod replST">
          <ac:chgData name="Martin Locock" userId="e15b0232-237d-4436-a587-677fdd88485c" providerId="ADAL" clId="{9490FCAB-A391-4EDB-A686-1941C524DB24}" dt="2024-01-05T13:14:50.184" v="6393"/>
          <ac:spMkLst>
            <pc:docMk/>
            <pc:sldMk cId="1171091200" sldId="288"/>
            <ac:spMk id="140" creationId="{F8A6EC44-8D84-456C-86D8-D7AAF602AA1D}"/>
          </ac:spMkLst>
        </pc:spChg>
        <pc:spChg chg="add del mod replST">
          <ac:chgData name="Martin Locock" userId="e15b0232-237d-4436-a587-677fdd88485c" providerId="ADAL" clId="{9490FCAB-A391-4EDB-A686-1941C524DB24}" dt="2024-01-05T13:14:50.184" v="6394"/>
          <ac:spMkLst>
            <pc:docMk/>
            <pc:sldMk cId="1171091200" sldId="288"/>
            <ac:spMk id="141" creationId="{E3C6CA96-9FC1-413E-A4E4-0DC83C49A345}"/>
          </ac:spMkLst>
        </pc:spChg>
        <pc:spChg chg="add del mod replST">
          <ac:chgData name="Martin Locock" userId="e15b0232-237d-4436-a587-677fdd88485c" providerId="ADAL" clId="{9490FCAB-A391-4EDB-A686-1941C524DB24}" dt="2024-01-05T13:14:50.184" v="6395"/>
          <ac:spMkLst>
            <pc:docMk/>
            <pc:sldMk cId="1171091200" sldId="288"/>
            <ac:spMk id="142" creationId="{8DB47D60-7323-4125-BF54-043C126D2C01}"/>
          </ac:spMkLst>
        </pc:spChg>
        <pc:spChg chg="add del mod replST">
          <ac:chgData name="Martin Locock" userId="e15b0232-237d-4436-a587-677fdd88485c" providerId="ADAL" clId="{9490FCAB-A391-4EDB-A686-1941C524DB24}" dt="2024-01-05T13:14:50.184" v="6396"/>
          <ac:spMkLst>
            <pc:docMk/>
            <pc:sldMk cId="1171091200" sldId="288"/>
            <ac:spMk id="143" creationId="{7B155D8B-6AD9-442A-9F6C-63936E72EE53}"/>
          </ac:spMkLst>
        </pc:spChg>
        <pc:spChg chg="add del mod replST">
          <ac:chgData name="Martin Locock" userId="e15b0232-237d-4436-a587-677fdd88485c" providerId="ADAL" clId="{9490FCAB-A391-4EDB-A686-1941C524DB24}" dt="2024-01-05T13:14:50.184" v="6397"/>
          <ac:spMkLst>
            <pc:docMk/>
            <pc:sldMk cId="1171091200" sldId="288"/>
            <ac:spMk id="144" creationId="{0CFB970F-BFEF-4138-A0D8-C82C92AB6E7C}"/>
          </ac:spMkLst>
        </pc:spChg>
        <pc:spChg chg="add del mod replST">
          <ac:chgData name="Martin Locock" userId="e15b0232-237d-4436-a587-677fdd88485c" providerId="ADAL" clId="{9490FCAB-A391-4EDB-A686-1941C524DB24}" dt="2024-01-05T13:14:50.184" v="6398"/>
          <ac:spMkLst>
            <pc:docMk/>
            <pc:sldMk cId="1171091200" sldId="288"/>
            <ac:spMk id="145" creationId="{D92F705D-0CBA-4F4C-BFE5-D88CB14DCC4E}"/>
          </ac:spMkLst>
        </pc:spChg>
        <pc:spChg chg="add del mod replST">
          <ac:chgData name="Martin Locock" userId="e15b0232-237d-4436-a587-677fdd88485c" providerId="ADAL" clId="{9490FCAB-A391-4EDB-A686-1941C524DB24}" dt="2024-01-05T13:14:50.184" v="6399"/>
          <ac:spMkLst>
            <pc:docMk/>
            <pc:sldMk cId="1171091200" sldId="288"/>
            <ac:spMk id="146" creationId="{C275F64D-AF7C-4F36-90A8-73FBDAE2E556}"/>
          </ac:spMkLst>
        </pc:spChg>
        <pc:spChg chg="add del mod replST">
          <ac:chgData name="Martin Locock" userId="e15b0232-237d-4436-a587-677fdd88485c" providerId="ADAL" clId="{9490FCAB-A391-4EDB-A686-1941C524DB24}" dt="2024-01-05T13:14:50.184" v="6400"/>
          <ac:spMkLst>
            <pc:docMk/>
            <pc:sldMk cId="1171091200" sldId="288"/>
            <ac:spMk id="147" creationId="{6FE83FD4-6286-46DA-B93A-5CF1EFDDA94A}"/>
          </ac:spMkLst>
        </pc:spChg>
        <pc:spChg chg="add del mod replST">
          <ac:chgData name="Martin Locock" userId="e15b0232-237d-4436-a587-677fdd88485c" providerId="ADAL" clId="{9490FCAB-A391-4EDB-A686-1941C524DB24}" dt="2024-01-05T13:14:50.184" v="6401"/>
          <ac:spMkLst>
            <pc:docMk/>
            <pc:sldMk cId="1171091200" sldId="288"/>
            <ac:spMk id="148" creationId="{866FB079-B91B-4BC2-BC5C-92A4C56E3467}"/>
          </ac:spMkLst>
        </pc:spChg>
        <pc:spChg chg="add del mod replST">
          <ac:chgData name="Martin Locock" userId="e15b0232-237d-4436-a587-677fdd88485c" providerId="ADAL" clId="{9490FCAB-A391-4EDB-A686-1941C524DB24}" dt="2024-01-05T13:14:50.184" v="6402"/>
          <ac:spMkLst>
            <pc:docMk/>
            <pc:sldMk cId="1171091200" sldId="288"/>
            <ac:spMk id="149" creationId="{0DD5C666-720C-454A-99F4-C74E4154C5DD}"/>
          </ac:spMkLst>
        </pc:spChg>
        <pc:spChg chg="add del mod replST">
          <ac:chgData name="Martin Locock" userId="e15b0232-237d-4436-a587-677fdd88485c" providerId="ADAL" clId="{9490FCAB-A391-4EDB-A686-1941C524DB24}" dt="2024-01-05T13:14:50.184" v="6403"/>
          <ac:spMkLst>
            <pc:docMk/>
            <pc:sldMk cId="1171091200" sldId="288"/>
            <ac:spMk id="150" creationId="{52ACC587-13C3-46E2-96D1-AFD90B3E076D}"/>
          </ac:spMkLst>
        </pc:spChg>
        <pc:spChg chg="add del mod replST">
          <ac:chgData name="Martin Locock" userId="e15b0232-237d-4436-a587-677fdd88485c" providerId="ADAL" clId="{9490FCAB-A391-4EDB-A686-1941C524DB24}" dt="2024-01-05T13:14:50.200" v="6404"/>
          <ac:spMkLst>
            <pc:docMk/>
            <pc:sldMk cId="1171091200" sldId="288"/>
            <ac:spMk id="151" creationId="{5A55032A-8938-490B-9093-CADD7D4047BA}"/>
          </ac:spMkLst>
        </pc:spChg>
        <pc:spChg chg="add del mod replST">
          <ac:chgData name="Martin Locock" userId="e15b0232-237d-4436-a587-677fdd88485c" providerId="ADAL" clId="{9490FCAB-A391-4EDB-A686-1941C524DB24}" dt="2024-01-05T13:14:50.200" v="6405"/>
          <ac:spMkLst>
            <pc:docMk/>
            <pc:sldMk cId="1171091200" sldId="288"/>
            <ac:spMk id="152" creationId="{AA54EAFC-5D82-4257-852E-3CC3773330C2}"/>
          </ac:spMkLst>
        </pc:spChg>
        <pc:spChg chg="add del mod replST">
          <ac:chgData name="Martin Locock" userId="e15b0232-237d-4436-a587-677fdd88485c" providerId="ADAL" clId="{9490FCAB-A391-4EDB-A686-1941C524DB24}" dt="2024-01-05T13:14:50.200" v="6406"/>
          <ac:spMkLst>
            <pc:docMk/>
            <pc:sldMk cId="1171091200" sldId="288"/>
            <ac:spMk id="153" creationId="{A97372C2-DB20-4062-B049-42511E1FF30E}"/>
          </ac:spMkLst>
        </pc:spChg>
        <pc:spChg chg="add del mod replST">
          <ac:chgData name="Martin Locock" userId="e15b0232-237d-4436-a587-677fdd88485c" providerId="ADAL" clId="{9490FCAB-A391-4EDB-A686-1941C524DB24}" dt="2024-01-05T13:14:50.200" v="6407"/>
          <ac:spMkLst>
            <pc:docMk/>
            <pc:sldMk cId="1171091200" sldId="288"/>
            <ac:spMk id="154" creationId="{980D9248-FA1E-4B13-8C89-54BB4B257A8A}"/>
          </ac:spMkLst>
        </pc:spChg>
        <pc:spChg chg="add del mod replST">
          <ac:chgData name="Martin Locock" userId="e15b0232-237d-4436-a587-677fdd88485c" providerId="ADAL" clId="{9490FCAB-A391-4EDB-A686-1941C524DB24}" dt="2024-01-05T13:14:50.200" v="6408"/>
          <ac:spMkLst>
            <pc:docMk/>
            <pc:sldMk cId="1171091200" sldId="288"/>
            <ac:spMk id="155" creationId="{32940EB4-9866-4534-B453-8971CCE18DD4}"/>
          </ac:spMkLst>
        </pc:spChg>
        <pc:spChg chg="add del mod replST">
          <ac:chgData name="Martin Locock" userId="e15b0232-237d-4436-a587-677fdd88485c" providerId="ADAL" clId="{9490FCAB-A391-4EDB-A686-1941C524DB24}" dt="2024-01-05T13:14:50.200" v="6409"/>
          <ac:spMkLst>
            <pc:docMk/>
            <pc:sldMk cId="1171091200" sldId="288"/>
            <ac:spMk id="156" creationId="{75F54B0E-C4DA-4F3F-8011-E46A64D25D92}"/>
          </ac:spMkLst>
        </pc:spChg>
        <pc:spChg chg="add del mod replST">
          <ac:chgData name="Martin Locock" userId="e15b0232-237d-4436-a587-677fdd88485c" providerId="ADAL" clId="{9490FCAB-A391-4EDB-A686-1941C524DB24}" dt="2024-01-05T13:14:50.200" v="6410"/>
          <ac:spMkLst>
            <pc:docMk/>
            <pc:sldMk cId="1171091200" sldId="288"/>
            <ac:spMk id="157" creationId="{3002D2E2-3705-4A73-AA6D-2F4147AD9FC2}"/>
          </ac:spMkLst>
        </pc:spChg>
        <pc:spChg chg="add del mod replST">
          <ac:chgData name="Martin Locock" userId="e15b0232-237d-4436-a587-677fdd88485c" providerId="ADAL" clId="{9490FCAB-A391-4EDB-A686-1941C524DB24}" dt="2024-01-05T13:14:50.200" v="6411"/>
          <ac:spMkLst>
            <pc:docMk/>
            <pc:sldMk cId="1171091200" sldId="288"/>
            <ac:spMk id="158" creationId="{D5A56D88-3F31-4F3E-923C-9F3F0EDB7EE3}"/>
          </ac:spMkLst>
        </pc:spChg>
        <pc:spChg chg="add del mod replST">
          <ac:chgData name="Martin Locock" userId="e15b0232-237d-4436-a587-677fdd88485c" providerId="ADAL" clId="{9490FCAB-A391-4EDB-A686-1941C524DB24}" dt="2024-01-05T13:14:50.200" v="6412"/>
          <ac:spMkLst>
            <pc:docMk/>
            <pc:sldMk cId="1171091200" sldId="288"/>
            <ac:spMk id="159" creationId="{E7B595FC-2A6B-4EB3-925B-3BF44C4BB097}"/>
          </ac:spMkLst>
        </pc:spChg>
        <pc:spChg chg="add del mod replST">
          <ac:chgData name="Martin Locock" userId="e15b0232-237d-4436-a587-677fdd88485c" providerId="ADAL" clId="{9490FCAB-A391-4EDB-A686-1941C524DB24}" dt="2024-01-05T13:14:50.200" v="6413"/>
          <ac:spMkLst>
            <pc:docMk/>
            <pc:sldMk cId="1171091200" sldId="288"/>
            <ac:spMk id="160" creationId="{B6B35E5F-1F9C-4500-BED5-DCE821DEB4FE}"/>
          </ac:spMkLst>
        </pc:spChg>
        <pc:spChg chg="add del mod replST">
          <ac:chgData name="Martin Locock" userId="e15b0232-237d-4436-a587-677fdd88485c" providerId="ADAL" clId="{9490FCAB-A391-4EDB-A686-1941C524DB24}" dt="2024-01-05T13:14:50.200" v="6414"/>
          <ac:spMkLst>
            <pc:docMk/>
            <pc:sldMk cId="1171091200" sldId="288"/>
            <ac:spMk id="161" creationId="{9C6AD78A-19D1-4B77-87E6-C0FF461C40D8}"/>
          </ac:spMkLst>
        </pc:spChg>
        <pc:spChg chg="add del mod replST">
          <ac:chgData name="Martin Locock" userId="e15b0232-237d-4436-a587-677fdd88485c" providerId="ADAL" clId="{9490FCAB-A391-4EDB-A686-1941C524DB24}" dt="2024-01-05T13:14:50.200" v="6415"/>
          <ac:spMkLst>
            <pc:docMk/>
            <pc:sldMk cId="1171091200" sldId="288"/>
            <ac:spMk id="162" creationId="{EE07FAB7-803F-42B8-B986-35A56511A8F9}"/>
          </ac:spMkLst>
        </pc:spChg>
        <pc:spChg chg="add del mod replST">
          <ac:chgData name="Martin Locock" userId="e15b0232-237d-4436-a587-677fdd88485c" providerId="ADAL" clId="{9490FCAB-A391-4EDB-A686-1941C524DB24}" dt="2024-01-05T13:14:50.200" v="6416"/>
          <ac:spMkLst>
            <pc:docMk/>
            <pc:sldMk cId="1171091200" sldId="288"/>
            <ac:spMk id="163" creationId="{4D816A26-1EA8-4A32-B29D-F55E9BA063A6}"/>
          </ac:spMkLst>
        </pc:spChg>
        <pc:spChg chg="add del mod replST">
          <ac:chgData name="Martin Locock" userId="e15b0232-237d-4436-a587-677fdd88485c" providerId="ADAL" clId="{9490FCAB-A391-4EDB-A686-1941C524DB24}" dt="2024-01-05T13:14:50.200" v="6417"/>
          <ac:spMkLst>
            <pc:docMk/>
            <pc:sldMk cId="1171091200" sldId="288"/>
            <ac:spMk id="164" creationId="{235776D7-3777-4552-BF84-02D74FE47E71}"/>
          </ac:spMkLst>
        </pc:spChg>
        <pc:spChg chg="add del mod replST">
          <ac:chgData name="Martin Locock" userId="e15b0232-237d-4436-a587-677fdd88485c" providerId="ADAL" clId="{9490FCAB-A391-4EDB-A686-1941C524DB24}" dt="2024-01-05T13:14:50.200" v="6418"/>
          <ac:spMkLst>
            <pc:docMk/>
            <pc:sldMk cId="1171091200" sldId="288"/>
            <ac:spMk id="165" creationId="{76814B7C-B45B-45AA-BA63-7CB679A59B9D}"/>
          </ac:spMkLst>
        </pc:spChg>
        <pc:spChg chg="add del mod replST">
          <ac:chgData name="Martin Locock" userId="e15b0232-237d-4436-a587-677fdd88485c" providerId="ADAL" clId="{9490FCAB-A391-4EDB-A686-1941C524DB24}" dt="2024-01-05T13:14:50.200" v="6419"/>
          <ac:spMkLst>
            <pc:docMk/>
            <pc:sldMk cId="1171091200" sldId="288"/>
            <ac:spMk id="166" creationId="{2847E45D-ECE0-4EF2-BEEC-4901CD53448B}"/>
          </ac:spMkLst>
        </pc:spChg>
        <pc:spChg chg="add del mod replST">
          <ac:chgData name="Martin Locock" userId="e15b0232-237d-4436-a587-677fdd88485c" providerId="ADAL" clId="{9490FCAB-A391-4EDB-A686-1941C524DB24}" dt="2024-01-05T13:14:50.200" v="6420"/>
          <ac:spMkLst>
            <pc:docMk/>
            <pc:sldMk cId="1171091200" sldId="288"/>
            <ac:spMk id="167" creationId="{E27A1A91-0A0F-4EA6-88E0-62E9469BCE06}"/>
          </ac:spMkLst>
        </pc:spChg>
        <pc:spChg chg="add del mod replST">
          <ac:chgData name="Martin Locock" userId="e15b0232-237d-4436-a587-677fdd88485c" providerId="ADAL" clId="{9490FCAB-A391-4EDB-A686-1941C524DB24}" dt="2024-01-05T13:14:50.200" v="6421"/>
          <ac:spMkLst>
            <pc:docMk/>
            <pc:sldMk cId="1171091200" sldId="288"/>
            <ac:spMk id="168" creationId="{CB7FB395-50C7-4FEF-A3BA-7BA650600C7C}"/>
          </ac:spMkLst>
        </pc:spChg>
        <pc:spChg chg="add del mod replST">
          <ac:chgData name="Martin Locock" userId="e15b0232-237d-4436-a587-677fdd88485c" providerId="ADAL" clId="{9490FCAB-A391-4EDB-A686-1941C524DB24}" dt="2024-01-05T13:14:50.200" v="6422"/>
          <ac:spMkLst>
            <pc:docMk/>
            <pc:sldMk cId="1171091200" sldId="288"/>
            <ac:spMk id="169" creationId="{BB2AE6A9-8991-4CB6-BB25-D050CE4D20A5}"/>
          </ac:spMkLst>
        </pc:spChg>
        <pc:spChg chg="add del mod replST">
          <ac:chgData name="Martin Locock" userId="e15b0232-237d-4436-a587-677fdd88485c" providerId="ADAL" clId="{9490FCAB-A391-4EDB-A686-1941C524DB24}" dt="2024-01-05T13:14:50.200" v="6423"/>
          <ac:spMkLst>
            <pc:docMk/>
            <pc:sldMk cId="1171091200" sldId="288"/>
            <ac:spMk id="170" creationId="{059A43E1-EEFD-44AB-8D4C-EFABD53933E5}"/>
          </ac:spMkLst>
        </pc:spChg>
        <pc:spChg chg="add del mod replST">
          <ac:chgData name="Martin Locock" userId="e15b0232-237d-4436-a587-677fdd88485c" providerId="ADAL" clId="{9490FCAB-A391-4EDB-A686-1941C524DB24}" dt="2024-01-05T13:14:50.200" v="6424"/>
          <ac:spMkLst>
            <pc:docMk/>
            <pc:sldMk cId="1171091200" sldId="288"/>
            <ac:spMk id="171" creationId="{FCCF7C5A-72F5-4E52-9D58-3F94C692FEFA}"/>
          </ac:spMkLst>
        </pc:spChg>
        <pc:spChg chg="add del mod replST">
          <ac:chgData name="Martin Locock" userId="e15b0232-237d-4436-a587-677fdd88485c" providerId="ADAL" clId="{9490FCAB-A391-4EDB-A686-1941C524DB24}" dt="2024-01-05T13:14:50.200" v="6425"/>
          <ac:spMkLst>
            <pc:docMk/>
            <pc:sldMk cId="1171091200" sldId="288"/>
            <ac:spMk id="172" creationId="{759A1E37-A351-4E76-B6E8-3AB0C02C55A2}"/>
          </ac:spMkLst>
        </pc:spChg>
        <pc:spChg chg="add del mod replST">
          <ac:chgData name="Martin Locock" userId="e15b0232-237d-4436-a587-677fdd88485c" providerId="ADAL" clId="{9490FCAB-A391-4EDB-A686-1941C524DB24}" dt="2024-01-05T13:14:50.200" v="6426"/>
          <ac:spMkLst>
            <pc:docMk/>
            <pc:sldMk cId="1171091200" sldId="288"/>
            <ac:spMk id="173" creationId="{9B9AC448-C7CA-47F1-977B-56A2F21A2983}"/>
          </ac:spMkLst>
        </pc:spChg>
        <pc:spChg chg="add del mod replST">
          <ac:chgData name="Martin Locock" userId="e15b0232-237d-4436-a587-677fdd88485c" providerId="ADAL" clId="{9490FCAB-A391-4EDB-A686-1941C524DB24}" dt="2024-01-05T13:14:50.200" v="6427"/>
          <ac:spMkLst>
            <pc:docMk/>
            <pc:sldMk cId="1171091200" sldId="288"/>
            <ac:spMk id="174" creationId="{7892D4DB-38BC-4EA7-8218-63F5AD08CCE5}"/>
          </ac:spMkLst>
        </pc:spChg>
        <pc:spChg chg="add del mod replST">
          <ac:chgData name="Martin Locock" userId="e15b0232-237d-4436-a587-677fdd88485c" providerId="ADAL" clId="{9490FCAB-A391-4EDB-A686-1941C524DB24}" dt="2024-01-05T13:14:50.200" v="6428"/>
          <ac:spMkLst>
            <pc:docMk/>
            <pc:sldMk cId="1171091200" sldId="288"/>
            <ac:spMk id="175" creationId="{40436334-FDCD-4A88-ACA1-704255053AA3}"/>
          </ac:spMkLst>
        </pc:spChg>
        <pc:spChg chg="add del mod replST">
          <ac:chgData name="Martin Locock" userId="e15b0232-237d-4436-a587-677fdd88485c" providerId="ADAL" clId="{9490FCAB-A391-4EDB-A686-1941C524DB24}" dt="2024-01-05T13:14:50.200" v="6429"/>
          <ac:spMkLst>
            <pc:docMk/>
            <pc:sldMk cId="1171091200" sldId="288"/>
            <ac:spMk id="176" creationId="{5961224B-4E65-434A-AE7A-53387CB42F83}"/>
          </ac:spMkLst>
        </pc:spChg>
        <pc:spChg chg="add del mod replST">
          <ac:chgData name="Martin Locock" userId="e15b0232-237d-4436-a587-677fdd88485c" providerId="ADAL" clId="{9490FCAB-A391-4EDB-A686-1941C524DB24}" dt="2024-01-05T13:14:50.200" v="6430"/>
          <ac:spMkLst>
            <pc:docMk/>
            <pc:sldMk cId="1171091200" sldId="288"/>
            <ac:spMk id="177" creationId="{57B5D00C-0DAF-4C2D-9445-6AA943AEBBBA}"/>
          </ac:spMkLst>
        </pc:spChg>
        <pc:spChg chg="add del mod replST">
          <ac:chgData name="Martin Locock" userId="e15b0232-237d-4436-a587-677fdd88485c" providerId="ADAL" clId="{9490FCAB-A391-4EDB-A686-1941C524DB24}" dt="2024-01-05T13:14:50.200" v="6431"/>
          <ac:spMkLst>
            <pc:docMk/>
            <pc:sldMk cId="1171091200" sldId="288"/>
            <ac:spMk id="178" creationId="{B60893CD-8A9B-4AC9-8A2C-1642D688145B}"/>
          </ac:spMkLst>
        </pc:spChg>
        <pc:spChg chg="add del mod replST">
          <ac:chgData name="Martin Locock" userId="e15b0232-237d-4436-a587-677fdd88485c" providerId="ADAL" clId="{9490FCAB-A391-4EDB-A686-1941C524DB24}" dt="2024-01-05T13:14:50.216" v="6432"/>
          <ac:spMkLst>
            <pc:docMk/>
            <pc:sldMk cId="1171091200" sldId="288"/>
            <ac:spMk id="179" creationId="{43720C1A-B18F-48BC-B2B1-C0D100611161}"/>
          </ac:spMkLst>
        </pc:spChg>
        <pc:spChg chg="add del mod replST">
          <ac:chgData name="Martin Locock" userId="e15b0232-237d-4436-a587-677fdd88485c" providerId="ADAL" clId="{9490FCAB-A391-4EDB-A686-1941C524DB24}" dt="2024-01-05T13:14:50.216" v="6433"/>
          <ac:spMkLst>
            <pc:docMk/>
            <pc:sldMk cId="1171091200" sldId="288"/>
            <ac:spMk id="180" creationId="{6B9C7A12-B99D-42DE-A649-21EA63BB5779}"/>
          </ac:spMkLst>
        </pc:spChg>
        <pc:spChg chg="add del mod replST">
          <ac:chgData name="Martin Locock" userId="e15b0232-237d-4436-a587-677fdd88485c" providerId="ADAL" clId="{9490FCAB-A391-4EDB-A686-1941C524DB24}" dt="2024-01-05T13:14:50.216" v="6434"/>
          <ac:spMkLst>
            <pc:docMk/>
            <pc:sldMk cId="1171091200" sldId="288"/>
            <ac:spMk id="181" creationId="{7DF69A33-48E4-4AAC-98C3-93050471AE10}"/>
          </ac:spMkLst>
        </pc:spChg>
        <pc:spChg chg="add del mod replST">
          <ac:chgData name="Martin Locock" userId="e15b0232-237d-4436-a587-677fdd88485c" providerId="ADAL" clId="{9490FCAB-A391-4EDB-A686-1941C524DB24}" dt="2024-01-05T13:14:50.216" v="6435"/>
          <ac:spMkLst>
            <pc:docMk/>
            <pc:sldMk cId="1171091200" sldId="288"/>
            <ac:spMk id="182" creationId="{F6979134-CDF4-41EE-8D47-E9FA4137A647}"/>
          </ac:spMkLst>
        </pc:spChg>
        <pc:spChg chg="add del mod replST">
          <ac:chgData name="Martin Locock" userId="e15b0232-237d-4436-a587-677fdd88485c" providerId="ADAL" clId="{9490FCAB-A391-4EDB-A686-1941C524DB24}" dt="2024-01-05T13:14:50.216" v="6436"/>
          <ac:spMkLst>
            <pc:docMk/>
            <pc:sldMk cId="1171091200" sldId="288"/>
            <ac:spMk id="183" creationId="{458326A2-679C-4825-B66D-62F955F35683}"/>
          </ac:spMkLst>
        </pc:spChg>
        <pc:spChg chg="add del mod replST">
          <ac:chgData name="Martin Locock" userId="e15b0232-237d-4436-a587-677fdd88485c" providerId="ADAL" clId="{9490FCAB-A391-4EDB-A686-1941C524DB24}" dt="2024-01-05T13:14:50.216" v="6437"/>
          <ac:spMkLst>
            <pc:docMk/>
            <pc:sldMk cId="1171091200" sldId="288"/>
            <ac:spMk id="184" creationId="{AE0DD7BA-2DBF-4705-85A5-663FEDDC52A8}"/>
          </ac:spMkLst>
        </pc:spChg>
        <pc:spChg chg="add del mod replST">
          <ac:chgData name="Martin Locock" userId="e15b0232-237d-4436-a587-677fdd88485c" providerId="ADAL" clId="{9490FCAB-A391-4EDB-A686-1941C524DB24}" dt="2024-01-05T13:14:50.216" v="6438"/>
          <ac:spMkLst>
            <pc:docMk/>
            <pc:sldMk cId="1171091200" sldId="288"/>
            <ac:spMk id="185" creationId="{E45C57BD-DD84-48EC-8B07-DC1AB732D90B}"/>
          </ac:spMkLst>
        </pc:spChg>
        <pc:spChg chg="add del mod replST">
          <ac:chgData name="Martin Locock" userId="e15b0232-237d-4436-a587-677fdd88485c" providerId="ADAL" clId="{9490FCAB-A391-4EDB-A686-1941C524DB24}" dt="2024-01-05T13:14:50.216" v="6439"/>
          <ac:spMkLst>
            <pc:docMk/>
            <pc:sldMk cId="1171091200" sldId="288"/>
            <ac:spMk id="186" creationId="{C26A18EA-EBA0-4F16-91F8-BA66C1AA1F0C}"/>
          </ac:spMkLst>
        </pc:spChg>
        <pc:spChg chg="add del mod replST">
          <ac:chgData name="Martin Locock" userId="e15b0232-237d-4436-a587-677fdd88485c" providerId="ADAL" clId="{9490FCAB-A391-4EDB-A686-1941C524DB24}" dt="2024-01-05T13:14:50.216" v="6440"/>
          <ac:spMkLst>
            <pc:docMk/>
            <pc:sldMk cId="1171091200" sldId="288"/>
            <ac:spMk id="187" creationId="{FCC1FF96-3603-43BB-A8EE-39002F95F4AE}"/>
          </ac:spMkLst>
        </pc:spChg>
        <pc:spChg chg="add del mod replST">
          <ac:chgData name="Martin Locock" userId="e15b0232-237d-4436-a587-677fdd88485c" providerId="ADAL" clId="{9490FCAB-A391-4EDB-A686-1941C524DB24}" dt="2024-01-05T13:14:50.216" v="6441"/>
          <ac:spMkLst>
            <pc:docMk/>
            <pc:sldMk cId="1171091200" sldId="288"/>
            <ac:spMk id="188" creationId="{BE2D2169-74A4-46DE-BA92-9BB6B5F021C0}"/>
          </ac:spMkLst>
        </pc:spChg>
        <pc:spChg chg="add del mod replST">
          <ac:chgData name="Martin Locock" userId="e15b0232-237d-4436-a587-677fdd88485c" providerId="ADAL" clId="{9490FCAB-A391-4EDB-A686-1941C524DB24}" dt="2024-01-05T13:14:50.216" v="6442"/>
          <ac:spMkLst>
            <pc:docMk/>
            <pc:sldMk cId="1171091200" sldId="288"/>
            <ac:spMk id="189" creationId="{733E4E3D-054E-4586-9C20-859C32F05D97}"/>
          </ac:spMkLst>
        </pc:spChg>
        <pc:spChg chg="add del mod replST">
          <ac:chgData name="Martin Locock" userId="e15b0232-237d-4436-a587-677fdd88485c" providerId="ADAL" clId="{9490FCAB-A391-4EDB-A686-1941C524DB24}" dt="2024-01-05T13:14:50.216" v="6443"/>
          <ac:spMkLst>
            <pc:docMk/>
            <pc:sldMk cId="1171091200" sldId="288"/>
            <ac:spMk id="190" creationId="{79BE5C05-AA70-443F-95D5-2747B3195992}"/>
          </ac:spMkLst>
        </pc:spChg>
        <pc:spChg chg="add del mod replST">
          <ac:chgData name="Martin Locock" userId="e15b0232-237d-4436-a587-677fdd88485c" providerId="ADAL" clId="{9490FCAB-A391-4EDB-A686-1941C524DB24}" dt="2024-01-05T13:14:50.216" v="6444"/>
          <ac:spMkLst>
            <pc:docMk/>
            <pc:sldMk cId="1171091200" sldId="288"/>
            <ac:spMk id="191" creationId="{34ECA62B-F6FE-40B0-9970-FCDD999C13C3}"/>
          </ac:spMkLst>
        </pc:spChg>
        <pc:spChg chg="add del mod replST">
          <ac:chgData name="Martin Locock" userId="e15b0232-237d-4436-a587-677fdd88485c" providerId="ADAL" clId="{9490FCAB-A391-4EDB-A686-1941C524DB24}" dt="2024-01-05T13:14:50.216" v="6445"/>
          <ac:spMkLst>
            <pc:docMk/>
            <pc:sldMk cId="1171091200" sldId="288"/>
            <ac:spMk id="192" creationId="{CAAD4078-4E60-4B65-88C4-0DCC4E7948AA}"/>
          </ac:spMkLst>
        </pc:spChg>
        <pc:spChg chg="add del mod replST">
          <ac:chgData name="Martin Locock" userId="e15b0232-237d-4436-a587-677fdd88485c" providerId="ADAL" clId="{9490FCAB-A391-4EDB-A686-1941C524DB24}" dt="2024-01-05T13:14:50.216" v="6446"/>
          <ac:spMkLst>
            <pc:docMk/>
            <pc:sldMk cId="1171091200" sldId="288"/>
            <ac:spMk id="193" creationId="{A86ADA1D-7A70-4137-A6EE-CFB3B2D12010}"/>
          </ac:spMkLst>
        </pc:spChg>
        <pc:spChg chg="add del mod replST">
          <ac:chgData name="Martin Locock" userId="e15b0232-237d-4436-a587-677fdd88485c" providerId="ADAL" clId="{9490FCAB-A391-4EDB-A686-1941C524DB24}" dt="2024-01-05T13:14:50.231" v="6447"/>
          <ac:spMkLst>
            <pc:docMk/>
            <pc:sldMk cId="1171091200" sldId="288"/>
            <ac:spMk id="194" creationId="{DD69A6DB-59FB-46E3-A208-B5E5F3AE3EED}"/>
          </ac:spMkLst>
        </pc:spChg>
        <pc:spChg chg="add del mod replST">
          <ac:chgData name="Martin Locock" userId="e15b0232-237d-4436-a587-677fdd88485c" providerId="ADAL" clId="{9490FCAB-A391-4EDB-A686-1941C524DB24}" dt="2024-01-05T13:14:50.231" v="6448"/>
          <ac:spMkLst>
            <pc:docMk/>
            <pc:sldMk cId="1171091200" sldId="288"/>
            <ac:spMk id="195" creationId="{EA5D86A4-091F-4CDD-B90C-D7ADA33F4130}"/>
          </ac:spMkLst>
        </pc:spChg>
        <pc:spChg chg="add del mod replST">
          <ac:chgData name="Martin Locock" userId="e15b0232-237d-4436-a587-677fdd88485c" providerId="ADAL" clId="{9490FCAB-A391-4EDB-A686-1941C524DB24}" dt="2024-01-05T13:14:50.231" v="6449"/>
          <ac:spMkLst>
            <pc:docMk/>
            <pc:sldMk cId="1171091200" sldId="288"/>
            <ac:spMk id="196" creationId="{4EC49458-7425-44CD-92FF-FBD56190DE00}"/>
          </ac:spMkLst>
        </pc:spChg>
        <pc:spChg chg="add del mod replST">
          <ac:chgData name="Martin Locock" userId="e15b0232-237d-4436-a587-677fdd88485c" providerId="ADAL" clId="{9490FCAB-A391-4EDB-A686-1941C524DB24}" dt="2024-01-05T13:14:50.231" v="6450"/>
          <ac:spMkLst>
            <pc:docMk/>
            <pc:sldMk cId="1171091200" sldId="288"/>
            <ac:spMk id="197" creationId="{58681396-9AF0-4181-AE77-2B118D86DA03}"/>
          </ac:spMkLst>
        </pc:spChg>
        <pc:spChg chg="add del mod replST">
          <ac:chgData name="Martin Locock" userId="e15b0232-237d-4436-a587-677fdd88485c" providerId="ADAL" clId="{9490FCAB-A391-4EDB-A686-1941C524DB24}" dt="2024-01-05T13:14:50.231" v="6451"/>
          <ac:spMkLst>
            <pc:docMk/>
            <pc:sldMk cId="1171091200" sldId="288"/>
            <ac:spMk id="198" creationId="{F38E1676-F503-41F2-B680-BD20D50B2690}"/>
          </ac:spMkLst>
        </pc:spChg>
        <pc:spChg chg="add del mod replST">
          <ac:chgData name="Martin Locock" userId="e15b0232-237d-4436-a587-677fdd88485c" providerId="ADAL" clId="{9490FCAB-A391-4EDB-A686-1941C524DB24}" dt="2024-01-05T13:14:50.231" v="6452"/>
          <ac:spMkLst>
            <pc:docMk/>
            <pc:sldMk cId="1171091200" sldId="288"/>
            <ac:spMk id="199" creationId="{B4DCE3B5-2FE5-4E98-B5C3-A75A5E9F55B8}"/>
          </ac:spMkLst>
        </pc:spChg>
        <pc:spChg chg="add del mod replST">
          <ac:chgData name="Martin Locock" userId="e15b0232-237d-4436-a587-677fdd88485c" providerId="ADAL" clId="{9490FCAB-A391-4EDB-A686-1941C524DB24}" dt="2024-01-05T13:14:50.238" v="6453"/>
          <ac:spMkLst>
            <pc:docMk/>
            <pc:sldMk cId="1171091200" sldId="288"/>
            <ac:spMk id="200" creationId="{F9BA0EDD-6F1D-4F9A-B4E4-C832D5593B4B}"/>
          </ac:spMkLst>
        </pc:spChg>
        <pc:spChg chg="add del mod replST">
          <ac:chgData name="Martin Locock" userId="e15b0232-237d-4436-a587-677fdd88485c" providerId="ADAL" clId="{9490FCAB-A391-4EDB-A686-1941C524DB24}" dt="2024-01-05T13:14:50.238" v="6454"/>
          <ac:spMkLst>
            <pc:docMk/>
            <pc:sldMk cId="1171091200" sldId="288"/>
            <ac:spMk id="201" creationId="{B396D810-CA65-45CA-AD45-59B0EB57325C}"/>
          </ac:spMkLst>
        </pc:spChg>
        <pc:spChg chg="add del mod replST">
          <ac:chgData name="Martin Locock" userId="e15b0232-237d-4436-a587-677fdd88485c" providerId="ADAL" clId="{9490FCAB-A391-4EDB-A686-1941C524DB24}" dt="2024-01-05T13:14:50.240" v="6455"/>
          <ac:spMkLst>
            <pc:docMk/>
            <pc:sldMk cId="1171091200" sldId="288"/>
            <ac:spMk id="202" creationId="{A417C0ED-DDC1-4C19-9CBF-52E35E2855D2}"/>
          </ac:spMkLst>
        </pc:spChg>
        <pc:spChg chg="add del mod replST">
          <ac:chgData name="Martin Locock" userId="e15b0232-237d-4436-a587-677fdd88485c" providerId="ADAL" clId="{9490FCAB-A391-4EDB-A686-1941C524DB24}" dt="2024-01-05T13:14:50.240" v="6456"/>
          <ac:spMkLst>
            <pc:docMk/>
            <pc:sldMk cId="1171091200" sldId="288"/>
            <ac:spMk id="203" creationId="{9057CF0D-DB9E-4531-BD02-1A332CDA8CF6}"/>
          </ac:spMkLst>
        </pc:spChg>
        <pc:spChg chg="add del mod replST">
          <ac:chgData name="Martin Locock" userId="e15b0232-237d-4436-a587-677fdd88485c" providerId="ADAL" clId="{9490FCAB-A391-4EDB-A686-1941C524DB24}" dt="2024-01-05T13:14:50.240" v="6457"/>
          <ac:spMkLst>
            <pc:docMk/>
            <pc:sldMk cId="1171091200" sldId="288"/>
            <ac:spMk id="204" creationId="{BA44AB8A-D67D-430A-92DF-E0A68341C063}"/>
          </ac:spMkLst>
        </pc:spChg>
        <pc:spChg chg="add del mod replST">
          <ac:chgData name="Martin Locock" userId="e15b0232-237d-4436-a587-677fdd88485c" providerId="ADAL" clId="{9490FCAB-A391-4EDB-A686-1941C524DB24}" dt="2024-01-05T13:14:50.240" v="6458"/>
          <ac:spMkLst>
            <pc:docMk/>
            <pc:sldMk cId="1171091200" sldId="288"/>
            <ac:spMk id="205" creationId="{0B1F6E13-05AA-4F2D-984D-8E6C912193DB}"/>
          </ac:spMkLst>
        </pc:spChg>
        <pc:spChg chg="add del mod replST">
          <ac:chgData name="Martin Locock" userId="e15b0232-237d-4436-a587-677fdd88485c" providerId="ADAL" clId="{9490FCAB-A391-4EDB-A686-1941C524DB24}" dt="2024-01-05T13:14:50.240" v="6459"/>
          <ac:spMkLst>
            <pc:docMk/>
            <pc:sldMk cId="1171091200" sldId="288"/>
            <ac:spMk id="206" creationId="{097B31ED-0FDA-43B0-9799-F42EF0598BCB}"/>
          </ac:spMkLst>
        </pc:spChg>
        <pc:spChg chg="add del mod replST">
          <ac:chgData name="Martin Locock" userId="e15b0232-237d-4436-a587-677fdd88485c" providerId="ADAL" clId="{9490FCAB-A391-4EDB-A686-1941C524DB24}" dt="2024-01-05T13:14:50.240" v="6460"/>
          <ac:spMkLst>
            <pc:docMk/>
            <pc:sldMk cId="1171091200" sldId="288"/>
            <ac:spMk id="207" creationId="{54FEE381-A706-433B-B205-D4A3A9C674AA}"/>
          </ac:spMkLst>
        </pc:spChg>
        <pc:spChg chg="add del mod replST">
          <ac:chgData name="Martin Locock" userId="e15b0232-237d-4436-a587-677fdd88485c" providerId="ADAL" clId="{9490FCAB-A391-4EDB-A686-1941C524DB24}" dt="2024-01-05T13:14:50.240" v="6461"/>
          <ac:spMkLst>
            <pc:docMk/>
            <pc:sldMk cId="1171091200" sldId="288"/>
            <ac:spMk id="208" creationId="{A04D18B3-5DBA-4F58-9951-BBB8F2AAE6FF}"/>
          </ac:spMkLst>
        </pc:spChg>
        <pc:spChg chg="add del mod replST">
          <ac:chgData name="Martin Locock" userId="e15b0232-237d-4436-a587-677fdd88485c" providerId="ADAL" clId="{9490FCAB-A391-4EDB-A686-1941C524DB24}" dt="2024-01-05T13:14:50.240" v="6462"/>
          <ac:spMkLst>
            <pc:docMk/>
            <pc:sldMk cId="1171091200" sldId="288"/>
            <ac:spMk id="209" creationId="{5175CA3B-929A-4374-8AD9-CA21E6B346E0}"/>
          </ac:spMkLst>
        </pc:spChg>
        <pc:spChg chg="add del mod replST">
          <ac:chgData name="Martin Locock" userId="e15b0232-237d-4436-a587-677fdd88485c" providerId="ADAL" clId="{9490FCAB-A391-4EDB-A686-1941C524DB24}" dt="2024-01-05T13:14:50.240" v="6463"/>
          <ac:spMkLst>
            <pc:docMk/>
            <pc:sldMk cId="1171091200" sldId="288"/>
            <ac:spMk id="210" creationId="{A8C33C82-C7EE-4517-AA32-70594D707268}"/>
          </ac:spMkLst>
        </pc:spChg>
        <pc:spChg chg="add del mod replST">
          <ac:chgData name="Martin Locock" userId="e15b0232-237d-4436-a587-677fdd88485c" providerId="ADAL" clId="{9490FCAB-A391-4EDB-A686-1941C524DB24}" dt="2024-01-05T13:14:50.248" v="6464"/>
          <ac:spMkLst>
            <pc:docMk/>
            <pc:sldMk cId="1171091200" sldId="288"/>
            <ac:spMk id="211" creationId="{1EB43115-6BEE-4A11-8DCF-67CAC5BA82D1}"/>
          </ac:spMkLst>
        </pc:spChg>
        <pc:spChg chg="add del mod replST">
          <ac:chgData name="Martin Locock" userId="e15b0232-237d-4436-a587-677fdd88485c" providerId="ADAL" clId="{9490FCAB-A391-4EDB-A686-1941C524DB24}" dt="2024-01-05T13:14:50.250" v="6465"/>
          <ac:spMkLst>
            <pc:docMk/>
            <pc:sldMk cId="1171091200" sldId="288"/>
            <ac:spMk id="212" creationId="{9DB59BEC-4992-4E13-B253-DAD07D2A1A4A}"/>
          </ac:spMkLst>
        </pc:spChg>
        <pc:spChg chg="add del mod replST">
          <ac:chgData name="Martin Locock" userId="e15b0232-237d-4436-a587-677fdd88485c" providerId="ADAL" clId="{9490FCAB-A391-4EDB-A686-1941C524DB24}" dt="2024-01-05T13:14:50.250" v="6466"/>
          <ac:spMkLst>
            <pc:docMk/>
            <pc:sldMk cId="1171091200" sldId="288"/>
            <ac:spMk id="213" creationId="{66FD8CCB-6716-445D-8E26-2D4A94893D13}"/>
          </ac:spMkLst>
        </pc:spChg>
        <pc:spChg chg="add del mod replST">
          <ac:chgData name="Martin Locock" userId="e15b0232-237d-4436-a587-677fdd88485c" providerId="ADAL" clId="{9490FCAB-A391-4EDB-A686-1941C524DB24}" dt="2024-01-05T13:14:50.250" v="6467"/>
          <ac:spMkLst>
            <pc:docMk/>
            <pc:sldMk cId="1171091200" sldId="288"/>
            <ac:spMk id="214" creationId="{0C6E0BF0-FD3E-40A5-9B03-E0A57BEB9F26}"/>
          </ac:spMkLst>
        </pc:spChg>
        <pc:spChg chg="add del mod replST">
          <ac:chgData name="Martin Locock" userId="e15b0232-237d-4436-a587-677fdd88485c" providerId="ADAL" clId="{9490FCAB-A391-4EDB-A686-1941C524DB24}" dt="2024-01-05T13:14:50.250" v="6468"/>
          <ac:spMkLst>
            <pc:docMk/>
            <pc:sldMk cId="1171091200" sldId="288"/>
            <ac:spMk id="215" creationId="{C9BF333A-9D12-4FEB-9B33-9C187F22C60B}"/>
          </ac:spMkLst>
        </pc:spChg>
        <pc:spChg chg="add del mod replST">
          <ac:chgData name="Martin Locock" userId="e15b0232-237d-4436-a587-677fdd88485c" providerId="ADAL" clId="{9490FCAB-A391-4EDB-A686-1941C524DB24}" dt="2024-01-05T13:14:50.250" v="6469"/>
          <ac:spMkLst>
            <pc:docMk/>
            <pc:sldMk cId="1171091200" sldId="288"/>
            <ac:spMk id="216" creationId="{912B0443-104D-4EAC-A46B-EC0274C4B9A7}"/>
          </ac:spMkLst>
        </pc:spChg>
        <pc:spChg chg="add del mod replST">
          <ac:chgData name="Martin Locock" userId="e15b0232-237d-4436-a587-677fdd88485c" providerId="ADAL" clId="{9490FCAB-A391-4EDB-A686-1941C524DB24}" dt="2024-01-05T13:14:50.250" v="6470"/>
          <ac:spMkLst>
            <pc:docMk/>
            <pc:sldMk cId="1171091200" sldId="288"/>
            <ac:spMk id="217" creationId="{8C7302C6-890E-4B90-8F0A-A9962C4E7EB9}"/>
          </ac:spMkLst>
        </pc:spChg>
        <pc:spChg chg="add del mod replST">
          <ac:chgData name="Martin Locock" userId="e15b0232-237d-4436-a587-677fdd88485c" providerId="ADAL" clId="{9490FCAB-A391-4EDB-A686-1941C524DB24}" dt="2024-01-05T13:14:50.250" v="6471"/>
          <ac:spMkLst>
            <pc:docMk/>
            <pc:sldMk cId="1171091200" sldId="288"/>
            <ac:spMk id="218" creationId="{E333A4DF-D6A1-49C5-8E4E-3B6021B00E20}"/>
          </ac:spMkLst>
        </pc:spChg>
        <pc:spChg chg="add del mod replST">
          <ac:chgData name="Martin Locock" userId="e15b0232-237d-4436-a587-677fdd88485c" providerId="ADAL" clId="{9490FCAB-A391-4EDB-A686-1941C524DB24}" dt="2024-01-05T13:14:50.250" v="6472"/>
          <ac:spMkLst>
            <pc:docMk/>
            <pc:sldMk cId="1171091200" sldId="288"/>
            <ac:spMk id="219" creationId="{2410879D-96C8-4DFB-86D3-B0065A717B43}"/>
          </ac:spMkLst>
        </pc:spChg>
        <pc:spChg chg="add del mod replST">
          <ac:chgData name="Martin Locock" userId="e15b0232-237d-4436-a587-677fdd88485c" providerId="ADAL" clId="{9490FCAB-A391-4EDB-A686-1941C524DB24}" dt="2024-01-05T13:14:50.258" v="6473"/>
          <ac:spMkLst>
            <pc:docMk/>
            <pc:sldMk cId="1171091200" sldId="288"/>
            <ac:spMk id="220" creationId="{C828BA2D-7E8D-49BC-BC57-9887B5103D6D}"/>
          </ac:spMkLst>
        </pc:spChg>
        <pc:spChg chg="add del mod replST">
          <ac:chgData name="Martin Locock" userId="e15b0232-237d-4436-a587-677fdd88485c" providerId="ADAL" clId="{9490FCAB-A391-4EDB-A686-1941C524DB24}" dt="2024-01-05T13:14:50.258" v="6474"/>
          <ac:spMkLst>
            <pc:docMk/>
            <pc:sldMk cId="1171091200" sldId="288"/>
            <ac:spMk id="221" creationId="{7DAD0BB2-965A-4791-BFCE-CEB0A84D5B4B}"/>
          </ac:spMkLst>
        </pc:spChg>
        <pc:spChg chg="add del mod replST">
          <ac:chgData name="Martin Locock" userId="e15b0232-237d-4436-a587-677fdd88485c" providerId="ADAL" clId="{9490FCAB-A391-4EDB-A686-1941C524DB24}" dt="2024-01-05T13:14:50.258" v="6475"/>
          <ac:spMkLst>
            <pc:docMk/>
            <pc:sldMk cId="1171091200" sldId="288"/>
            <ac:spMk id="222" creationId="{27D61CD1-2E6F-4D5A-AEFF-32C559165087}"/>
          </ac:spMkLst>
        </pc:spChg>
        <pc:spChg chg="add del mod replST">
          <ac:chgData name="Martin Locock" userId="e15b0232-237d-4436-a587-677fdd88485c" providerId="ADAL" clId="{9490FCAB-A391-4EDB-A686-1941C524DB24}" dt="2024-01-05T13:14:50.260" v="6476"/>
          <ac:spMkLst>
            <pc:docMk/>
            <pc:sldMk cId="1171091200" sldId="288"/>
            <ac:spMk id="223" creationId="{163F650D-DFF5-43A0-916A-A47919000229}"/>
          </ac:spMkLst>
        </pc:spChg>
        <pc:spChg chg="add del mod replST">
          <ac:chgData name="Martin Locock" userId="e15b0232-237d-4436-a587-677fdd88485c" providerId="ADAL" clId="{9490FCAB-A391-4EDB-A686-1941C524DB24}" dt="2024-01-05T13:14:50.260" v="6477"/>
          <ac:spMkLst>
            <pc:docMk/>
            <pc:sldMk cId="1171091200" sldId="288"/>
            <ac:spMk id="224" creationId="{3D3F41B7-11A7-45BB-9982-875FEF893D51}"/>
          </ac:spMkLst>
        </pc:spChg>
        <pc:spChg chg="add del mod replST">
          <ac:chgData name="Martin Locock" userId="e15b0232-237d-4436-a587-677fdd88485c" providerId="ADAL" clId="{9490FCAB-A391-4EDB-A686-1941C524DB24}" dt="2024-01-05T13:14:50.260" v="6478"/>
          <ac:spMkLst>
            <pc:docMk/>
            <pc:sldMk cId="1171091200" sldId="288"/>
            <ac:spMk id="225" creationId="{F0330846-2928-4D3C-A53E-E7916BEA3F06}"/>
          </ac:spMkLst>
        </pc:spChg>
        <pc:spChg chg="add del mod replST">
          <ac:chgData name="Martin Locock" userId="e15b0232-237d-4436-a587-677fdd88485c" providerId="ADAL" clId="{9490FCAB-A391-4EDB-A686-1941C524DB24}" dt="2024-01-05T13:14:50.260" v="6479"/>
          <ac:spMkLst>
            <pc:docMk/>
            <pc:sldMk cId="1171091200" sldId="288"/>
            <ac:spMk id="226" creationId="{7E60533C-D6A8-4E4D-B2F7-94545CAABBA3}"/>
          </ac:spMkLst>
        </pc:spChg>
        <pc:spChg chg="add del mod replST">
          <ac:chgData name="Martin Locock" userId="e15b0232-237d-4436-a587-677fdd88485c" providerId="ADAL" clId="{9490FCAB-A391-4EDB-A686-1941C524DB24}" dt="2024-01-05T13:14:50.260" v="6480"/>
          <ac:spMkLst>
            <pc:docMk/>
            <pc:sldMk cId="1171091200" sldId="288"/>
            <ac:spMk id="227" creationId="{1AEE4EAA-17D8-46B3-B621-239ABB90E754}"/>
          </ac:spMkLst>
        </pc:spChg>
        <pc:spChg chg="add del mod replST">
          <ac:chgData name="Martin Locock" userId="e15b0232-237d-4436-a587-677fdd88485c" providerId="ADAL" clId="{9490FCAB-A391-4EDB-A686-1941C524DB24}" dt="2024-01-05T13:14:50.260" v="6481"/>
          <ac:spMkLst>
            <pc:docMk/>
            <pc:sldMk cId="1171091200" sldId="288"/>
            <ac:spMk id="228" creationId="{3BCBFBE6-49FC-4F23-9730-0A14CC4B8EF8}"/>
          </ac:spMkLst>
        </pc:spChg>
        <pc:spChg chg="add del mod replST">
          <ac:chgData name="Martin Locock" userId="e15b0232-237d-4436-a587-677fdd88485c" providerId="ADAL" clId="{9490FCAB-A391-4EDB-A686-1941C524DB24}" dt="2024-01-05T13:14:50.260" v="6482"/>
          <ac:spMkLst>
            <pc:docMk/>
            <pc:sldMk cId="1171091200" sldId="288"/>
            <ac:spMk id="229" creationId="{701748BB-134A-4F53-8833-666162E3D705}"/>
          </ac:spMkLst>
        </pc:spChg>
        <pc:spChg chg="add del mod replST">
          <ac:chgData name="Martin Locock" userId="e15b0232-237d-4436-a587-677fdd88485c" providerId="ADAL" clId="{9490FCAB-A391-4EDB-A686-1941C524DB24}" dt="2024-01-05T13:14:50.260" v="6483"/>
          <ac:spMkLst>
            <pc:docMk/>
            <pc:sldMk cId="1171091200" sldId="288"/>
            <ac:spMk id="230" creationId="{5F73CBED-AE4C-484E-9B0E-1D8822ED6DFE}"/>
          </ac:spMkLst>
        </pc:spChg>
        <pc:spChg chg="add del mod replST">
          <ac:chgData name="Martin Locock" userId="e15b0232-237d-4436-a587-677fdd88485c" providerId="ADAL" clId="{9490FCAB-A391-4EDB-A686-1941C524DB24}" dt="2024-01-05T13:14:50.260" v="6484"/>
          <ac:spMkLst>
            <pc:docMk/>
            <pc:sldMk cId="1171091200" sldId="288"/>
            <ac:spMk id="231" creationId="{82576EE7-9070-4A83-9ED5-A1808AF5CDDB}"/>
          </ac:spMkLst>
        </pc:spChg>
        <pc:spChg chg="add del mod replST">
          <ac:chgData name="Martin Locock" userId="e15b0232-237d-4436-a587-677fdd88485c" providerId="ADAL" clId="{9490FCAB-A391-4EDB-A686-1941C524DB24}" dt="2024-01-05T13:14:50.260" v="6485"/>
          <ac:spMkLst>
            <pc:docMk/>
            <pc:sldMk cId="1171091200" sldId="288"/>
            <ac:spMk id="232" creationId="{4223DD27-2A30-42B0-8049-E583452CAE8D}"/>
          </ac:spMkLst>
        </pc:spChg>
        <pc:spChg chg="add del mod replST">
          <ac:chgData name="Martin Locock" userId="e15b0232-237d-4436-a587-677fdd88485c" providerId="ADAL" clId="{9490FCAB-A391-4EDB-A686-1941C524DB24}" dt="2024-01-05T13:14:50.260" v="6486"/>
          <ac:spMkLst>
            <pc:docMk/>
            <pc:sldMk cId="1171091200" sldId="288"/>
            <ac:spMk id="233" creationId="{CC33017D-D784-4B54-8B2A-434FD3932F0A}"/>
          </ac:spMkLst>
        </pc:spChg>
        <pc:spChg chg="add del mod replST">
          <ac:chgData name="Martin Locock" userId="e15b0232-237d-4436-a587-677fdd88485c" providerId="ADAL" clId="{9490FCAB-A391-4EDB-A686-1941C524DB24}" dt="2024-01-05T13:14:50.260" v="6487"/>
          <ac:spMkLst>
            <pc:docMk/>
            <pc:sldMk cId="1171091200" sldId="288"/>
            <ac:spMk id="234" creationId="{3D1C524A-B1AE-4751-856D-14377FA4AF18}"/>
          </ac:spMkLst>
        </pc:spChg>
        <pc:spChg chg="add del mod replST">
          <ac:chgData name="Martin Locock" userId="e15b0232-237d-4436-a587-677fdd88485c" providerId="ADAL" clId="{9490FCAB-A391-4EDB-A686-1941C524DB24}" dt="2024-01-05T13:14:50.268" v="6488"/>
          <ac:spMkLst>
            <pc:docMk/>
            <pc:sldMk cId="1171091200" sldId="288"/>
            <ac:spMk id="235" creationId="{4AF0C20B-DFD8-4D82-B347-8BD0CFAD9384}"/>
          </ac:spMkLst>
        </pc:spChg>
        <pc:spChg chg="add del mod replST">
          <ac:chgData name="Martin Locock" userId="e15b0232-237d-4436-a587-677fdd88485c" providerId="ADAL" clId="{9490FCAB-A391-4EDB-A686-1941C524DB24}" dt="2024-01-05T13:14:50.268" v="6489"/>
          <ac:spMkLst>
            <pc:docMk/>
            <pc:sldMk cId="1171091200" sldId="288"/>
            <ac:spMk id="236" creationId="{1C558EB5-9216-4991-B2F7-5FC72736209F}"/>
          </ac:spMkLst>
        </pc:spChg>
        <pc:spChg chg="add del mod replST">
          <ac:chgData name="Martin Locock" userId="e15b0232-237d-4436-a587-677fdd88485c" providerId="ADAL" clId="{9490FCAB-A391-4EDB-A686-1941C524DB24}" dt="2024-01-05T13:14:50.268" v="6490"/>
          <ac:spMkLst>
            <pc:docMk/>
            <pc:sldMk cId="1171091200" sldId="288"/>
            <ac:spMk id="237" creationId="{1612454C-16B4-401E-BB4E-5CE36ECEC04C}"/>
          </ac:spMkLst>
        </pc:spChg>
        <pc:spChg chg="add del mod replST">
          <ac:chgData name="Martin Locock" userId="e15b0232-237d-4436-a587-677fdd88485c" providerId="ADAL" clId="{9490FCAB-A391-4EDB-A686-1941C524DB24}" dt="2024-01-05T13:14:50.270" v="6491"/>
          <ac:spMkLst>
            <pc:docMk/>
            <pc:sldMk cId="1171091200" sldId="288"/>
            <ac:spMk id="238" creationId="{4A6B16D3-13ED-400F-854B-01478E0582DB}"/>
          </ac:spMkLst>
        </pc:spChg>
        <pc:spChg chg="add del mod replST">
          <ac:chgData name="Martin Locock" userId="e15b0232-237d-4436-a587-677fdd88485c" providerId="ADAL" clId="{9490FCAB-A391-4EDB-A686-1941C524DB24}" dt="2024-01-05T13:14:50.270" v="6492"/>
          <ac:spMkLst>
            <pc:docMk/>
            <pc:sldMk cId="1171091200" sldId="288"/>
            <ac:spMk id="239" creationId="{C7924B62-569C-4621-BE41-8C9996384603}"/>
          </ac:spMkLst>
        </pc:spChg>
        <pc:spChg chg="add del mod replST">
          <ac:chgData name="Martin Locock" userId="e15b0232-237d-4436-a587-677fdd88485c" providerId="ADAL" clId="{9490FCAB-A391-4EDB-A686-1941C524DB24}" dt="2024-01-05T13:14:50.270" v="6493"/>
          <ac:spMkLst>
            <pc:docMk/>
            <pc:sldMk cId="1171091200" sldId="288"/>
            <ac:spMk id="240" creationId="{5DF441DD-54D6-4516-A8A0-97F5FB929D3F}"/>
          </ac:spMkLst>
        </pc:spChg>
        <pc:spChg chg="add del mod replST">
          <ac:chgData name="Martin Locock" userId="e15b0232-237d-4436-a587-677fdd88485c" providerId="ADAL" clId="{9490FCAB-A391-4EDB-A686-1941C524DB24}" dt="2024-01-05T13:14:50.270" v="6494"/>
          <ac:spMkLst>
            <pc:docMk/>
            <pc:sldMk cId="1171091200" sldId="288"/>
            <ac:spMk id="241" creationId="{0C74D1FE-6A07-4DD4-9A8E-7C8FBC170566}"/>
          </ac:spMkLst>
        </pc:spChg>
        <pc:spChg chg="add del mod replST">
          <ac:chgData name="Martin Locock" userId="e15b0232-237d-4436-a587-677fdd88485c" providerId="ADAL" clId="{9490FCAB-A391-4EDB-A686-1941C524DB24}" dt="2024-01-05T13:14:50.270" v="6495"/>
          <ac:spMkLst>
            <pc:docMk/>
            <pc:sldMk cId="1171091200" sldId="288"/>
            <ac:spMk id="242" creationId="{155BDF8E-1593-48B2-994C-CFEEA153C8FC}"/>
          </ac:spMkLst>
        </pc:spChg>
        <pc:spChg chg="add del mod replST">
          <ac:chgData name="Martin Locock" userId="e15b0232-237d-4436-a587-677fdd88485c" providerId="ADAL" clId="{9490FCAB-A391-4EDB-A686-1941C524DB24}" dt="2024-01-05T13:14:50.270" v="6496"/>
          <ac:spMkLst>
            <pc:docMk/>
            <pc:sldMk cId="1171091200" sldId="288"/>
            <ac:spMk id="243" creationId="{60D4108F-40C9-4A26-8BDD-442A9500E13D}"/>
          </ac:spMkLst>
        </pc:spChg>
        <pc:spChg chg="add del mod replST">
          <ac:chgData name="Martin Locock" userId="e15b0232-237d-4436-a587-677fdd88485c" providerId="ADAL" clId="{9490FCAB-A391-4EDB-A686-1941C524DB24}" dt="2024-01-05T13:14:50.270" v="6497"/>
          <ac:spMkLst>
            <pc:docMk/>
            <pc:sldMk cId="1171091200" sldId="288"/>
            <ac:spMk id="244" creationId="{087D3CF8-8080-477D-9CEA-88F88BAF7A56}"/>
          </ac:spMkLst>
        </pc:spChg>
        <pc:spChg chg="add del mod replST">
          <ac:chgData name="Martin Locock" userId="e15b0232-237d-4436-a587-677fdd88485c" providerId="ADAL" clId="{9490FCAB-A391-4EDB-A686-1941C524DB24}" dt="2024-01-05T13:14:50.270" v="6498"/>
          <ac:spMkLst>
            <pc:docMk/>
            <pc:sldMk cId="1171091200" sldId="288"/>
            <ac:spMk id="245" creationId="{938C1604-DE0F-4195-B925-621E30032ADF}"/>
          </ac:spMkLst>
        </pc:spChg>
        <pc:spChg chg="add del mod replST">
          <ac:chgData name="Martin Locock" userId="e15b0232-237d-4436-a587-677fdd88485c" providerId="ADAL" clId="{9490FCAB-A391-4EDB-A686-1941C524DB24}" dt="2024-01-05T13:14:50.270" v="6499"/>
          <ac:spMkLst>
            <pc:docMk/>
            <pc:sldMk cId="1171091200" sldId="288"/>
            <ac:spMk id="246" creationId="{86619A32-E346-4582-849F-83235460D8C7}"/>
          </ac:spMkLst>
        </pc:spChg>
        <pc:spChg chg="add del mod replST">
          <ac:chgData name="Martin Locock" userId="e15b0232-237d-4436-a587-677fdd88485c" providerId="ADAL" clId="{9490FCAB-A391-4EDB-A686-1941C524DB24}" dt="2024-01-05T13:14:50.270" v="6500"/>
          <ac:spMkLst>
            <pc:docMk/>
            <pc:sldMk cId="1171091200" sldId="288"/>
            <ac:spMk id="247" creationId="{3A4BFA26-193B-4B63-ADE0-293BB76AC2A8}"/>
          </ac:spMkLst>
        </pc:spChg>
        <pc:spChg chg="add del mod replST">
          <ac:chgData name="Martin Locock" userId="e15b0232-237d-4436-a587-677fdd88485c" providerId="ADAL" clId="{9490FCAB-A391-4EDB-A686-1941C524DB24}" dt="2024-01-05T13:14:50.270" v="6501"/>
          <ac:spMkLst>
            <pc:docMk/>
            <pc:sldMk cId="1171091200" sldId="288"/>
            <ac:spMk id="248" creationId="{C0B2A3EF-BDD9-4E6B-83DA-A588EAE1D44A}"/>
          </ac:spMkLst>
        </pc:spChg>
        <pc:spChg chg="add del mod replST">
          <ac:chgData name="Martin Locock" userId="e15b0232-237d-4436-a587-677fdd88485c" providerId="ADAL" clId="{9490FCAB-A391-4EDB-A686-1941C524DB24}" dt="2024-01-05T13:14:50.270" v="6502"/>
          <ac:spMkLst>
            <pc:docMk/>
            <pc:sldMk cId="1171091200" sldId="288"/>
            <ac:spMk id="249" creationId="{FBAFD80C-7157-4322-A3C1-08CEE8C7F970}"/>
          </ac:spMkLst>
        </pc:spChg>
        <pc:spChg chg="add del mod replST">
          <ac:chgData name="Martin Locock" userId="e15b0232-237d-4436-a587-677fdd88485c" providerId="ADAL" clId="{9490FCAB-A391-4EDB-A686-1941C524DB24}" dt="2024-01-05T13:14:50.270" v="6503"/>
          <ac:spMkLst>
            <pc:docMk/>
            <pc:sldMk cId="1171091200" sldId="288"/>
            <ac:spMk id="250" creationId="{1A59B7E5-208D-4F96-9CBA-76015F6C111E}"/>
          </ac:spMkLst>
        </pc:spChg>
        <pc:spChg chg="add del mod replST">
          <ac:chgData name="Martin Locock" userId="e15b0232-237d-4436-a587-677fdd88485c" providerId="ADAL" clId="{9490FCAB-A391-4EDB-A686-1941C524DB24}" dt="2024-01-05T13:14:50.270" v="6504"/>
          <ac:spMkLst>
            <pc:docMk/>
            <pc:sldMk cId="1171091200" sldId="288"/>
            <ac:spMk id="251" creationId="{0BC4A9E1-8BD6-46F0-AF3C-32226383949C}"/>
          </ac:spMkLst>
        </pc:spChg>
        <pc:spChg chg="add del mod replST">
          <ac:chgData name="Martin Locock" userId="e15b0232-237d-4436-a587-677fdd88485c" providerId="ADAL" clId="{9490FCAB-A391-4EDB-A686-1941C524DB24}" dt="2024-01-05T13:14:50.270" v="6505"/>
          <ac:spMkLst>
            <pc:docMk/>
            <pc:sldMk cId="1171091200" sldId="288"/>
            <ac:spMk id="252" creationId="{E872D63B-0318-4018-918E-43245809F56F}"/>
          </ac:spMkLst>
        </pc:spChg>
        <pc:spChg chg="add del mod replST">
          <ac:chgData name="Martin Locock" userId="e15b0232-237d-4436-a587-677fdd88485c" providerId="ADAL" clId="{9490FCAB-A391-4EDB-A686-1941C524DB24}" dt="2024-01-05T13:14:50.278" v="6506"/>
          <ac:spMkLst>
            <pc:docMk/>
            <pc:sldMk cId="1171091200" sldId="288"/>
            <ac:spMk id="253" creationId="{B9379980-AC5E-4445-A286-37D8151D1235}"/>
          </ac:spMkLst>
        </pc:spChg>
        <pc:spChg chg="add del mod replST">
          <ac:chgData name="Martin Locock" userId="e15b0232-237d-4436-a587-677fdd88485c" providerId="ADAL" clId="{9490FCAB-A391-4EDB-A686-1941C524DB24}" dt="2024-01-05T13:14:50.278" v="6507"/>
          <ac:spMkLst>
            <pc:docMk/>
            <pc:sldMk cId="1171091200" sldId="288"/>
            <ac:spMk id="254" creationId="{51288ECD-9C50-4034-BCD6-6B337FD13DA3}"/>
          </ac:spMkLst>
        </pc:spChg>
        <pc:spChg chg="add del mod replST">
          <ac:chgData name="Martin Locock" userId="e15b0232-237d-4436-a587-677fdd88485c" providerId="ADAL" clId="{9490FCAB-A391-4EDB-A686-1941C524DB24}" dt="2024-01-05T13:14:50.278" v="6508"/>
          <ac:spMkLst>
            <pc:docMk/>
            <pc:sldMk cId="1171091200" sldId="288"/>
            <ac:spMk id="255" creationId="{E2AA49ED-7E03-44BA-AAEC-C7D776FC540F}"/>
          </ac:spMkLst>
        </pc:spChg>
        <pc:spChg chg="add del mod replST">
          <ac:chgData name="Martin Locock" userId="e15b0232-237d-4436-a587-677fdd88485c" providerId="ADAL" clId="{9490FCAB-A391-4EDB-A686-1941C524DB24}" dt="2024-01-05T13:14:50.278" v="6509"/>
          <ac:spMkLst>
            <pc:docMk/>
            <pc:sldMk cId="1171091200" sldId="288"/>
            <ac:spMk id="256" creationId="{6B3EFB0F-F3DE-43F3-99AC-71058E7A1202}"/>
          </ac:spMkLst>
        </pc:spChg>
        <pc:spChg chg="add del mod replST">
          <ac:chgData name="Martin Locock" userId="e15b0232-237d-4436-a587-677fdd88485c" providerId="ADAL" clId="{9490FCAB-A391-4EDB-A686-1941C524DB24}" dt="2024-01-05T13:14:50.280" v="6510"/>
          <ac:spMkLst>
            <pc:docMk/>
            <pc:sldMk cId="1171091200" sldId="288"/>
            <ac:spMk id="257" creationId="{0AD2E713-D62F-49C0-94E9-6A79D27C43CF}"/>
          </ac:spMkLst>
        </pc:spChg>
        <pc:spChg chg="add del mod replST">
          <ac:chgData name="Martin Locock" userId="e15b0232-237d-4436-a587-677fdd88485c" providerId="ADAL" clId="{9490FCAB-A391-4EDB-A686-1941C524DB24}" dt="2024-01-05T13:14:50.280" v="6511"/>
          <ac:spMkLst>
            <pc:docMk/>
            <pc:sldMk cId="1171091200" sldId="288"/>
            <ac:spMk id="258" creationId="{B3CA1DE7-6CD0-4B1B-B8D0-46281D8C64F4}"/>
          </ac:spMkLst>
        </pc:spChg>
        <pc:spChg chg="add del mod replST">
          <ac:chgData name="Martin Locock" userId="e15b0232-237d-4436-a587-677fdd88485c" providerId="ADAL" clId="{9490FCAB-A391-4EDB-A686-1941C524DB24}" dt="2024-01-05T13:14:50.280" v="6512"/>
          <ac:spMkLst>
            <pc:docMk/>
            <pc:sldMk cId="1171091200" sldId="288"/>
            <ac:spMk id="259" creationId="{4D3D6D5E-83BF-42F5-B37B-C24A1A4A2869}"/>
          </ac:spMkLst>
        </pc:spChg>
        <pc:spChg chg="add del mod replST">
          <ac:chgData name="Martin Locock" userId="e15b0232-237d-4436-a587-677fdd88485c" providerId="ADAL" clId="{9490FCAB-A391-4EDB-A686-1941C524DB24}" dt="2024-01-05T13:14:50.280" v="6513"/>
          <ac:spMkLst>
            <pc:docMk/>
            <pc:sldMk cId="1171091200" sldId="288"/>
            <ac:spMk id="260" creationId="{5AA9DFF4-0F60-458A-83B1-98D5E2A159B8}"/>
          </ac:spMkLst>
        </pc:spChg>
        <pc:spChg chg="add del mod replST">
          <ac:chgData name="Martin Locock" userId="e15b0232-237d-4436-a587-677fdd88485c" providerId="ADAL" clId="{9490FCAB-A391-4EDB-A686-1941C524DB24}" dt="2024-01-05T13:14:50.280" v="6514"/>
          <ac:spMkLst>
            <pc:docMk/>
            <pc:sldMk cId="1171091200" sldId="288"/>
            <ac:spMk id="261" creationId="{7444747E-E4A7-4DF3-9C08-C4767B5C70D2}"/>
          </ac:spMkLst>
        </pc:spChg>
        <pc:spChg chg="add del mod replST">
          <ac:chgData name="Martin Locock" userId="e15b0232-237d-4436-a587-677fdd88485c" providerId="ADAL" clId="{9490FCAB-A391-4EDB-A686-1941C524DB24}" dt="2024-01-05T13:14:50.280" v="6515"/>
          <ac:spMkLst>
            <pc:docMk/>
            <pc:sldMk cId="1171091200" sldId="288"/>
            <ac:spMk id="262" creationId="{9C4331A8-5D47-4A02-83EC-A877DF63983D}"/>
          </ac:spMkLst>
        </pc:spChg>
        <pc:spChg chg="add del mod replST">
          <ac:chgData name="Martin Locock" userId="e15b0232-237d-4436-a587-677fdd88485c" providerId="ADAL" clId="{9490FCAB-A391-4EDB-A686-1941C524DB24}" dt="2024-01-05T13:14:50.280" v="6516"/>
          <ac:spMkLst>
            <pc:docMk/>
            <pc:sldMk cId="1171091200" sldId="288"/>
            <ac:spMk id="263" creationId="{B5CB245D-7776-4E92-88EC-AD0F08DF3415}"/>
          </ac:spMkLst>
        </pc:spChg>
        <pc:spChg chg="add del mod replST">
          <ac:chgData name="Martin Locock" userId="e15b0232-237d-4436-a587-677fdd88485c" providerId="ADAL" clId="{9490FCAB-A391-4EDB-A686-1941C524DB24}" dt="2024-01-05T13:14:50.280" v="6517"/>
          <ac:spMkLst>
            <pc:docMk/>
            <pc:sldMk cId="1171091200" sldId="288"/>
            <ac:spMk id="264" creationId="{1E53D646-3D0B-4032-B3A5-18FC3C6D70BB}"/>
          </ac:spMkLst>
        </pc:spChg>
        <pc:spChg chg="add del mod replST">
          <ac:chgData name="Martin Locock" userId="e15b0232-237d-4436-a587-677fdd88485c" providerId="ADAL" clId="{9490FCAB-A391-4EDB-A686-1941C524DB24}" dt="2024-01-05T13:14:50.280" v="6518"/>
          <ac:spMkLst>
            <pc:docMk/>
            <pc:sldMk cId="1171091200" sldId="288"/>
            <ac:spMk id="265" creationId="{14346C80-83D4-4354-A8C3-CA6EEFA7189B}"/>
          </ac:spMkLst>
        </pc:spChg>
        <pc:spChg chg="add del mod replST">
          <ac:chgData name="Martin Locock" userId="e15b0232-237d-4436-a587-677fdd88485c" providerId="ADAL" clId="{9490FCAB-A391-4EDB-A686-1941C524DB24}" dt="2024-01-05T13:14:50.280" v="6519"/>
          <ac:spMkLst>
            <pc:docMk/>
            <pc:sldMk cId="1171091200" sldId="288"/>
            <ac:spMk id="266" creationId="{F8E1F28F-89B0-423C-9507-625CA5E91402}"/>
          </ac:spMkLst>
        </pc:spChg>
        <pc:spChg chg="add del mod replST">
          <ac:chgData name="Martin Locock" userId="e15b0232-237d-4436-a587-677fdd88485c" providerId="ADAL" clId="{9490FCAB-A391-4EDB-A686-1941C524DB24}" dt="2024-01-05T13:14:50.280" v="6520"/>
          <ac:spMkLst>
            <pc:docMk/>
            <pc:sldMk cId="1171091200" sldId="288"/>
            <ac:spMk id="267" creationId="{85792B90-F6F6-4028-B8A9-F63E4B893ED4}"/>
          </ac:spMkLst>
        </pc:spChg>
        <pc:spChg chg="add del mod replST">
          <ac:chgData name="Martin Locock" userId="e15b0232-237d-4436-a587-677fdd88485c" providerId="ADAL" clId="{9490FCAB-A391-4EDB-A686-1941C524DB24}" dt="2024-01-05T13:14:50.280" v="6521"/>
          <ac:spMkLst>
            <pc:docMk/>
            <pc:sldMk cId="1171091200" sldId="288"/>
            <ac:spMk id="268" creationId="{2CD02D3B-F7B7-4AE3-AED8-DCF4C349174E}"/>
          </ac:spMkLst>
        </pc:spChg>
        <pc:spChg chg="add del mod replST">
          <ac:chgData name="Martin Locock" userId="e15b0232-237d-4436-a587-677fdd88485c" providerId="ADAL" clId="{9490FCAB-A391-4EDB-A686-1941C524DB24}" dt="2024-01-05T13:14:50.280" v="6522"/>
          <ac:spMkLst>
            <pc:docMk/>
            <pc:sldMk cId="1171091200" sldId="288"/>
            <ac:spMk id="269" creationId="{301378F7-E2FC-48FF-AC7C-45884793B2A5}"/>
          </ac:spMkLst>
        </pc:spChg>
        <pc:spChg chg="add del mod replST">
          <ac:chgData name="Martin Locock" userId="e15b0232-237d-4436-a587-677fdd88485c" providerId="ADAL" clId="{9490FCAB-A391-4EDB-A686-1941C524DB24}" dt="2024-01-05T13:14:50.280" v="6523"/>
          <ac:spMkLst>
            <pc:docMk/>
            <pc:sldMk cId="1171091200" sldId="288"/>
            <ac:spMk id="270" creationId="{369FE2F3-D5C5-4196-A719-FC02E14C19C8}"/>
          </ac:spMkLst>
        </pc:spChg>
        <pc:spChg chg="add del mod replST">
          <ac:chgData name="Martin Locock" userId="e15b0232-237d-4436-a587-677fdd88485c" providerId="ADAL" clId="{9490FCAB-A391-4EDB-A686-1941C524DB24}" dt="2024-01-05T13:14:50.280" v="6524"/>
          <ac:spMkLst>
            <pc:docMk/>
            <pc:sldMk cId="1171091200" sldId="288"/>
            <ac:spMk id="271" creationId="{3FF891D9-C738-4E73-BBFC-459A6676294A}"/>
          </ac:spMkLst>
        </pc:spChg>
        <pc:spChg chg="add del mod replST">
          <ac:chgData name="Martin Locock" userId="e15b0232-237d-4436-a587-677fdd88485c" providerId="ADAL" clId="{9490FCAB-A391-4EDB-A686-1941C524DB24}" dt="2024-01-05T13:14:50.288" v="6525"/>
          <ac:spMkLst>
            <pc:docMk/>
            <pc:sldMk cId="1171091200" sldId="288"/>
            <ac:spMk id="272" creationId="{4A045A4C-EC62-4232-BD46-268BA65829A2}"/>
          </ac:spMkLst>
        </pc:spChg>
        <pc:spChg chg="add del mod replST">
          <ac:chgData name="Martin Locock" userId="e15b0232-237d-4436-a587-677fdd88485c" providerId="ADAL" clId="{9490FCAB-A391-4EDB-A686-1941C524DB24}" dt="2024-01-05T13:14:50.288" v="6526"/>
          <ac:spMkLst>
            <pc:docMk/>
            <pc:sldMk cId="1171091200" sldId="288"/>
            <ac:spMk id="273" creationId="{28274601-F3F3-41E2-B417-A2E8879E87E5}"/>
          </ac:spMkLst>
        </pc:spChg>
        <pc:spChg chg="add del mod replST">
          <ac:chgData name="Martin Locock" userId="e15b0232-237d-4436-a587-677fdd88485c" providerId="ADAL" clId="{9490FCAB-A391-4EDB-A686-1941C524DB24}" dt="2024-01-05T13:14:50.288" v="6527"/>
          <ac:spMkLst>
            <pc:docMk/>
            <pc:sldMk cId="1171091200" sldId="288"/>
            <ac:spMk id="274" creationId="{6EC2086D-0BFC-4667-A9B4-55B5C8E504C3}"/>
          </ac:spMkLst>
        </pc:spChg>
        <pc:spChg chg="add del mod replST">
          <ac:chgData name="Martin Locock" userId="e15b0232-237d-4436-a587-677fdd88485c" providerId="ADAL" clId="{9490FCAB-A391-4EDB-A686-1941C524DB24}" dt="2024-01-05T13:14:50.290" v="6528"/>
          <ac:spMkLst>
            <pc:docMk/>
            <pc:sldMk cId="1171091200" sldId="288"/>
            <ac:spMk id="275" creationId="{652974E1-9148-4E96-A046-F6CC46233D74}"/>
          </ac:spMkLst>
        </pc:spChg>
        <pc:spChg chg="add del mod replST">
          <ac:chgData name="Martin Locock" userId="e15b0232-237d-4436-a587-677fdd88485c" providerId="ADAL" clId="{9490FCAB-A391-4EDB-A686-1941C524DB24}" dt="2024-01-05T13:14:50.290" v="6529"/>
          <ac:spMkLst>
            <pc:docMk/>
            <pc:sldMk cId="1171091200" sldId="288"/>
            <ac:spMk id="276" creationId="{4A3BC064-01AC-4DB4-B7D3-7178D39B9CCE}"/>
          </ac:spMkLst>
        </pc:spChg>
        <pc:spChg chg="add del mod replST">
          <ac:chgData name="Martin Locock" userId="e15b0232-237d-4436-a587-677fdd88485c" providerId="ADAL" clId="{9490FCAB-A391-4EDB-A686-1941C524DB24}" dt="2024-01-05T13:14:50.290" v="6530"/>
          <ac:spMkLst>
            <pc:docMk/>
            <pc:sldMk cId="1171091200" sldId="288"/>
            <ac:spMk id="277" creationId="{5D5332BF-4F24-4D2E-AD85-D8257B28879F}"/>
          </ac:spMkLst>
        </pc:spChg>
        <pc:spChg chg="add del mod replST">
          <ac:chgData name="Martin Locock" userId="e15b0232-237d-4436-a587-677fdd88485c" providerId="ADAL" clId="{9490FCAB-A391-4EDB-A686-1941C524DB24}" dt="2024-01-05T13:14:50.290" v="6531"/>
          <ac:spMkLst>
            <pc:docMk/>
            <pc:sldMk cId="1171091200" sldId="288"/>
            <ac:spMk id="278" creationId="{449E497D-EFCC-49E5-B16E-5FCF460F1C34}"/>
          </ac:spMkLst>
        </pc:spChg>
        <pc:spChg chg="add del mod replST">
          <ac:chgData name="Martin Locock" userId="e15b0232-237d-4436-a587-677fdd88485c" providerId="ADAL" clId="{9490FCAB-A391-4EDB-A686-1941C524DB24}" dt="2024-01-05T13:14:50.290" v="6532"/>
          <ac:spMkLst>
            <pc:docMk/>
            <pc:sldMk cId="1171091200" sldId="288"/>
            <ac:spMk id="279" creationId="{446C02C6-5221-4974-BD93-57D2A338DA24}"/>
          </ac:spMkLst>
        </pc:spChg>
        <pc:spChg chg="add del mod replST">
          <ac:chgData name="Martin Locock" userId="e15b0232-237d-4436-a587-677fdd88485c" providerId="ADAL" clId="{9490FCAB-A391-4EDB-A686-1941C524DB24}" dt="2024-01-05T13:14:50.290" v="6533"/>
          <ac:spMkLst>
            <pc:docMk/>
            <pc:sldMk cId="1171091200" sldId="288"/>
            <ac:spMk id="280" creationId="{AC522D56-8A34-4187-808D-3AC33D615754}"/>
          </ac:spMkLst>
        </pc:spChg>
        <pc:spChg chg="add del mod replST">
          <ac:chgData name="Martin Locock" userId="e15b0232-237d-4436-a587-677fdd88485c" providerId="ADAL" clId="{9490FCAB-A391-4EDB-A686-1941C524DB24}" dt="2024-01-05T13:14:50.290" v="6534"/>
          <ac:spMkLst>
            <pc:docMk/>
            <pc:sldMk cId="1171091200" sldId="288"/>
            <ac:spMk id="281" creationId="{DDB6A91F-2ACE-4156-B060-030DE46B070A}"/>
          </ac:spMkLst>
        </pc:spChg>
        <pc:spChg chg="add del mod replST">
          <ac:chgData name="Martin Locock" userId="e15b0232-237d-4436-a587-677fdd88485c" providerId="ADAL" clId="{9490FCAB-A391-4EDB-A686-1941C524DB24}" dt="2024-01-05T13:14:50.290" v="6535"/>
          <ac:spMkLst>
            <pc:docMk/>
            <pc:sldMk cId="1171091200" sldId="288"/>
            <ac:spMk id="282" creationId="{912F37AE-DE9A-438D-9DE5-F98D8C749C14}"/>
          </ac:spMkLst>
        </pc:spChg>
        <pc:spChg chg="add del mod replST">
          <ac:chgData name="Martin Locock" userId="e15b0232-237d-4436-a587-677fdd88485c" providerId="ADAL" clId="{9490FCAB-A391-4EDB-A686-1941C524DB24}" dt="2024-01-05T13:14:50.290" v="6536"/>
          <ac:spMkLst>
            <pc:docMk/>
            <pc:sldMk cId="1171091200" sldId="288"/>
            <ac:spMk id="283" creationId="{1C477C89-470F-4464-9C94-698896430C96}"/>
          </ac:spMkLst>
        </pc:spChg>
        <pc:spChg chg="add del mod replST">
          <ac:chgData name="Martin Locock" userId="e15b0232-237d-4436-a587-677fdd88485c" providerId="ADAL" clId="{9490FCAB-A391-4EDB-A686-1941C524DB24}" dt="2024-01-05T13:14:50.290" v="6537"/>
          <ac:spMkLst>
            <pc:docMk/>
            <pc:sldMk cId="1171091200" sldId="288"/>
            <ac:spMk id="284" creationId="{8F452E82-F403-4564-AEED-732A8532AA50}"/>
          </ac:spMkLst>
        </pc:spChg>
        <pc:spChg chg="add del mod replST">
          <ac:chgData name="Martin Locock" userId="e15b0232-237d-4436-a587-677fdd88485c" providerId="ADAL" clId="{9490FCAB-A391-4EDB-A686-1941C524DB24}" dt="2024-01-05T13:14:50.290" v="6538"/>
          <ac:spMkLst>
            <pc:docMk/>
            <pc:sldMk cId="1171091200" sldId="288"/>
            <ac:spMk id="285" creationId="{E4C7FC55-DF2B-4D9A-B528-84D5A3060CBB}"/>
          </ac:spMkLst>
        </pc:spChg>
        <pc:spChg chg="add del mod replST">
          <ac:chgData name="Martin Locock" userId="e15b0232-237d-4436-a587-677fdd88485c" providerId="ADAL" clId="{9490FCAB-A391-4EDB-A686-1941C524DB24}" dt="2024-01-05T13:14:50.290" v="6539"/>
          <ac:spMkLst>
            <pc:docMk/>
            <pc:sldMk cId="1171091200" sldId="288"/>
            <ac:spMk id="286" creationId="{F5FAD935-EBF8-4F79-8F44-E85BDF1D0036}"/>
          </ac:spMkLst>
        </pc:spChg>
        <pc:spChg chg="add del mod replST">
          <ac:chgData name="Martin Locock" userId="e15b0232-237d-4436-a587-677fdd88485c" providerId="ADAL" clId="{9490FCAB-A391-4EDB-A686-1941C524DB24}" dt="2024-01-05T13:14:50.290" v="6540"/>
          <ac:spMkLst>
            <pc:docMk/>
            <pc:sldMk cId="1171091200" sldId="288"/>
            <ac:spMk id="287" creationId="{62FCF33E-EF7F-4C63-BBAA-3EAA16F71EC6}"/>
          </ac:spMkLst>
        </pc:spChg>
        <pc:spChg chg="add del mod replST">
          <ac:chgData name="Martin Locock" userId="e15b0232-237d-4436-a587-677fdd88485c" providerId="ADAL" clId="{9490FCAB-A391-4EDB-A686-1941C524DB24}" dt="2024-01-05T13:14:50.299" v="6541"/>
          <ac:spMkLst>
            <pc:docMk/>
            <pc:sldMk cId="1171091200" sldId="288"/>
            <ac:spMk id="288" creationId="{5F2F54B1-2BF1-4907-A8D2-B1B3EE022524}"/>
          </ac:spMkLst>
        </pc:spChg>
        <pc:spChg chg="add del mod replST">
          <ac:chgData name="Martin Locock" userId="e15b0232-237d-4436-a587-677fdd88485c" providerId="ADAL" clId="{9490FCAB-A391-4EDB-A686-1941C524DB24}" dt="2024-01-05T13:14:50.299" v="6542"/>
          <ac:spMkLst>
            <pc:docMk/>
            <pc:sldMk cId="1171091200" sldId="288"/>
            <ac:spMk id="289" creationId="{757053F2-AFA3-4590-8C92-C28C0C6B459D}"/>
          </ac:spMkLst>
        </pc:spChg>
        <pc:spChg chg="add del mod replST">
          <ac:chgData name="Martin Locock" userId="e15b0232-237d-4436-a587-677fdd88485c" providerId="ADAL" clId="{9490FCAB-A391-4EDB-A686-1941C524DB24}" dt="2024-01-05T13:14:50.299" v="6543"/>
          <ac:spMkLst>
            <pc:docMk/>
            <pc:sldMk cId="1171091200" sldId="288"/>
            <ac:spMk id="290" creationId="{910992D1-1835-45F9-ABAC-84DD0FD3C146}"/>
          </ac:spMkLst>
        </pc:spChg>
        <pc:spChg chg="add del mod replST">
          <ac:chgData name="Martin Locock" userId="e15b0232-237d-4436-a587-677fdd88485c" providerId="ADAL" clId="{9490FCAB-A391-4EDB-A686-1941C524DB24}" dt="2024-01-05T13:14:50.299" v="6544"/>
          <ac:spMkLst>
            <pc:docMk/>
            <pc:sldMk cId="1171091200" sldId="288"/>
            <ac:spMk id="291" creationId="{8029CE7C-D43D-45AF-860B-A1F14CE2B0BD}"/>
          </ac:spMkLst>
        </pc:spChg>
        <pc:spChg chg="add del mod replST">
          <ac:chgData name="Martin Locock" userId="e15b0232-237d-4436-a587-677fdd88485c" providerId="ADAL" clId="{9490FCAB-A391-4EDB-A686-1941C524DB24}" dt="2024-01-05T13:14:50.301" v="6545"/>
          <ac:spMkLst>
            <pc:docMk/>
            <pc:sldMk cId="1171091200" sldId="288"/>
            <ac:spMk id="292" creationId="{956557D9-C233-4F02-B976-6CDD5FA75693}"/>
          </ac:spMkLst>
        </pc:spChg>
        <pc:spChg chg="add del mod replST">
          <ac:chgData name="Martin Locock" userId="e15b0232-237d-4436-a587-677fdd88485c" providerId="ADAL" clId="{9490FCAB-A391-4EDB-A686-1941C524DB24}" dt="2024-01-05T13:14:50.301" v="6546"/>
          <ac:spMkLst>
            <pc:docMk/>
            <pc:sldMk cId="1171091200" sldId="288"/>
            <ac:spMk id="293" creationId="{8762DD1A-7479-46EF-A7B2-9A426249DD62}"/>
          </ac:spMkLst>
        </pc:spChg>
        <pc:spChg chg="add del mod replST">
          <ac:chgData name="Martin Locock" userId="e15b0232-237d-4436-a587-677fdd88485c" providerId="ADAL" clId="{9490FCAB-A391-4EDB-A686-1941C524DB24}" dt="2024-01-05T13:14:50.301" v="6547"/>
          <ac:spMkLst>
            <pc:docMk/>
            <pc:sldMk cId="1171091200" sldId="288"/>
            <ac:spMk id="294" creationId="{91BC8509-943B-4E54-BA81-A5CC6E46CDD4}"/>
          </ac:spMkLst>
        </pc:spChg>
        <pc:spChg chg="add del mod replST">
          <ac:chgData name="Martin Locock" userId="e15b0232-237d-4436-a587-677fdd88485c" providerId="ADAL" clId="{9490FCAB-A391-4EDB-A686-1941C524DB24}" dt="2024-01-05T13:14:50.301" v="6548"/>
          <ac:spMkLst>
            <pc:docMk/>
            <pc:sldMk cId="1171091200" sldId="288"/>
            <ac:spMk id="295" creationId="{642EB2CE-B836-4B82-9776-4B3769BCD02A}"/>
          </ac:spMkLst>
        </pc:spChg>
        <pc:spChg chg="add del mod replST">
          <ac:chgData name="Martin Locock" userId="e15b0232-237d-4436-a587-677fdd88485c" providerId="ADAL" clId="{9490FCAB-A391-4EDB-A686-1941C524DB24}" dt="2024-01-05T13:14:50.301" v="6549"/>
          <ac:spMkLst>
            <pc:docMk/>
            <pc:sldMk cId="1171091200" sldId="288"/>
            <ac:spMk id="296" creationId="{C72AD01C-D095-4652-9957-261D88FA573B}"/>
          </ac:spMkLst>
        </pc:spChg>
        <pc:spChg chg="add del mod replST">
          <ac:chgData name="Martin Locock" userId="e15b0232-237d-4436-a587-677fdd88485c" providerId="ADAL" clId="{9490FCAB-A391-4EDB-A686-1941C524DB24}" dt="2024-01-05T13:14:50.301" v="6550"/>
          <ac:spMkLst>
            <pc:docMk/>
            <pc:sldMk cId="1171091200" sldId="288"/>
            <ac:spMk id="297" creationId="{4A5CBDBF-EFD3-43B2-95DD-F86AE0CED5A2}"/>
          </ac:spMkLst>
        </pc:spChg>
        <pc:spChg chg="add del mod replST">
          <ac:chgData name="Martin Locock" userId="e15b0232-237d-4436-a587-677fdd88485c" providerId="ADAL" clId="{9490FCAB-A391-4EDB-A686-1941C524DB24}" dt="2024-01-05T13:14:50.301" v="6551"/>
          <ac:spMkLst>
            <pc:docMk/>
            <pc:sldMk cId="1171091200" sldId="288"/>
            <ac:spMk id="298" creationId="{FF029F94-0026-4FBE-ADED-92C33F3C20E7}"/>
          </ac:spMkLst>
        </pc:spChg>
        <pc:spChg chg="add del mod replST">
          <ac:chgData name="Martin Locock" userId="e15b0232-237d-4436-a587-677fdd88485c" providerId="ADAL" clId="{9490FCAB-A391-4EDB-A686-1941C524DB24}" dt="2024-01-05T13:14:50.301" v="6552"/>
          <ac:spMkLst>
            <pc:docMk/>
            <pc:sldMk cId="1171091200" sldId="288"/>
            <ac:spMk id="299" creationId="{961D7448-9445-4FF7-90F3-D720581EEF41}"/>
          </ac:spMkLst>
        </pc:spChg>
        <pc:spChg chg="add del mod replST">
          <ac:chgData name="Martin Locock" userId="e15b0232-237d-4436-a587-677fdd88485c" providerId="ADAL" clId="{9490FCAB-A391-4EDB-A686-1941C524DB24}" dt="2024-01-05T13:14:50.301" v="6553"/>
          <ac:spMkLst>
            <pc:docMk/>
            <pc:sldMk cId="1171091200" sldId="288"/>
            <ac:spMk id="300" creationId="{69D3E5E7-D3DD-4A40-9652-6F0C645A0583}"/>
          </ac:spMkLst>
        </pc:spChg>
        <pc:spChg chg="add del mod replST">
          <ac:chgData name="Martin Locock" userId="e15b0232-237d-4436-a587-677fdd88485c" providerId="ADAL" clId="{9490FCAB-A391-4EDB-A686-1941C524DB24}" dt="2024-01-05T13:14:50.301" v="6554"/>
          <ac:spMkLst>
            <pc:docMk/>
            <pc:sldMk cId="1171091200" sldId="288"/>
            <ac:spMk id="301" creationId="{B185C232-CC0F-46C2-96F0-51E1D5EF247C}"/>
          </ac:spMkLst>
        </pc:spChg>
        <pc:spChg chg="add del mod replST">
          <ac:chgData name="Martin Locock" userId="e15b0232-237d-4436-a587-677fdd88485c" providerId="ADAL" clId="{9490FCAB-A391-4EDB-A686-1941C524DB24}" dt="2024-01-05T13:14:50.301" v="6555"/>
          <ac:spMkLst>
            <pc:docMk/>
            <pc:sldMk cId="1171091200" sldId="288"/>
            <ac:spMk id="302" creationId="{411BEFAA-061A-4655-B039-452E9086863C}"/>
          </ac:spMkLst>
        </pc:spChg>
        <pc:spChg chg="add del mod replST">
          <ac:chgData name="Martin Locock" userId="e15b0232-237d-4436-a587-677fdd88485c" providerId="ADAL" clId="{9490FCAB-A391-4EDB-A686-1941C524DB24}" dt="2024-01-05T13:14:50.301" v="6556"/>
          <ac:spMkLst>
            <pc:docMk/>
            <pc:sldMk cId="1171091200" sldId="288"/>
            <ac:spMk id="303" creationId="{F8F122AC-EAFA-42F3-AFE1-9881B2408074}"/>
          </ac:spMkLst>
        </pc:spChg>
        <pc:spChg chg="add del mod replST">
          <ac:chgData name="Martin Locock" userId="e15b0232-237d-4436-a587-677fdd88485c" providerId="ADAL" clId="{9490FCAB-A391-4EDB-A686-1941C524DB24}" dt="2024-01-05T13:14:50.301" v="6557"/>
          <ac:spMkLst>
            <pc:docMk/>
            <pc:sldMk cId="1171091200" sldId="288"/>
            <ac:spMk id="304" creationId="{64147A52-B63A-4F52-80A7-D1E6853D42D3}"/>
          </ac:spMkLst>
        </pc:spChg>
        <pc:spChg chg="add del mod replST">
          <ac:chgData name="Martin Locock" userId="e15b0232-237d-4436-a587-677fdd88485c" providerId="ADAL" clId="{9490FCAB-A391-4EDB-A686-1941C524DB24}" dt="2024-01-05T13:14:50.301" v="6558"/>
          <ac:spMkLst>
            <pc:docMk/>
            <pc:sldMk cId="1171091200" sldId="288"/>
            <ac:spMk id="305" creationId="{90BABE77-64C8-4E75-9713-A64A92045BE3}"/>
          </ac:spMkLst>
        </pc:spChg>
        <pc:spChg chg="add del mod replST">
          <ac:chgData name="Martin Locock" userId="e15b0232-237d-4436-a587-677fdd88485c" providerId="ADAL" clId="{9490FCAB-A391-4EDB-A686-1941C524DB24}" dt="2024-01-05T13:14:50.301" v="6559"/>
          <ac:spMkLst>
            <pc:docMk/>
            <pc:sldMk cId="1171091200" sldId="288"/>
            <ac:spMk id="306" creationId="{AF7A229E-6DC6-4C54-A789-808DEE0668BE}"/>
          </ac:spMkLst>
        </pc:spChg>
        <pc:spChg chg="add del mod replST">
          <ac:chgData name="Martin Locock" userId="e15b0232-237d-4436-a587-677fdd88485c" providerId="ADAL" clId="{9490FCAB-A391-4EDB-A686-1941C524DB24}" dt="2024-01-05T13:14:50.309" v="6560"/>
          <ac:spMkLst>
            <pc:docMk/>
            <pc:sldMk cId="1171091200" sldId="288"/>
            <ac:spMk id="307" creationId="{BE6699C2-5D81-40EC-869E-DF2369BC488E}"/>
          </ac:spMkLst>
        </pc:spChg>
        <pc:spChg chg="add del mod replST">
          <ac:chgData name="Martin Locock" userId="e15b0232-237d-4436-a587-677fdd88485c" providerId="ADAL" clId="{9490FCAB-A391-4EDB-A686-1941C524DB24}" dt="2024-01-05T13:14:50.309" v="6561"/>
          <ac:spMkLst>
            <pc:docMk/>
            <pc:sldMk cId="1171091200" sldId="288"/>
            <ac:spMk id="308" creationId="{B5BA94B4-BB9A-4042-A77A-EF59A06CA2CD}"/>
          </ac:spMkLst>
        </pc:spChg>
        <pc:spChg chg="add del mod replST">
          <ac:chgData name="Martin Locock" userId="e15b0232-237d-4436-a587-677fdd88485c" providerId="ADAL" clId="{9490FCAB-A391-4EDB-A686-1941C524DB24}" dt="2024-01-05T13:14:50.309" v="6562"/>
          <ac:spMkLst>
            <pc:docMk/>
            <pc:sldMk cId="1171091200" sldId="288"/>
            <ac:spMk id="309" creationId="{6B25CD28-D7F9-4A3D-9072-30099EE88DA8}"/>
          </ac:spMkLst>
        </pc:spChg>
        <pc:spChg chg="add del mod replST">
          <ac:chgData name="Martin Locock" userId="e15b0232-237d-4436-a587-677fdd88485c" providerId="ADAL" clId="{9490FCAB-A391-4EDB-A686-1941C524DB24}" dt="2024-01-05T13:14:50.311" v="6563"/>
          <ac:spMkLst>
            <pc:docMk/>
            <pc:sldMk cId="1171091200" sldId="288"/>
            <ac:spMk id="310" creationId="{93A2852E-5506-4862-B32C-8565835EA459}"/>
          </ac:spMkLst>
        </pc:spChg>
        <pc:spChg chg="add del mod replST">
          <ac:chgData name="Martin Locock" userId="e15b0232-237d-4436-a587-677fdd88485c" providerId="ADAL" clId="{9490FCAB-A391-4EDB-A686-1941C524DB24}" dt="2024-01-05T13:14:50.311" v="6564"/>
          <ac:spMkLst>
            <pc:docMk/>
            <pc:sldMk cId="1171091200" sldId="288"/>
            <ac:spMk id="311" creationId="{8CA6E0E4-89F9-435D-849A-4B828674ED90}"/>
          </ac:spMkLst>
        </pc:spChg>
        <pc:spChg chg="add del mod replST">
          <ac:chgData name="Martin Locock" userId="e15b0232-237d-4436-a587-677fdd88485c" providerId="ADAL" clId="{9490FCAB-A391-4EDB-A686-1941C524DB24}" dt="2024-01-05T13:14:50.311" v="6565"/>
          <ac:spMkLst>
            <pc:docMk/>
            <pc:sldMk cId="1171091200" sldId="288"/>
            <ac:spMk id="312" creationId="{D8E05FF5-127D-4EFF-B34E-8A8565FCED66}"/>
          </ac:spMkLst>
        </pc:spChg>
        <pc:spChg chg="add del mod replST">
          <ac:chgData name="Martin Locock" userId="e15b0232-237d-4436-a587-677fdd88485c" providerId="ADAL" clId="{9490FCAB-A391-4EDB-A686-1941C524DB24}" dt="2024-01-05T13:14:50.311" v="6566"/>
          <ac:spMkLst>
            <pc:docMk/>
            <pc:sldMk cId="1171091200" sldId="288"/>
            <ac:spMk id="313" creationId="{88EA5CA9-D90D-4ACB-804A-6BEE8281C7D5}"/>
          </ac:spMkLst>
        </pc:spChg>
        <pc:spChg chg="add del mod replST">
          <ac:chgData name="Martin Locock" userId="e15b0232-237d-4436-a587-677fdd88485c" providerId="ADAL" clId="{9490FCAB-A391-4EDB-A686-1941C524DB24}" dt="2024-01-05T13:14:50.311" v="6567"/>
          <ac:spMkLst>
            <pc:docMk/>
            <pc:sldMk cId="1171091200" sldId="288"/>
            <ac:spMk id="314" creationId="{34AC5D55-D9A2-42E8-9B0F-C4EA739344AC}"/>
          </ac:spMkLst>
        </pc:spChg>
        <pc:spChg chg="add del mod replST">
          <ac:chgData name="Martin Locock" userId="e15b0232-237d-4436-a587-677fdd88485c" providerId="ADAL" clId="{9490FCAB-A391-4EDB-A686-1941C524DB24}" dt="2024-01-05T13:14:50.311" v="6568"/>
          <ac:spMkLst>
            <pc:docMk/>
            <pc:sldMk cId="1171091200" sldId="288"/>
            <ac:spMk id="315" creationId="{7E7329BD-281D-4E34-B80F-D6F8D72D0918}"/>
          </ac:spMkLst>
        </pc:spChg>
        <pc:spChg chg="add del mod replST">
          <ac:chgData name="Martin Locock" userId="e15b0232-237d-4436-a587-677fdd88485c" providerId="ADAL" clId="{9490FCAB-A391-4EDB-A686-1941C524DB24}" dt="2024-01-05T13:14:50.311" v="6569"/>
          <ac:spMkLst>
            <pc:docMk/>
            <pc:sldMk cId="1171091200" sldId="288"/>
            <ac:spMk id="316" creationId="{B42534DD-D128-463B-9D54-F7D739C24596}"/>
          </ac:spMkLst>
        </pc:spChg>
        <pc:spChg chg="add del mod replST">
          <ac:chgData name="Martin Locock" userId="e15b0232-237d-4436-a587-677fdd88485c" providerId="ADAL" clId="{9490FCAB-A391-4EDB-A686-1941C524DB24}" dt="2024-01-05T13:14:50.311" v="6570"/>
          <ac:spMkLst>
            <pc:docMk/>
            <pc:sldMk cId="1171091200" sldId="288"/>
            <ac:spMk id="317" creationId="{94DD64A7-9156-4301-A424-C0B1A48F774C}"/>
          </ac:spMkLst>
        </pc:spChg>
        <pc:spChg chg="add del mod replST">
          <ac:chgData name="Martin Locock" userId="e15b0232-237d-4436-a587-677fdd88485c" providerId="ADAL" clId="{9490FCAB-A391-4EDB-A686-1941C524DB24}" dt="2024-01-05T13:14:50.311" v="6571"/>
          <ac:spMkLst>
            <pc:docMk/>
            <pc:sldMk cId="1171091200" sldId="288"/>
            <ac:spMk id="318" creationId="{582E6329-8640-4103-BF3E-D56708F746E0}"/>
          </ac:spMkLst>
        </pc:spChg>
        <pc:spChg chg="add del mod replST">
          <ac:chgData name="Martin Locock" userId="e15b0232-237d-4436-a587-677fdd88485c" providerId="ADAL" clId="{9490FCAB-A391-4EDB-A686-1941C524DB24}" dt="2024-01-05T13:14:50.311" v="6572"/>
          <ac:spMkLst>
            <pc:docMk/>
            <pc:sldMk cId="1171091200" sldId="288"/>
            <ac:spMk id="319" creationId="{E3D7F681-2DA8-4C98-B87F-76551058FEA8}"/>
          </ac:spMkLst>
        </pc:spChg>
        <pc:spChg chg="add del mod replST">
          <ac:chgData name="Martin Locock" userId="e15b0232-237d-4436-a587-677fdd88485c" providerId="ADAL" clId="{9490FCAB-A391-4EDB-A686-1941C524DB24}" dt="2024-01-05T13:14:50.311" v="6573"/>
          <ac:spMkLst>
            <pc:docMk/>
            <pc:sldMk cId="1171091200" sldId="288"/>
            <ac:spMk id="320" creationId="{60857927-7557-430D-87F8-CD0D75906D64}"/>
          </ac:spMkLst>
        </pc:spChg>
        <pc:spChg chg="add del mod replST">
          <ac:chgData name="Martin Locock" userId="e15b0232-237d-4436-a587-677fdd88485c" providerId="ADAL" clId="{9490FCAB-A391-4EDB-A686-1941C524DB24}" dt="2024-01-05T13:14:50.311" v="6574"/>
          <ac:spMkLst>
            <pc:docMk/>
            <pc:sldMk cId="1171091200" sldId="288"/>
            <ac:spMk id="321" creationId="{0C1E8E48-5E9C-42A0-9BBB-CBC9EB386633}"/>
          </ac:spMkLst>
        </pc:spChg>
        <pc:spChg chg="add del mod replST">
          <ac:chgData name="Martin Locock" userId="e15b0232-237d-4436-a587-677fdd88485c" providerId="ADAL" clId="{9490FCAB-A391-4EDB-A686-1941C524DB24}" dt="2024-01-05T13:14:50.311" v="6575"/>
          <ac:spMkLst>
            <pc:docMk/>
            <pc:sldMk cId="1171091200" sldId="288"/>
            <ac:spMk id="322" creationId="{747D45B6-B5D9-4F6A-BDB7-A7A6724BD35A}"/>
          </ac:spMkLst>
        </pc:spChg>
        <pc:spChg chg="add del mod replST">
          <ac:chgData name="Martin Locock" userId="e15b0232-237d-4436-a587-677fdd88485c" providerId="ADAL" clId="{9490FCAB-A391-4EDB-A686-1941C524DB24}" dt="2024-01-05T13:14:50.311" v="6576"/>
          <ac:spMkLst>
            <pc:docMk/>
            <pc:sldMk cId="1171091200" sldId="288"/>
            <ac:spMk id="323" creationId="{6DD07237-E3D5-4E06-BDE5-17AB473F69D8}"/>
          </ac:spMkLst>
        </pc:spChg>
        <pc:spChg chg="add del mod replST">
          <ac:chgData name="Martin Locock" userId="e15b0232-237d-4436-a587-677fdd88485c" providerId="ADAL" clId="{9490FCAB-A391-4EDB-A686-1941C524DB24}" dt="2024-01-05T13:14:50.311" v="6577"/>
          <ac:spMkLst>
            <pc:docMk/>
            <pc:sldMk cId="1171091200" sldId="288"/>
            <ac:spMk id="324" creationId="{2AA77326-9E56-4E0E-A47F-6B27DA7FE71E}"/>
          </ac:spMkLst>
        </pc:spChg>
        <pc:spChg chg="add del mod replST">
          <ac:chgData name="Martin Locock" userId="e15b0232-237d-4436-a587-677fdd88485c" providerId="ADAL" clId="{9490FCAB-A391-4EDB-A686-1941C524DB24}" dt="2024-01-05T13:14:50.319" v="6578"/>
          <ac:spMkLst>
            <pc:docMk/>
            <pc:sldMk cId="1171091200" sldId="288"/>
            <ac:spMk id="325" creationId="{9126FEF5-2FCE-44A0-9078-E91F5B7EA78B}"/>
          </ac:spMkLst>
        </pc:spChg>
        <pc:spChg chg="add del mod replST">
          <ac:chgData name="Martin Locock" userId="e15b0232-237d-4436-a587-677fdd88485c" providerId="ADAL" clId="{9490FCAB-A391-4EDB-A686-1941C524DB24}" dt="2024-01-05T13:14:50.319" v="6579"/>
          <ac:spMkLst>
            <pc:docMk/>
            <pc:sldMk cId="1171091200" sldId="288"/>
            <ac:spMk id="326" creationId="{D1095972-3C07-4F1F-9214-02AABE213FCE}"/>
          </ac:spMkLst>
        </pc:spChg>
        <pc:spChg chg="add del mod replST">
          <ac:chgData name="Martin Locock" userId="e15b0232-237d-4436-a587-677fdd88485c" providerId="ADAL" clId="{9490FCAB-A391-4EDB-A686-1941C524DB24}" dt="2024-01-05T13:14:50.319" v="6580"/>
          <ac:spMkLst>
            <pc:docMk/>
            <pc:sldMk cId="1171091200" sldId="288"/>
            <ac:spMk id="327" creationId="{9994AAA8-D93A-4AD4-B9C6-3EBB86BBC172}"/>
          </ac:spMkLst>
        </pc:spChg>
        <pc:spChg chg="add del mod replST">
          <ac:chgData name="Martin Locock" userId="e15b0232-237d-4436-a587-677fdd88485c" providerId="ADAL" clId="{9490FCAB-A391-4EDB-A686-1941C524DB24}" dt="2024-01-05T13:14:50.319" v="6581"/>
          <ac:spMkLst>
            <pc:docMk/>
            <pc:sldMk cId="1171091200" sldId="288"/>
            <ac:spMk id="328" creationId="{BFDF0D44-E620-48CD-9704-D20D3B6B0C09}"/>
          </ac:spMkLst>
        </pc:spChg>
        <pc:spChg chg="add del mod replST">
          <ac:chgData name="Martin Locock" userId="e15b0232-237d-4436-a587-677fdd88485c" providerId="ADAL" clId="{9490FCAB-A391-4EDB-A686-1941C524DB24}" dt="2024-01-05T13:14:50.321" v="6582"/>
          <ac:spMkLst>
            <pc:docMk/>
            <pc:sldMk cId="1171091200" sldId="288"/>
            <ac:spMk id="329" creationId="{909A5E81-9255-4CBA-B20D-295027D7846C}"/>
          </ac:spMkLst>
        </pc:spChg>
        <pc:spChg chg="add del mod replST">
          <ac:chgData name="Martin Locock" userId="e15b0232-237d-4436-a587-677fdd88485c" providerId="ADAL" clId="{9490FCAB-A391-4EDB-A686-1941C524DB24}" dt="2024-01-05T13:14:50.321" v="6583"/>
          <ac:spMkLst>
            <pc:docMk/>
            <pc:sldMk cId="1171091200" sldId="288"/>
            <ac:spMk id="330" creationId="{90AC3918-61F5-4CD5-B5B4-71A0B7F38FF1}"/>
          </ac:spMkLst>
        </pc:spChg>
        <pc:spChg chg="add del mod replST">
          <ac:chgData name="Martin Locock" userId="e15b0232-237d-4436-a587-677fdd88485c" providerId="ADAL" clId="{9490FCAB-A391-4EDB-A686-1941C524DB24}" dt="2024-01-05T13:14:50.321" v="6584"/>
          <ac:spMkLst>
            <pc:docMk/>
            <pc:sldMk cId="1171091200" sldId="288"/>
            <ac:spMk id="331" creationId="{77159FCB-36E3-4024-AB24-C59D773247DE}"/>
          </ac:spMkLst>
        </pc:spChg>
        <pc:spChg chg="add del mod replST">
          <ac:chgData name="Martin Locock" userId="e15b0232-237d-4436-a587-677fdd88485c" providerId="ADAL" clId="{9490FCAB-A391-4EDB-A686-1941C524DB24}" dt="2024-01-05T13:14:50.321" v="6585"/>
          <ac:spMkLst>
            <pc:docMk/>
            <pc:sldMk cId="1171091200" sldId="288"/>
            <ac:spMk id="332" creationId="{9E44CCAE-8F8E-470C-A3AF-307075F43EE5}"/>
          </ac:spMkLst>
        </pc:spChg>
        <pc:spChg chg="add del mod replST">
          <ac:chgData name="Martin Locock" userId="e15b0232-237d-4436-a587-677fdd88485c" providerId="ADAL" clId="{9490FCAB-A391-4EDB-A686-1941C524DB24}" dt="2024-01-05T13:14:50.321" v="6586"/>
          <ac:spMkLst>
            <pc:docMk/>
            <pc:sldMk cId="1171091200" sldId="288"/>
            <ac:spMk id="333" creationId="{B77A89A2-9814-4338-8CF5-5D3B19FF2288}"/>
          </ac:spMkLst>
        </pc:spChg>
        <pc:spChg chg="add del mod replST">
          <ac:chgData name="Martin Locock" userId="e15b0232-237d-4436-a587-677fdd88485c" providerId="ADAL" clId="{9490FCAB-A391-4EDB-A686-1941C524DB24}" dt="2024-01-05T13:14:50.321" v="6587"/>
          <ac:spMkLst>
            <pc:docMk/>
            <pc:sldMk cId="1171091200" sldId="288"/>
            <ac:spMk id="334" creationId="{5E4160CB-A399-4DAA-BE42-E6D5F25DD6C9}"/>
          </ac:spMkLst>
        </pc:spChg>
        <pc:spChg chg="add del mod replST">
          <ac:chgData name="Martin Locock" userId="e15b0232-237d-4436-a587-677fdd88485c" providerId="ADAL" clId="{9490FCAB-A391-4EDB-A686-1941C524DB24}" dt="2024-01-05T13:14:50.321" v="6588"/>
          <ac:spMkLst>
            <pc:docMk/>
            <pc:sldMk cId="1171091200" sldId="288"/>
            <ac:spMk id="335" creationId="{F0DAF3B9-B100-4B8A-8F5D-824D372A38F9}"/>
          </ac:spMkLst>
        </pc:spChg>
        <pc:spChg chg="add del mod replST">
          <ac:chgData name="Martin Locock" userId="e15b0232-237d-4436-a587-677fdd88485c" providerId="ADAL" clId="{9490FCAB-A391-4EDB-A686-1941C524DB24}" dt="2024-01-05T13:14:50.321" v="6589"/>
          <ac:spMkLst>
            <pc:docMk/>
            <pc:sldMk cId="1171091200" sldId="288"/>
            <ac:spMk id="336" creationId="{81CD1A11-22C5-4949-87ED-E491CE3C951F}"/>
          </ac:spMkLst>
        </pc:spChg>
        <pc:spChg chg="add del mod replST">
          <ac:chgData name="Martin Locock" userId="e15b0232-237d-4436-a587-677fdd88485c" providerId="ADAL" clId="{9490FCAB-A391-4EDB-A686-1941C524DB24}" dt="2024-01-05T13:14:50.321" v="6590"/>
          <ac:spMkLst>
            <pc:docMk/>
            <pc:sldMk cId="1171091200" sldId="288"/>
            <ac:spMk id="337" creationId="{71441601-C3E4-43B2-8161-A4840D5CDD18}"/>
          </ac:spMkLst>
        </pc:spChg>
        <pc:spChg chg="add del mod replST">
          <ac:chgData name="Martin Locock" userId="e15b0232-237d-4436-a587-677fdd88485c" providerId="ADAL" clId="{9490FCAB-A391-4EDB-A686-1941C524DB24}" dt="2024-01-05T13:14:50.321" v="6591"/>
          <ac:spMkLst>
            <pc:docMk/>
            <pc:sldMk cId="1171091200" sldId="288"/>
            <ac:spMk id="338" creationId="{7DB60F39-CE89-45A0-8DB2-428F8E1ABD8D}"/>
          </ac:spMkLst>
        </pc:spChg>
        <pc:spChg chg="add del mod replST">
          <ac:chgData name="Martin Locock" userId="e15b0232-237d-4436-a587-677fdd88485c" providerId="ADAL" clId="{9490FCAB-A391-4EDB-A686-1941C524DB24}" dt="2024-01-05T13:14:50.321" v="6592"/>
          <ac:spMkLst>
            <pc:docMk/>
            <pc:sldMk cId="1171091200" sldId="288"/>
            <ac:spMk id="339" creationId="{3DEEA719-E7A2-4DB8-8666-68B5FAF16F4F}"/>
          </ac:spMkLst>
        </pc:spChg>
        <pc:spChg chg="add del mod replST">
          <ac:chgData name="Martin Locock" userId="e15b0232-237d-4436-a587-677fdd88485c" providerId="ADAL" clId="{9490FCAB-A391-4EDB-A686-1941C524DB24}" dt="2024-01-05T13:14:50.321" v="6593"/>
          <ac:spMkLst>
            <pc:docMk/>
            <pc:sldMk cId="1171091200" sldId="288"/>
            <ac:spMk id="340" creationId="{4EC5964F-89A4-46F5-8641-AB4AB4EE022C}"/>
          </ac:spMkLst>
        </pc:spChg>
        <pc:spChg chg="add del mod replST">
          <ac:chgData name="Martin Locock" userId="e15b0232-237d-4436-a587-677fdd88485c" providerId="ADAL" clId="{9490FCAB-A391-4EDB-A686-1941C524DB24}" dt="2024-01-05T13:14:50.321" v="6594"/>
          <ac:spMkLst>
            <pc:docMk/>
            <pc:sldMk cId="1171091200" sldId="288"/>
            <ac:spMk id="341" creationId="{8BA15CCA-30F3-41E4-A35F-40915D9C0E27}"/>
          </ac:spMkLst>
        </pc:spChg>
        <pc:spChg chg="add del mod replST">
          <ac:chgData name="Martin Locock" userId="e15b0232-237d-4436-a587-677fdd88485c" providerId="ADAL" clId="{9490FCAB-A391-4EDB-A686-1941C524DB24}" dt="2024-01-05T13:14:50.321" v="6595"/>
          <ac:spMkLst>
            <pc:docMk/>
            <pc:sldMk cId="1171091200" sldId="288"/>
            <ac:spMk id="342" creationId="{F6444FD1-B7E6-4CC7-8713-DAF185B22871}"/>
          </ac:spMkLst>
        </pc:spChg>
        <pc:spChg chg="add del mod replST">
          <ac:chgData name="Martin Locock" userId="e15b0232-237d-4436-a587-677fdd88485c" providerId="ADAL" clId="{9490FCAB-A391-4EDB-A686-1941C524DB24}" dt="2024-01-05T13:14:50.321" v="6596"/>
          <ac:spMkLst>
            <pc:docMk/>
            <pc:sldMk cId="1171091200" sldId="288"/>
            <ac:spMk id="343" creationId="{E9C9A1F2-7E3F-4B98-84F3-07E355D8A664}"/>
          </ac:spMkLst>
        </pc:spChg>
        <pc:spChg chg="add del mod replST">
          <ac:chgData name="Martin Locock" userId="e15b0232-237d-4436-a587-677fdd88485c" providerId="ADAL" clId="{9490FCAB-A391-4EDB-A686-1941C524DB24}" dt="2024-01-05T13:14:50.321" v="6597"/>
          <ac:spMkLst>
            <pc:docMk/>
            <pc:sldMk cId="1171091200" sldId="288"/>
            <ac:spMk id="344" creationId="{B302EA7C-A209-4B6D-A388-02F35EB94BF9}"/>
          </ac:spMkLst>
        </pc:spChg>
        <pc:spChg chg="add del mod replST">
          <ac:chgData name="Martin Locock" userId="e15b0232-237d-4436-a587-677fdd88485c" providerId="ADAL" clId="{9490FCAB-A391-4EDB-A686-1941C524DB24}" dt="2024-01-05T13:14:50.329" v="6598"/>
          <ac:spMkLst>
            <pc:docMk/>
            <pc:sldMk cId="1171091200" sldId="288"/>
            <ac:spMk id="345" creationId="{24A05338-AB79-45A1-8BB9-B0D41B48AA50}"/>
          </ac:spMkLst>
        </pc:spChg>
        <pc:spChg chg="add del mod replST">
          <ac:chgData name="Martin Locock" userId="e15b0232-237d-4436-a587-677fdd88485c" providerId="ADAL" clId="{9490FCAB-A391-4EDB-A686-1941C524DB24}" dt="2024-01-05T13:14:50.329" v="6599"/>
          <ac:spMkLst>
            <pc:docMk/>
            <pc:sldMk cId="1171091200" sldId="288"/>
            <ac:spMk id="346" creationId="{AC0187FB-95EB-4CA1-B469-33218E458B08}"/>
          </ac:spMkLst>
        </pc:spChg>
        <pc:spChg chg="add del mod replST">
          <ac:chgData name="Martin Locock" userId="e15b0232-237d-4436-a587-677fdd88485c" providerId="ADAL" clId="{9490FCAB-A391-4EDB-A686-1941C524DB24}" dt="2024-01-05T13:14:50.329" v="6600"/>
          <ac:spMkLst>
            <pc:docMk/>
            <pc:sldMk cId="1171091200" sldId="288"/>
            <ac:spMk id="347" creationId="{31FC6EE2-BC6D-4A7B-9E44-C41D63BB1A5F}"/>
          </ac:spMkLst>
        </pc:spChg>
        <pc:spChg chg="add del mod replST">
          <ac:chgData name="Martin Locock" userId="e15b0232-237d-4436-a587-677fdd88485c" providerId="ADAL" clId="{9490FCAB-A391-4EDB-A686-1941C524DB24}" dt="2024-01-05T13:14:50.331" v="6601"/>
          <ac:spMkLst>
            <pc:docMk/>
            <pc:sldMk cId="1171091200" sldId="288"/>
            <ac:spMk id="348" creationId="{8C298A23-AD71-45A2-8189-F1B78F14752E}"/>
          </ac:spMkLst>
        </pc:spChg>
        <pc:spChg chg="add del mod replST">
          <ac:chgData name="Martin Locock" userId="e15b0232-237d-4436-a587-677fdd88485c" providerId="ADAL" clId="{9490FCAB-A391-4EDB-A686-1941C524DB24}" dt="2024-01-05T13:14:50.331" v="6602"/>
          <ac:spMkLst>
            <pc:docMk/>
            <pc:sldMk cId="1171091200" sldId="288"/>
            <ac:spMk id="349" creationId="{0F06F439-8C53-4687-ACE4-E1317101B7FE}"/>
          </ac:spMkLst>
        </pc:spChg>
        <pc:spChg chg="add del mod replST">
          <ac:chgData name="Martin Locock" userId="e15b0232-237d-4436-a587-677fdd88485c" providerId="ADAL" clId="{9490FCAB-A391-4EDB-A686-1941C524DB24}" dt="2024-01-05T13:14:50.331" v="6603"/>
          <ac:spMkLst>
            <pc:docMk/>
            <pc:sldMk cId="1171091200" sldId="288"/>
            <ac:spMk id="350" creationId="{92F0C7E1-5BB2-4D50-A144-4E6242FCBA78}"/>
          </ac:spMkLst>
        </pc:spChg>
        <pc:spChg chg="add del mod replST">
          <ac:chgData name="Martin Locock" userId="e15b0232-237d-4436-a587-677fdd88485c" providerId="ADAL" clId="{9490FCAB-A391-4EDB-A686-1941C524DB24}" dt="2024-01-05T13:14:50.331" v="6604"/>
          <ac:spMkLst>
            <pc:docMk/>
            <pc:sldMk cId="1171091200" sldId="288"/>
            <ac:spMk id="351" creationId="{E4BEA777-D7B5-45F8-9B0D-4240BF3CA2CA}"/>
          </ac:spMkLst>
        </pc:spChg>
        <pc:spChg chg="add del mod replST">
          <ac:chgData name="Martin Locock" userId="e15b0232-237d-4436-a587-677fdd88485c" providerId="ADAL" clId="{9490FCAB-A391-4EDB-A686-1941C524DB24}" dt="2024-01-05T13:14:50.331" v="6605"/>
          <ac:spMkLst>
            <pc:docMk/>
            <pc:sldMk cId="1171091200" sldId="288"/>
            <ac:spMk id="352" creationId="{B49BBAA9-3322-4E92-A994-52D7C1A3DEFC}"/>
          </ac:spMkLst>
        </pc:spChg>
        <pc:spChg chg="add del mod replST">
          <ac:chgData name="Martin Locock" userId="e15b0232-237d-4436-a587-677fdd88485c" providerId="ADAL" clId="{9490FCAB-A391-4EDB-A686-1941C524DB24}" dt="2024-01-05T13:14:50.331" v="6606"/>
          <ac:spMkLst>
            <pc:docMk/>
            <pc:sldMk cId="1171091200" sldId="288"/>
            <ac:spMk id="353" creationId="{753B3EF9-7739-4720-A046-EB2728234F70}"/>
          </ac:spMkLst>
        </pc:spChg>
        <pc:spChg chg="add del mod replST">
          <ac:chgData name="Martin Locock" userId="e15b0232-237d-4436-a587-677fdd88485c" providerId="ADAL" clId="{9490FCAB-A391-4EDB-A686-1941C524DB24}" dt="2024-01-05T13:14:50.331" v="6607"/>
          <ac:spMkLst>
            <pc:docMk/>
            <pc:sldMk cId="1171091200" sldId="288"/>
            <ac:spMk id="354" creationId="{91145877-9A1F-44B0-BB96-63FEC9E3883E}"/>
          </ac:spMkLst>
        </pc:spChg>
        <pc:spChg chg="add del mod replST">
          <ac:chgData name="Martin Locock" userId="e15b0232-237d-4436-a587-677fdd88485c" providerId="ADAL" clId="{9490FCAB-A391-4EDB-A686-1941C524DB24}" dt="2024-01-05T13:14:50.331" v="6608"/>
          <ac:spMkLst>
            <pc:docMk/>
            <pc:sldMk cId="1171091200" sldId="288"/>
            <ac:spMk id="355" creationId="{FC6C05EA-CF16-450E-810B-BECA4DABF770}"/>
          </ac:spMkLst>
        </pc:spChg>
        <pc:spChg chg="add del mod replST">
          <ac:chgData name="Martin Locock" userId="e15b0232-237d-4436-a587-677fdd88485c" providerId="ADAL" clId="{9490FCAB-A391-4EDB-A686-1941C524DB24}" dt="2024-01-05T13:14:50.331" v="6609"/>
          <ac:spMkLst>
            <pc:docMk/>
            <pc:sldMk cId="1171091200" sldId="288"/>
            <ac:spMk id="356" creationId="{9B62F8D8-37E4-4BDB-AABF-51BEF5952E28}"/>
          </ac:spMkLst>
        </pc:spChg>
        <pc:spChg chg="add del mod replST">
          <ac:chgData name="Martin Locock" userId="e15b0232-237d-4436-a587-677fdd88485c" providerId="ADAL" clId="{9490FCAB-A391-4EDB-A686-1941C524DB24}" dt="2024-01-05T13:14:50.331" v="6610"/>
          <ac:spMkLst>
            <pc:docMk/>
            <pc:sldMk cId="1171091200" sldId="288"/>
            <ac:spMk id="357" creationId="{E8C93081-A865-44BD-8048-E1DB3F556247}"/>
          </ac:spMkLst>
        </pc:spChg>
        <pc:spChg chg="add del mod replST">
          <ac:chgData name="Martin Locock" userId="e15b0232-237d-4436-a587-677fdd88485c" providerId="ADAL" clId="{9490FCAB-A391-4EDB-A686-1941C524DB24}" dt="2024-01-05T13:14:50.331" v="6611"/>
          <ac:spMkLst>
            <pc:docMk/>
            <pc:sldMk cId="1171091200" sldId="288"/>
            <ac:spMk id="358" creationId="{6AD17AC7-98D8-4E76-B358-EA13E88E6E1F}"/>
          </ac:spMkLst>
        </pc:spChg>
        <pc:spChg chg="add del mod replST">
          <ac:chgData name="Martin Locock" userId="e15b0232-237d-4436-a587-677fdd88485c" providerId="ADAL" clId="{9490FCAB-A391-4EDB-A686-1941C524DB24}" dt="2024-01-05T13:14:50.331" v="6612"/>
          <ac:spMkLst>
            <pc:docMk/>
            <pc:sldMk cId="1171091200" sldId="288"/>
            <ac:spMk id="359" creationId="{C8AC3A33-7299-42FC-BAF8-DD3E04AB34B8}"/>
          </ac:spMkLst>
        </pc:spChg>
        <pc:spChg chg="add del mod replST">
          <ac:chgData name="Martin Locock" userId="e15b0232-237d-4436-a587-677fdd88485c" providerId="ADAL" clId="{9490FCAB-A391-4EDB-A686-1941C524DB24}" dt="2024-01-05T13:14:50.331" v="6613"/>
          <ac:spMkLst>
            <pc:docMk/>
            <pc:sldMk cId="1171091200" sldId="288"/>
            <ac:spMk id="360" creationId="{97AE2A3F-052C-4D55-8030-1ED085090335}"/>
          </ac:spMkLst>
        </pc:spChg>
        <pc:spChg chg="add del mod replST">
          <ac:chgData name="Martin Locock" userId="e15b0232-237d-4436-a587-677fdd88485c" providerId="ADAL" clId="{9490FCAB-A391-4EDB-A686-1941C524DB24}" dt="2024-01-05T13:14:50.331" v="6614"/>
          <ac:spMkLst>
            <pc:docMk/>
            <pc:sldMk cId="1171091200" sldId="288"/>
            <ac:spMk id="361" creationId="{5CC7408C-1B5B-41A8-8105-E591B6D64D80}"/>
          </ac:spMkLst>
        </pc:spChg>
        <pc:spChg chg="add del mod replST">
          <ac:chgData name="Martin Locock" userId="e15b0232-237d-4436-a587-677fdd88485c" providerId="ADAL" clId="{9490FCAB-A391-4EDB-A686-1941C524DB24}" dt="2024-01-05T13:14:50.331" v="6615"/>
          <ac:spMkLst>
            <pc:docMk/>
            <pc:sldMk cId="1171091200" sldId="288"/>
            <ac:spMk id="362" creationId="{6CCE9CC0-AC5B-4F7E-86A1-9139E79A7909}"/>
          </ac:spMkLst>
        </pc:spChg>
        <pc:spChg chg="add del mod replST">
          <ac:chgData name="Martin Locock" userId="e15b0232-237d-4436-a587-677fdd88485c" providerId="ADAL" clId="{9490FCAB-A391-4EDB-A686-1941C524DB24}" dt="2024-01-05T13:14:50.339" v="6616"/>
          <ac:spMkLst>
            <pc:docMk/>
            <pc:sldMk cId="1171091200" sldId="288"/>
            <ac:spMk id="363" creationId="{5FB57002-6608-4132-A83A-04466E22DAC8}"/>
          </ac:spMkLst>
        </pc:spChg>
        <pc:spChg chg="add del mod replST">
          <ac:chgData name="Martin Locock" userId="e15b0232-237d-4436-a587-677fdd88485c" providerId="ADAL" clId="{9490FCAB-A391-4EDB-A686-1941C524DB24}" dt="2024-01-05T13:14:50.339" v="6617"/>
          <ac:spMkLst>
            <pc:docMk/>
            <pc:sldMk cId="1171091200" sldId="288"/>
            <ac:spMk id="364" creationId="{19766C5E-861E-44D1-B351-3E6A683ABD99}"/>
          </ac:spMkLst>
        </pc:spChg>
        <pc:spChg chg="add del mod replST">
          <ac:chgData name="Martin Locock" userId="e15b0232-237d-4436-a587-677fdd88485c" providerId="ADAL" clId="{9490FCAB-A391-4EDB-A686-1941C524DB24}" dt="2024-01-05T13:14:50.339" v="6618"/>
          <ac:spMkLst>
            <pc:docMk/>
            <pc:sldMk cId="1171091200" sldId="288"/>
            <ac:spMk id="365" creationId="{DF5E307D-20A7-4876-B18B-951F58241BB5}"/>
          </ac:spMkLst>
        </pc:spChg>
        <pc:spChg chg="add del mod replST">
          <ac:chgData name="Martin Locock" userId="e15b0232-237d-4436-a587-677fdd88485c" providerId="ADAL" clId="{9490FCAB-A391-4EDB-A686-1941C524DB24}" dt="2024-01-05T13:14:50.339" v="6619"/>
          <ac:spMkLst>
            <pc:docMk/>
            <pc:sldMk cId="1171091200" sldId="288"/>
            <ac:spMk id="366" creationId="{4CC05D16-56CD-476B-AE73-829EA6DE31CD}"/>
          </ac:spMkLst>
        </pc:spChg>
        <pc:spChg chg="add del mod replST">
          <ac:chgData name="Martin Locock" userId="e15b0232-237d-4436-a587-677fdd88485c" providerId="ADAL" clId="{9490FCAB-A391-4EDB-A686-1941C524DB24}" dt="2024-01-05T13:14:50.341" v="6620"/>
          <ac:spMkLst>
            <pc:docMk/>
            <pc:sldMk cId="1171091200" sldId="288"/>
            <ac:spMk id="367" creationId="{EB914B7C-F15C-4CCA-AE1A-64B68C5F015D}"/>
          </ac:spMkLst>
        </pc:spChg>
        <pc:spChg chg="add del mod replST">
          <ac:chgData name="Martin Locock" userId="e15b0232-237d-4436-a587-677fdd88485c" providerId="ADAL" clId="{9490FCAB-A391-4EDB-A686-1941C524DB24}" dt="2024-01-05T13:14:50.341" v="6621"/>
          <ac:spMkLst>
            <pc:docMk/>
            <pc:sldMk cId="1171091200" sldId="288"/>
            <ac:spMk id="368" creationId="{3C4C9838-D77A-43B9-B340-846CDF6F2982}"/>
          </ac:spMkLst>
        </pc:spChg>
        <pc:spChg chg="add del mod replST">
          <ac:chgData name="Martin Locock" userId="e15b0232-237d-4436-a587-677fdd88485c" providerId="ADAL" clId="{9490FCAB-A391-4EDB-A686-1941C524DB24}" dt="2024-01-05T13:14:50.341" v="6622"/>
          <ac:spMkLst>
            <pc:docMk/>
            <pc:sldMk cId="1171091200" sldId="288"/>
            <ac:spMk id="369" creationId="{1FCA0092-F71E-47B7-8827-2B93BC4C16D6}"/>
          </ac:spMkLst>
        </pc:spChg>
        <pc:spChg chg="add del mod replST">
          <ac:chgData name="Martin Locock" userId="e15b0232-237d-4436-a587-677fdd88485c" providerId="ADAL" clId="{9490FCAB-A391-4EDB-A686-1941C524DB24}" dt="2024-01-05T13:14:50.341" v="6623"/>
          <ac:spMkLst>
            <pc:docMk/>
            <pc:sldMk cId="1171091200" sldId="288"/>
            <ac:spMk id="370" creationId="{85A913AA-DEA8-4A22-BDB1-4014C0898A94}"/>
          </ac:spMkLst>
        </pc:spChg>
        <pc:spChg chg="add del mod replST">
          <ac:chgData name="Martin Locock" userId="e15b0232-237d-4436-a587-677fdd88485c" providerId="ADAL" clId="{9490FCAB-A391-4EDB-A686-1941C524DB24}" dt="2024-01-05T13:14:50.341" v="6624"/>
          <ac:spMkLst>
            <pc:docMk/>
            <pc:sldMk cId="1171091200" sldId="288"/>
            <ac:spMk id="371" creationId="{B8BAC516-3457-4AA6-ACDB-5B127ABABE88}"/>
          </ac:spMkLst>
        </pc:spChg>
        <pc:spChg chg="add del mod replST">
          <ac:chgData name="Martin Locock" userId="e15b0232-237d-4436-a587-677fdd88485c" providerId="ADAL" clId="{9490FCAB-A391-4EDB-A686-1941C524DB24}" dt="2024-01-05T13:14:50.341" v="6625"/>
          <ac:spMkLst>
            <pc:docMk/>
            <pc:sldMk cId="1171091200" sldId="288"/>
            <ac:spMk id="372" creationId="{788B433D-D53C-4206-8B0C-F2638B17FCD6}"/>
          </ac:spMkLst>
        </pc:spChg>
        <pc:spChg chg="add del mod replST">
          <ac:chgData name="Martin Locock" userId="e15b0232-237d-4436-a587-677fdd88485c" providerId="ADAL" clId="{9490FCAB-A391-4EDB-A686-1941C524DB24}" dt="2024-01-05T13:14:50.341" v="6626"/>
          <ac:spMkLst>
            <pc:docMk/>
            <pc:sldMk cId="1171091200" sldId="288"/>
            <ac:spMk id="373" creationId="{EF1502F1-4C35-4CB9-A40F-A4B321822B65}"/>
          </ac:spMkLst>
        </pc:spChg>
        <pc:spChg chg="add del mod replST">
          <ac:chgData name="Martin Locock" userId="e15b0232-237d-4436-a587-677fdd88485c" providerId="ADAL" clId="{9490FCAB-A391-4EDB-A686-1941C524DB24}" dt="2024-01-05T13:14:50.341" v="6627"/>
          <ac:spMkLst>
            <pc:docMk/>
            <pc:sldMk cId="1171091200" sldId="288"/>
            <ac:spMk id="374" creationId="{9017F5D3-87EB-4E9F-8DCD-5AABEB5925FE}"/>
          </ac:spMkLst>
        </pc:spChg>
        <pc:spChg chg="add del mod replST">
          <ac:chgData name="Martin Locock" userId="e15b0232-237d-4436-a587-677fdd88485c" providerId="ADAL" clId="{9490FCAB-A391-4EDB-A686-1941C524DB24}" dt="2024-01-05T13:14:50.341" v="6628"/>
          <ac:spMkLst>
            <pc:docMk/>
            <pc:sldMk cId="1171091200" sldId="288"/>
            <ac:spMk id="375" creationId="{072609DE-D138-4C13-9C4F-87111D851866}"/>
          </ac:spMkLst>
        </pc:spChg>
        <pc:spChg chg="add del mod replST">
          <ac:chgData name="Martin Locock" userId="e15b0232-237d-4436-a587-677fdd88485c" providerId="ADAL" clId="{9490FCAB-A391-4EDB-A686-1941C524DB24}" dt="2024-01-05T13:14:50.341" v="6629"/>
          <ac:spMkLst>
            <pc:docMk/>
            <pc:sldMk cId="1171091200" sldId="288"/>
            <ac:spMk id="376" creationId="{54B6ADBD-C87F-4D33-BC95-22DD70A0EE8D}"/>
          </ac:spMkLst>
        </pc:spChg>
        <pc:spChg chg="add del mod replST">
          <ac:chgData name="Martin Locock" userId="e15b0232-237d-4436-a587-677fdd88485c" providerId="ADAL" clId="{9490FCAB-A391-4EDB-A686-1941C524DB24}" dt="2024-01-05T13:14:50.341" v="6630"/>
          <ac:spMkLst>
            <pc:docMk/>
            <pc:sldMk cId="1171091200" sldId="288"/>
            <ac:spMk id="377" creationId="{17B4C9DC-25D5-4C8C-9303-9EC2112D7633}"/>
          </ac:spMkLst>
        </pc:spChg>
        <pc:spChg chg="add del mod replST">
          <ac:chgData name="Martin Locock" userId="e15b0232-237d-4436-a587-677fdd88485c" providerId="ADAL" clId="{9490FCAB-A391-4EDB-A686-1941C524DB24}" dt="2024-01-05T13:14:50.341" v="6631"/>
          <ac:spMkLst>
            <pc:docMk/>
            <pc:sldMk cId="1171091200" sldId="288"/>
            <ac:spMk id="378" creationId="{C3DE1180-C181-4CB7-B283-42B940E86FAB}"/>
          </ac:spMkLst>
        </pc:spChg>
        <pc:spChg chg="add del mod replST">
          <ac:chgData name="Martin Locock" userId="e15b0232-237d-4436-a587-677fdd88485c" providerId="ADAL" clId="{9490FCAB-A391-4EDB-A686-1941C524DB24}" dt="2024-01-05T13:14:50.341" v="6632"/>
          <ac:spMkLst>
            <pc:docMk/>
            <pc:sldMk cId="1171091200" sldId="288"/>
            <ac:spMk id="379" creationId="{95D33E45-9E97-43A3-855A-50F71EE28077}"/>
          </ac:spMkLst>
        </pc:spChg>
        <pc:spChg chg="add del mod replST">
          <ac:chgData name="Martin Locock" userId="e15b0232-237d-4436-a587-677fdd88485c" providerId="ADAL" clId="{9490FCAB-A391-4EDB-A686-1941C524DB24}" dt="2024-01-05T13:14:50.341" v="6633"/>
          <ac:spMkLst>
            <pc:docMk/>
            <pc:sldMk cId="1171091200" sldId="288"/>
            <ac:spMk id="380" creationId="{FD17B136-02D8-4242-9EA4-CDFC6D47B86D}"/>
          </ac:spMkLst>
        </pc:spChg>
        <pc:spChg chg="add del mod replST">
          <ac:chgData name="Martin Locock" userId="e15b0232-237d-4436-a587-677fdd88485c" providerId="ADAL" clId="{9490FCAB-A391-4EDB-A686-1941C524DB24}" dt="2024-01-05T13:14:50.341" v="6634"/>
          <ac:spMkLst>
            <pc:docMk/>
            <pc:sldMk cId="1171091200" sldId="288"/>
            <ac:spMk id="381" creationId="{C0F8A9AD-4E53-4DE4-89D9-7D5FBB35AC19}"/>
          </ac:spMkLst>
        </pc:spChg>
        <pc:spChg chg="add del mod replST">
          <ac:chgData name="Martin Locock" userId="e15b0232-237d-4436-a587-677fdd88485c" providerId="ADAL" clId="{9490FCAB-A391-4EDB-A686-1941C524DB24}" dt="2024-01-05T13:14:50.341" v="6635"/>
          <ac:spMkLst>
            <pc:docMk/>
            <pc:sldMk cId="1171091200" sldId="288"/>
            <ac:spMk id="382" creationId="{655F752F-EE83-4701-A0E5-058773D7E1AF}"/>
          </ac:spMkLst>
        </pc:spChg>
        <pc:spChg chg="add del mod replST">
          <ac:chgData name="Martin Locock" userId="e15b0232-237d-4436-a587-677fdd88485c" providerId="ADAL" clId="{9490FCAB-A391-4EDB-A686-1941C524DB24}" dt="2024-01-05T13:14:50.341" v="6636"/>
          <ac:spMkLst>
            <pc:docMk/>
            <pc:sldMk cId="1171091200" sldId="288"/>
            <ac:spMk id="383" creationId="{6BA9BDF0-4061-4FA9-BBA9-DFEFDB76AE12}"/>
          </ac:spMkLst>
        </pc:spChg>
        <pc:spChg chg="add del mod replST">
          <ac:chgData name="Martin Locock" userId="e15b0232-237d-4436-a587-677fdd88485c" providerId="ADAL" clId="{9490FCAB-A391-4EDB-A686-1941C524DB24}" dt="2024-01-05T13:14:50.349" v="6637"/>
          <ac:spMkLst>
            <pc:docMk/>
            <pc:sldMk cId="1171091200" sldId="288"/>
            <ac:spMk id="384" creationId="{67D16CA6-9C40-40CF-A532-EC50B8F0A3B1}"/>
          </ac:spMkLst>
        </pc:spChg>
        <pc:spChg chg="add del mod replST">
          <ac:chgData name="Martin Locock" userId="e15b0232-237d-4436-a587-677fdd88485c" providerId="ADAL" clId="{9490FCAB-A391-4EDB-A686-1941C524DB24}" dt="2024-01-05T13:14:50.349" v="6638"/>
          <ac:spMkLst>
            <pc:docMk/>
            <pc:sldMk cId="1171091200" sldId="288"/>
            <ac:spMk id="385" creationId="{53D83385-3FFF-4CBF-A1AA-C530E484AE16}"/>
          </ac:spMkLst>
        </pc:spChg>
        <pc:spChg chg="add del mod replST">
          <ac:chgData name="Martin Locock" userId="e15b0232-237d-4436-a587-677fdd88485c" providerId="ADAL" clId="{9490FCAB-A391-4EDB-A686-1941C524DB24}" dt="2024-01-05T13:14:50.349" v="6639"/>
          <ac:spMkLst>
            <pc:docMk/>
            <pc:sldMk cId="1171091200" sldId="288"/>
            <ac:spMk id="386" creationId="{7F17CA31-8950-48C8-A1CD-24C5DB19CAE2}"/>
          </ac:spMkLst>
        </pc:spChg>
        <pc:spChg chg="add del mod replST">
          <ac:chgData name="Martin Locock" userId="e15b0232-237d-4436-a587-677fdd88485c" providerId="ADAL" clId="{9490FCAB-A391-4EDB-A686-1941C524DB24}" dt="2024-01-05T13:14:50.351" v="6640"/>
          <ac:spMkLst>
            <pc:docMk/>
            <pc:sldMk cId="1171091200" sldId="288"/>
            <ac:spMk id="387" creationId="{CD540CF6-8F67-48CE-8D79-5A43B5FCE270}"/>
          </ac:spMkLst>
        </pc:spChg>
        <pc:spChg chg="add del mod replST">
          <ac:chgData name="Martin Locock" userId="e15b0232-237d-4436-a587-677fdd88485c" providerId="ADAL" clId="{9490FCAB-A391-4EDB-A686-1941C524DB24}" dt="2024-01-05T13:14:50.351" v="6641"/>
          <ac:spMkLst>
            <pc:docMk/>
            <pc:sldMk cId="1171091200" sldId="288"/>
            <ac:spMk id="388" creationId="{159A9042-7BC3-465C-9A15-CEDD4037ABC9}"/>
          </ac:spMkLst>
        </pc:spChg>
        <pc:spChg chg="add del mod replST">
          <ac:chgData name="Martin Locock" userId="e15b0232-237d-4436-a587-677fdd88485c" providerId="ADAL" clId="{9490FCAB-A391-4EDB-A686-1941C524DB24}" dt="2024-01-05T13:14:50.351" v="6642"/>
          <ac:spMkLst>
            <pc:docMk/>
            <pc:sldMk cId="1171091200" sldId="288"/>
            <ac:spMk id="389" creationId="{37EFA9D9-BBC8-427A-8E27-71933E1A9E1E}"/>
          </ac:spMkLst>
        </pc:spChg>
        <pc:spChg chg="add del mod replST">
          <ac:chgData name="Martin Locock" userId="e15b0232-237d-4436-a587-677fdd88485c" providerId="ADAL" clId="{9490FCAB-A391-4EDB-A686-1941C524DB24}" dt="2024-01-05T13:14:50.351" v="6643"/>
          <ac:spMkLst>
            <pc:docMk/>
            <pc:sldMk cId="1171091200" sldId="288"/>
            <ac:spMk id="390" creationId="{431E0E66-EC16-4DBC-8AF6-A1F2515C3116}"/>
          </ac:spMkLst>
        </pc:spChg>
        <pc:spChg chg="add del mod replST">
          <ac:chgData name="Martin Locock" userId="e15b0232-237d-4436-a587-677fdd88485c" providerId="ADAL" clId="{9490FCAB-A391-4EDB-A686-1941C524DB24}" dt="2024-01-05T13:14:50.351" v="6644"/>
          <ac:spMkLst>
            <pc:docMk/>
            <pc:sldMk cId="1171091200" sldId="288"/>
            <ac:spMk id="391" creationId="{B271627E-D7BE-4D19-B204-04A890E8EC20}"/>
          </ac:spMkLst>
        </pc:spChg>
        <pc:spChg chg="add del mod replST">
          <ac:chgData name="Martin Locock" userId="e15b0232-237d-4436-a587-677fdd88485c" providerId="ADAL" clId="{9490FCAB-A391-4EDB-A686-1941C524DB24}" dt="2024-01-05T13:14:50.351" v="6645"/>
          <ac:spMkLst>
            <pc:docMk/>
            <pc:sldMk cId="1171091200" sldId="288"/>
            <ac:spMk id="392" creationId="{7166845B-CA13-4AC5-82FB-9C12F8A2CF49}"/>
          </ac:spMkLst>
        </pc:spChg>
        <pc:spChg chg="add del mod replST">
          <ac:chgData name="Martin Locock" userId="e15b0232-237d-4436-a587-677fdd88485c" providerId="ADAL" clId="{9490FCAB-A391-4EDB-A686-1941C524DB24}" dt="2024-01-05T13:14:50.351" v="6646"/>
          <ac:spMkLst>
            <pc:docMk/>
            <pc:sldMk cId="1171091200" sldId="288"/>
            <ac:spMk id="393" creationId="{3AA74329-B9EE-4D47-B712-BFE7AC2F7F77}"/>
          </ac:spMkLst>
        </pc:spChg>
        <pc:spChg chg="add del mod replST">
          <ac:chgData name="Martin Locock" userId="e15b0232-237d-4436-a587-677fdd88485c" providerId="ADAL" clId="{9490FCAB-A391-4EDB-A686-1941C524DB24}" dt="2024-01-05T13:14:50.351" v="6647"/>
          <ac:spMkLst>
            <pc:docMk/>
            <pc:sldMk cId="1171091200" sldId="288"/>
            <ac:spMk id="394" creationId="{669F4CB8-5954-4359-A16B-F0E37F77A9D4}"/>
          </ac:spMkLst>
        </pc:spChg>
        <pc:spChg chg="add del mod replST">
          <ac:chgData name="Martin Locock" userId="e15b0232-237d-4436-a587-677fdd88485c" providerId="ADAL" clId="{9490FCAB-A391-4EDB-A686-1941C524DB24}" dt="2024-01-05T13:14:50.351" v="6648"/>
          <ac:spMkLst>
            <pc:docMk/>
            <pc:sldMk cId="1171091200" sldId="288"/>
            <ac:spMk id="395" creationId="{61516C94-8E8A-42CD-9613-006E84B5B04B}"/>
          </ac:spMkLst>
        </pc:spChg>
        <pc:spChg chg="add del mod replST">
          <ac:chgData name="Martin Locock" userId="e15b0232-237d-4436-a587-677fdd88485c" providerId="ADAL" clId="{9490FCAB-A391-4EDB-A686-1941C524DB24}" dt="2024-01-05T13:14:50.351" v="6649"/>
          <ac:spMkLst>
            <pc:docMk/>
            <pc:sldMk cId="1171091200" sldId="288"/>
            <ac:spMk id="396" creationId="{F87E3A7A-3AED-438F-9CF4-97172F1DEB3E}"/>
          </ac:spMkLst>
        </pc:spChg>
        <pc:spChg chg="add del mod replST">
          <ac:chgData name="Martin Locock" userId="e15b0232-237d-4436-a587-677fdd88485c" providerId="ADAL" clId="{9490FCAB-A391-4EDB-A686-1941C524DB24}" dt="2024-01-05T13:14:50.351" v="6650"/>
          <ac:spMkLst>
            <pc:docMk/>
            <pc:sldMk cId="1171091200" sldId="288"/>
            <ac:spMk id="397" creationId="{892EF332-08FA-43D5-8D5E-80CF09F9C9F9}"/>
          </ac:spMkLst>
        </pc:spChg>
        <pc:spChg chg="add del mod replST">
          <ac:chgData name="Martin Locock" userId="e15b0232-237d-4436-a587-677fdd88485c" providerId="ADAL" clId="{9490FCAB-A391-4EDB-A686-1941C524DB24}" dt="2024-01-05T13:14:50.351" v="6651"/>
          <ac:spMkLst>
            <pc:docMk/>
            <pc:sldMk cId="1171091200" sldId="288"/>
            <ac:spMk id="398" creationId="{92C9794D-6298-49A8-895B-470E061D36A2}"/>
          </ac:spMkLst>
        </pc:spChg>
        <pc:spChg chg="add del mod replST">
          <ac:chgData name="Martin Locock" userId="e15b0232-237d-4436-a587-677fdd88485c" providerId="ADAL" clId="{9490FCAB-A391-4EDB-A686-1941C524DB24}" dt="2024-01-05T13:14:50.351" v="6652"/>
          <ac:spMkLst>
            <pc:docMk/>
            <pc:sldMk cId="1171091200" sldId="288"/>
            <ac:spMk id="399" creationId="{9A1D9C09-538C-4933-A3B4-F92D76A73ABE}"/>
          </ac:spMkLst>
        </pc:spChg>
        <pc:spChg chg="add del mod replST">
          <ac:chgData name="Martin Locock" userId="e15b0232-237d-4436-a587-677fdd88485c" providerId="ADAL" clId="{9490FCAB-A391-4EDB-A686-1941C524DB24}" dt="2024-01-05T13:14:50.351" v="6653"/>
          <ac:spMkLst>
            <pc:docMk/>
            <pc:sldMk cId="1171091200" sldId="288"/>
            <ac:spMk id="400" creationId="{3BC84873-BEDF-482D-B77F-AC707356730C}"/>
          </ac:spMkLst>
        </pc:spChg>
        <pc:spChg chg="add del mod replST">
          <ac:chgData name="Martin Locock" userId="e15b0232-237d-4436-a587-677fdd88485c" providerId="ADAL" clId="{9490FCAB-A391-4EDB-A686-1941C524DB24}" dt="2024-01-05T13:14:50.359" v="6654"/>
          <ac:spMkLst>
            <pc:docMk/>
            <pc:sldMk cId="1171091200" sldId="288"/>
            <ac:spMk id="401" creationId="{109122C6-CC1B-4DA6-A224-E35187CC0C69}"/>
          </ac:spMkLst>
        </pc:spChg>
        <pc:spChg chg="add del mod replST">
          <ac:chgData name="Martin Locock" userId="e15b0232-237d-4436-a587-677fdd88485c" providerId="ADAL" clId="{9490FCAB-A391-4EDB-A686-1941C524DB24}" dt="2024-01-05T13:14:50.360" v="6655"/>
          <ac:spMkLst>
            <pc:docMk/>
            <pc:sldMk cId="1171091200" sldId="288"/>
            <ac:spMk id="402" creationId="{793B178D-8DFC-4070-A989-D3E3FB6A7A78}"/>
          </ac:spMkLst>
        </pc:spChg>
        <pc:spChg chg="add del mod replST">
          <ac:chgData name="Martin Locock" userId="e15b0232-237d-4436-a587-677fdd88485c" providerId="ADAL" clId="{9490FCAB-A391-4EDB-A686-1941C524DB24}" dt="2024-01-05T13:14:50.360" v="6656"/>
          <ac:spMkLst>
            <pc:docMk/>
            <pc:sldMk cId="1171091200" sldId="288"/>
            <ac:spMk id="403" creationId="{3F4F949E-5C71-4D1D-8501-6B20A0A1436F}"/>
          </ac:spMkLst>
        </pc:spChg>
        <pc:spChg chg="add del mod replST">
          <ac:chgData name="Martin Locock" userId="e15b0232-237d-4436-a587-677fdd88485c" providerId="ADAL" clId="{9490FCAB-A391-4EDB-A686-1941C524DB24}" dt="2024-01-05T13:14:50.360" v="6657"/>
          <ac:spMkLst>
            <pc:docMk/>
            <pc:sldMk cId="1171091200" sldId="288"/>
            <ac:spMk id="404" creationId="{03329916-D4DB-40C9-A040-E8A67D9B9B62}"/>
          </ac:spMkLst>
        </pc:spChg>
        <pc:spChg chg="add del mod replST">
          <ac:chgData name="Martin Locock" userId="e15b0232-237d-4436-a587-677fdd88485c" providerId="ADAL" clId="{9490FCAB-A391-4EDB-A686-1941C524DB24}" dt="2024-01-05T13:14:50.360" v="6658"/>
          <ac:spMkLst>
            <pc:docMk/>
            <pc:sldMk cId="1171091200" sldId="288"/>
            <ac:spMk id="405" creationId="{127E4DD7-FF5A-4568-86FA-951F37CA5E09}"/>
          </ac:spMkLst>
        </pc:spChg>
        <pc:spChg chg="add del mod replST">
          <ac:chgData name="Martin Locock" userId="e15b0232-237d-4436-a587-677fdd88485c" providerId="ADAL" clId="{9490FCAB-A391-4EDB-A686-1941C524DB24}" dt="2024-01-05T13:14:50.362" v="6659"/>
          <ac:spMkLst>
            <pc:docMk/>
            <pc:sldMk cId="1171091200" sldId="288"/>
            <ac:spMk id="406" creationId="{2FA93E66-8DC8-43DC-9D4B-AB0E61E8DFB1}"/>
          </ac:spMkLst>
        </pc:spChg>
        <pc:spChg chg="add del mod replST">
          <ac:chgData name="Martin Locock" userId="e15b0232-237d-4436-a587-677fdd88485c" providerId="ADAL" clId="{9490FCAB-A391-4EDB-A686-1941C524DB24}" dt="2024-01-05T13:14:50.362" v="6660"/>
          <ac:spMkLst>
            <pc:docMk/>
            <pc:sldMk cId="1171091200" sldId="288"/>
            <ac:spMk id="407" creationId="{3D85F516-1E32-4BB5-A29E-B15519748792}"/>
          </ac:spMkLst>
        </pc:spChg>
        <pc:spChg chg="add del mod replST">
          <ac:chgData name="Martin Locock" userId="e15b0232-237d-4436-a587-677fdd88485c" providerId="ADAL" clId="{9490FCAB-A391-4EDB-A686-1941C524DB24}" dt="2024-01-05T13:14:50.362" v="6661"/>
          <ac:spMkLst>
            <pc:docMk/>
            <pc:sldMk cId="1171091200" sldId="288"/>
            <ac:spMk id="408" creationId="{44ED6A9F-737E-4FA3-8F90-5E5ABA1BA9FF}"/>
          </ac:spMkLst>
        </pc:spChg>
        <pc:spChg chg="add del mod replST">
          <ac:chgData name="Martin Locock" userId="e15b0232-237d-4436-a587-677fdd88485c" providerId="ADAL" clId="{9490FCAB-A391-4EDB-A686-1941C524DB24}" dt="2024-01-05T13:14:50.362" v="6662"/>
          <ac:spMkLst>
            <pc:docMk/>
            <pc:sldMk cId="1171091200" sldId="288"/>
            <ac:spMk id="409" creationId="{2931C1A7-3498-464A-A700-781846D8D233}"/>
          </ac:spMkLst>
        </pc:spChg>
        <pc:spChg chg="add del mod replST">
          <ac:chgData name="Martin Locock" userId="e15b0232-237d-4436-a587-677fdd88485c" providerId="ADAL" clId="{9490FCAB-A391-4EDB-A686-1941C524DB24}" dt="2024-01-05T13:14:50.362" v="6663"/>
          <ac:spMkLst>
            <pc:docMk/>
            <pc:sldMk cId="1171091200" sldId="288"/>
            <ac:spMk id="410" creationId="{D912839B-DD40-47BF-93E4-0D6B9BC8042C}"/>
          </ac:spMkLst>
        </pc:spChg>
        <pc:spChg chg="add del mod replST">
          <ac:chgData name="Martin Locock" userId="e15b0232-237d-4436-a587-677fdd88485c" providerId="ADAL" clId="{9490FCAB-A391-4EDB-A686-1941C524DB24}" dt="2024-01-05T13:14:50.362" v="6664"/>
          <ac:spMkLst>
            <pc:docMk/>
            <pc:sldMk cId="1171091200" sldId="288"/>
            <ac:spMk id="411" creationId="{C44E2732-3361-43F0-9217-4245918979B2}"/>
          </ac:spMkLst>
        </pc:spChg>
        <pc:spChg chg="add del mod replST">
          <ac:chgData name="Martin Locock" userId="e15b0232-237d-4436-a587-677fdd88485c" providerId="ADAL" clId="{9490FCAB-A391-4EDB-A686-1941C524DB24}" dt="2024-01-05T13:14:50.362" v="6665"/>
          <ac:spMkLst>
            <pc:docMk/>
            <pc:sldMk cId="1171091200" sldId="288"/>
            <ac:spMk id="412" creationId="{F58C5812-979A-437B-A37F-F3A30214AB2F}"/>
          </ac:spMkLst>
        </pc:spChg>
        <pc:spChg chg="add del mod replST">
          <ac:chgData name="Martin Locock" userId="e15b0232-237d-4436-a587-677fdd88485c" providerId="ADAL" clId="{9490FCAB-A391-4EDB-A686-1941C524DB24}" dt="2024-01-05T13:14:50.362" v="6666"/>
          <ac:spMkLst>
            <pc:docMk/>
            <pc:sldMk cId="1171091200" sldId="288"/>
            <ac:spMk id="413" creationId="{C7F4217C-B2EA-476B-B6F4-2590CDBA78F6}"/>
          </ac:spMkLst>
        </pc:spChg>
        <pc:spChg chg="add del mod replST">
          <ac:chgData name="Martin Locock" userId="e15b0232-237d-4436-a587-677fdd88485c" providerId="ADAL" clId="{9490FCAB-A391-4EDB-A686-1941C524DB24}" dt="2024-01-05T13:14:50.362" v="6667"/>
          <ac:spMkLst>
            <pc:docMk/>
            <pc:sldMk cId="1171091200" sldId="288"/>
            <ac:spMk id="414" creationId="{7DC0083B-ABA3-4D42-AECE-3D026E8FB0AD}"/>
          </ac:spMkLst>
        </pc:spChg>
        <pc:spChg chg="add del mod replST">
          <ac:chgData name="Martin Locock" userId="e15b0232-237d-4436-a587-677fdd88485c" providerId="ADAL" clId="{9490FCAB-A391-4EDB-A686-1941C524DB24}" dt="2024-01-05T13:14:50.362" v="6668"/>
          <ac:spMkLst>
            <pc:docMk/>
            <pc:sldMk cId="1171091200" sldId="288"/>
            <ac:spMk id="415" creationId="{B6C21A32-45BF-4647-AC6D-CA46BD7178B0}"/>
          </ac:spMkLst>
        </pc:spChg>
        <pc:spChg chg="add del mod replST">
          <ac:chgData name="Martin Locock" userId="e15b0232-237d-4436-a587-677fdd88485c" providerId="ADAL" clId="{9490FCAB-A391-4EDB-A686-1941C524DB24}" dt="2024-01-05T13:14:50.362" v="6669"/>
          <ac:spMkLst>
            <pc:docMk/>
            <pc:sldMk cId="1171091200" sldId="288"/>
            <ac:spMk id="416" creationId="{4E1D9367-5C3D-4B6B-9D88-2A7FA2BA2338}"/>
          </ac:spMkLst>
        </pc:spChg>
        <pc:spChg chg="add del mod replST">
          <ac:chgData name="Martin Locock" userId="e15b0232-237d-4436-a587-677fdd88485c" providerId="ADAL" clId="{9490FCAB-A391-4EDB-A686-1941C524DB24}" dt="2024-01-05T13:14:50.362" v="6670"/>
          <ac:spMkLst>
            <pc:docMk/>
            <pc:sldMk cId="1171091200" sldId="288"/>
            <ac:spMk id="417" creationId="{28508CE5-2A07-4C8C-8C23-5942D041F88A}"/>
          </ac:spMkLst>
        </pc:spChg>
        <pc:spChg chg="add del mod replST">
          <ac:chgData name="Martin Locock" userId="e15b0232-237d-4436-a587-677fdd88485c" providerId="ADAL" clId="{9490FCAB-A391-4EDB-A686-1941C524DB24}" dt="2024-01-05T13:14:50.362" v="6671"/>
          <ac:spMkLst>
            <pc:docMk/>
            <pc:sldMk cId="1171091200" sldId="288"/>
            <ac:spMk id="418" creationId="{F1026B10-0B17-4FC2-8114-0E83DD02F935}"/>
          </ac:spMkLst>
        </pc:spChg>
        <pc:spChg chg="add del mod replST">
          <ac:chgData name="Martin Locock" userId="e15b0232-237d-4436-a587-677fdd88485c" providerId="ADAL" clId="{9490FCAB-A391-4EDB-A686-1941C524DB24}" dt="2024-01-05T13:14:50.362" v="6672"/>
          <ac:spMkLst>
            <pc:docMk/>
            <pc:sldMk cId="1171091200" sldId="288"/>
            <ac:spMk id="419" creationId="{F8CD1ADE-01E8-466E-ADD4-7241846227A0}"/>
          </ac:spMkLst>
        </pc:spChg>
        <pc:spChg chg="add del mod replST">
          <ac:chgData name="Martin Locock" userId="e15b0232-237d-4436-a587-677fdd88485c" providerId="ADAL" clId="{9490FCAB-A391-4EDB-A686-1941C524DB24}" dt="2024-01-05T13:14:50.362" v="6673"/>
          <ac:spMkLst>
            <pc:docMk/>
            <pc:sldMk cId="1171091200" sldId="288"/>
            <ac:spMk id="420" creationId="{411DA014-B54E-48DE-8FC3-77A4C23C9B35}"/>
          </ac:spMkLst>
        </pc:spChg>
        <pc:spChg chg="add del mod replST">
          <ac:chgData name="Martin Locock" userId="e15b0232-237d-4436-a587-677fdd88485c" providerId="ADAL" clId="{9490FCAB-A391-4EDB-A686-1941C524DB24}" dt="2024-01-05T13:14:50.362" v="6674"/>
          <ac:spMkLst>
            <pc:docMk/>
            <pc:sldMk cId="1171091200" sldId="288"/>
            <ac:spMk id="421" creationId="{5204689D-3CA8-456A-9109-BF0534DFC056}"/>
          </ac:spMkLst>
        </pc:spChg>
        <pc:spChg chg="add del mod replST">
          <ac:chgData name="Martin Locock" userId="e15b0232-237d-4436-a587-677fdd88485c" providerId="ADAL" clId="{9490FCAB-A391-4EDB-A686-1941C524DB24}" dt="2024-01-05T13:14:50.370" v="6675"/>
          <ac:spMkLst>
            <pc:docMk/>
            <pc:sldMk cId="1171091200" sldId="288"/>
            <ac:spMk id="422" creationId="{73D0AEB7-CBCC-4ACB-A43D-1B0D60E1E76A}"/>
          </ac:spMkLst>
        </pc:spChg>
        <pc:spChg chg="add del mod replST">
          <ac:chgData name="Martin Locock" userId="e15b0232-237d-4436-a587-677fdd88485c" providerId="ADAL" clId="{9490FCAB-A391-4EDB-A686-1941C524DB24}" dt="2024-01-05T13:14:50.370" v="6676"/>
          <ac:spMkLst>
            <pc:docMk/>
            <pc:sldMk cId="1171091200" sldId="288"/>
            <ac:spMk id="423" creationId="{D459AD4A-DF49-42D6-95AB-DCA13943F977}"/>
          </ac:spMkLst>
        </pc:spChg>
        <pc:spChg chg="add del mod replST">
          <ac:chgData name="Martin Locock" userId="e15b0232-237d-4436-a587-677fdd88485c" providerId="ADAL" clId="{9490FCAB-A391-4EDB-A686-1941C524DB24}" dt="2024-01-05T13:14:50.372" v="6677"/>
          <ac:spMkLst>
            <pc:docMk/>
            <pc:sldMk cId="1171091200" sldId="288"/>
            <ac:spMk id="424" creationId="{C3FCF096-7E24-48B5-AF0D-AED47F2EB103}"/>
          </ac:spMkLst>
        </pc:spChg>
        <pc:spChg chg="add del mod replST">
          <ac:chgData name="Martin Locock" userId="e15b0232-237d-4436-a587-677fdd88485c" providerId="ADAL" clId="{9490FCAB-A391-4EDB-A686-1941C524DB24}" dt="2024-01-05T13:14:50.372" v="6678"/>
          <ac:spMkLst>
            <pc:docMk/>
            <pc:sldMk cId="1171091200" sldId="288"/>
            <ac:spMk id="425" creationId="{0101A44A-D5BD-4C05-B4FE-E51E58025CCB}"/>
          </ac:spMkLst>
        </pc:spChg>
        <pc:spChg chg="add del mod replST">
          <ac:chgData name="Martin Locock" userId="e15b0232-237d-4436-a587-677fdd88485c" providerId="ADAL" clId="{9490FCAB-A391-4EDB-A686-1941C524DB24}" dt="2024-01-05T13:14:50.372" v="6679"/>
          <ac:spMkLst>
            <pc:docMk/>
            <pc:sldMk cId="1171091200" sldId="288"/>
            <ac:spMk id="426" creationId="{309104DC-A553-4BBB-B50B-DDFAFCF6F6E7}"/>
          </ac:spMkLst>
        </pc:spChg>
        <pc:spChg chg="add del mod replST">
          <ac:chgData name="Martin Locock" userId="e15b0232-237d-4436-a587-677fdd88485c" providerId="ADAL" clId="{9490FCAB-A391-4EDB-A686-1941C524DB24}" dt="2024-01-05T13:14:50.372" v="6680"/>
          <ac:spMkLst>
            <pc:docMk/>
            <pc:sldMk cId="1171091200" sldId="288"/>
            <ac:spMk id="427" creationId="{FEC80678-9C5F-4FD1-AF40-095F77DB13B2}"/>
          </ac:spMkLst>
        </pc:spChg>
        <pc:spChg chg="add del mod replST">
          <ac:chgData name="Martin Locock" userId="e15b0232-237d-4436-a587-677fdd88485c" providerId="ADAL" clId="{9490FCAB-A391-4EDB-A686-1941C524DB24}" dt="2024-01-05T13:14:50.372" v="6681"/>
          <ac:spMkLst>
            <pc:docMk/>
            <pc:sldMk cId="1171091200" sldId="288"/>
            <ac:spMk id="428" creationId="{F36DB474-200A-427F-A38B-4FAC544B0896}"/>
          </ac:spMkLst>
        </pc:spChg>
        <pc:spChg chg="add del mod replST">
          <ac:chgData name="Martin Locock" userId="e15b0232-237d-4436-a587-677fdd88485c" providerId="ADAL" clId="{9490FCAB-A391-4EDB-A686-1941C524DB24}" dt="2024-01-05T13:14:50.372" v="6682"/>
          <ac:spMkLst>
            <pc:docMk/>
            <pc:sldMk cId="1171091200" sldId="288"/>
            <ac:spMk id="429" creationId="{F611302B-3CA8-46A2-9AB8-32070DE3E120}"/>
          </ac:spMkLst>
        </pc:spChg>
        <pc:spChg chg="add del mod replST">
          <ac:chgData name="Martin Locock" userId="e15b0232-237d-4436-a587-677fdd88485c" providerId="ADAL" clId="{9490FCAB-A391-4EDB-A686-1941C524DB24}" dt="2024-01-05T13:14:50.372" v="6683"/>
          <ac:spMkLst>
            <pc:docMk/>
            <pc:sldMk cId="1171091200" sldId="288"/>
            <ac:spMk id="430" creationId="{E4D9DAA5-09F8-44C3-995A-244D1864AAA5}"/>
          </ac:spMkLst>
        </pc:spChg>
        <pc:spChg chg="add del mod replST">
          <ac:chgData name="Martin Locock" userId="e15b0232-237d-4436-a587-677fdd88485c" providerId="ADAL" clId="{9490FCAB-A391-4EDB-A686-1941C524DB24}" dt="2024-01-05T13:14:50.372" v="6684"/>
          <ac:spMkLst>
            <pc:docMk/>
            <pc:sldMk cId="1171091200" sldId="288"/>
            <ac:spMk id="431" creationId="{EA45416E-F005-48A8-B14A-6B44A239F218}"/>
          </ac:spMkLst>
        </pc:spChg>
        <pc:spChg chg="add del mod replST">
          <ac:chgData name="Martin Locock" userId="e15b0232-237d-4436-a587-677fdd88485c" providerId="ADAL" clId="{9490FCAB-A391-4EDB-A686-1941C524DB24}" dt="2024-01-05T13:14:50.372" v="6685"/>
          <ac:spMkLst>
            <pc:docMk/>
            <pc:sldMk cId="1171091200" sldId="288"/>
            <ac:spMk id="432" creationId="{18DFDDA4-5643-4174-A98B-5C3A87A06095}"/>
          </ac:spMkLst>
        </pc:spChg>
        <pc:spChg chg="add del mod replST">
          <ac:chgData name="Martin Locock" userId="e15b0232-237d-4436-a587-677fdd88485c" providerId="ADAL" clId="{9490FCAB-A391-4EDB-A686-1941C524DB24}" dt="2024-01-05T13:14:50.372" v="6686"/>
          <ac:spMkLst>
            <pc:docMk/>
            <pc:sldMk cId="1171091200" sldId="288"/>
            <ac:spMk id="433" creationId="{DAF99208-80EA-42CE-A3E6-E936A125B70D}"/>
          </ac:spMkLst>
        </pc:spChg>
        <pc:spChg chg="add del mod replST">
          <ac:chgData name="Martin Locock" userId="e15b0232-237d-4436-a587-677fdd88485c" providerId="ADAL" clId="{9490FCAB-A391-4EDB-A686-1941C524DB24}" dt="2024-01-05T13:14:50.372" v="6687"/>
          <ac:spMkLst>
            <pc:docMk/>
            <pc:sldMk cId="1171091200" sldId="288"/>
            <ac:spMk id="434" creationId="{30C0ADEA-A87C-4CEA-8907-8F83E8A96781}"/>
          </ac:spMkLst>
        </pc:spChg>
        <pc:spChg chg="add del mod replST">
          <ac:chgData name="Martin Locock" userId="e15b0232-237d-4436-a587-677fdd88485c" providerId="ADAL" clId="{9490FCAB-A391-4EDB-A686-1941C524DB24}" dt="2024-01-05T13:14:50.372" v="6688"/>
          <ac:spMkLst>
            <pc:docMk/>
            <pc:sldMk cId="1171091200" sldId="288"/>
            <ac:spMk id="435" creationId="{A030B33B-D107-44D1-9E18-C37662BCE79E}"/>
          </ac:spMkLst>
        </pc:spChg>
        <pc:spChg chg="add del mod replST">
          <ac:chgData name="Martin Locock" userId="e15b0232-237d-4436-a587-677fdd88485c" providerId="ADAL" clId="{9490FCAB-A391-4EDB-A686-1941C524DB24}" dt="2024-01-05T13:14:50.372" v="6689"/>
          <ac:spMkLst>
            <pc:docMk/>
            <pc:sldMk cId="1171091200" sldId="288"/>
            <ac:spMk id="436" creationId="{7C3E3DD2-45E5-40F6-B278-94F3ECCC0C54}"/>
          </ac:spMkLst>
        </pc:spChg>
        <pc:spChg chg="add del mod replST">
          <ac:chgData name="Martin Locock" userId="e15b0232-237d-4436-a587-677fdd88485c" providerId="ADAL" clId="{9490FCAB-A391-4EDB-A686-1941C524DB24}" dt="2024-01-05T13:14:50.372" v="6690"/>
          <ac:spMkLst>
            <pc:docMk/>
            <pc:sldMk cId="1171091200" sldId="288"/>
            <ac:spMk id="437" creationId="{D2626C27-3C0A-4FB3-A998-B141C327BE27}"/>
          </ac:spMkLst>
        </pc:spChg>
        <pc:spChg chg="add del mod replST">
          <ac:chgData name="Martin Locock" userId="e15b0232-237d-4436-a587-677fdd88485c" providerId="ADAL" clId="{9490FCAB-A391-4EDB-A686-1941C524DB24}" dt="2024-01-05T13:14:50.372" v="6691"/>
          <ac:spMkLst>
            <pc:docMk/>
            <pc:sldMk cId="1171091200" sldId="288"/>
            <ac:spMk id="438" creationId="{DF838817-BBB5-49CC-A644-D05D52672C1C}"/>
          </ac:spMkLst>
        </pc:spChg>
        <pc:spChg chg="add del mod replST">
          <ac:chgData name="Martin Locock" userId="e15b0232-237d-4436-a587-677fdd88485c" providerId="ADAL" clId="{9490FCAB-A391-4EDB-A686-1941C524DB24}" dt="2024-01-05T13:14:50.380" v="6692"/>
          <ac:spMkLst>
            <pc:docMk/>
            <pc:sldMk cId="1171091200" sldId="288"/>
            <ac:spMk id="439" creationId="{F7FEB80C-2CEF-4244-AA81-143448B761B9}"/>
          </ac:spMkLst>
        </pc:spChg>
        <pc:spChg chg="add del mod replST">
          <ac:chgData name="Martin Locock" userId="e15b0232-237d-4436-a587-677fdd88485c" providerId="ADAL" clId="{9490FCAB-A391-4EDB-A686-1941C524DB24}" dt="2024-01-05T13:14:50.380" v="6693"/>
          <ac:spMkLst>
            <pc:docMk/>
            <pc:sldMk cId="1171091200" sldId="288"/>
            <ac:spMk id="440" creationId="{A24E4760-1BC1-483B-B44F-FCED9390E074}"/>
          </ac:spMkLst>
        </pc:spChg>
        <pc:spChg chg="add del mod replST">
          <ac:chgData name="Martin Locock" userId="e15b0232-237d-4436-a587-677fdd88485c" providerId="ADAL" clId="{9490FCAB-A391-4EDB-A686-1941C524DB24}" dt="2024-01-05T13:14:50.380" v="6694"/>
          <ac:spMkLst>
            <pc:docMk/>
            <pc:sldMk cId="1171091200" sldId="288"/>
            <ac:spMk id="441" creationId="{1C9606E4-3FA1-4F57-9763-30DCD47A350E}"/>
          </ac:spMkLst>
        </pc:spChg>
        <pc:spChg chg="add del mod replST">
          <ac:chgData name="Martin Locock" userId="e15b0232-237d-4436-a587-677fdd88485c" providerId="ADAL" clId="{9490FCAB-A391-4EDB-A686-1941C524DB24}" dt="2024-01-05T13:14:50.380" v="6695"/>
          <ac:spMkLst>
            <pc:docMk/>
            <pc:sldMk cId="1171091200" sldId="288"/>
            <ac:spMk id="442" creationId="{8B8650B3-0E89-45F0-B05B-15AD7584950F}"/>
          </ac:spMkLst>
        </pc:spChg>
        <pc:spChg chg="add del mod replST">
          <ac:chgData name="Martin Locock" userId="e15b0232-237d-4436-a587-677fdd88485c" providerId="ADAL" clId="{9490FCAB-A391-4EDB-A686-1941C524DB24}" dt="2024-01-05T13:14:50.382" v="6696"/>
          <ac:spMkLst>
            <pc:docMk/>
            <pc:sldMk cId="1171091200" sldId="288"/>
            <ac:spMk id="443" creationId="{59C6AED1-E29C-4634-89F5-F88BF3A4036D}"/>
          </ac:spMkLst>
        </pc:spChg>
        <pc:spChg chg="add del mod replST">
          <ac:chgData name="Martin Locock" userId="e15b0232-237d-4436-a587-677fdd88485c" providerId="ADAL" clId="{9490FCAB-A391-4EDB-A686-1941C524DB24}" dt="2024-01-05T13:14:50.382" v="6697"/>
          <ac:spMkLst>
            <pc:docMk/>
            <pc:sldMk cId="1171091200" sldId="288"/>
            <ac:spMk id="444" creationId="{48AF554C-9B81-435B-8EF8-2B3DF25C54B8}"/>
          </ac:spMkLst>
        </pc:spChg>
        <pc:spChg chg="add del mod replST">
          <ac:chgData name="Martin Locock" userId="e15b0232-237d-4436-a587-677fdd88485c" providerId="ADAL" clId="{9490FCAB-A391-4EDB-A686-1941C524DB24}" dt="2024-01-05T13:14:50.382" v="6698"/>
          <ac:spMkLst>
            <pc:docMk/>
            <pc:sldMk cId="1171091200" sldId="288"/>
            <ac:spMk id="445" creationId="{0B73FA51-4EFB-4D82-8284-12C66621A2C6}"/>
          </ac:spMkLst>
        </pc:spChg>
        <pc:spChg chg="add mod replST">
          <ac:chgData name="Martin Locock" userId="e15b0232-237d-4436-a587-677fdd88485c" providerId="ADAL" clId="{9490FCAB-A391-4EDB-A686-1941C524DB24}" dt="2024-01-05T13:14:50.516" v="6726"/>
          <ac:spMkLst>
            <pc:docMk/>
            <pc:sldMk cId="1171091200" sldId="288"/>
            <ac:spMk id="446" creationId="{84B5C89B-9AE9-4445-BDAA-364BFBFE695F}"/>
          </ac:spMkLst>
        </pc:spChg>
        <pc:spChg chg="add mod replST">
          <ac:chgData name="Martin Locock" userId="e15b0232-237d-4436-a587-677fdd88485c" providerId="ADAL" clId="{9490FCAB-A391-4EDB-A686-1941C524DB24}" dt="2024-01-05T13:14:50.532" v="6735"/>
          <ac:spMkLst>
            <pc:docMk/>
            <pc:sldMk cId="1171091200" sldId="288"/>
            <ac:spMk id="447" creationId="{E10DC070-F620-4A4B-A1EB-C62EDB8597E1}"/>
          </ac:spMkLst>
        </pc:spChg>
        <pc:spChg chg="add mod replST">
          <ac:chgData name="Martin Locock" userId="e15b0232-237d-4436-a587-677fdd88485c" providerId="ADAL" clId="{9490FCAB-A391-4EDB-A686-1941C524DB24}" dt="2024-01-05T13:14:50.532" v="6744"/>
          <ac:spMkLst>
            <pc:docMk/>
            <pc:sldMk cId="1171091200" sldId="288"/>
            <ac:spMk id="448" creationId="{4AEC57A2-592B-4919-8040-CA5C707F9708}"/>
          </ac:spMkLst>
        </pc:spChg>
        <pc:spChg chg="add mod replST">
          <ac:chgData name="Martin Locock" userId="e15b0232-237d-4436-a587-677fdd88485c" providerId="ADAL" clId="{9490FCAB-A391-4EDB-A686-1941C524DB24}" dt="2024-01-05T13:14:50.532" v="6753"/>
          <ac:spMkLst>
            <pc:docMk/>
            <pc:sldMk cId="1171091200" sldId="288"/>
            <ac:spMk id="449" creationId="{82BBE5C7-7C43-4C21-AB5A-8BD7C2B74240}"/>
          </ac:spMkLst>
        </pc:spChg>
        <pc:spChg chg="add mod replST">
          <ac:chgData name="Martin Locock" userId="e15b0232-237d-4436-a587-677fdd88485c" providerId="ADAL" clId="{9490FCAB-A391-4EDB-A686-1941C524DB24}" dt="2024-01-05T13:14:50.547" v="6762"/>
          <ac:spMkLst>
            <pc:docMk/>
            <pc:sldMk cId="1171091200" sldId="288"/>
            <ac:spMk id="450" creationId="{C033DC28-0C81-470E-90F5-2FEE078A9CFC}"/>
          </ac:spMkLst>
        </pc:spChg>
        <pc:spChg chg="add mod replST">
          <ac:chgData name="Martin Locock" userId="e15b0232-237d-4436-a587-677fdd88485c" providerId="ADAL" clId="{9490FCAB-A391-4EDB-A686-1941C524DB24}" dt="2024-01-05T13:14:50.547" v="6771"/>
          <ac:spMkLst>
            <pc:docMk/>
            <pc:sldMk cId="1171091200" sldId="288"/>
            <ac:spMk id="451" creationId="{21E1B6F0-B87D-43AF-B513-FC9A6168AA1B}"/>
          </ac:spMkLst>
        </pc:spChg>
        <pc:spChg chg="add mod replST">
          <ac:chgData name="Martin Locock" userId="e15b0232-237d-4436-a587-677fdd88485c" providerId="ADAL" clId="{9490FCAB-A391-4EDB-A686-1941C524DB24}" dt="2024-01-05T13:14:50.547" v="6780"/>
          <ac:spMkLst>
            <pc:docMk/>
            <pc:sldMk cId="1171091200" sldId="288"/>
            <ac:spMk id="452" creationId="{CBF06DC5-671B-4490-B767-268D4896ACBA}"/>
          </ac:spMkLst>
        </pc:spChg>
        <pc:spChg chg="add mod replST">
          <ac:chgData name="Martin Locock" userId="e15b0232-237d-4436-a587-677fdd88485c" providerId="ADAL" clId="{9490FCAB-A391-4EDB-A686-1941C524DB24}" dt="2024-01-05T13:14:50.563" v="6789"/>
          <ac:spMkLst>
            <pc:docMk/>
            <pc:sldMk cId="1171091200" sldId="288"/>
            <ac:spMk id="453" creationId="{02C34204-F57D-47E3-AD35-2695ED77751F}"/>
          </ac:spMkLst>
        </pc:spChg>
        <pc:spChg chg="add mod replST">
          <ac:chgData name="Martin Locock" userId="e15b0232-237d-4436-a587-677fdd88485c" providerId="ADAL" clId="{9490FCAB-A391-4EDB-A686-1941C524DB24}" dt="2024-01-05T13:14:50.563" v="6798"/>
          <ac:spMkLst>
            <pc:docMk/>
            <pc:sldMk cId="1171091200" sldId="288"/>
            <ac:spMk id="454" creationId="{B6890093-8E6B-4640-87BB-E92998576BE9}"/>
          </ac:spMkLst>
        </pc:spChg>
        <pc:spChg chg="add mod replST">
          <ac:chgData name="Martin Locock" userId="e15b0232-237d-4436-a587-677fdd88485c" providerId="ADAL" clId="{9490FCAB-A391-4EDB-A686-1941C524DB24}" dt="2024-01-05T13:14:50.578" v="6807"/>
          <ac:spMkLst>
            <pc:docMk/>
            <pc:sldMk cId="1171091200" sldId="288"/>
            <ac:spMk id="455" creationId="{FFA69AC1-5DA5-45F2-BAF2-91BE4E6AFF68}"/>
          </ac:spMkLst>
        </pc:spChg>
        <pc:spChg chg="add mod replST">
          <ac:chgData name="Martin Locock" userId="e15b0232-237d-4436-a587-677fdd88485c" providerId="ADAL" clId="{9490FCAB-A391-4EDB-A686-1941C524DB24}" dt="2024-01-05T13:14:50.589" v="6816"/>
          <ac:spMkLst>
            <pc:docMk/>
            <pc:sldMk cId="1171091200" sldId="288"/>
            <ac:spMk id="456" creationId="{99B07651-27E8-422A-8C6C-BEC339F8A808}"/>
          </ac:spMkLst>
        </pc:spChg>
        <pc:spChg chg="add mod replST">
          <ac:chgData name="Martin Locock" userId="e15b0232-237d-4436-a587-677fdd88485c" providerId="ADAL" clId="{9490FCAB-A391-4EDB-A686-1941C524DB24}" dt="2024-01-05T13:14:50.594" v="6825"/>
          <ac:spMkLst>
            <pc:docMk/>
            <pc:sldMk cId="1171091200" sldId="288"/>
            <ac:spMk id="457" creationId="{6949B46A-798A-4204-9BED-3B921483068A}"/>
          </ac:spMkLst>
        </pc:spChg>
        <pc:spChg chg="add mod replST">
          <ac:chgData name="Martin Locock" userId="e15b0232-237d-4436-a587-677fdd88485c" providerId="ADAL" clId="{9490FCAB-A391-4EDB-A686-1941C524DB24}" dt="2024-01-05T13:14:50.599" v="6834"/>
          <ac:spMkLst>
            <pc:docMk/>
            <pc:sldMk cId="1171091200" sldId="288"/>
            <ac:spMk id="458" creationId="{7DBF053E-D5F7-4613-A51C-A32DB4F4B308}"/>
          </ac:spMkLst>
        </pc:spChg>
        <pc:spChg chg="add mod replST">
          <ac:chgData name="Martin Locock" userId="e15b0232-237d-4436-a587-677fdd88485c" providerId="ADAL" clId="{9490FCAB-A391-4EDB-A686-1941C524DB24}" dt="2024-01-05T13:14:50.604" v="6843"/>
          <ac:spMkLst>
            <pc:docMk/>
            <pc:sldMk cId="1171091200" sldId="288"/>
            <ac:spMk id="459" creationId="{BFAED745-0332-497A-9C82-4E54633E1690}"/>
          </ac:spMkLst>
        </pc:spChg>
        <pc:spChg chg="add mod replST">
          <ac:chgData name="Martin Locock" userId="e15b0232-237d-4436-a587-677fdd88485c" providerId="ADAL" clId="{9490FCAB-A391-4EDB-A686-1941C524DB24}" dt="2024-01-05T13:14:50.604" v="6852"/>
          <ac:spMkLst>
            <pc:docMk/>
            <pc:sldMk cId="1171091200" sldId="288"/>
            <ac:spMk id="460" creationId="{0CC94AEA-4640-4297-9A61-671C09A0CDEF}"/>
          </ac:spMkLst>
        </pc:spChg>
        <pc:spChg chg="add mod replST">
          <ac:chgData name="Martin Locock" userId="e15b0232-237d-4436-a587-677fdd88485c" providerId="ADAL" clId="{9490FCAB-A391-4EDB-A686-1941C524DB24}" dt="2024-01-05T13:14:50.604" v="6861"/>
          <ac:spMkLst>
            <pc:docMk/>
            <pc:sldMk cId="1171091200" sldId="288"/>
            <ac:spMk id="461" creationId="{EA952630-0F3B-4CB3-B64A-0C8AFCFEE3D2}"/>
          </ac:spMkLst>
        </pc:spChg>
        <pc:spChg chg="add mod replST">
          <ac:chgData name="Martin Locock" userId="e15b0232-237d-4436-a587-677fdd88485c" providerId="ADAL" clId="{9490FCAB-A391-4EDB-A686-1941C524DB24}" dt="2024-01-05T13:14:50.604" v="6870"/>
          <ac:spMkLst>
            <pc:docMk/>
            <pc:sldMk cId="1171091200" sldId="288"/>
            <ac:spMk id="462" creationId="{29BA46FC-CA39-4D7A-8452-D2D5EC8D163C}"/>
          </ac:spMkLst>
        </pc:spChg>
        <pc:spChg chg="add mod replST">
          <ac:chgData name="Martin Locock" userId="e15b0232-237d-4436-a587-677fdd88485c" providerId="ADAL" clId="{9490FCAB-A391-4EDB-A686-1941C524DB24}" dt="2024-01-05T13:14:50.620" v="6879"/>
          <ac:spMkLst>
            <pc:docMk/>
            <pc:sldMk cId="1171091200" sldId="288"/>
            <ac:spMk id="463" creationId="{B3DFBDC1-5CAF-4478-8C0C-73DC8A51717F}"/>
          </ac:spMkLst>
        </pc:spChg>
        <pc:spChg chg="add mod replST">
          <ac:chgData name="Martin Locock" userId="e15b0232-237d-4436-a587-677fdd88485c" providerId="ADAL" clId="{9490FCAB-A391-4EDB-A686-1941C524DB24}" dt="2024-01-05T13:14:50.620" v="6888"/>
          <ac:spMkLst>
            <pc:docMk/>
            <pc:sldMk cId="1171091200" sldId="288"/>
            <ac:spMk id="464" creationId="{70FEFFD4-0C3C-47C0-B51C-8918E9067334}"/>
          </ac:spMkLst>
        </pc:spChg>
        <pc:spChg chg="add mod replST">
          <ac:chgData name="Martin Locock" userId="e15b0232-237d-4436-a587-677fdd88485c" providerId="ADAL" clId="{9490FCAB-A391-4EDB-A686-1941C524DB24}" dt="2024-01-05T13:14:50.635" v="6897"/>
          <ac:spMkLst>
            <pc:docMk/>
            <pc:sldMk cId="1171091200" sldId="288"/>
            <ac:spMk id="465" creationId="{DCF5D457-F4FD-47A5-B5C1-503E7A6FC0DB}"/>
          </ac:spMkLst>
        </pc:spChg>
        <pc:spChg chg="add mod replST">
          <ac:chgData name="Martin Locock" userId="e15b0232-237d-4436-a587-677fdd88485c" providerId="ADAL" clId="{9490FCAB-A391-4EDB-A686-1941C524DB24}" dt="2024-01-05T13:14:50.635" v="6906"/>
          <ac:spMkLst>
            <pc:docMk/>
            <pc:sldMk cId="1171091200" sldId="288"/>
            <ac:spMk id="466" creationId="{D478A34B-474E-45B0-A778-F9133F51DEAC}"/>
          </ac:spMkLst>
        </pc:spChg>
        <pc:spChg chg="add mod replST">
          <ac:chgData name="Martin Locock" userId="e15b0232-237d-4436-a587-677fdd88485c" providerId="ADAL" clId="{9490FCAB-A391-4EDB-A686-1941C524DB24}" dt="2024-01-05T13:14:50.635" v="6915"/>
          <ac:spMkLst>
            <pc:docMk/>
            <pc:sldMk cId="1171091200" sldId="288"/>
            <ac:spMk id="467" creationId="{F1259FF0-77FD-4FD2-AEB7-0AC3498D0567}"/>
          </ac:spMkLst>
        </pc:spChg>
        <pc:spChg chg="add mod replST">
          <ac:chgData name="Martin Locock" userId="e15b0232-237d-4436-a587-677fdd88485c" providerId="ADAL" clId="{9490FCAB-A391-4EDB-A686-1941C524DB24}" dt="2024-01-05T13:14:50.651" v="6924"/>
          <ac:spMkLst>
            <pc:docMk/>
            <pc:sldMk cId="1171091200" sldId="288"/>
            <ac:spMk id="468" creationId="{A924C153-B062-41A8-AB90-8E69C93D65C6}"/>
          </ac:spMkLst>
        </pc:spChg>
        <pc:spChg chg="add mod replST">
          <ac:chgData name="Martin Locock" userId="e15b0232-237d-4436-a587-677fdd88485c" providerId="ADAL" clId="{9490FCAB-A391-4EDB-A686-1941C524DB24}" dt="2024-01-05T13:14:50.651" v="6933"/>
          <ac:spMkLst>
            <pc:docMk/>
            <pc:sldMk cId="1171091200" sldId="288"/>
            <ac:spMk id="469" creationId="{78BBFBA9-A5A2-42C2-8AF5-3E781C45C0A3}"/>
          </ac:spMkLst>
        </pc:spChg>
        <pc:spChg chg="add mod replST">
          <ac:chgData name="Martin Locock" userId="e15b0232-237d-4436-a587-677fdd88485c" providerId="ADAL" clId="{9490FCAB-A391-4EDB-A686-1941C524DB24}" dt="2024-01-05T13:14:50.651" v="6942"/>
          <ac:spMkLst>
            <pc:docMk/>
            <pc:sldMk cId="1171091200" sldId="288"/>
            <ac:spMk id="470" creationId="{F2353BD1-36A6-4EFA-B6CC-7EC848222C50}"/>
          </ac:spMkLst>
        </pc:spChg>
        <pc:spChg chg="add mod replST">
          <ac:chgData name="Martin Locock" userId="e15b0232-237d-4436-a587-677fdd88485c" providerId="ADAL" clId="{9490FCAB-A391-4EDB-A686-1941C524DB24}" dt="2024-01-05T13:14:50.667" v="6951"/>
          <ac:spMkLst>
            <pc:docMk/>
            <pc:sldMk cId="1171091200" sldId="288"/>
            <ac:spMk id="471" creationId="{E87868DB-A894-4360-880D-31FD5D72DE83}"/>
          </ac:spMkLst>
        </pc:spChg>
        <pc:spChg chg="add mod replST">
          <ac:chgData name="Martin Locock" userId="e15b0232-237d-4436-a587-677fdd88485c" providerId="ADAL" clId="{9490FCAB-A391-4EDB-A686-1941C524DB24}" dt="2024-01-05T13:14:50.667" v="6960"/>
          <ac:spMkLst>
            <pc:docMk/>
            <pc:sldMk cId="1171091200" sldId="288"/>
            <ac:spMk id="472" creationId="{E2F94F46-CE0D-45F3-B3CB-0FC5D2349DBC}"/>
          </ac:spMkLst>
        </pc:spChg>
        <pc:spChg chg="add mod replST">
          <ac:chgData name="Martin Locock" userId="e15b0232-237d-4436-a587-677fdd88485c" providerId="ADAL" clId="{9490FCAB-A391-4EDB-A686-1941C524DB24}" dt="2024-01-05T13:14:50.667" v="6969"/>
          <ac:spMkLst>
            <pc:docMk/>
            <pc:sldMk cId="1171091200" sldId="288"/>
            <ac:spMk id="473" creationId="{6CC19A73-7CE7-4209-9D51-5ACB5EC633A9}"/>
          </ac:spMkLst>
        </pc:spChg>
        <pc:spChg chg="add mod replST">
          <ac:chgData name="Martin Locock" userId="e15b0232-237d-4436-a587-677fdd88485c" providerId="ADAL" clId="{9490FCAB-A391-4EDB-A686-1941C524DB24}" dt="2024-01-05T13:14:50.682" v="6978"/>
          <ac:spMkLst>
            <pc:docMk/>
            <pc:sldMk cId="1171091200" sldId="288"/>
            <ac:spMk id="474" creationId="{C0E85945-3C8A-4FCD-B169-C5FDF0C40866}"/>
          </ac:spMkLst>
        </pc:spChg>
        <pc:spChg chg="add mod replST">
          <ac:chgData name="Martin Locock" userId="e15b0232-237d-4436-a587-677fdd88485c" providerId="ADAL" clId="{9490FCAB-A391-4EDB-A686-1941C524DB24}" dt="2024-01-05T13:14:50.682" v="6987"/>
          <ac:spMkLst>
            <pc:docMk/>
            <pc:sldMk cId="1171091200" sldId="288"/>
            <ac:spMk id="475" creationId="{BE3A1ADE-BD35-443A-AE8A-C3933CEC0E84}"/>
          </ac:spMkLst>
        </pc:spChg>
        <pc:spChg chg="add mod replST">
          <ac:chgData name="Martin Locock" userId="e15b0232-237d-4436-a587-677fdd88485c" providerId="ADAL" clId="{9490FCAB-A391-4EDB-A686-1941C524DB24}" dt="2024-01-05T13:14:50.682" v="6996"/>
          <ac:spMkLst>
            <pc:docMk/>
            <pc:sldMk cId="1171091200" sldId="288"/>
            <ac:spMk id="476" creationId="{B960BD6E-2E19-4B55-904F-332C7EDFA8AD}"/>
          </ac:spMkLst>
        </pc:spChg>
        <pc:spChg chg="add mod replST">
          <ac:chgData name="Martin Locock" userId="e15b0232-237d-4436-a587-677fdd88485c" providerId="ADAL" clId="{9490FCAB-A391-4EDB-A686-1941C524DB24}" dt="2024-01-05T13:14:50.698" v="7005"/>
          <ac:spMkLst>
            <pc:docMk/>
            <pc:sldMk cId="1171091200" sldId="288"/>
            <ac:spMk id="477" creationId="{7928A4A4-E956-4B92-9551-F065CA563CE9}"/>
          </ac:spMkLst>
        </pc:spChg>
        <pc:spChg chg="add mod replST">
          <ac:chgData name="Martin Locock" userId="e15b0232-237d-4436-a587-677fdd88485c" providerId="ADAL" clId="{9490FCAB-A391-4EDB-A686-1941C524DB24}" dt="2024-01-05T13:14:50.703" v="7014"/>
          <ac:spMkLst>
            <pc:docMk/>
            <pc:sldMk cId="1171091200" sldId="288"/>
            <ac:spMk id="478" creationId="{F9267E96-B416-4E38-99DF-DDF450B85AFE}"/>
          </ac:spMkLst>
        </pc:spChg>
        <pc:spChg chg="add mod replST">
          <ac:chgData name="Martin Locock" userId="e15b0232-237d-4436-a587-677fdd88485c" providerId="ADAL" clId="{9490FCAB-A391-4EDB-A686-1941C524DB24}" dt="2024-01-05T13:14:50.703" v="7023"/>
          <ac:spMkLst>
            <pc:docMk/>
            <pc:sldMk cId="1171091200" sldId="288"/>
            <ac:spMk id="479" creationId="{5FF94EAD-7620-4893-8D02-59F05A788226}"/>
          </ac:spMkLst>
        </pc:spChg>
        <pc:spChg chg="add mod replST">
          <ac:chgData name="Martin Locock" userId="e15b0232-237d-4436-a587-677fdd88485c" providerId="ADAL" clId="{9490FCAB-A391-4EDB-A686-1941C524DB24}" dt="2024-01-05T13:14:50.711" v="7032"/>
          <ac:spMkLst>
            <pc:docMk/>
            <pc:sldMk cId="1171091200" sldId="288"/>
            <ac:spMk id="480" creationId="{2CB9745B-3AA7-4693-BBBA-17FAF2AC0572}"/>
          </ac:spMkLst>
        </pc:spChg>
        <pc:spChg chg="add mod replST">
          <ac:chgData name="Martin Locock" userId="e15b0232-237d-4436-a587-677fdd88485c" providerId="ADAL" clId="{9490FCAB-A391-4EDB-A686-1941C524DB24}" dt="2024-01-05T13:14:50.713" v="7041"/>
          <ac:spMkLst>
            <pc:docMk/>
            <pc:sldMk cId="1171091200" sldId="288"/>
            <ac:spMk id="481" creationId="{9824D67E-4540-477C-B742-28DD55E1B922}"/>
          </ac:spMkLst>
        </pc:spChg>
        <pc:spChg chg="add mod replST">
          <ac:chgData name="Martin Locock" userId="e15b0232-237d-4436-a587-677fdd88485c" providerId="ADAL" clId="{9490FCAB-A391-4EDB-A686-1941C524DB24}" dt="2024-01-05T13:14:50.721" v="7050"/>
          <ac:spMkLst>
            <pc:docMk/>
            <pc:sldMk cId="1171091200" sldId="288"/>
            <ac:spMk id="482" creationId="{AFDB697A-C4DD-4622-8AB5-00D6EE5B6657}"/>
          </ac:spMkLst>
        </pc:spChg>
        <pc:spChg chg="add mod replST">
          <ac:chgData name="Martin Locock" userId="e15b0232-237d-4436-a587-677fdd88485c" providerId="ADAL" clId="{9490FCAB-A391-4EDB-A686-1941C524DB24}" dt="2024-01-05T13:14:50.721" v="7059"/>
          <ac:spMkLst>
            <pc:docMk/>
            <pc:sldMk cId="1171091200" sldId="288"/>
            <ac:spMk id="483" creationId="{5614A1D0-A528-493A-9F2F-F78F89E23947}"/>
          </ac:spMkLst>
        </pc:spChg>
        <pc:spChg chg="add mod replST">
          <ac:chgData name="Martin Locock" userId="e15b0232-237d-4436-a587-677fdd88485c" providerId="ADAL" clId="{9490FCAB-A391-4EDB-A686-1941C524DB24}" dt="2024-01-05T13:14:50.721" v="7068"/>
          <ac:spMkLst>
            <pc:docMk/>
            <pc:sldMk cId="1171091200" sldId="288"/>
            <ac:spMk id="484" creationId="{836DCDD3-7A74-4B8F-A310-A84EDD74733B}"/>
          </ac:spMkLst>
        </pc:spChg>
        <pc:spChg chg="add mod replST">
          <ac:chgData name="Martin Locock" userId="e15b0232-237d-4436-a587-677fdd88485c" providerId="ADAL" clId="{9490FCAB-A391-4EDB-A686-1941C524DB24}" dt="2024-01-05T13:14:50.733" v="7077"/>
          <ac:spMkLst>
            <pc:docMk/>
            <pc:sldMk cId="1171091200" sldId="288"/>
            <ac:spMk id="485" creationId="{92ECE415-2AF8-4196-8CF4-AF629D5B466F}"/>
          </ac:spMkLst>
        </pc:spChg>
        <pc:spChg chg="add mod replST">
          <ac:chgData name="Martin Locock" userId="e15b0232-237d-4436-a587-677fdd88485c" providerId="ADAL" clId="{9490FCAB-A391-4EDB-A686-1941C524DB24}" dt="2024-01-05T13:14:50.733" v="7086"/>
          <ac:spMkLst>
            <pc:docMk/>
            <pc:sldMk cId="1171091200" sldId="288"/>
            <ac:spMk id="486" creationId="{1D9C327D-5562-4BAF-862A-94BD2F1D7C53}"/>
          </ac:spMkLst>
        </pc:spChg>
        <pc:spChg chg="add mod replST">
          <ac:chgData name="Martin Locock" userId="e15b0232-237d-4436-a587-677fdd88485c" providerId="ADAL" clId="{9490FCAB-A391-4EDB-A686-1941C524DB24}" dt="2024-01-05T13:14:50.743" v="7095"/>
          <ac:spMkLst>
            <pc:docMk/>
            <pc:sldMk cId="1171091200" sldId="288"/>
            <ac:spMk id="487" creationId="{11FC4D2E-3A6C-44F2-BD48-4888299810AE}"/>
          </ac:spMkLst>
        </pc:spChg>
        <pc:spChg chg="add mod replST">
          <ac:chgData name="Martin Locock" userId="e15b0232-237d-4436-a587-677fdd88485c" providerId="ADAL" clId="{9490FCAB-A391-4EDB-A686-1941C524DB24}" dt="2024-01-05T13:14:50.743" v="7104"/>
          <ac:spMkLst>
            <pc:docMk/>
            <pc:sldMk cId="1171091200" sldId="288"/>
            <ac:spMk id="488" creationId="{05ACFE16-5522-4E8E-9B41-B76E19DC943E}"/>
          </ac:spMkLst>
        </pc:spChg>
        <pc:spChg chg="add mod replST">
          <ac:chgData name="Martin Locock" userId="e15b0232-237d-4436-a587-677fdd88485c" providerId="ADAL" clId="{9490FCAB-A391-4EDB-A686-1941C524DB24}" dt="2024-01-05T13:14:50.751" v="7113"/>
          <ac:spMkLst>
            <pc:docMk/>
            <pc:sldMk cId="1171091200" sldId="288"/>
            <ac:spMk id="489" creationId="{DE2E41A9-962D-432B-BC7F-C954DD42AA37}"/>
          </ac:spMkLst>
        </pc:spChg>
        <pc:spChg chg="add mod replST">
          <ac:chgData name="Martin Locock" userId="e15b0232-237d-4436-a587-677fdd88485c" providerId="ADAL" clId="{9490FCAB-A391-4EDB-A686-1941C524DB24}" dt="2024-01-05T13:14:50.753" v="7122"/>
          <ac:spMkLst>
            <pc:docMk/>
            <pc:sldMk cId="1171091200" sldId="288"/>
            <ac:spMk id="490" creationId="{8D1F06A2-90FE-41AF-883F-5DA738FBE7B6}"/>
          </ac:spMkLst>
        </pc:spChg>
        <pc:spChg chg="add mod replST">
          <ac:chgData name="Martin Locock" userId="e15b0232-237d-4436-a587-677fdd88485c" providerId="ADAL" clId="{9490FCAB-A391-4EDB-A686-1941C524DB24}" dt="2024-01-05T13:14:50.753" v="7131"/>
          <ac:spMkLst>
            <pc:docMk/>
            <pc:sldMk cId="1171091200" sldId="288"/>
            <ac:spMk id="491" creationId="{C144306B-CF88-4D88-BA75-F5EF65474F75}"/>
          </ac:spMkLst>
        </pc:spChg>
        <pc:spChg chg="add mod replST">
          <ac:chgData name="Martin Locock" userId="e15b0232-237d-4436-a587-677fdd88485c" providerId="ADAL" clId="{9490FCAB-A391-4EDB-A686-1941C524DB24}" dt="2024-01-05T13:14:50.763" v="7140"/>
          <ac:spMkLst>
            <pc:docMk/>
            <pc:sldMk cId="1171091200" sldId="288"/>
            <ac:spMk id="492" creationId="{E45927B8-902C-4EF7-A0B7-D2C63DE9B9C8}"/>
          </ac:spMkLst>
        </pc:spChg>
        <pc:spChg chg="add mod replST">
          <ac:chgData name="Martin Locock" userId="e15b0232-237d-4436-a587-677fdd88485c" providerId="ADAL" clId="{9490FCAB-A391-4EDB-A686-1941C524DB24}" dt="2024-01-05T13:14:50.763" v="7149"/>
          <ac:spMkLst>
            <pc:docMk/>
            <pc:sldMk cId="1171091200" sldId="288"/>
            <ac:spMk id="493" creationId="{9421B93F-B28C-430C-A7A4-F881610F13C3}"/>
          </ac:spMkLst>
        </pc:spChg>
        <pc:spChg chg="add mod replST">
          <ac:chgData name="Martin Locock" userId="e15b0232-237d-4436-a587-677fdd88485c" providerId="ADAL" clId="{9490FCAB-A391-4EDB-A686-1941C524DB24}" dt="2024-01-05T13:14:50.771" v="7158"/>
          <ac:spMkLst>
            <pc:docMk/>
            <pc:sldMk cId="1171091200" sldId="288"/>
            <ac:spMk id="494" creationId="{EDA0E0EA-6C13-4FBD-8402-943B4167F45D}"/>
          </ac:spMkLst>
        </pc:spChg>
        <pc:spChg chg="add mod replST">
          <ac:chgData name="Martin Locock" userId="e15b0232-237d-4436-a587-677fdd88485c" providerId="ADAL" clId="{9490FCAB-A391-4EDB-A686-1941C524DB24}" dt="2024-01-05T13:14:50.773" v="7167"/>
          <ac:spMkLst>
            <pc:docMk/>
            <pc:sldMk cId="1171091200" sldId="288"/>
            <ac:spMk id="495" creationId="{49E793C4-2F1F-4B9B-99F7-2607795FEBB2}"/>
          </ac:spMkLst>
        </pc:spChg>
        <pc:spChg chg="add mod replST">
          <ac:chgData name="Martin Locock" userId="e15b0232-237d-4436-a587-677fdd88485c" providerId="ADAL" clId="{9490FCAB-A391-4EDB-A686-1941C524DB24}" dt="2024-01-05T13:14:50.773" v="7176"/>
          <ac:spMkLst>
            <pc:docMk/>
            <pc:sldMk cId="1171091200" sldId="288"/>
            <ac:spMk id="496" creationId="{2C2DF57D-3EAD-4C9E-A64D-1BDDD29D5E16}"/>
          </ac:spMkLst>
        </pc:spChg>
        <pc:spChg chg="add mod replST">
          <ac:chgData name="Martin Locock" userId="e15b0232-237d-4436-a587-677fdd88485c" providerId="ADAL" clId="{9490FCAB-A391-4EDB-A686-1941C524DB24}" dt="2024-01-05T13:14:50.783" v="7185"/>
          <ac:spMkLst>
            <pc:docMk/>
            <pc:sldMk cId="1171091200" sldId="288"/>
            <ac:spMk id="497" creationId="{2F7D5A7B-17CC-4D00-8081-CCF9F39FF0AD}"/>
          </ac:spMkLst>
        </pc:spChg>
        <pc:spChg chg="add mod replST">
          <ac:chgData name="Martin Locock" userId="e15b0232-237d-4436-a587-677fdd88485c" providerId="ADAL" clId="{9490FCAB-A391-4EDB-A686-1941C524DB24}" dt="2024-01-05T13:14:50.783" v="7194"/>
          <ac:spMkLst>
            <pc:docMk/>
            <pc:sldMk cId="1171091200" sldId="288"/>
            <ac:spMk id="498" creationId="{E76E3E25-D0DD-475D-8E4D-59FB0585B9F8}"/>
          </ac:spMkLst>
        </pc:spChg>
        <pc:spChg chg="add mod replST">
          <ac:chgData name="Martin Locock" userId="e15b0232-237d-4436-a587-677fdd88485c" providerId="ADAL" clId="{9490FCAB-A391-4EDB-A686-1941C524DB24}" dt="2024-01-05T13:14:50.794" v="7203"/>
          <ac:spMkLst>
            <pc:docMk/>
            <pc:sldMk cId="1171091200" sldId="288"/>
            <ac:spMk id="499" creationId="{24A34899-BDA2-496A-8F77-BD9E452629BD}"/>
          </ac:spMkLst>
        </pc:spChg>
        <pc:spChg chg="add mod replST">
          <ac:chgData name="Martin Locock" userId="e15b0232-237d-4436-a587-677fdd88485c" providerId="ADAL" clId="{9490FCAB-A391-4EDB-A686-1941C524DB24}" dt="2024-01-05T13:14:50.802" v="7212"/>
          <ac:spMkLst>
            <pc:docMk/>
            <pc:sldMk cId="1171091200" sldId="288"/>
            <ac:spMk id="500" creationId="{07916CC0-A293-4217-9BFD-FB4F34C188D0}"/>
          </ac:spMkLst>
        </pc:spChg>
        <pc:spChg chg="add mod replST">
          <ac:chgData name="Martin Locock" userId="e15b0232-237d-4436-a587-677fdd88485c" providerId="ADAL" clId="{9490FCAB-A391-4EDB-A686-1941C524DB24}" dt="2024-01-05T13:14:50.804" v="7221"/>
          <ac:spMkLst>
            <pc:docMk/>
            <pc:sldMk cId="1171091200" sldId="288"/>
            <ac:spMk id="501" creationId="{7AC9F2CE-C14C-4A54-9BA0-308657F3E18F}"/>
          </ac:spMkLst>
        </pc:spChg>
        <pc:spChg chg="add mod replST">
          <ac:chgData name="Martin Locock" userId="e15b0232-237d-4436-a587-677fdd88485c" providerId="ADAL" clId="{9490FCAB-A391-4EDB-A686-1941C524DB24}" dt="2024-01-05T13:14:50.814" v="7230"/>
          <ac:spMkLst>
            <pc:docMk/>
            <pc:sldMk cId="1171091200" sldId="288"/>
            <ac:spMk id="502" creationId="{18DCAE70-09C1-42B4-864E-9502C969138E}"/>
          </ac:spMkLst>
        </pc:spChg>
        <pc:spChg chg="add mod replST">
          <ac:chgData name="Martin Locock" userId="e15b0232-237d-4436-a587-677fdd88485c" providerId="ADAL" clId="{9490FCAB-A391-4EDB-A686-1941C524DB24}" dt="2024-01-05T13:14:50.814" v="7239"/>
          <ac:spMkLst>
            <pc:docMk/>
            <pc:sldMk cId="1171091200" sldId="288"/>
            <ac:spMk id="503" creationId="{08250E8E-D78E-4561-A4D6-CCCAFB776774}"/>
          </ac:spMkLst>
        </pc:spChg>
        <pc:spChg chg="add mod replST">
          <ac:chgData name="Martin Locock" userId="e15b0232-237d-4436-a587-677fdd88485c" providerId="ADAL" clId="{9490FCAB-A391-4EDB-A686-1941C524DB24}" dt="2024-01-05T13:14:50.824" v="7248"/>
          <ac:spMkLst>
            <pc:docMk/>
            <pc:sldMk cId="1171091200" sldId="288"/>
            <ac:spMk id="504" creationId="{EC096A34-C4A9-4511-923D-5B085A953471}"/>
          </ac:spMkLst>
        </pc:spChg>
        <pc:spChg chg="add mod replST">
          <ac:chgData name="Martin Locock" userId="e15b0232-237d-4436-a587-677fdd88485c" providerId="ADAL" clId="{9490FCAB-A391-4EDB-A686-1941C524DB24}" dt="2024-01-05T13:14:50.824" v="7257"/>
          <ac:spMkLst>
            <pc:docMk/>
            <pc:sldMk cId="1171091200" sldId="288"/>
            <ac:spMk id="505" creationId="{6EC64EDA-E509-4766-8951-43A5479CF9EE}"/>
          </ac:spMkLst>
        </pc:spChg>
        <pc:spChg chg="add mod replST">
          <ac:chgData name="Martin Locock" userId="e15b0232-237d-4436-a587-677fdd88485c" providerId="ADAL" clId="{9490FCAB-A391-4EDB-A686-1941C524DB24}" dt="2024-01-05T13:14:50.834" v="7266"/>
          <ac:spMkLst>
            <pc:docMk/>
            <pc:sldMk cId="1171091200" sldId="288"/>
            <ac:spMk id="506" creationId="{67342032-676F-4593-88FE-3E069124145B}"/>
          </ac:spMkLst>
        </pc:spChg>
        <pc:spChg chg="add mod replST">
          <ac:chgData name="Martin Locock" userId="e15b0232-237d-4436-a587-677fdd88485c" providerId="ADAL" clId="{9490FCAB-A391-4EDB-A686-1941C524DB24}" dt="2024-01-05T13:14:50.834" v="7275"/>
          <ac:spMkLst>
            <pc:docMk/>
            <pc:sldMk cId="1171091200" sldId="288"/>
            <ac:spMk id="507" creationId="{7E5AD7D6-A0EB-4AC9-A005-30DCEAC20C9A}"/>
          </ac:spMkLst>
        </pc:spChg>
        <pc:spChg chg="add mod replST">
          <ac:chgData name="Martin Locock" userId="e15b0232-237d-4436-a587-677fdd88485c" providerId="ADAL" clId="{9490FCAB-A391-4EDB-A686-1941C524DB24}" dt="2024-01-05T13:14:50.844" v="7284"/>
          <ac:spMkLst>
            <pc:docMk/>
            <pc:sldMk cId="1171091200" sldId="288"/>
            <ac:spMk id="508" creationId="{37337D66-CF59-48DA-B35B-77F150E642A0}"/>
          </ac:spMkLst>
        </pc:spChg>
        <pc:spChg chg="add mod replST">
          <ac:chgData name="Martin Locock" userId="e15b0232-237d-4436-a587-677fdd88485c" providerId="ADAL" clId="{9490FCAB-A391-4EDB-A686-1941C524DB24}" dt="2024-01-05T13:14:50.844" v="7293"/>
          <ac:spMkLst>
            <pc:docMk/>
            <pc:sldMk cId="1171091200" sldId="288"/>
            <ac:spMk id="509" creationId="{C4F19B65-646E-44C1-8E67-F4B25685212D}"/>
          </ac:spMkLst>
        </pc:spChg>
        <pc:spChg chg="add mod replST">
          <ac:chgData name="Martin Locock" userId="e15b0232-237d-4436-a587-677fdd88485c" providerId="ADAL" clId="{9490FCAB-A391-4EDB-A686-1941C524DB24}" dt="2024-01-05T13:14:50.854" v="7302"/>
          <ac:spMkLst>
            <pc:docMk/>
            <pc:sldMk cId="1171091200" sldId="288"/>
            <ac:spMk id="510" creationId="{75C76D7C-9209-43CF-9A21-731712242715}"/>
          </ac:spMkLst>
        </pc:spChg>
        <pc:spChg chg="add mod replST">
          <ac:chgData name="Martin Locock" userId="e15b0232-237d-4436-a587-677fdd88485c" providerId="ADAL" clId="{9490FCAB-A391-4EDB-A686-1941C524DB24}" dt="2024-01-05T13:14:50.854" v="7311"/>
          <ac:spMkLst>
            <pc:docMk/>
            <pc:sldMk cId="1171091200" sldId="288"/>
            <ac:spMk id="511" creationId="{CC67035B-5CFE-4AFF-9111-771560AAF1CD}"/>
          </ac:spMkLst>
        </pc:spChg>
        <pc:spChg chg="add mod replST">
          <ac:chgData name="Martin Locock" userId="e15b0232-237d-4436-a587-677fdd88485c" providerId="ADAL" clId="{9490FCAB-A391-4EDB-A686-1941C524DB24}" dt="2024-01-05T13:14:50.864" v="7320"/>
          <ac:spMkLst>
            <pc:docMk/>
            <pc:sldMk cId="1171091200" sldId="288"/>
            <ac:spMk id="512" creationId="{ABFB24FF-5CC0-44F4-A7E6-F6F8C590D714}"/>
          </ac:spMkLst>
        </pc:spChg>
        <pc:spChg chg="add mod replST">
          <ac:chgData name="Martin Locock" userId="e15b0232-237d-4436-a587-677fdd88485c" providerId="ADAL" clId="{9490FCAB-A391-4EDB-A686-1941C524DB24}" dt="2024-01-05T13:14:50.864" v="7329"/>
          <ac:spMkLst>
            <pc:docMk/>
            <pc:sldMk cId="1171091200" sldId="288"/>
            <ac:spMk id="513" creationId="{D4A52646-FA4F-4E14-B08A-60AE33FBDA34}"/>
          </ac:spMkLst>
        </pc:spChg>
        <pc:spChg chg="add mod replST">
          <ac:chgData name="Martin Locock" userId="e15b0232-237d-4436-a587-677fdd88485c" providerId="ADAL" clId="{9490FCAB-A391-4EDB-A686-1941C524DB24}" dt="2024-01-05T13:14:50.872" v="7338"/>
          <ac:spMkLst>
            <pc:docMk/>
            <pc:sldMk cId="1171091200" sldId="288"/>
            <ac:spMk id="514" creationId="{8C56AEDE-E91D-45C1-A30F-4BA3FAAAB7D4}"/>
          </ac:spMkLst>
        </pc:spChg>
        <pc:spChg chg="add mod replST">
          <ac:chgData name="Martin Locock" userId="e15b0232-237d-4436-a587-677fdd88485c" providerId="ADAL" clId="{9490FCAB-A391-4EDB-A686-1941C524DB24}" dt="2024-01-05T13:14:50.874" v="7347"/>
          <ac:spMkLst>
            <pc:docMk/>
            <pc:sldMk cId="1171091200" sldId="288"/>
            <ac:spMk id="515" creationId="{6C4CEAA2-F8A2-4B40-B6DE-E570A668E9D3}"/>
          </ac:spMkLst>
        </pc:spChg>
        <pc:spChg chg="add mod replST">
          <ac:chgData name="Martin Locock" userId="e15b0232-237d-4436-a587-677fdd88485c" providerId="ADAL" clId="{9490FCAB-A391-4EDB-A686-1941C524DB24}" dt="2024-01-05T13:14:50.882" v="7356"/>
          <ac:spMkLst>
            <pc:docMk/>
            <pc:sldMk cId="1171091200" sldId="288"/>
            <ac:spMk id="516" creationId="{7722AD94-2F63-4AED-9EB7-57C70C60B9F1}"/>
          </ac:spMkLst>
        </pc:spChg>
        <pc:spChg chg="add mod replST">
          <ac:chgData name="Martin Locock" userId="e15b0232-237d-4436-a587-677fdd88485c" providerId="ADAL" clId="{9490FCAB-A391-4EDB-A686-1941C524DB24}" dt="2024-01-05T13:14:50.884" v="7365"/>
          <ac:spMkLst>
            <pc:docMk/>
            <pc:sldMk cId="1171091200" sldId="288"/>
            <ac:spMk id="517" creationId="{6565CEB5-4FBA-42FE-AB1E-E2670C432524}"/>
          </ac:spMkLst>
        </pc:spChg>
        <pc:spChg chg="add mod replST">
          <ac:chgData name="Martin Locock" userId="e15b0232-237d-4436-a587-677fdd88485c" providerId="ADAL" clId="{9490FCAB-A391-4EDB-A686-1941C524DB24}" dt="2024-01-05T13:14:50.884" v="7374"/>
          <ac:spMkLst>
            <pc:docMk/>
            <pc:sldMk cId="1171091200" sldId="288"/>
            <ac:spMk id="518" creationId="{208EE40A-0272-4F52-834D-86A95ECFFE8B}"/>
          </ac:spMkLst>
        </pc:spChg>
        <pc:spChg chg="add mod replST">
          <ac:chgData name="Martin Locock" userId="e15b0232-237d-4436-a587-677fdd88485c" providerId="ADAL" clId="{9490FCAB-A391-4EDB-A686-1941C524DB24}" dt="2024-01-05T13:14:50.894" v="7383"/>
          <ac:spMkLst>
            <pc:docMk/>
            <pc:sldMk cId="1171091200" sldId="288"/>
            <ac:spMk id="519" creationId="{0A10D946-44C1-4039-BD8E-B6E24025D8E7}"/>
          </ac:spMkLst>
        </pc:spChg>
        <pc:spChg chg="add mod replST">
          <ac:chgData name="Martin Locock" userId="e15b0232-237d-4436-a587-677fdd88485c" providerId="ADAL" clId="{9490FCAB-A391-4EDB-A686-1941C524DB24}" dt="2024-01-05T13:14:50.894" v="7392"/>
          <ac:spMkLst>
            <pc:docMk/>
            <pc:sldMk cId="1171091200" sldId="288"/>
            <ac:spMk id="520" creationId="{5022E970-3E9C-4DFC-AA9C-D7C58BCD7F59}"/>
          </ac:spMkLst>
        </pc:spChg>
        <pc:spChg chg="add mod replST">
          <ac:chgData name="Martin Locock" userId="e15b0232-237d-4436-a587-677fdd88485c" providerId="ADAL" clId="{9490FCAB-A391-4EDB-A686-1941C524DB24}" dt="2024-01-05T13:14:50.904" v="7401"/>
          <ac:spMkLst>
            <pc:docMk/>
            <pc:sldMk cId="1171091200" sldId="288"/>
            <ac:spMk id="521" creationId="{EE17CACD-1B6A-4010-BC87-96B4EA0C2785}"/>
          </ac:spMkLst>
        </pc:spChg>
        <pc:spChg chg="add mod replST">
          <ac:chgData name="Martin Locock" userId="e15b0232-237d-4436-a587-677fdd88485c" providerId="ADAL" clId="{9490FCAB-A391-4EDB-A686-1941C524DB24}" dt="2024-01-05T13:14:50.904" v="7410"/>
          <ac:spMkLst>
            <pc:docMk/>
            <pc:sldMk cId="1171091200" sldId="288"/>
            <ac:spMk id="522" creationId="{4B2A18E0-5F52-404D-B7EE-E4B524DDB162}"/>
          </ac:spMkLst>
        </pc:spChg>
        <pc:spChg chg="add mod replST">
          <ac:chgData name="Martin Locock" userId="e15b0232-237d-4436-a587-677fdd88485c" providerId="ADAL" clId="{9490FCAB-A391-4EDB-A686-1941C524DB24}" dt="2024-01-05T13:14:50.914" v="7419"/>
          <ac:spMkLst>
            <pc:docMk/>
            <pc:sldMk cId="1171091200" sldId="288"/>
            <ac:spMk id="523" creationId="{2AD3FA55-00B1-4433-B744-E96B7EA28851}"/>
          </ac:spMkLst>
        </pc:spChg>
        <pc:spChg chg="add mod replST">
          <ac:chgData name="Martin Locock" userId="e15b0232-237d-4436-a587-677fdd88485c" providerId="ADAL" clId="{9490FCAB-A391-4EDB-A686-1941C524DB24}" dt="2024-01-05T13:14:50.914" v="7428"/>
          <ac:spMkLst>
            <pc:docMk/>
            <pc:sldMk cId="1171091200" sldId="288"/>
            <ac:spMk id="524" creationId="{C2ED3FBF-0F50-4220-8975-20C1C81B068A}"/>
          </ac:spMkLst>
        </pc:spChg>
        <pc:spChg chg="add mod replST">
          <ac:chgData name="Martin Locock" userId="e15b0232-237d-4436-a587-677fdd88485c" providerId="ADAL" clId="{9490FCAB-A391-4EDB-A686-1941C524DB24}" dt="2024-01-05T13:14:50.925" v="7437"/>
          <ac:spMkLst>
            <pc:docMk/>
            <pc:sldMk cId="1171091200" sldId="288"/>
            <ac:spMk id="525" creationId="{7EBEC320-3C69-455F-8112-08723C24A6B3}"/>
          </ac:spMkLst>
        </pc:spChg>
        <pc:spChg chg="add mod replST">
          <ac:chgData name="Martin Locock" userId="e15b0232-237d-4436-a587-677fdd88485c" providerId="ADAL" clId="{9490FCAB-A391-4EDB-A686-1941C524DB24}" dt="2024-01-05T13:14:50.925" v="7446"/>
          <ac:spMkLst>
            <pc:docMk/>
            <pc:sldMk cId="1171091200" sldId="288"/>
            <ac:spMk id="526" creationId="{53E74844-C850-4C62-B302-632A768C31B4}"/>
          </ac:spMkLst>
        </pc:spChg>
        <pc:spChg chg="add mod replST">
          <ac:chgData name="Martin Locock" userId="e15b0232-237d-4436-a587-677fdd88485c" providerId="ADAL" clId="{9490FCAB-A391-4EDB-A686-1941C524DB24}" dt="2024-01-05T13:14:50.933" v="7455"/>
          <ac:spMkLst>
            <pc:docMk/>
            <pc:sldMk cId="1171091200" sldId="288"/>
            <ac:spMk id="527" creationId="{D68B79E9-242F-46D7-8FCA-BE736A381485}"/>
          </ac:spMkLst>
        </pc:spChg>
        <pc:spChg chg="add mod replST">
          <ac:chgData name="Martin Locock" userId="e15b0232-237d-4436-a587-677fdd88485c" providerId="ADAL" clId="{9490FCAB-A391-4EDB-A686-1941C524DB24}" dt="2024-01-05T13:14:50.935" v="7464"/>
          <ac:spMkLst>
            <pc:docMk/>
            <pc:sldMk cId="1171091200" sldId="288"/>
            <ac:spMk id="528" creationId="{2FE03187-74E8-4055-B854-178C7107D7A2}"/>
          </ac:spMkLst>
        </pc:spChg>
        <pc:spChg chg="add mod replST">
          <ac:chgData name="Martin Locock" userId="e15b0232-237d-4436-a587-677fdd88485c" providerId="ADAL" clId="{9490FCAB-A391-4EDB-A686-1941C524DB24}" dt="2024-01-05T13:14:50.943" v="7473"/>
          <ac:spMkLst>
            <pc:docMk/>
            <pc:sldMk cId="1171091200" sldId="288"/>
            <ac:spMk id="529" creationId="{6665D953-854E-48A2-B23E-27A5188A95EB}"/>
          </ac:spMkLst>
        </pc:spChg>
        <pc:spChg chg="add mod replST">
          <ac:chgData name="Martin Locock" userId="e15b0232-237d-4436-a587-677fdd88485c" providerId="ADAL" clId="{9490FCAB-A391-4EDB-A686-1941C524DB24}" dt="2024-01-05T13:14:50.945" v="7482"/>
          <ac:spMkLst>
            <pc:docMk/>
            <pc:sldMk cId="1171091200" sldId="288"/>
            <ac:spMk id="530" creationId="{5E4F75E4-3D49-43F0-83AE-A32A38061698}"/>
          </ac:spMkLst>
        </pc:spChg>
        <pc:spChg chg="add mod replST">
          <ac:chgData name="Martin Locock" userId="e15b0232-237d-4436-a587-677fdd88485c" providerId="ADAL" clId="{9490FCAB-A391-4EDB-A686-1941C524DB24}" dt="2024-01-05T13:14:50.945" v="7491"/>
          <ac:spMkLst>
            <pc:docMk/>
            <pc:sldMk cId="1171091200" sldId="288"/>
            <ac:spMk id="531" creationId="{4CB8D48F-05D9-4876-8F7C-969B300A9C7D}"/>
          </ac:spMkLst>
        </pc:spChg>
        <pc:spChg chg="add mod replST">
          <ac:chgData name="Martin Locock" userId="e15b0232-237d-4436-a587-677fdd88485c" providerId="ADAL" clId="{9490FCAB-A391-4EDB-A686-1941C524DB24}" dt="2024-01-05T13:14:50.955" v="7500"/>
          <ac:spMkLst>
            <pc:docMk/>
            <pc:sldMk cId="1171091200" sldId="288"/>
            <ac:spMk id="532" creationId="{4149E96A-4B3E-4811-9DCA-C3D4AA4A8B7D}"/>
          </ac:spMkLst>
        </pc:spChg>
        <pc:spChg chg="add mod replST">
          <ac:chgData name="Martin Locock" userId="e15b0232-237d-4436-a587-677fdd88485c" providerId="ADAL" clId="{9490FCAB-A391-4EDB-A686-1941C524DB24}" dt="2024-01-05T13:14:50.955" v="7509"/>
          <ac:spMkLst>
            <pc:docMk/>
            <pc:sldMk cId="1171091200" sldId="288"/>
            <ac:spMk id="533" creationId="{5E336095-AEC6-44BF-B705-588AAAB29F5C}"/>
          </ac:spMkLst>
        </pc:spChg>
        <pc:spChg chg="add mod replST">
          <ac:chgData name="Martin Locock" userId="e15b0232-237d-4436-a587-677fdd88485c" providerId="ADAL" clId="{9490FCAB-A391-4EDB-A686-1941C524DB24}" dt="2024-01-05T13:14:50.965" v="7518"/>
          <ac:spMkLst>
            <pc:docMk/>
            <pc:sldMk cId="1171091200" sldId="288"/>
            <ac:spMk id="534" creationId="{134B8F6A-F443-48E0-8365-017382C445B3}"/>
          </ac:spMkLst>
        </pc:spChg>
        <pc:spChg chg="add mod replST">
          <ac:chgData name="Martin Locock" userId="e15b0232-237d-4436-a587-677fdd88485c" providerId="ADAL" clId="{9490FCAB-A391-4EDB-A686-1941C524DB24}" dt="2024-01-05T13:14:50.965" v="7527"/>
          <ac:spMkLst>
            <pc:docMk/>
            <pc:sldMk cId="1171091200" sldId="288"/>
            <ac:spMk id="535" creationId="{7805F4D6-74E0-4418-9026-BF0A00C4841D}"/>
          </ac:spMkLst>
        </pc:spChg>
        <pc:spChg chg="add mod replST">
          <ac:chgData name="Martin Locock" userId="e15b0232-237d-4436-a587-677fdd88485c" providerId="ADAL" clId="{9490FCAB-A391-4EDB-A686-1941C524DB24}" dt="2024-01-05T13:14:50.975" v="7536"/>
          <ac:spMkLst>
            <pc:docMk/>
            <pc:sldMk cId="1171091200" sldId="288"/>
            <ac:spMk id="536" creationId="{463A03DB-F35F-4B94-86C9-733B3D236B39}"/>
          </ac:spMkLst>
        </pc:spChg>
        <pc:spChg chg="add mod replST">
          <ac:chgData name="Martin Locock" userId="e15b0232-237d-4436-a587-677fdd88485c" providerId="ADAL" clId="{9490FCAB-A391-4EDB-A686-1941C524DB24}" dt="2024-01-05T13:14:50.975" v="7545"/>
          <ac:spMkLst>
            <pc:docMk/>
            <pc:sldMk cId="1171091200" sldId="288"/>
            <ac:spMk id="537" creationId="{92734736-78DB-43B5-A74A-6918C186763F}"/>
          </ac:spMkLst>
        </pc:spChg>
        <pc:spChg chg="add mod replST">
          <ac:chgData name="Martin Locock" userId="e15b0232-237d-4436-a587-677fdd88485c" providerId="ADAL" clId="{9490FCAB-A391-4EDB-A686-1941C524DB24}" dt="2024-01-05T13:14:50.983" v="7554"/>
          <ac:spMkLst>
            <pc:docMk/>
            <pc:sldMk cId="1171091200" sldId="288"/>
            <ac:spMk id="538" creationId="{2373D0FB-AB64-4850-9264-5D6B8AC3808F}"/>
          </ac:spMkLst>
        </pc:spChg>
        <pc:spChg chg="add mod replST">
          <ac:chgData name="Martin Locock" userId="e15b0232-237d-4436-a587-677fdd88485c" providerId="ADAL" clId="{9490FCAB-A391-4EDB-A686-1941C524DB24}" dt="2024-01-05T13:14:50.985" v="7563"/>
          <ac:spMkLst>
            <pc:docMk/>
            <pc:sldMk cId="1171091200" sldId="288"/>
            <ac:spMk id="539" creationId="{6A26D5D9-37A2-4760-B397-153E856F9B83}"/>
          </ac:spMkLst>
        </pc:spChg>
        <pc:spChg chg="add mod replST">
          <ac:chgData name="Martin Locock" userId="e15b0232-237d-4436-a587-677fdd88485c" providerId="ADAL" clId="{9490FCAB-A391-4EDB-A686-1941C524DB24}" dt="2024-01-05T13:14:50.993" v="7572"/>
          <ac:spMkLst>
            <pc:docMk/>
            <pc:sldMk cId="1171091200" sldId="288"/>
            <ac:spMk id="540" creationId="{0D64B7E5-9D31-498D-BE4D-308C212B8F93}"/>
          </ac:spMkLst>
        </pc:spChg>
        <pc:spChg chg="add mod replST">
          <ac:chgData name="Martin Locock" userId="e15b0232-237d-4436-a587-677fdd88485c" providerId="ADAL" clId="{9490FCAB-A391-4EDB-A686-1941C524DB24}" dt="2024-01-05T13:14:50.995" v="7581"/>
          <ac:spMkLst>
            <pc:docMk/>
            <pc:sldMk cId="1171091200" sldId="288"/>
            <ac:spMk id="541" creationId="{F44D3086-D43C-4387-A9DB-0625A4927881}"/>
          </ac:spMkLst>
        </pc:spChg>
        <pc:spChg chg="add mod replST">
          <ac:chgData name="Martin Locock" userId="e15b0232-237d-4436-a587-677fdd88485c" providerId="ADAL" clId="{9490FCAB-A391-4EDB-A686-1941C524DB24}" dt="2024-01-05T13:14:50.995" v="7590"/>
          <ac:spMkLst>
            <pc:docMk/>
            <pc:sldMk cId="1171091200" sldId="288"/>
            <ac:spMk id="542" creationId="{D20A5EAA-5516-4172-986E-6B57CDB0B32B}"/>
          </ac:spMkLst>
        </pc:spChg>
        <pc:spChg chg="add mod replST">
          <ac:chgData name="Martin Locock" userId="e15b0232-237d-4436-a587-677fdd88485c" providerId="ADAL" clId="{9490FCAB-A391-4EDB-A686-1941C524DB24}" dt="2024-01-05T13:14:51.006" v="7599"/>
          <ac:spMkLst>
            <pc:docMk/>
            <pc:sldMk cId="1171091200" sldId="288"/>
            <ac:spMk id="543" creationId="{E52A58BE-A79B-410A-BFF1-D2EFA8ECA577}"/>
          </ac:spMkLst>
        </pc:spChg>
        <pc:spChg chg="add mod replST">
          <ac:chgData name="Martin Locock" userId="e15b0232-237d-4436-a587-677fdd88485c" providerId="ADAL" clId="{9490FCAB-A391-4EDB-A686-1941C524DB24}" dt="2024-01-05T13:14:51.006" v="7608"/>
          <ac:spMkLst>
            <pc:docMk/>
            <pc:sldMk cId="1171091200" sldId="288"/>
            <ac:spMk id="544" creationId="{315E019D-F4AD-4165-803B-E3FB439ECA06}"/>
          </ac:spMkLst>
        </pc:spChg>
        <pc:spChg chg="add mod replST">
          <ac:chgData name="Martin Locock" userId="e15b0232-237d-4436-a587-677fdd88485c" providerId="ADAL" clId="{9490FCAB-A391-4EDB-A686-1941C524DB24}" dt="2024-01-05T13:14:51.016" v="7617"/>
          <ac:spMkLst>
            <pc:docMk/>
            <pc:sldMk cId="1171091200" sldId="288"/>
            <ac:spMk id="545" creationId="{3639658F-248E-4E7D-8463-B4BD43D071E1}"/>
          </ac:spMkLst>
        </pc:spChg>
        <pc:spChg chg="add mod replST">
          <ac:chgData name="Martin Locock" userId="e15b0232-237d-4436-a587-677fdd88485c" providerId="ADAL" clId="{9490FCAB-A391-4EDB-A686-1941C524DB24}" dt="2024-01-05T13:14:51.024" v="7626"/>
          <ac:spMkLst>
            <pc:docMk/>
            <pc:sldMk cId="1171091200" sldId="288"/>
            <ac:spMk id="546" creationId="{41567A50-D963-4769-B9A9-63CBB4DFCBE5}"/>
          </ac:spMkLst>
        </pc:spChg>
        <pc:spChg chg="add mod replST">
          <ac:chgData name="Martin Locock" userId="e15b0232-237d-4436-a587-677fdd88485c" providerId="ADAL" clId="{9490FCAB-A391-4EDB-A686-1941C524DB24}" dt="2024-01-05T13:14:51.026" v="7635"/>
          <ac:spMkLst>
            <pc:docMk/>
            <pc:sldMk cId="1171091200" sldId="288"/>
            <ac:spMk id="547" creationId="{C76509CD-286B-435E-A35E-52FF548BC94D}"/>
          </ac:spMkLst>
        </pc:spChg>
        <pc:spChg chg="add mod replST">
          <ac:chgData name="Martin Locock" userId="e15b0232-237d-4436-a587-677fdd88485c" providerId="ADAL" clId="{9490FCAB-A391-4EDB-A686-1941C524DB24}" dt="2024-01-05T13:14:51.026" v="7644"/>
          <ac:spMkLst>
            <pc:docMk/>
            <pc:sldMk cId="1171091200" sldId="288"/>
            <ac:spMk id="548" creationId="{68EB8431-30DC-4E96-B989-AA9F530290B0}"/>
          </ac:spMkLst>
        </pc:spChg>
        <pc:spChg chg="add mod replST">
          <ac:chgData name="Martin Locock" userId="e15b0232-237d-4436-a587-677fdd88485c" providerId="ADAL" clId="{9490FCAB-A391-4EDB-A686-1941C524DB24}" dt="2024-01-05T13:14:51.036" v="7653"/>
          <ac:spMkLst>
            <pc:docMk/>
            <pc:sldMk cId="1171091200" sldId="288"/>
            <ac:spMk id="549" creationId="{93A87C72-D2CE-49D4-AADE-A152BBD26497}"/>
          </ac:spMkLst>
        </pc:spChg>
        <pc:spChg chg="add mod replST">
          <ac:chgData name="Martin Locock" userId="e15b0232-237d-4436-a587-677fdd88485c" providerId="ADAL" clId="{9490FCAB-A391-4EDB-A686-1941C524DB24}" dt="2024-01-05T13:14:51.036" v="7662"/>
          <ac:spMkLst>
            <pc:docMk/>
            <pc:sldMk cId="1171091200" sldId="288"/>
            <ac:spMk id="550" creationId="{36EF9E75-F376-498F-9E65-B7B590ACB0FA}"/>
          </ac:spMkLst>
        </pc:spChg>
        <pc:spChg chg="add mod replST">
          <ac:chgData name="Martin Locock" userId="e15b0232-237d-4436-a587-677fdd88485c" providerId="ADAL" clId="{9490FCAB-A391-4EDB-A686-1941C524DB24}" dt="2024-01-05T13:14:51.046" v="7671"/>
          <ac:spMkLst>
            <pc:docMk/>
            <pc:sldMk cId="1171091200" sldId="288"/>
            <ac:spMk id="551" creationId="{781E8D5C-6E45-422B-B3BB-46DA3B587C49}"/>
          </ac:spMkLst>
        </pc:spChg>
        <pc:spChg chg="add mod replST">
          <ac:chgData name="Martin Locock" userId="e15b0232-237d-4436-a587-677fdd88485c" providerId="ADAL" clId="{9490FCAB-A391-4EDB-A686-1941C524DB24}" dt="2024-01-05T13:14:51.046" v="7680"/>
          <ac:spMkLst>
            <pc:docMk/>
            <pc:sldMk cId="1171091200" sldId="288"/>
            <ac:spMk id="552" creationId="{B8AE1185-F383-4960-BE45-2476FE974172}"/>
          </ac:spMkLst>
        </pc:spChg>
        <pc:spChg chg="add mod replST">
          <ac:chgData name="Martin Locock" userId="e15b0232-237d-4436-a587-677fdd88485c" providerId="ADAL" clId="{9490FCAB-A391-4EDB-A686-1941C524DB24}" dt="2024-01-05T13:14:51.056" v="7689"/>
          <ac:spMkLst>
            <pc:docMk/>
            <pc:sldMk cId="1171091200" sldId="288"/>
            <ac:spMk id="553" creationId="{D653B47E-0E20-4924-A694-6BD0567E99DF}"/>
          </ac:spMkLst>
        </pc:spChg>
        <pc:spChg chg="add mod replST">
          <ac:chgData name="Martin Locock" userId="e15b0232-237d-4436-a587-677fdd88485c" providerId="ADAL" clId="{9490FCAB-A391-4EDB-A686-1941C524DB24}" dt="2024-01-05T13:14:51.056" v="7698"/>
          <ac:spMkLst>
            <pc:docMk/>
            <pc:sldMk cId="1171091200" sldId="288"/>
            <ac:spMk id="554" creationId="{0A8F97DF-AF62-4E7D-807D-BF8C296C9114}"/>
          </ac:spMkLst>
        </pc:spChg>
        <pc:spChg chg="add mod replST">
          <ac:chgData name="Martin Locock" userId="e15b0232-237d-4436-a587-677fdd88485c" providerId="ADAL" clId="{9490FCAB-A391-4EDB-A686-1941C524DB24}" dt="2024-01-05T13:14:51.066" v="7707"/>
          <ac:spMkLst>
            <pc:docMk/>
            <pc:sldMk cId="1171091200" sldId="288"/>
            <ac:spMk id="555" creationId="{36958820-6BBF-4BBD-A624-D2FAA3A63A74}"/>
          </ac:spMkLst>
        </pc:spChg>
        <pc:spChg chg="add mod replST">
          <ac:chgData name="Martin Locock" userId="e15b0232-237d-4436-a587-677fdd88485c" providerId="ADAL" clId="{9490FCAB-A391-4EDB-A686-1941C524DB24}" dt="2024-01-05T13:14:51.066" v="7716"/>
          <ac:spMkLst>
            <pc:docMk/>
            <pc:sldMk cId="1171091200" sldId="288"/>
            <ac:spMk id="556" creationId="{5EFC0D93-45D6-4255-900B-0F77FE0462A0}"/>
          </ac:spMkLst>
        </pc:spChg>
        <pc:spChg chg="add mod replST">
          <ac:chgData name="Martin Locock" userId="e15b0232-237d-4436-a587-677fdd88485c" providerId="ADAL" clId="{9490FCAB-A391-4EDB-A686-1941C524DB24}" dt="2024-01-05T13:14:51.074" v="7725"/>
          <ac:spMkLst>
            <pc:docMk/>
            <pc:sldMk cId="1171091200" sldId="288"/>
            <ac:spMk id="557" creationId="{CBA91480-97AD-404A-875B-9EBE2D8B3832}"/>
          </ac:spMkLst>
        </pc:spChg>
        <pc:spChg chg="add mod replST">
          <ac:chgData name="Martin Locock" userId="e15b0232-237d-4436-a587-677fdd88485c" providerId="ADAL" clId="{9490FCAB-A391-4EDB-A686-1941C524DB24}" dt="2024-01-05T13:14:51.077" v="7734"/>
          <ac:spMkLst>
            <pc:docMk/>
            <pc:sldMk cId="1171091200" sldId="288"/>
            <ac:spMk id="558" creationId="{B640F243-5BFA-4020-9C54-0AECA3FDCF13}"/>
          </ac:spMkLst>
        </pc:spChg>
        <pc:spChg chg="add mod replST">
          <ac:chgData name="Martin Locock" userId="e15b0232-237d-4436-a587-677fdd88485c" providerId="ADAL" clId="{9490FCAB-A391-4EDB-A686-1941C524DB24}" dt="2024-01-05T13:14:51.085" v="7743"/>
          <ac:spMkLst>
            <pc:docMk/>
            <pc:sldMk cId="1171091200" sldId="288"/>
            <ac:spMk id="559" creationId="{AFD33037-85E6-4850-BE88-31410537E020}"/>
          </ac:spMkLst>
        </pc:spChg>
        <pc:spChg chg="add mod replST">
          <ac:chgData name="Martin Locock" userId="e15b0232-237d-4436-a587-677fdd88485c" providerId="ADAL" clId="{9490FCAB-A391-4EDB-A686-1941C524DB24}" dt="2024-01-05T13:14:51.087" v="7752"/>
          <ac:spMkLst>
            <pc:docMk/>
            <pc:sldMk cId="1171091200" sldId="288"/>
            <ac:spMk id="560" creationId="{C680644C-8362-4796-BF43-17CFE00BC87B}"/>
          </ac:spMkLst>
        </pc:spChg>
        <pc:spChg chg="add mod replST">
          <ac:chgData name="Martin Locock" userId="e15b0232-237d-4436-a587-677fdd88485c" providerId="ADAL" clId="{9490FCAB-A391-4EDB-A686-1941C524DB24}" dt="2024-01-05T13:14:51.087" v="7761"/>
          <ac:spMkLst>
            <pc:docMk/>
            <pc:sldMk cId="1171091200" sldId="288"/>
            <ac:spMk id="561" creationId="{A8C49406-269A-4A26-83C4-96A0D92529C8}"/>
          </ac:spMkLst>
        </pc:spChg>
        <pc:spChg chg="add mod replST">
          <ac:chgData name="Martin Locock" userId="e15b0232-237d-4436-a587-677fdd88485c" providerId="ADAL" clId="{9490FCAB-A391-4EDB-A686-1941C524DB24}" dt="2024-01-05T13:14:51.097" v="7770"/>
          <ac:spMkLst>
            <pc:docMk/>
            <pc:sldMk cId="1171091200" sldId="288"/>
            <ac:spMk id="562" creationId="{4975F01C-49EB-4D75-9F2F-09767D2C7BE0}"/>
          </ac:spMkLst>
        </pc:spChg>
        <pc:spChg chg="add mod replST">
          <ac:chgData name="Martin Locock" userId="e15b0232-237d-4436-a587-677fdd88485c" providerId="ADAL" clId="{9490FCAB-A391-4EDB-A686-1941C524DB24}" dt="2024-01-05T13:14:51.097" v="7779"/>
          <ac:spMkLst>
            <pc:docMk/>
            <pc:sldMk cId="1171091200" sldId="288"/>
            <ac:spMk id="563" creationId="{2F8B3259-E43F-4569-8E4D-AC0EDB6AD95B}"/>
          </ac:spMkLst>
        </pc:spChg>
        <pc:spChg chg="add mod replST">
          <ac:chgData name="Martin Locock" userId="e15b0232-237d-4436-a587-677fdd88485c" providerId="ADAL" clId="{9490FCAB-A391-4EDB-A686-1941C524DB24}" dt="2024-01-05T13:14:51.107" v="7788"/>
          <ac:spMkLst>
            <pc:docMk/>
            <pc:sldMk cId="1171091200" sldId="288"/>
            <ac:spMk id="564" creationId="{BC9539A1-F59F-461B-AEB8-0939E5DE8AAD}"/>
          </ac:spMkLst>
        </pc:spChg>
        <pc:spChg chg="add mod replST">
          <ac:chgData name="Martin Locock" userId="e15b0232-237d-4436-a587-677fdd88485c" providerId="ADAL" clId="{9490FCAB-A391-4EDB-A686-1941C524DB24}" dt="2024-01-05T13:14:51.107" v="7797"/>
          <ac:spMkLst>
            <pc:docMk/>
            <pc:sldMk cId="1171091200" sldId="288"/>
            <ac:spMk id="565" creationId="{3EF3CEED-8CC8-42F7-B748-A0FB697CB44D}"/>
          </ac:spMkLst>
        </pc:spChg>
        <pc:spChg chg="add mod replST">
          <ac:chgData name="Martin Locock" userId="e15b0232-237d-4436-a587-677fdd88485c" providerId="ADAL" clId="{9490FCAB-A391-4EDB-A686-1941C524DB24}" dt="2024-01-05T13:14:51.117" v="7806"/>
          <ac:spMkLst>
            <pc:docMk/>
            <pc:sldMk cId="1171091200" sldId="288"/>
            <ac:spMk id="566" creationId="{A702EF2D-ED1F-4DBD-884A-A9E92EFF4E09}"/>
          </ac:spMkLst>
        </pc:spChg>
        <pc:spChg chg="add mod replST">
          <ac:chgData name="Martin Locock" userId="e15b0232-237d-4436-a587-677fdd88485c" providerId="ADAL" clId="{9490FCAB-A391-4EDB-A686-1941C524DB24}" dt="2024-01-05T13:14:51.117" v="7815"/>
          <ac:spMkLst>
            <pc:docMk/>
            <pc:sldMk cId="1171091200" sldId="288"/>
            <ac:spMk id="567" creationId="{4EB87D07-3E79-4629-B002-DBB2213A606A}"/>
          </ac:spMkLst>
        </pc:spChg>
        <pc:spChg chg="add mod replST">
          <ac:chgData name="Martin Locock" userId="e15b0232-237d-4436-a587-677fdd88485c" providerId="ADAL" clId="{9490FCAB-A391-4EDB-A686-1941C524DB24}" dt="2024-01-05T13:14:51.127" v="7824"/>
          <ac:spMkLst>
            <pc:docMk/>
            <pc:sldMk cId="1171091200" sldId="288"/>
            <ac:spMk id="568" creationId="{ABAC611F-4F4D-414B-86AA-0A857EFD8FF9}"/>
          </ac:spMkLst>
        </pc:spChg>
        <pc:spChg chg="add mod replST">
          <ac:chgData name="Martin Locock" userId="e15b0232-237d-4436-a587-677fdd88485c" providerId="ADAL" clId="{9490FCAB-A391-4EDB-A686-1941C524DB24}" dt="2024-01-05T13:14:51.127" v="7833"/>
          <ac:spMkLst>
            <pc:docMk/>
            <pc:sldMk cId="1171091200" sldId="288"/>
            <ac:spMk id="569" creationId="{3B795010-5588-4202-9B46-7569FE1475AE}"/>
          </ac:spMkLst>
        </pc:spChg>
        <pc:spChg chg="add mod replST">
          <ac:chgData name="Martin Locock" userId="e15b0232-237d-4436-a587-677fdd88485c" providerId="ADAL" clId="{9490FCAB-A391-4EDB-A686-1941C524DB24}" dt="2024-01-05T13:14:51.135" v="7842"/>
          <ac:spMkLst>
            <pc:docMk/>
            <pc:sldMk cId="1171091200" sldId="288"/>
            <ac:spMk id="570" creationId="{A0308C73-EAA7-4520-A213-0D71A6FF1650}"/>
          </ac:spMkLst>
        </pc:spChg>
        <pc:spChg chg="add mod replST">
          <ac:chgData name="Martin Locock" userId="e15b0232-237d-4436-a587-677fdd88485c" providerId="ADAL" clId="{9490FCAB-A391-4EDB-A686-1941C524DB24}" dt="2024-01-05T13:14:51.137" v="7851"/>
          <ac:spMkLst>
            <pc:docMk/>
            <pc:sldMk cId="1171091200" sldId="288"/>
            <ac:spMk id="571" creationId="{5FED3E50-1A0C-4184-A09F-B503A2E02DCF}"/>
          </ac:spMkLst>
        </pc:spChg>
        <pc:spChg chg="add mod replST">
          <ac:chgData name="Martin Locock" userId="e15b0232-237d-4436-a587-677fdd88485c" providerId="ADAL" clId="{9490FCAB-A391-4EDB-A686-1941C524DB24}" dt="2024-01-05T13:14:51.145" v="7860"/>
          <ac:spMkLst>
            <pc:docMk/>
            <pc:sldMk cId="1171091200" sldId="288"/>
            <ac:spMk id="572" creationId="{E2B6242D-0B3C-40FA-854C-3F190CC67C0A}"/>
          </ac:spMkLst>
        </pc:spChg>
        <pc:spChg chg="add mod replST">
          <ac:chgData name="Martin Locock" userId="e15b0232-237d-4436-a587-677fdd88485c" providerId="ADAL" clId="{9490FCAB-A391-4EDB-A686-1941C524DB24}" dt="2024-01-05T13:14:51.147" v="7869"/>
          <ac:spMkLst>
            <pc:docMk/>
            <pc:sldMk cId="1171091200" sldId="288"/>
            <ac:spMk id="573" creationId="{F9F7CFD3-8745-45A8-86F3-99511C670FBB}"/>
          </ac:spMkLst>
        </pc:spChg>
        <pc:spChg chg="add mod replST">
          <ac:chgData name="Martin Locock" userId="e15b0232-237d-4436-a587-677fdd88485c" providerId="ADAL" clId="{9490FCAB-A391-4EDB-A686-1941C524DB24}" dt="2024-01-05T13:14:51.147" v="7878"/>
          <ac:spMkLst>
            <pc:docMk/>
            <pc:sldMk cId="1171091200" sldId="288"/>
            <ac:spMk id="574" creationId="{09BB6E96-09CE-406E-A1C1-84B0289C3F65}"/>
          </ac:spMkLst>
        </pc:spChg>
        <pc:spChg chg="add mod replST">
          <ac:chgData name="Martin Locock" userId="e15b0232-237d-4436-a587-677fdd88485c" providerId="ADAL" clId="{9490FCAB-A391-4EDB-A686-1941C524DB24}" dt="2024-01-05T13:14:51.158" v="7887"/>
          <ac:spMkLst>
            <pc:docMk/>
            <pc:sldMk cId="1171091200" sldId="288"/>
            <ac:spMk id="575" creationId="{4A910B19-9FA7-4461-8516-88A9B1FC8B50}"/>
          </ac:spMkLst>
        </pc:spChg>
        <pc:spChg chg="add mod replST">
          <ac:chgData name="Martin Locock" userId="e15b0232-237d-4436-a587-677fdd88485c" providerId="ADAL" clId="{9490FCAB-A391-4EDB-A686-1941C524DB24}" dt="2024-01-05T13:14:51.158" v="7896"/>
          <ac:spMkLst>
            <pc:docMk/>
            <pc:sldMk cId="1171091200" sldId="288"/>
            <ac:spMk id="576" creationId="{862070F2-C23A-4B7A-8844-831B5E999DDC}"/>
          </ac:spMkLst>
        </pc:spChg>
        <pc:spChg chg="add mod replST">
          <ac:chgData name="Martin Locock" userId="e15b0232-237d-4436-a587-677fdd88485c" providerId="ADAL" clId="{9490FCAB-A391-4EDB-A686-1941C524DB24}" dt="2024-01-05T13:14:51.166" v="7905"/>
          <ac:spMkLst>
            <pc:docMk/>
            <pc:sldMk cId="1171091200" sldId="288"/>
            <ac:spMk id="577" creationId="{8916FCAD-0EA0-4F15-AE00-732265DD2F24}"/>
          </ac:spMkLst>
        </pc:spChg>
        <pc:spChg chg="add mod replST">
          <ac:chgData name="Martin Locock" userId="e15b0232-237d-4436-a587-677fdd88485c" providerId="ADAL" clId="{9490FCAB-A391-4EDB-A686-1941C524DB24}" dt="2024-01-05T13:14:51.168" v="7914"/>
          <ac:spMkLst>
            <pc:docMk/>
            <pc:sldMk cId="1171091200" sldId="288"/>
            <ac:spMk id="578" creationId="{4046CB7F-FBD4-4B41-AFCC-659430B74FE1}"/>
          </ac:spMkLst>
        </pc:spChg>
        <pc:spChg chg="add mod replST">
          <ac:chgData name="Martin Locock" userId="e15b0232-237d-4436-a587-677fdd88485c" providerId="ADAL" clId="{9490FCAB-A391-4EDB-A686-1941C524DB24}" dt="2024-01-05T13:14:51.176" v="7923"/>
          <ac:spMkLst>
            <pc:docMk/>
            <pc:sldMk cId="1171091200" sldId="288"/>
            <ac:spMk id="579" creationId="{BD5E85C5-EB41-40CD-A1FB-403297A2EFB4}"/>
          </ac:spMkLst>
        </pc:spChg>
        <pc:spChg chg="add mod replST">
          <ac:chgData name="Martin Locock" userId="e15b0232-237d-4436-a587-677fdd88485c" providerId="ADAL" clId="{9490FCAB-A391-4EDB-A686-1941C524DB24}" dt="2024-01-05T13:14:51.178" v="7932"/>
          <ac:spMkLst>
            <pc:docMk/>
            <pc:sldMk cId="1171091200" sldId="288"/>
            <ac:spMk id="580" creationId="{D51D8553-F906-47F2-A760-DA0F9E82C469}"/>
          </ac:spMkLst>
        </pc:spChg>
        <pc:spChg chg="add mod replST">
          <ac:chgData name="Martin Locock" userId="e15b0232-237d-4436-a587-677fdd88485c" providerId="ADAL" clId="{9490FCAB-A391-4EDB-A686-1941C524DB24}" dt="2024-01-05T13:14:51.178" v="7941"/>
          <ac:spMkLst>
            <pc:docMk/>
            <pc:sldMk cId="1171091200" sldId="288"/>
            <ac:spMk id="581" creationId="{1720D8E6-00E9-4241-A0AA-FBF4BD0B71DD}"/>
          </ac:spMkLst>
        </pc:spChg>
        <pc:spChg chg="add mod replST">
          <ac:chgData name="Martin Locock" userId="e15b0232-237d-4436-a587-677fdd88485c" providerId="ADAL" clId="{9490FCAB-A391-4EDB-A686-1941C524DB24}" dt="2024-01-05T13:14:51.188" v="7950"/>
          <ac:spMkLst>
            <pc:docMk/>
            <pc:sldMk cId="1171091200" sldId="288"/>
            <ac:spMk id="582" creationId="{686FB18D-2907-4F0E-8401-34EB5A04AE67}"/>
          </ac:spMkLst>
        </pc:spChg>
        <pc:spChg chg="add mod replST">
          <ac:chgData name="Martin Locock" userId="e15b0232-237d-4436-a587-677fdd88485c" providerId="ADAL" clId="{9490FCAB-A391-4EDB-A686-1941C524DB24}" dt="2024-01-05T13:14:51.188" v="7959"/>
          <ac:spMkLst>
            <pc:docMk/>
            <pc:sldMk cId="1171091200" sldId="288"/>
            <ac:spMk id="583" creationId="{AB2321F0-D750-4190-933A-3F8675A92D3C}"/>
          </ac:spMkLst>
        </pc:spChg>
        <pc:spChg chg="add mod replST">
          <ac:chgData name="Martin Locock" userId="e15b0232-237d-4436-a587-677fdd88485c" providerId="ADAL" clId="{9490FCAB-A391-4EDB-A686-1941C524DB24}" dt="2024-01-05T13:14:51.196" v="7968"/>
          <ac:spMkLst>
            <pc:docMk/>
            <pc:sldMk cId="1171091200" sldId="288"/>
            <ac:spMk id="584" creationId="{6DC2E6C5-008B-44FC-9199-F883368DA094}"/>
          </ac:spMkLst>
        </pc:spChg>
        <pc:spChg chg="add mod replST">
          <ac:chgData name="Martin Locock" userId="e15b0232-237d-4436-a587-677fdd88485c" providerId="ADAL" clId="{9490FCAB-A391-4EDB-A686-1941C524DB24}" dt="2024-01-05T13:14:51.198" v="7977"/>
          <ac:spMkLst>
            <pc:docMk/>
            <pc:sldMk cId="1171091200" sldId="288"/>
            <ac:spMk id="585" creationId="{2292825C-12E5-4150-8E77-F4E7165F2966}"/>
          </ac:spMkLst>
        </pc:spChg>
        <pc:spChg chg="add mod replST">
          <ac:chgData name="Martin Locock" userId="e15b0232-237d-4436-a587-677fdd88485c" providerId="ADAL" clId="{9490FCAB-A391-4EDB-A686-1941C524DB24}" dt="2024-01-05T13:14:51.206" v="7986"/>
          <ac:spMkLst>
            <pc:docMk/>
            <pc:sldMk cId="1171091200" sldId="288"/>
            <ac:spMk id="586" creationId="{6A5EF96D-8B7D-4524-A623-10F0D6A99DA2}"/>
          </ac:spMkLst>
        </pc:spChg>
        <pc:spChg chg="add mod replST">
          <ac:chgData name="Martin Locock" userId="e15b0232-237d-4436-a587-677fdd88485c" providerId="ADAL" clId="{9490FCAB-A391-4EDB-A686-1941C524DB24}" dt="2024-01-05T13:14:51.208" v="7995"/>
          <ac:spMkLst>
            <pc:docMk/>
            <pc:sldMk cId="1171091200" sldId="288"/>
            <ac:spMk id="587" creationId="{2EE2B74A-DAFD-41B9-AEFF-6C7D6CC53CD2}"/>
          </ac:spMkLst>
        </pc:spChg>
        <pc:spChg chg="add mod replST">
          <ac:chgData name="Martin Locock" userId="e15b0232-237d-4436-a587-677fdd88485c" providerId="ADAL" clId="{9490FCAB-A391-4EDB-A686-1941C524DB24}" dt="2024-01-05T13:14:51.208" v="8004"/>
          <ac:spMkLst>
            <pc:docMk/>
            <pc:sldMk cId="1171091200" sldId="288"/>
            <ac:spMk id="588" creationId="{4B78F381-7BED-4B5F-8A97-3B6DF4DD68FD}"/>
          </ac:spMkLst>
        </pc:spChg>
        <pc:spChg chg="add mod replST">
          <ac:chgData name="Martin Locock" userId="e15b0232-237d-4436-a587-677fdd88485c" providerId="ADAL" clId="{9490FCAB-A391-4EDB-A686-1941C524DB24}" dt="2024-01-05T13:14:51.218" v="8013"/>
          <ac:spMkLst>
            <pc:docMk/>
            <pc:sldMk cId="1171091200" sldId="288"/>
            <ac:spMk id="589" creationId="{9D15B3F8-9C9E-449B-AC17-7216923F1AA4}"/>
          </ac:spMkLst>
        </pc:spChg>
        <pc:spChg chg="add mod replST">
          <ac:chgData name="Martin Locock" userId="e15b0232-237d-4436-a587-677fdd88485c" providerId="ADAL" clId="{9490FCAB-A391-4EDB-A686-1941C524DB24}" dt="2024-01-05T13:14:51.218" v="8022"/>
          <ac:spMkLst>
            <pc:docMk/>
            <pc:sldMk cId="1171091200" sldId="288"/>
            <ac:spMk id="590" creationId="{E3E9A9BC-FE3D-46C8-B7D4-158650493938}"/>
          </ac:spMkLst>
        </pc:spChg>
        <pc:spChg chg="add mod replST">
          <ac:chgData name="Martin Locock" userId="e15b0232-237d-4436-a587-677fdd88485c" providerId="ADAL" clId="{9490FCAB-A391-4EDB-A686-1941C524DB24}" dt="2024-01-05T13:14:51.228" v="8031"/>
          <ac:spMkLst>
            <pc:docMk/>
            <pc:sldMk cId="1171091200" sldId="288"/>
            <ac:spMk id="591" creationId="{76FEB796-5197-4862-8766-4E75FDCE5B63}"/>
          </ac:spMkLst>
        </pc:spChg>
        <pc:spChg chg="add mod replST">
          <ac:chgData name="Martin Locock" userId="e15b0232-237d-4436-a587-677fdd88485c" providerId="ADAL" clId="{9490FCAB-A391-4EDB-A686-1941C524DB24}" dt="2024-01-05T13:14:51.228" v="8040"/>
          <ac:spMkLst>
            <pc:docMk/>
            <pc:sldMk cId="1171091200" sldId="288"/>
            <ac:spMk id="592" creationId="{B61876E6-4D38-48AB-9B6B-D88908FDD7B1}"/>
          </ac:spMkLst>
        </pc:spChg>
        <pc:spChg chg="add mod replST">
          <ac:chgData name="Martin Locock" userId="e15b0232-237d-4436-a587-677fdd88485c" providerId="ADAL" clId="{9490FCAB-A391-4EDB-A686-1941C524DB24}" dt="2024-01-05T13:14:51.236" v="8049"/>
          <ac:spMkLst>
            <pc:docMk/>
            <pc:sldMk cId="1171091200" sldId="288"/>
            <ac:spMk id="593" creationId="{0D00AD71-AE25-4FDD-9580-8FB0BAB5332F}"/>
          </ac:spMkLst>
        </pc:spChg>
        <pc:spChg chg="add mod replST">
          <ac:chgData name="Martin Locock" userId="e15b0232-237d-4436-a587-677fdd88485c" providerId="ADAL" clId="{9490FCAB-A391-4EDB-A686-1941C524DB24}" dt="2024-01-05T13:14:51.238" v="8058"/>
          <ac:spMkLst>
            <pc:docMk/>
            <pc:sldMk cId="1171091200" sldId="288"/>
            <ac:spMk id="594" creationId="{640E1DA7-5006-429F-A5C9-63697E667ED5}"/>
          </ac:spMkLst>
        </pc:spChg>
        <pc:spChg chg="add mod replST">
          <ac:chgData name="Martin Locock" userId="e15b0232-237d-4436-a587-677fdd88485c" providerId="ADAL" clId="{9490FCAB-A391-4EDB-A686-1941C524DB24}" dt="2024-01-05T13:14:51.247" v="8067"/>
          <ac:spMkLst>
            <pc:docMk/>
            <pc:sldMk cId="1171091200" sldId="288"/>
            <ac:spMk id="595" creationId="{8DBD7192-7A3F-454C-BAC4-E4A585DA6740}"/>
          </ac:spMkLst>
        </pc:spChg>
        <pc:spChg chg="add mod replST">
          <ac:chgData name="Martin Locock" userId="e15b0232-237d-4436-a587-677fdd88485c" providerId="ADAL" clId="{9490FCAB-A391-4EDB-A686-1941C524DB24}" dt="2024-01-05T13:14:51.249" v="8076"/>
          <ac:spMkLst>
            <pc:docMk/>
            <pc:sldMk cId="1171091200" sldId="288"/>
            <ac:spMk id="596" creationId="{84A901D4-2998-48C7-9B47-44A83E403275}"/>
          </ac:spMkLst>
        </pc:spChg>
        <pc:spChg chg="add mod replST">
          <ac:chgData name="Martin Locock" userId="e15b0232-237d-4436-a587-677fdd88485c" providerId="ADAL" clId="{9490FCAB-A391-4EDB-A686-1941C524DB24}" dt="2024-01-05T13:14:51.257" v="8085"/>
          <ac:spMkLst>
            <pc:docMk/>
            <pc:sldMk cId="1171091200" sldId="288"/>
            <ac:spMk id="597" creationId="{ED693256-919A-4880-B59E-7CF13570D44D}"/>
          </ac:spMkLst>
        </pc:spChg>
        <pc:spChg chg="add mod replST">
          <ac:chgData name="Martin Locock" userId="e15b0232-237d-4436-a587-677fdd88485c" providerId="ADAL" clId="{9490FCAB-A391-4EDB-A686-1941C524DB24}" dt="2024-01-05T13:14:51.259" v="8094"/>
          <ac:spMkLst>
            <pc:docMk/>
            <pc:sldMk cId="1171091200" sldId="288"/>
            <ac:spMk id="598" creationId="{5C006DB9-1460-4641-BCF5-85E21824569D}"/>
          </ac:spMkLst>
        </pc:spChg>
        <pc:spChg chg="add mod replST">
          <ac:chgData name="Martin Locock" userId="e15b0232-237d-4436-a587-677fdd88485c" providerId="ADAL" clId="{9490FCAB-A391-4EDB-A686-1941C524DB24}" dt="2024-01-05T13:14:51.259" v="8103"/>
          <ac:spMkLst>
            <pc:docMk/>
            <pc:sldMk cId="1171091200" sldId="288"/>
            <ac:spMk id="599" creationId="{8CFED641-B042-4373-AAA3-128D14A6CC7D}"/>
          </ac:spMkLst>
        </pc:spChg>
        <pc:spChg chg="add mod replST">
          <ac:chgData name="Martin Locock" userId="e15b0232-237d-4436-a587-677fdd88485c" providerId="ADAL" clId="{9490FCAB-A391-4EDB-A686-1941C524DB24}" dt="2024-01-05T13:14:51.269" v="8112"/>
          <ac:spMkLst>
            <pc:docMk/>
            <pc:sldMk cId="1171091200" sldId="288"/>
            <ac:spMk id="600" creationId="{0109C64C-A156-4443-9785-CA2E00C57C9B}"/>
          </ac:spMkLst>
        </pc:spChg>
        <pc:spChg chg="add mod replST">
          <ac:chgData name="Martin Locock" userId="e15b0232-237d-4436-a587-677fdd88485c" providerId="ADAL" clId="{9490FCAB-A391-4EDB-A686-1941C524DB24}" dt="2024-01-05T13:14:51.269" v="8121"/>
          <ac:spMkLst>
            <pc:docMk/>
            <pc:sldMk cId="1171091200" sldId="288"/>
            <ac:spMk id="601" creationId="{ED6BCFDB-40EB-4AA3-9963-0B3DF163B915}"/>
          </ac:spMkLst>
        </pc:spChg>
        <pc:spChg chg="add mod replST">
          <ac:chgData name="Martin Locock" userId="e15b0232-237d-4436-a587-677fdd88485c" providerId="ADAL" clId="{9490FCAB-A391-4EDB-A686-1941C524DB24}" dt="2024-01-05T13:14:51.279" v="8130"/>
          <ac:spMkLst>
            <pc:docMk/>
            <pc:sldMk cId="1171091200" sldId="288"/>
            <ac:spMk id="602" creationId="{9BE0E1C1-B1CA-4C3E-9ACF-006952053963}"/>
          </ac:spMkLst>
        </pc:spChg>
        <pc:spChg chg="add mod replST">
          <ac:chgData name="Martin Locock" userId="e15b0232-237d-4436-a587-677fdd88485c" providerId="ADAL" clId="{9490FCAB-A391-4EDB-A686-1941C524DB24}" dt="2024-01-05T13:14:51.279" v="8139"/>
          <ac:spMkLst>
            <pc:docMk/>
            <pc:sldMk cId="1171091200" sldId="288"/>
            <ac:spMk id="603" creationId="{BF93EE4D-6D4E-4648-A8D7-00E2A90F9DA9}"/>
          </ac:spMkLst>
        </pc:spChg>
        <pc:spChg chg="add mod replST">
          <ac:chgData name="Martin Locock" userId="e15b0232-237d-4436-a587-677fdd88485c" providerId="ADAL" clId="{9490FCAB-A391-4EDB-A686-1941C524DB24}" dt="2024-01-05T13:14:51.287" v="8148"/>
          <ac:spMkLst>
            <pc:docMk/>
            <pc:sldMk cId="1171091200" sldId="288"/>
            <ac:spMk id="604" creationId="{C55DD638-68C2-4A3F-A7E8-89944C968394}"/>
          </ac:spMkLst>
        </pc:spChg>
        <pc:spChg chg="add mod replST">
          <ac:chgData name="Martin Locock" userId="e15b0232-237d-4436-a587-677fdd88485c" providerId="ADAL" clId="{9490FCAB-A391-4EDB-A686-1941C524DB24}" dt="2024-01-05T13:14:51.289" v="8157"/>
          <ac:spMkLst>
            <pc:docMk/>
            <pc:sldMk cId="1171091200" sldId="288"/>
            <ac:spMk id="605" creationId="{F5A50A77-F2FF-46B6-8C13-F494569B210C}"/>
          </ac:spMkLst>
        </pc:spChg>
        <pc:spChg chg="add mod replST">
          <ac:chgData name="Martin Locock" userId="e15b0232-237d-4436-a587-677fdd88485c" providerId="ADAL" clId="{9490FCAB-A391-4EDB-A686-1941C524DB24}" dt="2024-01-05T13:14:51.289" v="8166"/>
          <ac:spMkLst>
            <pc:docMk/>
            <pc:sldMk cId="1171091200" sldId="288"/>
            <ac:spMk id="606" creationId="{0D94BDC1-E4A0-4401-95B6-03CE9339A9C2}"/>
          </ac:spMkLst>
        </pc:spChg>
        <pc:spChg chg="add mod replST">
          <ac:chgData name="Martin Locock" userId="e15b0232-237d-4436-a587-677fdd88485c" providerId="ADAL" clId="{9490FCAB-A391-4EDB-A686-1941C524DB24}" dt="2024-01-05T13:14:51.299" v="8175"/>
          <ac:spMkLst>
            <pc:docMk/>
            <pc:sldMk cId="1171091200" sldId="288"/>
            <ac:spMk id="607" creationId="{E1BA9A1A-D3BC-489D-9B95-83743546F237}"/>
          </ac:spMkLst>
        </pc:spChg>
        <pc:spChg chg="add mod replST">
          <ac:chgData name="Martin Locock" userId="e15b0232-237d-4436-a587-677fdd88485c" providerId="ADAL" clId="{9490FCAB-A391-4EDB-A686-1941C524DB24}" dt="2024-01-05T13:14:51.307" v="8184"/>
          <ac:spMkLst>
            <pc:docMk/>
            <pc:sldMk cId="1171091200" sldId="288"/>
            <ac:spMk id="608" creationId="{115B6457-0BA9-4BE0-9214-14F2092A59D6}"/>
          </ac:spMkLst>
        </pc:spChg>
        <pc:spChg chg="add mod replST">
          <ac:chgData name="Martin Locock" userId="e15b0232-237d-4436-a587-677fdd88485c" providerId="ADAL" clId="{9490FCAB-A391-4EDB-A686-1941C524DB24}" dt="2024-01-05T13:14:51.309" v="8193"/>
          <ac:spMkLst>
            <pc:docMk/>
            <pc:sldMk cId="1171091200" sldId="288"/>
            <ac:spMk id="609" creationId="{ED9CCD72-5BC3-4887-9E95-832944676DDB}"/>
          </ac:spMkLst>
        </pc:spChg>
        <pc:spChg chg="add mod replST">
          <ac:chgData name="Martin Locock" userId="e15b0232-237d-4436-a587-677fdd88485c" providerId="ADAL" clId="{9490FCAB-A391-4EDB-A686-1941C524DB24}" dt="2024-01-05T13:14:51.317" v="8202"/>
          <ac:spMkLst>
            <pc:docMk/>
            <pc:sldMk cId="1171091200" sldId="288"/>
            <ac:spMk id="610" creationId="{DB6FB300-2842-4CB2-A23F-E0749C7E72E1}"/>
          </ac:spMkLst>
        </pc:spChg>
        <pc:spChg chg="add mod replST">
          <ac:chgData name="Martin Locock" userId="e15b0232-237d-4436-a587-677fdd88485c" providerId="ADAL" clId="{9490FCAB-A391-4EDB-A686-1941C524DB24}" dt="2024-01-05T13:14:51.319" v="8211"/>
          <ac:spMkLst>
            <pc:docMk/>
            <pc:sldMk cId="1171091200" sldId="288"/>
            <ac:spMk id="611" creationId="{CFAF51A2-BB05-46C1-844C-342C99699988}"/>
          </ac:spMkLst>
        </pc:spChg>
        <pc:spChg chg="add mod replST">
          <ac:chgData name="Martin Locock" userId="e15b0232-237d-4436-a587-677fdd88485c" providerId="ADAL" clId="{9490FCAB-A391-4EDB-A686-1941C524DB24}" dt="2024-01-05T13:14:51.319" v="8220"/>
          <ac:spMkLst>
            <pc:docMk/>
            <pc:sldMk cId="1171091200" sldId="288"/>
            <ac:spMk id="612" creationId="{05D2DD82-ACE8-4FA7-A452-0CF8280C3798}"/>
          </ac:spMkLst>
        </pc:spChg>
        <pc:spChg chg="add mod replST">
          <ac:chgData name="Martin Locock" userId="e15b0232-237d-4436-a587-677fdd88485c" providerId="ADAL" clId="{9490FCAB-A391-4EDB-A686-1941C524DB24}" dt="2024-01-05T13:14:51.329" v="8229"/>
          <ac:spMkLst>
            <pc:docMk/>
            <pc:sldMk cId="1171091200" sldId="288"/>
            <ac:spMk id="613" creationId="{3E1BFF06-DC5B-451B-BAC5-FF30DECADE2D}"/>
          </ac:spMkLst>
        </pc:spChg>
        <pc:spChg chg="add mod replST">
          <ac:chgData name="Martin Locock" userId="e15b0232-237d-4436-a587-677fdd88485c" providerId="ADAL" clId="{9490FCAB-A391-4EDB-A686-1941C524DB24}" dt="2024-01-05T13:14:51.329" v="8238"/>
          <ac:spMkLst>
            <pc:docMk/>
            <pc:sldMk cId="1171091200" sldId="288"/>
            <ac:spMk id="614" creationId="{17AC1A91-33AE-401E-A081-875E1766662E}"/>
          </ac:spMkLst>
        </pc:spChg>
        <pc:spChg chg="add mod replST">
          <ac:chgData name="Martin Locock" userId="e15b0232-237d-4436-a587-677fdd88485c" providerId="ADAL" clId="{9490FCAB-A391-4EDB-A686-1941C524DB24}" dt="2024-01-05T13:14:51.340" v="8247"/>
          <ac:spMkLst>
            <pc:docMk/>
            <pc:sldMk cId="1171091200" sldId="288"/>
            <ac:spMk id="615" creationId="{72532962-82C9-42D8-9714-3AD43FB850A5}"/>
          </ac:spMkLst>
        </pc:spChg>
        <pc:spChg chg="add mod replST">
          <ac:chgData name="Martin Locock" userId="e15b0232-237d-4436-a587-677fdd88485c" providerId="ADAL" clId="{9490FCAB-A391-4EDB-A686-1941C524DB24}" dt="2024-01-05T13:14:51.340" v="8256"/>
          <ac:spMkLst>
            <pc:docMk/>
            <pc:sldMk cId="1171091200" sldId="288"/>
            <ac:spMk id="616" creationId="{1079F21C-31AE-41EF-8634-DCB242DAE75D}"/>
          </ac:spMkLst>
        </pc:spChg>
        <pc:spChg chg="add mod replST">
          <ac:chgData name="Martin Locock" userId="e15b0232-237d-4436-a587-677fdd88485c" providerId="ADAL" clId="{9490FCAB-A391-4EDB-A686-1941C524DB24}" dt="2024-01-05T13:14:51.348" v="8265"/>
          <ac:spMkLst>
            <pc:docMk/>
            <pc:sldMk cId="1171091200" sldId="288"/>
            <ac:spMk id="617" creationId="{DA3CBA1C-6735-4DAC-9D6B-C63C9C7330A4}"/>
          </ac:spMkLst>
        </pc:spChg>
        <pc:spChg chg="add mod replST">
          <ac:chgData name="Martin Locock" userId="e15b0232-237d-4436-a587-677fdd88485c" providerId="ADAL" clId="{9490FCAB-A391-4EDB-A686-1941C524DB24}" dt="2024-01-05T13:14:51.350" v="8274"/>
          <ac:spMkLst>
            <pc:docMk/>
            <pc:sldMk cId="1171091200" sldId="288"/>
            <ac:spMk id="618" creationId="{56A73636-D30B-4BDA-9BDF-C0A4E698483A}"/>
          </ac:spMkLst>
        </pc:spChg>
        <pc:spChg chg="add mod replST">
          <ac:chgData name="Martin Locock" userId="e15b0232-237d-4436-a587-677fdd88485c" providerId="ADAL" clId="{9490FCAB-A391-4EDB-A686-1941C524DB24}" dt="2024-01-05T13:14:51.350" v="8283"/>
          <ac:spMkLst>
            <pc:docMk/>
            <pc:sldMk cId="1171091200" sldId="288"/>
            <ac:spMk id="619" creationId="{34ADA25C-B0AD-47F7-A5F4-567F8AA25A20}"/>
          </ac:spMkLst>
        </pc:spChg>
        <pc:spChg chg="add mod replST">
          <ac:chgData name="Martin Locock" userId="e15b0232-237d-4436-a587-677fdd88485c" providerId="ADAL" clId="{9490FCAB-A391-4EDB-A686-1941C524DB24}" dt="2024-01-05T13:14:51.360" v="8292"/>
          <ac:spMkLst>
            <pc:docMk/>
            <pc:sldMk cId="1171091200" sldId="288"/>
            <ac:spMk id="620" creationId="{67C4E768-9CC2-428D-AC12-7F61C1F4687D}"/>
          </ac:spMkLst>
        </pc:spChg>
        <pc:spChg chg="add mod replST">
          <ac:chgData name="Martin Locock" userId="e15b0232-237d-4436-a587-677fdd88485c" providerId="ADAL" clId="{9490FCAB-A391-4EDB-A686-1941C524DB24}" dt="2024-01-05T13:14:51.360" v="8301"/>
          <ac:spMkLst>
            <pc:docMk/>
            <pc:sldMk cId="1171091200" sldId="288"/>
            <ac:spMk id="621" creationId="{F955AC6A-C23D-4519-A104-D3AFD0AA1BFD}"/>
          </ac:spMkLst>
        </pc:spChg>
        <pc:spChg chg="add mod replST">
          <ac:chgData name="Martin Locock" userId="e15b0232-237d-4436-a587-677fdd88485c" providerId="ADAL" clId="{9490FCAB-A391-4EDB-A686-1941C524DB24}" dt="2024-01-05T13:14:51.370" v="8310"/>
          <ac:spMkLst>
            <pc:docMk/>
            <pc:sldMk cId="1171091200" sldId="288"/>
            <ac:spMk id="622" creationId="{4EEED253-C26C-4E2C-AB10-8359B28A9C92}"/>
          </ac:spMkLst>
        </pc:spChg>
        <pc:spChg chg="add mod replST">
          <ac:chgData name="Martin Locock" userId="e15b0232-237d-4436-a587-677fdd88485c" providerId="ADAL" clId="{9490FCAB-A391-4EDB-A686-1941C524DB24}" dt="2024-01-05T13:14:51.370" v="8319"/>
          <ac:spMkLst>
            <pc:docMk/>
            <pc:sldMk cId="1171091200" sldId="288"/>
            <ac:spMk id="623" creationId="{C454F608-A199-48E6-9919-27F86ECE34A5}"/>
          </ac:spMkLst>
        </pc:spChg>
        <pc:spChg chg="add mod replST">
          <ac:chgData name="Martin Locock" userId="e15b0232-237d-4436-a587-677fdd88485c" providerId="ADAL" clId="{9490FCAB-A391-4EDB-A686-1941C524DB24}" dt="2024-01-05T13:14:51.378" v="8328"/>
          <ac:spMkLst>
            <pc:docMk/>
            <pc:sldMk cId="1171091200" sldId="288"/>
            <ac:spMk id="624" creationId="{3C527F15-9882-4BF1-A900-28D8EC503EF8}"/>
          </ac:spMkLst>
        </pc:spChg>
        <pc:spChg chg="add mod replST">
          <ac:chgData name="Martin Locock" userId="e15b0232-237d-4436-a587-677fdd88485c" providerId="ADAL" clId="{9490FCAB-A391-4EDB-A686-1941C524DB24}" dt="2024-01-05T13:14:51.380" v="8337"/>
          <ac:spMkLst>
            <pc:docMk/>
            <pc:sldMk cId="1171091200" sldId="288"/>
            <ac:spMk id="625" creationId="{DAD33DA3-57B3-42DE-80E5-2BF0BA46BE9E}"/>
          </ac:spMkLst>
        </pc:spChg>
        <pc:spChg chg="add mod replST">
          <ac:chgData name="Martin Locock" userId="e15b0232-237d-4436-a587-677fdd88485c" providerId="ADAL" clId="{9490FCAB-A391-4EDB-A686-1941C524DB24}" dt="2024-01-05T13:14:51.380" v="8346"/>
          <ac:spMkLst>
            <pc:docMk/>
            <pc:sldMk cId="1171091200" sldId="288"/>
            <ac:spMk id="626" creationId="{2D0C927A-4260-4B34-8109-5C396FB3CD59}"/>
          </ac:spMkLst>
        </pc:spChg>
        <pc:spChg chg="add mod replST">
          <ac:chgData name="Martin Locock" userId="e15b0232-237d-4436-a587-677fdd88485c" providerId="ADAL" clId="{9490FCAB-A391-4EDB-A686-1941C524DB24}" dt="2024-01-05T13:14:51.390" v="8355"/>
          <ac:spMkLst>
            <pc:docMk/>
            <pc:sldMk cId="1171091200" sldId="288"/>
            <ac:spMk id="627" creationId="{5F1B9CC8-DC88-464F-80C0-2D8AA4DCC061}"/>
          </ac:spMkLst>
        </pc:spChg>
        <pc:spChg chg="add mod replST">
          <ac:chgData name="Martin Locock" userId="e15b0232-237d-4436-a587-677fdd88485c" providerId="ADAL" clId="{9490FCAB-A391-4EDB-A686-1941C524DB24}" dt="2024-01-05T13:14:51.390" v="8364"/>
          <ac:spMkLst>
            <pc:docMk/>
            <pc:sldMk cId="1171091200" sldId="288"/>
            <ac:spMk id="628" creationId="{D8C73CE3-FC94-455A-AE95-31632D34A527}"/>
          </ac:spMkLst>
        </pc:spChg>
        <pc:spChg chg="add mod replST">
          <ac:chgData name="Martin Locock" userId="e15b0232-237d-4436-a587-677fdd88485c" providerId="ADAL" clId="{9490FCAB-A391-4EDB-A686-1941C524DB24}" dt="2024-01-05T13:14:51.400" v="8373"/>
          <ac:spMkLst>
            <pc:docMk/>
            <pc:sldMk cId="1171091200" sldId="288"/>
            <ac:spMk id="629" creationId="{598582B3-33F3-40F0-8C42-03FA0E3F9954}"/>
          </ac:spMkLst>
        </pc:spChg>
        <pc:spChg chg="add mod replST">
          <ac:chgData name="Martin Locock" userId="e15b0232-237d-4436-a587-677fdd88485c" providerId="ADAL" clId="{9490FCAB-A391-4EDB-A686-1941C524DB24}" dt="2024-01-05T13:14:51.400" v="8382"/>
          <ac:spMkLst>
            <pc:docMk/>
            <pc:sldMk cId="1171091200" sldId="288"/>
            <ac:spMk id="630" creationId="{FDF925AF-3ADD-41A8-9757-189AE9B13117}"/>
          </ac:spMkLst>
        </pc:spChg>
        <pc:spChg chg="add mod replST">
          <ac:chgData name="Martin Locock" userId="e15b0232-237d-4436-a587-677fdd88485c" providerId="ADAL" clId="{9490FCAB-A391-4EDB-A686-1941C524DB24}" dt="2024-01-05T13:14:51.410" v="8391"/>
          <ac:spMkLst>
            <pc:docMk/>
            <pc:sldMk cId="1171091200" sldId="288"/>
            <ac:spMk id="631" creationId="{F86D2351-19B9-41AC-B02F-9D6D20418666}"/>
          </ac:spMkLst>
        </pc:spChg>
        <pc:spChg chg="add mod replST">
          <ac:chgData name="Martin Locock" userId="e15b0232-237d-4436-a587-677fdd88485c" providerId="ADAL" clId="{9490FCAB-A391-4EDB-A686-1941C524DB24}" dt="2024-01-05T13:14:51.418" v="8400"/>
          <ac:spMkLst>
            <pc:docMk/>
            <pc:sldMk cId="1171091200" sldId="288"/>
            <ac:spMk id="632" creationId="{778D3EB0-2740-4F47-9716-4AEFC0E97334}"/>
          </ac:spMkLst>
        </pc:spChg>
        <pc:spChg chg="add mod replST">
          <ac:chgData name="Martin Locock" userId="e15b0232-237d-4436-a587-677fdd88485c" providerId="ADAL" clId="{9490FCAB-A391-4EDB-A686-1941C524DB24}" dt="2024-01-05T13:14:51.421" v="8409"/>
          <ac:spMkLst>
            <pc:docMk/>
            <pc:sldMk cId="1171091200" sldId="288"/>
            <ac:spMk id="633" creationId="{1D27BDBF-BD13-4E6C-BA0E-FCC968C8181C}"/>
          </ac:spMkLst>
        </pc:spChg>
        <pc:spChg chg="add mod replST">
          <ac:chgData name="Martin Locock" userId="e15b0232-237d-4436-a587-677fdd88485c" providerId="ADAL" clId="{9490FCAB-A391-4EDB-A686-1941C524DB24}" dt="2024-01-05T13:14:51.421" v="8418"/>
          <ac:spMkLst>
            <pc:docMk/>
            <pc:sldMk cId="1171091200" sldId="288"/>
            <ac:spMk id="634" creationId="{92DD7FD4-42C0-4AE4-8245-73D8DA0A331E}"/>
          </ac:spMkLst>
        </pc:spChg>
        <pc:spChg chg="add mod replST">
          <ac:chgData name="Martin Locock" userId="e15b0232-237d-4436-a587-677fdd88485c" providerId="ADAL" clId="{9490FCAB-A391-4EDB-A686-1941C524DB24}" dt="2024-01-05T13:14:51.431" v="8427"/>
          <ac:spMkLst>
            <pc:docMk/>
            <pc:sldMk cId="1171091200" sldId="288"/>
            <ac:spMk id="635" creationId="{2D8E801C-6633-4A65-8644-F9E7F1E9C168}"/>
          </ac:spMkLst>
        </pc:spChg>
        <pc:spChg chg="add mod replST">
          <ac:chgData name="Martin Locock" userId="e15b0232-237d-4436-a587-677fdd88485c" providerId="ADAL" clId="{9490FCAB-A391-4EDB-A686-1941C524DB24}" dt="2024-01-05T13:14:51.431" v="8436"/>
          <ac:spMkLst>
            <pc:docMk/>
            <pc:sldMk cId="1171091200" sldId="288"/>
            <ac:spMk id="636" creationId="{DCCD3937-4D9F-4594-BD7C-A8F29D817E98}"/>
          </ac:spMkLst>
        </pc:spChg>
        <pc:spChg chg="add mod replST">
          <ac:chgData name="Martin Locock" userId="e15b0232-237d-4436-a587-677fdd88485c" providerId="ADAL" clId="{9490FCAB-A391-4EDB-A686-1941C524DB24}" dt="2024-01-05T13:14:51.441" v="8445"/>
          <ac:spMkLst>
            <pc:docMk/>
            <pc:sldMk cId="1171091200" sldId="288"/>
            <ac:spMk id="637" creationId="{528CC09B-D768-499E-B532-C8F966DE019D}"/>
          </ac:spMkLst>
        </pc:spChg>
        <pc:spChg chg="add mod replST">
          <ac:chgData name="Martin Locock" userId="e15b0232-237d-4436-a587-677fdd88485c" providerId="ADAL" clId="{9490FCAB-A391-4EDB-A686-1941C524DB24}" dt="2024-01-05T13:14:51.441" v="8454"/>
          <ac:spMkLst>
            <pc:docMk/>
            <pc:sldMk cId="1171091200" sldId="288"/>
            <ac:spMk id="638" creationId="{CD49238B-BB64-40A8-9829-DA390EAFB2B6}"/>
          </ac:spMkLst>
        </pc:spChg>
        <pc:spChg chg="add mod replST">
          <ac:chgData name="Martin Locock" userId="e15b0232-237d-4436-a587-677fdd88485c" providerId="ADAL" clId="{9490FCAB-A391-4EDB-A686-1941C524DB24}" dt="2024-01-05T13:14:51.449" v="8463"/>
          <ac:spMkLst>
            <pc:docMk/>
            <pc:sldMk cId="1171091200" sldId="288"/>
            <ac:spMk id="639" creationId="{BB59AC11-F48A-43E9-9F2E-83369B5A5D26}"/>
          </ac:spMkLst>
        </pc:spChg>
        <pc:spChg chg="add mod replST">
          <ac:chgData name="Martin Locock" userId="e15b0232-237d-4436-a587-677fdd88485c" providerId="ADAL" clId="{9490FCAB-A391-4EDB-A686-1941C524DB24}" dt="2024-01-05T13:14:51.451" v="8472"/>
          <ac:spMkLst>
            <pc:docMk/>
            <pc:sldMk cId="1171091200" sldId="288"/>
            <ac:spMk id="640" creationId="{9886D699-50B0-411A-8699-11E0C3AEFD31}"/>
          </ac:spMkLst>
        </pc:spChg>
        <pc:spChg chg="add mod replST">
          <ac:chgData name="Martin Locock" userId="e15b0232-237d-4436-a587-677fdd88485c" providerId="ADAL" clId="{9490FCAB-A391-4EDB-A686-1941C524DB24}" dt="2024-01-05T13:14:51.451" v="8481"/>
          <ac:spMkLst>
            <pc:docMk/>
            <pc:sldMk cId="1171091200" sldId="288"/>
            <ac:spMk id="641" creationId="{E7C606C8-0C11-4CC4-9F32-653688905E93}"/>
          </ac:spMkLst>
        </pc:spChg>
        <pc:spChg chg="add mod replST">
          <ac:chgData name="Martin Locock" userId="e15b0232-237d-4436-a587-677fdd88485c" providerId="ADAL" clId="{9490FCAB-A391-4EDB-A686-1941C524DB24}" dt="2024-01-05T13:14:51.461" v="8490"/>
          <ac:spMkLst>
            <pc:docMk/>
            <pc:sldMk cId="1171091200" sldId="288"/>
            <ac:spMk id="642" creationId="{BA8826B1-EC36-4ED9-A367-89A91AC611C5}"/>
          </ac:spMkLst>
        </pc:spChg>
        <pc:spChg chg="add mod replST">
          <ac:chgData name="Martin Locock" userId="e15b0232-237d-4436-a587-677fdd88485c" providerId="ADAL" clId="{9490FCAB-A391-4EDB-A686-1941C524DB24}" dt="2024-01-05T13:14:51.461" v="8499"/>
          <ac:spMkLst>
            <pc:docMk/>
            <pc:sldMk cId="1171091200" sldId="288"/>
            <ac:spMk id="643" creationId="{F2AEDFFE-1ED1-4A5F-B433-51C2CCFEAF61}"/>
          </ac:spMkLst>
        </pc:spChg>
        <pc:spChg chg="add mod replST">
          <ac:chgData name="Martin Locock" userId="e15b0232-237d-4436-a587-677fdd88485c" providerId="ADAL" clId="{9490FCAB-A391-4EDB-A686-1941C524DB24}" dt="2024-01-05T13:14:51.471" v="8508"/>
          <ac:spMkLst>
            <pc:docMk/>
            <pc:sldMk cId="1171091200" sldId="288"/>
            <ac:spMk id="644" creationId="{DF207BC4-9ABE-4D2E-9E88-37B30CC0A97C}"/>
          </ac:spMkLst>
        </pc:spChg>
        <pc:spChg chg="add mod replST">
          <ac:chgData name="Martin Locock" userId="e15b0232-237d-4436-a587-677fdd88485c" providerId="ADAL" clId="{9490FCAB-A391-4EDB-A686-1941C524DB24}" dt="2024-01-05T13:14:51.471" v="8517"/>
          <ac:spMkLst>
            <pc:docMk/>
            <pc:sldMk cId="1171091200" sldId="288"/>
            <ac:spMk id="645" creationId="{06BAB7D0-BC64-4DEA-9531-4B3B0AC693C9}"/>
          </ac:spMkLst>
        </pc:spChg>
        <pc:spChg chg="add mod replST">
          <ac:chgData name="Martin Locock" userId="e15b0232-237d-4436-a587-677fdd88485c" providerId="ADAL" clId="{9490FCAB-A391-4EDB-A686-1941C524DB24}" dt="2024-01-05T13:14:51.479" v="8526"/>
          <ac:spMkLst>
            <pc:docMk/>
            <pc:sldMk cId="1171091200" sldId="288"/>
            <ac:spMk id="646" creationId="{C58A8571-ECC3-426E-A43C-FDCCBB52DB1E}"/>
          </ac:spMkLst>
        </pc:spChg>
        <pc:spChg chg="add mod replST">
          <ac:chgData name="Martin Locock" userId="e15b0232-237d-4436-a587-677fdd88485c" providerId="ADAL" clId="{9490FCAB-A391-4EDB-A686-1941C524DB24}" dt="2024-01-05T13:14:51.481" v="8535"/>
          <ac:spMkLst>
            <pc:docMk/>
            <pc:sldMk cId="1171091200" sldId="288"/>
            <ac:spMk id="647" creationId="{8998F906-7A5E-4FE6-8854-33322A921091}"/>
          </ac:spMkLst>
        </pc:spChg>
        <pc:spChg chg="add mod replST">
          <ac:chgData name="Martin Locock" userId="e15b0232-237d-4436-a587-677fdd88485c" providerId="ADAL" clId="{9490FCAB-A391-4EDB-A686-1941C524DB24}" dt="2024-01-05T13:14:51.481" v="8544"/>
          <ac:spMkLst>
            <pc:docMk/>
            <pc:sldMk cId="1171091200" sldId="288"/>
            <ac:spMk id="648" creationId="{6C6AEA69-FBBE-4BA1-BF87-A44CA5C49CD2}"/>
          </ac:spMkLst>
        </pc:spChg>
        <pc:spChg chg="add mod replST">
          <ac:chgData name="Martin Locock" userId="e15b0232-237d-4436-a587-677fdd88485c" providerId="ADAL" clId="{9490FCAB-A391-4EDB-A686-1941C524DB24}" dt="2024-01-05T13:14:51.491" v="8553"/>
          <ac:spMkLst>
            <pc:docMk/>
            <pc:sldMk cId="1171091200" sldId="288"/>
            <ac:spMk id="649" creationId="{72E87816-0E52-49A2-979B-E5F0CFD90C55}"/>
          </ac:spMkLst>
        </pc:spChg>
        <pc:spChg chg="add mod replST">
          <ac:chgData name="Martin Locock" userId="e15b0232-237d-4436-a587-677fdd88485c" providerId="ADAL" clId="{9490FCAB-A391-4EDB-A686-1941C524DB24}" dt="2024-01-05T13:14:51.491" v="8562"/>
          <ac:spMkLst>
            <pc:docMk/>
            <pc:sldMk cId="1171091200" sldId="288"/>
            <ac:spMk id="650" creationId="{A889E3D8-48E1-4A47-8A4C-A3813857F084}"/>
          </ac:spMkLst>
        </pc:spChg>
        <pc:spChg chg="add mod replST">
          <ac:chgData name="Martin Locock" userId="e15b0232-237d-4436-a587-677fdd88485c" providerId="ADAL" clId="{9490FCAB-A391-4EDB-A686-1941C524DB24}" dt="2024-01-05T13:14:51.502" v="8571"/>
          <ac:spMkLst>
            <pc:docMk/>
            <pc:sldMk cId="1171091200" sldId="288"/>
            <ac:spMk id="651" creationId="{10348719-E747-4FE1-88C3-FC7668CCCE43}"/>
          </ac:spMkLst>
        </pc:spChg>
        <pc:spChg chg="add mod replST">
          <ac:chgData name="Martin Locock" userId="e15b0232-237d-4436-a587-677fdd88485c" providerId="ADAL" clId="{9490FCAB-A391-4EDB-A686-1941C524DB24}" dt="2024-01-05T13:14:51.502" v="8580"/>
          <ac:spMkLst>
            <pc:docMk/>
            <pc:sldMk cId="1171091200" sldId="288"/>
            <ac:spMk id="652" creationId="{78A4F74C-3B51-41BB-ACB3-286F735F86F1}"/>
          </ac:spMkLst>
        </pc:spChg>
        <pc:spChg chg="add mod replST">
          <ac:chgData name="Martin Locock" userId="e15b0232-237d-4436-a587-677fdd88485c" providerId="ADAL" clId="{9490FCAB-A391-4EDB-A686-1941C524DB24}" dt="2024-01-05T13:14:51.510" v="8589"/>
          <ac:spMkLst>
            <pc:docMk/>
            <pc:sldMk cId="1171091200" sldId="288"/>
            <ac:spMk id="653" creationId="{80084D76-9E92-48D0-88C2-A306AA52FC8D}"/>
          </ac:spMkLst>
        </pc:spChg>
        <pc:spChg chg="add mod replST">
          <ac:chgData name="Martin Locock" userId="e15b0232-237d-4436-a587-677fdd88485c" providerId="ADAL" clId="{9490FCAB-A391-4EDB-A686-1941C524DB24}" dt="2024-01-05T13:14:51.512" v="8598"/>
          <ac:spMkLst>
            <pc:docMk/>
            <pc:sldMk cId="1171091200" sldId="288"/>
            <ac:spMk id="654" creationId="{45B121C6-5DB3-4E81-8715-15ACD726D336}"/>
          </ac:spMkLst>
        </pc:spChg>
        <pc:spChg chg="add mod replST">
          <ac:chgData name="Martin Locock" userId="e15b0232-237d-4436-a587-677fdd88485c" providerId="ADAL" clId="{9490FCAB-A391-4EDB-A686-1941C524DB24}" dt="2024-01-05T13:14:51.512" v="8607"/>
          <ac:spMkLst>
            <pc:docMk/>
            <pc:sldMk cId="1171091200" sldId="288"/>
            <ac:spMk id="655" creationId="{E2867518-3C8B-42EF-A0D5-1FEBE0A62818}"/>
          </ac:spMkLst>
        </pc:spChg>
        <pc:spChg chg="add mod replST">
          <ac:chgData name="Martin Locock" userId="e15b0232-237d-4436-a587-677fdd88485c" providerId="ADAL" clId="{9490FCAB-A391-4EDB-A686-1941C524DB24}" dt="2024-01-05T13:14:51.522" v="8616"/>
          <ac:spMkLst>
            <pc:docMk/>
            <pc:sldMk cId="1171091200" sldId="288"/>
            <ac:spMk id="656" creationId="{75322331-F3F8-408F-8EFA-97550024B551}"/>
          </ac:spMkLst>
        </pc:spChg>
        <pc:spChg chg="add mod replST">
          <ac:chgData name="Martin Locock" userId="e15b0232-237d-4436-a587-677fdd88485c" providerId="ADAL" clId="{9490FCAB-A391-4EDB-A686-1941C524DB24}" dt="2024-01-05T13:14:51.530" v="8625"/>
          <ac:spMkLst>
            <pc:docMk/>
            <pc:sldMk cId="1171091200" sldId="288"/>
            <ac:spMk id="657" creationId="{8D4AFDF6-1D80-4AF5-92B4-0FFCB1DC04F7}"/>
          </ac:spMkLst>
        </pc:spChg>
        <pc:spChg chg="add mod replST">
          <ac:chgData name="Martin Locock" userId="e15b0232-237d-4436-a587-677fdd88485c" providerId="ADAL" clId="{9490FCAB-A391-4EDB-A686-1941C524DB24}" dt="2024-01-05T13:14:51.535" v="8634"/>
          <ac:spMkLst>
            <pc:docMk/>
            <pc:sldMk cId="1171091200" sldId="288"/>
            <ac:spMk id="658" creationId="{27912ECC-E260-4E45-B405-8F818EE32101}"/>
          </ac:spMkLst>
        </pc:spChg>
        <pc:spChg chg="add mod replST">
          <ac:chgData name="Martin Locock" userId="e15b0232-237d-4436-a587-677fdd88485c" providerId="ADAL" clId="{9490FCAB-A391-4EDB-A686-1941C524DB24}" dt="2024-01-05T13:14:51.540" v="8643"/>
          <ac:spMkLst>
            <pc:docMk/>
            <pc:sldMk cId="1171091200" sldId="288"/>
            <ac:spMk id="659" creationId="{3A1ECE3F-2D8B-4AAC-ACB1-54A811D5A89C}"/>
          </ac:spMkLst>
        </pc:spChg>
        <pc:spChg chg="add mod replST">
          <ac:chgData name="Martin Locock" userId="e15b0232-237d-4436-a587-677fdd88485c" providerId="ADAL" clId="{9490FCAB-A391-4EDB-A686-1941C524DB24}" dt="2024-01-05T13:14:51.542" v="8652"/>
          <ac:spMkLst>
            <pc:docMk/>
            <pc:sldMk cId="1171091200" sldId="288"/>
            <ac:spMk id="660" creationId="{13565746-4A82-4CBD-8B22-3369AA908936}"/>
          </ac:spMkLst>
        </pc:spChg>
        <pc:spChg chg="add mod replST">
          <ac:chgData name="Martin Locock" userId="e15b0232-237d-4436-a587-677fdd88485c" providerId="ADAL" clId="{9490FCAB-A391-4EDB-A686-1941C524DB24}" dt="2024-01-05T13:14:51.550" v="8661"/>
          <ac:spMkLst>
            <pc:docMk/>
            <pc:sldMk cId="1171091200" sldId="288"/>
            <ac:spMk id="661" creationId="{99CF2764-13F0-4209-989C-70F79197523F}"/>
          </ac:spMkLst>
        </pc:spChg>
        <pc:spChg chg="add mod replST">
          <ac:chgData name="Martin Locock" userId="e15b0232-237d-4436-a587-677fdd88485c" providerId="ADAL" clId="{9490FCAB-A391-4EDB-A686-1941C524DB24}" dt="2024-01-05T13:14:51.552" v="8670"/>
          <ac:spMkLst>
            <pc:docMk/>
            <pc:sldMk cId="1171091200" sldId="288"/>
            <ac:spMk id="662" creationId="{49311EB9-3DF7-45C9-AAE3-BD077408161E}"/>
          </ac:spMkLst>
        </pc:spChg>
        <pc:spChg chg="add mod replST">
          <ac:chgData name="Martin Locock" userId="e15b0232-237d-4436-a587-677fdd88485c" providerId="ADAL" clId="{9490FCAB-A391-4EDB-A686-1941C524DB24}" dt="2024-01-05T13:14:51.552" v="8679"/>
          <ac:spMkLst>
            <pc:docMk/>
            <pc:sldMk cId="1171091200" sldId="288"/>
            <ac:spMk id="663" creationId="{B6A00017-0568-4905-8119-EED97479EBE8}"/>
          </ac:spMkLst>
        </pc:spChg>
        <pc:spChg chg="add mod replST">
          <ac:chgData name="Martin Locock" userId="e15b0232-237d-4436-a587-677fdd88485c" providerId="ADAL" clId="{9490FCAB-A391-4EDB-A686-1941C524DB24}" dt="2024-01-05T13:14:51.562" v="8688"/>
          <ac:spMkLst>
            <pc:docMk/>
            <pc:sldMk cId="1171091200" sldId="288"/>
            <ac:spMk id="664" creationId="{FBAF543B-D35C-4573-8BEA-1C4D9172DF5A}"/>
          </ac:spMkLst>
        </pc:spChg>
        <pc:spChg chg="add mod replST">
          <ac:chgData name="Martin Locock" userId="e15b0232-237d-4436-a587-677fdd88485c" providerId="ADAL" clId="{9490FCAB-A391-4EDB-A686-1941C524DB24}" dt="2024-01-05T13:14:51.562" v="8697"/>
          <ac:spMkLst>
            <pc:docMk/>
            <pc:sldMk cId="1171091200" sldId="288"/>
            <ac:spMk id="665" creationId="{8E08C188-DC25-4098-83B6-9C0C927BA5AE}"/>
          </ac:spMkLst>
        </pc:spChg>
        <pc:spChg chg="add mod replST">
          <ac:chgData name="Martin Locock" userId="e15b0232-237d-4436-a587-677fdd88485c" providerId="ADAL" clId="{9490FCAB-A391-4EDB-A686-1941C524DB24}" dt="2024-01-05T13:14:51.570" v="8706"/>
          <ac:spMkLst>
            <pc:docMk/>
            <pc:sldMk cId="1171091200" sldId="288"/>
            <ac:spMk id="666" creationId="{DEA41777-BD9B-4FAE-92FA-91FF0CB520FA}"/>
          </ac:spMkLst>
        </pc:spChg>
        <pc:spChg chg="add mod replST">
          <ac:chgData name="Martin Locock" userId="e15b0232-237d-4436-a587-677fdd88485c" providerId="ADAL" clId="{9490FCAB-A391-4EDB-A686-1941C524DB24}" dt="2024-01-05T13:14:51.572" v="8715"/>
          <ac:spMkLst>
            <pc:docMk/>
            <pc:sldMk cId="1171091200" sldId="288"/>
            <ac:spMk id="667" creationId="{B2D7402C-8EB5-45AB-B054-F6730071C179}"/>
          </ac:spMkLst>
        </pc:spChg>
        <pc:spChg chg="add mod replST">
          <ac:chgData name="Martin Locock" userId="e15b0232-237d-4436-a587-677fdd88485c" providerId="ADAL" clId="{9490FCAB-A391-4EDB-A686-1941C524DB24}" dt="2024-01-05T13:14:51.580" v="8724"/>
          <ac:spMkLst>
            <pc:docMk/>
            <pc:sldMk cId="1171091200" sldId="288"/>
            <ac:spMk id="668" creationId="{DAAD0F57-FD6F-4D13-8DFD-A7EB44CC008B}"/>
          </ac:spMkLst>
        </pc:spChg>
        <pc:spChg chg="add mod replST">
          <ac:chgData name="Martin Locock" userId="e15b0232-237d-4436-a587-677fdd88485c" providerId="ADAL" clId="{9490FCAB-A391-4EDB-A686-1941C524DB24}" dt="2024-01-05T13:14:51.582" v="8733"/>
          <ac:spMkLst>
            <pc:docMk/>
            <pc:sldMk cId="1171091200" sldId="288"/>
            <ac:spMk id="669" creationId="{BFAFA139-72D4-402B-98AA-07758339714D}"/>
          </ac:spMkLst>
        </pc:spChg>
        <pc:spChg chg="add mod replST">
          <ac:chgData name="Martin Locock" userId="e15b0232-237d-4436-a587-677fdd88485c" providerId="ADAL" clId="{9490FCAB-A391-4EDB-A686-1941C524DB24}" dt="2024-01-05T13:14:51.582" v="8742"/>
          <ac:spMkLst>
            <pc:docMk/>
            <pc:sldMk cId="1171091200" sldId="288"/>
            <ac:spMk id="670" creationId="{B48F757F-B0D2-46F0-9B96-39C22E3A690C}"/>
          </ac:spMkLst>
        </pc:spChg>
        <pc:spChg chg="add mod replST">
          <ac:chgData name="Martin Locock" userId="e15b0232-237d-4436-a587-677fdd88485c" providerId="ADAL" clId="{9490FCAB-A391-4EDB-A686-1941C524DB24}" dt="2024-01-05T13:14:51.593" v="8751"/>
          <ac:spMkLst>
            <pc:docMk/>
            <pc:sldMk cId="1171091200" sldId="288"/>
            <ac:spMk id="671" creationId="{F218AD52-ACB8-4D65-9C91-EEB0C95B1C1D}"/>
          </ac:spMkLst>
        </pc:spChg>
        <pc:spChg chg="add mod replST">
          <ac:chgData name="Martin Locock" userId="e15b0232-237d-4436-a587-677fdd88485c" providerId="ADAL" clId="{9490FCAB-A391-4EDB-A686-1941C524DB24}" dt="2024-01-05T13:14:51.593" v="8760"/>
          <ac:spMkLst>
            <pc:docMk/>
            <pc:sldMk cId="1171091200" sldId="288"/>
            <ac:spMk id="672" creationId="{A141B6E3-8CF4-4857-B588-1736DBB72B2D}"/>
          </ac:spMkLst>
        </pc:spChg>
        <pc:spChg chg="add mod replST">
          <ac:chgData name="Martin Locock" userId="e15b0232-237d-4436-a587-677fdd88485c" providerId="ADAL" clId="{9490FCAB-A391-4EDB-A686-1941C524DB24}" dt="2024-01-05T13:14:51.601" v="8769"/>
          <ac:spMkLst>
            <pc:docMk/>
            <pc:sldMk cId="1171091200" sldId="288"/>
            <ac:spMk id="673" creationId="{F5653D75-9B2B-4FB9-9854-132D62205643}"/>
          </ac:spMkLst>
        </pc:spChg>
        <pc:spChg chg="add mod replST">
          <ac:chgData name="Martin Locock" userId="e15b0232-237d-4436-a587-677fdd88485c" providerId="ADAL" clId="{9490FCAB-A391-4EDB-A686-1941C524DB24}" dt="2024-01-05T13:14:51.603" v="8778"/>
          <ac:spMkLst>
            <pc:docMk/>
            <pc:sldMk cId="1171091200" sldId="288"/>
            <ac:spMk id="674" creationId="{C92E8555-EEBC-4B0F-A58A-4AA1DF3CCA27}"/>
          </ac:spMkLst>
        </pc:spChg>
        <pc:spChg chg="add mod replST">
          <ac:chgData name="Martin Locock" userId="e15b0232-237d-4436-a587-677fdd88485c" providerId="ADAL" clId="{9490FCAB-A391-4EDB-A686-1941C524DB24}" dt="2024-01-05T13:14:51.611" v="8787"/>
          <ac:spMkLst>
            <pc:docMk/>
            <pc:sldMk cId="1171091200" sldId="288"/>
            <ac:spMk id="675" creationId="{6D8F1822-26CA-47ED-BFEE-1A8ACEB5209B}"/>
          </ac:spMkLst>
        </pc:spChg>
        <pc:spChg chg="add mod replST">
          <ac:chgData name="Martin Locock" userId="e15b0232-237d-4436-a587-677fdd88485c" providerId="ADAL" clId="{9490FCAB-A391-4EDB-A686-1941C524DB24}" dt="2024-01-05T13:14:51.613" v="8796"/>
          <ac:spMkLst>
            <pc:docMk/>
            <pc:sldMk cId="1171091200" sldId="288"/>
            <ac:spMk id="676" creationId="{E68EEFDC-E986-4279-94F8-60DC9656681C}"/>
          </ac:spMkLst>
        </pc:spChg>
        <pc:spChg chg="add mod replST">
          <ac:chgData name="Martin Locock" userId="e15b0232-237d-4436-a587-677fdd88485c" providerId="ADAL" clId="{9490FCAB-A391-4EDB-A686-1941C524DB24}" dt="2024-01-05T13:14:51.613" v="8805"/>
          <ac:spMkLst>
            <pc:docMk/>
            <pc:sldMk cId="1171091200" sldId="288"/>
            <ac:spMk id="677" creationId="{C4E1BE95-93D4-4C6B-A826-6215E825FAD7}"/>
          </ac:spMkLst>
        </pc:spChg>
        <pc:spChg chg="add mod replST">
          <ac:chgData name="Martin Locock" userId="e15b0232-237d-4436-a587-677fdd88485c" providerId="ADAL" clId="{9490FCAB-A391-4EDB-A686-1941C524DB24}" dt="2024-01-05T13:14:51.623" v="8814"/>
          <ac:spMkLst>
            <pc:docMk/>
            <pc:sldMk cId="1171091200" sldId="288"/>
            <ac:spMk id="678" creationId="{6C1CB8D0-7CB2-4906-B2A3-485F0513DA8C}"/>
          </ac:spMkLst>
        </pc:spChg>
        <pc:spChg chg="add mod replST">
          <ac:chgData name="Martin Locock" userId="e15b0232-237d-4436-a587-677fdd88485c" providerId="ADAL" clId="{9490FCAB-A391-4EDB-A686-1941C524DB24}" dt="2024-01-05T13:14:51.631" v="8823"/>
          <ac:spMkLst>
            <pc:docMk/>
            <pc:sldMk cId="1171091200" sldId="288"/>
            <ac:spMk id="679" creationId="{3C876ED7-A78C-4BC7-99E1-6BABB27DD7D9}"/>
          </ac:spMkLst>
        </pc:spChg>
        <pc:spChg chg="add mod replST">
          <ac:chgData name="Martin Locock" userId="e15b0232-237d-4436-a587-677fdd88485c" providerId="ADAL" clId="{9490FCAB-A391-4EDB-A686-1941C524DB24}" dt="2024-01-05T13:14:51.633" v="8832"/>
          <ac:spMkLst>
            <pc:docMk/>
            <pc:sldMk cId="1171091200" sldId="288"/>
            <ac:spMk id="680" creationId="{8BEE466F-5270-4E02-95B9-D52E45E2C123}"/>
          </ac:spMkLst>
        </pc:spChg>
        <pc:spChg chg="add mod replST">
          <ac:chgData name="Martin Locock" userId="e15b0232-237d-4436-a587-677fdd88485c" providerId="ADAL" clId="{9490FCAB-A391-4EDB-A686-1941C524DB24}" dt="2024-01-05T13:14:51.641" v="8841"/>
          <ac:spMkLst>
            <pc:docMk/>
            <pc:sldMk cId="1171091200" sldId="288"/>
            <ac:spMk id="681" creationId="{2BB192AA-2424-446E-AC52-BF7A7B87FBCA}"/>
          </ac:spMkLst>
        </pc:spChg>
        <pc:spChg chg="add mod replST">
          <ac:chgData name="Martin Locock" userId="e15b0232-237d-4436-a587-677fdd88485c" providerId="ADAL" clId="{9490FCAB-A391-4EDB-A686-1941C524DB24}" dt="2024-01-05T13:14:51.643" v="8850"/>
          <ac:spMkLst>
            <pc:docMk/>
            <pc:sldMk cId="1171091200" sldId="288"/>
            <ac:spMk id="682" creationId="{30F16CC8-FF7E-4C8E-97CB-E78EC8107B87}"/>
          </ac:spMkLst>
        </pc:spChg>
        <pc:spChg chg="add mod replST">
          <ac:chgData name="Martin Locock" userId="e15b0232-237d-4436-a587-677fdd88485c" providerId="ADAL" clId="{9490FCAB-A391-4EDB-A686-1941C524DB24}" dt="2024-01-05T13:14:51.653" v="8859"/>
          <ac:spMkLst>
            <pc:docMk/>
            <pc:sldMk cId="1171091200" sldId="288"/>
            <ac:spMk id="683" creationId="{A597D909-B2FE-4639-8211-D6190A8DA860}"/>
          </ac:spMkLst>
        </pc:spChg>
        <pc:spChg chg="add mod replST">
          <ac:chgData name="Martin Locock" userId="e15b0232-237d-4436-a587-677fdd88485c" providerId="ADAL" clId="{9490FCAB-A391-4EDB-A686-1941C524DB24}" dt="2024-01-05T13:14:51.653" v="8868"/>
          <ac:spMkLst>
            <pc:docMk/>
            <pc:sldMk cId="1171091200" sldId="288"/>
            <ac:spMk id="684" creationId="{95C918BE-58F5-4E09-9752-4C53828DA5AE}"/>
          </ac:spMkLst>
        </pc:spChg>
        <pc:spChg chg="add mod replST">
          <ac:chgData name="Martin Locock" userId="e15b0232-237d-4436-a587-677fdd88485c" providerId="ADAL" clId="{9490FCAB-A391-4EDB-A686-1941C524DB24}" dt="2024-01-05T13:14:51.663" v="8877"/>
          <ac:spMkLst>
            <pc:docMk/>
            <pc:sldMk cId="1171091200" sldId="288"/>
            <ac:spMk id="685" creationId="{71806128-B5ED-4490-B99D-5A484EA4788E}"/>
          </ac:spMkLst>
        </pc:spChg>
        <pc:spChg chg="add mod replST">
          <ac:chgData name="Martin Locock" userId="e15b0232-237d-4436-a587-677fdd88485c" providerId="ADAL" clId="{9490FCAB-A391-4EDB-A686-1941C524DB24}" dt="2024-01-05T13:14:51.663" v="8886"/>
          <ac:spMkLst>
            <pc:docMk/>
            <pc:sldMk cId="1171091200" sldId="288"/>
            <ac:spMk id="686" creationId="{ADBDA389-FBA1-4746-AACD-340CE925CFCE}"/>
          </ac:spMkLst>
        </pc:spChg>
        <pc:spChg chg="add mod replST">
          <ac:chgData name="Martin Locock" userId="e15b0232-237d-4436-a587-677fdd88485c" providerId="ADAL" clId="{9490FCAB-A391-4EDB-A686-1941C524DB24}" dt="2024-01-05T13:14:51.673" v="8895"/>
          <ac:spMkLst>
            <pc:docMk/>
            <pc:sldMk cId="1171091200" sldId="288"/>
            <ac:spMk id="687" creationId="{96F57A0D-2533-4550-809D-C52358337A3E}"/>
          </ac:spMkLst>
        </pc:spChg>
        <pc:spChg chg="add mod replST">
          <ac:chgData name="Martin Locock" userId="e15b0232-237d-4436-a587-677fdd88485c" providerId="ADAL" clId="{9490FCAB-A391-4EDB-A686-1941C524DB24}" dt="2024-01-05T13:14:51.681" v="8904"/>
          <ac:spMkLst>
            <pc:docMk/>
            <pc:sldMk cId="1171091200" sldId="288"/>
            <ac:spMk id="688" creationId="{79B19499-8C79-4B3A-A37D-9F78F34CF824}"/>
          </ac:spMkLst>
        </pc:spChg>
        <pc:spChg chg="add mod replST">
          <ac:chgData name="Martin Locock" userId="e15b0232-237d-4436-a587-677fdd88485c" providerId="ADAL" clId="{9490FCAB-A391-4EDB-A686-1941C524DB24}" dt="2024-01-05T13:14:51.683" v="8913"/>
          <ac:spMkLst>
            <pc:docMk/>
            <pc:sldMk cId="1171091200" sldId="288"/>
            <ac:spMk id="689" creationId="{5D974B59-366C-4772-9038-FEBB6D5C0686}"/>
          </ac:spMkLst>
        </pc:spChg>
        <pc:spChg chg="add mod replST">
          <ac:chgData name="Martin Locock" userId="e15b0232-237d-4436-a587-677fdd88485c" providerId="ADAL" clId="{9490FCAB-A391-4EDB-A686-1941C524DB24}" dt="2024-01-05T13:14:51.693" v="8922"/>
          <ac:spMkLst>
            <pc:docMk/>
            <pc:sldMk cId="1171091200" sldId="288"/>
            <ac:spMk id="690" creationId="{C9B18D88-067E-4849-89AF-DD299EA58888}"/>
          </ac:spMkLst>
        </pc:spChg>
        <pc:spChg chg="add mod replST">
          <ac:chgData name="Martin Locock" userId="e15b0232-237d-4436-a587-677fdd88485c" providerId="ADAL" clId="{9490FCAB-A391-4EDB-A686-1941C524DB24}" dt="2024-01-05T13:14:51.693" v="8931"/>
          <ac:spMkLst>
            <pc:docMk/>
            <pc:sldMk cId="1171091200" sldId="288"/>
            <ac:spMk id="691" creationId="{FC7A0D6B-1AED-499F-8E0C-1AB8BC568406}"/>
          </ac:spMkLst>
        </pc:spChg>
        <pc:spChg chg="add mod replST">
          <ac:chgData name="Martin Locock" userId="e15b0232-237d-4436-a587-677fdd88485c" providerId="ADAL" clId="{9490FCAB-A391-4EDB-A686-1941C524DB24}" dt="2024-01-05T13:14:51.705" v="8940"/>
          <ac:spMkLst>
            <pc:docMk/>
            <pc:sldMk cId="1171091200" sldId="288"/>
            <ac:spMk id="692" creationId="{41B34AC9-4AD8-4155-95B5-DB5C1BB85983}"/>
          </ac:spMkLst>
        </pc:spChg>
        <pc:spChg chg="add mod replST">
          <ac:chgData name="Martin Locock" userId="e15b0232-237d-4436-a587-677fdd88485c" providerId="ADAL" clId="{9490FCAB-A391-4EDB-A686-1941C524DB24}" dt="2024-01-05T13:14:51.707" v="8949"/>
          <ac:spMkLst>
            <pc:docMk/>
            <pc:sldMk cId="1171091200" sldId="288"/>
            <ac:spMk id="693" creationId="{E0C4E604-0D9E-4140-A441-29EC0E75D013}"/>
          </ac:spMkLst>
        </pc:spChg>
        <pc:spChg chg="add mod replST">
          <ac:chgData name="Martin Locock" userId="e15b0232-237d-4436-a587-677fdd88485c" providerId="ADAL" clId="{9490FCAB-A391-4EDB-A686-1941C524DB24}" dt="2024-01-05T13:14:51.714" v="8958"/>
          <ac:spMkLst>
            <pc:docMk/>
            <pc:sldMk cId="1171091200" sldId="288"/>
            <ac:spMk id="694" creationId="{44CC6A95-EC29-4943-A47D-710B6F01B09C}"/>
          </ac:spMkLst>
        </pc:spChg>
        <pc:spChg chg="add mod replST">
          <ac:chgData name="Martin Locock" userId="e15b0232-237d-4436-a587-677fdd88485c" providerId="ADAL" clId="{9490FCAB-A391-4EDB-A686-1941C524DB24}" dt="2024-01-05T13:14:51.714" v="8967"/>
          <ac:spMkLst>
            <pc:docMk/>
            <pc:sldMk cId="1171091200" sldId="288"/>
            <ac:spMk id="695" creationId="{F597FF9C-4451-4A91-93C2-AAEDEF24F979}"/>
          </ac:spMkLst>
        </pc:spChg>
        <pc:spChg chg="add mod replST">
          <ac:chgData name="Martin Locock" userId="e15b0232-237d-4436-a587-677fdd88485c" providerId="ADAL" clId="{9490FCAB-A391-4EDB-A686-1941C524DB24}" dt="2024-01-05T13:14:51.724" v="8976"/>
          <ac:spMkLst>
            <pc:docMk/>
            <pc:sldMk cId="1171091200" sldId="288"/>
            <ac:spMk id="696" creationId="{7033DC40-F7B6-4ACB-91B3-3790F5527A42}"/>
          </ac:spMkLst>
        </pc:spChg>
        <pc:spChg chg="add mod replST">
          <ac:chgData name="Martin Locock" userId="e15b0232-237d-4436-a587-677fdd88485c" providerId="ADAL" clId="{9490FCAB-A391-4EDB-A686-1941C524DB24}" dt="2024-01-05T13:14:51.724" v="8985"/>
          <ac:spMkLst>
            <pc:docMk/>
            <pc:sldMk cId="1171091200" sldId="288"/>
            <ac:spMk id="697" creationId="{6B609E36-C576-4986-8469-0F42270909F4}"/>
          </ac:spMkLst>
        </pc:spChg>
        <pc:spChg chg="add mod replST">
          <ac:chgData name="Martin Locock" userId="e15b0232-237d-4436-a587-677fdd88485c" providerId="ADAL" clId="{9490FCAB-A391-4EDB-A686-1941C524DB24}" dt="2024-01-05T13:14:51.734" v="8994"/>
          <ac:spMkLst>
            <pc:docMk/>
            <pc:sldMk cId="1171091200" sldId="288"/>
            <ac:spMk id="698" creationId="{F83C0EE9-2D03-49B5-A3E9-978C5559425A}"/>
          </ac:spMkLst>
        </pc:spChg>
        <pc:spChg chg="add mod replST">
          <ac:chgData name="Martin Locock" userId="e15b0232-237d-4436-a587-677fdd88485c" providerId="ADAL" clId="{9490FCAB-A391-4EDB-A686-1941C524DB24}" dt="2024-01-05T13:14:51.734" v="9003"/>
          <ac:spMkLst>
            <pc:docMk/>
            <pc:sldMk cId="1171091200" sldId="288"/>
            <ac:spMk id="699" creationId="{87FB36C3-AEDB-4F46-AC4B-EED7F2B18BEA}"/>
          </ac:spMkLst>
        </pc:spChg>
        <pc:spChg chg="add mod replST">
          <ac:chgData name="Martin Locock" userId="e15b0232-237d-4436-a587-677fdd88485c" providerId="ADAL" clId="{9490FCAB-A391-4EDB-A686-1941C524DB24}" dt="2024-01-05T13:14:51.744" v="9012"/>
          <ac:spMkLst>
            <pc:docMk/>
            <pc:sldMk cId="1171091200" sldId="288"/>
            <ac:spMk id="700" creationId="{2D08A23D-B5E7-43B8-830B-D3F1F7D0D8A7}"/>
          </ac:spMkLst>
        </pc:spChg>
        <pc:spChg chg="add mod replST">
          <ac:chgData name="Martin Locock" userId="e15b0232-237d-4436-a587-677fdd88485c" providerId="ADAL" clId="{9490FCAB-A391-4EDB-A686-1941C524DB24}" dt="2024-01-05T13:14:51.744" v="9021"/>
          <ac:spMkLst>
            <pc:docMk/>
            <pc:sldMk cId="1171091200" sldId="288"/>
            <ac:spMk id="701" creationId="{1BCEC37C-38F0-4BDD-8C63-111E499DA7E5}"/>
          </ac:spMkLst>
        </pc:spChg>
        <pc:spChg chg="add mod replST">
          <ac:chgData name="Martin Locock" userId="e15b0232-237d-4436-a587-677fdd88485c" providerId="ADAL" clId="{9490FCAB-A391-4EDB-A686-1941C524DB24}" dt="2024-01-05T13:14:51.752" v="9030"/>
          <ac:spMkLst>
            <pc:docMk/>
            <pc:sldMk cId="1171091200" sldId="288"/>
            <ac:spMk id="702" creationId="{4D346069-D75B-4D78-BE2E-A24DF8D576CE}"/>
          </ac:spMkLst>
        </pc:spChg>
        <pc:spChg chg="add mod replST">
          <ac:chgData name="Martin Locock" userId="e15b0232-237d-4436-a587-677fdd88485c" providerId="ADAL" clId="{9490FCAB-A391-4EDB-A686-1941C524DB24}" dt="2024-01-05T13:14:51.754" v="9039"/>
          <ac:spMkLst>
            <pc:docMk/>
            <pc:sldMk cId="1171091200" sldId="288"/>
            <ac:spMk id="703" creationId="{D4654D7D-A85E-42F3-BEB1-AAE707C2066B}"/>
          </ac:spMkLst>
        </pc:spChg>
        <pc:spChg chg="add mod replST">
          <ac:chgData name="Martin Locock" userId="e15b0232-237d-4436-a587-677fdd88485c" providerId="ADAL" clId="{9490FCAB-A391-4EDB-A686-1941C524DB24}" dt="2024-01-05T13:14:51.763" v="9048"/>
          <ac:spMkLst>
            <pc:docMk/>
            <pc:sldMk cId="1171091200" sldId="288"/>
            <ac:spMk id="704" creationId="{68FA2E28-E522-4474-AA27-D6A7C1F8B9A5}"/>
          </ac:spMkLst>
        </pc:spChg>
        <pc:spChg chg="add mod replST">
          <ac:chgData name="Martin Locock" userId="e15b0232-237d-4436-a587-677fdd88485c" providerId="ADAL" clId="{9490FCAB-A391-4EDB-A686-1941C524DB24}" dt="2024-01-05T13:14:51.765" v="9057"/>
          <ac:spMkLst>
            <pc:docMk/>
            <pc:sldMk cId="1171091200" sldId="288"/>
            <ac:spMk id="705" creationId="{3AC4CFD4-FD80-4FB6-8559-456BF0199C8F}"/>
          </ac:spMkLst>
        </pc:spChg>
        <pc:spChg chg="add mod replST">
          <ac:chgData name="Martin Locock" userId="e15b0232-237d-4436-a587-677fdd88485c" providerId="ADAL" clId="{9490FCAB-A391-4EDB-A686-1941C524DB24}" dt="2024-01-05T13:14:51.775" v="9066"/>
          <ac:spMkLst>
            <pc:docMk/>
            <pc:sldMk cId="1171091200" sldId="288"/>
            <ac:spMk id="706" creationId="{B73B4593-38ED-48CF-B1DE-BE4748F9CC0A}"/>
          </ac:spMkLst>
        </pc:spChg>
        <pc:spChg chg="add mod replST">
          <ac:chgData name="Martin Locock" userId="e15b0232-237d-4436-a587-677fdd88485c" providerId="ADAL" clId="{9490FCAB-A391-4EDB-A686-1941C524DB24}" dt="2024-01-05T13:14:51.775" v="9075"/>
          <ac:spMkLst>
            <pc:docMk/>
            <pc:sldMk cId="1171091200" sldId="288"/>
            <ac:spMk id="707" creationId="{5A36AC1D-E314-4EF2-87ED-280442F65A27}"/>
          </ac:spMkLst>
        </pc:spChg>
        <pc:spChg chg="add mod replST">
          <ac:chgData name="Martin Locock" userId="e15b0232-237d-4436-a587-677fdd88485c" providerId="ADAL" clId="{9490FCAB-A391-4EDB-A686-1941C524DB24}" dt="2024-01-05T13:14:51.783" v="9084"/>
          <ac:spMkLst>
            <pc:docMk/>
            <pc:sldMk cId="1171091200" sldId="288"/>
            <ac:spMk id="708" creationId="{B4FF2D98-D248-44AA-AA26-A0E527EEC8AC}"/>
          </ac:spMkLst>
        </pc:spChg>
        <pc:spChg chg="add mod replST">
          <ac:chgData name="Martin Locock" userId="e15b0232-237d-4436-a587-677fdd88485c" providerId="ADAL" clId="{9490FCAB-A391-4EDB-A686-1941C524DB24}" dt="2024-01-05T13:14:51.785" v="9093"/>
          <ac:spMkLst>
            <pc:docMk/>
            <pc:sldMk cId="1171091200" sldId="288"/>
            <ac:spMk id="709" creationId="{07FD1214-46AA-4714-9A51-AC515A0EDB1C}"/>
          </ac:spMkLst>
        </pc:spChg>
        <pc:spChg chg="add mod replST">
          <ac:chgData name="Martin Locock" userId="e15b0232-237d-4436-a587-677fdd88485c" providerId="ADAL" clId="{9490FCAB-A391-4EDB-A686-1941C524DB24}" dt="2024-01-05T13:14:51.785" v="9102"/>
          <ac:spMkLst>
            <pc:docMk/>
            <pc:sldMk cId="1171091200" sldId="288"/>
            <ac:spMk id="710" creationId="{42CF6E73-1EF7-4438-852E-AB87E788372B}"/>
          </ac:spMkLst>
        </pc:spChg>
        <pc:spChg chg="add mod replST">
          <ac:chgData name="Martin Locock" userId="e15b0232-237d-4436-a587-677fdd88485c" providerId="ADAL" clId="{9490FCAB-A391-4EDB-A686-1941C524DB24}" dt="2024-01-05T13:14:51.795" v="9111"/>
          <ac:spMkLst>
            <pc:docMk/>
            <pc:sldMk cId="1171091200" sldId="288"/>
            <ac:spMk id="711" creationId="{DC6BF711-26C6-403F-86BF-EB28048778B9}"/>
          </ac:spMkLst>
        </pc:spChg>
        <pc:spChg chg="add mod replST">
          <ac:chgData name="Martin Locock" userId="e15b0232-237d-4436-a587-677fdd88485c" providerId="ADAL" clId="{9490FCAB-A391-4EDB-A686-1941C524DB24}" dt="2024-01-05T13:14:51.795" v="9120"/>
          <ac:spMkLst>
            <pc:docMk/>
            <pc:sldMk cId="1171091200" sldId="288"/>
            <ac:spMk id="712" creationId="{4F081DB0-307C-4EA2-A4C4-49A6EC5C2EB0}"/>
          </ac:spMkLst>
        </pc:spChg>
        <pc:spChg chg="add mod replST">
          <ac:chgData name="Martin Locock" userId="e15b0232-237d-4436-a587-677fdd88485c" providerId="ADAL" clId="{9490FCAB-A391-4EDB-A686-1941C524DB24}" dt="2024-01-05T13:14:51.805" v="9129"/>
          <ac:spMkLst>
            <pc:docMk/>
            <pc:sldMk cId="1171091200" sldId="288"/>
            <ac:spMk id="713" creationId="{8BB0310F-C62B-4638-B1DB-06A95C3D1A7B}"/>
          </ac:spMkLst>
        </pc:spChg>
        <pc:spChg chg="add mod replST">
          <ac:chgData name="Martin Locock" userId="e15b0232-237d-4436-a587-677fdd88485c" providerId="ADAL" clId="{9490FCAB-A391-4EDB-A686-1941C524DB24}" dt="2024-01-05T13:14:51.805" v="9138"/>
          <ac:spMkLst>
            <pc:docMk/>
            <pc:sldMk cId="1171091200" sldId="288"/>
            <ac:spMk id="714" creationId="{39EAF6B5-1DF6-4B38-BA17-C6387A87576B}"/>
          </ac:spMkLst>
        </pc:spChg>
        <pc:spChg chg="add mod replST">
          <ac:chgData name="Martin Locock" userId="e15b0232-237d-4436-a587-677fdd88485c" providerId="ADAL" clId="{9490FCAB-A391-4EDB-A686-1941C524DB24}" dt="2024-01-05T13:14:51.813" v="9147"/>
          <ac:spMkLst>
            <pc:docMk/>
            <pc:sldMk cId="1171091200" sldId="288"/>
            <ac:spMk id="715" creationId="{A502E58E-29CE-44C6-BEF8-B4B37DE42CB0}"/>
          </ac:spMkLst>
        </pc:spChg>
        <pc:spChg chg="add mod replST">
          <ac:chgData name="Martin Locock" userId="e15b0232-237d-4436-a587-677fdd88485c" providerId="ADAL" clId="{9490FCAB-A391-4EDB-A686-1941C524DB24}" dt="2024-01-05T13:14:51.815" v="9156"/>
          <ac:spMkLst>
            <pc:docMk/>
            <pc:sldMk cId="1171091200" sldId="288"/>
            <ac:spMk id="716" creationId="{EAB4F2B6-080B-4BC5-8948-A8A5CA4D994F}"/>
          </ac:spMkLst>
        </pc:spChg>
        <pc:spChg chg="add mod replST">
          <ac:chgData name="Martin Locock" userId="e15b0232-237d-4436-a587-677fdd88485c" providerId="ADAL" clId="{9490FCAB-A391-4EDB-A686-1941C524DB24}" dt="2024-01-05T13:14:51.815" v="9165"/>
          <ac:spMkLst>
            <pc:docMk/>
            <pc:sldMk cId="1171091200" sldId="288"/>
            <ac:spMk id="717" creationId="{663499BC-6990-43F8-807E-C0F7343DE6E8}"/>
          </ac:spMkLst>
        </pc:spChg>
        <pc:spChg chg="add mod replST">
          <ac:chgData name="Martin Locock" userId="e15b0232-237d-4436-a587-677fdd88485c" providerId="ADAL" clId="{9490FCAB-A391-4EDB-A686-1941C524DB24}" dt="2024-01-05T13:14:51.825" v="9174"/>
          <ac:spMkLst>
            <pc:docMk/>
            <pc:sldMk cId="1171091200" sldId="288"/>
            <ac:spMk id="718" creationId="{12D3B27C-D5F2-48A7-9EC5-FE40737AB2F1}"/>
          </ac:spMkLst>
        </pc:spChg>
        <pc:spChg chg="add mod replST">
          <ac:chgData name="Martin Locock" userId="e15b0232-237d-4436-a587-677fdd88485c" providerId="ADAL" clId="{9490FCAB-A391-4EDB-A686-1941C524DB24}" dt="2024-01-05T13:14:51.825" v="9183"/>
          <ac:spMkLst>
            <pc:docMk/>
            <pc:sldMk cId="1171091200" sldId="288"/>
            <ac:spMk id="719" creationId="{78D827D8-6D3A-42A1-B366-C6B3C4651FCD}"/>
          </ac:spMkLst>
        </pc:spChg>
        <pc:spChg chg="add mod replST">
          <ac:chgData name="Martin Locock" userId="e15b0232-237d-4436-a587-677fdd88485c" providerId="ADAL" clId="{9490FCAB-A391-4EDB-A686-1941C524DB24}" dt="2024-01-05T13:14:51.833" v="9192"/>
          <ac:spMkLst>
            <pc:docMk/>
            <pc:sldMk cId="1171091200" sldId="288"/>
            <ac:spMk id="720" creationId="{61597654-79F1-4566-B9FE-1DBADC09C4CC}"/>
          </ac:spMkLst>
        </pc:spChg>
        <pc:spChg chg="add mod replST">
          <ac:chgData name="Martin Locock" userId="e15b0232-237d-4436-a587-677fdd88485c" providerId="ADAL" clId="{9490FCAB-A391-4EDB-A686-1941C524DB24}" dt="2024-01-05T13:14:51.835" v="9201"/>
          <ac:spMkLst>
            <pc:docMk/>
            <pc:sldMk cId="1171091200" sldId="288"/>
            <ac:spMk id="721" creationId="{21F422E9-64FE-4D18-86EF-CCACC7F1E2CB}"/>
          </ac:spMkLst>
        </pc:spChg>
        <pc:spChg chg="add mod replST">
          <ac:chgData name="Martin Locock" userId="e15b0232-237d-4436-a587-677fdd88485c" providerId="ADAL" clId="{9490FCAB-A391-4EDB-A686-1941C524DB24}" dt="2024-01-05T13:14:51.843" v="9210"/>
          <ac:spMkLst>
            <pc:docMk/>
            <pc:sldMk cId="1171091200" sldId="288"/>
            <ac:spMk id="722" creationId="{5369351B-6844-4BDF-B388-A5D43CF99CA5}"/>
          </ac:spMkLst>
        </pc:spChg>
        <pc:spChg chg="add mod replST">
          <ac:chgData name="Martin Locock" userId="e15b0232-237d-4436-a587-677fdd88485c" providerId="ADAL" clId="{9490FCAB-A391-4EDB-A686-1941C524DB24}" dt="2024-01-05T13:14:51.845" v="9219"/>
          <ac:spMkLst>
            <pc:docMk/>
            <pc:sldMk cId="1171091200" sldId="288"/>
            <ac:spMk id="723" creationId="{62CAD5AF-249B-4BE0-B9E1-1F797CAD8C2A}"/>
          </ac:spMkLst>
        </pc:spChg>
        <pc:spChg chg="add mod replST">
          <ac:chgData name="Martin Locock" userId="e15b0232-237d-4436-a587-677fdd88485c" providerId="ADAL" clId="{9490FCAB-A391-4EDB-A686-1941C524DB24}" dt="2024-01-05T13:14:51.845" v="9228"/>
          <ac:spMkLst>
            <pc:docMk/>
            <pc:sldMk cId="1171091200" sldId="288"/>
            <ac:spMk id="724" creationId="{E88F9817-AC63-4CDE-955D-12954C430EBD}"/>
          </ac:spMkLst>
        </pc:spChg>
        <pc:spChg chg="add mod replST">
          <ac:chgData name="Martin Locock" userId="e15b0232-237d-4436-a587-677fdd88485c" providerId="ADAL" clId="{9490FCAB-A391-4EDB-A686-1941C524DB24}" dt="2024-01-05T13:14:51.855" v="9237"/>
          <ac:spMkLst>
            <pc:docMk/>
            <pc:sldMk cId="1171091200" sldId="288"/>
            <ac:spMk id="725" creationId="{F7A4E5B2-7339-403E-8EC8-E078A6122116}"/>
          </ac:spMkLst>
        </pc:spChg>
        <pc:spChg chg="add mod replST">
          <ac:chgData name="Martin Locock" userId="e15b0232-237d-4436-a587-677fdd88485c" providerId="ADAL" clId="{9490FCAB-A391-4EDB-A686-1941C524DB24}" dt="2024-01-05T13:14:51.855" v="9246"/>
          <ac:spMkLst>
            <pc:docMk/>
            <pc:sldMk cId="1171091200" sldId="288"/>
            <ac:spMk id="726" creationId="{7EC3D20A-9D17-40E8-88A1-54BAAB8FC52F}"/>
          </ac:spMkLst>
        </pc:spChg>
        <pc:spChg chg="add mod replST">
          <ac:chgData name="Martin Locock" userId="e15b0232-237d-4436-a587-677fdd88485c" providerId="ADAL" clId="{9490FCAB-A391-4EDB-A686-1941C524DB24}" dt="2024-01-05T13:14:51.866" v="9255"/>
          <ac:spMkLst>
            <pc:docMk/>
            <pc:sldMk cId="1171091200" sldId="288"/>
            <ac:spMk id="727" creationId="{B9C771A7-105C-45F6-90DB-B513688A696C}"/>
          </ac:spMkLst>
        </pc:spChg>
        <pc:spChg chg="add mod replST">
          <ac:chgData name="Martin Locock" userId="e15b0232-237d-4436-a587-677fdd88485c" providerId="ADAL" clId="{9490FCAB-A391-4EDB-A686-1941C524DB24}" dt="2024-01-05T13:14:51.866" v="9264"/>
          <ac:spMkLst>
            <pc:docMk/>
            <pc:sldMk cId="1171091200" sldId="288"/>
            <ac:spMk id="728" creationId="{EB1B9BAC-C775-486D-BB2C-D70F451516B6}"/>
          </ac:spMkLst>
        </pc:spChg>
        <pc:spChg chg="add mod replST">
          <ac:chgData name="Martin Locock" userId="e15b0232-237d-4436-a587-677fdd88485c" providerId="ADAL" clId="{9490FCAB-A391-4EDB-A686-1941C524DB24}" dt="2024-01-05T13:14:51.874" v="9273"/>
          <ac:spMkLst>
            <pc:docMk/>
            <pc:sldMk cId="1171091200" sldId="288"/>
            <ac:spMk id="729" creationId="{C9888348-0382-4109-BFC7-BC3E193965FB}"/>
          </ac:spMkLst>
        </pc:spChg>
        <pc:spChg chg="add mod replST">
          <ac:chgData name="Martin Locock" userId="e15b0232-237d-4436-a587-677fdd88485c" providerId="ADAL" clId="{9490FCAB-A391-4EDB-A686-1941C524DB24}" dt="2024-01-05T13:14:51.876" v="9282"/>
          <ac:spMkLst>
            <pc:docMk/>
            <pc:sldMk cId="1171091200" sldId="288"/>
            <ac:spMk id="730" creationId="{9F5BE87A-11A2-4CA8-8BB3-B3B5D4C0A0DF}"/>
          </ac:spMkLst>
        </pc:spChg>
        <pc:spChg chg="add mod replST">
          <ac:chgData name="Martin Locock" userId="e15b0232-237d-4436-a587-677fdd88485c" providerId="ADAL" clId="{9490FCAB-A391-4EDB-A686-1941C524DB24}" dt="2024-01-05T13:14:51.884" v="9291"/>
          <ac:spMkLst>
            <pc:docMk/>
            <pc:sldMk cId="1171091200" sldId="288"/>
            <ac:spMk id="731" creationId="{1016D8FB-29C5-46A9-85BB-42FF077726E2}"/>
          </ac:spMkLst>
        </pc:spChg>
        <pc:spChg chg="add mod replST">
          <ac:chgData name="Martin Locock" userId="e15b0232-237d-4436-a587-677fdd88485c" providerId="ADAL" clId="{9490FCAB-A391-4EDB-A686-1941C524DB24}" dt="2024-01-05T13:14:51.886" v="9300"/>
          <ac:spMkLst>
            <pc:docMk/>
            <pc:sldMk cId="1171091200" sldId="288"/>
            <ac:spMk id="732" creationId="{234DC9A9-5CC8-4096-BB78-15E453E9A800}"/>
          </ac:spMkLst>
        </pc:spChg>
        <pc:spChg chg="add mod replST">
          <ac:chgData name="Martin Locock" userId="e15b0232-237d-4436-a587-677fdd88485c" providerId="ADAL" clId="{9490FCAB-A391-4EDB-A686-1941C524DB24}" dt="2024-01-05T13:14:51.886" v="9309"/>
          <ac:spMkLst>
            <pc:docMk/>
            <pc:sldMk cId="1171091200" sldId="288"/>
            <ac:spMk id="733" creationId="{D614F15A-C4CC-4124-A0B0-37F52CE39B33}"/>
          </ac:spMkLst>
        </pc:spChg>
        <pc:spChg chg="add mod replST">
          <ac:chgData name="Martin Locock" userId="e15b0232-237d-4436-a587-677fdd88485c" providerId="ADAL" clId="{9490FCAB-A391-4EDB-A686-1941C524DB24}" dt="2024-01-05T13:14:51.896" v="9318"/>
          <ac:spMkLst>
            <pc:docMk/>
            <pc:sldMk cId="1171091200" sldId="288"/>
            <ac:spMk id="734" creationId="{24410516-8237-412B-AFDE-5B3332FF3EAF}"/>
          </ac:spMkLst>
        </pc:spChg>
        <pc:spChg chg="add mod replST">
          <ac:chgData name="Martin Locock" userId="e15b0232-237d-4436-a587-677fdd88485c" providerId="ADAL" clId="{9490FCAB-A391-4EDB-A686-1941C524DB24}" dt="2024-01-05T13:14:51.896" v="9327"/>
          <ac:spMkLst>
            <pc:docMk/>
            <pc:sldMk cId="1171091200" sldId="288"/>
            <ac:spMk id="735" creationId="{AF695D85-7412-4762-A7ED-5A7CA04BE8F0}"/>
          </ac:spMkLst>
        </pc:spChg>
        <pc:spChg chg="add mod replST">
          <ac:chgData name="Martin Locock" userId="e15b0232-237d-4436-a587-677fdd88485c" providerId="ADAL" clId="{9490FCAB-A391-4EDB-A686-1941C524DB24}" dt="2024-01-05T13:14:51.906" v="9336"/>
          <ac:spMkLst>
            <pc:docMk/>
            <pc:sldMk cId="1171091200" sldId="288"/>
            <ac:spMk id="736" creationId="{6B5D5F23-0F81-46BF-9201-30D4E9366374}"/>
          </ac:spMkLst>
        </pc:spChg>
        <pc:spChg chg="add mod replST">
          <ac:chgData name="Martin Locock" userId="e15b0232-237d-4436-a587-677fdd88485c" providerId="ADAL" clId="{9490FCAB-A391-4EDB-A686-1941C524DB24}" dt="2024-01-05T13:14:51.906" v="9345"/>
          <ac:spMkLst>
            <pc:docMk/>
            <pc:sldMk cId="1171091200" sldId="288"/>
            <ac:spMk id="737" creationId="{8B8B8A88-BCA6-4E90-A2AC-E56273CCBC69}"/>
          </ac:spMkLst>
        </pc:spChg>
        <pc:spChg chg="add mod replST">
          <ac:chgData name="Martin Locock" userId="e15b0232-237d-4436-a587-677fdd88485c" providerId="ADAL" clId="{9490FCAB-A391-4EDB-A686-1941C524DB24}" dt="2024-01-05T13:14:51.916" v="9354"/>
          <ac:spMkLst>
            <pc:docMk/>
            <pc:sldMk cId="1171091200" sldId="288"/>
            <ac:spMk id="738" creationId="{DEBDAD49-00D4-40C4-8E7E-2A51DDED91F1}"/>
          </ac:spMkLst>
        </pc:spChg>
        <pc:spChg chg="add mod replST">
          <ac:chgData name="Martin Locock" userId="e15b0232-237d-4436-a587-677fdd88485c" providerId="ADAL" clId="{9490FCAB-A391-4EDB-A686-1941C524DB24}" dt="2024-01-05T13:14:51.916" v="9363"/>
          <ac:spMkLst>
            <pc:docMk/>
            <pc:sldMk cId="1171091200" sldId="288"/>
            <ac:spMk id="739" creationId="{69543410-030B-4435-A074-FBBDB191BF37}"/>
          </ac:spMkLst>
        </pc:spChg>
        <pc:spChg chg="add mod replST">
          <ac:chgData name="Martin Locock" userId="e15b0232-237d-4436-a587-677fdd88485c" providerId="ADAL" clId="{9490FCAB-A391-4EDB-A686-1941C524DB24}" dt="2024-01-05T13:14:51.925" v="9372"/>
          <ac:spMkLst>
            <pc:docMk/>
            <pc:sldMk cId="1171091200" sldId="288"/>
            <ac:spMk id="740" creationId="{C9FFFBA4-9058-4B0F-B620-6C953D3ABC19}"/>
          </ac:spMkLst>
        </pc:spChg>
        <pc:spChg chg="add mod replST">
          <ac:chgData name="Martin Locock" userId="e15b0232-237d-4436-a587-677fdd88485c" providerId="ADAL" clId="{9490FCAB-A391-4EDB-A686-1941C524DB24}" dt="2024-01-05T13:14:51.927" v="9381"/>
          <ac:spMkLst>
            <pc:docMk/>
            <pc:sldMk cId="1171091200" sldId="288"/>
            <ac:spMk id="741" creationId="{9FC441F6-3B21-4FC4-B15B-E4C081767AB4}"/>
          </ac:spMkLst>
        </pc:spChg>
        <pc:spChg chg="add mod replST">
          <ac:chgData name="Martin Locock" userId="e15b0232-237d-4436-a587-677fdd88485c" providerId="ADAL" clId="{9490FCAB-A391-4EDB-A686-1941C524DB24}" dt="2024-01-05T13:14:51.935" v="9390"/>
          <ac:spMkLst>
            <pc:docMk/>
            <pc:sldMk cId="1171091200" sldId="288"/>
            <ac:spMk id="742" creationId="{8270C857-275C-4C55-8539-CB550E246472}"/>
          </ac:spMkLst>
        </pc:spChg>
        <pc:spChg chg="add mod replST">
          <ac:chgData name="Martin Locock" userId="e15b0232-237d-4436-a587-677fdd88485c" providerId="ADAL" clId="{9490FCAB-A391-4EDB-A686-1941C524DB24}" dt="2024-01-05T13:14:51.937" v="9399"/>
          <ac:spMkLst>
            <pc:docMk/>
            <pc:sldMk cId="1171091200" sldId="288"/>
            <ac:spMk id="743" creationId="{7295CE3C-4661-4DBD-AEA5-D12FE8336DE9}"/>
          </ac:spMkLst>
        </pc:spChg>
        <pc:spChg chg="add mod replST">
          <ac:chgData name="Martin Locock" userId="e15b0232-237d-4436-a587-677fdd88485c" providerId="ADAL" clId="{9490FCAB-A391-4EDB-A686-1941C524DB24}" dt="2024-01-05T13:14:51.937" v="9408"/>
          <ac:spMkLst>
            <pc:docMk/>
            <pc:sldMk cId="1171091200" sldId="288"/>
            <ac:spMk id="744" creationId="{F73C32C0-5369-4A6C-B5D3-12A989CB4FE0}"/>
          </ac:spMkLst>
        </pc:spChg>
        <pc:spChg chg="add mod replST">
          <ac:chgData name="Martin Locock" userId="e15b0232-237d-4436-a587-677fdd88485c" providerId="ADAL" clId="{9490FCAB-A391-4EDB-A686-1941C524DB24}" dt="2024-01-05T13:14:51.947" v="9417"/>
          <ac:spMkLst>
            <pc:docMk/>
            <pc:sldMk cId="1171091200" sldId="288"/>
            <ac:spMk id="745" creationId="{9C6032B8-AD69-4502-96C4-E270957B1CCF}"/>
          </ac:spMkLst>
        </pc:spChg>
        <pc:spChg chg="add mod replST">
          <ac:chgData name="Martin Locock" userId="e15b0232-237d-4436-a587-677fdd88485c" providerId="ADAL" clId="{9490FCAB-A391-4EDB-A686-1941C524DB24}" dt="2024-01-05T13:14:51.947" v="9426"/>
          <ac:spMkLst>
            <pc:docMk/>
            <pc:sldMk cId="1171091200" sldId="288"/>
            <ac:spMk id="746" creationId="{C863C50E-F178-4AFB-B207-546873F8CBD1}"/>
          </ac:spMkLst>
        </pc:spChg>
        <pc:spChg chg="add mod replST">
          <ac:chgData name="Martin Locock" userId="e15b0232-237d-4436-a587-677fdd88485c" providerId="ADAL" clId="{9490FCAB-A391-4EDB-A686-1941C524DB24}" dt="2024-01-05T13:14:51.957" v="9435"/>
          <ac:spMkLst>
            <pc:docMk/>
            <pc:sldMk cId="1171091200" sldId="288"/>
            <ac:spMk id="747" creationId="{6D38BB32-ACDA-4838-A84F-8B42648AB728}"/>
          </ac:spMkLst>
        </pc:spChg>
        <pc:spChg chg="add mod replST">
          <ac:chgData name="Martin Locock" userId="e15b0232-237d-4436-a587-677fdd88485c" providerId="ADAL" clId="{9490FCAB-A391-4EDB-A686-1941C524DB24}" dt="2024-01-05T13:14:51.957" v="9444"/>
          <ac:spMkLst>
            <pc:docMk/>
            <pc:sldMk cId="1171091200" sldId="288"/>
            <ac:spMk id="748" creationId="{E4A6ECDD-BE90-4BCE-87BD-D9D9EB1A184C}"/>
          </ac:spMkLst>
        </pc:spChg>
        <pc:spChg chg="add mod replST">
          <ac:chgData name="Martin Locock" userId="e15b0232-237d-4436-a587-677fdd88485c" providerId="ADAL" clId="{9490FCAB-A391-4EDB-A686-1941C524DB24}" dt="2024-01-05T13:14:51.967" v="9453"/>
          <ac:spMkLst>
            <pc:docMk/>
            <pc:sldMk cId="1171091200" sldId="288"/>
            <ac:spMk id="749" creationId="{531E5C6D-97D2-4630-89CE-471BF3D61429}"/>
          </ac:spMkLst>
        </pc:spChg>
        <pc:spChg chg="add mod replST">
          <ac:chgData name="Martin Locock" userId="e15b0232-237d-4436-a587-677fdd88485c" providerId="ADAL" clId="{9490FCAB-A391-4EDB-A686-1941C524DB24}" dt="2024-01-05T13:14:51.967" v="9462"/>
          <ac:spMkLst>
            <pc:docMk/>
            <pc:sldMk cId="1171091200" sldId="288"/>
            <ac:spMk id="750" creationId="{2367ED02-B32D-4050-A81C-329459D286A0}"/>
          </ac:spMkLst>
        </pc:spChg>
        <pc:spChg chg="add mod replST">
          <ac:chgData name="Martin Locock" userId="e15b0232-237d-4436-a587-677fdd88485c" providerId="ADAL" clId="{9490FCAB-A391-4EDB-A686-1941C524DB24}" dt="2024-01-05T13:14:51.975" v="9471"/>
          <ac:spMkLst>
            <pc:docMk/>
            <pc:sldMk cId="1171091200" sldId="288"/>
            <ac:spMk id="751" creationId="{33F09639-A2FB-4ADC-9417-346A58E38A46}"/>
          </ac:spMkLst>
        </pc:spChg>
        <pc:spChg chg="add mod replST">
          <ac:chgData name="Martin Locock" userId="e15b0232-237d-4436-a587-677fdd88485c" providerId="ADAL" clId="{9490FCAB-A391-4EDB-A686-1941C524DB24}" dt="2024-01-05T13:14:51.977" v="9480"/>
          <ac:spMkLst>
            <pc:docMk/>
            <pc:sldMk cId="1171091200" sldId="288"/>
            <ac:spMk id="752" creationId="{77597718-0848-4BAE-BD20-3C43E0BCA457}"/>
          </ac:spMkLst>
        </pc:spChg>
        <pc:spChg chg="add mod replST">
          <ac:chgData name="Martin Locock" userId="e15b0232-237d-4436-a587-677fdd88485c" providerId="ADAL" clId="{9490FCAB-A391-4EDB-A686-1941C524DB24}" dt="2024-01-05T13:14:51.985" v="9489"/>
          <ac:spMkLst>
            <pc:docMk/>
            <pc:sldMk cId="1171091200" sldId="288"/>
            <ac:spMk id="753" creationId="{AB0F1B78-FFBD-4CBD-837F-E55AF191205A}"/>
          </ac:spMkLst>
        </pc:spChg>
        <pc:spChg chg="add mod replST">
          <ac:chgData name="Martin Locock" userId="e15b0232-237d-4436-a587-677fdd88485c" providerId="ADAL" clId="{9490FCAB-A391-4EDB-A686-1941C524DB24}" dt="2024-01-05T13:14:51.987" v="9498"/>
          <ac:spMkLst>
            <pc:docMk/>
            <pc:sldMk cId="1171091200" sldId="288"/>
            <ac:spMk id="754" creationId="{5640AD71-84E4-48CB-85A4-573DD2444BC9}"/>
          </ac:spMkLst>
        </pc:spChg>
        <pc:spChg chg="add mod replST">
          <ac:chgData name="Martin Locock" userId="e15b0232-237d-4436-a587-677fdd88485c" providerId="ADAL" clId="{9490FCAB-A391-4EDB-A686-1941C524DB24}" dt="2024-01-05T13:14:51.987" v="9507"/>
          <ac:spMkLst>
            <pc:docMk/>
            <pc:sldMk cId="1171091200" sldId="288"/>
            <ac:spMk id="755" creationId="{35268A0D-E90D-4323-A499-32F160AFA7F6}"/>
          </ac:spMkLst>
        </pc:spChg>
        <pc:spChg chg="add mod replST">
          <ac:chgData name="Martin Locock" userId="e15b0232-237d-4436-a587-677fdd88485c" providerId="ADAL" clId="{9490FCAB-A391-4EDB-A686-1941C524DB24}" dt="2024-01-05T13:14:51.998" v="9516"/>
          <ac:spMkLst>
            <pc:docMk/>
            <pc:sldMk cId="1171091200" sldId="288"/>
            <ac:spMk id="756" creationId="{DAA2990D-A075-4FCB-B6F4-DCC9A8EB4E7E}"/>
          </ac:spMkLst>
        </pc:spChg>
        <pc:spChg chg="add mod replST">
          <ac:chgData name="Martin Locock" userId="e15b0232-237d-4436-a587-677fdd88485c" providerId="ADAL" clId="{9490FCAB-A391-4EDB-A686-1941C524DB24}" dt="2024-01-05T13:14:51.998" v="9525"/>
          <ac:spMkLst>
            <pc:docMk/>
            <pc:sldMk cId="1171091200" sldId="288"/>
            <ac:spMk id="757" creationId="{B231470A-44A2-4681-87BE-200AFFB3EB96}"/>
          </ac:spMkLst>
        </pc:spChg>
        <pc:spChg chg="add mod replST">
          <ac:chgData name="Martin Locock" userId="e15b0232-237d-4436-a587-677fdd88485c" providerId="ADAL" clId="{9490FCAB-A391-4EDB-A686-1941C524DB24}" dt="2024-01-05T13:14:52.008" v="9534"/>
          <ac:spMkLst>
            <pc:docMk/>
            <pc:sldMk cId="1171091200" sldId="288"/>
            <ac:spMk id="758" creationId="{E0A5A4BC-B10B-41D6-B878-A83116C6068F}"/>
          </ac:spMkLst>
        </pc:spChg>
        <pc:spChg chg="add mod replST">
          <ac:chgData name="Martin Locock" userId="e15b0232-237d-4436-a587-677fdd88485c" providerId="ADAL" clId="{9490FCAB-A391-4EDB-A686-1941C524DB24}" dt="2024-01-05T13:14:52.008" v="9543"/>
          <ac:spMkLst>
            <pc:docMk/>
            <pc:sldMk cId="1171091200" sldId="288"/>
            <ac:spMk id="759" creationId="{66A0495A-2165-44FD-B05A-A6ED4E2CE566}"/>
          </ac:spMkLst>
        </pc:spChg>
        <pc:spChg chg="add mod replST">
          <ac:chgData name="Martin Locock" userId="e15b0232-237d-4436-a587-677fdd88485c" providerId="ADAL" clId="{9490FCAB-A391-4EDB-A686-1941C524DB24}" dt="2024-01-05T13:14:52.018" v="9552"/>
          <ac:spMkLst>
            <pc:docMk/>
            <pc:sldMk cId="1171091200" sldId="288"/>
            <ac:spMk id="760" creationId="{A476DFE0-7371-43F7-9ECB-E67A786EA60D}"/>
          </ac:spMkLst>
        </pc:spChg>
        <pc:spChg chg="add mod replST">
          <ac:chgData name="Martin Locock" userId="e15b0232-237d-4436-a587-677fdd88485c" providerId="ADAL" clId="{9490FCAB-A391-4EDB-A686-1941C524DB24}" dt="2024-01-05T13:14:52.018" v="9561"/>
          <ac:spMkLst>
            <pc:docMk/>
            <pc:sldMk cId="1171091200" sldId="288"/>
            <ac:spMk id="761" creationId="{3FDEA67C-E17C-4F62-901F-AB01BB084B17}"/>
          </ac:spMkLst>
        </pc:spChg>
        <pc:spChg chg="add mod replST">
          <ac:chgData name="Martin Locock" userId="e15b0232-237d-4436-a587-677fdd88485c" providerId="ADAL" clId="{9490FCAB-A391-4EDB-A686-1941C524DB24}" dt="2024-01-05T13:14:52.026" v="9570"/>
          <ac:spMkLst>
            <pc:docMk/>
            <pc:sldMk cId="1171091200" sldId="288"/>
            <ac:spMk id="762" creationId="{EE6B8D31-B472-4349-A834-0B35A78E61B8}"/>
          </ac:spMkLst>
        </pc:spChg>
        <pc:spChg chg="add mod replST">
          <ac:chgData name="Martin Locock" userId="e15b0232-237d-4436-a587-677fdd88485c" providerId="ADAL" clId="{9490FCAB-A391-4EDB-A686-1941C524DB24}" dt="2024-01-05T13:14:52.028" v="9579"/>
          <ac:spMkLst>
            <pc:docMk/>
            <pc:sldMk cId="1171091200" sldId="288"/>
            <ac:spMk id="763" creationId="{AC3BEA30-7567-4DF9-8EE0-2B19B43A891F}"/>
          </ac:spMkLst>
        </pc:spChg>
        <pc:spChg chg="add mod replST">
          <ac:chgData name="Martin Locock" userId="e15b0232-237d-4436-a587-677fdd88485c" providerId="ADAL" clId="{9490FCAB-A391-4EDB-A686-1941C524DB24}" dt="2024-01-05T13:14:52.036" v="9588"/>
          <ac:spMkLst>
            <pc:docMk/>
            <pc:sldMk cId="1171091200" sldId="288"/>
            <ac:spMk id="764" creationId="{81ADF1EC-A922-446B-BE21-ADD92047918A}"/>
          </ac:spMkLst>
        </pc:spChg>
        <pc:spChg chg="add mod replST">
          <ac:chgData name="Martin Locock" userId="e15b0232-237d-4436-a587-677fdd88485c" providerId="ADAL" clId="{9490FCAB-A391-4EDB-A686-1941C524DB24}" dt="2024-01-05T13:14:52.038" v="9597"/>
          <ac:spMkLst>
            <pc:docMk/>
            <pc:sldMk cId="1171091200" sldId="288"/>
            <ac:spMk id="765" creationId="{BF79C765-68E9-4C8D-952B-02054EBBCFF7}"/>
          </ac:spMkLst>
        </pc:spChg>
        <pc:spChg chg="add mod replST">
          <ac:chgData name="Martin Locock" userId="e15b0232-237d-4436-a587-677fdd88485c" providerId="ADAL" clId="{9490FCAB-A391-4EDB-A686-1941C524DB24}" dt="2024-01-05T13:14:52.038" v="9606"/>
          <ac:spMkLst>
            <pc:docMk/>
            <pc:sldMk cId="1171091200" sldId="288"/>
            <ac:spMk id="766" creationId="{B7330A4D-70D3-4F85-B202-EBF852EBC350}"/>
          </ac:spMkLst>
        </pc:spChg>
        <pc:spChg chg="add mod replST">
          <ac:chgData name="Martin Locock" userId="e15b0232-237d-4436-a587-677fdd88485c" providerId="ADAL" clId="{9490FCAB-A391-4EDB-A686-1941C524DB24}" dt="2024-01-05T13:14:52.049" v="9615"/>
          <ac:spMkLst>
            <pc:docMk/>
            <pc:sldMk cId="1171091200" sldId="288"/>
            <ac:spMk id="767" creationId="{6CB81364-1CC2-4FF6-BE41-1519C8C055CA}"/>
          </ac:spMkLst>
        </pc:spChg>
        <pc:spChg chg="add mod replST">
          <ac:chgData name="Martin Locock" userId="e15b0232-237d-4436-a587-677fdd88485c" providerId="ADAL" clId="{9490FCAB-A391-4EDB-A686-1941C524DB24}" dt="2024-01-05T13:14:52.056" v="9624"/>
          <ac:spMkLst>
            <pc:docMk/>
            <pc:sldMk cId="1171091200" sldId="288"/>
            <ac:spMk id="768" creationId="{0BAF113F-D210-4E50-96FD-4F2AA0A24C40}"/>
          </ac:spMkLst>
        </pc:spChg>
        <pc:spChg chg="add mod replST">
          <ac:chgData name="Martin Locock" userId="e15b0232-237d-4436-a587-677fdd88485c" providerId="ADAL" clId="{9490FCAB-A391-4EDB-A686-1941C524DB24}" dt="2024-01-05T13:14:52.056" v="9633"/>
          <ac:spMkLst>
            <pc:docMk/>
            <pc:sldMk cId="1171091200" sldId="288"/>
            <ac:spMk id="769" creationId="{CDB4C95F-DE61-4921-BCC8-4165AA00D962}"/>
          </ac:spMkLst>
        </pc:spChg>
        <pc:spChg chg="add mod replST">
          <ac:chgData name="Martin Locock" userId="e15b0232-237d-4436-a587-677fdd88485c" providerId="ADAL" clId="{9490FCAB-A391-4EDB-A686-1941C524DB24}" dt="2024-01-05T13:14:52.056" v="9642"/>
          <ac:spMkLst>
            <pc:docMk/>
            <pc:sldMk cId="1171091200" sldId="288"/>
            <ac:spMk id="770" creationId="{FD352A96-63CE-468B-8D1E-6651A68D8D35}"/>
          </ac:spMkLst>
        </pc:spChg>
        <pc:spChg chg="add mod replST">
          <ac:chgData name="Martin Locock" userId="e15b0232-237d-4436-a587-677fdd88485c" providerId="ADAL" clId="{9490FCAB-A391-4EDB-A686-1941C524DB24}" dt="2024-01-05T13:14:52.068" v="9651"/>
          <ac:spMkLst>
            <pc:docMk/>
            <pc:sldMk cId="1171091200" sldId="288"/>
            <ac:spMk id="771" creationId="{8FE5A67A-C1CC-4AC7-9E7D-BB91A8A3D4DE}"/>
          </ac:spMkLst>
        </pc:spChg>
        <pc:spChg chg="add mod replST">
          <ac:chgData name="Martin Locock" userId="e15b0232-237d-4436-a587-677fdd88485c" providerId="ADAL" clId="{9490FCAB-A391-4EDB-A686-1941C524DB24}" dt="2024-01-05T13:14:52.068" v="9660"/>
          <ac:spMkLst>
            <pc:docMk/>
            <pc:sldMk cId="1171091200" sldId="288"/>
            <ac:spMk id="772" creationId="{3A1E44AB-CCFA-43B4-89C2-3C08E163C238}"/>
          </ac:spMkLst>
        </pc:spChg>
        <pc:spChg chg="add mod replST">
          <ac:chgData name="Martin Locock" userId="e15b0232-237d-4436-a587-677fdd88485c" providerId="ADAL" clId="{9490FCAB-A391-4EDB-A686-1941C524DB24}" dt="2024-01-05T13:14:52.078" v="9669"/>
          <ac:spMkLst>
            <pc:docMk/>
            <pc:sldMk cId="1171091200" sldId="288"/>
            <ac:spMk id="773" creationId="{5482896C-AD18-40F4-85A8-014C777C84A4}"/>
          </ac:spMkLst>
        </pc:spChg>
        <pc:spChg chg="add mod replST">
          <ac:chgData name="Martin Locock" userId="e15b0232-237d-4436-a587-677fdd88485c" providerId="ADAL" clId="{9490FCAB-A391-4EDB-A686-1941C524DB24}" dt="2024-01-05T13:14:52.078" v="9678"/>
          <ac:spMkLst>
            <pc:docMk/>
            <pc:sldMk cId="1171091200" sldId="288"/>
            <ac:spMk id="774" creationId="{2E3564A6-6552-4C2B-96A5-95B25712C4BC}"/>
          </ac:spMkLst>
        </pc:spChg>
        <pc:spChg chg="add mod replST">
          <ac:chgData name="Martin Locock" userId="e15b0232-237d-4436-a587-677fdd88485c" providerId="ADAL" clId="{9490FCAB-A391-4EDB-A686-1941C524DB24}" dt="2024-01-05T13:14:52.089" v="9687"/>
          <ac:spMkLst>
            <pc:docMk/>
            <pc:sldMk cId="1171091200" sldId="288"/>
            <ac:spMk id="775" creationId="{12CB79A0-196B-4F02-9CC8-CEBCE9678A37}"/>
          </ac:spMkLst>
        </pc:spChg>
        <pc:spChg chg="add mod replST">
          <ac:chgData name="Martin Locock" userId="e15b0232-237d-4436-a587-677fdd88485c" providerId="ADAL" clId="{9490FCAB-A391-4EDB-A686-1941C524DB24}" dt="2024-01-05T13:14:52.089" v="9696"/>
          <ac:spMkLst>
            <pc:docMk/>
            <pc:sldMk cId="1171091200" sldId="288"/>
            <ac:spMk id="776" creationId="{1B708C65-654A-4B41-A8FF-9E534921A35B}"/>
          </ac:spMkLst>
        </pc:spChg>
        <pc:spChg chg="add mod replST">
          <ac:chgData name="Martin Locock" userId="e15b0232-237d-4436-a587-677fdd88485c" providerId="ADAL" clId="{9490FCAB-A391-4EDB-A686-1941C524DB24}" dt="2024-01-05T13:14:52.099" v="9705"/>
          <ac:spMkLst>
            <pc:docMk/>
            <pc:sldMk cId="1171091200" sldId="288"/>
            <ac:spMk id="777" creationId="{FD1750C0-7966-426B-A443-AA9DEC2A8844}"/>
          </ac:spMkLst>
        </pc:spChg>
        <pc:spChg chg="add mod replST">
          <ac:chgData name="Martin Locock" userId="e15b0232-237d-4436-a587-677fdd88485c" providerId="ADAL" clId="{9490FCAB-A391-4EDB-A686-1941C524DB24}" dt="2024-01-05T13:14:52.099" v="9714"/>
          <ac:spMkLst>
            <pc:docMk/>
            <pc:sldMk cId="1171091200" sldId="288"/>
            <ac:spMk id="778" creationId="{45809D46-6409-45BF-8CAA-1E85BEECCA09}"/>
          </ac:spMkLst>
        </pc:spChg>
        <pc:spChg chg="add mod replST">
          <ac:chgData name="Martin Locock" userId="e15b0232-237d-4436-a587-677fdd88485c" providerId="ADAL" clId="{9490FCAB-A391-4EDB-A686-1941C524DB24}" dt="2024-01-05T13:14:52.109" v="9723"/>
          <ac:spMkLst>
            <pc:docMk/>
            <pc:sldMk cId="1171091200" sldId="288"/>
            <ac:spMk id="779" creationId="{04A31CD2-47B5-47C7-BFB3-E3948421DA7D}"/>
          </ac:spMkLst>
        </pc:spChg>
        <pc:spChg chg="add mod replST">
          <ac:chgData name="Martin Locock" userId="e15b0232-237d-4436-a587-677fdd88485c" providerId="ADAL" clId="{9490FCAB-A391-4EDB-A686-1941C524DB24}" dt="2024-01-05T13:14:52.109" v="9732"/>
          <ac:spMkLst>
            <pc:docMk/>
            <pc:sldMk cId="1171091200" sldId="288"/>
            <ac:spMk id="780" creationId="{595493DB-8C5D-4AC5-B1AF-104B1E8ECD60}"/>
          </ac:spMkLst>
        </pc:spChg>
        <pc:spChg chg="add mod replST">
          <ac:chgData name="Martin Locock" userId="e15b0232-237d-4436-a587-677fdd88485c" providerId="ADAL" clId="{9490FCAB-A391-4EDB-A686-1941C524DB24}" dt="2024-01-05T13:14:52.119" v="9741"/>
          <ac:spMkLst>
            <pc:docMk/>
            <pc:sldMk cId="1171091200" sldId="288"/>
            <ac:spMk id="781" creationId="{6552A737-3F65-4E68-8D49-6C73ACD409E7}"/>
          </ac:spMkLst>
        </pc:spChg>
        <pc:spChg chg="add mod replST">
          <ac:chgData name="Martin Locock" userId="e15b0232-237d-4436-a587-677fdd88485c" providerId="ADAL" clId="{9490FCAB-A391-4EDB-A686-1941C524DB24}" dt="2024-01-05T13:14:52.119" v="9750"/>
          <ac:spMkLst>
            <pc:docMk/>
            <pc:sldMk cId="1171091200" sldId="288"/>
            <ac:spMk id="782" creationId="{363B1002-6BF0-4FCB-B4DE-A3AEB21F2640}"/>
          </ac:spMkLst>
        </pc:spChg>
        <pc:spChg chg="add mod replST">
          <ac:chgData name="Martin Locock" userId="e15b0232-237d-4436-a587-677fdd88485c" providerId="ADAL" clId="{9490FCAB-A391-4EDB-A686-1941C524DB24}" dt="2024-01-05T13:14:52.127" v="9759"/>
          <ac:spMkLst>
            <pc:docMk/>
            <pc:sldMk cId="1171091200" sldId="288"/>
            <ac:spMk id="783" creationId="{881BD2EA-E82D-4A6B-8EF1-D7EFBABFACCD}"/>
          </ac:spMkLst>
        </pc:spChg>
        <pc:spChg chg="add mod replST">
          <ac:chgData name="Martin Locock" userId="e15b0232-237d-4436-a587-677fdd88485c" providerId="ADAL" clId="{9490FCAB-A391-4EDB-A686-1941C524DB24}" dt="2024-01-05T13:14:52.129" v="9768"/>
          <ac:spMkLst>
            <pc:docMk/>
            <pc:sldMk cId="1171091200" sldId="288"/>
            <ac:spMk id="784" creationId="{ECA1D050-70D9-4525-8D5C-8B087A5AE7A4}"/>
          </ac:spMkLst>
        </pc:spChg>
        <pc:spChg chg="add mod replST">
          <ac:chgData name="Martin Locock" userId="e15b0232-237d-4436-a587-677fdd88485c" providerId="ADAL" clId="{9490FCAB-A391-4EDB-A686-1941C524DB24}" dt="2024-01-05T13:14:52.137" v="9777"/>
          <ac:spMkLst>
            <pc:docMk/>
            <pc:sldMk cId="1171091200" sldId="288"/>
            <ac:spMk id="785" creationId="{903C7FC4-9505-4C02-8AD6-48CA21D4965B}"/>
          </ac:spMkLst>
        </pc:spChg>
        <pc:spChg chg="add mod replST">
          <ac:chgData name="Martin Locock" userId="e15b0232-237d-4436-a587-677fdd88485c" providerId="ADAL" clId="{9490FCAB-A391-4EDB-A686-1941C524DB24}" dt="2024-01-05T13:14:52.139" v="9786"/>
          <ac:spMkLst>
            <pc:docMk/>
            <pc:sldMk cId="1171091200" sldId="288"/>
            <ac:spMk id="786" creationId="{97213C81-7B65-43FB-96B4-48E6D18EB629}"/>
          </ac:spMkLst>
        </pc:spChg>
        <pc:spChg chg="add mod replST">
          <ac:chgData name="Martin Locock" userId="e15b0232-237d-4436-a587-677fdd88485c" providerId="ADAL" clId="{9490FCAB-A391-4EDB-A686-1941C524DB24}" dt="2024-01-05T13:14:52.139" v="9795"/>
          <ac:spMkLst>
            <pc:docMk/>
            <pc:sldMk cId="1171091200" sldId="288"/>
            <ac:spMk id="787" creationId="{DD53556A-E107-4102-988C-B9A2A37D74F4}"/>
          </ac:spMkLst>
        </pc:spChg>
        <pc:spChg chg="add mod replST">
          <ac:chgData name="Martin Locock" userId="e15b0232-237d-4436-a587-677fdd88485c" providerId="ADAL" clId="{9490FCAB-A391-4EDB-A686-1941C524DB24}" dt="2024-01-05T13:14:52.149" v="9804"/>
          <ac:spMkLst>
            <pc:docMk/>
            <pc:sldMk cId="1171091200" sldId="288"/>
            <ac:spMk id="788" creationId="{48F4B956-688E-41B0-AB79-51BFFDD997A5}"/>
          </ac:spMkLst>
        </pc:spChg>
        <pc:spChg chg="add mod replST">
          <ac:chgData name="Martin Locock" userId="e15b0232-237d-4436-a587-677fdd88485c" providerId="ADAL" clId="{9490FCAB-A391-4EDB-A686-1941C524DB24}" dt="2024-01-05T13:14:52.149" v="9813"/>
          <ac:spMkLst>
            <pc:docMk/>
            <pc:sldMk cId="1171091200" sldId="288"/>
            <ac:spMk id="789" creationId="{DB27494C-ED25-49BC-B058-2A7CA8F08649}"/>
          </ac:spMkLst>
        </pc:spChg>
        <pc:spChg chg="add mod replST">
          <ac:chgData name="Martin Locock" userId="e15b0232-237d-4436-a587-677fdd88485c" providerId="ADAL" clId="{9490FCAB-A391-4EDB-A686-1941C524DB24}" dt="2024-01-05T13:14:52.157" v="9822"/>
          <ac:spMkLst>
            <pc:docMk/>
            <pc:sldMk cId="1171091200" sldId="288"/>
            <ac:spMk id="790" creationId="{C5DC2805-BB28-4FBE-B5F0-5B087E8706C3}"/>
          </ac:spMkLst>
        </pc:spChg>
        <pc:spChg chg="add mod replST">
          <ac:chgData name="Martin Locock" userId="e15b0232-237d-4436-a587-677fdd88485c" providerId="ADAL" clId="{9490FCAB-A391-4EDB-A686-1941C524DB24}" dt="2024-01-05T13:14:52.159" v="9831"/>
          <ac:spMkLst>
            <pc:docMk/>
            <pc:sldMk cId="1171091200" sldId="288"/>
            <ac:spMk id="791" creationId="{1BCDD695-5FA1-4FCE-9ED2-2E9585525B64}"/>
          </ac:spMkLst>
        </pc:spChg>
        <pc:spChg chg="add mod replST">
          <ac:chgData name="Martin Locock" userId="e15b0232-237d-4436-a587-677fdd88485c" providerId="ADAL" clId="{9490FCAB-A391-4EDB-A686-1941C524DB24}" dt="2024-01-05T13:14:52.159" v="9840"/>
          <ac:spMkLst>
            <pc:docMk/>
            <pc:sldMk cId="1171091200" sldId="288"/>
            <ac:spMk id="792" creationId="{9BA9FF57-CEC6-4620-A3A7-808610139C8C}"/>
          </ac:spMkLst>
        </pc:spChg>
        <pc:spChg chg="add mod replST">
          <ac:chgData name="Martin Locock" userId="e15b0232-237d-4436-a587-677fdd88485c" providerId="ADAL" clId="{9490FCAB-A391-4EDB-A686-1941C524DB24}" dt="2024-01-05T13:14:52.169" v="9849"/>
          <ac:spMkLst>
            <pc:docMk/>
            <pc:sldMk cId="1171091200" sldId="288"/>
            <ac:spMk id="793" creationId="{99B7EE29-ED3F-4901-8D49-9B960C3CC0F9}"/>
          </ac:spMkLst>
        </pc:spChg>
        <pc:spChg chg="add mod replST">
          <ac:chgData name="Martin Locock" userId="e15b0232-237d-4436-a587-677fdd88485c" providerId="ADAL" clId="{9490FCAB-A391-4EDB-A686-1941C524DB24}" dt="2024-01-05T13:14:52.169" v="9858"/>
          <ac:spMkLst>
            <pc:docMk/>
            <pc:sldMk cId="1171091200" sldId="288"/>
            <ac:spMk id="794" creationId="{0C47C67A-0712-495A-A6B0-0BFB7912490A}"/>
          </ac:spMkLst>
        </pc:spChg>
        <pc:spChg chg="add mod replST">
          <ac:chgData name="Martin Locock" userId="e15b0232-237d-4436-a587-677fdd88485c" providerId="ADAL" clId="{9490FCAB-A391-4EDB-A686-1941C524DB24}" dt="2024-01-05T13:14:52.179" v="9867"/>
          <ac:spMkLst>
            <pc:docMk/>
            <pc:sldMk cId="1171091200" sldId="288"/>
            <ac:spMk id="795" creationId="{A82B0FCC-364A-49EA-ABDB-FE9D2F9F90D5}"/>
          </ac:spMkLst>
        </pc:spChg>
        <pc:spChg chg="add mod replST">
          <ac:chgData name="Martin Locock" userId="e15b0232-237d-4436-a587-677fdd88485c" providerId="ADAL" clId="{9490FCAB-A391-4EDB-A686-1941C524DB24}" dt="2024-01-05T13:14:52.179" v="9876"/>
          <ac:spMkLst>
            <pc:docMk/>
            <pc:sldMk cId="1171091200" sldId="288"/>
            <ac:spMk id="796" creationId="{1199AB61-AFC4-4CA9-8764-43E9A3920FA3}"/>
          </ac:spMkLst>
        </pc:spChg>
        <pc:spChg chg="add mod replST">
          <ac:chgData name="Martin Locock" userId="e15b0232-237d-4436-a587-677fdd88485c" providerId="ADAL" clId="{9490FCAB-A391-4EDB-A686-1941C524DB24}" dt="2024-01-05T13:14:52.187" v="9885"/>
          <ac:spMkLst>
            <pc:docMk/>
            <pc:sldMk cId="1171091200" sldId="288"/>
            <ac:spMk id="797" creationId="{6E762880-29E3-4CA2-B0F1-D6C026660481}"/>
          </ac:spMkLst>
        </pc:spChg>
        <pc:spChg chg="add mod replST">
          <ac:chgData name="Martin Locock" userId="e15b0232-237d-4436-a587-677fdd88485c" providerId="ADAL" clId="{9490FCAB-A391-4EDB-A686-1941C524DB24}" dt="2024-01-05T13:14:52.189" v="9894"/>
          <ac:spMkLst>
            <pc:docMk/>
            <pc:sldMk cId="1171091200" sldId="288"/>
            <ac:spMk id="798" creationId="{419B4B4F-2680-43D2-A541-71F996C5E423}"/>
          </ac:spMkLst>
        </pc:spChg>
        <pc:spChg chg="add mod replST">
          <ac:chgData name="Martin Locock" userId="e15b0232-237d-4436-a587-677fdd88485c" providerId="ADAL" clId="{9490FCAB-A391-4EDB-A686-1941C524DB24}" dt="2024-01-05T13:14:52.189" v="9903"/>
          <ac:spMkLst>
            <pc:docMk/>
            <pc:sldMk cId="1171091200" sldId="288"/>
            <ac:spMk id="799" creationId="{30AB5F3A-C292-45D8-AD30-BFEB9F0DEA27}"/>
          </ac:spMkLst>
        </pc:spChg>
        <pc:spChg chg="add mod replST">
          <ac:chgData name="Martin Locock" userId="e15b0232-237d-4436-a587-677fdd88485c" providerId="ADAL" clId="{9490FCAB-A391-4EDB-A686-1941C524DB24}" dt="2024-01-05T13:14:52.199" v="9912"/>
          <ac:spMkLst>
            <pc:docMk/>
            <pc:sldMk cId="1171091200" sldId="288"/>
            <ac:spMk id="800" creationId="{06139F37-9855-42A3-BC6F-B719D31A54D3}"/>
          </ac:spMkLst>
        </pc:spChg>
        <pc:spChg chg="add mod replST">
          <ac:chgData name="Martin Locock" userId="e15b0232-237d-4436-a587-677fdd88485c" providerId="ADAL" clId="{9490FCAB-A391-4EDB-A686-1941C524DB24}" dt="2024-01-05T13:14:52.199" v="9921"/>
          <ac:spMkLst>
            <pc:docMk/>
            <pc:sldMk cId="1171091200" sldId="288"/>
            <ac:spMk id="801" creationId="{860D26B2-926E-466A-B34D-941969C65811}"/>
          </ac:spMkLst>
        </pc:spChg>
        <pc:spChg chg="add mod replST">
          <ac:chgData name="Martin Locock" userId="e15b0232-237d-4436-a587-677fdd88485c" providerId="ADAL" clId="{9490FCAB-A391-4EDB-A686-1941C524DB24}" dt="2024-01-05T13:14:52.207" v="9930"/>
          <ac:spMkLst>
            <pc:docMk/>
            <pc:sldMk cId="1171091200" sldId="288"/>
            <ac:spMk id="802" creationId="{981836C4-7E73-4F0F-8985-96E5E80D4498}"/>
          </ac:spMkLst>
        </pc:spChg>
        <pc:spChg chg="add mod replST">
          <ac:chgData name="Martin Locock" userId="e15b0232-237d-4436-a587-677fdd88485c" providerId="ADAL" clId="{9490FCAB-A391-4EDB-A686-1941C524DB24}" dt="2024-01-05T13:14:52.209" v="9939"/>
          <ac:spMkLst>
            <pc:docMk/>
            <pc:sldMk cId="1171091200" sldId="288"/>
            <ac:spMk id="803" creationId="{9ED0641A-DDD3-4B71-8461-A0835F8F1F8D}"/>
          </ac:spMkLst>
        </pc:spChg>
        <pc:spChg chg="add mod replST">
          <ac:chgData name="Martin Locock" userId="e15b0232-237d-4436-a587-677fdd88485c" providerId="ADAL" clId="{9490FCAB-A391-4EDB-A686-1941C524DB24}" dt="2024-01-05T13:14:52.217" v="9948"/>
          <ac:spMkLst>
            <pc:docMk/>
            <pc:sldMk cId="1171091200" sldId="288"/>
            <ac:spMk id="804" creationId="{20CD0462-2A26-4046-BDF0-1952114B39D5}"/>
          </ac:spMkLst>
        </pc:spChg>
        <pc:spChg chg="add mod replST">
          <ac:chgData name="Martin Locock" userId="e15b0232-237d-4436-a587-677fdd88485c" providerId="ADAL" clId="{9490FCAB-A391-4EDB-A686-1941C524DB24}" dt="2024-01-05T13:14:52.219" v="9957"/>
          <ac:spMkLst>
            <pc:docMk/>
            <pc:sldMk cId="1171091200" sldId="288"/>
            <ac:spMk id="805" creationId="{8C25FEEE-4839-40CC-AFC0-3BC2C74110D4}"/>
          </ac:spMkLst>
        </pc:spChg>
        <pc:spChg chg="add mod replST">
          <ac:chgData name="Martin Locock" userId="e15b0232-237d-4436-a587-677fdd88485c" providerId="ADAL" clId="{9490FCAB-A391-4EDB-A686-1941C524DB24}" dt="2024-01-05T13:14:52.219" v="9966"/>
          <ac:spMkLst>
            <pc:docMk/>
            <pc:sldMk cId="1171091200" sldId="288"/>
            <ac:spMk id="806" creationId="{709B5970-A0A5-498E-B188-111D54187707}"/>
          </ac:spMkLst>
        </pc:spChg>
        <pc:spChg chg="add mod replST">
          <ac:chgData name="Martin Locock" userId="e15b0232-237d-4436-a587-677fdd88485c" providerId="ADAL" clId="{9490FCAB-A391-4EDB-A686-1941C524DB24}" dt="2024-01-05T13:14:52.230" v="9975"/>
          <ac:spMkLst>
            <pc:docMk/>
            <pc:sldMk cId="1171091200" sldId="288"/>
            <ac:spMk id="807" creationId="{D11D3D7A-28C1-47EC-9359-9C503FCD8344}"/>
          </ac:spMkLst>
        </pc:spChg>
        <pc:spChg chg="add mod replST">
          <ac:chgData name="Martin Locock" userId="e15b0232-237d-4436-a587-677fdd88485c" providerId="ADAL" clId="{9490FCAB-A391-4EDB-A686-1941C524DB24}" dt="2024-01-05T13:14:52.230" v="9984"/>
          <ac:spMkLst>
            <pc:docMk/>
            <pc:sldMk cId="1171091200" sldId="288"/>
            <ac:spMk id="808" creationId="{32FB3546-0454-407F-B750-1B2730D7DA8A}"/>
          </ac:spMkLst>
        </pc:spChg>
        <pc:spChg chg="add mod replST">
          <ac:chgData name="Martin Locock" userId="e15b0232-237d-4436-a587-677fdd88485c" providerId="ADAL" clId="{9490FCAB-A391-4EDB-A686-1941C524DB24}" dt="2024-01-05T13:14:52.240" v="9993"/>
          <ac:spMkLst>
            <pc:docMk/>
            <pc:sldMk cId="1171091200" sldId="288"/>
            <ac:spMk id="809" creationId="{592AF974-96A2-4ADF-B5CB-44DFEC6F15E8}"/>
          </ac:spMkLst>
        </pc:spChg>
        <pc:spChg chg="add mod replST">
          <ac:chgData name="Martin Locock" userId="e15b0232-237d-4436-a587-677fdd88485c" providerId="ADAL" clId="{9490FCAB-A391-4EDB-A686-1941C524DB24}" dt="2024-01-05T13:14:52.240" v="10002"/>
          <ac:spMkLst>
            <pc:docMk/>
            <pc:sldMk cId="1171091200" sldId="288"/>
            <ac:spMk id="810" creationId="{CC429373-D665-46BC-93F7-47E6B69B0C81}"/>
          </ac:spMkLst>
        </pc:spChg>
        <pc:spChg chg="add mod replST">
          <ac:chgData name="Martin Locock" userId="e15b0232-237d-4436-a587-677fdd88485c" providerId="ADAL" clId="{9490FCAB-A391-4EDB-A686-1941C524DB24}" dt="2024-01-05T13:14:52.248" v="10011"/>
          <ac:spMkLst>
            <pc:docMk/>
            <pc:sldMk cId="1171091200" sldId="288"/>
            <ac:spMk id="811" creationId="{2FC43529-13D1-42DC-BF94-3F68948CFF57}"/>
          </ac:spMkLst>
        </pc:spChg>
        <pc:spChg chg="add mod replST">
          <ac:chgData name="Martin Locock" userId="e15b0232-237d-4436-a587-677fdd88485c" providerId="ADAL" clId="{9490FCAB-A391-4EDB-A686-1941C524DB24}" dt="2024-01-05T13:14:52.250" v="10020"/>
          <ac:spMkLst>
            <pc:docMk/>
            <pc:sldMk cId="1171091200" sldId="288"/>
            <ac:spMk id="812" creationId="{633E9AAA-C2F7-4E43-A265-510C00383A06}"/>
          </ac:spMkLst>
        </pc:spChg>
        <pc:spChg chg="add mod replST">
          <ac:chgData name="Martin Locock" userId="e15b0232-237d-4436-a587-677fdd88485c" providerId="ADAL" clId="{9490FCAB-A391-4EDB-A686-1941C524DB24}" dt="2024-01-05T13:14:52.250" v="10029"/>
          <ac:spMkLst>
            <pc:docMk/>
            <pc:sldMk cId="1171091200" sldId="288"/>
            <ac:spMk id="813" creationId="{4198E824-178C-4F01-ADC2-EFEC44BB403F}"/>
          </ac:spMkLst>
        </pc:spChg>
        <pc:spChg chg="add mod replST">
          <ac:chgData name="Martin Locock" userId="e15b0232-237d-4436-a587-677fdd88485c" providerId="ADAL" clId="{9490FCAB-A391-4EDB-A686-1941C524DB24}" dt="2024-01-05T13:14:52.260" v="10038"/>
          <ac:spMkLst>
            <pc:docMk/>
            <pc:sldMk cId="1171091200" sldId="288"/>
            <ac:spMk id="814" creationId="{FB6510FC-B979-4D9C-AA5A-0A1CB3935423}"/>
          </ac:spMkLst>
        </pc:spChg>
        <pc:spChg chg="add mod replST">
          <ac:chgData name="Martin Locock" userId="e15b0232-237d-4436-a587-677fdd88485c" providerId="ADAL" clId="{9490FCAB-A391-4EDB-A686-1941C524DB24}" dt="2024-01-05T13:14:52.260" v="10047"/>
          <ac:spMkLst>
            <pc:docMk/>
            <pc:sldMk cId="1171091200" sldId="288"/>
            <ac:spMk id="815" creationId="{B7489B53-71A2-4F29-8FC7-929893CA5B09}"/>
          </ac:spMkLst>
        </pc:spChg>
        <pc:spChg chg="add mod replST">
          <ac:chgData name="Martin Locock" userId="e15b0232-237d-4436-a587-677fdd88485c" providerId="ADAL" clId="{9490FCAB-A391-4EDB-A686-1941C524DB24}" dt="2024-01-05T13:14:52.270" v="10056"/>
          <ac:spMkLst>
            <pc:docMk/>
            <pc:sldMk cId="1171091200" sldId="288"/>
            <ac:spMk id="816" creationId="{991FA92A-F454-4DCB-8210-6554DA11E13C}"/>
          </ac:spMkLst>
        </pc:spChg>
        <pc:spChg chg="add mod replST">
          <ac:chgData name="Martin Locock" userId="e15b0232-237d-4436-a587-677fdd88485c" providerId="ADAL" clId="{9490FCAB-A391-4EDB-A686-1941C524DB24}" dt="2024-01-05T13:14:52.270" v="10065"/>
          <ac:spMkLst>
            <pc:docMk/>
            <pc:sldMk cId="1171091200" sldId="288"/>
            <ac:spMk id="817" creationId="{32B935A2-D4CD-4614-B741-41D14E4C4943}"/>
          </ac:spMkLst>
        </pc:spChg>
        <pc:spChg chg="add mod replST">
          <ac:chgData name="Martin Locock" userId="e15b0232-237d-4436-a587-677fdd88485c" providerId="ADAL" clId="{9490FCAB-A391-4EDB-A686-1941C524DB24}" dt="2024-01-05T13:14:52.278" v="10074"/>
          <ac:spMkLst>
            <pc:docMk/>
            <pc:sldMk cId="1171091200" sldId="288"/>
            <ac:spMk id="818" creationId="{8CF5683F-E105-43EB-8570-752901A437F1}"/>
          </ac:spMkLst>
        </pc:spChg>
        <pc:spChg chg="add mod replST">
          <ac:chgData name="Martin Locock" userId="e15b0232-237d-4436-a587-677fdd88485c" providerId="ADAL" clId="{9490FCAB-A391-4EDB-A686-1941C524DB24}" dt="2024-01-05T13:14:52.280" v="10083"/>
          <ac:spMkLst>
            <pc:docMk/>
            <pc:sldMk cId="1171091200" sldId="288"/>
            <ac:spMk id="819" creationId="{0E60F3C4-CA02-4C8F-B21E-0553E502CA99}"/>
          </ac:spMkLst>
        </pc:spChg>
        <pc:spChg chg="add mod replST">
          <ac:chgData name="Martin Locock" userId="e15b0232-237d-4436-a587-677fdd88485c" providerId="ADAL" clId="{9490FCAB-A391-4EDB-A686-1941C524DB24}" dt="2024-01-05T13:14:52.288" v="10092"/>
          <ac:spMkLst>
            <pc:docMk/>
            <pc:sldMk cId="1171091200" sldId="288"/>
            <ac:spMk id="820" creationId="{1D910A38-658C-49AF-BA26-B690B0AF5EA5}"/>
          </ac:spMkLst>
        </pc:spChg>
        <pc:spChg chg="add mod replST">
          <ac:chgData name="Martin Locock" userId="e15b0232-237d-4436-a587-677fdd88485c" providerId="ADAL" clId="{9490FCAB-A391-4EDB-A686-1941C524DB24}" dt="2024-01-05T13:14:52.290" v="10101"/>
          <ac:spMkLst>
            <pc:docMk/>
            <pc:sldMk cId="1171091200" sldId="288"/>
            <ac:spMk id="821" creationId="{F5F367FB-2386-41CD-9997-4EBCA3A3553A}"/>
          </ac:spMkLst>
        </pc:spChg>
        <pc:spChg chg="add mod replST">
          <ac:chgData name="Martin Locock" userId="e15b0232-237d-4436-a587-677fdd88485c" providerId="ADAL" clId="{9490FCAB-A391-4EDB-A686-1941C524DB24}" dt="2024-01-05T13:14:52.290" v="10110"/>
          <ac:spMkLst>
            <pc:docMk/>
            <pc:sldMk cId="1171091200" sldId="288"/>
            <ac:spMk id="822" creationId="{6190E8A9-F90F-4B15-9097-5BFD99C05B13}"/>
          </ac:spMkLst>
        </pc:spChg>
        <pc:spChg chg="add mod replST">
          <ac:chgData name="Martin Locock" userId="e15b0232-237d-4436-a587-677fdd88485c" providerId="ADAL" clId="{9490FCAB-A391-4EDB-A686-1941C524DB24}" dt="2024-01-05T13:14:52.300" v="10119"/>
          <ac:spMkLst>
            <pc:docMk/>
            <pc:sldMk cId="1171091200" sldId="288"/>
            <ac:spMk id="823" creationId="{2B8FD4A0-C6F4-42F8-8784-B081F09410AC}"/>
          </ac:spMkLst>
        </pc:spChg>
        <pc:spChg chg="add mod replST">
          <ac:chgData name="Martin Locock" userId="e15b0232-237d-4436-a587-677fdd88485c" providerId="ADAL" clId="{9490FCAB-A391-4EDB-A686-1941C524DB24}" dt="2024-01-05T13:14:52.300" v="10128"/>
          <ac:spMkLst>
            <pc:docMk/>
            <pc:sldMk cId="1171091200" sldId="288"/>
            <ac:spMk id="824" creationId="{BA0A0687-6E4F-4B81-B28C-BDA64BD5F5E7}"/>
          </ac:spMkLst>
        </pc:spChg>
        <pc:spChg chg="add mod replST">
          <ac:chgData name="Martin Locock" userId="e15b0232-237d-4436-a587-677fdd88485c" providerId="ADAL" clId="{9490FCAB-A391-4EDB-A686-1941C524DB24}" dt="2024-01-05T13:14:52.308" v="10137"/>
          <ac:spMkLst>
            <pc:docMk/>
            <pc:sldMk cId="1171091200" sldId="288"/>
            <ac:spMk id="825" creationId="{B9CF4649-89B6-4048-9153-2059AF14E456}"/>
          </ac:spMkLst>
        </pc:spChg>
        <pc:spChg chg="add mod replST">
          <ac:chgData name="Martin Locock" userId="e15b0232-237d-4436-a587-677fdd88485c" providerId="ADAL" clId="{9490FCAB-A391-4EDB-A686-1941C524DB24}" dt="2024-01-05T13:14:52.310" v="10146"/>
          <ac:spMkLst>
            <pc:docMk/>
            <pc:sldMk cId="1171091200" sldId="288"/>
            <ac:spMk id="826" creationId="{FAD8288B-7294-4202-BA0B-D5D0095EC454}"/>
          </ac:spMkLst>
        </pc:spChg>
        <pc:spChg chg="add mod replST">
          <ac:chgData name="Martin Locock" userId="e15b0232-237d-4436-a587-677fdd88485c" providerId="ADAL" clId="{9490FCAB-A391-4EDB-A686-1941C524DB24}" dt="2024-01-05T13:14:52.318" v="10155"/>
          <ac:spMkLst>
            <pc:docMk/>
            <pc:sldMk cId="1171091200" sldId="288"/>
            <ac:spMk id="827" creationId="{ACCE557F-7C6D-4AF5-B2E0-EDD33DD783F9}"/>
          </ac:spMkLst>
        </pc:spChg>
        <pc:spChg chg="add mod replST">
          <ac:chgData name="Martin Locock" userId="e15b0232-237d-4436-a587-677fdd88485c" providerId="ADAL" clId="{9490FCAB-A391-4EDB-A686-1941C524DB24}" dt="2024-01-05T13:14:52.320" v="10164"/>
          <ac:spMkLst>
            <pc:docMk/>
            <pc:sldMk cId="1171091200" sldId="288"/>
            <ac:spMk id="828" creationId="{EDDA0B5A-60A1-4304-A228-42AE70D71C58}"/>
          </ac:spMkLst>
        </pc:spChg>
        <pc:spChg chg="add mod replST">
          <ac:chgData name="Martin Locock" userId="e15b0232-237d-4436-a587-677fdd88485c" providerId="ADAL" clId="{9490FCAB-A391-4EDB-A686-1941C524DB24}" dt="2024-01-05T13:14:52.320" v="10173"/>
          <ac:spMkLst>
            <pc:docMk/>
            <pc:sldMk cId="1171091200" sldId="288"/>
            <ac:spMk id="829" creationId="{7954EA76-2BED-4255-BDBC-0CD3885CCC1C}"/>
          </ac:spMkLst>
        </pc:spChg>
        <pc:spChg chg="add mod replST">
          <ac:chgData name="Martin Locock" userId="e15b0232-237d-4436-a587-677fdd88485c" providerId="ADAL" clId="{9490FCAB-A391-4EDB-A686-1941C524DB24}" dt="2024-01-05T13:14:52.330" v="10182"/>
          <ac:spMkLst>
            <pc:docMk/>
            <pc:sldMk cId="1171091200" sldId="288"/>
            <ac:spMk id="830" creationId="{17AF0576-B443-4372-9F1A-052BC13CCE17}"/>
          </ac:spMkLst>
        </pc:spChg>
        <pc:spChg chg="add mod replST">
          <ac:chgData name="Martin Locock" userId="e15b0232-237d-4436-a587-677fdd88485c" providerId="ADAL" clId="{9490FCAB-A391-4EDB-A686-1941C524DB24}" dt="2024-01-05T13:14:52.330" v="10191"/>
          <ac:spMkLst>
            <pc:docMk/>
            <pc:sldMk cId="1171091200" sldId="288"/>
            <ac:spMk id="831" creationId="{12E564DE-0586-400A-9785-1A8487A26AC4}"/>
          </ac:spMkLst>
        </pc:spChg>
        <pc:spChg chg="add mod replST">
          <ac:chgData name="Martin Locock" userId="e15b0232-237d-4436-a587-677fdd88485c" providerId="ADAL" clId="{9490FCAB-A391-4EDB-A686-1941C524DB24}" dt="2024-01-05T13:14:52.340" v="10200"/>
          <ac:spMkLst>
            <pc:docMk/>
            <pc:sldMk cId="1171091200" sldId="288"/>
            <ac:spMk id="832" creationId="{28E4716E-584E-4DBC-A36C-E9D6E4892D95}"/>
          </ac:spMkLst>
        </pc:spChg>
        <pc:spChg chg="add mod replST">
          <ac:chgData name="Martin Locock" userId="e15b0232-237d-4436-a587-677fdd88485c" providerId="ADAL" clId="{9490FCAB-A391-4EDB-A686-1941C524DB24}" dt="2024-01-05T13:14:52.340" v="10209"/>
          <ac:spMkLst>
            <pc:docMk/>
            <pc:sldMk cId="1171091200" sldId="288"/>
            <ac:spMk id="833" creationId="{D0473470-3666-4700-BE36-CDD24099F22C}"/>
          </ac:spMkLst>
        </pc:spChg>
        <pc:spChg chg="add mod replST">
          <ac:chgData name="Martin Locock" userId="e15b0232-237d-4436-a587-677fdd88485c" providerId="ADAL" clId="{9490FCAB-A391-4EDB-A686-1941C524DB24}" dt="2024-01-05T13:14:52.348" v="10218"/>
          <ac:spMkLst>
            <pc:docMk/>
            <pc:sldMk cId="1171091200" sldId="288"/>
            <ac:spMk id="834" creationId="{FED57692-F323-408E-9B5C-DA6AFE8EC0C4}"/>
          </ac:spMkLst>
        </pc:spChg>
        <pc:spChg chg="add mod replST">
          <ac:chgData name="Martin Locock" userId="e15b0232-237d-4436-a587-677fdd88485c" providerId="ADAL" clId="{9490FCAB-A391-4EDB-A686-1941C524DB24}" dt="2024-01-05T13:14:52.350" v="10227"/>
          <ac:spMkLst>
            <pc:docMk/>
            <pc:sldMk cId="1171091200" sldId="288"/>
            <ac:spMk id="835" creationId="{A3E78688-A446-47F4-8942-8323C8F2172F}"/>
          </ac:spMkLst>
        </pc:spChg>
        <pc:spChg chg="add mod replST">
          <ac:chgData name="Martin Locock" userId="e15b0232-237d-4436-a587-677fdd88485c" providerId="ADAL" clId="{9490FCAB-A391-4EDB-A686-1941C524DB24}" dt="2024-01-05T13:14:52.350" v="10236"/>
          <ac:spMkLst>
            <pc:docMk/>
            <pc:sldMk cId="1171091200" sldId="288"/>
            <ac:spMk id="836" creationId="{7F9D5829-1AD6-4531-B38A-194AD3D3CDD8}"/>
          </ac:spMkLst>
        </pc:spChg>
        <pc:spChg chg="add mod replST">
          <ac:chgData name="Martin Locock" userId="e15b0232-237d-4436-a587-677fdd88485c" providerId="ADAL" clId="{9490FCAB-A391-4EDB-A686-1941C524DB24}" dt="2024-01-05T13:14:52.361" v="10245"/>
          <ac:spMkLst>
            <pc:docMk/>
            <pc:sldMk cId="1171091200" sldId="288"/>
            <ac:spMk id="837" creationId="{58B0289B-C7A9-410C-9606-E1467DEA44DE}"/>
          </ac:spMkLst>
        </pc:spChg>
        <pc:spChg chg="add mod replST">
          <ac:chgData name="Martin Locock" userId="e15b0232-237d-4436-a587-677fdd88485c" providerId="ADAL" clId="{9490FCAB-A391-4EDB-A686-1941C524DB24}" dt="2024-01-05T13:14:52.361" v="10254"/>
          <ac:spMkLst>
            <pc:docMk/>
            <pc:sldMk cId="1171091200" sldId="288"/>
            <ac:spMk id="838" creationId="{7C533EE7-11E6-40E3-99E0-6E2C30222630}"/>
          </ac:spMkLst>
        </pc:spChg>
        <pc:spChg chg="add mod replST">
          <ac:chgData name="Martin Locock" userId="e15b0232-237d-4436-a587-677fdd88485c" providerId="ADAL" clId="{9490FCAB-A391-4EDB-A686-1941C524DB24}" dt="2024-01-05T13:14:52.371" v="10263"/>
          <ac:spMkLst>
            <pc:docMk/>
            <pc:sldMk cId="1171091200" sldId="288"/>
            <ac:spMk id="839" creationId="{5BF2B374-ACEE-4622-93D0-5EA231E67A9D}"/>
          </ac:spMkLst>
        </pc:spChg>
        <pc:spChg chg="add mod replST">
          <ac:chgData name="Martin Locock" userId="e15b0232-237d-4436-a587-677fdd88485c" providerId="ADAL" clId="{9490FCAB-A391-4EDB-A686-1941C524DB24}" dt="2024-01-05T13:14:52.371" v="10272"/>
          <ac:spMkLst>
            <pc:docMk/>
            <pc:sldMk cId="1171091200" sldId="288"/>
            <ac:spMk id="840" creationId="{C322EC7A-052A-4C18-9F95-7E554D723126}"/>
          </ac:spMkLst>
        </pc:spChg>
        <pc:spChg chg="add mod replST">
          <ac:chgData name="Martin Locock" userId="e15b0232-237d-4436-a587-677fdd88485c" providerId="ADAL" clId="{9490FCAB-A391-4EDB-A686-1941C524DB24}" dt="2024-01-05T13:14:52.379" v="10281"/>
          <ac:spMkLst>
            <pc:docMk/>
            <pc:sldMk cId="1171091200" sldId="288"/>
            <ac:spMk id="841" creationId="{5C52F7B9-A618-406C-95A3-ED3FF0B0876C}"/>
          </ac:spMkLst>
        </pc:spChg>
        <pc:spChg chg="add mod replST">
          <ac:chgData name="Martin Locock" userId="e15b0232-237d-4436-a587-677fdd88485c" providerId="ADAL" clId="{9490FCAB-A391-4EDB-A686-1941C524DB24}" dt="2024-01-05T13:14:52.381" v="10290"/>
          <ac:spMkLst>
            <pc:docMk/>
            <pc:sldMk cId="1171091200" sldId="288"/>
            <ac:spMk id="842" creationId="{7D080529-8C92-4A93-BBC0-578840E63240}"/>
          </ac:spMkLst>
        </pc:spChg>
        <pc:spChg chg="add mod replST">
          <ac:chgData name="Martin Locock" userId="e15b0232-237d-4436-a587-677fdd88485c" providerId="ADAL" clId="{9490FCAB-A391-4EDB-A686-1941C524DB24}" dt="2024-01-05T13:14:52.389" v="10299"/>
          <ac:spMkLst>
            <pc:docMk/>
            <pc:sldMk cId="1171091200" sldId="288"/>
            <ac:spMk id="843" creationId="{3FAB5A76-25AE-4527-8F6A-20A12DE0FF1B}"/>
          </ac:spMkLst>
        </pc:spChg>
        <pc:spChg chg="add mod replST">
          <ac:chgData name="Martin Locock" userId="e15b0232-237d-4436-a587-677fdd88485c" providerId="ADAL" clId="{9490FCAB-A391-4EDB-A686-1941C524DB24}" dt="2024-01-05T13:14:52.391" v="10308"/>
          <ac:spMkLst>
            <pc:docMk/>
            <pc:sldMk cId="1171091200" sldId="288"/>
            <ac:spMk id="844" creationId="{321B225A-644C-4279-94D0-18BAB42D8CB3}"/>
          </ac:spMkLst>
        </pc:spChg>
        <pc:spChg chg="add mod replST">
          <ac:chgData name="Martin Locock" userId="e15b0232-237d-4436-a587-677fdd88485c" providerId="ADAL" clId="{9490FCAB-A391-4EDB-A686-1941C524DB24}" dt="2024-01-05T13:14:52.399" v="10317"/>
          <ac:spMkLst>
            <pc:docMk/>
            <pc:sldMk cId="1171091200" sldId="288"/>
            <ac:spMk id="845" creationId="{70E8D193-2C64-47DD-BC41-E10A39C8ED00}"/>
          </ac:spMkLst>
        </pc:spChg>
        <pc:spChg chg="add mod replST">
          <ac:chgData name="Martin Locock" userId="e15b0232-237d-4436-a587-677fdd88485c" providerId="ADAL" clId="{9490FCAB-A391-4EDB-A686-1941C524DB24}" dt="2024-01-05T13:14:52.401" v="10326"/>
          <ac:spMkLst>
            <pc:docMk/>
            <pc:sldMk cId="1171091200" sldId="288"/>
            <ac:spMk id="846" creationId="{09814992-103A-4BD0-94FE-F3652BD64AE8}"/>
          </ac:spMkLst>
        </pc:spChg>
        <pc:spChg chg="add mod replST">
          <ac:chgData name="Martin Locock" userId="e15b0232-237d-4436-a587-677fdd88485c" providerId="ADAL" clId="{9490FCAB-A391-4EDB-A686-1941C524DB24}" dt="2024-01-05T13:14:52.409" v="10335"/>
          <ac:spMkLst>
            <pc:docMk/>
            <pc:sldMk cId="1171091200" sldId="288"/>
            <ac:spMk id="847" creationId="{1D85E38D-74B2-4F16-B00F-A18C90965EF0}"/>
          </ac:spMkLst>
        </pc:spChg>
        <pc:spChg chg="add mod replST">
          <ac:chgData name="Martin Locock" userId="e15b0232-237d-4436-a587-677fdd88485c" providerId="ADAL" clId="{9490FCAB-A391-4EDB-A686-1941C524DB24}" dt="2024-01-05T13:14:52.411" v="10344"/>
          <ac:spMkLst>
            <pc:docMk/>
            <pc:sldMk cId="1171091200" sldId="288"/>
            <ac:spMk id="848" creationId="{A66FA51B-8D6C-4E68-B10E-B86DFA3D46DC}"/>
          </ac:spMkLst>
        </pc:spChg>
        <pc:spChg chg="add mod replST">
          <ac:chgData name="Martin Locock" userId="e15b0232-237d-4436-a587-677fdd88485c" providerId="ADAL" clId="{9490FCAB-A391-4EDB-A686-1941C524DB24}" dt="2024-01-05T13:14:52.411" v="10353"/>
          <ac:spMkLst>
            <pc:docMk/>
            <pc:sldMk cId="1171091200" sldId="288"/>
            <ac:spMk id="849" creationId="{B5C0247F-749F-4E98-B191-647697F06475}"/>
          </ac:spMkLst>
        </pc:spChg>
        <pc:spChg chg="add mod replST">
          <ac:chgData name="Martin Locock" userId="e15b0232-237d-4436-a587-677fdd88485c" providerId="ADAL" clId="{9490FCAB-A391-4EDB-A686-1941C524DB24}" dt="2024-01-05T13:14:52.421" v="10362"/>
          <ac:spMkLst>
            <pc:docMk/>
            <pc:sldMk cId="1171091200" sldId="288"/>
            <ac:spMk id="850" creationId="{2782F886-DF9D-45F2-B831-08C196CC5F4A}"/>
          </ac:spMkLst>
        </pc:spChg>
        <pc:spChg chg="add mod replST">
          <ac:chgData name="Martin Locock" userId="e15b0232-237d-4436-a587-677fdd88485c" providerId="ADAL" clId="{9490FCAB-A391-4EDB-A686-1941C524DB24}" dt="2024-01-05T13:14:52.421" v="10371"/>
          <ac:spMkLst>
            <pc:docMk/>
            <pc:sldMk cId="1171091200" sldId="288"/>
            <ac:spMk id="851" creationId="{0CF9FEF8-0543-4587-BBAE-0F7EA3C8F62A}"/>
          </ac:spMkLst>
        </pc:spChg>
        <pc:spChg chg="add mod replST">
          <ac:chgData name="Martin Locock" userId="e15b0232-237d-4436-a587-677fdd88485c" providerId="ADAL" clId="{9490FCAB-A391-4EDB-A686-1941C524DB24}" dt="2024-01-05T13:14:52.431" v="10380"/>
          <ac:spMkLst>
            <pc:docMk/>
            <pc:sldMk cId="1171091200" sldId="288"/>
            <ac:spMk id="852" creationId="{1C4F780C-EB94-41AE-8B75-FBE938AA7087}"/>
          </ac:spMkLst>
        </pc:spChg>
        <pc:spChg chg="add mod replST">
          <ac:chgData name="Martin Locock" userId="e15b0232-237d-4436-a587-677fdd88485c" providerId="ADAL" clId="{9490FCAB-A391-4EDB-A686-1941C524DB24}" dt="2024-01-05T13:14:52.431" v="10389"/>
          <ac:spMkLst>
            <pc:docMk/>
            <pc:sldMk cId="1171091200" sldId="288"/>
            <ac:spMk id="853" creationId="{37A934C9-7150-4E9B-B441-D6BB45CAE72E}"/>
          </ac:spMkLst>
        </pc:spChg>
        <pc:spChg chg="add mod replST">
          <ac:chgData name="Martin Locock" userId="e15b0232-237d-4436-a587-677fdd88485c" providerId="ADAL" clId="{9490FCAB-A391-4EDB-A686-1941C524DB24}" dt="2024-01-05T13:14:52.441" v="10398"/>
          <ac:spMkLst>
            <pc:docMk/>
            <pc:sldMk cId="1171091200" sldId="288"/>
            <ac:spMk id="854" creationId="{64D8EE85-6366-423C-9D82-B231AF716D43}"/>
          </ac:spMkLst>
        </pc:spChg>
        <pc:spChg chg="add mod replST">
          <ac:chgData name="Martin Locock" userId="e15b0232-237d-4436-a587-677fdd88485c" providerId="ADAL" clId="{9490FCAB-A391-4EDB-A686-1941C524DB24}" dt="2024-01-05T13:14:52.441" v="10407"/>
          <ac:spMkLst>
            <pc:docMk/>
            <pc:sldMk cId="1171091200" sldId="288"/>
            <ac:spMk id="855" creationId="{A2419105-6929-4EF1-AF9E-1AD6F1EEC6FA}"/>
          </ac:spMkLst>
        </pc:spChg>
        <pc:spChg chg="add mod replST">
          <ac:chgData name="Martin Locock" userId="e15b0232-237d-4436-a587-677fdd88485c" providerId="ADAL" clId="{9490FCAB-A391-4EDB-A686-1941C524DB24}" dt="2024-01-05T13:14:52.449" v="10416"/>
          <ac:spMkLst>
            <pc:docMk/>
            <pc:sldMk cId="1171091200" sldId="288"/>
            <ac:spMk id="856" creationId="{1C2BE6AD-E15D-4F6A-9F48-1E4AC545F6E1}"/>
          </ac:spMkLst>
        </pc:spChg>
        <pc:spChg chg="add mod replST">
          <ac:chgData name="Martin Locock" userId="e15b0232-237d-4436-a587-677fdd88485c" providerId="ADAL" clId="{9490FCAB-A391-4EDB-A686-1941C524DB24}" dt="2024-01-05T13:14:52.451" v="10425"/>
          <ac:spMkLst>
            <pc:docMk/>
            <pc:sldMk cId="1171091200" sldId="288"/>
            <ac:spMk id="857" creationId="{C49A5AEB-6BF1-4BBE-B5E5-0377B2B1A1B7}"/>
          </ac:spMkLst>
        </pc:spChg>
        <pc:spChg chg="add mod replST">
          <ac:chgData name="Martin Locock" userId="e15b0232-237d-4436-a587-677fdd88485c" providerId="ADAL" clId="{9490FCAB-A391-4EDB-A686-1941C524DB24}" dt="2024-01-05T13:14:52.459" v="10434"/>
          <ac:spMkLst>
            <pc:docMk/>
            <pc:sldMk cId="1171091200" sldId="288"/>
            <ac:spMk id="858" creationId="{F720381A-2D31-4FA6-812F-7265D152536A}"/>
          </ac:spMkLst>
        </pc:spChg>
        <pc:spChg chg="add mod replST">
          <ac:chgData name="Martin Locock" userId="e15b0232-237d-4436-a587-677fdd88485c" providerId="ADAL" clId="{9490FCAB-A391-4EDB-A686-1941C524DB24}" dt="2024-01-05T13:14:52.461" v="10443"/>
          <ac:spMkLst>
            <pc:docMk/>
            <pc:sldMk cId="1171091200" sldId="288"/>
            <ac:spMk id="859" creationId="{AD5C784A-0BC1-41E2-8350-36121D454C65}"/>
          </ac:spMkLst>
        </pc:spChg>
        <pc:spChg chg="add mod replST">
          <ac:chgData name="Martin Locock" userId="e15b0232-237d-4436-a587-677fdd88485c" providerId="ADAL" clId="{9490FCAB-A391-4EDB-A686-1941C524DB24}" dt="2024-01-05T13:14:52.461" v="10452"/>
          <ac:spMkLst>
            <pc:docMk/>
            <pc:sldMk cId="1171091200" sldId="288"/>
            <ac:spMk id="860" creationId="{E91EDE50-C97A-4DFD-9649-F8C956DCD680}"/>
          </ac:spMkLst>
        </pc:spChg>
        <pc:spChg chg="add mod replST">
          <ac:chgData name="Martin Locock" userId="e15b0232-237d-4436-a587-677fdd88485c" providerId="ADAL" clId="{9490FCAB-A391-4EDB-A686-1941C524DB24}" dt="2024-01-05T13:14:52.471" v="10461"/>
          <ac:spMkLst>
            <pc:docMk/>
            <pc:sldMk cId="1171091200" sldId="288"/>
            <ac:spMk id="861" creationId="{DEF7CC77-4943-4785-905A-2BF5A6856148}"/>
          </ac:spMkLst>
        </pc:spChg>
        <pc:spChg chg="add mod replST">
          <ac:chgData name="Martin Locock" userId="e15b0232-237d-4436-a587-677fdd88485c" providerId="ADAL" clId="{9490FCAB-A391-4EDB-A686-1941C524DB24}" dt="2024-01-05T13:14:52.471" v="10470"/>
          <ac:spMkLst>
            <pc:docMk/>
            <pc:sldMk cId="1171091200" sldId="288"/>
            <ac:spMk id="862" creationId="{907F52B1-9CEA-4872-8AD9-DC45F363165A}"/>
          </ac:spMkLst>
        </pc:spChg>
        <pc:spChg chg="add mod replST">
          <ac:chgData name="Martin Locock" userId="e15b0232-237d-4436-a587-677fdd88485c" providerId="ADAL" clId="{9490FCAB-A391-4EDB-A686-1941C524DB24}" dt="2024-01-05T13:14:52.482" v="10479"/>
          <ac:spMkLst>
            <pc:docMk/>
            <pc:sldMk cId="1171091200" sldId="288"/>
            <ac:spMk id="863" creationId="{F1A0CE2F-290D-4971-882B-D1B87E683E50}"/>
          </ac:spMkLst>
        </pc:spChg>
        <pc:spChg chg="add mod replST">
          <ac:chgData name="Martin Locock" userId="e15b0232-237d-4436-a587-677fdd88485c" providerId="ADAL" clId="{9490FCAB-A391-4EDB-A686-1941C524DB24}" dt="2024-01-05T13:14:52.482" v="10488"/>
          <ac:spMkLst>
            <pc:docMk/>
            <pc:sldMk cId="1171091200" sldId="288"/>
            <ac:spMk id="864" creationId="{350AD8F5-0D80-4FD1-AB47-CD3165F53720}"/>
          </ac:spMkLst>
        </pc:spChg>
        <pc:spChg chg="add mod replST">
          <ac:chgData name="Martin Locock" userId="e15b0232-237d-4436-a587-677fdd88485c" providerId="ADAL" clId="{9490FCAB-A391-4EDB-A686-1941C524DB24}" dt="2024-01-05T13:14:52.490" v="10497"/>
          <ac:spMkLst>
            <pc:docMk/>
            <pc:sldMk cId="1171091200" sldId="288"/>
            <ac:spMk id="865" creationId="{0386D107-1DEF-4D3C-A4A2-D27B1BADB603}"/>
          </ac:spMkLst>
        </pc:spChg>
        <pc:spChg chg="add mod replST">
          <ac:chgData name="Martin Locock" userId="e15b0232-237d-4436-a587-677fdd88485c" providerId="ADAL" clId="{9490FCAB-A391-4EDB-A686-1941C524DB24}" dt="2024-01-05T13:14:52.492" v="10506"/>
          <ac:spMkLst>
            <pc:docMk/>
            <pc:sldMk cId="1171091200" sldId="288"/>
            <ac:spMk id="866" creationId="{AAB18D2A-94DB-4CF1-9DFE-8F51319A7186}"/>
          </ac:spMkLst>
        </pc:spChg>
        <pc:spChg chg="add mod replST">
          <ac:chgData name="Martin Locock" userId="e15b0232-237d-4436-a587-677fdd88485c" providerId="ADAL" clId="{9490FCAB-A391-4EDB-A686-1941C524DB24}" dt="2024-01-05T13:14:52.492" v="10515"/>
          <ac:spMkLst>
            <pc:docMk/>
            <pc:sldMk cId="1171091200" sldId="288"/>
            <ac:spMk id="867" creationId="{33986412-6C49-465A-9AB7-E0ADE591F529}"/>
          </ac:spMkLst>
        </pc:spChg>
        <pc:spChg chg="add mod replST">
          <ac:chgData name="Martin Locock" userId="e15b0232-237d-4436-a587-677fdd88485c" providerId="ADAL" clId="{9490FCAB-A391-4EDB-A686-1941C524DB24}" dt="2024-01-05T13:14:52.502" v="10524"/>
          <ac:spMkLst>
            <pc:docMk/>
            <pc:sldMk cId="1171091200" sldId="288"/>
            <ac:spMk id="868" creationId="{DC0DC53E-0B52-4BEA-8D06-0B6B6625BA39}"/>
          </ac:spMkLst>
        </pc:spChg>
        <pc:spChg chg="add mod replST">
          <ac:chgData name="Martin Locock" userId="e15b0232-237d-4436-a587-677fdd88485c" providerId="ADAL" clId="{9490FCAB-A391-4EDB-A686-1941C524DB24}" dt="2024-01-05T13:14:52.502" v="10533"/>
          <ac:spMkLst>
            <pc:docMk/>
            <pc:sldMk cId="1171091200" sldId="288"/>
            <ac:spMk id="869" creationId="{39569EDD-275F-402F-A2B8-BDC7EDF39324}"/>
          </ac:spMkLst>
        </pc:spChg>
        <pc:spChg chg="add mod replST">
          <ac:chgData name="Martin Locock" userId="e15b0232-237d-4436-a587-677fdd88485c" providerId="ADAL" clId="{9490FCAB-A391-4EDB-A686-1941C524DB24}" dt="2024-01-05T13:14:52.512" v="10542"/>
          <ac:spMkLst>
            <pc:docMk/>
            <pc:sldMk cId="1171091200" sldId="288"/>
            <ac:spMk id="870" creationId="{AF5165FB-2186-44E7-9B59-435728D37CBC}"/>
          </ac:spMkLst>
        </pc:spChg>
        <pc:spChg chg="add mod replST">
          <ac:chgData name="Martin Locock" userId="e15b0232-237d-4436-a587-677fdd88485c" providerId="ADAL" clId="{9490FCAB-A391-4EDB-A686-1941C524DB24}" dt="2024-01-05T13:14:52.520" v="10551"/>
          <ac:spMkLst>
            <pc:docMk/>
            <pc:sldMk cId="1171091200" sldId="288"/>
            <ac:spMk id="871" creationId="{40BCFDC9-3EB3-40D8-B216-0BBC086A9E98}"/>
          </ac:spMkLst>
        </pc:spChg>
        <pc:spChg chg="add mod replST">
          <ac:chgData name="Martin Locock" userId="e15b0232-237d-4436-a587-677fdd88485c" providerId="ADAL" clId="{9490FCAB-A391-4EDB-A686-1941C524DB24}" dt="2024-01-05T13:14:52.520" v="10560"/>
          <ac:spMkLst>
            <pc:docMk/>
            <pc:sldMk cId="1171091200" sldId="288"/>
            <ac:spMk id="872" creationId="{0D8C759C-3D90-417B-84AF-ADDC9F61A5BA}"/>
          </ac:spMkLst>
        </pc:spChg>
      </pc:sldChg>
      <pc:sldChg chg="modSp new mod">
        <pc:chgData name="Martin Locock" userId="e15b0232-237d-4436-a587-677fdd88485c" providerId="ADAL" clId="{9490FCAB-A391-4EDB-A686-1941C524DB24}" dt="2024-01-04T09:39:02.259" v="6069" actId="20577"/>
        <pc:sldMkLst>
          <pc:docMk/>
          <pc:sldMk cId="3628141509" sldId="289"/>
        </pc:sldMkLst>
        <pc:spChg chg="mod">
          <ac:chgData name="Martin Locock" userId="e15b0232-237d-4436-a587-677fdd88485c" providerId="ADAL" clId="{9490FCAB-A391-4EDB-A686-1941C524DB24}" dt="2024-01-04T09:08:25.756" v="5270" actId="6549"/>
          <ac:spMkLst>
            <pc:docMk/>
            <pc:sldMk cId="3628141509" sldId="289"/>
            <ac:spMk id="2" creationId="{9C36F8FB-FDA7-C8FA-C99D-F112F3B5269B}"/>
          </ac:spMkLst>
        </pc:spChg>
        <pc:spChg chg="mod">
          <ac:chgData name="Martin Locock" userId="e15b0232-237d-4436-a587-677fdd88485c" providerId="ADAL" clId="{9490FCAB-A391-4EDB-A686-1941C524DB24}" dt="2024-01-04T09:39:02.259" v="6069" actId="20577"/>
          <ac:spMkLst>
            <pc:docMk/>
            <pc:sldMk cId="3628141509" sldId="289"/>
            <ac:spMk id="3" creationId="{95F2B3A0-5BFD-CC73-5B94-DF18415B1379}"/>
          </ac:spMkLst>
        </pc:spChg>
      </pc:sldChg>
      <pc:sldChg chg="addSp delSp modSp add mod replTag delTag">
        <pc:chgData name="Martin Locock" userId="e15b0232-237d-4436-a587-677fdd88485c" providerId="ADAL" clId="{9490FCAB-A391-4EDB-A686-1941C524DB24}" dt="2024-01-05T13:14:52.771" v="10598"/>
        <pc:sldMkLst>
          <pc:docMk/>
          <pc:sldMk cId="3606202996" sldId="290"/>
        </pc:sldMkLst>
        <pc:spChg chg="mod replST">
          <ac:chgData name="Martin Locock" userId="e15b0232-237d-4436-a587-677fdd88485c" providerId="ADAL" clId="{9490FCAB-A391-4EDB-A686-1941C524DB24}" dt="2024-01-04T09:18:14.785" v="5331"/>
          <ac:spMkLst>
            <pc:docMk/>
            <pc:sldMk cId="3606202996" sldId="290"/>
            <ac:spMk id="2" creationId="{E87DB36A-FC4A-2DC0-38D6-D564D8080CD9}"/>
          </ac:spMkLst>
        </pc:spChg>
        <pc:spChg chg="del">
          <ac:chgData name="Martin Locock" userId="e15b0232-237d-4436-a587-677fdd88485c" providerId="ADAL" clId="{9490FCAB-A391-4EDB-A686-1941C524DB24}" dt="2024-01-04T09:18:15.367" v="5337"/>
          <ac:spMkLst>
            <pc:docMk/>
            <pc:sldMk cId="3606202996" sldId="290"/>
            <ac:spMk id="3" creationId="{E85D50AF-E3FB-824B-D0B3-4C0E7E80A7BD}"/>
          </ac:spMkLst>
        </pc:spChg>
        <pc:spChg chg="add mod replST">
          <ac:chgData name="Martin Locock" userId="e15b0232-237d-4436-a587-677fdd88485c" providerId="ADAL" clId="{9490FCAB-A391-4EDB-A686-1941C524DB24}" dt="2024-01-04T09:18:15.410" v="5345"/>
          <ac:spMkLst>
            <pc:docMk/>
            <pc:sldMk cId="3606202996" sldId="290"/>
            <ac:spMk id="4" creationId="{40F58447-2C35-4E3E-8DBD-A417587CD91D}"/>
          </ac:spMkLst>
        </pc:spChg>
        <pc:spChg chg="add mod replST">
          <ac:chgData name="Martin Locock" userId="e15b0232-237d-4436-a587-677fdd88485c" providerId="ADAL" clId="{9490FCAB-A391-4EDB-A686-1941C524DB24}" dt="2024-01-04T09:18:15.431" v="5353"/>
          <ac:spMkLst>
            <pc:docMk/>
            <pc:sldMk cId="3606202996" sldId="290"/>
            <ac:spMk id="5" creationId="{2D7B92FD-FF0C-49FF-B9BE-651A31624B4F}"/>
          </ac:spMkLst>
        </pc:spChg>
        <pc:spChg chg="add mod replST">
          <ac:chgData name="Martin Locock" userId="e15b0232-237d-4436-a587-677fdd88485c" providerId="ADAL" clId="{9490FCAB-A391-4EDB-A686-1941C524DB24}" dt="2024-01-04T09:18:15.451" v="5360"/>
          <ac:spMkLst>
            <pc:docMk/>
            <pc:sldMk cId="3606202996" sldId="290"/>
            <ac:spMk id="6" creationId="{96497D50-555C-41DC-92F3-1869493DCC7F}"/>
          </ac:spMkLst>
        </pc:spChg>
        <pc:spChg chg="add mod replST">
          <ac:chgData name="Martin Locock" userId="e15b0232-237d-4436-a587-677fdd88485c" providerId="ADAL" clId="{9490FCAB-A391-4EDB-A686-1941C524DB24}" dt="2024-01-04T09:18:15.476" v="5367"/>
          <ac:spMkLst>
            <pc:docMk/>
            <pc:sldMk cId="3606202996" sldId="290"/>
            <ac:spMk id="7" creationId="{45AD2865-10A8-43D7-8C60-632156E71617}"/>
          </ac:spMkLst>
        </pc:spChg>
        <pc:spChg chg="add mod replST">
          <ac:chgData name="Martin Locock" userId="e15b0232-237d-4436-a587-677fdd88485c" providerId="ADAL" clId="{9490FCAB-A391-4EDB-A686-1941C524DB24}" dt="2024-01-05T13:14:52.617" v="10563"/>
          <ac:spMkLst>
            <pc:docMk/>
            <pc:sldMk cId="3606202996" sldId="290"/>
            <ac:spMk id="8" creationId="{67E58514-1D71-4926-98C6-BD6026DB874B}"/>
          </ac:spMkLst>
        </pc:spChg>
        <pc:spChg chg="add mod replST">
          <ac:chgData name="Martin Locock" userId="e15b0232-237d-4436-a587-677fdd88485c" providerId="ADAL" clId="{9490FCAB-A391-4EDB-A686-1941C524DB24}" dt="2024-01-04T09:18:15.525" v="5384"/>
          <ac:spMkLst>
            <pc:docMk/>
            <pc:sldMk cId="3606202996" sldId="290"/>
            <ac:spMk id="9" creationId="{137E87BD-BB55-41D8-9169-F7B863B0C33D}"/>
          </ac:spMkLst>
        </pc:spChg>
        <pc:spChg chg="add mod replST">
          <ac:chgData name="Martin Locock" userId="e15b0232-237d-4436-a587-677fdd88485c" providerId="ADAL" clId="{9490FCAB-A391-4EDB-A686-1941C524DB24}" dt="2024-01-05T13:14:52.771" v="10598"/>
          <ac:spMkLst>
            <pc:docMk/>
            <pc:sldMk cId="3606202996" sldId="290"/>
            <ac:spMk id="10" creationId="{DB6A3CA6-6AF2-412B-8B31-2673F49DFD53}"/>
          </ac:spMkLst>
        </pc:spChg>
        <pc:spChg chg="add mod replST">
          <ac:chgData name="Martin Locock" userId="e15b0232-237d-4436-a587-677fdd88485c" providerId="ADAL" clId="{9490FCAB-A391-4EDB-A686-1941C524DB24}" dt="2024-01-04T09:18:15.579" v="5399"/>
          <ac:spMkLst>
            <pc:docMk/>
            <pc:sldMk cId="3606202996" sldId="290"/>
            <ac:spMk id="11" creationId="{5833D13D-DDA2-4AA2-B32D-585ACE06CCF9}"/>
          </ac:spMkLst>
        </pc:spChg>
        <pc:spChg chg="add mod replST">
          <ac:chgData name="Martin Locock" userId="e15b0232-237d-4436-a587-677fdd88485c" providerId="ADAL" clId="{9490FCAB-A391-4EDB-A686-1941C524DB24}" dt="2024-01-05T13:14:52.633" v="10572"/>
          <ac:spMkLst>
            <pc:docMk/>
            <pc:sldMk cId="3606202996" sldId="290"/>
            <ac:spMk id="12" creationId="{C8325086-2A26-4062-B0ED-A8E73A2240BC}"/>
          </ac:spMkLst>
        </pc:spChg>
        <pc:spChg chg="add mod replST">
          <ac:chgData name="Martin Locock" userId="e15b0232-237d-4436-a587-677fdd88485c" providerId="ADAL" clId="{9490FCAB-A391-4EDB-A686-1941C524DB24}" dt="2024-01-04T09:18:15.599" v="5419"/>
          <ac:spMkLst>
            <pc:docMk/>
            <pc:sldMk cId="3606202996" sldId="290"/>
            <ac:spMk id="13" creationId="{11C0EF24-DA44-4234-84E9-4DB2CBAEB1DA}"/>
          </ac:spMkLst>
        </pc:spChg>
        <pc:spChg chg="add mod replST">
          <ac:chgData name="Martin Locock" userId="e15b0232-237d-4436-a587-677fdd88485c" providerId="ADAL" clId="{9490FCAB-A391-4EDB-A686-1941C524DB24}" dt="2024-01-05T13:14:52.617" v="10564"/>
          <ac:spMkLst>
            <pc:docMk/>
            <pc:sldMk cId="3606202996" sldId="290"/>
            <ac:spMk id="14" creationId="{898612F6-BFAA-4A7A-B4F9-9ECEC893AD20}"/>
          </ac:spMkLst>
        </pc:spChg>
        <pc:spChg chg="add mod replST">
          <ac:chgData name="Martin Locock" userId="e15b0232-237d-4436-a587-677fdd88485c" providerId="ADAL" clId="{9490FCAB-A391-4EDB-A686-1941C524DB24}" dt="2024-01-04T09:18:15.612" v="5436"/>
          <ac:spMkLst>
            <pc:docMk/>
            <pc:sldMk cId="3606202996" sldId="290"/>
            <ac:spMk id="15" creationId="{BD15366E-DCC8-409E-B0E2-1809947CF54A}"/>
          </ac:spMkLst>
        </pc:spChg>
        <pc:spChg chg="add mod replST">
          <ac:chgData name="Martin Locock" userId="e15b0232-237d-4436-a587-677fdd88485c" providerId="ADAL" clId="{9490FCAB-A391-4EDB-A686-1941C524DB24}" dt="2024-01-05T13:14:52.633" v="10573"/>
          <ac:spMkLst>
            <pc:docMk/>
            <pc:sldMk cId="3606202996" sldId="290"/>
            <ac:spMk id="16" creationId="{6F08133E-DBD9-40B5-B548-E5DF7A8E4E60}"/>
          </ac:spMkLst>
        </pc:spChg>
        <pc:spChg chg="add mod replST">
          <ac:chgData name="Martin Locock" userId="e15b0232-237d-4436-a587-677fdd88485c" providerId="ADAL" clId="{9490FCAB-A391-4EDB-A686-1941C524DB24}" dt="2024-01-04T09:18:15.628" v="5456"/>
          <ac:spMkLst>
            <pc:docMk/>
            <pc:sldMk cId="3606202996" sldId="290"/>
            <ac:spMk id="17" creationId="{4D5C6DE0-6322-4483-99EA-2CC1428B1EB0}"/>
          </ac:spMkLst>
        </pc:spChg>
        <pc:spChg chg="add mod replST">
          <ac:chgData name="Martin Locock" userId="e15b0232-237d-4436-a587-677fdd88485c" providerId="ADAL" clId="{9490FCAB-A391-4EDB-A686-1941C524DB24}" dt="2024-01-05T13:14:52.633" v="10566"/>
          <ac:spMkLst>
            <pc:docMk/>
            <pc:sldMk cId="3606202996" sldId="290"/>
            <ac:spMk id="18" creationId="{DC5CA6F6-9C46-4AD6-9A62-BA6983381938}"/>
          </ac:spMkLst>
        </pc:spChg>
        <pc:spChg chg="add mod replST">
          <ac:chgData name="Martin Locock" userId="e15b0232-237d-4436-a587-677fdd88485c" providerId="ADAL" clId="{9490FCAB-A391-4EDB-A686-1941C524DB24}" dt="2024-01-04T09:18:15.642" v="5473"/>
          <ac:spMkLst>
            <pc:docMk/>
            <pc:sldMk cId="3606202996" sldId="290"/>
            <ac:spMk id="19" creationId="{DC1755B0-3B72-4D1F-B6C7-F3FDEC0EFFC5}"/>
          </ac:spMkLst>
        </pc:spChg>
        <pc:spChg chg="add mod replST">
          <ac:chgData name="Martin Locock" userId="e15b0232-237d-4436-a587-677fdd88485c" providerId="ADAL" clId="{9490FCAB-A391-4EDB-A686-1941C524DB24}" dt="2024-01-05T13:14:52.633" v="10574"/>
          <ac:spMkLst>
            <pc:docMk/>
            <pc:sldMk cId="3606202996" sldId="290"/>
            <ac:spMk id="20" creationId="{2E192777-9E0D-4D48-99AB-78505D5C0361}"/>
          </ac:spMkLst>
        </pc:spChg>
        <pc:spChg chg="add mod replST">
          <ac:chgData name="Martin Locock" userId="e15b0232-237d-4436-a587-677fdd88485c" providerId="ADAL" clId="{9490FCAB-A391-4EDB-A686-1941C524DB24}" dt="2024-01-04T09:18:15.663" v="5493"/>
          <ac:spMkLst>
            <pc:docMk/>
            <pc:sldMk cId="3606202996" sldId="290"/>
            <ac:spMk id="21" creationId="{FC698DD9-F430-44E4-B3E9-2380D00F2A65}"/>
          </ac:spMkLst>
        </pc:spChg>
        <pc:spChg chg="add mod replST">
          <ac:chgData name="Martin Locock" userId="e15b0232-237d-4436-a587-677fdd88485c" providerId="ADAL" clId="{9490FCAB-A391-4EDB-A686-1941C524DB24}" dt="2024-01-05T13:14:52.633" v="10568"/>
          <ac:spMkLst>
            <pc:docMk/>
            <pc:sldMk cId="3606202996" sldId="290"/>
            <ac:spMk id="22" creationId="{F243D5BB-FB08-4550-94BC-84A1DE9CBB4B}"/>
          </ac:spMkLst>
        </pc:spChg>
        <pc:spChg chg="add mod replST">
          <ac:chgData name="Martin Locock" userId="e15b0232-237d-4436-a587-677fdd88485c" providerId="ADAL" clId="{9490FCAB-A391-4EDB-A686-1941C524DB24}" dt="2024-01-04T09:18:15.679" v="5510"/>
          <ac:spMkLst>
            <pc:docMk/>
            <pc:sldMk cId="3606202996" sldId="290"/>
            <ac:spMk id="23" creationId="{38E61587-D175-4335-BD2F-C2B12F17B422}"/>
          </ac:spMkLst>
        </pc:spChg>
        <pc:spChg chg="add mod replST">
          <ac:chgData name="Martin Locock" userId="e15b0232-237d-4436-a587-677fdd88485c" providerId="ADAL" clId="{9490FCAB-A391-4EDB-A686-1941C524DB24}" dt="2024-01-05T13:14:52.633" v="10575"/>
          <ac:spMkLst>
            <pc:docMk/>
            <pc:sldMk cId="3606202996" sldId="290"/>
            <ac:spMk id="24" creationId="{90DEE0D9-AEF9-4624-966E-8F973FD63B37}"/>
          </ac:spMkLst>
        </pc:spChg>
        <pc:spChg chg="add mod replST">
          <ac:chgData name="Martin Locock" userId="e15b0232-237d-4436-a587-677fdd88485c" providerId="ADAL" clId="{9490FCAB-A391-4EDB-A686-1941C524DB24}" dt="2024-01-04T09:18:15.695" v="5530"/>
          <ac:spMkLst>
            <pc:docMk/>
            <pc:sldMk cId="3606202996" sldId="290"/>
            <ac:spMk id="25" creationId="{BD767C0E-079F-4244-A0BD-AEBC7FDFD507}"/>
          </ac:spMkLst>
        </pc:spChg>
        <pc:spChg chg="add mod replST">
          <ac:chgData name="Martin Locock" userId="e15b0232-237d-4436-a587-677fdd88485c" providerId="ADAL" clId="{9490FCAB-A391-4EDB-A686-1941C524DB24}" dt="2024-01-05T13:14:52.633" v="10570"/>
          <ac:spMkLst>
            <pc:docMk/>
            <pc:sldMk cId="3606202996" sldId="290"/>
            <ac:spMk id="26" creationId="{C4E15B18-D536-44E2-A479-0BA620419AEB}"/>
          </ac:spMkLst>
        </pc:spChg>
      </pc:sldChg>
      <pc:sldChg chg="addSp delSp modSp add mod replTag delTag">
        <pc:chgData name="Martin Locock" userId="e15b0232-237d-4436-a587-677fdd88485c" providerId="ADAL" clId="{9490FCAB-A391-4EDB-A686-1941C524DB24}" dt="2024-01-05T13:14:52.771" v="10600"/>
        <pc:sldMkLst>
          <pc:docMk/>
          <pc:sldMk cId="2514259360" sldId="291"/>
        </pc:sldMkLst>
        <pc:spChg chg="mod replST">
          <ac:chgData name="Martin Locock" userId="e15b0232-237d-4436-a587-677fdd88485c" providerId="ADAL" clId="{9490FCAB-A391-4EDB-A686-1941C524DB24}" dt="2024-01-04T09:18:15.967" v="5546"/>
          <ac:spMkLst>
            <pc:docMk/>
            <pc:sldMk cId="2514259360" sldId="291"/>
            <ac:spMk id="2" creationId="{E87DB36A-FC4A-2DC0-38D6-D564D8080CD9}"/>
          </ac:spMkLst>
        </pc:spChg>
        <pc:spChg chg="del">
          <ac:chgData name="Martin Locock" userId="e15b0232-237d-4436-a587-677fdd88485c" providerId="ADAL" clId="{9490FCAB-A391-4EDB-A686-1941C524DB24}" dt="2024-01-04T09:18:16.024" v="5550"/>
          <ac:spMkLst>
            <pc:docMk/>
            <pc:sldMk cId="2514259360" sldId="291"/>
            <ac:spMk id="3" creationId="{E85D50AF-E3FB-824B-D0B3-4C0E7E80A7BD}"/>
          </ac:spMkLst>
        </pc:spChg>
        <pc:spChg chg="add mod replST">
          <ac:chgData name="Martin Locock" userId="e15b0232-237d-4436-a587-677fdd88485c" providerId="ADAL" clId="{9490FCAB-A391-4EDB-A686-1941C524DB24}" dt="2024-01-04T09:18:16.039" v="5558"/>
          <ac:spMkLst>
            <pc:docMk/>
            <pc:sldMk cId="2514259360" sldId="291"/>
            <ac:spMk id="4" creationId="{E7C468D4-FF61-4136-85D2-985B09791637}"/>
          </ac:spMkLst>
        </pc:spChg>
        <pc:spChg chg="add mod replST">
          <ac:chgData name="Martin Locock" userId="e15b0232-237d-4436-a587-677fdd88485c" providerId="ADAL" clId="{9490FCAB-A391-4EDB-A686-1941C524DB24}" dt="2024-01-04T09:18:16.047" v="5566"/>
          <ac:spMkLst>
            <pc:docMk/>
            <pc:sldMk cId="2514259360" sldId="291"/>
            <ac:spMk id="5" creationId="{173FE113-0A42-431D-8E6C-861F1D5A9981}"/>
          </ac:spMkLst>
        </pc:spChg>
        <pc:spChg chg="add mod replST">
          <ac:chgData name="Martin Locock" userId="e15b0232-237d-4436-a587-677fdd88485c" providerId="ADAL" clId="{9490FCAB-A391-4EDB-A686-1941C524DB24}" dt="2024-01-04T09:18:16.052" v="5573"/>
          <ac:spMkLst>
            <pc:docMk/>
            <pc:sldMk cId="2514259360" sldId="291"/>
            <ac:spMk id="6" creationId="{4F5D6E25-1132-45F6-BA1A-0CE98FEC45C7}"/>
          </ac:spMkLst>
        </pc:spChg>
        <pc:spChg chg="add mod replST">
          <ac:chgData name="Martin Locock" userId="e15b0232-237d-4436-a587-677fdd88485c" providerId="ADAL" clId="{9490FCAB-A391-4EDB-A686-1941C524DB24}" dt="2024-01-04T09:18:16.061" v="5580"/>
          <ac:spMkLst>
            <pc:docMk/>
            <pc:sldMk cId="2514259360" sldId="291"/>
            <ac:spMk id="7" creationId="{3189A21B-F45E-4BD6-9A3B-D69DBDC9793E}"/>
          </ac:spMkLst>
        </pc:spChg>
        <pc:spChg chg="add mod replST">
          <ac:chgData name="Martin Locock" userId="e15b0232-237d-4436-a587-677fdd88485c" providerId="ADAL" clId="{9490FCAB-A391-4EDB-A686-1941C524DB24}" dt="2024-01-04T09:18:16.073" v="5588"/>
          <ac:spMkLst>
            <pc:docMk/>
            <pc:sldMk cId="2514259360" sldId="291"/>
            <ac:spMk id="8" creationId="{8ECEAB32-0F6D-44DA-ABE2-66BE29609EF7}"/>
          </ac:spMkLst>
        </pc:spChg>
        <pc:spChg chg="add mod replST">
          <ac:chgData name="Martin Locock" userId="e15b0232-237d-4436-a587-677fdd88485c" providerId="ADAL" clId="{9490FCAB-A391-4EDB-A686-1941C524DB24}" dt="2024-01-05T13:14:52.771" v="10600"/>
          <ac:spMkLst>
            <pc:docMk/>
            <pc:sldMk cId="2514259360" sldId="291"/>
            <ac:spMk id="9" creationId="{FC013673-12E6-47E8-8C5A-EBBA4FFE076C}"/>
          </ac:spMkLst>
        </pc:spChg>
        <pc:spChg chg="add mod replST">
          <ac:chgData name="Martin Locock" userId="e15b0232-237d-4436-a587-677fdd88485c" providerId="ADAL" clId="{9490FCAB-A391-4EDB-A686-1941C524DB24}" dt="2024-01-04T09:18:16.165" v="5603"/>
          <ac:spMkLst>
            <pc:docMk/>
            <pc:sldMk cId="2514259360" sldId="291"/>
            <ac:spMk id="10" creationId="{B404A068-B9B0-423D-819A-8A71A145F410}"/>
          </ac:spMkLst>
        </pc:spChg>
        <pc:spChg chg="add mod replST">
          <ac:chgData name="Martin Locock" userId="e15b0232-237d-4436-a587-677fdd88485c" providerId="ADAL" clId="{9490FCAB-A391-4EDB-A686-1941C524DB24}" dt="2024-01-04T09:18:16.172" v="5612"/>
          <ac:spMkLst>
            <pc:docMk/>
            <pc:sldMk cId="2514259360" sldId="291"/>
            <ac:spMk id="11" creationId="{421CC884-D3E4-4DCC-A975-3A09D084F31E}"/>
          </ac:spMkLst>
        </pc:spChg>
        <pc:spChg chg="add mod replST">
          <ac:chgData name="Martin Locock" userId="e15b0232-237d-4436-a587-677fdd88485c" providerId="ADAL" clId="{9490FCAB-A391-4EDB-A686-1941C524DB24}" dt="2024-01-04T09:18:16.181" v="5623"/>
          <ac:spMkLst>
            <pc:docMk/>
            <pc:sldMk cId="2514259360" sldId="291"/>
            <ac:spMk id="12" creationId="{95EF4E3B-1E07-41CC-BD22-E0F547B9007A}"/>
          </ac:spMkLst>
        </pc:spChg>
        <pc:spChg chg="add mod replST">
          <ac:chgData name="Martin Locock" userId="e15b0232-237d-4436-a587-677fdd88485c" providerId="ADAL" clId="{9490FCAB-A391-4EDB-A686-1941C524DB24}" dt="2024-01-04T09:18:16.189" v="5633"/>
          <ac:spMkLst>
            <pc:docMk/>
            <pc:sldMk cId="2514259360" sldId="291"/>
            <ac:spMk id="13" creationId="{D04EF55D-EEC7-49E2-8EA1-C80372010B07}"/>
          </ac:spMkLst>
        </pc:spChg>
        <pc:spChg chg="add mod replST">
          <ac:chgData name="Martin Locock" userId="e15b0232-237d-4436-a587-677fdd88485c" providerId="ADAL" clId="{9490FCAB-A391-4EDB-A686-1941C524DB24}" dt="2024-01-04T09:18:16.195" v="5640"/>
          <ac:spMkLst>
            <pc:docMk/>
            <pc:sldMk cId="2514259360" sldId="291"/>
            <ac:spMk id="14" creationId="{AB4C071B-B3B8-42D9-9063-E7CC6D13C383}"/>
          </ac:spMkLst>
        </pc:spChg>
        <pc:spChg chg="add mod replST">
          <ac:chgData name="Martin Locock" userId="e15b0232-237d-4436-a587-677fdd88485c" providerId="ADAL" clId="{9490FCAB-A391-4EDB-A686-1941C524DB24}" dt="2024-01-04T09:18:16.200" v="5649"/>
          <ac:spMkLst>
            <pc:docMk/>
            <pc:sldMk cId="2514259360" sldId="291"/>
            <ac:spMk id="15" creationId="{80D0404D-859A-4599-93BE-E1364D1D7B08}"/>
          </ac:spMkLst>
        </pc:spChg>
        <pc:spChg chg="add mod replST">
          <ac:chgData name="Martin Locock" userId="e15b0232-237d-4436-a587-677fdd88485c" providerId="ADAL" clId="{9490FCAB-A391-4EDB-A686-1941C524DB24}" dt="2024-01-04T09:18:16.209" v="5660"/>
          <ac:spMkLst>
            <pc:docMk/>
            <pc:sldMk cId="2514259360" sldId="291"/>
            <ac:spMk id="16" creationId="{5B608079-A817-4A67-BA57-12DAB07BA4D2}"/>
          </ac:spMkLst>
        </pc:spChg>
        <pc:spChg chg="add mod replST">
          <ac:chgData name="Martin Locock" userId="e15b0232-237d-4436-a587-677fdd88485c" providerId="ADAL" clId="{9490FCAB-A391-4EDB-A686-1941C524DB24}" dt="2024-01-04T09:18:16.216" v="5670"/>
          <ac:spMkLst>
            <pc:docMk/>
            <pc:sldMk cId="2514259360" sldId="291"/>
            <ac:spMk id="17" creationId="{10701395-B742-46F2-BE71-E60EFF7DDE7E}"/>
          </ac:spMkLst>
        </pc:spChg>
        <pc:spChg chg="add mod replST">
          <ac:chgData name="Martin Locock" userId="e15b0232-237d-4436-a587-677fdd88485c" providerId="ADAL" clId="{9490FCAB-A391-4EDB-A686-1941C524DB24}" dt="2024-01-04T09:18:16.223" v="5677"/>
          <ac:spMkLst>
            <pc:docMk/>
            <pc:sldMk cId="2514259360" sldId="291"/>
            <ac:spMk id="18" creationId="{B7694AE9-500E-4CA7-AC08-165BCA4B72A6}"/>
          </ac:spMkLst>
        </pc:spChg>
        <pc:spChg chg="add mod replST">
          <ac:chgData name="Martin Locock" userId="e15b0232-237d-4436-a587-677fdd88485c" providerId="ADAL" clId="{9490FCAB-A391-4EDB-A686-1941C524DB24}" dt="2024-01-04T09:18:16.229" v="5686"/>
          <ac:spMkLst>
            <pc:docMk/>
            <pc:sldMk cId="2514259360" sldId="291"/>
            <ac:spMk id="19" creationId="{FDD37E98-6281-44A7-9B15-AF50E5598760}"/>
          </ac:spMkLst>
        </pc:spChg>
        <pc:spChg chg="add mod replST">
          <ac:chgData name="Martin Locock" userId="e15b0232-237d-4436-a587-677fdd88485c" providerId="ADAL" clId="{9490FCAB-A391-4EDB-A686-1941C524DB24}" dt="2024-01-04T09:18:16.236" v="5697"/>
          <ac:spMkLst>
            <pc:docMk/>
            <pc:sldMk cId="2514259360" sldId="291"/>
            <ac:spMk id="20" creationId="{8E7DDC7B-0EC4-41E4-8548-CFD2B18FD2E1}"/>
          </ac:spMkLst>
        </pc:spChg>
        <pc:spChg chg="add mod replST">
          <ac:chgData name="Martin Locock" userId="e15b0232-237d-4436-a587-677fdd88485c" providerId="ADAL" clId="{9490FCAB-A391-4EDB-A686-1941C524DB24}" dt="2024-01-04T09:18:16.243" v="5707"/>
          <ac:spMkLst>
            <pc:docMk/>
            <pc:sldMk cId="2514259360" sldId="291"/>
            <ac:spMk id="21" creationId="{469B0197-61AA-465F-9B63-655CC275E07B}"/>
          </ac:spMkLst>
        </pc:spChg>
        <pc:spChg chg="add mod replST">
          <ac:chgData name="Martin Locock" userId="e15b0232-237d-4436-a587-677fdd88485c" providerId="ADAL" clId="{9490FCAB-A391-4EDB-A686-1941C524DB24}" dt="2024-01-04T09:18:16.248" v="5714"/>
          <ac:spMkLst>
            <pc:docMk/>
            <pc:sldMk cId="2514259360" sldId="291"/>
            <ac:spMk id="22" creationId="{91BC1EC4-96E9-4812-A1B6-C67AAAED1CEB}"/>
          </ac:spMkLst>
        </pc:spChg>
        <pc:spChg chg="add mod replST">
          <ac:chgData name="Martin Locock" userId="e15b0232-237d-4436-a587-677fdd88485c" providerId="ADAL" clId="{9490FCAB-A391-4EDB-A686-1941C524DB24}" dt="2024-01-04T09:18:16.255" v="5723"/>
          <ac:spMkLst>
            <pc:docMk/>
            <pc:sldMk cId="2514259360" sldId="291"/>
            <ac:spMk id="23" creationId="{42D5C626-8BC8-4DAD-9336-76D6D4919D52}"/>
          </ac:spMkLst>
        </pc:spChg>
        <pc:spChg chg="add mod replST">
          <ac:chgData name="Martin Locock" userId="e15b0232-237d-4436-a587-677fdd88485c" providerId="ADAL" clId="{9490FCAB-A391-4EDB-A686-1941C524DB24}" dt="2024-01-04T09:18:16.262" v="5734"/>
          <ac:spMkLst>
            <pc:docMk/>
            <pc:sldMk cId="2514259360" sldId="291"/>
            <ac:spMk id="24" creationId="{BCAB3F65-4B08-4DC8-8583-78371AB89208}"/>
          </ac:spMkLst>
        </pc:spChg>
        <pc:spChg chg="add mod replST">
          <ac:chgData name="Martin Locock" userId="e15b0232-237d-4436-a587-677fdd88485c" providerId="ADAL" clId="{9490FCAB-A391-4EDB-A686-1941C524DB24}" dt="2024-01-04T09:18:16.268" v="5744"/>
          <ac:spMkLst>
            <pc:docMk/>
            <pc:sldMk cId="2514259360" sldId="291"/>
            <ac:spMk id="25" creationId="{816B95FB-2494-4A24-8595-28784D7D6D25}"/>
          </ac:spMkLst>
        </pc:spChg>
        <pc:spChg chg="add mod replST">
          <ac:chgData name="Martin Locock" userId="e15b0232-237d-4436-a587-677fdd88485c" providerId="ADAL" clId="{9490FCAB-A391-4EDB-A686-1941C524DB24}" dt="2024-01-05T13:14:50.400" v="6702"/>
          <ac:spMkLst>
            <pc:docMk/>
            <pc:sldMk cId="2514259360" sldId="291"/>
            <ac:spMk id="26" creationId="{2B9798AE-C24C-413B-90EA-8037D5501496}"/>
          </ac:spMkLst>
        </pc:spChg>
      </pc:sldChg>
      <pc:sldChg chg="modSp new mod">
        <pc:chgData name="Martin Locock" userId="e15b0232-237d-4436-a587-677fdd88485c" providerId="ADAL" clId="{9490FCAB-A391-4EDB-A686-1941C524DB24}" dt="2024-01-04T09:20:22.181" v="5972" actId="6549"/>
        <pc:sldMkLst>
          <pc:docMk/>
          <pc:sldMk cId="1589152990" sldId="292"/>
        </pc:sldMkLst>
        <pc:spChg chg="mod">
          <ac:chgData name="Martin Locock" userId="e15b0232-237d-4436-a587-677fdd88485c" providerId="ADAL" clId="{9490FCAB-A391-4EDB-A686-1941C524DB24}" dt="2024-01-04T09:18:55.707" v="5790" actId="6549"/>
          <ac:spMkLst>
            <pc:docMk/>
            <pc:sldMk cId="1589152990" sldId="292"/>
            <ac:spMk id="2" creationId="{DAA029F0-F663-CA5B-46E2-A5CAD5135224}"/>
          </ac:spMkLst>
        </pc:spChg>
        <pc:spChg chg="mod">
          <ac:chgData name="Martin Locock" userId="e15b0232-237d-4436-a587-677fdd88485c" providerId="ADAL" clId="{9490FCAB-A391-4EDB-A686-1941C524DB24}" dt="2024-01-04T09:20:22.181" v="5972" actId="6549"/>
          <ac:spMkLst>
            <pc:docMk/>
            <pc:sldMk cId="1589152990" sldId="292"/>
            <ac:spMk id="3" creationId="{1F9F343D-946D-09D5-11D2-20B7AD604F1E}"/>
          </ac:spMkLst>
        </pc:spChg>
      </pc:sldChg>
      <pc:sldChg chg="add ord">
        <pc:chgData name="Martin Locock" userId="e15b0232-237d-4436-a587-677fdd88485c" providerId="ADAL" clId="{9490FCAB-A391-4EDB-A686-1941C524DB24}" dt="2024-01-04T09:32:02.974" v="5988"/>
        <pc:sldMkLst>
          <pc:docMk/>
          <pc:sldMk cId="2167130007" sldId="293"/>
        </pc:sldMkLst>
      </pc:sldChg>
      <pc:sldMasterChg chg="addSldLayout">
        <pc:chgData name="Martin Locock" userId="e15b0232-237d-4436-a587-677fdd88485c" providerId="ADAL" clId="{9490FCAB-A391-4EDB-A686-1941C524DB24}" dt="2024-01-03T17:04:31.601" v="319"/>
        <pc:sldMasterMkLst>
          <pc:docMk/>
          <pc:sldMasterMk cId="3519402292" sldId="2147483648"/>
        </pc:sldMasterMkLst>
        <pc:sldLayoutChg chg="add">
          <pc:chgData name="Martin Locock" userId="e15b0232-237d-4436-a587-677fdd88485c" providerId="ADAL" clId="{9490FCAB-A391-4EDB-A686-1941C524DB24}" dt="2024-01-03T17:04:31.601" v="319"/>
          <pc:sldLayoutMkLst>
            <pc:docMk/>
            <pc:sldMasterMk cId="3519402292" sldId="2147483648"/>
            <pc:sldLayoutMk cId="1893423137" sldId="21474836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D2A4C-AB42-4020-9860-3CFA7257B4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1D4D5D-9559-44D6-8C6B-C3BE5C9924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712D12-BEC8-4957-B09C-2D1E5B86702C}"/>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5" name="Footer Placeholder 4">
            <a:extLst>
              <a:ext uri="{FF2B5EF4-FFF2-40B4-BE49-F238E27FC236}">
                <a16:creationId xmlns:a16="http://schemas.microsoft.com/office/drawing/2014/main" id="{7F4E9E19-9DB2-4BC3-B9A4-5BFD08853C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9955A1-86A9-4332-835C-D68C10A6A5E3}"/>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3295651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9CC5-491B-4ABC-9A5F-BD2D959FF4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24DA51-8641-4811-857C-FE303E1A0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FB258-5A4D-4E0F-8541-B3CE660BBCE2}"/>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5" name="Footer Placeholder 4">
            <a:extLst>
              <a:ext uri="{FF2B5EF4-FFF2-40B4-BE49-F238E27FC236}">
                <a16:creationId xmlns:a16="http://schemas.microsoft.com/office/drawing/2014/main" id="{48897960-CC5E-4925-9E0B-41EFF6F7B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248477-1411-45AD-B81F-AFCB1885C596}"/>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3877100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8F8D3-FFFA-4975-84E5-8E097ED101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C0E6EF-1E6F-45BC-A68B-4C9A66F6B4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56CD80-3AD2-4D4F-856B-BE090194D146}"/>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5" name="Footer Placeholder 4">
            <a:extLst>
              <a:ext uri="{FF2B5EF4-FFF2-40B4-BE49-F238E27FC236}">
                <a16:creationId xmlns:a16="http://schemas.microsoft.com/office/drawing/2014/main" id="{3FC2EAF9-D011-4E51-9575-428622ABF8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ADE2E-9EE1-49B9-9F44-32123366F440}"/>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413062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13A7E-FEEE-4785-BCB1-A233474E04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EA5806-973E-46EA-B96E-A537C406D4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F9602D-4212-4EB6-813B-BE8694906F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EE5605-F812-4E27-98A5-D1DF5EEEDDDF}"/>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6" name="Footer Placeholder 5">
            <a:extLst>
              <a:ext uri="{FF2B5EF4-FFF2-40B4-BE49-F238E27FC236}">
                <a16:creationId xmlns:a16="http://schemas.microsoft.com/office/drawing/2014/main" id="{7CF15FD9-100A-44E2-A572-0E01BED15C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E497B-116E-456A-BFA3-A1586E818088}"/>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713886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C4768-2DA5-4D63-BBD3-01A7625443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796C6B-2BDE-4B21-9A9F-59C1682B13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A23484-04B1-4D9A-B44D-B788EF6BC5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6E5C77-9739-468B-8944-A0257E5622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1AABB2-3F57-4F3C-A6C0-802A738A2A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4E0AEC-CE45-4C35-B4ED-C10ECF9E2DEE}"/>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8" name="Footer Placeholder 7">
            <a:extLst>
              <a:ext uri="{FF2B5EF4-FFF2-40B4-BE49-F238E27FC236}">
                <a16:creationId xmlns:a16="http://schemas.microsoft.com/office/drawing/2014/main" id="{13EDBE7D-615A-4149-8304-000E5BA52B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7FE4DF-C955-4A82-99A9-3B093F526079}"/>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2152848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B7A55-DFE0-4B1B-A4B6-8F5F18125E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5608B7-6331-48E8-94FC-57D13B9E779F}"/>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4" name="Footer Placeholder 3">
            <a:extLst>
              <a:ext uri="{FF2B5EF4-FFF2-40B4-BE49-F238E27FC236}">
                <a16:creationId xmlns:a16="http://schemas.microsoft.com/office/drawing/2014/main" id="{ACEC279B-16FB-4E2F-8F6F-7E02A67152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3C1522-BA13-4243-AAFA-F8E0CEE8CDE9}"/>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18844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AE2D1C-8D10-46CD-BDB4-D8A1F5D1A8CE}"/>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3" name="Footer Placeholder 2">
            <a:extLst>
              <a:ext uri="{FF2B5EF4-FFF2-40B4-BE49-F238E27FC236}">
                <a16:creationId xmlns:a16="http://schemas.microsoft.com/office/drawing/2014/main" id="{1EECD4B4-B3CE-43F4-8FCC-A6C594898F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A35C2E-5E75-4686-8A21-4B5C8559D58B}"/>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4292977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A3997-75F0-40CE-B1DB-3C3CE57E88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F6D32-D5E5-40BE-A1C0-385260886C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E784FE-76BB-4B2D-8CD4-74B9708B9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A1734-EE3E-46E4-BEC2-6DC8E78863F1}"/>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6" name="Footer Placeholder 5">
            <a:extLst>
              <a:ext uri="{FF2B5EF4-FFF2-40B4-BE49-F238E27FC236}">
                <a16:creationId xmlns:a16="http://schemas.microsoft.com/office/drawing/2014/main" id="{1BE440EB-284E-4995-8239-A129ABD58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B4E7D-8B59-4F97-8B51-528A65F52E55}"/>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1244754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07D5B-F1E2-4D6D-8E36-39FE45FC04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8EB4AD-4FF6-4555-A9F6-5D5622188F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1E0FAD-3939-4CF1-A92F-1D465267C3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810676-0B25-49F6-A708-EF80A2F57276}"/>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6" name="Footer Placeholder 5">
            <a:extLst>
              <a:ext uri="{FF2B5EF4-FFF2-40B4-BE49-F238E27FC236}">
                <a16:creationId xmlns:a16="http://schemas.microsoft.com/office/drawing/2014/main" id="{77CABE5E-9C8D-45E0-9256-B707982505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CB9A86-A6D4-446A-9E40-5B836EBB1735}"/>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2478330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0ECE7-7EED-4681-8D1F-3B403BCDC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07622F-81E0-4BBE-BABB-C009169FA0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A5B456-B72F-41EF-B7F9-1CFC63FCC090}"/>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5" name="Footer Placeholder 4">
            <a:extLst>
              <a:ext uri="{FF2B5EF4-FFF2-40B4-BE49-F238E27FC236}">
                <a16:creationId xmlns:a16="http://schemas.microsoft.com/office/drawing/2014/main" id="{12373A2C-5539-439F-9852-94BEC822B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B936A9-C3F5-4BDB-97C8-F6D657660EA5}"/>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4248494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57D82A-6EE6-4AC5-974B-1B83286CAB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12DABD-9C69-4B34-A520-65090AE27A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A8174C-61B6-41E4-89C1-3DD3BF2B6B2C}"/>
              </a:ext>
            </a:extLst>
          </p:cNvPr>
          <p:cNvSpPr>
            <a:spLocks noGrp="1"/>
          </p:cNvSpPr>
          <p:nvPr>
            <p:ph type="dt" sz="half" idx="10"/>
          </p:nvPr>
        </p:nvSpPr>
        <p:spPr/>
        <p:txBody>
          <a:bodyPr/>
          <a:lstStyle/>
          <a:p>
            <a:fld id="{01DE70CB-D99C-4990-86C0-1A4EC8EB2B99}" type="datetimeFigureOut">
              <a:rPr lang="en-GB" smtClean="0"/>
              <a:t>15/02/2024</a:t>
            </a:fld>
            <a:endParaRPr lang="en-GB"/>
          </a:p>
        </p:txBody>
      </p:sp>
      <p:sp>
        <p:nvSpPr>
          <p:cNvPr id="5" name="Footer Placeholder 4">
            <a:extLst>
              <a:ext uri="{FF2B5EF4-FFF2-40B4-BE49-F238E27FC236}">
                <a16:creationId xmlns:a16="http://schemas.microsoft.com/office/drawing/2014/main" id="{F4B5179C-1193-49D7-B917-5CD3441E13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7524C-F8A4-478B-9FA4-F0C3F778C787}"/>
              </a:ext>
            </a:extLst>
          </p:cNvPr>
          <p:cNvSpPr>
            <a:spLocks noGrp="1"/>
          </p:cNvSpPr>
          <p:nvPr>
            <p:ph type="sldNum" sz="quarter" idx="12"/>
          </p:nvPr>
        </p:nvSpPr>
        <p:spPr/>
        <p:txBody>
          <a:bodyPr/>
          <a:lstStyle/>
          <a:p>
            <a:fld id="{1D4148A8-CC24-43DC-A351-78C3F05CD6B5}" type="slidenum">
              <a:rPr lang="en-GB" smtClean="0"/>
              <a:t>‹#›</a:t>
            </a:fld>
            <a:endParaRPr lang="en-GB"/>
          </a:p>
        </p:txBody>
      </p:sp>
    </p:spTree>
    <p:extLst>
      <p:ext uri="{BB962C8B-B14F-4D97-AF65-F5344CB8AC3E}">
        <p14:creationId xmlns:p14="http://schemas.microsoft.com/office/powerpoint/2010/main" val="3527571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02/15/2024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893423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E53EC7-2A25-4769-8B6B-CB0FC01912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C7E0BB-32E0-4F5D-B583-58423FA49C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B12A99-385D-4761-BACE-18BED82B6C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DE70CB-D99C-4990-86C0-1A4EC8EB2B99}" type="datetimeFigureOut">
              <a:rPr lang="en-GB" smtClean="0"/>
              <a:t>15/02/2024</a:t>
            </a:fld>
            <a:endParaRPr lang="en-GB"/>
          </a:p>
        </p:txBody>
      </p:sp>
      <p:sp>
        <p:nvSpPr>
          <p:cNvPr id="5" name="Footer Placeholder 4">
            <a:extLst>
              <a:ext uri="{FF2B5EF4-FFF2-40B4-BE49-F238E27FC236}">
                <a16:creationId xmlns:a16="http://schemas.microsoft.com/office/drawing/2014/main" id="{20737D45-49FD-4C6D-A578-C57580EC58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FD72EB-8536-489A-B9B2-ABC71DF676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4148A8-CC24-43DC-A351-78C3F05CD6B5}" type="slidenum">
              <a:rPr lang="en-GB" smtClean="0"/>
              <a:t>‹#›</a:t>
            </a:fld>
            <a:endParaRPr lang="en-GB"/>
          </a:p>
        </p:txBody>
      </p:sp>
    </p:spTree>
    <p:extLst>
      <p:ext uri="{BB962C8B-B14F-4D97-AF65-F5344CB8AC3E}">
        <p14:creationId xmlns:p14="http://schemas.microsoft.com/office/powerpoint/2010/main" val="3519402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slideLayout" Target="../slideLayouts/slideLayout12.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tags" Target="../tags/tag440.xml"/><Relationship Id="rId13" Type="http://schemas.openxmlformats.org/officeDocument/2006/relationships/tags" Target="../tags/tag445.xml"/><Relationship Id="rId18" Type="http://schemas.openxmlformats.org/officeDocument/2006/relationships/tags" Target="../tags/tag450.xml"/><Relationship Id="rId3" Type="http://schemas.openxmlformats.org/officeDocument/2006/relationships/tags" Target="../tags/tag435.xml"/><Relationship Id="rId21" Type="http://schemas.openxmlformats.org/officeDocument/2006/relationships/tags" Target="../tags/tag453.xml"/><Relationship Id="rId7" Type="http://schemas.openxmlformats.org/officeDocument/2006/relationships/tags" Target="../tags/tag439.xml"/><Relationship Id="rId12" Type="http://schemas.openxmlformats.org/officeDocument/2006/relationships/tags" Target="../tags/tag444.xml"/><Relationship Id="rId17" Type="http://schemas.openxmlformats.org/officeDocument/2006/relationships/tags" Target="../tags/tag449.xml"/><Relationship Id="rId2" Type="http://schemas.openxmlformats.org/officeDocument/2006/relationships/tags" Target="../tags/tag434.xml"/><Relationship Id="rId16" Type="http://schemas.openxmlformats.org/officeDocument/2006/relationships/tags" Target="../tags/tag448.xml"/><Relationship Id="rId20" Type="http://schemas.openxmlformats.org/officeDocument/2006/relationships/tags" Target="../tags/tag452.xml"/><Relationship Id="rId1" Type="http://schemas.openxmlformats.org/officeDocument/2006/relationships/tags" Target="../tags/tag433.xml"/><Relationship Id="rId6" Type="http://schemas.openxmlformats.org/officeDocument/2006/relationships/tags" Target="../tags/tag438.xml"/><Relationship Id="rId11" Type="http://schemas.openxmlformats.org/officeDocument/2006/relationships/tags" Target="../tags/tag443.xml"/><Relationship Id="rId5" Type="http://schemas.openxmlformats.org/officeDocument/2006/relationships/tags" Target="../tags/tag437.xml"/><Relationship Id="rId15" Type="http://schemas.openxmlformats.org/officeDocument/2006/relationships/tags" Target="../tags/tag447.xml"/><Relationship Id="rId10" Type="http://schemas.openxmlformats.org/officeDocument/2006/relationships/tags" Target="../tags/tag442.xml"/><Relationship Id="rId19" Type="http://schemas.openxmlformats.org/officeDocument/2006/relationships/tags" Target="../tags/tag451.xml"/><Relationship Id="rId4" Type="http://schemas.openxmlformats.org/officeDocument/2006/relationships/tags" Target="../tags/tag436.xml"/><Relationship Id="rId9" Type="http://schemas.openxmlformats.org/officeDocument/2006/relationships/tags" Target="../tags/tag441.xml"/><Relationship Id="rId14" Type="http://schemas.openxmlformats.org/officeDocument/2006/relationships/tags" Target="../tags/tag446.xml"/><Relationship Id="rId22"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8" Type="http://schemas.openxmlformats.org/officeDocument/2006/relationships/tags" Target="../tags/tag461.xml"/><Relationship Id="rId13" Type="http://schemas.openxmlformats.org/officeDocument/2006/relationships/tags" Target="../tags/tag466.xml"/><Relationship Id="rId18" Type="http://schemas.openxmlformats.org/officeDocument/2006/relationships/tags" Target="../tags/tag471.xml"/><Relationship Id="rId3" Type="http://schemas.openxmlformats.org/officeDocument/2006/relationships/tags" Target="../tags/tag456.xml"/><Relationship Id="rId21" Type="http://schemas.openxmlformats.org/officeDocument/2006/relationships/tags" Target="../tags/tag474.xml"/><Relationship Id="rId7" Type="http://schemas.openxmlformats.org/officeDocument/2006/relationships/tags" Target="../tags/tag460.xml"/><Relationship Id="rId12" Type="http://schemas.openxmlformats.org/officeDocument/2006/relationships/tags" Target="../tags/tag465.xml"/><Relationship Id="rId17" Type="http://schemas.openxmlformats.org/officeDocument/2006/relationships/tags" Target="../tags/tag470.xml"/><Relationship Id="rId2" Type="http://schemas.openxmlformats.org/officeDocument/2006/relationships/tags" Target="../tags/tag455.xml"/><Relationship Id="rId16" Type="http://schemas.openxmlformats.org/officeDocument/2006/relationships/tags" Target="../tags/tag469.xml"/><Relationship Id="rId20" Type="http://schemas.openxmlformats.org/officeDocument/2006/relationships/tags" Target="../tags/tag473.xml"/><Relationship Id="rId1" Type="http://schemas.openxmlformats.org/officeDocument/2006/relationships/tags" Target="../tags/tag454.xml"/><Relationship Id="rId6" Type="http://schemas.openxmlformats.org/officeDocument/2006/relationships/tags" Target="../tags/tag459.xml"/><Relationship Id="rId11" Type="http://schemas.openxmlformats.org/officeDocument/2006/relationships/tags" Target="../tags/tag464.xml"/><Relationship Id="rId5" Type="http://schemas.openxmlformats.org/officeDocument/2006/relationships/tags" Target="../tags/tag458.xml"/><Relationship Id="rId15" Type="http://schemas.openxmlformats.org/officeDocument/2006/relationships/tags" Target="../tags/tag468.xml"/><Relationship Id="rId10" Type="http://schemas.openxmlformats.org/officeDocument/2006/relationships/tags" Target="../tags/tag463.xml"/><Relationship Id="rId19" Type="http://schemas.openxmlformats.org/officeDocument/2006/relationships/tags" Target="../tags/tag472.xml"/><Relationship Id="rId4" Type="http://schemas.openxmlformats.org/officeDocument/2006/relationships/tags" Target="../tags/tag457.xml"/><Relationship Id="rId9" Type="http://schemas.openxmlformats.org/officeDocument/2006/relationships/tags" Target="../tags/tag462.xml"/><Relationship Id="rId14" Type="http://schemas.openxmlformats.org/officeDocument/2006/relationships/tags" Target="../tags/tag467.xml"/><Relationship Id="rId22"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tags" Target="../tags/tag482.xml"/><Relationship Id="rId13" Type="http://schemas.openxmlformats.org/officeDocument/2006/relationships/tags" Target="../tags/tag487.xml"/><Relationship Id="rId3" Type="http://schemas.openxmlformats.org/officeDocument/2006/relationships/tags" Target="../tags/tag477.xml"/><Relationship Id="rId7" Type="http://schemas.openxmlformats.org/officeDocument/2006/relationships/tags" Target="../tags/tag481.xml"/><Relationship Id="rId12" Type="http://schemas.openxmlformats.org/officeDocument/2006/relationships/tags" Target="../tags/tag486.xml"/><Relationship Id="rId2" Type="http://schemas.openxmlformats.org/officeDocument/2006/relationships/tags" Target="../tags/tag476.xml"/><Relationship Id="rId16" Type="http://schemas.openxmlformats.org/officeDocument/2006/relationships/slideLayout" Target="../slideLayouts/slideLayout12.xml"/><Relationship Id="rId1" Type="http://schemas.openxmlformats.org/officeDocument/2006/relationships/tags" Target="../tags/tag475.xml"/><Relationship Id="rId6" Type="http://schemas.openxmlformats.org/officeDocument/2006/relationships/tags" Target="../tags/tag480.xml"/><Relationship Id="rId11" Type="http://schemas.openxmlformats.org/officeDocument/2006/relationships/tags" Target="../tags/tag485.xml"/><Relationship Id="rId5" Type="http://schemas.openxmlformats.org/officeDocument/2006/relationships/tags" Target="../tags/tag479.xml"/><Relationship Id="rId15" Type="http://schemas.openxmlformats.org/officeDocument/2006/relationships/tags" Target="../tags/tag489.xml"/><Relationship Id="rId10" Type="http://schemas.openxmlformats.org/officeDocument/2006/relationships/tags" Target="../tags/tag484.xml"/><Relationship Id="rId4" Type="http://schemas.openxmlformats.org/officeDocument/2006/relationships/tags" Target="../tags/tag478.xml"/><Relationship Id="rId9" Type="http://schemas.openxmlformats.org/officeDocument/2006/relationships/tags" Target="../tags/tag483.xml"/><Relationship Id="rId14" Type="http://schemas.openxmlformats.org/officeDocument/2006/relationships/tags" Target="../tags/tag488.xml"/></Relationships>
</file>

<file path=ppt/slides/_rels/slide35.xml.rels><?xml version="1.0" encoding="UTF-8" standalone="yes"?>
<Relationships xmlns="http://schemas.openxmlformats.org/package/2006/relationships"><Relationship Id="rId8" Type="http://schemas.openxmlformats.org/officeDocument/2006/relationships/tags" Target="../tags/tag497.xml"/><Relationship Id="rId13" Type="http://schemas.openxmlformats.org/officeDocument/2006/relationships/tags" Target="../tags/tag502.xml"/><Relationship Id="rId18" Type="http://schemas.openxmlformats.org/officeDocument/2006/relationships/tags" Target="../tags/tag507.xml"/><Relationship Id="rId26" Type="http://schemas.openxmlformats.org/officeDocument/2006/relationships/slideLayout" Target="../slideLayouts/slideLayout12.xml"/><Relationship Id="rId3" Type="http://schemas.openxmlformats.org/officeDocument/2006/relationships/tags" Target="../tags/tag492.xml"/><Relationship Id="rId21" Type="http://schemas.openxmlformats.org/officeDocument/2006/relationships/tags" Target="../tags/tag510.xml"/><Relationship Id="rId7" Type="http://schemas.openxmlformats.org/officeDocument/2006/relationships/tags" Target="../tags/tag496.xml"/><Relationship Id="rId12" Type="http://schemas.openxmlformats.org/officeDocument/2006/relationships/tags" Target="../tags/tag501.xml"/><Relationship Id="rId17" Type="http://schemas.openxmlformats.org/officeDocument/2006/relationships/tags" Target="../tags/tag506.xml"/><Relationship Id="rId25" Type="http://schemas.openxmlformats.org/officeDocument/2006/relationships/tags" Target="../tags/tag514.xml"/><Relationship Id="rId2" Type="http://schemas.openxmlformats.org/officeDocument/2006/relationships/tags" Target="../tags/tag491.xml"/><Relationship Id="rId16" Type="http://schemas.openxmlformats.org/officeDocument/2006/relationships/tags" Target="../tags/tag505.xml"/><Relationship Id="rId20" Type="http://schemas.openxmlformats.org/officeDocument/2006/relationships/tags" Target="../tags/tag509.xml"/><Relationship Id="rId1" Type="http://schemas.openxmlformats.org/officeDocument/2006/relationships/tags" Target="../tags/tag490.xml"/><Relationship Id="rId6" Type="http://schemas.openxmlformats.org/officeDocument/2006/relationships/tags" Target="../tags/tag495.xml"/><Relationship Id="rId11" Type="http://schemas.openxmlformats.org/officeDocument/2006/relationships/tags" Target="../tags/tag500.xml"/><Relationship Id="rId24" Type="http://schemas.openxmlformats.org/officeDocument/2006/relationships/tags" Target="../tags/tag513.xml"/><Relationship Id="rId5" Type="http://schemas.openxmlformats.org/officeDocument/2006/relationships/tags" Target="../tags/tag494.xml"/><Relationship Id="rId15" Type="http://schemas.openxmlformats.org/officeDocument/2006/relationships/tags" Target="../tags/tag504.xml"/><Relationship Id="rId23" Type="http://schemas.openxmlformats.org/officeDocument/2006/relationships/tags" Target="../tags/tag512.xml"/><Relationship Id="rId10" Type="http://schemas.openxmlformats.org/officeDocument/2006/relationships/tags" Target="../tags/tag499.xml"/><Relationship Id="rId19" Type="http://schemas.openxmlformats.org/officeDocument/2006/relationships/tags" Target="../tags/tag508.xml"/><Relationship Id="rId4" Type="http://schemas.openxmlformats.org/officeDocument/2006/relationships/tags" Target="../tags/tag493.xml"/><Relationship Id="rId9" Type="http://schemas.openxmlformats.org/officeDocument/2006/relationships/tags" Target="../tags/tag498.xml"/><Relationship Id="rId14" Type="http://schemas.openxmlformats.org/officeDocument/2006/relationships/tags" Target="../tags/tag503.xml"/><Relationship Id="rId22" Type="http://schemas.openxmlformats.org/officeDocument/2006/relationships/tags" Target="../tags/tag511.xml"/></Relationships>
</file>

<file path=ppt/slides/_rels/slide36.xml.rels><?xml version="1.0" encoding="UTF-8" standalone="yes"?>
<Relationships xmlns="http://schemas.openxmlformats.org/package/2006/relationships"><Relationship Id="rId3" Type="http://schemas.openxmlformats.org/officeDocument/2006/relationships/hyperlink" Target="https://librarysearch.uwtsd.ac.uk/discovery/fulldisplay?docid=cdi_crossref_primary_10_1080_00934690_2018_1505409&amp;context=PC&amp;vid=44WHELF_UWTSD:44WHELF_UWTSD_VU1&amp;lang=en&amp;search_scope=MyInst_and_CI&amp;adaptor=Primo%20Central&amp;tab=Everything&amp;query=any%2Ccontains%2C%22The%20publication%20of%20archaeological%20excavations%22&amp;offset=0" TargetMode="External"/><Relationship Id="rId2" Type="http://schemas.openxmlformats.org/officeDocument/2006/relationships/hyperlink" Target="https://intarch.ac.uk/journal/issue14/puns_toc.htm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6046-B47C-4F2B-A72D-11AF8E99AF91}"/>
              </a:ext>
            </a:extLst>
          </p:cNvPr>
          <p:cNvSpPr>
            <a:spLocks noGrp="1"/>
          </p:cNvSpPr>
          <p:nvPr>
            <p:ph type="ctrTitle"/>
          </p:nvPr>
        </p:nvSpPr>
        <p:spPr/>
        <p:txBody>
          <a:bodyPr/>
          <a:lstStyle/>
          <a:p>
            <a:r>
              <a:rPr lang="en-GB" dirty="0"/>
              <a:t>HPAR7003 Archaeological Project Planning and Delivery</a:t>
            </a:r>
          </a:p>
        </p:txBody>
      </p:sp>
      <p:sp>
        <p:nvSpPr>
          <p:cNvPr id="3" name="Subtitle 2">
            <a:extLst>
              <a:ext uri="{FF2B5EF4-FFF2-40B4-BE49-F238E27FC236}">
                <a16:creationId xmlns:a16="http://schemas.microsoft.com/office/drawing/2014/main" id="{0DDDD9EC-6FE5-41BF-AD0A-A95745006E42}"/>
              </a:ext>
            </a:extLst>
          </p:cNvPr>
          <p:cNvSpPr>
            <a:spLocks noGrp="1"/>
          </p:cNvSpPr>
          <p:nvPr>
            <p:ph type="subTitle" idx="1"/>
          </p:nvPr>
        </p:nvSpPr>
        <p:spPr/>
        <p:txBody>
          <a:bodyPr>
            <a:normAutofit fontScale="92500" lnSpcReduction="10000"/>
          </a:bodyPr>
          <a:lstStyle/>
          <a:p>
            <a:r>
              <a:rPr lang="en-GB" sz="4000" dirty="0"/>
              <a:t>Project management as a professional discipline</a:t>
            </a:r>
          </a:p>
          <a:p>
            <a:r>
              <a:rPr lang="en-GB" sz="4000" dirty="0"/>
              <a:t>21/2/24</a:t>
            </a:r>
          </a:p>
        </p:txBody>
      </p:sp>
      <p:pic>
        <p:nvPicPr>
          <p:cNvPr id="4" name="Picture 3" descr="Shape&#10;&#10;Description automatically generated with medium confidence">
            <a:extLst>
              <a:ext uri="{FF2B5EF4-FFF2-40B4-BE49-F238E27FC236}">
                <a16:creationId xmlns:a16="http://schemas.microsoft.com/office/drawing/2014/main" id="{8AFBD33F-BD2F-4C72-AB2A-DFD103342F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886464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4DBB2-4D2F-4A2C-990E-68E048BAC43C}"/>
              </a:ext>
            </a:extLst>
          </p:cNvPr>
          <p:cNvSpPr>
            <a:spLocks noGrp="1"/>
          </p:cNvSpPr>
          <p:nvPr>
            <p:ph type="title"/>
          </p:nvPr>
        </p:nvSpPr>
        <p:spPr/>
        <p:txBody>
          <a:bodyPr/>
          <a:lstStyle/>
          <a:p>
            <a:r>
              <a:rPr lang="en-GB"/>
              <a:t>Session structure</a:t>
            </a:r>
          </a:p>
        </p:txBody>
      </p:sp>
      <p:sp>
        <p:nvSpPr>
          <p:cNvPr id="3" name="Content Placeholder 2">
            <a:extLst>
              <a:ext uri="{FF2B5EF4-FFF2-40B4-BE49-F238E27FC236}">
                <a16:creationId xmlns:a16="http://schemas.microsoft.com/office/drawing/2014/main" id="{A05F2E87-0345-4C4C-BA7E-5D3EA1D2274E}"/>
              </a:ext>
            </a:extLst>
          </p:cNvPr>
          <p:cNvSpPr>
            <a:spLocks noGrp="1"/>
          </p:cNvSpPr>
          <p:nvPr>
            <p:ph idx="1"/>
          </p:nvPr>
        </p:nvSpPr>
        <p:spPr/>
        <p:txBody>
          <a:bodyPr/>
          <a:lstStyle/>
          <a:p>
            <a:r>
              <a:rPr lang="en-GB" dirty="0"/>
              <a:t>Project start up task – feedback</a:t>
            </a:r>
          </a:p>
          <a:p>
            <a:r>
              <a:rPr lang="en-GB" dirty="0"/>
              <a:t>Management and project management</a:t>
            </a:r>
          </a:p>
          <a:p>
            <a:r>
              <a:rPr lang="en-GB" dirty="0"/>
              <a:t>Project management in archaeology</a:t>
            </a:r>
          </a:p>
          <a:p>
            <a:r>
              <a:rPr lang="en-GB" dirty="0"/>
              <a:t>Publication and archiving</a:t>
            </a:r>
          </a:p>
          <a:p>
            <a:endParaRPr lang="en-GB" dirty="0"/>
          </a:p>
          <a:p>
            <a:endParaRPr lang="en-GB" dirty="0"/>
          </a:p>
        </p:txBody>
      </p:sp>
    </p:spTree>
    <p:extLst>
      <p:ext uri="{BB962C8B-B14F-4D97-AF65-F5344CB8AC3E}">
        <p14:creationId xmlns:p14="http://schemas.microsoft.com/office/powerpoint/2010/main" val="1540913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FBD93586-C0EA-43D5-B245-B722B3143DCB}"/>
              </a:ext>
            </a:extLst>
          </p:cNvPr>
          <p:cNvSpPr txBox="1"/>
          <p:nvPr>
            <p:custDataLst>
              <p:tags r:id="rId3"/>
            </p:custDataLst>
          </p:nvPr>
        </p:nvSpPr>
        <p:spPr>
          <a:xfrm>
            <a:off x="838200" y="1790700"/>
            <a:ext cx="10515600" cy="43942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107-764-472</a:t>
            </a:r>
            <a:r>
              <a:rPr lang="en-GB" sz="3500"/>
              <a:t>
Or scan the QR code</a:t>
            </a:r>
          </a:p>
        </p:txBody>
      </p:sp>
      <p:sp>
        <p:nvSpPr>
          <p:cNvPr id="5" name="Rectangle 4">
            <a:extLst>
              <a:ext uri="{FF2B5EF4-FFF2-40B4-BE49-F238E27FC236}">
                <a16:creationId xmlns:a16="http://schemas.microsoft.com/office/drawing/2014/main" id="{B02C8579-5C95-4CEA-AF5D-832D7501400E}"/>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 name="Rectangle 2">
            <a:extLst>
              <a:ext uri="{FF2B5EF4-FFF2-40B4-BE49-F238E27FC236}">
                <a16:creationId xmlns:a16="http://schemas.microsoft.com/office/drawing/2014/main" id="{A9639C40-4D4A-4BCD-9ED8-D9BE5BE7F00C}"/>
              </a:ext>
            </a:extLst>
          </p:cNvPr>
          <p:cNvSpPr/>
          <p:nvPr>
            <p:custDataLst>
              <p:tags r:id="rId5"/>
            </p:custDataLst>
          </p:nvPr>
        </p:nvSpPr>
        <p:spPr>
          <a:xfrm>
            <a:off x="8267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84B5C89B-9AE9-4445-BDAA-364BFBFE695F}"/>
              </a:ext>
            </a:extLst>
          </p:cNvPr>
          <p:cNvSpPr/>
          <p:nvPr>
            <p:custDataLst>
              <p:tags r:id="rId6"/>
            </p:custDataLst>
          </p:nvPr>
        </p:nvSpPr>
        <p:spPr>
          <a:xfrm>
            <a:off x="8356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E10DC070-F620-4A4B-A1EB-C62EDB8597E1}"/>
              </a:ext>
            </a:extLst>
          </p:cNvPr>
          <p:cNvSpPr/>
          <p:nvPr>
            <p:custDataLst>
              <p:tags r:id="rId7"/>
            </p:custDataLst>
          </p:nvPr>
        </p:nvSpPr>
        <p:spPr>
          <a:xfrm>
            <a:off x="8445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4AEC57A2-592B-4919-8040-CA5C707F9708}"/>
              </a:ext>
            </a:extLst>
          </p:cNvPr>
          <p:cNvSpPr/>
          <p:nvPr>
            <p:custDataLst>
              <p:tags r:id="rId8"/>
            </p:custDataLst>
          </p:nvPr>
        </p:nvSpPr>
        <p:spPr>
          <a:xfrm>
            <a:off x="8534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82BBE5C7-7C43-4C21-AB5A-8BD7C2B74240}"/>
              </a:ext>
            </a:extLst>
          </p:cNvPr>
          <p:cNvSpPr/>
          <p:nvPr>
            <p:custDataLst>
              <p:tags r:id="rId9"/>
            </p:custDataLst>
          </p:nvPr>
        </p:nvSpPr>
        <p:spPr>
          <a:xfrm>
            <a:off x="8623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C033DC28-0C81-470E-90F5-2FEE078A9CFC}"/>
              </a:ext>
            </a:extLst>
          </p:cNvPr>
          <p:cNvSpPr/>
          <p:nvPr>
            <p:custDataLst>
              <p:tags r:id="rId10"/>
            </p:custDataLst>
          </p:nvPr>
        </p:nvSpPr>
        <p:spPr>
          <a:xfrm>
            <a:off x="8712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21E1B6F0-B87D-43AF-B513-FC9A6168AA1B}"/>
              </a:ext>
            </a:extLst>
          </p:cNvPr>
          <p:cNvSpPr/>
          <p:nvPr>
            <p:custDataLst>
              <p:tags r:id="rId11"/>
            </p:custDataLst>
          </p:nvPr>
        </p:nvSpPr>
        <p:spPr>
          <a:xfrm>
            <a:off x="8801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CBF06DC5-671B-4490-B767-268D4896ACBA}"/>
              </a:ext>
            </a:extLst>
          </p:cNvPr>
          <p:cNvSpPr/>
          <p:nvPr>
            <p:custDataLst>
              <p:tags r:id="rId12"/>
            </p:custDataLst>
          </p:nvPr>
        </p:nvSpPr>
        <p:spPr>
          <a:xfrm>
            <a:off x="90678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02C34204-F57D-47E3-AD35-2695ED77751F}"/>
              </a:ext>
            </a:extLst>
          </p:cNvPr>
          <p:cNvSpPr/>
          <p:nvPr>
            <p:custDataLst>
              <p:tags r:id="rId13"/>
            </p:custDataLst>
          </p:nvPr>
        </p:nvSpPr>
        <p:spPr>
          <a:xfrm>
            <a:off x="9245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B6890093-8E6B-4640-87BB-E92998576BE9}"/>
              </a:ext>
            </a:extLst>
          </p:cNvPr>
          <p:cNvSpPr/>
          <p:nvPr>
            <p:custDataLst>
              <p:tags r:id="rId14"/>
            </p:custDataLst>
          </p:nvPr>
        </p:nvSpPr>
        <p:spPr>
          <a:xfrm>
            <a:off x="9423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FFA69AC1-5DA5-45F2-BAF2-91BE4E6AFF68}"/>
              </a:ext>
            </a:extLst>
          </p:cNvPr>
          <p:cNvSpPr/>
          <p:nvPr>
            <p:custDataLst>
              <p:tags r:id="rId15"/>
            </p:custDataLst>
          </p:nvPr>
        </p:nvSpPr>
        <p:spPr>
          <a:xfrm>
            <a:off x="9690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99B07651-27E8-422A-8C6C-BEC339F8A808}"/>
              </a:ext>
            </a:extLst>
          </p:cNvPr>
          <p:cNvSpPr/>
          <p:nvPr>
            <p:custDataLst>
              <p:tags r:id="rId16"/>
            </p:custDataLst>
          </p:nvPr>
        </p:nvSpPr>
        <p:spPr>
          <a:xfrm>
            <a:off x="10045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6949B46A-798A-4204-9BED-3B921483068A}"/>
              </a:ext>
            </a:extLst>
          </p:cNvPr>
          <p:cNvSpPr/>
          <p:nvPr>
            <p:custDataLst>
              <p:tags r:id="rId17"/>
            </p:custDataLst>
          </p:nvPr>
        </p:nvSpPr>
        <p:spPr>
          <a:xfrm>
            <a:off x="10223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7DBF053E-D5F7-4613-A51C-A32DB4F4B308}"/>
              </a:ext>
            </a:extLst>
          </p:cNvPr>
          <p:cNvSpPr/>
          <p:nvPr>
            <p:custDataLst>
              <p:tags r:id="rId18"/>
            </p:custDataLst>
          </p:nvPr>
        </p:nvSpPr>
        <p:spPr>
          <a:xfrm>
            <a:off x="10312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BFAED745-0332-497A-9C82-4E54633E1690}"/>
              </a:ext>
            </a:extLst>
          </p:cNvPr>
          <p:cNvSpPr/>
          <p:nvPr>
            <p:custDataLst>
              <p:tags r:id="rId19"/>
            </p:custDataLst>
          </p:nvPr>
        </p:nvSpPr>
        <p:spPr>
          <a:xfrm>
            <a:off x="10401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0CC94AEA-4640-4297-9A61-671C09A0CDEF}"/>
              </a:ext>
            </a:extLst>
          </p:cNvPr>
          <p:cNvSpPr/>
          <p:nvPr>
            <p:custDataLst>
              <p:tags r:id="rId20"/>
            </p:custDataLst>
          </p:nvPr>
        </p:nvSpPr>
        <p:spPr>
          <a:xfrm>
            <a:off x="10490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EA952630-0F3B-4CB3-B64A-0C8AFCFEE3D2}"/>
              </a:ext>
            </a:extLst>
          </p:cNvPr>
          <p:cNvSpPr/>
          <p:nvPr>
            <p:custDataLst>
              <p:tags r:id="rId21"/>
            </p:custDataLst>
          </p:nvPr>
        </p:nvSpPr>
        <p:spPr>
          <a:xfrm>
            <a:off x="10579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29BA46FC-CA39-4D7A-8452-D2D5EC8D163C}"/>
              </a:ext>
            </a:extLst>
          </p:cNvPr>
          <p:cNvSpPr/>
          <p:nvPr>
            <p:custDataLst>
              <p:tags r:id="rId22"/>
            </p:custDataLst>
          </p:nvPr>
        </p:nvSpPr>
        <p:spPr>
          <a:xfrm>
            <a:off x="106680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B3DFBDC1-5CAF-4478-8C0C-73DC8A51717F}"/>
              </a:ext>
            </a:extLst>
          </p:cNvPr>
          <p:cNvSpPr/>
          <p:nvPr>
            <p:custDataLst>
              <p:tags r:id="rId23"/>
            </p:custDataLst>
          </p:nvPr>
        </p:nvSpPr>
        <p:spPr>
          <a:xfrm>
            <a:off x="107569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70FEFFD4-0C3C-47C0-B51C-8918E9067334}"/>
              </a:ext>
            </a:extLst>
          </p:cNvPr>
          <p:cNvSpPr/>
          <p:nvPr>
            <p:custDataLst>
              <p:tags r:id="rId24"/>
            </p:custDataLst>
          </p:nvPr>
        </p:nvSpPr>
        <p:spPr>
          <a:xfrm>
            <a:off x="8267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DCF5D457-F4FD-47A5-B5C1-503E7A6FC0DB}"/>
              </a:ext>
            </a:extLst>
          </p:cNvPr>
          <p:cNvSpPr/>
          <p:nvPr>
            <p:custDataLst>
              <p:tags r:id="rId25"/>
            </p:custDataLst>
          </p:nvPr>
        </p:nvSpPr>
        <p:spPr>
          <a:xfrm>
            <a:off x="8801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D478A34B-474E-45B0-A778-F9133F51DEAC}"/>
              </a:ext>
            </a:extLst>
          </p:cNvPr>
          <p:cNvSpPr/>
          <p:nvPr>
            <p:custDataLst>
              <p:tags r:id="rId26"/>
            </p:custDataLst>
          </p:nvPr>
        </p:nvSpPr>
        <p:spPr>
          <a:xfrm>
            <a:off x="8978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F1259FF0-77FD-4FD2-AEB7-0AC3498D0567}"/>
              </a:ext>
            </a:extLst>
          </p:cNvPr>
          <p:cNvSpPr/>
          <p:nvPr>
            <p:custDataLst>
              <p:tags r:id="rId27"/>
            </p:custDataLst>
          </p:nvPr>
        </p:nvSpPr>
        <p:spPr>
          <a:xfrm>
            <a:off x="9156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A924C153-B062-41A8-AB90-8E69C93D65C6}"/>
              </a:ext>
            </a:extLst>
          </p:cNvPr>
          <p:cNvSpPr/>
          <p:nvPr>
            <p:custDataLst>
              <p:tags r:id="rId28"/>
            </p:custDataLst>
          </p:nvPr>
        </p:nvSpPr>
        <p:spPr>
          <a:xfrm>
            <a:off x="92456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78BBFBA9-A5A2-42C2-8AF5-3E781C45C0A3}"/>
              </a:ext>
            </a:extLst>
          </p:cNvPr>
          <p:cNvSpPr/>
          <p:nvPr>
            <p:custDataLst>
              <p:tags r:id="rId29"/>
            </p:custDataLst>
          </p:nvPr>
        </p:nvSpPr>
        <p:spPr>
          <a:xfrm>
            <a:off x="9334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F2353BD1-36A6-4EFA-B6CC-7EC848222C50}"/>
              </a:ext>
            </a:extLst>
          </p:cNvPr>
          <p:cNvSpPr/>
          <p:nvPr>
            <p:custDataLst>
              <p:tags r:id="rId30"/>
            </p:custDataLst>
          </p:nvPr>
        </p:nvSpPr>
        <p:spPr>
          <a:xfrm>
            <a:off x="95123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E87868DB-A894-4360-880D-31FD5D72DE83}"/>
              </a:ext>
            </a:extLst>
          </p:cNvPr>
          <p:cNvSpPr/>
          <p:nvPr>
            <p:custDataLst>
              <p:tags r:id="rId31"/>
            </p:custDataLst>
          </p:nvPr>
        </p:nvSpPr>
        <p:spPr>
          <a:xfrm>
            <a:off x="96012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E2F94F46-CE0D-45F3-B3CB-0FC5D2349DBC}"/>
              </a:ext>
            </a:extLst>
          </p:cNvPr>
          <p:cNvSpPr/>
          <p:nvPr>
            <p:custDataLst>
              <p:tags r:id="rId32"/>
            </p:custDataLst>
          </p:nvPr>
        </p:nvSpPr>
        <p:spPr>
          <a:xfrm>
            <a:off x="9690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6CC19A73-7CE7-4209-9D51-5ACB5EC633A9}"/>
              </a:ext>
            </a:extLst>
          </p:cNvPr>
          <p:cNvSpPr/>
          <p:nvPr>
            <p:custDataLst>
              <p:tags r:id="rId33"/>
            </p:custDataLst>
          </p:nvPr>
        </p:nvSpPr>
        <p:spPr>
          <a:xfrm>
            <a:off x="97790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C0E85945-3C8A-4FCD-B169-C5FDF0C40866}"/>
              </a:ext>
            </a:extLst>
          </p:cNvPr>
          <p:cNvSpPr/>
          <p:nvPr>
            <p:custDataLst>
              <p:tags r:id="rId34"/>
            </p:custDataLst>
          </p:nvPr>
        </p:nvSpPr>
        <p:spPr>
          <a:xfrm>
            <a:off x="99568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BE3A1ADE-BD35-443A-AE8A-C3933CEC0E84}"/>
              </a:ext>
            </a:extLst>
          </p:cNvPr>
          <p:cNvSpPr/>
          <p:nvPr>
            <p:custDataLst>
              <p:tags r:id="rId35"/>
            </p:custDataLst>
          </p:nvPr>
        </p:nvSpPr>
        <p:spPr>
          <a:xfrm>
            <a:off x="10045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B960BD6E-2E19-4B55-904F-332C7EDFA8AD}"/>
              </a:ext>
            </a:extLst>
          </p:cNvPr>
          <p:cNvSpPr/>
          <p:nvPr>
            <p:custDataLst>
              <p:tags r:id="rId36"/>
            </p:custDataLst>
          </p:nvPr>
        </p:nvSpPr>
        <p:spPr>
          <a:xfrm>
            <a:off x="10223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7928A4A4-E956-4B92-9551-F065CA563CE9}"/>
              </a:ext>
            </a:extLst>
          </p:cNvPr>
          <p:cNvSpPr/>
          <p:nvPr>
            <p:custDataLst>
              <p:tags r:id="rId37"/>
            </p:custDataLst>
          </p:nvPr>
        </p:nvSpPr>
        <p:spPr>
          <a:xfrm>
            <a:off x="10756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F9267E96-B416-4E38-99DF-DDF450B85AFE}"/>
              </a:ext>
            </a:extLst>
          </p:cNvPr>
          <p:cNvSpPr/>
          <p:nvPr>
            <p:custDataLst>
              <p:tags r:id="rId38"/>
            </p:custDataLst>
          </p:nvPr>
        </p:nvSpPr>
        <p:spPr>
          <a:xfrm>
            <a:off x="8267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5FF94EAD-7620-4893-8D02-59F05A788226}"/>
              </a:ext>
            </a:extLst>
          </p:cNvPr>
          <p:cNvSpPr/>
          <p:nvPr>
            <p:custDataLst>
              <p:tags r:id="rId39"/>
            </p:custDataLst>
          </p:nvPr>
        </p:nvSpPr>
        <p:spPr>
          <a:xfrm>
            <a:off x="8445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2CB9745B-3AA7-4693-BBBA-17FAF2AC0572}"/>
              </a:ext>
            </a:extLst>
          </p:cNvPr>
          <p:cNvSpPr/>
          <p:nvPr>
            <p:custDataLst>
              <p:tags r:id="rId40"/>
            </p:custDataLst>
          </p:nvPr>
        </p:nvSpPr>
        <p:spPr>
          <a:xfrm>
            <a:off x="8534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9824D67E-4540-477C-B742-28DD55E1B922}"/>
              </a:ext>
            </a:extLst>
          </p:cNvPr>
          <p:cNvSpPr/>
          <p:nvPr>
            <p:custDataLst>
              <p:tags r:id="rId41"/>
            </p:custDataLst>
          </p:nvPr>
        </p:nvSpPr>
        <p:spPr>
          <a:xfrm>
            <a:off x="8623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AFDB697A-C4DD-4622-8AB5-00D6EE5B6657}"/>
              </a:ext>
            </a:extLst>
          </p:cNvPr>
          <p:cNvSpPr/>
          <p:nvPr>
            <p:custDataLst>
              <p:tags r:id="rId42"/>
            </p:custDataLst>
          </p:nvPr>
        </p:nvSpPr>
        <p:spPr>
          <a:xfrm>
            <a:off x="8801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5614A1D0-A528-493A-9F2F-F78F89E23947}"/>
              </a:ext>
            </a:extLst>
          </p:cNvPr>
          <p:cNvSpPr/>
          <p:nvPr>
            <p:custDataLst>
              <p:tags r:id="rId43"/>
            </p:custDataLst>
          </p:nvPr>
        </p:nvSpPr>
        <p:spPr>
          <a:xfrm>
            <a:off x="9067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836DCDD3-7A74-4B8F-A310-A84EDD74733B}"/>
              </a:ext>
            </a:extLst>
          </p:cNvPr>
          <p:cNvSpPr/>
          <p:nvPr>
            <p:custDataLst>
              <p:tags r:id="rId44"/>
            </p:custDataLst>
          </p:nvPr>
        </p:nvSpPr>
        <p:spPr>
          <a:xfrm>
            <a:off x="92456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92ECE415-2AF8-4196-8CF4-AF629D5B466F}"/>
              </a:ext>
            </a:extLst>
          </p:cNvPr>
          <p:cNvSpPr/>
          <p:nvPr>
            <p:custDataLst>
              <p:tags r:id="rId45"/>
            </p:custDataLst>
          </p:nvPr>
        </p:nvSpPr>
        <p:spPr>
          <a:xfrm>
            <a:off x="9423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1D9C327D-5562-4BAF-862A-94BD2F1D7C53}"/>
              </a:ext>
            </a:extLst>
          </p:cNvPr>
          <p:cNvSpPr/>
          <p:nvPr>
            <p:custDataLst>
              <p:tags r:id="rId46"/>
            </p:custDataLst>
          </p:nvPr>
        </p:nvSpPr>
        <p:spPr>
          <a:xfrm>
            <a:off x="9512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11FC4D2E-3A6C-44F2-BD48-4888299810AE}"/>
              </a:ext>
            </a:extLst>
          </p:cNvPr>
          <p:cNvSpPr/>
          <p:nvPr>
            <p:custDataLst>
              <p:tags r:id="rId47"/>
            </p:custDataLst>
          </p:nvPr>
        </p:nvSpPr>
        <p:spPr>
          <a:xfrm>
            <a:off x="9690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05ACFE16-5522-4E8E-9B41-B76E19DC943E}"/>
              </a:ext>
            </a:extLst>
          </p:cNvPr>
          <p:cNvSpPr/>
          <p:nvPr>
            <p:custDataLst>
              <p:tags r:id="rId48"/>
            </p:custDataLst>
          </p:nvPr>
        </p:nvSpPr>
        <p:spPr>
          <a:xfrm>
            <a:off x="9867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DE2E41A9-962D-432B-BC7F-C954DD42AA37}"/>
              </a:ext>
            </a:extLst>
          </p:cNvPr>
          <p:cNvSpPr/>
          <p:nvPr>
            <p:custDataLst>
              <p:tags r:id="rId49"/>
            </p:custDataLst>
          </p:nvPr>
        </p:nvSpPr>
        <p:spPr>
          <a:xfrm>
            <a:off x="9956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8D1F06A2-90FE-41AF-883F-5DA738FBE7B6}"/>
              </a:ext>
            </a:extLst>
          </p:cNvPr>
          <p:cNvSpPr/>
          <p:nvPr>
            <p:custDataLst>
              <p:tags r:id="rId50"/>
            </p:custDataLst>
          </p:nvPr>
        </p:nvSpPr>
        <p:spPr>
          <a:xfrm>
            <a:off x="10223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C144306B-CF88-4D88-BA75-F5EF65474F75}"/>
              </a:ext>
            </a:extLst>
          </p:cNvPr>
          <p:cNvSpPr/>
          <p:nvPr>
            <p:custDataLst>
              <p:tags r:id="rId51"/>
            </p:custDataLst>
          </p:nvPr>
        </p:nvSpPr>
        <p:spPr>
          <a:xfrm>
            <a:off x="10401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E45927B8-902C-4EF7-A0B7-D2C63DE9B9C8}"/>
              </a:ext>
            </a:extLst>
          </p:cNvPr>
          <p:cNvSpPr/>
          <p:nvPr>
            <p:custDataLst>
              <p:tags r:id="rId52"/>
            </p:custDataLst>
          </p:nvPr>
        </p:nvSpPr>
        <p:spPr>
          <a:xfrm>
            <a:off x="10490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9421B93F-B28C-430C-A7A4-F881610F13C3}"/>
              </a:ext>
            </a:extLst>
          </p:cNvPr>
          <p:cNvSpPr/>
          <p:nvPr>
            <p:custDataLst>
              <p:tags r:id="rId53"/>
            </p:custDataLst>
          </p:nvPr>
        </p:nvSpPr>
        <p:spPr>
          <a:xfrm>
            <a:off x="10579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EDA0E0EA-6C13-4FBD-8402-943B4167F45D}"/>
              </a:ext>
            </a:extLst>
          </p:cNvPr>
          <p:cNvSpPr/>
          <p:nvPr>
            <p:custDataLst>
              <p:tags r:id="rId54"/>
            </p:custDataLst>
          </p:nvPr>
        </p:nvSpPr>
        <p:spPr>
          <a:xfrm>
            <a:off x="10756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49E793C4-2F1F-4B9B-99F7-2607795FEBB2}"/>
              </a:ext>
            </a:extLst>
          </p:cNvPr>
          <p:cNvSpPr/>
          <p:nvPr>
            <p:custDataLst>
              <p:tags r:id="rId55"/>
            </p:custDataLst>
          </p:nvPr>
        </p:nvSpPr>
        <p:spPr>
          <a:xfrm>
            <a:off x="8267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2C2DF57D-3EAD-4C9E-A64D-1BDDD29D5E16}"/>
              </a:ext>
            </a:extLst>
          </p:cNvPr>
          <p:cNvSpPr/>
          <p:nvPr>
            <p:custDataLst>
              <p:tags r:id="rId56"/>
            </p:custDataLst>
          </p:nvPr>
        </p:nvSpPr>
        <p:spPr>
          <a:xfrm>
            <a:off x="8445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2F7D5A7B-17CC-4D00-8081-CCF9F39FF0AD}"/>
              </a:ext>
            </a:extLst>
          </p:cNvPr>
          <p:cNvSpPr/>
          <p:nvPr>
            <p:custDataLst>
              <p:tags r:id="rId57"/>
            </p:custDataLst>
          </p:nvPr>
        </p:nvSpPr>
        <p:spPr>
          <a:xfrm>
            <a:off x="8534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E76E3E25-D0DD-475D-8E4D-59FB0585B9F8}"/>
              </a:ext>
            </a:extLst>
          </p:cNvPr>
          <p:cNvSpPr/>
          <p:nvPr>
            <p:custDataLst>
              <p:tags r:id="rId58"/>
            </p:custDataLst>
          </p:nvPr>
        </p:nvSpPr>
        <p:spPr>
          <a:xfrm>
            <a:off x="8623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24A34899-BDA2-496A-8F77-BD9E452629BD}"/>
              </a:ext>
            </a:extLst>
          </p:cNvPr>
          <p:cNvSpPr/>
          <p:nvPr>
            <p:custDataLst>
              <p:tags r:id="rId59"/>
            </p:custDataLst>
          </p:nvPr>
        </p:nvSpPr>
        <p:spPr>
          <a:xfrm>
            <a:off x="8801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07916CC0-A293-4217-9BFD-FB4F34C188D0}"/>
              </a:ext>
            </a:extLst>
          </p:cNvPr>
          <p:cNvSpPr/>
          <p:nvPr>
            <p:custDataLst>
              <p:tags r:id="rId60"/>
            </p:custDataLst>
          </p:nvPr>
        </p:nvSpPr>
        <p:spPr>
          <a:xfrm>
            <a:off x="9067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7AC9F2CE-C14C-4A54-9BA0-308657F3E18F}"/>
              </a:ext>
            </a:extLst>
          </p:cNvPr>
          <p:cNvSpPr/>
          <p:nvPr>
            <p:custDataLst>
              <p:tags r:id="rId61"/>
            </p:custDataLst>
          </p:nvPr>
        </p:nvSpPr>
        <p:spPr>
          <a:xfrm>
            <a:off x="9156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18DCAE70-09C1-42B4-864E-9502C969138E}"/>
              </a:ext>
            </a:extLst>
          </p:cNvPr>
          <p:cNvSpPr/>
          <p:nvPr>
            <p:custDataLst>
              <p:tags r:id="rId62"/>
            </p:custDataLst>
          </p:nvPr>
        </p:nvSpPr>
        <p:spPr>
          <a:xfrm>
            <a:off x="9423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08250E8E-D78E-4561-A4D6-CCCAFB776774}"/>
              </a:ext>
            </a:extLst>
          </p:cNvPr>
          <p:cNvSpPr/>
          <p:nvPr>
            <p:custDataLst>
              <p:tags r:id="rId63"/>
            </p:custDataLst>
          </p:nvPr>
        </p:nvSpPr>
        <p:spPr>
          <a:xfrm>
            <a:off x="9512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EC096A34-C4A9-4511-923D-5B085A953471}"/>
              </a:ext>
            </a:extLst>
          </p:cNvPr>
          <p:cNvSpPr/>
          <p:nvPr>
            <p:custDataLst>
              <p:tags r:id="rId64"/>
            </p:custDataLst>
          </p:nvPr>
        </p:nvSpPr>
        <p:spPr>
          <a:xfrm>
            <a:off x="9601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6EC64EDA-E509-4766-8951-43A5479CF9EE}"/>
              </a:ext>
            </a:extLst>
          </p:cNvPr>
          <p:cNvSpPr/>
          <p:nvPr>
            <p:custDataLst>
              <p:tags r:id="rId65"/>
            </p:custDataLst>
          </p:nvPr>
        </p:nvSpPr>
        <p:spPr>
          <a:xfrm>
            <a:off x="10223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67342032-676F-4593-88FE-3E069124145B}"/>
              </a:ext>
            </a:extLst>
          </p:cNvPr>
          <p:cNvSpPr/>
          <p:nvPr>
            <p:custDataLst>
              <p:tags r:id="rId66"/>
            </p:custDataLst>
          </p:nvPr>
        </p:nvSpPr>
        <p:spPr>
          <a:xfrm>
            <a:off x="10401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7E5AD7D6-A0EB-4AC9-A005-30DCEAC20C9A}"/>
              </a:ext>
            </a:extLst>
          </p:cNvPr>
          <p:cNvSpPr/>
          <p:nvPr>
            <p:custDataLst>
              <p:tags r:id="rId67"/>
            </p:custDataLst>
          </p:nvPr>
        </p:nvSpPr>
        <p:spPr>
          <a:xfrm>
            <a:off x="10490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37337D66-CF59-48DA-B35B-77F150E642A0}"/>
              </a:ext>
            </a:extLst>
          </p:cNvPr>
          <p:cNvSpPr/>
          <p:nvPr>
            <p:custDataLst>
              <p:tags r:id="rId68"/>
            </p:custDataLst>
          </p:nvPr>
        </p:nvSpPr>
        <p:spPr>
          <a:xfrm>
            <a:off x="10579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C4F19B65-646E-44C1-8E67-F4B25685212D}"/>
              </a:ext>
            </a:extLst>
          </p:cNvPr>
          <p:cNvSpPr/>
          <p:nvPr>
            <p:custDataLst>
              <p:tags r:id="rId69"/>
            </p:custDataLst>
          </p:nvPr>
        </p:nvSpPr>
        <p:spPr>
          <a:xfrm>
            <a:off x="10756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75C76D7C-9209-43CF-9A21-731712242715}"/>
              </a:ext>
            </a:extLst>
          </p:cNvPr>
          <p:cNvSpPr/>
          <p:nvPr>
            <p:custDataLst>
              <p:tags r:id="rId70"/>
            </p:custDataLst>
          </p:nvPr>
        </p:nvSpPr>
        <p:spPr>
          <a:xfrm>
            <a:off x="8267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CC67035B-5CFE-4AFF-9111-771560AAF1CD}"/>
              </a:ext>
            </a:extLst>
          </p:cNvPr>
          <p:cNvSpPr/>
          <p:nvPr>
            <p:custDataLst>
              <p:tags r:id="rId71"/>
            </p:custDataLst>
          </p:nvPr>
        </p:nvSpPr>
        <p:spPr>
          <a:xfrm>
            <a:off x="8445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ABFB24FF-5CC0-44F4-A7E6-F6F8C590D714}"/>
              </a:ext>
            </a:extLst>
          </p:cNvPr>
          <p:cNvSpPr/>
          <p:nvPr>
            <p:custDataLst>
              <p:tags r:id="rId72"/>
            </p:custDataLst>
          </p:nvPr>
        </p:nvSpPr>
        <p:spPr>
          <a:xfrm>
            <a:off x="85344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D4A52646-FA4F-4E14-B08A-60AE33FBDA34}"/>
              </a:ext>
            </a:extLst>
          </p:cNvPr>
          <p:cNvSpPr/>
          <p:nvPr>
            <p:custDataLst>
              <p:tags r:id="rId73"/>
            </p:custDataLst>
          </p:nvPr>
        </p:nvSpPr>
        <p:spPr>
          <a:xfrm>
            <a:off x="8623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8C56AEDE-E91D-45C1-A30F-4BA3FAAAB7D4}"/>
              </a:ext>
            </a:extLst>
          </p:cNvPr>
          <p:cNvSpPr/>
          <p:nvPr>
            <p:custDataLst>
              <p:tags r:id="rId74"/>
            </p:custDataLst>
          </p:nvPr>
        </p:nvSpPr>
        <p:spPr>
          <a:xfrm>
            <a:off x="8801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6C4CEAA2-F8A2-4B40-B6DE-E570A668E9D3}"/>
              </a:ext>
            </a:extLst>
          </p:cNvPr>
          <p:cNvSpPr/>
          <p:nvPr>
            <p:custDataLst>
              <p:tags r:id="rId75"/>
            </p:custDataLst>
          </p:nvPr>
        </p:nvSpPr>
        <p:spPr>
          <a:xfrm>
            <a:off x="8978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7722AD94-2F63-4AED-9EB7-57C70C60B9F1}"/>
              </a:ext>
            </a:extLst>
          </p:cNvPr>
          <p:cNvSpPr/>
          <p:nvPr>
            <p:custDataLst>
              <p:tags r:id="rId76"/>
            </p:custDataLst>
          </p:nvPr>
        </p:nvSpPr>
        <p:spPr>
          <a:xfrm>
            <a:off x="9156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6565CEB5-4FBA-42FE-AB1E-E2670C432524}"/>
              </a:ext>
            </a:extLst>
          </p:cNvPr>
          <p:cNvSpPr/>
          <p:nvPr>
            <p:custDataLst>
              <p:tags r:id="rId77"/>
            </p:custDataLst>
          </p:nvPr>
        </p:nvSpPr>
        <p:spPr>
          <a:xfrm>
            <a:off x="9334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208EE40A-0272-4F52-834D-86A95ECFFE8B}"/>
              </a:ext>
            </a:extLst>
          </p:cNvPr>
          <p:cNvSpPr/>
          <p:nvPr>
            <p:custDataLst>
              <p:tags r:id="rId78"/>
            </p:custDataLst>
          </p:nvPr>
        </p:nvSpPr>
        <p:spPr>
          <a:xfrm>
            <a:off x="9512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0A10D946-44C1-4039-BD8E-B6E24025D8E7}"/>
              </a:ext>
            </a:extLst>
          </p:cNvPr>
          <p:cNvSpPr/>
          <p:nvPr>
            <p:custDataLst>
              <p:tags r:id="rId79"/>
            </p:custDataLst>
          </p:nvPr>
        </p:nvSpPr>
        <p:spPr>
          <a:xfrm>
            <a:off x="9867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5022E970-3E9C-4DFC-AA9C-D7C58BCD7F59}"/>
              </a:ext>
            </a:extLst>
          </p:cNvPr>
          <p:cNvSpPr/>
          <p:nvPr>
            <p:custDataLst>
              <p:tags r:id="rId80"/>
            </p:custDataLst>
          </p:nvPr>
        </p:nvSpPr>
        <p:spPr>
          <a:xfrm>
            <a:off x="9956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EE17CACD-1B6A-4010-BC87-96B4EA0C2785}"/>
              </a:ext>
            </a:extLst>
          </p:cNvPr>
          <p:cNvSpPr/>
          <p:nvPr>
            <p:custDataLst>
              <p:tags r:id="rId81"/>
            </p:custDataLst>
          </p:nvPr>
        </p:nvSpPr>
        <p:spPr>
          <a:xfrm>
            <a:off x="10045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4B2A18E0-5F52-404D-B7EE-E4B524DDB162}"/>
              </a:ext>
            </a:extLst>
          </p:cNvPr>
          <p:cNvSpPr/>
          <p:nvPr>
            <p:custDataLst>
              <p:tags r:id="rId82"/>
            </p:custDataLst>
          </p:nvPr>
        </p:nvSpPr>
        <p:spPr>
          <a:xfrm>
            <a:off x="10223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2AD3FA55-00B1-4433-B744-E96B7EA28851}"/>
              </a:ext>
            </a:extLst>
          </p:cNvPr>
          <p:cNvSpPr/>
          <p:nvPr>
            <p:custDataLst>
              <p:tags r:id="rId83"/>
            </p:custDataLst>
          </p:nvPr>
        </p:nvSpPr>
        <p:spPr>
          <a:xfrm>
            <a:off x="10401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C2ED3FBF-0F50-4220-8975-20C1C81B068A}"/>
              </a:ext>
            </a:extLst>
          </p:cNvPr>
          <p:cNvSpPr/>
          <p:nvPr>
            <p:custDataLst>
              <p:tags r:id="rId84"/>
            </p:custDataLst>
          </p:nvPr>
        </p:nvSpPr>
        <p:spPr>
          <a:xfrm>
            <a:off x="10490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7EBEC320-3C69-455F-8112-08723C24A6B3}"/>
              </a:ext>
            </a:extLst>
          </p:cNvPr>
          <p:cNvSpPr/>
          <p:nvPr>
            <p:custDataLst>
              <p:tags r:id="rId85"/>
            </p:custDataLst>
          </p:nvPr>
        </p:nvSpPr>
        <p:spPr>
          <a:xfrm>
            <a:off x="10579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53E74844-C850-4C62-B302-632A768C31B4}"/>
              </a:ext>
            </a:extLst>
          </p:cNvPr>
          <p:cNvSpPr/>
          <p:nvPr>
            <p:custDataLst>
              <p:tags r:id="rId86"/>
            </p:custDataLst>
          </p:nvPr>
        </p:nvSpPr>
        <p:spPr>
          <a:xfrm>
            <a:off x="10756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D68B79E9-242F-46D7-8FCA-BE736A381485}"/>
              </a:ext>
            </a:extLst>
          </p:cNvPr>
          <p:cNvSpPr/>
          <p:nvPr>
            <p:custDataLst>
              <p:tags r:id="rId87"/>
            </p:custDataLst>
          </p:nvPr>
        </p:nvSpPr>
        <p:spPr>
          <a:xfrm>
            <a:off x="8267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2FE03187-74E8-4055-B854-178C7107D7A2}"/>
              </a:ext>
            </a:extLst>
          </p:cNvPr>
          <p:cNvSpPr/>
          <p:nvPr>
            <p:custDataLst>
              <p:tags r:id="rId88"/>
            </p:custDataLst>
          </p:nvPr>
        </p:nvSpPr>
        <p:spPr>
          <a:xfrm>
            <a:off x="88011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6665D953-854E-48A2-B23E-27A5188A95EB}"/>
              </a:ext>
            </a:extLst>
          </p:cNvPr>
          <p:cNvSpPr/>
          <p:nvPr>
            <p:custDataLst>
              <p:tags r:id="rId89"/>
            </p:custDataLst>
          </p:nvPr>
        </p:nvSpPr>
        <p:spPr>
          <a:xfrm>
            <a:off x="9156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5E4F75E4-3D49-43F0-83AE-A32A38061698}"/>
              </a:ext>
            </a:extLst>
          </p:cNvPr>
          <p:cNvSpPr/>
          <p:nvPr>
            <p:custDataLst>
              <p:tags r:id="rId90"/>
            </p:custDataLst>
          </p:nvPr>
        </p:nvSpPr>
        <p:spPr>
          <a:xfrm>
            <a:off x="92456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4CB8D48F-05D9-4876-8F7C-969B300A9C7D}"/>
              </a:ext>
            </a:extLst>
          </p:cNvPr>
          <p:cNvSpPr/>
          <p:nvPr>
            <p:custDataLst>
              <p:tags r:id="rId91"/>
            </p:custDataLst>
          </p:nvPr>
        </p:nvSpPr>
        <p:spPr>
          <a:xfrm>
            <a:off x="9334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4149E96A-4B3E-4811-9DCA-C3D4AA4A8B7D}"/>
              </a:ext>
            </a:extLst>
          </p:cNvPr>
          <p:cNvSpPr/>
          <p:nvPr>
            <p:custDataLst>
              <p:tags r:id="rId92"/>
            </p:custDataLst>
          </p:nvPr>
        </p:nvSpPr>
        <p:spPr>
          <a:xfrm>
            <a:off x="94234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5E336095-AEC6-44BF-B705-588AAAB29F5C}"/>
              </a:ext>
            </a:extLst>
          </p:cNvPr>
          <p:cNvSpPr/>
          <p:nvPr>
            <p:custDataLst>
              <p:tags r:id="rId93"/>
            </p:custDataLst>
          </p:nvPr>
        </p:nvSpPr>
        <p:spPr>
          <a:xfrm>
            <a:off x="97790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134B8F6A-F443-48E0-8365-017382C445B3}"/>
              </a:ext>
            </a:extLst>
          </p:cNvPr>
          <p:cNvSpPr/>
          <p:nvPr>
            <p:custDataLst>
              <p:tags r:id="rId94"/>
            </p:custDataLst>
          </p:nvPr>
        </p:nvSpPr>
        <p:spPr>
          <a:xfrm>
            <a:off x="9867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7805F4D6-74E0-4418-9026-BF0A00C4841D}"/>
              </a:ext>
            </a:extLst>
          </p:cNvPr>
          <p:cNvSpPr/>
          <p:nvPr>
            <p:custDataLst>
              <p:tags r:id="rId95"/>
            </p:custDataLst>
          </p:nvPr>
        </p:nvSpPr>
        <p:spPr>
          <a:xfrm>
            <a:off x="99568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463A03DB-F35F-4B94-86C9-733B3D236B39}"/>
              </a:ext>
            </a:extLst>
          </p:cNvPr>
          <p:cNvSpPr/>
          <p:nvPr>
            <p:custDataLst>
              <p:tags r:id="rId96"/>
            </p:custDataLst>
          </p:nvPr>
        </p:nvSpPr>
        <p:spPr>
          <a:xfrm>
            <a:off x="10045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92734736-78DB-43B5-A74A-6918C186763F}"/>
              </a:ext>
            </a:extLst>
          </p:cNvPr>
          <p:cNvSpPr/>
          <p:nvPr>
            <p:custDataLst>
              <p:tags r:id="rId97"/>
            </p:custDataLst>
          </p:nvPr>
        </p:nvSpPr>
        <p:spPr>
          <a:xfrm>
            <a:off x="10223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2373D0FB-AB64-4850-9264-5D6B8AC3808F}"/>
              </a:ext>
            </a:extLst>
          </p:cNvPr>
          <p:cNvSpPr/>
          <p:nvPr>
            <p:custDataLst>
              <p:tags r:id="rId98"/>
            </p:custDataLst>
          </p:nvPr>
        </p:nvSpPr>
        <p:spPr>
          <a:xfrm>
            <a:off x="10756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6A26D5D9-37A2-4760-B397-153E856F9B83}"/>
              </a:ext>
            </a:extLst>
          </p:cNvPr>
          <p:cNvSpPr/>
          <p:nvPr>
            <p:custDataLst>
              <p:tags r:id="rId99"/>
            </p:custDataLst>
          </p:nvPr>
        </p:nvSpPr>
        <p:spPr>
          <a:xfrm>
            <a:off x="8267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0D64B7E5-9D31-498D-BE4D-308C212B8F93}"/>
              </a:ext>
            </a:extLst>
          </p:cNvPr>
          <p:cNvSpPr/>
          <p:nvPr>
            <p:custDataLst>
              <p:tags r:id="rId100"/>
            </p:custDataLst>
          </p:nvPr>
        </p:nvSpPr>
        <p:spPr>
          <a:xfrm>
            <a:off x="83566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F44D3086-D43C-4387-A9DB-0625A4927881}"/>
              </a:ext>
            </a:extLst>
          </p:cNvPr>
          <p:cNvSpPr/>
          <p:nvPr>
            <p:custDataLst>
              <p:tags r:id="rId101"/>
            </p:custDataLst>
          </p:nvPr>
        </p:nvSpPr>
        <p:spPr>
          <a:xfrm>
            <a:off x="8445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D20A5EAA-5516-4172-986E-6B57CDB0B32B}"/>
              </a:ext>
            </a:extLst>
          </p:cNvPr>
          <p:cNvSpPr/>
          <p:nvPr>
            <p:custDataLst>
              <p:tags r:id="rId102"/>
            </p:custDataLst>
          </p:nvPr>
        </p:nvSpPr>
        <p:spPr>
          <a:xfrm>
            <a:off x="8534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E52A58BE-A79B-410A-BFF1-D2EFA8ECA577}"/>
              </a:ext>
            </a:extLst>
          </p:cNvPr>
          <p:cNvSpPr/>
          <p:nvPr>
            <p:custDataLst>
              <p:tags r:id="rId103"/>
            </p:custDataLst>
          </p:nvPr>
        </p:nvSpPr>
        <p:spPr>
          <a:xfrm>
            <a:off x="8623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315E019D-F4AD-4165-803B-E3FB439ECA06}"/>
              </a:ext>
            </a:extLst>
          </p:cNvPr>
          <p:cNvSpPr/>
          <p:nvPr>
            <p:custDataLst>
              <p:tags r:id="rId104"/>
            </p:custDataLst>
          </p:nvPr>
        </p:nvSpPr>
        <p:spPr>
          <a:xfrm>
            <a:off x="8712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3639658F-248E-4E7D-8463-B4BD43D071E1}"/>
              </a:ext>
            </a:extLst>
          </p:cNvPr>
          <p:cNvSpPr/>
          <p:nvPr>
            <p:custDataLst>
              <p:tags r:id="rId105"/>
            </p:custDataLst>
          </p:nvPr>
        </p:nvSpPr>
        <p:spPr>
          <a:xfrm>
            <a:off x="8801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41567A50-D963-4769-B9A9-63CBB4DFCBE5}"/>
              </a:ext>
            </a:extLst>
          </p:cNvPr>
          <p:cNvSpPr/>
          <p:nvPr>
            <p:custDataLst>
              <p:tags r:id="rId106"/>
            </p:custDataLst>
          </p:nvPr>
        </p:nvSpPr>
        <p:spPr>
          <a:xfrm>
            <a:off x="8978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C76509CD-286B-435E-A35E-52FF548BC94D}"/>
              </a:ext>
            </a:extLst>
          </p:cNvPr>
          <p:cNvSpPr/>
          <p:nvPr>
            <p:custDataLst>
              <p:tags r:id="rId107"/>
            </p:custDataLst>
          </p:nvPr>
        </p:nvSpPr>
        <p:spPr>
          <a:xfrm>
            <a:off x="9156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68EB8431-30DC-4E96-B989-AA9F530290B0}"/>
              </a:ext>
            </a:extLst>
          </p:cNvPr>
          <p:cNvSpPr/>
          <p:nvPr>
            <p:custDataLst>
              <p:tags r:id="rId108"/>
            </p:custDataLst>
          </p:nvPr>
        </p:nvSpPr>
        <p:spPr>
          <a:xfrm>
            <a:off x="9334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93A87C72-D2CE-49D4-AADE-A152BBD26497}"/>
              </a:ext>
            </a:extLst>
          </p:cNvPr>
          <p:cNvSpPr/>
          <p:nvPr>
            <p:custDataLst>
              <p:tags r:id="rId109"/>
            </p:custDataLst>
          </p:nvPr>
        </p:nvSpPr>
        <p:spPr>
          <a:xfrm>
            <a:off x="9512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36EF9E75-F376-498F-9E65-B7B590ACB0FA}"/>
              </a:ext>
            </a:extLst>
          </p:cNvPr>
          <p:cNvSpPr/>
          <p:nvPr>
            <p:custDataLst>
              <p:tags r:id="rId110"/>
            </p:custDataLst>
          </p:nvPr>
        </p:nvSpPr>
        <p:spPr>
          <a:xfrm>
            <a:off x="9690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781E8D5C-6E45-422B-B3BB-46DA3B587C49}"/>
              </a:ext>
            </a:extLst>
          </p:cNvPr>
          <p:cNvSpPr/>
          <p:nvPr>
            <p:custDataLst>
              <p:tags r:id="rId111"/>
            </p:custDataLst>
          </p:nvPr>
        </p:nvSpPr>
        <p:spPr>
          <a:xfrm>
            <a:off x="9867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B8AE1185-F383-4960-BE45-2476FE974172}"/>
              </a:ext>
            </a:extLst>
          </p:cNvPr>
          <p:cNvSpPr/>
          <p:nvPr>
            <p:custDataLst>
              <p:tags r:id="rId112"/>
            </p:custDataLst>
          </p:nvPr>
        </p:nvSpPr>
        <p:spPr>
          <a:xfrm>
            <a:off x="10045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D653B47E-0E20-4924-A694-6BD0567E99DF}"/>
              </a:ext>
            </a:extLst>
          </p:cNvPr>
          <p:cNvSpPr/>
          <p:nvPr>
            <p:custDataLst>
              <p:tags r:id="rId113"/>
            </p:custDataLst>
          </p:nvPr>
        </p:nvSpPr>
        <p:spPr>
          <a:xfrm>
            <a:off x="10223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0A8F97DF-AF62-4E7D-807D-BF8C296C9114}"/>
              </a:ext>
            </a:extLst>
          </p:cNvPr>
          <p:cNvSpPr/>
          <p:nvPr>
            <p:custDataLst>
              <p:tags r:id="rId114"/>
            </p:custDataLst>
          </p:nvPr>
        </p:nvSpPr>
        <p:spPr>
          <a:xfrm>
            <a:off x="10312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36958820-6BBF-4BBD-A624-D2FAA3A63A74}"/>
              </a:ext>
            </a:extLst>
          </p:cNvPr>
          <p:cNvSpPr/>
          <p:nvPr>
            <p:custDataLst>
              <p:tags r:id="rId115"/>
            </p:custDataLst>
          </p:nvPr>
        </p:nvSpPr>
        <p:spPr>
          <a:xfrm>
            <a:off x="10401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5EFC0D93-45D6-4255-900B-0F77FE0462A0}"/>
              </a:ext>
            </a:extLst>
          </p:cNvPr>
          <p:cNvSpPr/>
          <p:nvPr>
            <p:custDataLst>
              <p:tags r:id="rId116"/>
            </p:custDataLst>
          </p:nvPr>
        </p:nvSpPr>
        <p:spPr>
          <a:xfrm>
            <a:off x="10490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CBA91480-97AD-404A-875B-9EBE2D8B3832}"/>
              </a:ext>
            </a:extLst>
          </p:cNvPr>
          <p:cNvSpPr/>
          <p:nvPr>
            <p:custDataLst>
              <p:tags r:id="rId117"/>
            </p:custDataLst>
          </p:nvPr>
        </p:nvSpPr>
        <p:spPr>
          <a:xfrm>
            <a:off x="10579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B640F243-5BFA-4020-9C54-0AECA3FDCF13}"/>
              </a:ext>
            </a:extLst>
          </p:cNvPr>
          <p:cNvSpPr/>
          <p:nvPr>
            <p:custDataLst>
              <p:tags r:id="rId118"/>
            </p:custDataLst>
          </p:nvPr>
        </p:nvSpPr>
        <p:spPr>
          <a:xfrm>
            <a:off x="106680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AFD33037-85E6-4850-BE88-31410537E020}"/>
              </a:ext>
            </a:extLst>
          </p:cNvPr>
          <p:cNvSpPr/>
          <p:nvPr>
            <p:custDataLst>
              <p:tags r:id="rId119"/>
            </p:custDataLst>
          </p:nvPr>
        </p:nvSpPr>
        <p:spPr>
          <a:xfrm>
            <a:off x="10756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C680644C-8362-4796-BF43-17CFE00BC87B}"/>
              </a:ext>
            </a:extLst>
          </p:cNvPr>
          <p:cNvSpPr/>
          <p:nvPr>
            <p:custDataLst>
              <p:tags r:id="rId120"/>
            </p:custDataLst>
          </p:nvPr>
        </p:nvSpPr>
        <p:spPr>
          <a:xfrm>
            <a:off x="9156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A8C49406-269A-4A26-83C4-96A0D92529C8}"/>
              </a:ext>
            </a:extLst>
          </p:cNvPr>
          <p:cNvSpPr/>
          <p:nvPr>
            <p:custDataLst>
              <p:tags r:id="rId121"/>
            </p:custDataLst>
          </p:nvPr>
        </p:nvSpPr>
        <p:spPr>
          <a:xfrm>
            <a:off x="92456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4975F01C-49EB-4D75-9F2F-09767D2C7BE0}"/>
              </a:ext>
            </a:extLst>
          </p:cNvPr>
          <p:cNvSpPr/>
          <p:nvPr>
            <p:custDataLst>
              <p:tags r:id="rId122"/>
            </p:custDataLst>
          </p:nvPr>
        </p:nvSpPr>
        <p:spPr>
          <a:xfrm>
            <a:off x="93345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2F8B3259-E43F-4569-8E4D-AC0EDB6AD95B}"/>
              </a:ext>
            </a:extLst>
          </p:cNvPr>
          <p:cNvSpPr/>
          <p:nvPr>
            <p:custDataLst>
              <p:tags r:id="rId123"/>
            </p:custDataLst>
          </p:nvPr>
        </p:nvSpPr>
        <p:spPr>
          <a:xfrm>
            <a:off x="94234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BC9539A1-F59F-461B-AEB8-0939E5DE8AAD}"/>
              </a:ext>
            </a:extLst>
          </p:cNvPr>
          <p:cNvSpPr/>
          <p:nvPr>
            <p:custDataLst>
              <p:tags r:id="rId124"/>
            </p:custDataLst>
          </p:nvPr>
        </p:nvSpPr>
        <p:spPr>
          <a:xfrm>
            <a:off x="95123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3EF3CEED-8CC8-42F7-B748-A0FB697CB44D}"/>
              </a:ext>
            </a:extLst>
          </p:cNvPr>
          <p:cNvSpPr/>
          <p:nvPr>
            <p:custDataLst>
              <p:tags r:id="rId125"/>
            </p:custDataLst>
          </p:nvPr>
        </p:nvSpPr>
        <p:spPr>
          <a:xfrm>
            <a:off x="96901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A702EF2D-ED1F-4DBD-884A-A9E92EFF4E09}"/>
              </a:ext>
            </a:extLst>
          </p:cNvPr>
          <p:cNvSpPr/>
          <p:nvPr>
            <p:custDataLst>
              <p:tags r:id="rId126"/>
            </p:custDataLst>
          </p:nvPr>
        </p:nvSpPr>
        <p:spPr>
          <a:xfrm>
            <a:off x="97790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4EB87D07-3E79-4629-B002-DBB2213A606A}"/>
              </a:ext>
            </a:extLst>
          </p:cNvPr>
          <p:cNvSpPr/>
          <p:nvPr>
            <p:custDataLst>
              <p:tags r:id="rId127"/>
            </p:custDataLst>
          </p:nvPr>
        </p:nvSpPr>
        <p:spPr>
          <a:xfrm>
            <a:off x="99568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ABAC611F-4F4D-414B-86AA-0A857EFD8FF9}"/>
              </a:ext>
            </a:extLst>
          </p:cNvPr>
          <p:cNvSpPr/>
          <p:nvPr>
            <p:custDataLst>
              <p:tags r:id="rId128"/>
            </p:custDataLst>
          </p:nvPr>
        </p:nvSpPr>
        <p:spPr>
          <a:xfrm>
            <a:off x="10045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3B795010-5588-4202-9B46-7569FE1475AE}"/>
              </a:ext>
            </a:extLst>
          </p:cNvPr>
          <p:cNvSpPr/>
          <p:nvPr>
            <p:custDataLst>
              <p:tags r:id="rId129"/>
            </p:custDataLst>
          </p:nvPr>
        </p:nvSpPr>
        <p:spPr>
          <a:xfrm>
            <a:off x="8267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A0308C73-EAA7-4520-A213-0D71A6FF1650}"/>
              </a:ext>
            </a:extLst>
          </p:cNvPr>
          <p:cNvSpPr/>
          <p:nvPr>
            <p:custDataLst>
              <p:tags r:id="rId130"/>
            </p:custDataLst>
          </p:nvPr>
        </p:nvSpPr>
        <p:spPr>
          <a:xfrm>
            <a:off x="8445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5FED3E50-1A0C-4184-A09F-B503A2E02DCF}"/>
              </a:ext>
            </a:extLst>
          </p:cNvPr>
          <p:cNvSpPr/>
          <p:nvPr>
            <p:custDataLst>
              <p:tags r:id="rId131"/>
            </p:custDataLst>
          </p:nvPr>
        </p:nvSpPr>
        <p:spPr>
          <a:xfrm>
            <a:off x="8623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E2B6242D-0B3C-40FA-854C-3F190CC67C0A}"/>
              </a:ext>
            </a:extLst>
          </p:cNvPr>
          <p:cNvSpPr/>
          <p:nvPr>
            <p:custDataLst>
              <p:tags r:id="rId132"/>
            </p:custDataLst>
          </p:nvPr>
        </p:nvSpPr>
        <p:spPr>
          <a:xfrm>
            <a:off x="8801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F9F7CFD3-8745-45A8-86F3-99511C670FBB}"/>
              </a:ext>
            </a:extLst>
          </p:cNvPr>
          <p:cNvSpPr/>
          <p:nvPr>
            <p:custDataLst>
              <p:tags r:id="rId133"/>
            </p:custDataLst>
          </p:nvPr>
        </p:nvSpPr>
        <p:spPr>
          <a:xfrm>
            <a:off x="9067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09BB6E96-09CE-406E-A1C1-84B0289C3F65}"/>
              </a:ext>
            </a:extLst>
          </p:cNvPr>
          <p:cNvSpPr/>
          <p:nvPr>
            <p:custDataLst>
              <p:tags r:id="rId134"/>
            </p:custDataLst>
          </p:nvPr>
        </p:nvSpPr>
        <p:spPr>
          <a:xfrm>
            <a:off x="9156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4A910B19-9FA7-4461-8516-88A9B1FC8B50}"/>
              </a:ext>
            </a:extLst>
          </p:cNvPr>
          <p:cNvSpPr/>
          <p:nvPr>
            <p:custDataLst>
              <p:tags r:id="rId135"/>
            </p:custDataLst>
          </p:nvPr>
        </p:nvSpPr>
        <p:spPr>
          <a:xfrm>
            <a:off x="9334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862070F2-C23A-4B7A-8844-831B5E999DDC}"/>
              </a:ext>
            </a:extLst>
          </p:cNvPr>
          <p:cNvSpPr/>
          <p:nvPr>
            <p:custDataLst>
              <p:tags r:id="rId136"/>
            </p:custDataLst>
          </p:nvPr>
        </p:nvSpPr>
        <p:spPr>
          <a:xfrm>
            <a:off x="9512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8916FCAD-0EA0-4F15-AE00-732265DD2F24}"/>
              </a:ext>
            </a:extLst>
          </p:cNvPr>
          <p:cNvSpPr/>
          <p:nvPr>
            <p:custDataLst>
              <p:tags r:id="rId137"/>
            </p:custDataLst>
          </p:nvPr>
        </p:nvSpPr>
        <p:spPr>
          <a:xfrm>
            <a:off x="9601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4046CB7F-FBD4-4B41-AFCC-659430B74FE1}"/>
              </a:ext>
            </a:extLst>
          </p:cNvPr>
          <p:cNvSpPr/>
          <p:nvPr>
            <p:custDataLst>
              <p:tags r:id="rId138"/>
            </p:custDataLst>
          </p:nvPr>
        </p:nvSpPr>
        <p:spPr>
          <a:xfrm>
            <a:off x="9779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BD5E85C5-EB41-40CD-A1FB-403297A2EFB4}"/>
              </a:ext>
            </a:extLst>
          </p:cNvPr>
          <p:cNvSpPr/>
          <p:nvPr>
            <p:custDataLst>
              <p:tags r:id="rId139"/>
            </p:custDataLst>
          </p:nvPr>
        </p:nvSpPr>
        <p:spPr>
          <a:xfrm>
            <a:off x="9956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D51D8553-F906-47F2-A760-DA0F9E82C469}"/>
              </a:ext>
            </a:extLst>
          </p:cNvPr>
          <p:cNvSpPr/>
          <p:nvPr>
            <p:custDataLst>
              <p:tags r:id="rId140"/>
            </p:custDataLst>
          </p:nvPr>
        </p:nvSpPr>
        <p:spPr>
          <a:xfrm>
            <a:off x="10045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1720D8E6-00E9-4241-A0AA-FBF4BD0B71DD}"/>
              </a:ext>
            </a:extLst>
          </p:cNvPr>
          <p:cNvSpPr/>
          <p:nvPr>
            <p:custDataLst>
              <p:tags r:id="rId141"/>
            </p:custDataLst>
          </p:nvPr>
        </p:nvSpPr>
        <p:spPr>
          <a:xfrm>
            <a:off x="10401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686FB18D-2907-4F0E-8401-34EB5A04AE67}"/>
              </a:ext>
            </a:extLst>
          </p:cNvPr>
          <p:cNvSpPr/>
          <p:nvPr>
            <p:custDataLst>
              <p:tags r:id="rId142"/>
            </p:custDataLst>
          </p:nvPr>
        </p:nvSpPr>
        <p:spPr>
          <a:xfrm>
            <a:off x="10668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AB2321F0-D750-4190-933A-3F8675A92D3C}"/>
              </a:ext>
            </a:extLst>
          </p:cNvPr>
          <p:cNvSpPr/>
          <p:nvPr>
            <p:custDataLst>
              <p:tags r:id="rId143"/>
            </p:custDataLst>
          </p:nvPr>
        </p:nvSpPr>
        <p:spPr>
          <a:xfrm>
            <a:off x="8445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6DC2E6C5-008B-44FC-9199-F883368DA094}"/>
              </a:ext>
            </a:extLst>
          </p:cNvPr>
          <p:cNvSpPr/>
          <p:nvPr>
            <p:custDataLst>
              <p:tags r:id="rId144"/>
            </p:custDataLst>
          </p:nvPr>
        </p:nvSpPr>
        <p:spPr>
          <a:xfrm>
            <a:off x="85344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2292825C-12E5-4150-8E77-F4E7165F2966}"/>
              </a:ext>
            </a:extLst>
          </p:cNvPr>
          <p:cNvSpPr/>
          <p:nvPr>
            <p:custDataLst>
              <p:tags r:id="rId145"/>
            </p:custDataLst>
          </p:nvPr>
        </p:nvSpPr>
        <p:spPr>
          <a:xfrm>
            <a:off x="8712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6A5EF96D-8B7D-4524-A623-10F0D6A99DA2}"/>
              </a:ext>
            </a:extLst>
          </p:cNvPr>
          <p:cNvSpPr/>
          <p:nvPr>
            <p:custDataLst>
              <p:tags r:id="rId146"/>
            </p:custDataLst>
          </p:nvPr>
        </p:nvSpPr>
        <p:spPr>
          <a:xfrm>
            <a:off x="8978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2EE2B74A-DAFD-41B9-AEFF-6C7D6CC53CD2}"/>
              </a:ext>
            </a:extLst>
          </p:cNvPr>
          <p:cNvSpPr/>
          <p:nvPr>
            <p:custDataLst>
              <p:tags r:id="rId147"/>
            </p:custDataLst>
          </p:nvPr>
        </p:nvSpPr>
        <p:spPr>
          <a:xfrm>
            <a:off x="92456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4B78F381-7BED-4B5F-8A97-3B6DF4DD68FD}"/>
              </a:ext>
            </a:extLst>
          </p:cNvPr>
          <p:cNvSpPr/>
          <p:nvPr>
            <p:custDataLst>
              <p:tags r:id="rId148"/>
            </p:custDataLst>
          </p:nvPr>
        </p:nvSpPr>
        <p:spPr>
          <a:xfrm>
            <a:off x="9334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9D15B3F8-9C9E-449B-AC17-7216923F1AA4}"/>
              </a:ext>
            </a:extLst>
          </p:cNvPr>
          <p:cNvSpPr/>
          <p:nvPr>
            <p:custDataLst>
              <p:tags r:id="rId149"/>
            </p:custDataLst>
          </p:nvPr>
        </p:nvSpPr>
        <p:spPr>
          <a:xfrm>
            <a:off x="9512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E3E9A9BC-FE3D-46C8-B7D4-158650493938}"/>
              </a:ext>
            </a:extLst>
          </p:cNvPr>
          <p:cNvSpPr/>
          <p:nvPr>
            <p:custDataLst>
              <p:tags r:id="rId150"/>
            </p:custDataLst>
          </p:nvPr>
        </p:nvSpPr>
        <p:spPr>
          <a:xfrm>
            <a:off x="9601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76FEB796-5197-4862-8766-4E75FDCE5B63}"/>
              </a:ext>
            </a:extLst>
          </p:cNvPr>
          <p:cNvSpPr/>
          <p:nvPr>
            <p:custDataLst>
              <p:tags r:id="rId151"/>
            </p:custDataLst>
          </p:nvPr>
        </p:nvSpPr>
        <p:spPr>
          <a:xfrm>
            <a:off x="10045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B61876E6-4D38-48AB-9B6B-D88908FDD7B1}"/>
              </a:ext>
            </a:extLst>
          </p:cNvPr>
          <p:cNvSpPr/>
          <p:nvPr>
            <p:custDataLst>
              <p:tags r:id="rId152"/>
            </p:custDataLst>
          </p:nvPr>
        </p:nvSpPr>
        <p:spPr>
          <a:xfrm>
            <a:off x="10223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0D00AD71-AE25-4FDD-9580-8FB0BAB5332F}"/>
              </a:ext>
            </a:extLst>
          </p:cNvPr>
          <p:cNvSpPr/>
          <p:nvPr>
            <p:custDataLst>
              <p:tags r:id="rId153"/>
            </p:custDataLst>
          </p:nvPr>
        </p:nvSpPr>
        <p:spPr>
          <a:xfrm>
            <a:off x="10490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640E1DA7-5006-429F-A5C9-63697E667ED5}"/>
              </a:ext>
            </a:extLst>
          </p:cNvPr>
          <p:cNvSpPr/>
          <p:nvPr>
            <p:custDataLst>
              <p:tags r:id="rId154"/>
            </p:custDataLst>
          </p:nvPr>
        </p:nvSpPr>
        <p:spPr>
          <a:xfrm>
            <a:off x="10756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8DBD7192-7A3F-454C-BAC4-E4A585DA6740}"/>
              </a:ext>
            </a:extLst>
          </p:cNvPr>
          <p:cNvSpPr/>
          <p:nvPr>
            <p:custDataLst>
              <p:tags r:id="rId155"/>
            </p:custDataLst>
          </p:nvPr>
        </p:nvSpPr>
        <p:spPr>
          <a:xfrm>
            <a:off x="8356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84A901D4-2998-48C7-9B47-44A83E403275}"/>
              </a:ext>
            </a:extLst>
          </p:cNvPr>
          <p:cNvSpPr/>
          <p:nvPr>
            <p:custDataLst>
              <p:tags r:id="rId156"/>
            </p:custDataLst>
          </p:nvPr>
        </p:nvSpPr>
        <p:spPr>
          <a:xfrm>
            <a:off x="8534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ED693256-919A-4880-B59E-7CF13570D44D}"/>
              </a:ext>
            </a:extLst>
          </p:cNvPr>
          <p:cNvSpPr/>
          <p:nvPr>
            <p:custDataLst>
              <p:tags r:id="rId157"/>
            </p:custDataLst>
          </p:nvPr>
        </p:nvSpPr>
        <p:spPr>
          <a:xfrm>
            <a:off x="87122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5C006DB9-1460-4641-BCF5-85E21824569D}"/>
              </a:ext>
            </a:extLst>
          </p:cNvPr>
          <p:cNvSpPr/>
          <p:nvPr>
            <p:custDataLst>
              <p:tags r:id="rId158"/>
            </p:custDataLst>
          </p:nvPr>
        </p:nvSpPr>
        <p:spPr>
          <a:xfrm>
            <a:off x="8801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8CFED641-B042-4373-AAA3-128D14A6CC7D}"/>
              </a:ext>
            </a:extLst>
          </p:cNvPr>
          <p:cNvSpPr/>
          <p:nvPr>
            <p:custDataLst>
              <p:tags r:id="rId159"/>
            </p:custDataLst>
          </p:nvPr>
        </p:nvSpPr>
        <p:spPr>
          <a:xfrm>
            <a:off x="8890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0109C64C-A156-4443-9785-CA2E00C57C9B}"/>
              </a:ext>
            </a:extLst>
          </p:cNvPr>
          <p:cNvSpPr/>
          <p:nvPr>
            <p:custDataLst>
              <p:tags r:id="rId160"/>
            </p:custDataLst>
          </p:nvPr>
        </p:nvSpPr>
        <p:spPr>
          <a:xfrm>
            <a:off x="91567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ED6BCFDB-40EB-4AA3-9963-0B3DF163B915}"/>
              </a:ext>
            </a:extLst>
          </p:cNvPr>
          <p:cNvSpPr/>
          <p:nvPr>
            <p:custDataLst>
              <p:tags r:id="rId161"/>
            </p:custDataLst>
          </p:nvPr>
        </p:nvSpPr>
        <p:spPr>
          <a:xfrm>
            <a:off x="9245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9BE0E1C1-B1CA-4C3E-9ACF-006952053963}"/>
              </a:ext>
            </a:extLst>
          </p:cNvPr>
          <p:cNvSpPr/>
          <p:nvPr>
            <p:custDataLst>
              <p:tags r:id="rId162"/>
            </p:custDataLst>
          </p:nvPr>
        </p:nvSpPr>
        <p:spPr>
          <a:xfrm>
            <a:off x="9423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BF93EE4D-6D4E-4648-A8D7-00E2A90F9DA9}"/>
              </a:ext>
            </a:extLst>
          </p:cNvPr>
          <p:cNvSpPr/>
          <p:nvPr>
            <p:custDataLst>
              <p:tags r:id="rId163"/>
            </p:custDataLst>
          </p:nvPr>
        </p:nvSpPr>
        <p:spPr>
          <a:xfrm>
            <a:off x="9779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C55DD638-68C2-4A3F-A7E8-89944C968394}"/>
              </a:ext>
            </a:extLst>
          </p:cNvPr>
          <p:cNvSpPr/>
          <p:nvPr>
            <p:custDataLst>
              <p:tags r:id="rId164"/>
            </p:custDataLst>
          </p:nvPr>
        </p:nvSpPr>
        <p:spPr>
          <a:xfrm>
            <a:off x="9867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F5A50A77-F2FF-46B6-8C13-F494569B210C}"/>
              </a:ext>
            </a:extLst>
          </p:cNvPr>
          <p:cNvSpPr/>
          <p:nvPr>
            <p:custDataLst>
              <p:tags r:id="rId165"/>
            </p:custDataLst>
          </p:nvPr>
        </p:nvSpPr>
        <p:spPr>
          <a:xfrm>
            <a:off x="10312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0D94BDC1-E4A0-4401-95B6-03CE9339A9C2}"/>
              </a:ext>
            </a:extLst>
          </p:cNvPr>
          <p:cNvSpPr/>
          <p:nvPr>
            <p:custDataLst>
              <p:tags r:id="rId166"/>
            </p:custDataLst>
          </p:nvPr>
        </p:nvSpPr>
        <p:spPr>
          <a:xfrm>
            <a:off x="10579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E1BA9A1A-D3BC-489D-9B95-83743546F237}"/>
              </a:ext>
            </a:extLst>
          </p:cNvPr>
          <p:cNvSpPr/>
          <p:nvPr>
            <p:custDataLst>
              <p:tags r:id="rId167"/>
            </p:custDataLst>
          </p:nvPr>
        </p:nvSpPr>
        <p:spPr>
          <a:xfrm>
            <a:off x="10668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115B6457-0BA9-4BE0-9214-14F2092A59D6}"/>
              </a:ext>
            </a:extLst>
          </p:cNvPr>
          <p:cNvSpPr/>
          <p:nvPr>
            <p:custDataLst>
              <p:tags r:id="rId168"/>
            </p:custDataLst>
          </p:nvPr>
        </p:nvSpPr>
        <p:spPr>
          <a:xfrm>
            <a:off x="10756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ED9CCD72-5BC3-4887-9E95-832944676DDB}"/>
              </a:ext>
            </a:extLst>
          </p:cNvPr>
          <p:cNvSpPr/>
          <p:nvPr>
            <p:custDataLst>
              <p:tags r:id="rId169"/>
            </p:custDataLst>
          </p:nvPr>
        </p:nvSpPr>
        <p:spPr>
          <a:xfrm>
            <a:off x="8267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DB6FB300-2842-4CB2-A23F-E0749C7E72E1}"/>
              </a:ext>
            </a:extLst>
          </p:cNvPr>
          <p:cNvSpPr/>
          <p:nvPr>
            <p:custDataLst>
              <p:tags r:id="rId170"/>
            </p:custDataLst>
          </p:nvPr>
        </p:nvSpPr>
        <p:spPr>
          <a:xfrm>
            <a:off x="8356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CFAF51A2-BB05-46C1-844C-342C99699988}"/>
              </a:ext>
            </a:extLst>
          </p:cNvPr>
          <p:cNvSpPr/>
          <p:nvPr>
            <p:custDataLst>
              <p:tags r:id="rId171"/>
            </p:custDataLst>
          </p:nvPr>
        </p:nvSpPr>
        <p:spPr>
          <a:xfrm>
            <a:off x="84455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05D2DD82-ACE8-4FA7-A452-0CF8280C3798}"/>
              </a:ext>
            </a:extLst>
          </p:cNvPr>
          <p:cNvSpPr/>
          <p:nvPr>
            <p:custDataLst>
              <p:tags r:id="rId172"/>
            </p:custDataLst>
          </p:nvPr>
        </p:nvSpPr>
        <p:spPr>
          <a:xfrm>
            <a:off x="8623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3E1BFF06-DC5B-451B-BAC5-FF30DECADE2D}"/>
              </a:ext>
            </a:extLst>
          </p:cNvPr>
          <p:cNvSpPr/>
          <p:nvPr>
            <p:custDataLst>
              <p:tags r:id="rId173"/>
            </p:custDataLst>
          </p:nvPr>
        </p:nvSpPr>
        <p:spPr>
          <a:xfrm>
            <a:off x="90678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17AC1A91-33AE-401E-A081-875E1766662E}"/>
              </a:ext>
            </a:extLst>
          </p:cNvPr>
          <p:cNvSpPr/>
          <p:nvPr>
            <p:custDataLst>
              <p:tags r:id="rId174"/>
            </p:custDataLst>
          </p:nvPr>
        </p:nvSpPr>
        <p:spPr>
          <a:xfrm>
            <a:off x="9601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72532962-82C9-42D8-9714-3AD43FB850A5}"/>
              </a:ext>
            </a:extLst>
          </p:cNvPr>
          <p:cNvSpPr/>
          <p:nvPr>
            <p:custDataLst>
              <p:tags r:id="rId175"/>
            </p:custDataLst>
          </p:nvPr>
        </p:nvSpPr>
        <p:spPr>
          <a:xfrm>
            <a:off x="9867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1079F21C-31AE-41EF-8634-DCB242DAE75D}"/>
              </a:ext>
            </a:extLst>
          </p:cNvPr>
          <p:cNvSpPr/>
          <p:nvPr>
            <p:custDataLst>
              <p:tags r:id="rId176"/>
            </p:custDataLst>
          </p:nvPr>
        </p:nvSpPr>
        <p:spPr>
          <a:xfrm>
            <a:off x="10045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DA3CBA1C-6735-4DAC-9D6B-C63C9C7330A4}"/>
              </a:ext>
            </a:extLst>
          </p:cNvPr>
          <p:cNvSpPr/>
          <p:nvPr>
            <p:custDataLst>
              <p:tags r:id="rId177"/>
            </p:custDataLst>
          </p:nvPr>
        </p:nvSpPr>
        <p:spPr>
          <a:xfrm>
            <a:off x="10134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56A73636-D30B-4BDA-9BDF-C0A4E698483A}"/>
              </a:ext>
            </a:extLst>
          </p:cNvPr>
          <p:cNvSpPr/>
          <p:nvPr>
            <p:custDataLst>
              <p:tags r:id="rId178"/>
            </p:custDataLst>
          </p:nvPr>
        </p:nvSpPr>
        <p:spPr>
          <a:xfrm>
            <a:off x="10401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34ADA25C-B0AD-47F7-A5F4-567F8AA25A20}"/>
              </a:ext>
            </a:extLst>
          </p:cNvPr>
          <p:cNvSpPr/>
          <p:nvPr>
            <p:custDataLst>
              <p:tags r:id="rId179"/>
            </p:custDataLst>
          </p:nvPr>
        </p:nvSpPr>
        <p:spPr>
          <a:xfrm>
            <a:off x="10668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67C4E768-9CC2-428D-AC12-7F61C1F4687D}"/>
              </a:ext>
            </a:extLst>
          </p:cNvPr>
          <p:cNvSpPr/>
          <p:nvPr>
            <p:custDataLst>
              <p:tags r:id="rId180"/>
            </p:custDataLst>
          </p:nvPr>
        </p:nvSpPr>
        <p:spPr>
          <a:xfrm>
            <a:off x="8267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F955AC6A-C23D-4519-A104-D3AFD0AA1BFD}"/>
              </a:ext>
            </a:extLst>
          </p:cNvPr>
          <p:cNvSpPr/>
          <p:nvPr>
            <p:custDataLst>
              <p:tags r:id="rId181"/>
            </p:custDataLst>
          </p:nvPr>
        </p:nvSpPr>
        <p:spPr>
          <a:xfrm>
            <a:off x="85344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4EEED253-C26C-4E2C-AB10-8359B28A9C92}"/>
              </a:ext>
            </a:extLst>
          </p:cNvPr>
          <p:cNvSpPr/>
          <p:nvPr>
            <p:custDataLst>
              <p:tags r:id="rId182"/>
            </p:custDataLst>
          </p:nvPr>
        </p:nvSpPr>
        <p:spPr>
          <a:xfrm>
            <a:off x="86233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C454F608-A199-48E6-9919-27F86ECE34A5}"/>
              </a:ext>
            </a:extLst>
          </p:cNvPr>
          <p:cNvSpPr/>
          <p:nvPr>
            <p:custDataLst>
              <p:tags r:id="rId183"/>
            </p:custDataLst>
          </p:nvPr>
        </p:nvSpPr>
        <p:spPr>
          <a:xfrm>
            <a:off x="8712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3C527F15-9882-4BF1-A900-28D8EC503EF8}"/>
              </a:ext>
            </a:extLst>
          </p:cNvPr>
          <p:cNvSpPr/>
          <p:nvPr>
            <p:custDataLst>
              <p:tags r:id="rId184"/>
            </p:custDataLst>
          </p:nvPr>
        </p:nvSpPr>
        <p:spPr>
          <a:xfrm>
            <a:off x="8801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DAD33DA3-57B3-42DE-80E5-2BF0BA46BE9E}"/>
              </a:ext>
            </a:extLst>
          </p:cNvPr>
          <p:cNvSpPr/>
          <p:nvPr>
            <p:custDataLst>
              <p:tags r:id="rId185"/>
            </p:custDataLst>
          </p:nvPr>
        </p:nvSpPr>
        <p:spPr>
          <a:xfrm>
            <a:off x="8890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2D0C927A-4260-4B34-8109-5C396FB3CD59}"/>
              </a:ext>
            </a:extLst>
          </p:cNvPr>
          <p:cNvSpPr/>
          <p:nvPr>
            <p:custDataLst>
              <p:tags r:id="rId186"/>
            </p:custDataLst>
          </p:nvPr>
        </p:nvSpPr>
        <p:spPr>
          <a:xfrm>
            <a:off x="9067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5F1B9CC8-DC88-464F-80C0-2D8AA4DCC061}"/>
              </a:ext>
            </a:extLst>
          </p:cNvPr>
          <p:cNvSpPr/>
          <p:nvPr>
            <p:custDataLst>
              <p:tags r:id="rId187"/>
            </p:custDataLst>
          </p:nvPr>
        </p:nvSpPr>
        <p:spPr>
          <a:xfrm>
            <a:off x="9156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D8C73CE3-FC94-455A-AE95-31632D34A527}"/>
              </a:ext>
            </a:extLst>
          </p:cNvPr>
          <p:cNvSpPr/>
          <p:nvPr>
            <p:custDataLst>
              <p:tags r:id="rId188"/>
            </p:custDataLst>
          </p:nvPr>
        </p:nvSpPr>
        <p:spPr>
          <a:xfrm>
            <a:off x="9690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598582B3-33F3-40F0-8C42-03FA0E3F9954}"/>
              </a:ext>
            </a:extLst>
          </p:cNvPr>
          <p:cNvSpPr/>
          <p:nvPr>
            <p:custDataLst>
              <p:tags r:id="rId189"/>
            </p:custDataLst>
          </p:nvPr>
        </p:nvSpPr>
        <p:spPr>
          <a:xfrm>
            <a:off x="9779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FDF925AF-3ADD-41A8-9757-189AE9B13117}"/>
              </a:ext>
            </a:extLst>
          </p:cNvPr>
          <p:cNvSpPr/>
          <p:nvPr>
            <p:custDataLst>
              <p:tags r:id="rId190"/>
            </p:custDataLst>
          </p:nvPr>
        </p:nvSpPr>
        <p:spPr>
          <a:xfrm>
            <a:off x="9867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F86D2351-19B9-41AC-B02F-9D6D20418666}"/>
              </a:ext>
            </a:extLst>
          </p:cNvPr>
          <p:cNvSpPr/>
          <p:nvPr>
            <p:custDataLst>
              <p:tags r:id="rId191"/>
            </p:custDataLst>
          </p:nvPr>
        </p:nvSpPr>
        <p:spPr>
          <a:xfrm>
            <a:off x="9956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778D3EB0-2740-4F47-9716-4AEFC0E97334}"/>
              </a:ext>
            </a:extLst>
          </p:cNvPr>
          <p:cNvSpPr/>
          <p:nvPr>
            <p:custDataLst>
              <p:tags r:id="rId192"/>
            </p:custDataLst>
          </p:nvPr>
        </p:nvSpPr>
        <p:spPr>
          <a:xfrm>
            <a:off x="10045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1D27BDBF-BD13-4E6C-BA0E-FCC968C8181C}"/>
              </a:ext>
            </a:extLst>
          </p:cNvPr>
          <p:cNvSpPr/>
          <p:nvPr>
            <p:custDataLst>
              <p:tags r:id="rId193"/>
            </p:custDataLst>
          </p:nvPr>
        </p:nvSpPr>
        <p:spPr>
          <a:xfrm>
            <a:off x="10223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92DD7FD4-42C0-4AE4-8245-73D8DA0A331E}"/>
              </a:ext>
            </a:extLst>
          </p:cNvPr>
          <p:cNvSpPr/>
          <p:nvPr>
            <p:custDataLst>
              <p:tags r:id="rId194"/>
            </p:custDataLst>
          </p:nvPr>
        </p:nvSpPr>
        <p:spPr>
          <a:xfrm>
            <a:off x="10490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2D8E801C-6633-4A65-8644-F9E7F1E9C168}"/>
              </a:ext>
            </a:extLst>
          </p:cNvPr>
          <p:cNvSpPr/>
          <p:nvPr>
            <p:custDataLst>
              <p:tags r:id="rId195"/>
            </p:custDataLst>
          </p:nvPr>
        </p:nvSpPr>
        <p:spPr>
          <a:xfrm>
            <a:off x="10668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DCCD3937-4D9F-4594-BD7C-A8F29D817E98}"/>
              </a:ext>
            </a:extLst>
          </p:cNvPr>
          <p:cNvSpPr/>
          <p:nvPr>
            <p:custDataLst>
              <p:tags r:id="rId196"/>
            </p:custDataLst>
          </p:nvPr>
        </p:nvSpPr>
        <p:spPr>
          <a:xfrm>
            <a:off x="10756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528CC09B-D768-499E-B532-C8F966DE019D}"/>
              </a:ext>
            </a:extLst>
          </p:cNvPr>
          <p:cNvSpPr/>
          <p:nvPr>
            <p:custDataLst>
              <p:tags r:id="rId197"/>
            </p:custDataLst>
          </p:nvPr>
        </p:nvSpPr>
        <p:spPr>
          <a:xfrm>
            <a:off x="8267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CD49238B-BB64-40A8-9829-DA390EAFB2B6}"/>
              </a:ext>
            </a:extLst>
          </p:cNvPr>
          <p:cNvSpPr/>
          <p:nvPr>
            <p:custDataLst>
              <p:tags r:id="rId198"/>
            </p:custDataLst>
          </p:nvPr>
        </p:nvSpPr>
        <p:spPr>
          <a:xfrm>
            <a:off x="8445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BB59AC11-F48A-43E9-9F2E-83369B5A5D26}"/>
              </a:ext>
            </a:extLst>
          </p:cNvPr>
          <p:cNvSpPr/>
          <p:nvPr>
            <p:custDataLst>
              <p:tags r:id="rId199"/>
            </p:custDataLst>
          </p:nvPr>
        </p:nvSpPr>
        <p:spPr>
          <a:xfrm>
            <a:off x="8623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9886D699-50B0-411A-8699-11E0C3AEFD31}"/>
              </a:ext>
            </a:extLst>
          </p:cNvPr>
          <p:cNvSpPr/>
          <p:nvPr>
            <p:custDataLst>
              <p:tags r:id="rId200"/>
            </p:custDataLst>
          </p:nvPr>
        </p:nvSpPr>
        <p:spPr>
          <a:xfrm>
            <a:off x="88900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E7C606C8-0C11-4CC4-9F32-653688905E93}"/>
              </a:ext>
            </a:extLst>
          </p:cNvPr>
          <p:cNvSpPr/>
          <p:nvPr>
            <p:custDataLst>
              <p:tags r:id="rId201"/>
            </p:custDataLst>
          </p:nvPr>
        </p:nvSpPr>
        <p:spPr>
          <a:xfrm>
            <a:off x="9156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BA8826B1-EC36-4ED9-A367-89A91AC611C5}"/>
              </a:ext>
            </a:extLst>
          </p:cNvPr>
          <p:cNvSpPr/>
          <p:nvPr>
            <p:custDataLst>
              <p:tags r:id="rId202"/>
            </p:custDataLst>
          </p:nvPr>
        </p:nvSpPr>
        <p:spPr>
          <a:xfrm>
            <a:off x="9334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F2AEDFFE-1ED1-4A5F-B433-51C2CCFEAF61}"/>
              </a:ext>
            </a:extLst>
          </p:cNvPr>
          <p:cNvSpPr/>
          <p:nvPr>
            <p:custDataLst>
              <p:tags r:id="rId203"/>
            </p:custDataLst>
          </p:nvPr>
        </p:nvSpPr>
        <p:spPr>
          <a:xfrm>
            <a:off x="9423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DF207BC4-9ABE-4D2E-9E88-37B30CC0A97C}"/>
              </a:ext>
            </a:extLst>
          </p:cNvPr>
          <p:cNvSpPr/>
          <p:nvPr>
            <p:custDataLst>
              <p:tags r:id="rId204"/>
            </p:custDataLst>
          </p:nvPr>
        </p:nvSpPr>
        <p:spPr>
          <a:xfrm>
            <a:off x="9601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06BAB7D0-BC64-4DEA-9531-4B3B0AC693C9}"/>
              </a:ext>
            </a:extLst>
          </p:cNvPr>
          <p:cNvSpPr/>
          <p:nvPr>
            <p:custDataLst>
              <p:tags r:id="rId205"/>
            </p:custDataLst>
          </p:nvPr>
        </p:nvSpPr>
        <p:spPr>
          <a:xfrm>
            <a:off x="96901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C58A8571-ECC3-426E-A43C-FDCCBB52DB1E}"/>
              </a:ext>
            </a:extLst>
          </p:cNvPr>
          <p:cNvSpPr/>
          <p:nvPr>
            <p:custDataLst>
              <p:tags r:id="rId206"/>
            </p:custDataLst>
          </p:nvPr>
        </p:nvSpPr>
        <p:spPr>
          <a:xfrm>
            <a:off x="9867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8998F906-7A5E-4FE6-8854-33322A921091}"/>
              </a:ext>
            </a:extLst>
          </p:cNvPr>
          <p:cNvSpPr/>
          <p:nvPr>
            <p:custDataLst>
              <p:tags r:id="rId207"/>
            </p:custDataLst>
          </p:nvPr>
        </p:nvSpPr>
        <p:spPr>
          <a:xfrm>
            <a:off x="10134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6C6AEA69-FBBE-4BA1-BF87-A44CA5C49CD2}"/>
              </a:ext>
            </a:extLst>
          </p:cNvPr>
          <p:cNvSpPr/>
          <p:nvPr>
            <p:custDataLst>
              <p:tags r:id="rId208"/>
            </p:custDataLst>
          </p:nvPr>
        </p:nvSpPr>
        <p:spPr>
          <a:xfrm>
            <a:off x="10223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72E87816-0E52-49A2-979B-E5F0CFD90C55}"/>
              </a:ext>
            </a:extLst>
          </p:cNvPr>
          <p:cNvSpPr/>
          <p:nvPr>
            <p:custDataLst>
              <p:tags r:id="rId209"/>
            </p:custDataLst>
          </p:nvPr>
        </p:nvSpPr>
        <p:spPr>
          <a:xfrm>
            <a:off x="10490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A889E3D8-48E1-4A47-8A4C-A3813857F084}"/>
              </a:ext>
            </a:extLst>
          </p:cNvPr>
          <p:cNvSpPr/>
          <p:nvPr>
            <p:custDataLst>
              <p:tags r:id="rId210"/>
            </p:custDataLst>
          </p:nvPr>
        </p:nvSpPr>
        <p:spPr>
          <a:xfrm>
            <a:off x="10756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10348719-E747-4FE1-88C3-FC7668CCCE43}"/>
              </a:ext>
            </a:extLst>
          </p:cNvPr>
          <p:cNvSpPr/>
          <p:nvPr>
            <p:custDataLst>
              <p:tags r:id="rId211"/>
            </p:custDataLst>
          </p:nvPr>
        </p:nvSpPr>
        <p:spPr>
          <a:xfrm>
            <a:off x="8267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78A4F74C-3B51-41BB-ACB3-286F735F86F1}"/>
              </a:ext>
            </a:extLst>
          </p:cNvPr>
          <p:cNvSpPr/>
          <p:nvPr>
            <p:custDataLst>
              <p:tags r:id="rId212"/>
            </p:custDataLst>
          </p:nvPr>
        </p:nvSpPr>
        <p:spPr>
          <a:xfrm>
            <a:off x="8356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80084D76-9E92-48D0-88C2-A306AA52FC8D}"/>
              </a:ext>
            </a:extLst>
          </p:cNvPr>
          <p:cNvSpPr/>
          <p:nvPr>
            <p:custDataLst>
              <p:tags r:id="rId213"/>
            </p:custDataLst>
          </p:nvPr>
        </p:nvSpPr>
        <p:spPr>
          <a:xfrm>
            <a:off x="8712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45B121C6-5DB3-4E81-8715-15ACD726D336}"/>
              </a:ext>
            </a:extLst>
          </p:cNvPr>
          <p:cNvSpPr/>
          <p:nvPr>
            <p:custDataLst>
              <p:tags r:id="rId214"/>
            </p:custDataLst>
          </p:nvPr>
        </p:nvSpPr>
        <p:spPr>
          <a:xfrm>
            <a:off x="8801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E2867518-3C8B-42EF-A0D5-1FEBE0A62818}"/>
              </a:ext>
            </a:extLst>
          </p:cNvPr>
          <p:cNvSpPr/>
          <p:nvPr>
            <p:custDataLst>
              <p:tags r:id="rId215"/>
            </p:custDataLst>
          </p:nvPr>
        </p:nvSpPr>
        <p:spPr>
          <a:xfrm>
            <a:off x="8890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75322331-F3F8-408F-8EFA-97550024B551}"/>
              </a:ext>
            </a:extLst>
          </p:cNvPr>
          <p:cNvSpPr/>
          <p:nvPr>
            <p:custDataLst>
              <p:tags r:id="rId216"/>
            </p:custDataLst>
          </p:nvPr>
        </p:nvSpPr>
        <p:spPr>
          <a:xfrm>
            <a:off x="9156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8D4AFDF6-1D80-4AF5-92B4-0FFCB1DC04F7}"/>
              </a:ext>
            </a:extLst>
          </p:cNvPr>
          <p:cNvSpPr/>
          <p:nvPr>
            <p:custDataLst>
              <p:tags r:id="rId217"/>
            </p:custDataLst>
          </p:nvPr>
        </p:nvSpPr>
        <p:spPr>
          <a:xfrm>
            <a:off x="9334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27912ECC-E260-4E45-B405-8F818EE32101}"/>
              </a:ext>
            </a:extLst>
          </p:cNvPr>
          <p:cNvSpPr/>
          <p:nvPr>
            <p:custDataLst>
              <p:tags r:id="rId218"/>
            </p:custDataLst>
          </p:nvPr>
        </p:nvSpPr>
        <p:spPr>
          <a:xfrm>
            <a:off x="95123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3A1ECE3F-2D8B-4AAC-ACB1-54A811D5A89C}"/>
              </a:ext>
            </a:extLst>
          </p:cNvPr>
          <p:cNvSpPr/>
          <p:nvPr>
            <p:custDataLst>
              <p:tags r:id="rId219"/>
            </p:custDataLst>
          </p:nvPr>
        </p:nvSpPr>
        <p:spPr>
          <a:xfrm>
            <a:off x="9601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13565746-4A82-4CBD-8B22-3369AA908936}"/>
              </a:ext>
            </a:extLst>
          </p:cNvPr>
          <p:cNvSpPr/>
          <p:nvPr>
            <p:custDataLst>
              <p:tags r:id="rId220"/>
            </p:custDataLst>
          </p:nvPr>
        </p:nvSpPr>
        <p:spPr>
          <a:xfrm>
            <a:off x="9690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99CF2764-13F0-4209-989C-70F79197523F}"/>
              </a:ext>
            </a:extLst>
          </p:cNvPr>
          <p:cNvSpPr/>
          <p:nvPr>
            <p:custDataLst>
              <p:tags r:id="rId221"/>
            </p:custDataLst>
          </p:nvPr>
        </p:nvSpPr>
        <p:spPr>
          <a:xfrm>
            <a:off x="9779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49311EB9-3DF7-45C9-AAE3-BD077408161E}"/>
              </a:ext>
            </a:extLst>
          </p:cNvPr>
          <p:cNvSpPr/>
          <p:nvPr>
            <p:custDataLst>
              <p:tags r:id="rId222"/>
            </p:custDataLst>
          </p:nvPr>
        </p:nvSpPr>
        <p:spPr>
          <a:xfrm>
            <a:off x="10134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B6A00017-0568-4905-8119-EED97479EBE8}"/>
              </a:ext>
            </a:extLst>
          </p:cNvPr>
          <p:cNvSpPr/>
          <p:nvPr>
            <p:custDataLst>
              <p:tags r:id="rId223"/>
            </p:custDataLst>
          </p:nvPr>
        </p:nvSpPr>
        <p:spPr>
          <a:xfrm>
            <a:off x="10490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FBAF543B-D35C-4573-8BEA-1C4D9172DF5A}"/>
              </a:ext>
            </a:extLst>
          </p:cNvPr>
          <p:cNvSpPr/>
          <p:nvPr>
            <p:custDataLst>
              <p:tags r:id="rId224"/>
            </p:custDataLst>
          </p:nvPr>
        </p:nvSpPr>
        <p:spPr>
          <a:xfrm>
            <a:off x="10668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8E08C188-DC25-4098-83B6-9C0C927BA5AE}"/>
              </a:ext>
            </a:extLst>
          </p:cNvPr>
          <p:cNvSpPr/>
          <p:nvPr>
            <p:custDataLst>
              <p:tags r:id="rId225"/>
            </p:custDataLst>
          </p:nvPr>
        </p:nvSpPr>
        <p:spPr>
          <a:xfrm>
            <a:off x="10756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DEA41777-BD9B-4FAE-92FA-91FF0CB520FA}"/>
              </a:ext>
            </a:extLst>
          </p:cNvPr>
          <p:cNvSpPr/>
          <p:nvPr>
            <p:custDataLst>
              <p:tags r:id="rId226"/>
            </p:custDataLst>
          </p:nvPr>
        </p:nvSpPr>
        <p:spPr>
          <a:xfrm>
            <a:off x="8267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B2D7402C-8EB5-45AB-B054-F6730071C179}"/>
              </a:ext>
            </a:extLst>
          </p:cNvPr>
          <p:cNvSpPr/>
          <p:nvPr>
            <p:custDataLst>
              <p:tags r:id="rId227"/>
            </p:custDataLst>
          </p:nvPr>
        </p:nvSpPr>
        <p:spPr>
          <a:xfrm>
            <a:off x="8356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DAAD0F57-FD6F-4D13-8DFD-A7EB44CC008B}"/>
              </a:ext>
            </a:extLst>
          </p:cNvPr>
          <p:cNvSpPr/>
          <p:nvPr>
            <p:custDataLst>
              <p:tags r:id="rId228"/>
            </p:custDataLst>
          </p:nvPr>
        </p:nvSpPr>
        <p:spPr>
          <a:xfrm>
            <a:off x="8890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BFAFA139-72D4-402B-98AA-07758339714D}"/>
              </a:ext>
            </a:extLst>
          </p:cNvPr>
          <p:cNvSpPr/>
          <p:nvPr>
            <p:custDataLst>
              <p:tags r:id="rId229"/>
            </p:custDataLst>
          </p:nvPr>
        </p:nvSpPr>
        <p:spPr>
          <a:xfrm>
            <a:off x="9245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B48F757F-B0D2-46F0-9B96-39C22E3A690C}"/>
              </a:ext>
            </a:extLst>
          </p:cNvPr>
          <p:cNvSpPr/>
          <p:nvPr>
            <p:custDataLst>
              <p:tags r:id="rId230"/>
            </p:custDataLst>
          </p:nvPr>
        </p:nvSpPr>
        <p:spPr>
          <a:xfrm>
            <a:off x="9423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F218AD52-ACB8-4D65-9C91-EEB0C95B1C1D}"/>
              </a:ext>
            </a:extLst>
          </p:cNvPr>
          <p:cNvSpPr/>
          <p:nvPr>
            <p:custDataLst>
              <p:tags r:id="rId231"/>
            </p:custDataLst>
          </p:nvPr>
        </p:nvSpPr>
        <p:spPr>
          <a:xfrm>
            <a:off x="9512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A141B6E3-8CF4-4857-B588-1736DBB72B2D}"/>
              </a:ext>
            </a:extLst>
          </p:cNvPr>
          <p:cNvSpPr/>
          <p:nvPr>
            <p:custDataLst>
              <p:tags r:id="rId232"/>
            </p:custDataLst>
          </p:nvPr>
        </p:nvSpPr>
        <p:spPr>
          <a:xfrm>
            <a:off x="96901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F5653D75-9B2B-4FB9-9854-132D62205643}"/>
              </a:ext>
            </a:extLst>
          </p:cNvPr>
          <p:cNvSpPr/>
          <p:nvPr>
            <p:custDataLst>
              <p:tags r:id="rId233"/>
            </p:custDataLst>
          </p:nvPr>
        </p:nvSpPr>
        <p:spPr>
          <a:xfrm>
            <a:off x="9779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C92E8555-EEBC-4B0F-A58A-4AA1DF3CCA27}"/>
              </a:ext>
            </a:extLst>
          </p:cNvPr>
          <p:cNvSpPr/>
          <p:nvPr>
            <p:custDataLst>
              <p:tags r:id="rId234"/>
            </p:custDataLst>
          </p:nvPr>
        </p:nvSpPr>
        <p:spPr>
          <a:xfrm>
            <a:off x="98679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6D8F1822-26CA-47ED-BFEE-1A8ACEB5209B}"/>
              </a:ext>
            </a:extLst>
          </p:cNvPr>
          <p:cNvSpPr/>
          <p:nvPr>
            <p:custDataLst>
              <p:tags r:id="rId235"/>
            </p:custDataLst>
          </p:nvPr>
        </p:nvSpPr>
        <p:spPr>
          <a:xfrm>
            <a:off x="10134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E68EEFDC-E986-4279-94F8-60DC9656681C}"/>
              </a:ext>
            </a:extLst>
          </p:cNvPr>
          <p:cNvSpPr/>
          <p:nvPr>
            <p:custDataLst>
              <p:tags r:id="rId236"/>
            </p:custDataLst>
          </p:nvPr>
        </p:nvSpPr>
        <p:spPr>
          <a:xfrm>
            <a:off x="10223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C4E1BE95-93D4-4C6B-A826-6215E825FAD7}"/>
              </a:ext>
            </a:extLst>
          </p:cNvPr>
          <p:cNvSpPr/>
          <p:nvPr>
            <p:custDataLst>
              <p:tags r:id="rId237"/>
            </p:custDataLst>
          </p:nvPr>
        </p:nvSpPr>
        <p:spPr>
          <a:xfrm>
            <a:off x="10490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6C1CB8D0-7CB2-4906-B2A3-485F0513DA8C}"/>
              </a:ext>
            </a:extLst>
          </p:cNvPr>
          <p:cNvSpPr/>
          <p:nvPr>
            <p:custDataLst>
              <p:tags r:id="rId238"/>
            </p:custDataLst>
          </p:nvPr>
        </p:nvSpPr>
        <p:spPr>
          <a:xfrm>
            <a:off x="10668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3C876ED7-A78C-4BC7-99E1-6BABB27DD7D9}"/>
              </a:ext>
            </a:extLst>
          </p:cNvPr>
          <p:cNvSpPr/>
          <p:nvPr>
            <p:custDataLst>
              <p:tags r:id="rId239"/>
            </p:custDataLst>
          </p:nvPr>
        </p:nvSpPr>
        <p:spPr>
          <a:xfrm>
            <a:off x="8712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8BEE466F-5270-4E02-95B9-D52E45E2C123}"/>
              </a:ext>
            </a:extLst>
          </p:cNvPr>
          <p:cNvSpPr/>
          <p:nvPr>
            <p:custDataLst>
              <p:tags r:id="rId240"/>
            </p:custDataLst>
          </p:nvPr>
        </p:nvSpPr>
        <p:spPr>
          <a:xfrm>
            <a:off x="8801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2BB192AA-2424-446E-AC52-BF7A7B87FBCA}"/>
              </a:ext>
            </a:extLst>
          </p:cNvPr>
          <p:cNvSpPr/>
          <p:nvPr>
            <p:custDataLst>
              <p:tags r:id="rId241"/>
            </p:custDataLst>
          </p:nvPr>
        </p:nvSpPr>
        <p:spPr>
          <a:xfrm>
            <a:off x="8890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30F16CC8-FF7E-4C8E-97CB-E78EC8107B87}"/>
              </a:ext>
            </a:extLst>
          </p:cNvPr>
          <p:cNvSpPr/>
          <p:nvPr>
            <p:custDataLst>
              <p:tags r:id="rId242"/>
            </p:custDataLst>
          </p:nvPr>
        </p:nvSpPr>
        <p:spPr>
          <a:xfrm>
            <a:off x="8978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A597D909-B2FE-4639-8211-D6190A8DA860}"/>
              </a:ext>
            </a:extLst>
          </p:cNvPr>
          <p:cNvSpPr/>
          <p:nvPr>
            <p:custDataLst>
              <p:tags r:id="rId243"/>
            </p:custDataLst>
          </p:nvPr>
        </p:nvSpPr>
        <p:spPr>
          <a:xfrm>
            <a:off x="9512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95C918BE-58F5-4E09-9752-4C53828DA5AE}"/>
              </a:ext>
            </a:extLst>
          </p:cNvPr>
          <p:cNvSpPr/>
          <p:nvPr>
            <p:custDataLst>
              <p:tags r:id="rId244"/>
            </p:custDataLst>
          </p:nvPr>
        </p:nvSpPr>
        <p:spPr>
          <a:xfrm>
            <a:off x="9601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71806128-B5ED-4490-B99D-5A484EA4788E}"/>
              </a:ext>
            </a:extLst>
          </p:cNvPr>
          <p:cNvSpPr/>
          <p:nvPr>
            <p:custDataLst>
              <p:tags r:id="rId245"/>
            </p:custDataLst>
          </p:nvPr>
        </p:nvSpPr>
        <p:spPr>
          <a:xfrm>
            <a:off x="9867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ADBDA389-FBA1-4746-AACD-340CE925CFCE}"/>
              </a:ext>
            </a:extLst>
          </p:cNvPr>
          <p:cNvSpPr/>
          <p:nvPr>
            <p:custDataLst>
              <p:tags r:id="rId246"/>
            </p:custDataLst>
          </p:nvPr>
        </p:nvSpPr>
        <p:spPr>
          <a:xfrm>
            <a:off x="10045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96F57A0D-2533-4550-809D-C52358337A3E}"/>
              </a:ext>
            </a:extLst>
          </p:cNvPr>
          <p:cNvSpPr/>
          <p:nvPr>
            <p:custDataLst>
              <p:tags r:id="rId247"/>
            </p:custDataLst>
          </p:nvPr>
        </p:nvSpPr>
        <p:spPr>
          <a:xfrm>
            <a:off x="10134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79B19499-8C79-4B3A-A37D-9F78F34CF824}"/>
              </a:ext>
            </a:extLst>
          </p:cNvPr>
          <p:cNvSpPr/>
          <p:nvPr>
            <p:custDataLst>
              <p:tags r:id="rId248"/>
            </p:custDataLst>
          </p:nvPr>
        </p:nvSpPr>
        <p:spPr>
          <a:xfrm>
            <a:off x="10223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5D974B59-366C-4772-9038-FEBB6D5C0686}"/>
              </a:ext>
            </a:extLst>
          </p:cNvPr>
          <p:cNvSpPr/>
          <p:nvPr>
            <p:custDataLst>
              <p:tags r:id="rId249"/>
            </p:custDataLst>
          </p:nvPr>
        </p:nvSpPr>
        <p:spPr>
          <a:xfrm>
            <a:off x="103124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C9B18D88-067E-4849-89AF-DD299EA58888}"/>
              </a:ext>
            </a:extLst>
          </p:cNvPr>
          <p:cNvSpPr/>
          <p:nvPr>
            <p:custDataLst>
              <p:tags r:id="rId250"/>
            </p:custDataLst>
          </p:nvPr>
        </p:nvSpPr>
        <p:spPr>
          <a:xfrm>
            <a:off x="10490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FC7A0D6B-1AED-499F-8E0C-1AB8BC568406}"/>
              </a:ext>
            </a:extLst>
          </p:cNvPr>
          <p:cNvSpPr/>
          <p:nvPr>
            <p:custDataLst>
              <p:tags r:id="rId251"/>
            </p:custDataLst>
          </p:nvPr>
        </p:nvSpPr>
        <p:spPr>
          <a:xfrm>
            <a:off x="10668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41B34AC9-4AD8-4155-95B5-DB5C1BB85983}"/>
              </a:ext>
            </a:extLst>
          </p:cNvPr>
          <p:cNvSpPr/>
          <p:nvPr>
            <p:custDataLst>
              <p:tags r:id="rId252"/>
            </p:custDataLst>
          </p:nvPr>
        </p:nvSpPr>
        <p:spPr>
          <a:xfrm>
            <a:off x="10756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E0C4E604-0D9E-4140-A441-29EC0E75D013}"/>
              </a:ext>
            </a:extLst>
          </p:cNvPr>
          <p:cNvSpPr/>
          <p:nvPr>
            <p:custDataLst>
              <p:tags r:id="rId253"/>
            </p:custDataLst>
          </p:nvPr>
        </p:nvSpPr>
        <p:spPr>
          <a:xfrm>
            <a:off x="85344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44CC6A95-EC29-4943-A47D-710B6F01B09C}"/>
              </a:ext>
            </a:extLst>
          </p:cNvPr>
          <p:cNvSpPr/>
          <p:nvPr>
            <p:custDataLst>
              <p:tags r:id="rId254"/>
            </p:custDataLst>
          </p:nvPr>
        </p:nvSpPr>
        <p:spPr>
          <a:xfrm>
            <a:off x="8978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F597FF9C-4451-4A91-93C2-AAEDEF24F979}"/>
              </a:ext>
            </a:extLst>
          </p:cNvPr>
          <p:cNvSpPr/>
          <p:nvPr>
            <p:custDataLst>
              <p:tags r:id="rId255"/>
            </p:custDataLst>
          </p:nvPr>
        </p:nvSpPr>
        <p:spPr>
          <a:xfrm>
            <a:off x="90678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7033DC40-F7B6-4ACB-91B3-3790F5527A42}"/>
              </a:ext>
            </a:extLst>
          </p:cNvPr>
          <p:cNvSpPr/>
          <p:nvPr>
            <p:custDataLst>
              <p:tags r:id="rId256"/>
            </p:custDataLst>
          </p:nvPr>
        </p:nvSpPr>
        <p:spPr>
          <a:xfrm>
            <a:off x="91567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6B609E36-C576-4986-8469-0F42270909F4}"/>
              </a:ext>
            </a:extLst>
          </p:cNvPr>
          <p:cNvSpPr/>
          <p:nvPr>
            <p:custDataLst>
              <p:tags r:id="rId257"/>
            </p:custDataLst>
          </p:nvPr>
        </p:nvSpPr>
        <p:spPr>
          <a:xfrm>
            <a:off x="9334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F83C0EE9-2D03-49B5-A3E9-978C5559425A}"/>
              </a:ext>
            </a:extLst>
          </p:cNvPr>
          <p:cNvSpPr/>
          <p:nvPr>
            <p:custDataLst>
              <p:tags r:id="rId258"/>
            </p:custDataLst>
          </p:nvPr>
        </p:nvSpPr>
        <p:spPr>
          <a:xfrm>
            <a:off x="9512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87FB36C3-AEDB-4F46-AC4B-EED7F2B18BEA}"/>
              </a:ext>
            </a:extLst>
          </p:cNvPr>
          <p:cNvSpPr/>
          <p:nvPr>
            <p:custDataLst>
              <p:tags r:id="rId259"/>
            </p:custDataLst>
          </p:nvPr>
        </p:nvSpPr>
        <p:spPr>
          <a:xfrm>
            <a:off x="9601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2D08A23D-B5E7-43B8-830B-D3F1F7D0D8A7}"/>
              </a:ext>
            </a:extLst>
          </p:cNvPr>
          <p:cNvSpPr/>
          <p:nvPr>
            <p:custDataLst>
              <p:tags r:id="rId260"/>
            </p:custDataLst>
          </p:nvPr>
        </p:nvSpPr>
        <p:spPr>
          <a:xfrm>
            <a:off x="9867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1BCEC37C-38F0-4BDD-8C63-111E499DA7E5}"/>
              </a:ext>
            </a:extLst>
          </p:cNvPr>
          <p:cNvSpPr/>
          <p:nvPr>
            <p:custDataLst>
              <p:tags r:id="rId261"/>
            </p:custDataLst>
          </p:nvPr>
        </p:nvSpPr>
        <p:spPr>
          <a:xfrm>
            <a:off x="101346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4D346069-D75B-4D78-BE2E-A24DF8D576CE}"/>
              </a:ext>
            </a:extLst>
          </p:cNvPr>
          <p:cNvSpPr/>
          <p:nvPr>
            <p:custDataLst>
              <p:tags r:id="rId262"/>
            </p:custDataLst>
          </p:nvPr>
        </p:nvSpPr>
        <p:spPr>
          <a:xfrm>
            <a:off x="10223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D4654D7D-A85E-42F3-BEB1-AAE707C2066B}"/>
              </a:ext>
            </a:extLst>
          </p:cNvPr>
          <p:cNvSpPr/>
          <p:nvPr>
            <p:custDataLst>
              <p:tags r:id="rId263"/>
            </p:custDataLst>
          </p:nvPr>
        </p:nvSpPr>
        <p:spPr>
          <a:xfrm>
            <a:off x="10490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68FA2E28-E522-4474-AA27-D6A7C1F8B9A5}"/>
              </a:ext>
            </a:extLst>
          </p:cNvPr>
          <p:cNvSpPr/>
          <p:nvPr>
            <p:custDataLst>
              <p:tags r:id="rId264"/>
            </p:custDataLst>
          </p:nvPr>
        </p:nvSpPr>
        <p:spPr>
          <a:xfrm>
            <a:off x="105791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3AC4CFD4-FD80-4FB6-8559-456BF0199C8F}"/>
              </a:ext>
            </a:extLst>
          </p:cNvPr>
          <p:cNvSpPr/>
          <p:nvPr>
            <p:custDataLst>
              <p:tags r:id="rId265"/>
            </p:custDataLst>
          </p:nvPr>
        </p:nvSpPr>
        <p:spPr>
          <a:xfrm>
            <a:off x="10756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B73B4593-38ED-48CF-B1DE-BE4748F9CC0A}"/>
              </a:ext>
            </a:extLst>
          </p:cNvPr>
          <p:cNvSpPr/>
          <p:nvPr>
            <p:custDataLst>
              <p:tags r:id="rId266"/>
            </p:custDataLst>
          </p:nvPr>
        </p:nvSpPr>
        <p:spPr>
          <a:xfrm>
            <a:off x="8267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5A36AC1D-E314-4EF2-87ED-280442F65A27}"/>
              </a:ext>
            </a:extLst>
          </p:cNvPr>
          <p:cNvSpPr/>
          <p:nvPr>
            <p:custDataLst>
              <p:tags r:id="rId267"/>
            </p:custDataLst>
          </p:nvPr>
        </p:nvSpPr>
        <p:spPr>
          <a:xfrm>
            <a:off x="8445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B4FF2D98-D248-44AA-AA26-A0E527EEC8AC}"/>
              </a:ext>
            </a:extLst>
          </p:cNvPr>
          <p:cNvSpPr/>
          <p:nvPr>
            <p:custDataLst>
              <p:tags r:id="rId268"/>
            </p:custDataLst>
          </p:nvPr>
        </p:nvSpPr>
        <p:spPr>
          <a:xfrm>
            <a:off x="8623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07FD1214-46AA-4714-9A51-AC515A0EDB1C}"/>
              </a:ext>
            </a:extLst>
          </p:cNvPr>
          <p:cNvSpPr/>
          <p:nvPr>
            <p:custDataLst>
              <p:tags r:id="rId269"/>
            </p:custDataLst>
          </p:nvPr>
        </p:nvSpPr>
        <p:spPr>
          <a:xfrm>
            <a:off x="87122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42CF6E73-1EF7-4438-852E-AB87E788372B}"/>
              </a:ext>
            </a:extLst>
          </p:cNvPr>
          <p:cNvSpPr/>
          <p:nvPr>
            <p:custDataLst>
              <p:tags r:id="rId270"/>
            </p:custDataLst>
          </p:nvPr>
        </p:nvSpPr>
        <p:spPr>
          <a:xfrm>
            <a:off x="8801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DC6BF711-26C6-403F-86BF-EB28048778B9}"/>
              </a:ext>
            </a:extLst>
          </p:cNvPr>
          <p:cNvSpPr/>
          <p:nvPr>
            <p:custDataLst>
              <p:tags r:id="rId271"/>
            </p:custDataLst>
          </p:nvPr>
        </p:nvSpPr>
        <p:spPr>
          <a:xfrm>
            <a:off x="8978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4F081DB0-307C-4EA2-A4C4-49A6EC5C2EB0}"/>
              </a:ext>
            </a:extLst>
          </p:cNvPr>
          <p:cNvSpPr/>
          <p:nvPr>
            <p:custDataLst>
              <p:tags r:id="rId272"/>
            </p:custDataLst>
          </p:nvPr>
        </p:nvSpPr>
        <p:spPr>
          <a:xfrm>
            <a:off x="90678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8BB0310F-C62B-4638-B1DB-06A95C3D1A7B}"/>
              </a:ext>
            </a:extLst>
          </p:cNvPr>
          <p:cNvSpPr/>
          <p:nvPr>
            <p:custDataLst>
              <p:tags r:id="rId273"/>
            </p:custDataLst>
          </p:nvPr>
        </p:nvSpPr>
        <p:spPr>
          <a:xfrm>
            <a:off x="92456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39EAF6B5-1DF6-4B38-BA17-C6387A87576B}"/>
              </a:ext>
            </a:extLst>
          </p:cNvPr>
          <p:cNvSpPr/>
          <p:nvPr>
            <p:custDataLst>
              <p:tags r:id="rId274"/>
            </p:custDataLst>
          </p:nvPr>
        </p:nvSpPr>
        <p:spPr>
          <a:xfrm>
            <a:off x="9334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A502E58E-29CE-44C6-BEF8-B4B37DE42CB0}"/>
              </a:ext>
            </a:extLst>
          </p:cNvPr>
          <p:cNvSpPr/>
          <p:nvPr>
            <p:custDataLst>
              <p:tags r:id="rId275"/>
            </p:custDataLst>
          </p:nvPr>
        </p:nvSpPr>
        <p:spPr>
          <a:xfrm>
            <a:off x="9423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EAB4F2B6-080B-4BC5-8948-A8A5CA4D994F}"/>
              </a:ext>
            </a:extLst>
          </p:cNvPr>
          <p:cNvSpPr/>
          <p:nvPr>
            <p:custDataLst>
              <p:tags r:id="rId276"/>
            </p:custDataLst>
          </p:nvPr>
        </p:nvSpPr>
        <p:spPr>
          <a:xfrm>
            <a:off x="10223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663499BC-6990-43F8-807E-C0F7343DE6E8}"/>
              </a:ext>
            </a:extLst>
          </p:cNvPr>
          <p:cNvSpPr/>
          <p:nvPr>
            <p:custDataLst>
              <p:tags r:id="rId277"/>
            </p:custDataLst>
          </p:nvPr>
        </p:nvSpPr>
        <p:spPr>
          <a:xfrm>
            <a:off x="10312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12D3B27C-D5F2-48A7-9EC5-FE40737AB2F1}"/>
              </a:ext>
            </a:extLst>
          </p:cNvPr>
          <p:cNvSpPr/>
          <p:nvPr>
            <p:custDataLst>
              <p:tags r:id="rId278"/>
            </p:custDataLst>
          </p:nvPr>
        </p:nvSpPr>
        <p:spPr>
          <a:xfrm>
            <a:off x="10401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78D827D8-6D3A-42A1-B366-C6B3C4651FCD}"/>
              </a:ext>
            </a:extLst>
          </p:cNvPr>
          <p:cNvSpPr/>
          <p:nvPr>
            <p:custDataLst>
              <p:tags r:id="rId279"/>
            </p:custDataLst>
          </p:nvPr>
        </p:nvSpPr>
        <p:spPr>
          <a:xfrm>
            <a:off x="10668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61597654-79F1-4566-B9FE-1DBADC09C4CC}"/>
              </a:ext>
            </a:extLst>
          </p:cNvPr>
          <p:cNvSpPr/>
          <p:nvPr>
            <p:custDataLst>
              <p:tags r:id="rId280"/>
            </p:custDataLst>
          </p:nvPr>
        </p:nvSpPr>
        <p:spPr>
          <a:xfrm>
            <a:off x="10756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21F422E9-64FE-4D18-86EF-CCACC7F1E2CB}"/>
              </a:ext>
            </a:extLst>
          </p:cNvPr>
          <p:cNvSpPr/>
          <p:nvPr>
            <p:custDataLst>
              <p:tags r:id="rId281"/>
            </p:custDataLst>
          </p:nvPr>
        </p:nvSpPr>
        <p:spPr>
          <a:xfrm>
            <a:off x="8356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5369351B-6844-4BDF-B388-A5D43CF99CA5}"/>
              </a:ext>
            </a:extLst>
          </p:cNvPr>
          <p:cNvSpPr/>
          <p:nvPr>
            <p:custDataLst>
              <p:tags r:id="rId282"/>
            </p:custDataLst>
          </p:nvPr>
        </p:nvSpPr>
        <p:spPr>
          <a:xfrm>
            <a:off x="8445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62CAD5AF-249B-4BE0-B9E1-1F797CAD8C2A}"/>
              </a:ext>
            </a:extLst>
          </p:cNvPr>
          <p:cNvSpPr/>
          <p:nvPr>
            <p:custDataLst>
              <p:tags r:id="rId283"/>
            </p:custDataLst>
          </p:nvPr>
        </p:nvSpPr>
        <p:spPr>
          <a:xfrm>
            <a:off x="8890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E88F9817-AC63-4CDE-955D-12954C430EBD}"/>
              </a:ext>
            </a:extLst>
          </p:cNvPr>
          <p:cNvSpPr/>
          <p:nvPr>
            <p:custDataLst>
              <p:tags r:id="rId284"/>
            </p:custDataLst>
          </p:nvPr>
        </p:nvSpPr>
        <p:spPr>
          <a:xfrm>
            <a:off x="90678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F7A4E5B2-7339-403E-8EC8-E078A6122116}"/>
              </a:ext>
            </a:extLst>
          </p:cNvPr>
          <p:cNvSpPr/>
          <p:nvPr>
            <p:custDataLst>
              <p:tags r:id="rId285"/>
            </p:custDataLst>
          </p:nvPr>
        </p:nvSpPr>
        <p:spPr>
          <a:xfrm>
            <a:off x="9334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7EC3D20A-9D17-40E8-88A1-54BAAB8FC52F}"/>
              </a:ext>
            </a:extLst>
          </p:cNvPr>
          <p:cNvSpPr/>
          <p:nvPr>
            <p:custDataLst>
              <p:tags r:id="rId286"/>
            </p:custDataLst>
          </p:nvPr>
        </p:nvSpPr>
        <p:spPr>
          <a:xfrm>
            <a:off x="9601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B9C771A7-105C-45F6-90DB-B513688A696C}"/>
              </a:ext>
            </a:extLst>
          </p:cNvPr>
          <p:cNvSpPr/>
          <p:nvPr>
            <p:custDataLst>
              <p:tags r:id="rId287"/>
            </p:custDataLst>
          </p:nvPr>
        </p:nvSpPr>
        <p:spPr>
          <a:xfrm>
            <a:off x="98679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EB1B9BAC-C775-486D-BB2C-D70F451516B6}"/>
              </a:ext>
            </a:extLst>
          </p:cNvPr>
          <p:cNvSpPr/>
          <p:nvPr>
            <p:custDataLst>
              <p:tags r:id="rId288"/>
            </p:custDataLst>
          </p:nvPr>
        </p:nvSpPr>
        <p:spPr>
          <a:xfrm>
            <a:off x="10045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C9888348-0382-4109-BFC7-BC3E193965FB}"/>
              </a:ext>
            </a:extLst>
          </p:cNvPr>
          <p:cNvSpPr/>
          <p:nvPr>
            <p:custDataLst>
              <p:tags r:id="rId289"/>
            </p:custDataLst>
          </p:nvPr>
        </p:nvSpPr>
        <p:spPr>
          <a:xfrm>
            <a:off x="10490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9F5BE87A-11A2-4CA8-8BB3-B3B5D4C0A0DF}"/>
              </a:ext>
            </a:extLst>
          </p:cNvPr>
          <p:cNvSpPr/>
          <p:nvPr>
            <p:custDataLst>
              <p:tags r:id="rId290"/>
            </p:custDataLst>
          </p:nvPr>
        </p:nvSpPr>
        <p:spPr>
          <a:xfrm>
            <a:off x="10668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1016D8FB-29C5-46A9-85BB-42FF077726E2}"/>
              </a:ext>
            </a:extLst>
          </p:cNvPr>
          <p:cNvSpPr/>
          <p:nvPr>
            <p:custDataLst>
              <p:tags r:id="rId291"/>
            </p:custDataLst>
          </p:nvPr>
        </p:nvSpPr>
        <p:spPr>
          <a:xfrm>
            <a:off x="8267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234DC9A9-5CC8-4096-BB78-15E453E9A800}"/>
              </a:ext>
            </a:extLst>
          </p:cNvPr>
          <p:cNvSpPr/>
          <p:nvPr>
            <p:custDataLst>
              <p:tags r:id="rId292"/>
            </p:custDataLst>
          </p:nvPr>
        </p:nvSpPr>
        <p:spPr>
          <a:xfrm>
            <a:off x="8445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D614F15A-C4CC-4124-A0B0-37F52CE39B33}"/>
              </a:ext>
            </a:extLst>
          </p:cNvPr>
          <p:cNvSpPr/>
          <p:nvPr>
            <p:custDataLst>
              <p:tags r:id="rId293"/>
            </p:custDataLst>
          </p:nvPr>
        </p:nvSpPr>
        <p:spPr>
          <a:xfrm>
            <a:off x="8534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24410516-8237-412B-AFDE-5B3332FF3EAF}"/>
              </a:ext>
            </a:extLst>
          </p:cNvPr>
          <p:cNvSpPr/>
          <p:nvPr>
            <p:custDataLst>
              <p:tags r:id="rId294"/>
            </p:custDataLst>
          </p:nvPr>
        </p:nvSpPr>
        <p:spPr>
          <a:xfrm>
            <a:off x="87122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AF695D85-7412-4762-A7ED-5A7CA04BE8F0}"/>
              </a:ext>
            </a:extLst>
          </p:cNvPr>
          <p:cNvSpPr/>
          <p:nvPr>
            <p:custDataLst>
              <p:tags r:id="rId295"/>
            </p:custDataLst>
          </p:nvPr>
        </p:nvSpPr>
        <p:spPr>
          <a:xfrm>
            <a:off x="8801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6B5D5F23-0F81-46BF-9201-30D4E9366374}"/>
              </a:ext>
            </a:extLst>
          </p:cNvPr>
          <p:cNvSpPr/>
          <p:nvPr>
            <p:custDataLst>
              <p:tags r:id="rId296"/>
            </p:custDataLst>
          </p:nvPr>
        </p:nvSpPr>
        <p:spPr>
          <a:xfrm>
            <a:off x="8890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8B8B8A88-BCA6-4E90-A2AC-E56273CCBC69}"/>
              </a:ext>
            </a:extLst>
          </p:cNvPr>
          <p:cNvSpPr/>
          <p:nvPr>
            <p:custDataLst>
              <p:tags r:id="rId297"/>
            </p:custDataLst>
          </p:nvPr>
        </p:nvSpPr>
        <p:spPr>
          <a:xfrm>
            <a:off x="8978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DEBDAD49-00D4-40C4-8E7E-2A51DDED91F1}"/>
              </a:ext>
            </a:extLst>
          </p:cNvPr>
          <p:cNvSpPr/>
          <p:nvPr>
            <p:custDataLst>
              <p:tags r:id="rId298"/>
            </p:custDataLst>
          </p:nvPr>
        </p:nvSpPr>
        <p:spPr>
          <a:xfrm>
            <a:off x="9067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69543410-030B-4435-A074-FBBDB191BF37}"/>
              </a:ext>
            </a:extLst>
          </p:cNvPr>
          <p:cNvSpPr/>
          <p:nvPr>
            <p:custDataLst>
              <p:tags r:id="rId299"/>
            </p:custDataLst>
          </p:nvPr>
        </p:nvSpPr>
        <p:spPr>
          <a:xfrm>
            <a:off x="9690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C9FFFBA4-9058-4B0F-B620-6C953D3ABC19}"/>
              </a:ext>
            </a:extLst>
          </p:cNvPr>
          <p:cNvSpPr/>
          <p:nvPr>
            <p:custDataLst>
              <p:tags r:id="rId300"/>
            </p:custDataLst>
          </p:nvPr>
        </p:nvSpPr>
        <p:spPr>
          <a:xfrm>
            <a:off x="9867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9FC441F6-3B21-4FC4-B15B-E4C081767AB4}"/>
              </a:ext>
            </a:extLst>
          </p:cNvPr>
          <p:cNvSpPr/>
          <p:nvPr>
            <p:custDataLst>
              <p:tags r:id="rId301"/>
            </p:custDataLst>
          </p:nvPr>
        </p:nvSpPr>
        <p:spPr>
          <a:xfrm>
            <a:off x="9956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8270C857-275C-4C55-8539-CB550E246472}"/>
              </a:ext>
            </a:extLst>
          </p:cNvPr>
          <p:cNvSpPr/>
          <p:nvPr>
            <p:custDataLst>
              <p:tags r:id="rId302"/>
            </p:custDataLst>
          </p:nvPr>
        </p:nvSpPr>
        <p:spPr>
          <a:xfrm>
            <a:off x="10045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7295CE3C-4661-4DBD-AEA5-D12FE8336DE9}"/>
              </a:ext>
            </a:extLst>
          </p:cNvPr>
          <p:cNvSpPr/>
          <p:nvPr>
            <p:custDataLst>
              <p:tags r:id="rId303"/>
            </p:custDataLst>
          </p:nvPr>
        </p:nvSpPr>
        <p:spPr>
          <a:xfrm>
            <a:off x="10134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F73C32C0-5369-4A6C-B5D3-12A989CB4FE0}"/>
              </a:ext>
            </a:extLst>
          </p:cNvPr>
          <p:cNvSpPr/>
          <p:nvPr>
            <p:custDataLst>
              <p:tags r:id="rId304"/>
            </p:custDataLst>
          </p:nvPr>
        </p:nvSpPr>
        <p:spPr>
          <a:xfrm>
            <a:off x="10223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9C6032B8-AD69-4502-96C4-E270957B1CCF}"/>
              </a:ext>
            </a:extLst>
          </p:cNvPr>
          <p:cNvSpPr/>
          <p:nvPr>
            <p:custDataLst>
              <p:tags r:id="rId305"/>
            </p:custDataLst>
          </p:nvPr>
        </p:nvSpPr>
        <p:spPr>
          <a:xfrm>
            <a:off x="10312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C863C50E-F178-4AFB-B207-546873F8CBD1}"/>
              </a:ext>
            </a:extLst>
          </p:cNvPr>
          <p:cNvSpPr/>
          <p:nvPr>
            <p:custDataLst>
              <p:tags r:id="rId306"/>
            </p:custDataLst>
          </p:nvPr>
        </p:nvSpPr>
        <p:spPr>
          <a:xfrm>
            <a:off x="10401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6D38BB32-ACDA-4838-A84F-8B42648AB728}"/>
              </a:ext>
            </a:extLst>
          </p:cNvPr>
          <p:cNvSpPr/>
          <p:nvPr>
            <p:custDataLst>
              <p:tags r:id="rId307"/>
            </p:custDataLst>
          </p:nvPr>
        </p:nvSpPr>
        <p:spPr>
          <a:xfrm>
            <a:off x="8978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E4A6ECDD-BE90-4BCE-87BD-D9D9EB1A184C}"/>
              </a:ext>
            </a:extLst>
          </p:cNvPr>
          <p:cNvSpPr/>
          <p:nvPr>
            <p:custDataLst>
              <p:tags r:id="rId308"/>
            </p:custDataLst>
          </p:nvPr>
        </p:nvSpPr>
        <p:spPr>
          <a:xfrm>
            <a:off x="9156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531E5C6D-97D2-4630-89CE-471BF3D61429}"/>
              </a:ext>
            </a:extLst>
          </p:cNvPr>
          <p:cNvSpPr/>
          <p:nvPr>
            <p:custDataLst>
              <p:tags r:id="rId309"/>
            </p:custDataLst>
          </p:nvPr>
        </p:nvSpPr>
        <p:spPr>
          <a:xfrm>
            <a:off x="93345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2367ED02-B32D-4050-A81C-329459D286A0}"/>
              </a:ext>
            </a:extLst>
          </p:cNvPr>
          <p:cNvSpPr/>
          <p:nvPr>
            <p:custDataLst>
              <p:tags r:id="rId310"/>
            </p:custDataLst>
          </p:nvPr>
        </p:nvSpPr>
        <p:spPr>
          <a:xfrm>
            <a:off x="94234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33F09639-A2FB-4ADC-9417-346A58E38A46}"/>
              </a:ext>
            </a:extLst>
          </p:cNvPr>
          <p:cNvSpPr/>
          <p:nvPr>
            <p:custDataLst>
              <p:tags r:id="rId311"/>
            </p:custDataLst>
          </p:nvPr>
        </p:nvSpPr>
        <p:spPr>
          <a:xfrm>
            <a:off x="9601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77597718-0848-4BAE-BD20-3C43E0BCA457}"/>
              </a:ext>
            </a:extLst>
          </p:cNvPr>
          <p:cNvSpPr/>
          <p:nvPr>
            <p:custDataLst>
              <p:tags r:id="rId312"/>
            </p:custDataLst>
          </p:nvPr>
        </p:nvSpPr>
        <p:spPr>
          <a:xfrm>
            <a:off x="9690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AB0F1B78-FFBD-4CBD-837F-E55AF191205A}"/>
              </a:ext>
            </a:extLst>
          </p:cNvPr>
          <p:cNvSpPr/>
          <p:nvPr>
            <p:custDataLst>
              <p:tags r:id="rId313"/>
            </p:custDataLst>
          </p:nvPr>
        </p:nvSpPr>
        <p:spPr>
          <a:xfrm>
            <a:off x="9779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5640AD71-84E4-48CB-85A4-573DD2444BC9}"/>
              </a:ext>
            </a:extLst>
          </p:cNvPr>
          <p:cNvSpPr/>
          <p:nvPr>
            <p:custDataLst>
              <p:tags r:id="rId314"/>
            </p:custDataLst>
          </p:nvPr>
        </p:nvSpPr>
        <p:spPr>
          <a:xfrm>
            <a:off x="9956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35268A0D-E90D-4323-A499-32F160AFA7F6}"/>
              </a:ext>
            </a:extLst>
          </p:cNvPr>
          <p:cNvSpPr/>
          <p:nvPr>
            <p:custDataLst>
              <p:tags r:id="rId315"/>
            </p:custDataLst>
          </p:nvPr>
        </p:nvSpPr>
        <p:spPr>
          <a:xfrm>
            <a:off x="10045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DAA2990D-A075-4FCB-B6F4-DCC9A8EB4E7E}"/>
              </a:ext>
            </a:extLst>
          </p:cNvPr>
          <p:cNvSpPr/>
          <p:nvPr>
            <p:custDataLst>
              <p:tags r:id="rId316"/>
            </p:custDataLst>
          </p:nvPr>
        </p:nvSpPr>
        <p:spPr>
          <a:xfrm>
            <a:off x="104013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B231470A-44A2-4681-87BE-200AFFB3EB96}"/>
              </a:ext>
            </a:extLst>
          </p:cNvPr>
          <p:cNvSpPr/>
          <p:nvPr>
            <p:custDataLst>
              <p:tags r:id="rId317"/>
            </p:custDataLst>
          </p:nvPr>
        </p:nvSpPr>
        <p:spPr>
          <a:xfrm>
            <a:off x="10579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E0A5A4BC-B10B-41D6-B878-A83116C6068F}"/>
              </a:ext>
            </a:extLst>
          </p:cNvPr>
          <p:cNvSpPr/>
          <p:nvPr>
            <p:custDataLst>
              <p:tags r:id="rId318"/>
            </p:custDataLst>
          </p:nvPr>
        </p:nvSpPr>
        <p:spPr>
          <a:xfrm>
            <a:off x="10668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66A0495A-2165-44FD-B05A-A6ED4E2CE566}"/>
              </a:ext>
            </a:extLst>
          </p:cNvPr>
          <p:cNvSpPr/>
          <p:nvPr>
            <p:custDataLst>
              <p:tags r:id="rId319"/>
            </p:custDataLst>
          </p:nvPr>
        </p:nvSpPr>
        <p:spPr>
          <a:xfrm>
            <a:off x="10756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A476DFE0-7371-43F7-9ECB-E67A786EA60D}"/>
              </a:ext>
            </a:extLst>
          </p:cNvPr>
          <p:cNvSpPr/>
          <p:nvPr>
            <p:custDataLst>
              <p:tags r:id="rId320"/>
            </p:custDataLst>
          </p:nvPr>
        </p:nvSpPr>
        <p:spPr>
          <a:xfrm>
            <a:off x="8267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3FDEA67C-E17C-4F62-901F-AB01BB084B17}"/>
              </a:ext>
            </a:extLst>
          </p:cNvPr>
          <p:cNvSpPr/>
          <p:nvPr>
            <p:custDataLst>
              <p:tags r:id="rId321"/>
            </p:custDataLst>
          </p:nvPr>
        </p:nvSpPr>
        <p:spPr>
          <a:xfrm>
            <a:off x="8356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EE6B8D31-B472-4349-A834-0B35A78E61B8}"/>
              </a:ext>
            </a:extLst>
          </p:cNvPr>
          <p:cNvSpPr/>
          <p:nvPr>
            <p:custDataLst>
              <p:tags r:id="rId322"/>
            </p:custDataLst>
          </p:nvPr>
        </p:nvSpPr>
        <p:spPr>
          <a:xfrm>
            <a:off x="8445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AC3BEA30-7567-4DF9-8EE0-2B19B43A891F}"/>
              </a:ext>
            </a:extLst>
          </p:cNvPr>
          <p:cNvSpPr/>
          <p:nvPr>
            <p:custDataLst>
              <p:tags r:id="rId323"/>
            </p:custDataLst>
          </p:nvPr>
        </p:nvSpPr>
        <p:spPr>
          <a:xfrm>
            <a:off x="85344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81ADF1EC-A922-446B-BE21-ADD92047918A}"/>
              </a:ext>
            </a:extLst>
          </p:cNvPr>
          <p:cNvSpPr/>
          <p:nvPr>
            <p:custDataLst>
              <p:tags r:id="rId324"/>
            </p:custDataLst>
          </p:nvPr>
        </p:nvSpPr>
        <p:spPr>
          <a:xfrm>
            <a:off x="8623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BF79C765-68E9-4C8D-952B-02054EBBCFF7}"/>
              </a:ext>
            </a:extLst>
          </p:cNvPr>
          <p:cNvSpPr/>
          <p:nvPr>
            <p:custDataLst>
              <p:tags r:id="rId325"/>
            </p:custDataLst>
          </p:nvPr>
        </p:nvSpPr>
        <p:spPr>
          <a:xfrm>
            <a:off x="8712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B7330A4D-70D3-4F85-B202-EBF852EBC350}"/>
              </a:ext>
            </a:extLst>
          </p:cNvPr>
          <p:cNvSpPr/>
          <p:nvPr>
            <p:custDataLst>
              <p:tags r:id="rId326"/>
            </p:custDataLst>
          </p:nvPr>
        </p:nvSpPr>
        <p:spPr>
          <a:xfrm>
            <a:off x="8801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6CB81364-1CC2-4FF6-BE41-1519C8C055CA}"/>
              </a:ext>
            </a:extLst>
          </p:cNvPr>
          <p:cNvSpPr/>
          <p:nvPr>
            <p:custDataLst>
              <p:tags r:id="rId327"/>
            </p:custDataLst>
          </p:nvPr>
        </p:nvSpPr>
        <p:spPr>
          <a:xfrm>
            <a:off x="9067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0BAF113F-D210-4E50-96FD-4F2AA0A24C40}"/>
              </a:ext>
            </a:extLst>
          </p:cNvPr>
          <p:cNvSpPr/>
          <p:nvPr>
            <p:custDataLst>
              <p:tags r:id="rId328"/>
            </p:custDataLst>
          </p:nvPr>
        </p:nvSpPr>
        <p:spPr>
          <a:xfrm>
            <a:off x="9512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CDB4C95F-DE61-4921-BCC8-4165AA00D962}"/>
              </a:ext>
            </a:extLst>
          </p:cNvPr>
          <p:cNvSpPr/>
          <p:nvPr>
            <p:custDataLst>
              <p:tags r:id="rId329"/>
            </p:custDataLst>
          </p:nvPr>
        </p:nvSpPr>
        <p:spPr>
          <a:xfrm>
            <a:off x="9601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FD352A96-63CE-468B-8D1E-6651A68D8D35}"/>
              </a:ext>
            </a:extLst>
          </p:cNvPr>
          <p:cNvSpPr/>
          <p:nvPr>
            <p:custDataLst>
              <p:tags r:id="rId330"/>
            </p:custDataLst>
          </p:nvPr>
        </p:nvSpPr>
        <p:spPr>
          <a:xfrm>
            <a:off x="9690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8FE5A67A-C1CC-4AC7-9E7D-BB91A8A3D4DE}"/>
              </a:ext>
            </a:extLst>
          </p:cNvPr>
          <p:cNvSpPr/>
          <p:nvPr>
            <p:custDataLst>
              <p:tags r:id="rId331"/>
            </p:custDataLst>
          </p:nvPr>
        </p:nvSpPr>
        <p:spPr>
          <a:xfrm>
            <a:off x="9867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3A1E44AB-CCFA-43B4-89C2-3C08E163C238}"/>
              </a:ext>
            </a:extLst>
          </p:cNvPr>
          <p:cNvSpPr/>
          <p:nvPr>
            <p:custDataLst>
              <p:tags r:id="rId332"/>
            </p:custDataLst>
          </p:nvPr>
        </p:nvSpPr>
        <p:spPr>
          <a:xfrm>
            <a:off x="9956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5482896C-AD18-40F4-85A8-014C777C84A4}"/>
              </a:ext>
            </a:extLst>
          </p:cNvPr>
          <p:cNvSpPr/>
          <p:nvPr>
            <p:custDataLst>
              <p:tags r:id="rId333"/>
            </p:custDataLst>
          </p:nvPr>
        </p:nvSpPr>
        <p:spPr>
          <a:xfrm>
            <a:off x="10045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2E3564A6-6552-4C2B-96A5-95B25712C4BC}"/>
              </a:ext>
            </a:extLst>
          </p:cNvPr>
          <p:cNvSpPr/>
          <p:nvPr>
            <p:custDataLst>
              <p:tags r:id="rId334"/>
            </p:custDataLst>
          </p:nvPr>
        </p:nvSpPr>
        <p:spPr>
          <a:xfrm>
            <a:off x="10223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12CB79A0-196B-4F02-9CC8-CEBCE9678A37}"/>
              </a:ext>
            </a:extLst>
          </p:cNvPr>
          <p:cNvSpPr/>
          <p:nvPr>
            <p:custDataLst>
              <p:tags r:id="rId335"/>
            </p:custDataLst>
          </p:nvPr>
        </p:nvSpPr>
        <p:spPr>
          <a:xfrm>
            <a:off x="10401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1B708C65-654A-4B41-A8FF-9E534921A35B}"/>
              </a:ext>
            </a:extLst>
          </p:cNvPr>
          <p:cNvSpPr/>
          <p:nvPr>
            <p:custDataLst>
              <p:tags r:id="rId336"/>
            </p:custDataLst>
          </p:nvPr>
        </p:nvSpPr>
        <p:spPr>
          <a:xfrm>
            <a:off x="10490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FD1750C0-7966-426B-A443-AA9DEC2A8844}"/>
              </a:ext>
            </a:extLst>
          </p:cNvPr>
          <p:cNvSpPr/>
          <p:nvPr>
            <p:custDataLst>
              <p:tags r:id="rId337"/>
            </p:custDataLst>
          </p:nvPr>
        </p:nvSpPr>
        <p:spPr>
          <a:xfrm>
            <a:off x="106680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45809D46-6409-45BF-8CAA-1E85BEECCA09}"/>
              </a:ext>
            </a:extLst>
          </p:cNvPr>
          <p:cNvSpPr/>
          <p:nvPr>
            <p:custDataLst>
              <p:tags r:id="rId338"/>
            </p:custDataLst>
          </p:nvPr>
        </p:nvSpPr>
        <p:spPr>
          <a:xfrm>
            <a:off x="10756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04A31CD2-47B5-47C7-BFB3-E3948421DA7D}"/>
              </a:ext>
            </a:extLst>
          </p:cNvPr>
          <p:cNvSpPr/>
          <p:nvPr>
            <p:custDataLst>
              <p:tags r:id="rId339"/>
            </p:custDataLst>
          </p:nvPr>
        </p:nvSpPr>
        <p:spPr>
          <a:xfrm>
            <a:off x="8267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595493DB-8C5D-4AC5-B1AF-104B1E8ECD60}"/>
              </a:ext>
            </a:extLst>
          </p:cNvPr>
          <p:cNvSpPr/>
          <p:nvPr>
            <p:custDataLst>
              <p:tags r:id="rId340"/>
            </p:custDataLst>
          </p:nvPr>
        </p:nvSpPr>
        <p:spPr>
          <a:xfrm>
            <a:off x="8801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6552A737-3F65-4E68-8D49-6C73ACD409E7}"/>
              </a:ext>
            </a:extLst>
          </p:cNvPr>
          <p:cNvSpPr/>
          <p:nvPr>
            <p:custDataLst>
              <p:tags r:id="rId341"/>
            </p:custDataLst>
          </p:nvPr>
        </p:nvSpPr>
        <p:spPr>
          <a:xfrm>
            <a:off x="92456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363B1002-6BF0-4FCB-B4DE-A3AEB21F2640}"/>
              </a:ext>
            </a:extLst>
          </p:cNvPr>
          <p:cNvSpPr/>
          <p:nvPr>
            <p:custDataLst>
              <p:tags r:id="rId342"/>
            </p:custDataLst>
          </p:nvPr>
        </p:nvSpPr>
        <p:spPr>
          <a:xfrm>
            <a:off x="93345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881BD2EA-E82D-4A6B-8EF1-D7EFBABFACCD}"/>
              </a:ext>
            </a:extLst>
          </p:cNvPr>
          <p:cNvSpPr/>
          <p:nvPr>
            <p:custDataLst>
              <p:tags r:id="rId343"/>
            </p:custDataLst>
          </p:nvPr>
        </p:nvSpPr>
        <p:spPr>
          <a:xfrm>
            <a:off x="94234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ECA1D050-70D9-4525-8D5C-8B087A5AE7A4}"/>
              </a:ext>
            </a:extLst>
          </p:cNvPr>
          <p:cNvSpPr/>
          <p:nvPr>
            <p:custDataLst>
              <p:tags r:id="rId344"/>
            </p:custDataLst>
          </p:nvPr>
        </p:nvSpPr>
        <p:spPr>
          <a:xfrm>
            <a:off x="9512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903C7FC4-9505-4C02-8AD6-48CA21D4965B}"/>
              </a:ext>
            </a:extLst>
          </p:cNvPr>
          <p:cNvSpPr/>
          <p:nvPr>
            <p:custDataLst>
              <p:tags r:id="rId345"/>
            </p:custDataLst>
          </p:nvPr>
        </p:nvSpPr>
        <p:spPr>
          <a:xfrm>
            <a:off x="9690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97213C81-7B65-43FB-96B4-48E6D18EB629}"/>
              </a:ext>
            </a:extLst>
          </p:cNvPr>
          <p:cNvSpPr/>
          <p:nvPr>
            <p:custDataLst>
              <p:tags r:id="rId346"/>
            </p:custDataLst>
          </p:nvPr>
        </p:nvSpPr>
        <p:spPr>
          <a:xfrm>
            <a:off x="9779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DD53556A-E107-4102-988C-B9A2A37D74F4}"/>
              </a:ext>
            </a:extLst>
          </p:cNvPr>
          <p:cNvSpPr/>
          <p:nvPr>
            <p:custDataLst>
              <p:tags r:id="rId347"/>
            </p:custDataLst>
          </p:nvPr>
        </p:nvSpPr>
        <p:spPr>
          <a:xfrm>
            <a:off x="9956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48F4B956-688E-41B0-AB79-51BFFDD997A5}"/>
              </a:ext>
            </a:extLst>
          </p:cNvPr>
          <p:cNvSpPr/>
          <p:nvPr>
            <p:custDataLst>
              <p:tags r:id="rId348"/>
            </p:custDataLst>
          </p:nvPr>
        </p:nvSpPr>
        <p:spPr>
          <a:xfrm>
            <a:off x="10045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DB27494C-ED25-49BC-B058-2A7CA8F08649}"/>
              </a:ext>
            </a:extLst>
          </p:cNvPr>
          <p:cNvSpPr/>
          <p:nvPr>
            <p:custDataLst>
              <p:tags r:id="rId349"/>
            </p:custDataLst>
          </p:nvPr>
        </p:nvSpPr>
        <p:spPr>
          <a:xfrm>
            <a:off x="10401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C5DC2805-BB28-4FBE-B5F0-5B087E8706C3}"/>
              </a:ext>
            </a:extLst>
          </p:cNvPr>
          <p:cNvSpPr/>
          <p:nvPr>
            <p:custDataLst>
              <p:tags r:id="rId350"/>
            </p:custDataLst>
          </p:nvPr>
        </p:nvSpPr>
        <p:spPr>
          <a:xfrm>
            <a:off x="104902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1BCDD695-5FA1-4FCE-9ED2-2E9585525B64}"/>
              </a:ext>
            </a:extLst>
          </p:cNvPr>
          <p:cNvSpPr/>
          <p:nvPr>
            <p:custDataLst>
              <p:tags r:id="rId351"/>
            </p:custDataLst>
          </p:nvPr>
        </p:nvSpPr>
        <p:spPr>
          <a:xfrm>
            <a:off x="10668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9BA9FF57-CEC6-4620-A3A7-808610139C8C}"/>
              </a:ext>
            </a:extLst>
          </p:cNvPr>
          <p:cNvSpPr/>
          <p:nvPr>
            <p:custDataLst>
              <p:tags r:id="rId352"/>
            </p:custDataLst>
          </p:nvPr>
        </p:nvSpPr>
        <p:spPr>
          <a:xfrm>
            <a:off x="10756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99B7EE29-ED3F-4901-8D49-9B960C3CC0F9}"/>
              </a:ext>
            </a:extLst>
          </p:cNvPr>
          <p:cNvSpPr/>
          <p:nvPr>
            <p:custDataLst>
              <p:tags r:id="rId353"/>
            </p:custDataLst>
          </p:nvPr>
        </p:nvSpPr>
        <p:spPr>
          <a:xfrm>
            <a:off x="8267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0C47C67A-0712-495A-A6B0-0BFB7912490A}"/>
              </a:ext>
            </a:extLst>
          </p:cNvPr>
          <p:cNvSpPr/>
          <p:nvPr>
            <p:custDataLst>
              <p:tags r:id="rId354"/>
            </p:custDataLst>
          </p:nvPr>
        </p:nvSpPr>
        <p:spPr>
          <a:xfrm>
            <a:off x="8445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A82B0FCC-364A-49EA-ABDB-FE9D2F9F90D5}"/>
              </a:ext>
            </a:extLst>
          </p:cNvPr>
          <p:cNvSpPr/>
          <p:nvPr>
            <p:custDataLst>
              <p:tags r:id="rId355"/>
            </p:custDataLst>
          </p:nvPr>
        </p:nvSpPr>
        <p:spPr>
          <a:xfrm>
            <a:off x="8534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1199AB61-AFC4-4CA9-8764-43E9A3920FA3}"/>
              </a:ext>
            </a:extLst>
          </p:cNvPr>
          <p:cNvSpPr/>
          <p:nvPr>
            <p:custDataLst>
              <p:tags r:id="rId356"/>
            </p:custDataLst>
          </p:nvPr>
        </p:nvSpPr>
        <p:spPr>
          <a:xfrm>
            <a:off x="8623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6E762880-29E3-4CA2-B0F1-D6C026660481}"/>
              </a:ext>
            </a:extLst>
          </p:cNvPr>
          <p:cNvSpPr/>
          <p:nvPr>
            <p:custDataLst>
              <p:tags r:id="rId357"/>
            </p:custDataLst>
          </p:nvPr>
        </p:nvSpPr>
        <p:spPr>
          <a:xfrm>
            <a:off x="8801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419B4B4F-2680-43D2-A541-71F996C5E423}"/>
              </a:ext>
            </a:extLst>
          </p:cNvPr>
          <p:cNvSpPr/>
          <p:nvPr>
            <p:custDataLst>
              <p:tags r:id="rId358"/>
            </p:custDataLst>
          </p:nvPr>
        </p:nvSpPr>
        <p:spPr>
          <a:xfrm>
            <a:off x="8978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30AB5F3A-C292-45D8-AD30-BFEB9F0DEA27}"/>
              </a:ext>
            </a:extLst>
          </p:cNvPr>
          <p:cNvSpPr/>
          <p:nvPr>
            <p:custDataLst>
              <p:tags r:id="rId359"/>
            </p:custDataLst>
          </p:nvPr>
        </p:nvSpPr>
        <p:spPr>
          <a:xfrm>
            <a:off x="90678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06139F37-9855-42A3-BC6F-B719D31A54D3}"/>
              </a:ext>
            </a:extLst>
          </p:cNvPr>
          <p:cNvSpPr/>
          <p:nvPr>
            <p:custDataLst>
              <p:tags r:id="rId360"/>
            </p:custDataLst>
          </p:nvPr>
        </p:nvSpPr>
        <p:spPr>
          <a:xfrm>
            <a:off x="9245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860D26B2-926E-466A-B34D-941969C65811}"/>
              </a:ext>
            </a:extLst>
          </p:cNvPr>
          <p:cNvSpPr/>
          <p:nvPr>
            <p:custDataLst>
              <p:tags r:id="rId361"/>
            </p:custDataLst>
          </p:nvPr>
        </p:nvSpPr>
        <p:spPr>
          <a:xfrm>
            <a:off x="9334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981836C4-7E73-4F0F-8985-96E5E80D4498}"/>
              </a:ext>
            </a:extLst>
          </p:cNvPr>
          <p:cNvSpPr/>
          <p:nvPr>
            <p:custDataLst>
              <p:tags r:id="rId362"/>
            </p:custDataLst>
          </p:nvPr>
        </p:nvSpPr>
        <p:spPr>
          <a:xfrm>
            <a:off x="9512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9ED0641A-DDD3-4B71-8461-A0835F8F1F8D}"/>
              </a:ext>
            </a:extLst>
          </p:cNvPr>
          <p:cNvSpPr/>
          <p:nvPr>
            <p:custDataLst>
              <p:tags r:id="rId363"/>
            </p:custDataLst>
          </p:nvPr>
        </p:nvSpPr>
        <p:spPr>
          <a:xfrm>
            <a:off x="96012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20CD0462-2A26-4046-BDF0-1952114B39D5}"/>
              </a:ext>
            </a:extLst>
          </p:cNvPr>
          <p:cNvSpPr/>
          <p:nvPr>
            <p:custDataLst>
              <p:tags r:id="rId364"/>
            </p:custDataLst>
          </p:nvPr>
        </p:nvSpPr>
        <p:spPr>
          <a:xfrm>
            <a:off x="9867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8C25FEEE-4839-40CC-AFC0-3BC2C74110D4}"/>
              </a:ext>
            </a:extLst>
          </p:cNvPr>
          <p:cNvSpPr/>
          <p:nvPr>
            <p:custDataLst>
              <p:tags r:id="rId365"/>
            </p:custDataLst>
          </p:nvPr>
        </p:nvSpPr>
        <p:spPr>
          <a:xfrm>
            <a:off x="10045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709B5970-A0A5-498E-B188-111D54187707}"/>
              </a:ext>
            </a:extLst>
          </p:cNvPr>
          <p:cNvSpPr/>
          <p:nvPr>
            <p:custDataLst>
              <p:tags r:id="rId366"/>
            </p:custDataLst>
          </p:nvPr>
        </p:nvSpPr>
        <p:spPr>
          <a:xfrm>
            <a:off x="10134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D11D3D7A-28C1-47EC-9359-9C503FCD8344}"/>
              </a:ext>
            </a:extLst>
          </p:cNvPr>
          <p:cNvSpPr/>
          <p:nvPr>
            <p:custDataLst>
              <p:tags r:id="rId367"/>
            </p:custDataLst>
          </p:nvPr>
        </p:nvSpPr>
        <p:spPr>
          <a:xfrm>
            <a:off x="10223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32FB3546-0454-407F-B750-1B2730D7DA8A}"/>
              </a:ext>
            </a:extLst>
          </p:cNvPr>
          <p:cNvSpPr/>
          <p:nvPr>
            <p:custDataLst>
              <p:tags r:id="rId368"/>
            </p:custDataLst>
          </p:nvPr>
        </p:nvSpPr>
        <p:spPr>
          <a:xfrm>
            <a:off x="10312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592AF974-96A2-4ADF-B5CB-44DFEC6F15E8}"/>
              </a:ext>
            </a:extLst>
          </p:cNvPr>
          <p:cNvSpPr/>
          <p:nvPr>
            <p:custDataLst>
              <p:tags r:id="rId369"/>
            </p:custDataLst>
          </p:nvPr>
        </p:nvSpPr>
        <p:spPr>
          <a:xfrm>
            <a:off x="10401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CC429373-D665-46BC-93F7-47E6B69B0C81}"/>
              </a:ext>
            </a:extLst>
          </p:cNvPr>
          <p:cNvSpPr/>
          <p:nvPr>
            <p:custDataLst>
              <p:tags r:id="rId370"/>
            </p:custDataLst>
          </p:nvPr>
        </p:nvSpPr>
        <p:spPr>
          <a:xfrm>
            <a:off x="106680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2FC43529-13D1-42DC-BF94-3F68948CFF57}"/>
              </a:ext>
            </a:extLst>
          </p:cNvPr>
          <p:cNvSpPr/>
          <p:nvPr>
            <p:custDataLst>
              <p:tags r:id="rId371"/>
            </p:custDataLst>
          </p:nvPr>
        </p:nvSpPr>
        <p:spPr>
          <a:xfrm>
            <a:off x="10756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633E9AAA-C2F7-4E43-A265-510C00383A06}"/>
              </a:ext>
            </a:extLst>
          </p:cNvPr>
          <p:cNvSpPr/>
          <p:nvPr>
            <p:custDataLst>
              <p:tags r:id="rId372"/>
            </p:custDataLst>
          </p:nvPr>
        </p:nvSpPr>
        <p:spPr>
          <a:xfrm>
            <a:off x="8267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4198E824-178C-4F01-ADC2-EFEC44BB403F}"/>
              </a:ext>
            </a:extLst>
          </p:cNvPr>
          <p:cNvSpPr/>
          <p:nvPr>
            <p:custDataLst>
              <p:tags r:id="rId373"/>
            </p:custDataLst>
          </p:nvPr>
        </p:nvSpPr>
        <p:spPr>
          <a:xfrm>
            <a:off x="8445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FB6510FC-B979-4D9C-AA5A-0A1CB3935423}"/>
              </a:ext>
            </a:extLst>
          </p:cNvPr>
          <p:cNvSpPr/>
          <p:nvPr>
            <p:custDataLst>
              <p:tags r:id="rId374"/>
            </p:custDataLst>
          </p:nvPr>
        </p:nvSpPr>
        <p:spPr>
          <a:xfrm>
            <a:off x="8534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B7489B53-71A2-4F29-8FC7-929893CA5B09}"/>
              </a:ext>
            </a:extLst>
          </p:cNvPr>
          <p:cNvSpPr/>
          <p:nvPr>
            <p:custDataLst>
              <p:tags r:id="rId375"/>
            </p:custDataLst>
          </p:nvPr>
        </p:nvSpPr>
        <p:spPr>
          <a:xfrm>
            <a:off x="8623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991FA92A-F454-4DCB-8210-6554DA11E13C}"/>
              </a:ext>
            </a:extLst>
          </p:cNvPr>
          <p:cNvSpPr/>
          <p:nvPr>
            <p:custDataLst>
              <p:tags r:id="rId376"/>
            </p:custDataLst>
          </p:nvPr>
        </p:nvSpPr>
        <p:spPr>
          <a:xfrm>
            <a:off x="8801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32B935A2-D4CD-4614-B741-41D14E4C4943}"/>
              </a:ext>
            </a:extLst>
          </p:cNvPr>
          <p:cNvSpPr/>
          <p:nvPr>
            <p:custDataLst>
              <p:tags r:id="rId377"/>
            </p:custDataLst>
          </p:nvPr>
        </p:nvSpPr>
        <p:spPr>
          <a:xfrm>
            <a:off x="9067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8CF5683F-E105-43EB-8570-752901A437F1}"/>
              </a:ext>
            </a:extLst>
          </p:cNvPr>
          <p:cNvSpPr/>
          <p:nvPr>
            <p:custDataLst>
              <p:tags r:id="rId378"/>
            </p:custDataLst>
          </p:nvPr>
        </p:nvSpPr>
        <p:spPr>
          <a:xfrm>
            <a:off x="92456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0E60F3C4-CA02-4C8F-B21E-0553E502CA99}"/>
              </a:ext>
            </a:extLst>
          </p:cNvPr>
          <p:cNvSpPr/>
          <p:nvPr>
            <p:custDataLst>
              <p:tags r:id="rId379"/>
            </p:custDataLst>
          </p:nvPr>
        </p:nvSpPr>
        <p:spPr>
          <a:xfrm>
            <a:off x="9334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1D910A38-658C-49AF-BA26-B690B0AF5EA5}"/>
              </a:ext>
            </a:extLst>
          </p:cNvPr>
          <p:cNvSpPr/>
          <p:nvPr>
            <p:custDataLst>
              <p:tags r:id="rId380"/>
            </p:custDataLst>
          </p:nvPr>
        </p:nvSpPr>
        <p:spPr>
          <a:xfrm>
            <a:off x="9512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F5F367FB-2386-41CD-9997-4EBCA3A3553A}"/>
              </a:ext>
            </a:extLst>
          </p:cNvPr>
          <p:cNvSpPr/>
          <p:nvPr>
            <p:custDataLst>
              <p:tags r:id="rId381"/>
            </p:custDataLst>
          </p:nvPr>
        </p:nvSpPr>
        <p:spPr>
          <a:xfrm>
            <a:off x="9601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6190E8A9-F90F-4B15-9097-5BFD99C05B13}"/>
              </a:ext>
            </a:extLst>
          </p:cNvPr>
          <p:cNvSpPr/>
          <p:nvPr>
            <p:custDataLst>
              <p:tags r:id="rId382"/>
            </p:custDataLst>
          </p:nvPr>
        </p:nvSpPr>
        <p:spPr>
          <a:xfrm>
            <a:off x="9956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2B8FD4A0-C6F4-42F8-8784-B081F09410AC}"/>
              </a:ext>
            </a:extLst>
          </p:cNvPr>
          <p:cNvSpPr/>
          <p:nvPr>
            <p:custDataLst>
              <p:tags r:id="rId383"/>
            </p:custDataLst>
          </p:nvPr>
        </p:nvSpPr>
        <p:spPr>
          <a:xfrm>
            <a:off x="10312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BA0A0687-6E4F-4B81-B28C-BDA64BD5F5E7}"/>
              </a:ext>
            </a:extLst>
          </p:cNvPr>
          <p:cNvSpPr/>
          <p:nvPr>
            <p:custDataLst>
              <p:tags r:id="rId384"/>
            </p:custDataLst>
          </p:nvPr>
        </p:nvSpPr>
        <p:spPr>
          <a:xfrm>
            <a:off x="10401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B9CF4649-89B6-4048-9153-2059AF14E456}"/>
              </a:ext>
            </a:extLst>
          </p:cNvPr>
          <p:cNvSpPr/>
          <p:nvPr>
            <p:custDataLst>
              <p:tags r:id="rId385"/>
            </p:custDataLst>
          </p:nvPr>
        </p:nvSpPr>
        <p:spPr>
          <a:xfrm>
            <a:off x="10579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FAD8288B-7294-4202-BA0B-D5D0095EC454}"/>
              </a:ext>
            </a:extLst>
          </p:cNvPr>
          <p:cNvSpPr/>
          <p:nvPr>
            <p:custDataLst>
              <p:tags r:id="rId386"/>
            </p:custDataLst>
          </p:nvPr>
        </p:nvSpPr>
        <p:spPr>
          <a:xfrm>
            <a:off x="8267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ACCE557F-7C6D-4AF5-B2E0-EDD33DD783F9}"/>
              </a:ext>
            </a:extLst>
          </p:cNvPr>
          <p:cNvSpPr/>
          <p:nvPr>
            <p:custDataLst>
              <p:tags r:id="rId387"/>
            </p:custDataLst>
          </p:nvPr>
        </p:nvSpPr>
        <p:spPr>
          <a:xfrm>
            <a:off x="8445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EDDA0B5A-60A1-4304-A228-42AE70D71C58}"/>
              </a:ext>
            </a:extLst>
          </p:cNvPr>
          <p:cNvSpPr/>
          <p:nvPr>
            <p:custDataLst>
              <p:tags r:id="rId388"/>
            </p:custDataLst>
          </p:nvPr>
        </p:nvSpPr>
        <p:spPr>
          <a:xfrm>
            <a:off x="8534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7954EA76-2BED-4255-BDBC-0CD3885CCC1C}"/>
              </a:ext>
            </a:extLst>
          </p:cNvPr>
          <p:cNvSpPr/>
          <p:nvPr>
            <p:custDataLst>
              <p:tags r:id="rId389"/>
            </p:custDataLst>
          </p:nvPr>
        </p:nvSpPr>
        <p:spPr>
          <a:xfrm>
            <a:off x="8623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17AF0576-B443-4372-9F1A-052BC13CCE17}"/>
              </a:ext>
            </a:extLst>
          </p:cNvPr>
          <p:cNvSpPr/>
          <p:nvPr>
            <p:custDataLst>
              <p:tags r:id="rId390"/>
            </p:custDataLst>
          </p:nvPr>
        </p:nvSpPr>
        <p:spPr>
          <a:xfrm>
            <a:off x="8801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12E564DE-0586-400A-9785-1A8487A26AC4}"/>
              </a:ext>
            </a:extLst>
          </p:cNvPr>
          <p:cNvSpPr/>
          <p:nvPr>
            <p:custDataLst>
              <p:tags r:id="rId391"/>
            </p:custDataLst>
          </p:nvPr>
        </p:nvSpPr>
        <p:spPr>
          <a:xfrm>
            <a:off x="8978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28E4716E-584E-4DBC-A36C-E9D6E4892D95}"/>
              </a:ext>
            </a:extLst>
          </p:cNvPr>
          <p:cNvSpPr/>
          <p:nvPr>
            <p:custDataLst>
              <p:tags r:id="rId392"/>
            </p:custDataLst>
          </p:nvPr>
        </p:nvSpPr>
        <p:spPr>
          <a:xfrm>
            <a:off x="9245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D0473470-3666-4700-BE36-CDD24099F22C}"/>
              </a:ext>
            </a:extLst>
          </p:cNvPr>
          <p:cNvSpPr/>
          <p:nvPr>
            <p:custDataLst>
              <p:tags r:id="rId393"/>
            </p:custDataLst>
          </p:nvPr>
        </p:nvSpPr>
        <p:spPr>
          <a:xfrm>
            <a:off x="9334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FED57692-F323-408E-9B5C-DA6AFE8EC0C4}"/>
              </a:ext>
            </a:extLst>
          </p:cNvPr>
          <p:cNvSpPr/>
          <p:nvPr>
            <p:custDataLst>
              <p:tags r:id="rId394"/>
            </p:custDataLst>
          </p:nvPr>
        </p:nvSpPr>
        <p:spPr>
          <a:xfrm>
            <a:off x="9423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A3E78688-A446-47F4-8942-8323C8F2172F}"/>
              </a:ext>
            </a:extLst>
          </p:cNvPr>
          <p:cNvSpPr/>
          <p:nvPr>
            <p:custDataLst>
              <p:tags r:id="rId395"/>
            </p:custDataLst>
          </p:nvPr>
        </p:nvSpPr>
        <p:spPr>
          <a:xfrm>
            <a:off x="9779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7F9D5829-1AD6-4531-B38A-194AD3D3CDD8}"/>
              </a:ext>
            </a:extLst>
          </p:cNvPr>
          <p:cNvSpPr/>
          <p:nvPr>
            <p:custDataLst>
              <p:tags r:id="rId396"/>
            </p:custDataLst>
          </p:nvPr>
        </p:nvSpPr>
        <p:spPr>
          <a:xfrm>
            <a:off x="10045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58B0289B-C7A9-410C-9606-E1467DEA44DE}"/>
              </a:ext>
            </a:extLst>
          </p:cNvPr>
          <p:cNvSpPr/>
          <p:nvPr>
            <p:custDataLst>
              <p:tags r:id="rId397"/>
            </p:custDataLst>
          </p:nvPr>
        </p:nvSpPr>
        <p:spPr>
          <a:xfrm>
            <a:off x="10134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7C533EE7-11E6-40E3-99E0-6E2C30222630}"/>
              </a:ext>
            </a:extLst>
          </p:cNvPr>
          <p:cNvSpPr/>
          <p:nvPr>
            <p:custDataLst>
              <p:tags r:id="rId398"/>
            </p:custDataLst>
          </p:nvPr>
        </p:nvSpPr>
        <p:spPr>
          <a:xfrm>
            <a:off x="10312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5BF2B374-ACEE-4622-93D0-5EA231E67A9D}"/>
              </a:ext>
            </a:extLst>
          </p:cNvPr>
          <p:cNvSpPr/>
          <p:nvPr>
            <p:custDataLst>
              <p:tags r:id="rId399"/>
            </p:custDataLst>
          </p:nvPr>
        </p:nvSpPr>
        <p:spPr>
          <a:xfrm>
            <a:off x="10401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C322EC7A-052A-4C18-9F95-7E554D723126}"/>
              </a:ext>
            </a:extLst>
          </p:cNvPr>
          <p:cNvSpPr/>
          <p:nvPr>
            <p:custDataLst>
              <p:tags r:id="rId400"/>
            </p:custDataLst>
          </p:nvPr>
        </p:nvSpPr>
        <p:spPr>
          <a:xfrm>
            <a:off x="10490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5C52F7B9-A618-406C-95A3-ED3FF0B0876C}"/>
              </a:ext>
            </a:extLst>
          </p:cNvPr>
          <p:cNvSpPr/>
          <p:nvPr>
            <p:custDataLst>
              <p:tags r:id="rId401"/>
            </p:custDataLst>
          </p:nvPr>
        </p:nvSpPr>
        <p:spPr>
          <a:xfrm>
            <a:off x="10756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7D080529-8C92-4A93-BBC0-578840E63240}"/>
              </a:ext>
            </a:extLst>
          </p:cNvPr>
          <p:cNvSpPr/>
          <p:nvPr>
            <p:custDataLst>
              <p:tags r:id="rId402"/>
            </p:custDataLst>
          </p:nvPr>
        </p:nvSpPr>
        <p:spPr>
          <a:xfrm>
            <a:off x="8267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3" name="Rectangle 842">
            <a:extLst>
              <a:ext uri="{FF2B5EF4-FFF2-40B4-BE49-F238E27FC236}">
                <a16:creationId xmlns:a16="http://schemas.microsoft.com/office/drawing/2014/main" id="{3FAB5A76-25AE-4527-8F6A-20A12DE0FF1B}"/>
              </a:ext>
            </a:extLst>
          </p:cNvPr>
          <p:cNvSpPr/>
          <p:nvPr>
            <p:custDataLst>
              <p:tags r:id="rId403"/>
            </p:custDataLst>
          </p:nvPr>
        </p:nvSpPr>
        <p:spPr>
          <a:xfrm>
            <a:off x="88011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4" name="Rectangle 843">
            <a:extLst>
              <a:ext uri="{FF2B5EF4-FFF2-40B4-BE49-F238E27FC236}">
                <a16:creationId xmlns:a16="http://schemas.microsoft.com/office/drawing/2014/main" id="{321B225A-644C-4279-94D0-18BAB42D8CB3}"/>
              </a:ext>
            </a:extLst>
          </p:cNvPr>
          <p:cNvSpPr/>
          <p:nvPr>
            <p:custDataLst>
              <p:tags r:id="rId404"/>
            </p:custDataLst>
          </p:nvPr>
        </p:nvSpPr>
        <p:spPr>
          <a:xfrm>
            <a:off x="90678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5" name="Rectangle 844">
            <a:extLst>
              <a:ext uri="{FF2B5EF4-FFF2-40B4-BE49-F238E27FC236}">
                <a16:creationId xmlns:a16="http://schemas.microsoft.com/office/drawing/2014/main" id="{70E8D193-2C64-47DD-BC41-E10A39C8ED00}"/>
              </a:ext>
            </a:extLst>
          </p:cNvPr>
          <p:cNvSpPr/>
          <p:nvPr>
            <p:custDataLst>
              <p:tags r:id="rId405"/>
            </p:custDataLst>
          </p:nvPr>
        </p:nvSpPr>
        <p:spPr>
          <a:xfrm>
            <a:off x="9245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6" name="Rectangle 845">
            <a:extLst>
              <a:ext uri="{FF2B5EF4-FFF2-40B4-BE49-F238E27FC236}">
                <a16:creationId xmlns:a16="http://schemas.microsoft.com/office/drawing/2014/main" id="{09814992-103A-4BD0-94FE-F3652BD64AE8}"/>
              </a:ext>
            </a:extLst>
          </p:cNvPr>
          <p:cNvSpPr/>
          <p:nvPr>
            <p:custDataLst>
              <p:tags r:id="rId406"/>
            </p:custDataLst>
          </p:nvPr>
        </p:nvSpPr>
        <p:spPr>
          <a:xfrm>
            <a:off x="93345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7" name="Rectangle 846">
            <a:extLst>
              <a:ext uri="{FF2B5EF4-FFF2-40B4-BE49-F238E27FC236}">
                <a16:creationId xmlns:a16="http://schemas.microsoft.com/office/drawing/2014/main" id="{1D85E38D-74B2-4F16-B00F-A18C90965EF0}"/>
              </a:ext>
            </a:extLst>
          </p:cNvPr>
          <p:cNvSpPr/>
          <p:nvPr>
            <p:custDataLst>
              <p:tags r:id="rId407"/>
            </p:custDataLst>
          </p:nvPr>
        </p:nvSpPr>
        <p:spPr>
          <a:xfrm>
            <a:off x="9512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8" name="Rectangle 847">
            <a:extLst>
              <a:ext uri="{FF2B5EF4-FFF2-40B4-BE49-F238E27FC236}">
                <a16:creationId xmlns:a16="http://schemas.microsoft.com/office/drawing/2014/main" id="{A66FA51B-8D6C-4E68-B10E-B86DFA3D46DC}"/>
              </a:ext>
            </a:extLst>
          </p:cNvPr>
          <p:cNvSpPr/>
          <p:nvPr>
            <p:custDataLst>
              <p:tags r:id="rId408"/>
            </p:custDataLst>
          </p:nvPr>
        </p:nvSpPr>
        <p:spPr>
          <a:xfrm>
            <a:off x="9601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9" name="Rectangle 848">
            <a:extLst>
              <a:ext uri="{FF2B5EF4-FFF2-40B4-BE49-F238E27FC236}">
                <a16:creationId xmlns:a16="http://schemas.microsoft.com/office/drawing/2014/main" id="{B5C0247F-749F-4E98-B191-647697F06475}"/>
              </a:ext>
            </a:extLst>
          </p:cNvPr>
          <p:cNvSpPr/>
          <p:nvPr>
            <p:custDataLst>
              <p:tags r:id="rId409"/>
            </p:custDataLst>
          </p:nvPr>
        </p:nvSpPr>
        <p:spPr>
          <a:xfrm>
            <a:off x="10045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0" name="Rectangle 849">
            <a:extLst>
              <a:ext uri="{FF2B5EF4-FFF2-40B4-BE49-F238E27FC236}">
                <a16:creationId xmlns:a16="http://schemas.microsoft.com/office/drawing/2014/main" id="{2782F886-DF9D-45F2-B831-08C196CC5F4A}"/>
              </a:ext>
            </a:extLst>
          </p:cNvPr>
          <p:cNvSpPr/>
          <p:nvPr>
            <p:custDataLst>
              <p:tags r:id="rId410"/>
            </p:custDataLst>
          </p:nvPr>
        </p:nvSpPr>
        <p:spPr>
          <a:xfrm>
            <a:off x="10134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1" name="Rectangle 850">
            <a:extLst>
              <a:ext uri="{FF2B5EF4-FFF2-40B4-BE49-F238E27FC236}">
                <a16:creationId xmlns:a16="http://schemas.microsoft.com/office/drawing/2014/main" id="{0CF9FEF8-0543-4587-BBAE-0F7EA3C8F62A}"/>
              </a:ext>
            </a:extLst>
          </p:cNvPr>
          <p:cNvSpPr/>
          <p:nvPr>
            <p:custDataLst>
              <p:tags r:id="rId411"/>
            </p:custDataLst>
          </p:nvPr>
        </p:nvSpPr>
        <p:spPr>
          <a:xfrm>
            <a:off x="10312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2" name="Rectangle 851">
            <a:extLst>
              <a:ext uri="{FF2B5EF4-FFF2-40B4-BE49-F238E27FC236}">
                <a16:creationId xmlns:a16="http://schemas.microsoft.com/office/drawing/2014/main" id="{1C4F780C-EB94-41AE-8B75-FBE938AA7087}"/>
              </a:ext>
            </a:extLst>
          </p:cNvPr>
          <p:cNvSpPr/>
          <p:nvPr>
            <p:custDataLst>
              <p:tags r:id="rId412"/>
            </p:custDataLst>
          </p:nvPr>
        </p:nvSpPr>
        <p:spPr>
          <a:xfrm>
            <a:off x="10401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3" name="Rectangle 852">
            <a:extLst>
              <a:ext uri="{FF2B5EF4-FFF2-40B4-BE49-F238E27FC236}">
                <a16:creationId xmlns:a16="http://schemas.microsoft.com/office/drawing/2014/main" id="{37A934C9-7150-4E9B-B441-D6BB45CAE72E}"/>
              </a:ext>
            </a:extLst>
          </p:cNvPr>
          <p:cNvSpPr/>
          <p:nvPr>
            <p:custDataLst>
              <p:tags r:id="rId413"/>
            </p:custDataLst>
          </p:nvPr>
        </p:nvSpPr>
        <p:spPr>
          <a:xfrm>
            <a:off x="10668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4" name="Rectangle 853">
            <a:extLst>
              <a:ext uri="{FF2B5EF4-FFF2-40B4-BE49-F238E27FC236}">
                <a16:creationId xmlns:a16="http://schemas.microsoft.com/office/drawing/2014/main" id="{64D8EE85-6366-423C-9D82-B231AF716D43}"/>
              </a:ext>
            </a:extLst>
          </p:cNvPr>
          <p:cNvSpPr/>
          <p:nvPr>
            <p:custDataLst>
              <p:tags r:id="rId414"/>
            </p:custDataLst>
          </p:nvPr>
        </p:nvSpPr>
        <p:spPr>
          <a:xfrm>
            <a:off x="8267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5" name="Rectangle 854">
            <a:extLst>
              <a:ext uri="{FF2B5EF4-FFF2-40B4-BE49-F238E27FC236}">
                <a16:creationId xmlns:a16="http://schemas.microsoft.com/office/drawing/2014/main" id="{A2419105-6929-4EF1-AF9E-1AD6F1EEC6FA}"/>
              </a:ext>
            </a:extLst>
          </p:cNvPr>
          <p:cNvSpPr/>
          <p:nvPr>
            <p:custDataLst>
              <p:tags r:id="rId415"/>
            </p:custDataLst>
          </p:nvPr>
        </p:nvSpPr>
        <p:spPr>
          <a:xfrm>
            <a:off x="8356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6" name="Rectangle 855">
            <a:extLst>
              <a:ext uri="{FF2B5EF4-FFF2-40B4-BE49-F238E27FC236}">
                <a16:creationId xmlns:a16="http://schemas.microsoft.com/office/drawing/2014/main" id="{1C2BE6AD-E15D-4F6A-9F48-1E4AC545F6E1}"/>
              </a:ext>
            </a:extLst>
          </p:cNvPr>
          <p:cNvSpPr/>
          <p:nvPr>
            <p:custDataLst>
              <p:tags r:id="rId416"/>
            </p:custDataLst>
          </p:nvPr>
        </p:nvSpPr>
        <p:spPr>
          <a:xfrm>
            <a:off x="8445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7" name="Rectangle 856">
            <a:extLst>
              <a:ext uri="{FF2B5EF4-FFF2-40B4-BE49-F238E27FC236}">
                <a16:creationId xmlns:a16="http://schemas.microsoft.com/office/drawing/2014/main" id="{C49A5AEB-6BF1-4BBE-B5E5-0377B2B1A1B7}"/>
              </a:ext>
            </a:extLst>
          </p:cNvPr>
          <p:cNvSpPr/>
          <p:nvPr>
            <p:custDataLst>
              <p:tags r:id="rId417"/>
            </p:custDataLst>
          </p:nvPr>
        </p:nvSpPr>
        <p:spPr>
          <a:xfrm>
            <a:off x="8534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8" name="Rectangle 857">
            <a:extLst>
              <a:ext uri="{FF2B5EF4-FFF2-40B4-BE49-F238E27FC236}">
                <a16:creationId xmlns:a16="http://schemas.microsoft.com/office/drawing/2014/main" id="{F720381A-2D31-4FA6-812F-7265D152536A}"/>
              </a:ext>
            </a:extLst>
          </p:cNvPr>
          <p:cNvSpPr/>
          <p:nvPr>
            <p:custDataLst>
              <p:tags r:id="rId418"/>
            </p:custDataLst>
          </p:nvPr>
        </p:nvSpPr>
        <p:spPr>
          <a:xfrm>
            <a:off x="8623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9" name="Rectangle 858">
            <a:extLst>
              <a:ext uri="{FF2B5EF4-FFF2-40B4-BE49-F238E27FC236}">
                <a16:creationId xmlns:a16="http://schemas.microsoft.com/office/drawing/2014/main" id="{AD5C784A-0BC1-41E2-8350-36121D454C65}"/>
              </a:ext>
            </a:extLst>
          </p:cNvPr>
          <p:cNvSpPr/>
          <p:nvPr>
            <p:custDataLst>
              <p:tags r:id="rId419"/>
            </p:custDataLst>
          </p:nvPr>
        </p:nvSpPr>
        <p:spPr>
          <a:xfrm>
            <a:off x="8712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0" name="Rectangle 859">
            <a:extLst>
              <a:ext uri="{FF2B5EF4-FFF2-40B4-BE49-F238E27FC236}">
                <a16:creationId xmlns:a16="http://schemas.microsoft.com/office/drawing/2014/main" id="{E91EDE50-C97A-4DFD-9649-F8C956DCD680}"/>
              </a:ext>
            </a:extLst>
          </p:cNvPr>
          <p:cNvSpPr/>
          <p:nvPr>
            <p:custDataLst>
              <p:tags r:id="rId420"/>
            </p:custDataLst>
          </p:nvPr>
        </p:nvSpPr>
        <p:spPr>
          <a:xfrm>
            <a:off x="8801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1" name="Rectangle 860">
            <a:extLst>
              <a:ext uri="{FF2B5EF4-FFF2-40B4-BE49-F238E27FC236}">
                <a16:creationId xmlns:a16="http://schemas.microsoft.com/office/drawing/2014/main" id="{DEF7CC77-4943-4785-905A-2BF5A6856148}"/>
              </a:ext>
            </a:extLst>
          </p:cNvPr>
          <p:cNvSpPr/>
          <p:nvPr>
            <p:custDataLst>
              <p:tags r:id="rId421"/>
            </p:custDataLst>
          </p:nvPr>
        </p:nvSpPr>
        <p:spPr>
          <a:xfrm>
            <a:off x="8978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2" name="Rectangle 861">
            <a:extLst>
              <a:ext uri="{FF2B5EF4-FFF2-40B4-BE49-F238E27FC236}">
                <a16:creationId xmlns:a16="http://schemas.microsoft.com/office/drawing/2014/main" id="{907F52B1-9CEA-4872-8AD9-DC45F363165A}"/>
              </a:ext>
            </a:extLst>
          </p:cNvPr>
          <p:cNvSpPr/>
          <p:nvPr>
            <p:custDataLst>
              <p:tags r:id="rId422"/>
            </p:custDataLst>
          </p:nvPr>
        </p:nvSpPr>
        <p:spPr>
          <a:xfrm>
            <a:off x="9245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3" name="Rectangle 862">
            <a:extLst>
              <a:ext uri="{FF2B5EF4-FFF2-40B4-BE49-F238E27FC236}">
                <a16:creationId xmlns:a16="http://schemas.microsoft.com/office/drawing/2014/main" id="{F1A0CE2F-290D-4971-882B-D1B87E683E50}"/>
              </a:ext>
            </a:extLst>
          </p:cNvPr>
          <p:cNvSpPr/>
          <p:nvPr>
            <p:custDataLst>
              <p:tags r:id="rId423"/>
            </p:custDataLst>
          </p:nvPr>
        </p:nvSpPr>
        <p:spPr>
          <a:xfrm>
            <a:off x="9334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4" name="Rectangle 863">
            <a:extLst>
              <a:ext uri="{FF2B5EF4-FFF2-40B4-BE49-F238E27FC236}">
                <a16:creationId xmlns:a16="http://schemas.microsoft.com/office/drawing/2014/main" id="{350AD8F5-0D80-4FD1-AB47-CD3165F53720}"/>
              </a:ext>
            </a:extLst>
          </p:cNvPr>
          <p:cNvSpPr/>
          <p:nvPr>
            <p:custDataLst>
              <p:tags r:id="rId424"/>
            </p:custDataLst>
          </p:nvPr>
        </p:nvSpPr>
        <p:spPr>
          <a:xfrm>
            <a:off x="9690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5" name="Rectangle 864">
            <a:extLst>
              <a:ext uri="{FF2B5EF4-FFF2-40B4-BE49-F238E27FC236}">
                <a16:creationId xmlns:a16="http://schemas.microsoft.com/office/drawing/2014/main" id="{0386D107-1DEF-4D3C-A4A2-D27B1BADB603}"/>
              </a:ext>
            </a:extLst>
          </p:cNvPr>
          <p:cNvSpPr/>
          <p:nvPr>
            <p:custDataLst>
              <p:tags r:id="rId425"/>
            </p:custDataLst>
          </p:nvPr>
        </p:nvSpPr>
        <p:spPr>
          <a:xfrm>
            <a:off x="99568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6" name="Rectangle 865">
            <a:extLst>
              <a:ext uri="{FF2B5EF4-FFF2-40B4-BE49-F238E27FC236}">
                <a16:creationId xmlns:a16="http://schemas.microsoft.com/office/drawing/2014/main" id="{AAB18D2A-94DB-4CF1-9DFE-8F51319A7186}"/>
              </a:ext>
            </a:extLst>
          </p:cNvPr>
          <p:cNvSpPr/>
          <p:nvPr>
            <p:custDataLst>
              <p:tags r:id="rId426"/>
            </p:custDataLst>
          </p:nvPr>
        </p:nvSpPr>
        <p:spPr>
          <a:xfrm>
            <a:off x="10045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7" name="Rectangle 866">
            <a:extLst>
              <a:ext uri="{FF2B5EF4-FFF2-40B4-BE49-F238E27FC236}">
                <a16:creationId xmlns:a16="http://schemas.microsoft.com/office/drawing/2014/main" id="{33986412-6C49-465A-9AB7-E0ADE591F529}"/>
              </a:ext>
            </a:extLst>
          </p:cNvPr>
          <p:cNvSpPr/>
          <p:nvPr>
            <p:custDataLst>
              <p:tags r:id="rId427"/>
            </p:custDataLst>
          </p:nvPr>
        </p:nvSpPr>
        <p:spPr>
          <a:xfrm>
            <a:off x="10223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8" name="Rectangle 867">
            <a:extLst>
              <a:ext uri="{FF2B5EF4-FFF2-40B4-BE49-F238E27FC236}">
                <a16:creationId xmlns:a16="http://schemas.microsoft.com/office/drawing/2014/main" id="{DC0DC53E-0B52-4BEA-8D06-0B6B6625BA39}"/>
              </a:ext>
            </a:extLst>
          </p:cNvPr>
          <p:cNvSpPr/>
          <p:nvPr>
            <p:custDataLst>
              <p:tags r:id="rId428"/>
            </p:custDataLst>
          </p:nvPr>
        </p:nvSpPr>
        <p:spPr>
          <a:xfrm>
            <a:off x="10312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9" name="Rectangle 868">
            <a:extLst>
              <a:ext uri="{FF2B5EF4-FFF2-40B4-BE49-F238E27FC236}">
                <a16:creationId xmlns:a16="http://schemas.microsoft.com/office/drawing/2014/main" id="{39569EDD-275F-402F-A2B8-BDC7EDF39324}"/>
              </a:ext>
            </a:extLst>
          </p:cNvPr>
          <p:cNvSpPr/>
          <p:nvPr>
            <p:custDataLst>
              <p:tags r:id="rId429"/>
            </p:custDataLst>
          </p:nvPr>
        </p:nvSpPr>
        <p:spPr>
          <a:xfrm>
            <a:off x="10401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0" name="Rectangle 869">
            <a:extLst>
              <a:ext uri="{FF2B5EF4-FFF2-40B4-BE49-F238E27FC236}">
                <a16:creationId xmlns:a16="http://schemas.microsoft.com/office/drawing/2014/main" id="{AF5165FB-2186-44E7-9B59-435728D37CBC}"/>
              </a:ext>
            </a:extLst>
          </p:cNvPr>
          <p:cNvSpPr/>
          <p:nvPr>
            <p:custDataLst>
              <p:tags r:id="rId430"/>
            </p:custDataLst>
          </p:nvPr>
        </p:nvSpPr>
        <p:spPr>
          <a:xfrm>
            <a:off x="10490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1" name="Rectangle 870">
            <a:extLst>
              <a:ext uri="{FF2B5EF4-FFF2-40B4-BE49-F238E27FC236}">
                <a16:creationId xmlns:a16="http://schemas.microsoft.com/office/drawing/2014/main" id="{40BCFDC9-3EB3-40D8-B216-0BBC086A9E98}"/>
              </a:ext>
            </a:extLst>
          </p:cNvPr>
          <p:cNvSpPr/>
          <p:nvPr>
            <p:custDataLst>
              <p:tags r:id="rId431"/>
            </p:custDataLst>
          </p:nvPr>
        </p:nvSpPr>
        <p:spPr>
          <a:xfrm>
            <a:off x="106680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2" name="Rectangle 871">
            <a:extLst>
              <a:ext uri="{FF2B5EF4-FFF2-40B4-BE49-F238E27FC236}">
                <a16:creationId xmlns:a16="http://schemas.microsoft.com/office/drawing/2014/main" id="{0D8C759C-3D90-417B-84AF-ADDC9F61A5BA}"/>
              </a:ext>
            </a:extLst>
          </p:cNvPr>
          <p:cNvSpPr/>
          <p:nvPr>
            <p:custDataLst>
              <p:tags r:id="rId432"/>
            </p:custDataLst>
          </p:nvPr>
        </p:nvSpPr>
        <p:spPr>
          <a:xfrm>
            <a:off x="10756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171091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B54DC-067C-27F5-066C-62ACBA0AA9B9}"/>
              </a:ext>
            </a:extLst>
          </p:cNvPr>
          <p:cNvSpPr>
            <a:spLocks noGrp="1"/>
          </p:cNvSpPr>
          <p:nvPr>
            <p:ph type="title"/>
          </p:nvPr>
        </p:nvSpPr>
        <p:spPr/>
        <p:txBody>
          <a:bodyPr/>
          <a:lstStyle/>
          <a:p>
            <a:r>
              <a:rPr lang="en-GB" dirty="0"/>
              <a:t>KSBs</a:t>
            </a:r>
          </a:p>
        </p:txBody>
      </p:sp>
      <p:graphicFrame>
        <p:nvGraphicFramePr>
          <p:cNvPr id="4" name="Content Placeholder 3">
            <a:extLst>
              <a:ext uri="{FF2B5EF4-FFF2-40B4-BE49-F238E27FC236}">
                <a16:creationId xmlns:a16="http://schemas.microsoft.com/office/drawing/2014/main" id="{EFF87BD8-E59B-D8CE-88D8-722A3483E2D9}"/>
              </a:ext>
            </a:extLst>
          </p:cNvPr>
          <p:cNvGraphicFramePr>
            <a:graphicFrameLocks noGrp="1"/>
          </p:cNvGraphicFramePr>
          <p:nvPr>
            <p:ph idx="1"/>
            <p:extLst>
              <p:ext uri="{D42A27DB-BD31-4B8C-83A1-F6EECF244321}">
                <p14:modId xmlns:p14="http://schemas.microsoft.com/office/powerpoint/2010/main" val="2190572986"/>
              </p:ext>
            </p:extLst>
          </p:nvPr>
        </p:nvGraphicFramePr>
        <p:xfrm>
          <a:off x="1957847" y="2600472"/>
          <a:ext cx="8117331" cy="671234"/>
        </p:xfrm>
        <a:graphic>
          <a:graphicData uri="http://schemas.openxmlformats.org/drawingml/2006/table">
            <a:tbl>
              <a:tblPr firstRow="1" firstCol="1" bandRow="1">
                <a:tableStyleId>{5C22544A-7EE6-4342-B048-85BDC9FD1C3A}</a:tableStyleId>
              </a:tblPr>
              <a:tblGrid>
                <a:gridCol w="582314">
                  <a:extLst>
                    <a:ext uri="{9D8B030D-6E8A-4147-A177-3AD203B41FA5}">
                      <a16:colId xmlns:a16="http://schemas.microsoft.com/office/drawing/2014/main" val="820367070"/>
                    </a:ext>
                  </a:extLst>
                </a:gridCol>
                <a:gridCol w="7535017">
                  <a:extLst>
                    <a:ext uri="{9D8B030D-6E8A-4147-A177-3AD203B41FA5}">
                      <a16:colId xmlns:a16="http://schemas.microsoft.com/office/drawing/2014/main" val="2599352330"/>
                    </a:ext>
                  </a:extLst>
                </a:gridCol>
              </a:tblGrid>
              <a:tr h="671234">
                <a:tc>
                  <a:txBody>
                    <a:bodyPr/>
                    <a:lstStyle/>
                    <a:p>
                      <a:r>
                        <a:rPr lang="en-GB" sz="1600" b="1" kern="1200">
                          <a:solidFill>
                            <a:schemeClr val="lt1"/>
                          </a:solidFill>
                          <a:effectLst/>
                          <a:latin typeface="+mn-lt"/>
                          <a:ea typeface="+mn-ea"/>
                          <a:cs typeface="+mn-cs"/>
                        </a:rPr>
                        <a:t>B3</a:t>
                      </a:r>
                    </a:p>
                  </a:txBody>
                  <a:tcPr marL="68580" marR="68580" marT="0" marB="0"/>
                </a:tc>
                <a:tc>
                  <a:txBody>
                    <a:bodyPr/>
                    <a:lstStyle/>
                    <a:p>
                      <a:r>
                        <a:rPr lang="en-GB" sz="1600" b="1" kern="1200" dirty="0">
                          <a:solidFill>
                            <a:schemeClr val="lt1"/>
                          </a:solidFill>
                          <a:effectLst/>
                          <a:latin typeface="+mn-lt"/>
                          <a:ea typeface="+mn-ea"/>
                          <a:cs typeface="+mn-cs"/>
                        </a:rPr>
                        <a:t>be capable of conceptual thought, independent decision-making and professional judgement in order to solve problems and plan and complete complex tasks </a:t>
                      </a:r>
                    </a:p>
                  </a:txBody>
                  <a:tcPr marL="68580" marR="68580" marT="0" marB="0"/>
                </a:tc>
                <a:extLst>
                  <a:ext uri="{0D108BD9-81ED-4DB2-BD59-A6C34878D82A}">
                    <a16:rowId xmlns:a16="http://schemas.microsoft.com/office/drawing/2014/main" val="1712789464"/>
                  </a:ext>
                </a:extLst>
              </a:tr>
            </a:tbl>
          </a:graphicData>
        </a:graphic>
      </p:graphicFrame>
      <p:graphicFrame>
        <p:nvGraphicFramePr>
          <p:cNvPr id="5" name="Table 4">
            <a:extLst>
              <a:ext uri="{FF2B5EF4-FFF2-40B4-BE49-F238E27FC236}">
                <a16:creationId xmlns:a16="http://schemas.microsoft.com/office/drawing/2014/main" id="{C81EE4BF-E5AD-C6FA-97E7-FE2519CBC2B1}"/>
              </a:ext>
            </a:extLst>
          </p:cNvPr>
          <p:cNvGraphicFramePr>
            <a:graphicFrameLocks noGrp="1"/>
          </p:cNvGraphicFramePr>
          <p:nvPr>
            <p:extLst>
              <p:ext uri="{D42A27DB-BD31-4B8C-83A1-F6EECF244321}">
                <p14:modId xmlns:p14="http://schemas.microsoft.com/office/powerpoint/2010/main" val="295404786"/>
              </p:ext>
            </p:extLst>
          </p:nvPr>
        </p:nvGraphicFramePr>
        <p:xfrm>
          <a:off x="1957847" y="1845533"/>
          <a:ext cx="8117331" cy="731520"/>
        </p:xfrm>
        <a:graphic>
          <a:graphicData uri="http://schemas.openxmlformats.org/drawingml/2006/table">
            <a:tbl>
              <a:tblPr firstRow="1" firstCol="1" bandRow="1">
                <a:tableStyleId>{5C22544A-7EE6-4342-B048-85BDC9FD1C3A}</a:tableStyleId>
              </a:tblPr>
              <a:tblGrid>
                <a:gridCol w="582314">
                  <a:extLst>
                    <a:ext uri="{9D8B030D-6E8A-4147-A177-3AD203B41FA5}">
                      <a16:colId xmlns:a16="http://schemas.microsoft.com/office/drawing/2014/main" val="583800946"/>
                    </a:ext>
                  </a:extLst>
                </a:gridCol>
                <a:gridCol w="7535017">
                  <a:extLst>
                    <a:ext uri="{9D8B030D-6E8A-4147-A177-3AD203B41FA5}">
                      <a16:colId xmlns:a16="http://schemas.microsoft.com/office/drawing/2014/main" val="3460417918"/>
                    </a:ext>
                  </a:extLst>
                </a:gridCol>
              </a:tblGrid>
              <a:tr h="671234">
                <a:tc>
                  <a:txBody>
                    <a:bodyPr/>
                    <a:lstStyle/>
                    <a:p>
                      <a:r>
                        <a:rPr lang="en-GB" sz="1600">
                          <a:effectLst/>
                        </a:rPr>
                        <a:t>K8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legal requirements, professional standards, relevant procedures and guidelines relevant to archaeological investigation and the processing, publication and storage of data and materials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91492449"/>
                  </a:ext>
                </a:extLst>
              </a:tr>
            </a:tbl>
          </a:graphicData>
        </a:graphic>
      </p:graphicFrame>
      <p:graphicFrame>
        <p:nvGraphicFramePr>
          <p:cNvPr id="6" name="Table 5">
            <a:extLst>
              <a:ext uri="{FF2B5EF4-FFF2-40B4-BE49-F238E27FC236}">
                <a16:creationId xmlns:a16="http://schemas.microsoft.com/office/drawing/2014/main" id="{1E06897F-F701-463D-D1DB-DAB1F79E0E42}"/>
              </a:ext>
            </a:extLst>
          </p:cNvPr>
          <p:cNvGraphicFramePr>
            <a:graphicFrameLocks noGrp="1"/>
          </p:cNvGraphicFramePr>
          <p:nvPr>
            <p:extLst>
              <p:ext uri="{D42A27DB-BD31-4B8C-83A1-F6EECF244321}">
                <p14:modId xmlns:p14="http://schemas.microsoft.com/office/powerpoint/2010/main" val="3347418619"/>
              </p:ext>
            </p:extLst>
          </p:nvPr>
        </p:nvGraphicFramePr>
        <p:xfrm>
          <a:off x="1957847" y="3355411"/>
          <a:ext cx="8117331" cy="671234"/>
        </p:xfrm>
        <a:graphic>
          <a:graphicData uri="http://schemas.openxmlformats.org/drawingml/2006/table">
            <a:tbl>
              <a:tblPr firstRow="1" firstCol="1" bandRow="1">
                <a:tableStyleId>{5C22544A-7EE6-4342-B048-85BDC9FD1C3A}</a:tableStyleId>
              </a:tblPr>
              <a:tblGrid>
                <a:gridCol w="582314">
                  <a:extLst>
                    <a:ext uri="{9D8B030D-6E8A-4147-A177-3AD203B41FA5}">
                      <a16:colId xmlns:a16="http://schemas.microsoft.com/office/drawing/2014/main" val="568308484"/>
                    </a:ext>
                  </a:extLst>
                </a:gridCol>
                <a:gridCol w="7535017">
                  <a:extLst>
                    <a:ext uri="{9D8B030D-6E8A-4147-A177-3AD203B41FA5}">
                      <a16:colId xmlns:a16="http://schemas.microsoft.com/office/drawing/2014/main" val="3020677245"/>
                    </a:ext>
                  </a:extLst>
                </a:gridCol>
              </a:tblGrid>
              <a:tr h="671234">
                <a:tc>
                  <a:txBody>
                    <a:bodyPr/>
                    <a:lstStyle/>
                    <a:p>
                      <a:r>
                        <a:rPr lang="en-GB" sz="1600" b="1" kern="1200">
                          <a:solidFill>
                            <a:schemeClr val="lt1"/>
                          </a:solidFill>
                          <a:effectLst/>
                          <a:latin typeface="+mn-lt"/>
                          <a:ea typeface="+mn-ea"/>
                          <a:cs typeface="+mn-cs"/>
                        </a:rPr>
                        <a:t>B6</a:t>
                      </a:r>
                    </a:p>
                  </a:txBody>
                  <a:tcPr marL="68580" marR="68580" marT="0" marB="0"/>
                </a:tc>
                <a:tc>
                  <a:txBody>
                    <a:bodyPr/>
                    <a:lstStyle/>
                    <a:p>
                      <a:r>
                        <a:rPr lang="en-GB" sz="1600" b="1" kern="1200" dirty="0">
                          <a:solidFill>
                            <a:schemeClr val="lt1"/>
                          </a:solidFill>
                          <a:effectLst/>
                          <a:latin typeface="+mn-lt"/>
                          <a:ea typeface="+mn-ea"/>
                          <a:cs typeface="+mn-cs"/>
                        </a:rPr>
                        <a:t>apply an awareness of professional judgement and ethical behaviour. Be sensitive to and aware of the cultural, historic and spiritual context of objects and structures </a:t>
                      </a:r>
                    </a:p>
                  </a:txBody>
                  <a:tcPr marL="68580" marR="68580" marT="0" marB="0"/>
                </a:tc>
                <a:extLst>
                  <a:ext uri="{0D108BD9-81ED-4DB2-BD59-A6C34878D82A}">
                    <a16:rowId xmlns:a16="http://schemas.microsoft.com/office/drawing/2014/main" val="1241915078"/>
                  </a:ext>
                </a:extLst>
              </a:tr>
            </a:tbl>
          </a:graphicData>
        </a:graphic>
      </p:graphicFrame>
      <p:sp>
        <p:nvSpPr>
          <p:cNvPr id="8" name="TextBox 7">
            <a:extLst>
              <a:ext uri="{FF2B5EF4-FFF2-40B4-BE49-F238E27FC236}">
                <a16:creationId xmlns:a16="http://schemas.microsoft.com/office/drawing/2014/main" id="{29956BBC-CBF7-CFAA-A139-0791547B4294}"/>
              </a:ext>
            </a:extLst>
          </p:cNvPr>
          <p:cNvSpPr txBox="1"/>
          <p:nvPr/>
        </p:nvSpPr>
        <p:spPr>
          <a:xfrm>
            <a:off x="1210461" y="4616626"/>
            <a:ext cx="9771078" cy="1200329"/>
          </a:xfrm>
          <a:prstGeom prst="rect">
            <a:avLst/>
          </a:prstGeom>
          <a:noFill/>
        </p:spPr>
        <p:txBody>
          <a:bodyPr wrap="square">
            <a:spAutoFit/>
          </a:bodyPr>
          <a:lstStyle/>
          <a:p>
            <a:r>
              <a:rPr lang="en-GB" dirty="0"/>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t>
            </a:r>
          </a:p>
        </p:txBody>
      </p:sp>
    </p:spTree>
    <p:extLst>
      <p:ext uri="{BB962C8B-B14F-4D97-AF65-F5344CB8AC3E}">
        <p14:creationId xmlns:p14="http://schemas.microsoft.com/office/powerpoint/2010/main" val="572753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6FA76-28CD-4530-A449-263323298D01}"/>
              </a:ext>
            </a:extLst>
          </p:cNvPr>
          <p:cNvSpPr>
            <a:spLocks noGrp="1"/>
          </p:cNvSpPr>
          <p:nvPr>
            <p:ph type="title"/>
          </p:nvPr>
        </p:nvSpPr>
        <p:spPr/>
        <p:txBody>
          <a:bodyPr/>
          <a:lstStyle/>
          <a:p>
            <a:r>
              <a:rPr lang="en-GB" dirty="0"/>
              <a:t>Project start-up task (</a:t>
            </a:r>
            <a:r>
              <a:rPr lang="en-GB" dirty="0" err="1"/>
              <a:t>Goldcliff</a:t>
            </a:r>
            <a:r>
              <a:rPr lang="en-GB" dirty="0"/>
              <a:t>)</a:t>
            </a:r>
          </a:p>
        </p:txBody>
      </p:sp>
      <p:sp>
        <p:nvSpPr>
          <p:cNvPr id="3" name="Content Placeholder 2">
            <a:extLst>
              <a:ext uri="{FF2B5EF4-FFF2-40B4-BE49-F238E27FC236}">
                <a16:creationId xmlns:a16="http://schemas.microsoft.com/office/drawing/2014/main" id="{8045B5CA-80AF-4869-8579-663F5EB1B716}"/>
              </a:ext>
            </a:extLst>
          </p:cNvPr>
          <p:cNvSpPr>
            <a:spLocks noGrp="1"/>
          </p:cNvSpPr>
          <p:nvPr>
            <p:ph idx="1"/>
          </p:nvPr>
        </p:nvSpPr>
        <p:spPr/>
        <p:txBody>
          <a:bodyPr/>
          <a:lstStyle/>
          <a:p>
            <a:r>
              <a:rPr lang="en-GB" dirty="0"/>
              <a:t>Further thoughts about the development and intended approach? </a:t>
            </a:r>
          </a:p>
        </p:txBody>
      </p:sp>
    </p:spTree>
    <p:extLst>
      <p:ext uri="{BB962C8B-B14F-4D97-AF65-F5344CB8AC3E}">
        <p14:creationId xmlns:p14="http://schemas.microsoft.com/office/powerpoint/2010/main" val="4045144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AA948-56EF-4F95-B66C-277F17683E83}"/>
              </a:ext>
            </a:extLst>
          </p:cNvPr>
          <p:cNvSpPr>
            <a:spLocks noGrp="1"/>
          </p:cNvSpPr>
          <p:nvPr>
            <p:ph type="title"/>
          </p:nvPr>
        </p:nvSpPr>
        <p:spPr/>
        <p:txBody>
          <a:bodyPr/>
          <a:lstStyle/>
          <a:p>
            <a:r>
              <a:rPr lang="en-GB"/>
              <a:t>Management</a:t>
            </a:r>
          </a:p>
        </p:txBody>
      </p:sp>
      <p:sp>
        <p:nvSpPr>
          <p:cNvPr id="3" name="Content Placeholder 2">
            <a:extLst>
              <a:ext uri="{FF2B5EF4-FFF2-40B4-BE49-F238E27FC236}">
                <a16:creationId xmlns:a16="http://schemas.microsoft.com/office/drawing/2014/main" id="{2D53B4BF-F6AA-438F-A752-D8E081452DC5}"/>
              </a:ext>
            </a:extLst>
          </p:cNvPr>
          <p:cNvSpPr>
            <a:spLocks noGrp="1"/>
          </p:cNvSpPr>
          <p:nvPr>
            <p:ph idx="1"/>
          </p:nvPr>
        </p:nvSpPr>
        <p:spPr/>
        <p:txBody>
          <a:bodyPr>
            <a:normAutofit fontScale="85000" lnSpcReduction="20000"/>
          </a:bodyPr>
          <a:lstStyle/>
          <a:p>
            <a:r>
              <a:rPr lang="en-GB" dirty="0"/>
              <a:t>Controlling, organising, arranging, directing</a:t>
            </a:r>
          </a:p>
          <a:p>
            <a:r>
              <a:rPr lang="en-GB" dirty="0"/>
              <a:t>Not actually doing/producing things</a:t>
            </a:r>
          </a:p>
          <a:p>
            <a:endParaRPr lang="en-GB" dirty="0"/>
          </a:p>
          <a:p>
            <a:r>
              <a:rPr lang="en-GB" dirty="0"/>
              <a:t>Management theory / scientific management    </a:t>
            </a:r>
          </a:p>
          <a:p>
            <a:pPr lvl="1"/>
            <a:r>
              <a:rPr lang="en-GB" dirty="0"/>
              <a:t>Henry Ford</a:t>
            </a:r>
          </a:p>
          <a:p>
            <a:pPr lvl="1"/>
            <a:r>
              <a:rPr lang="en-GB" dirty="0"/>
              <a:t>Max Weber  </a:t>
            </a:r>
          </a:p>
          <a:p>
            <a:pPr lvl="1"/>
            <a:r>
              <a:rPr lang="en-GB" dirty="0"/>
              <a:t>Hawthorne effect</a:t>
            </a:r>
          </a:p>
          <a:p>
            <a:pPr lvl="1"/>
            <a:r>
              <a:rPr lang="en-GB" dirty="0"/>
              <a:t>Drucker- specialist management</a:t>
            </a:r>
          </a:p>
          <a:p>
            <a:r>
              <a:rPr lang="en-GB" dirty="0"/>
              <a:t>Defined roles and processes </a:t>
            </a:r>
          </a:p>
          <a:p>
            <a:r>
              <a:rPr lang="en-GB" dirty="0"/>
              <a:t>Efficiency</a:t>
            </a:r>
          </a:p>
          <a:p>
            <a:endParaRPr lang="en-GB" dirty="0"/>
          </a:p>
          <a:p>
            <a:r>
              <a:rPr lang="en-GB" dirty="0"/>
              <a:t>Organisational focus</a:t>
            </a:r>
          </a:p>
          <a:p>
            <a:endParaRPr lang="en-GB" dirty="0"/>
          </a:p>
        </p:txBody>
      </p:sp>
    </p:spTree>
    <p:extLst>
      <p:ext uri="{BB962C8B-B14F-4D97-AF65-F5344CB8AC3E}">
        <p14:creationId xmlns:p14="http://schemas.microsoft.com/office/powerpoint/2010/main" val="1502547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A40C6-D1D1-44C2-BDA5-D4122A91B36A}"/>
              </a:ext>
            </a:extLst>
          </p:cNvPr>
          <p:cNvSpPr>
            <a:spLocks noGrp="1"/>
          </p:cNvSpPr>
          <p:nvPr>
            <p:ph type="title"/>
          </p:nvPr>
        </p:nvSpPr>
        <p:spPr/>
        <p:txBody>
          <a:bodyPr/>
          <a:lstStyle/>
          <a:p>
            <a:r>
              <a:rPr lang="en-GB"/>
              <a:t>Incomplete projects/ undeposited archives</a:t>
            </a:r>
          </a:p>
        </p:txBody>
      </p:sp>
      <p:sp>
        <p:nvSpPr>
          <p:cNvPr id="3" name="Content Placeholder 2">
            <a:extLst>
              <a:ext uri="{FF2B5EF4-FFF2-40B4-BE49-F238E27FC236}">
                <a16:creationId xmlns:a16="http://schemas.microsoft.com/office/drawing/2014/main" id="{607E9F56-AEDE-4811-9873-E204B55B1CDB}"/>
              </a:ext>
            </a:extLst>
          </p:cNvPr>
          <p:cNvSpPr>
            <a:spLocks noGrp="1"/>
          </p:cNvSpPr>
          <p:nvPr>
            <p:ph idx="1"/>
          </p:nvPr>
        </p:nvSpPr>
        <p:spPr/>
        <p:txBody>
          <a:bodyPr/>
          <a:lstStyle/>
          <a:p>
            <a:r>
              <a:rPr lang="en-GB" dirty="0"/>
              <a:t>Lean management – ‘inventory’ – physical manifestation of incomplete work  (work to be done: reporting and archive preparation, labelling/packaging, agreement with owner/museum, conservation, delivery)   (see </a:t>
            </a:r>
            <a:r>
              <a:rPr lang="en-GB" i="1" dirty="0"/>
              <a:t>10 simple steps </a:t>
            </a:r>
            <a:r>
              <a:rPr lang="en-GB" dirty="0"/>
              <a:t>pp.142-143)</a:t>
            </a:r>
          </a:p>
          <a:p>
            <a:endParaRPr lang="en-GB" dirty="0"/>
          </a:p>
          <a:p>
            <a:r>
              <a:rPr lang="en-GB" b="1" dirty="0"/>
              <a:t>Why should organisations seek to minimise  the number of incomplete projects and undeposited archives?</a:t>
            </a:r>
          </a:p>
        </p:txBody>
      </p:sp>
    </p:spTree>
    <p:extLst>
      <p:ext uri="{BB962C8B-B14F-4D97-AF65-F5344CB8AC3E}">
        <p14:creationId xmlns:p14="http://schemas.microsoft.com/office/powerpoint/2010/main" val="1155527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D3FE-DA09-4189-8F77-CF71CFA64199}"/>
              </a:ext>
            </a:extLst>
          </p:cNvPr>
          <p:cNvSpPr>
            <a:spLocks noGrp="1"/>
          </p:cNvSpPr>
          <p:nvPr>
            <p:ph type="title"/>
          </p:nvPr>
        </p:nvSpPr>
        <p:spPr/>
        <p:txBody>
          <a:bodyPr/>
          <a:lstStyle/>
          <a:p>
            <a:r>
              <a:rPr lang="en-GB"/>
              <a:t>Incomplete projects/ undeposited archives</a:t>
            </a:r>
          </a:p>
        </p:txBody>
      </p:sp>
      <p:sp>
        <p:nvSpPr>
          <p:cNvPr id="3" name="Content Placeholder 2">
            <a:extLst>
              <a:ext uri="{FF2B5EF4-FFF2-40B4-BE49-F238E27FC236}">
                <a16:creationId xmlns:a16="http://schemas.microsoft.com/office/drawing/2014/main" id="{2FADE36B-ABEF-45A6-B492-7FE0CC7C084E}"/>
              </a:ext>
            </a:extLst>
          </p:cNvPr>
          <p:cNvSpPr>
            <a:spLocks noGrp="1"/>
          </p:cNvSpPr>
          <p:nvPr>
            <p:ph idx="1"/>
          </p:nvPr>
        </p:nvSpPr>
        <p:spPr/>
        <p:txBody>
          <a:bodyPr/>
          <a:lstStyle/>
          <a:p>
            <a:r>
              <a:rPr lang="en-GB" dirty="0"/>
              <a:t>Management overhead- time/money spent in managing</a:t>
            </a:r>
          </a:p>
          <a:p>
            <a:r>
              <a:rPr lang="en-GB" dirty="0"/>
              <a:t>Costs – storage space, heat/light, staff</a:t>
            </a:r>
          </a:p>
          <a:p>
            <a:r>
              <a:rPr lang="en-GB" dirty="0"/>
              <a:t>Risks – damage, loss, loss of information</a:t>
            </a:r>
          </a:p>
          <a:p>
            <a:r>
              <a:rPr lang="en-GB" dirty="0"/>
              <a:t>Regulation – planning condition, specification/contract</a:t>
            </a:r>
          </a:p>
          <a:p>
            <a:r>
              <a:rPr lang="en-GB" dirty="0"/>
              <a:t>Uncosted work needed?  (</a:t>
            </a:r>
            <a:r>
              <a:rPr lang="en-GB" dirty="0" err="1"/>
              <a:t>MoRPHE</a:t>
            </a:r>
            <a:r>
              <a:rPr lang="en-GB" dirty="0"/>
              <a:t> project closure?)</a:t>
            </a:r>
          </a:p>
          <a:p>
            <a:r>
              <a:rPr lang="en-GB" dirty="0"/>
              <a:t>Completion payments not claimed</a:t>
            </a:r>
          </a:p>
        </p:txBody>
      </p:sp>
    </p:spTree>
    <p:extLst>
      <p:ext uri="{BB962C8B-B14F-4D97-AF65-F5344CB8AC3E}">
        <p14:creationId xmlns:p14="http://schemas.microsoft.com/office/powerpoint/2010/main" val="4129673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6F8FB-FDA7-C8FA-C99D-F112F3B5269B}"/>
              </a:ext>
            </a:extLst>
          </p:cNvPr>
          <p:cNvSpPr>
            <a:spLocks noGrp="1"/>
          </p:cNvSpPr>
          <p:nvPr>
            <p:ph type="title"/>
          </p:nvPr>
        </p:nvSpPr>
        <p:spPr/>
        <p:txBody>
          <a:bodyPr/>
          <a:lstStyle/>
          <a:p>
            <a:r>
              <a:rPr lang="en-GB" dirty="0"/>
              <a:t>Failure demand</a:t>
            </a:r>
          </a:p>
        </p:txBody>
      </p:sp>
      <p:sp>
        <p:nvSpPr>
          <p:cNvPr id="3" name="Content Placeholder 2">
            <a:extLst>
              <a:ext uri="{FF2B5EF4-FFF2-40B4-BE49-F238E27FC236}">
                <a16:creationId xmlns:a16="http://schemas.microsoft.com/office/drawing/2014/main" id="{95F2B3A0-5BFD-CC73-5B94-DF18415B1379}"/>
              </a:ext>
            </a:extLst>
          </p:cNvPr>
          <p:cNvSpPr>
            <a:spLocks noGrp="1"/>
          </p:cNvSpPr>
          <p:nvPr>
            <p:ph idx="1"/>
          </p:nvPr>
        </p:nvSpPr>
        <p:spPr/>
        <p:txBody>
          <a:bodyPr>
            <a:normAutofit lnSpcReduction="10000"/>
          </a:bodyPr>
          <a:lstStyle/>
          <a:p>
            <a:r>
              <a:rPr lang="en-GB" dirty="0"/>
              <a:t>Lean management term</a:t>
            </a:r>
          </a:p>
          <a:p>
            <a:r>
              <a:rPr lang="en-GB" dirty="0"/>
              <a:t>Additional work that is required (resources, time, cost) because customer requirements are not met  [no new money &gt; reduces profit]</a:t>
            </a:r>
          </a:p>
          <a:p>
            <a:r>
              <a:rPr lang="en-GB" dirty="0"/>
              <a:t>Customer complaint hotline</a:t>
            </a:r>
          </a:p>
          <a:p>
            <a:r>
              <a:rPr lang="en-GB" dirty="0"/>
              <a:t>“It </a:t>
            </a:r>
            <a:r>
              <a:rPr lang="en-GB" dirty="0" err="1"/>
              <a:t>ain’t</a:t>
            </a:r>
            <a:r>
              <a:rPr lang="en-GB" dirty="0"/>
              <a:t> government work if you don’t have to do it twice” J </a:t>
            </a:r>
            <a:r>
              <a:rPr lang="en-GB" dirty="0" err="1"/>
              <a:t>Gergich</a:t>
            </a:r>
            <a:endParaRPr lang="en-GB" dirty="0"/>
          </a:p>
          <a:p>
            <a:endParaRPr lang="en-GB" dirty="0"/>
          </a:p>
          <a:p>
            <a:r>
              <a:rPr lang="en-GB" dirty="0"/>
              <a:t>Rewriting a report after internal review</a:t>
            </a:r>
          </a:p>
          <a:p>
            <a:r>
              <a:rPr lang="en-GB" dirty="0"/>
              <a:t>Storing undeposited archives</a:t>
            </a:r>
          </a:p>
          <a:p>
            <a:r>
              <a:rPr lang="en-GB" dirty="0"/>
              <a:t>Dealing with reminders about overdue deliverables</a:t>
            </a:r>
          </a:p>
          <a:p>
            <a:endParaRPr lang="en-GB" dirty="0"/>
          </a:p>
        </p:txBody>
      </p:sp>
    </p:spTree>
    <p:extLst>
      <p:ext uri="{BB962C8B-B14F-4D97-AF65-F5344CB8AC3E}">
        <p14:creationId xmlns:p14="http://schemas.microsoft.com/office/powerpoint/2010/main" val="3628141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85983-7CBF-45FC-93E3-F44825DBBD11}"/>
              </a:ext>
            </a:extLst>
          </p:cNvPr>
          <p:cNvSpPr>
            <a:spLocks noGrp="1"/>
          </p:cNvSpPr>
          <p:nvPr>
            <p:ph type="title"/>
          </p:nvPr>
        </p:nvSpPr>
        <p:spPr/>
        <p:txBody>
          <a:bodyPr/>
          <a:lstStyle/>
          <a:p>
            <a:r>
              <a:rPr lang="en-GB"/>
              <a:t>Project management</a:t>
            </a:r>
          </a:p>
        </p:txBody>
      </p:sp>
      <p:sp>
        <p:nvSpPr>
          <p:cNvPr id="3" name="Content Placeholder 2">
            <a:extLst>
              <a:ext uri="{FF2B5EF4-FFF2-40B4-BE49-F238E27FC236}">
                <a16:creationId xmlns:a16="http://schemas.microsoft.com/office/drawing/2014/main" id="{F51AFDD6-AED2-4D49-B592-D27FF32E21AC}"/>
              </a:ext>
            </a:extLst>
          </p:cNvPr>
          <p:cNvSpPr>
            <a:spLocks noGrp="1"/>
          </p:cNvSpPr>
          <p:nvPr>
            <p:ph idx="1"/>
          </p:nvPr>
        </p:nvSpPr>
        <p:spPr/>
        <p:txBody>
          <a:bodyPr>
            <a:normAutofit lnSpcReduction="10000"/>
          </a:bodyPr>
          <a:lstStyle/>
          <a:p>
            <a:pPr marL="0" indent="0">
              <a:buNone/>
            </a:pPr>
            <a:r>
              <a:rPr lang="en-GB" dirty="0"/>
              <a:t>Projects are unique and temporary &gt; involve risk</a:t>
            </a:r>
          </a:p>
          <a:p>
            <a:pPr marL="0" indent="0">
              <a:buNone/>
            </a:pPr>
            <a:r>
              <a:rPr lang="en-GB" dirty="0"/>
              <a:t>Cannot be delivered by Standard Operating Procedure</a:t>
            </a:r>
          </a:p>
          <a:p>
            <a:pPr marL="0" indent="0">
              <a:buNone/>
            </a:pPr>
            <a:r>
              <a:rPr lang="en-GB" dirty="0"/>
              <a:t>Cannot (easily) be subject to oversight and regulation</a:t>
            </a:r>
          </a:p>
          <a:p>
            <a:pPr marL="0" indent="0">
              <a:buNone/>
            </a:pPr>
            <a:endParaRPr lang="en-GB" dirty="0"/>
          </a:p>
          <a:p>
            <a:pPr marL="0" indent="0">
              <a:buNone/>
            </a:pPr>
            <a:r>
              <a:rPr lang="en-GB" dirty="0"/>
              <a:t>How to create a structure that allows sufficient accountability and freedom?</a:t>
            </a:r>
          </a:p>
          <a:p>
            <a:pPr marL="0" indent="0">
              <a:buNone/>
            </a:pPr>
            <a:endParaRPr lang="en-GB" dirty="0"/>
          </a:p>
          <a:p>
            <a:pPr marL="0" indent="0">
              <a:buNone/>
            </a:pPr>
            <a:r>
              <a:rPr lang="en-GB" dirty="0"/>
              <a:t>PMBOK  (Project Management Book of Knowledge)</a:t>
            </a:r>
          </a:p>
          <a:p>
            <a:pPr marL="0" indent="0">
              <a:buNone/>
            </a:pPr>
            <a:r>
              <a:rPr lang="en-GB" dirty="0"/>
              <a:t> </a:t>
            </a:r>
          </a:p>
        </p:txBody>
      </p:sp>
      <p:pic>
        <p:nvPicPr>
          <p:cNvPr id="5" name="Picture 4">
            <a:extLst>
              <a:ext uri="{FF2B5EF4-FFF2-40B4-BE49-F238E27FC236}">
                <a16:creationId xmlns:a16="http://schemas.microsoft.com/office/drawing/2014/main" id="{9C9BDEE2-46C5-4285-A486-3BCF9706E8EE}"/>
              </a:ext>
            </a:extLst>
          </p:cNvPr>
          <p:cNvPicPr>
            <a:picLocks noChangeAspect="1"/>
          </p:cNvPicPr>
          <p:nvPr/>
        </p:nvPicPr>
        <p:blipFill>
          <a:blip r:embed="rId2"/>
          <a:stretch>
            <a:fillRect/>
          </a:stretch>
        </p:blipFill>
        <p:spPr>
          <a:xfrm>
            <a:off x="8639480" y="5446290"/>
            <a:ext cx="3419475" cy="1200150"/>
          </a:xfrm>
          <a:prstGeom prst="rect">
            <a:avLst/>
          </a:prstGeom>
        </p:spPr>
      </p:pic>
    </p:spTree>
    <p:extLst>
      <p:ext uri="{BB962C8B-B14F-4D97-AF65-F5344CB8AC3E}">
        <p14:creationId xmlns:p14="http://schemas.microsoft.com/office/powerpoint/2010/main" val="1646025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4250-421D-4296-842F-D9E7753BAE22}"/>
              </a:ext>
            </a:extLst>
          </p:cNvPr>
          <p:cNvSpPr>
            <a:spLocks noGrp="1"/>
          </p:cNvSpPr>
          <p:nvPr>
            <p:ph type="title"/>
          </p:nvPr>
        </p:nvSpPr>
        <p:spPr/>
        <p:txBody>
          <a:bodyPr/>
          <a:lstStyle/>
          <a:p>
            <a:r>
              <a:rPr lang="en-GB"/>
              <a:t>Project management principles</a:t>
            </a:r>
          </a:p>
        </p:txBody>
      </p:sp>
      <p:sp>
        <p:nvSpPr>
          <p:cNvPr id="3" name="Content Placeholder 2">
            <a:extLst>
              <a:ext uri="{FF2B5EF4-FFF2-40B4-BE49-F238E27FC236}">
                <a16:creationId xmlns:a16="http://schemas.microsoft.com/office/drawing/2014/main" id="{313AB72D-83A4-49C2-8F8D-E4027B45EC79}"/>
              </a:ext>
            </a:extLst>
          </p:cNvPr>
          <p:cNvSpPr>
            <a:spLocks noGrp="1"/>
          </p:cNvSpPr>
          <p:nvPr>
            <p:ph idx="1"/>
          </p:nvPr>
        </p:nvSpPr>
        <p:spPr/>
        <p:txBody>
          <a:bodyPr>
            <a:normAutofit fontScale="85000" lnSpcReduction="20000"/>
          </a:bodyPr>
          <a:lstStyle/>
          <a:p>
            <a:r>
              <a:rPr lang="en-GB" dirty="0"/>
              <a:t>Defined purpose/ impact</a:t>
            </a:r>
          </a:p>
          <a:p>
            <a:r>
              <a:rPr lang="en-GB" dirty="0"/>
              <a:t>Delegated authority</a:t>
            </a:r>
          </a:p>
          <a:p>
            <a:r>
              <a:rPr lang="en-GB" dirty="0"/>
              <a:t>Available resources/ team</a:t>
            </a:r>
          </a:p>
          <a:p>
            <a:r>
              <a:rPr lang="en-GB" dirty="0"/>
              <a:t>Project governance  (? Or just 1 person)</a:t>
            </a:r>
          </a:p>
          <a:p>
            <a:r>
              <a:rPr lang="en-GB" dirty="0"/>
              <a:t>Defined roles</a:t>
            </a:r>
          </a:p>
          <a:p>
            <a:r>
              <a:rPr lang="en-GB" dirty="0"/>
              <a:t>Explicit methodology/ quality measures</a:t>
            </a:r>
          </a:p>
          <a:p>
            <a:r>
              <a:rPr lang="en-GB" dirty="0"/>
              <a:t>Reporting on progress (checkpoint/highlight) - baselines</a:t>
            </a:r>
          </a:p>
          <a:p>
            <a:r>
              <a:rPr lang="en-GB" dirty="0"/>
              <a:t>Risk/ issue / change management</a:t>
            </a:r>
          </a:p>
          <a:p>
            <a:r>
              <a:rPr lang="en-GB" dirty="0"/>
              <a:t>Planning and documentation</a:t>
            </a:r>
          </a:p>
          <a:p>
            <a:r>
              <a:rPr lang="en-GB" dirty="0"/>
              <a:t>Institutional benefit- Continuing Business Justification</a:t>
            </a:r>
          </a:p>
          <a:p>
            <a:r>
              <a:rPr lang="en-GB" dirty="0"/>
              <a:t>Review/ gateways / stages / milestones</a:t>
            </a:r>
          </a:p>
          <a:p>
            <a:endParaRPr lang="en-GB" dirty="0"/>
          </a:p>
        </p:txBody>
      </p:sp>
    </p:spTree>
    <p:extLst>
      <p:ext uri="{BB962C8B-B14F-4D97-AF65-F5344CB8AC3E}">
        <p14:creationId xmlns:p14="http://schemas.microsoft.com/office/powerpoint/2010/main" val="1421466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BD82-7663-47F4-900B-88493DEECBEE}"/>
              </a:ext>
            </a:extLst>
          </p:cNvPr>
          <p:cNvSpPr>
            <a:spLocks noGrp="1"/>
          </p:cNvSpPr>
          <p:nvPr>
            <p:ph type="title"/>
          </p:nvPr>
        </p:nvSpPr>
        <p:spPr/>
        <p:txBody>
          <a:bodyPr/>
          <a:lstStyle/>
          <a:p>
            <a:r>
              <a:rPr lang="en-GB"/>
              <a:t>Quality </a:t>
            </a:r>
          </a:p>
        </p:txBody>
      </p:sp>
      <p:sp>
        <p:nvSpPr>
          <p:cNvPr id="3" name="Content Placeholder 2">
            <a:extLst>
              <a:ext uri="{FF2B5EF4-FFF2-40B4-BE49-F238E27FC236}">
                <a16:creationId xmlns:a16="http://schemas.microsoft.com/office/drawing/2014/main" id="{F335C3E5-70E7-470D-A08A-6528CE8BA1F2}"/>
              </a:ext>
            </a:extLst>
          </p:cNvPr>
          <p:cNvSpPr>
            <a:spLocks noGrp="1"/>
          </p:cNvSpPr>
          <p:nvPr>
            <p:ph idx="1"/>
          </p:nvPr>
        </p:nvSpPr>
        <p:spPr/>
        <p:txBody>
          <a:bodyPr/>
          <a:lstStyle/>
          <a:p>
            <a:r>
              <a:rPr lang="en-GB" dirty="0"/>
              <a:t>Quality -   client expectations   “new car won’t fall apart”</a:t>
            </a:r>
          </a:p>
          <a:p>
            <a:r>
              <a:rPr lang="en-GB" dirty="0"/>
              <a:t>Quality assurance-    systems put in place to make sure client expectations are met  (including defined standards, record-keeping and review)</a:t>
            </a:r>
          </a:p>
          <a:p>
            <a:r>
              <a:rPr lang="en-GB" dirty="0"/>
              <a:t>Quality control -  application of QA to test a specific standard “open doors to see if they fall off”</a:t>
            </a:r>
          </a:p>
          <a:p>
            <a:endParaRPr lang="en-GB" dirty="0"/>
          </a:p>
          <a:p>
            <a:r>
              <a:rPr lang="en-GB" dirty="0"/>
              <a:t>Rework loop – failure demand</a:t>
            </a:r>
          </a:p>
        </p:txBody>
      </p:sp>
    </p:spTree>
    <p:extLst>
      <p:ext uri="{BB962C8B-B14F-4D97-AF65-F5344CB8AC3E}">
        <p14:creationId xmlns:p14="http://schemas.microsoft.com/office/powerpoint/2010/main" val="809240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C1182-F8BC-4495-A9C9-7B56DF5E28F3}"/>
              </a:ext>
            </a:extLst>
          </p:cNvPr>
          <p:cNvSpPr>
            <a:spLocks noGrp="1"/>
          </p:cNvSpPr>
          <p:nvPr>
            <p:ph type="title"/>
          </p:nvPr>
        </p:nvSpPr>
        <p:spPr/>
        <p:txBody>
          <a:bodyPr/>
          <a:lstStyle/>
          <a:p>
            <a:r>
              <a:rPr lang="en-GB"/>
              <a:t>Iron triangle</a:t>
            </a:r>
          </a:p>
        </p:txBody>
      </p:sp>
      <p:pic>
        <p:nvPicPr>
          <p:cNvPr id="5" name="Content Placeholder 4" descr="Shape, polygon&#10;&#10;Description automatically generated">
            <a:extLst>
              <a:ext uri="{FF2B5EF4-FFF2-40B4-BE49-F238E27FC236}">
                <a16:creationId xmlns:a16="http://schemas.microsoft.com/office/drawing/2014/main" id="{12343859-F412-4492-BD57-F2CC35593F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42429" y="1825625"/>
            <a:ext cx="6107141" cy="4351338"/>
          </a:xfrm>
        </p:spPr>
      </p:pic>
    </p:spTree>
    <p:extLst>
      <p:ext uri="{BB962C8B-B14F-4D97-AF65-F5344CB8AC3E}">
        <p14:creationId xmlns:p14="http://schemas.microsoft.com/office/powerpoint/2010/main" val="2606979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F1073-C3CC-41CD-ABC3-EF5C5D107803}"/>
              </a:ext>
            </a:extLst>
          </p:cNvPr>
          <p:cNvSpPr>
            <a:spLocks noGrp="1"/>
          </p:cNvSpPr>
          <p:nvPr>
            <p:ph type="title"/>
          </p:nvPr>
        </p:nvSpPr>
        <p:spPr/>
        <p:txBody>
          <a:bodyPr/>
          <a:lstStyle/>
          <a:p>
            <a:r>
              <a:rPr lang="en-GB"/>
              <a:t>Iron triangle</a:t>
            </a:r>
          </a:p>
        </p:txBody>
      </p:sp>
      <p:sp>
        <p:nvSpPr>
          <p:cNvPr id="3" name="Content Placeholder 2">
            <a:extLst>
              <a:ext uri="{FF2B5EF4-FFF2-40B4-BE49-F238E27FC236}">
                <a16:creationId xmlns:a16="http://schemas.microsoft.com/office/drawing/2014/main" id="{385879E2-82E1-4A76-94F9-B57262D0037C}"/>
              </a:ext>
            </a:extLst>
          </p:cNvPr>
          <p:cNvSpPr>
            <a:spLocks noGrp="1"/>
          </p:cNvSpPr>
          <p:nvPr>
            <p:ph idx="1"/>
          </p:nvPr>
        </p:nvSpPr>
        <p:spPr/>
        <p:txBody>
          <a:bodyPr/>
          <a:lstStyle/>
          <a:p>
            <a:r>
              <a:rPr lang="en-GB"/>
              <a:t>“Fast, cheap, good- pick two”</a:t>
            </a:r>
          </a:p>
          <a:p>
            <a:endParaRPr lang="en-GB"/>
          </a:p>
          <a:p>
            <a:endParaRPr lang="en-GB"/>
          </a:p>
          <a:p>
            <a:r>
              <a:rPr lang="en-GB"/>
              <a:t>Balancing requirements – increase quality &gt; increase cost and time</a:t>
            </a:r>
          </a:p>
        </p:txBody>
      </p:sp>
    </p:spTree>
    <p:extLst>
      <p:ext uri="{BB962C8B-B14F-4D97-AF65-F5344CB8AC3E}">
        <p14:creationId xmlns:p14="http://schemas.microsoft.com/office/powerpoint/2010/main" val="4106947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57525-DEFF-F4C3-0DFF-3B84C831F063}"/>
              </a:ext>
            </a:extLst>
          </p:cNvPr>
          <p:cNvSpPr>
            <a:spLocks noGrp="1"/>
          </p:cNvSpPr>
          <p:nvPr>
            <p:ph type="title"/>
          </p:nvPr>
        </p:nvSpPr>
        <p:spPr/>
        <p:txBody>
          <a:bodyPr/>
          <a:lstStyle/>
          <a:p>
            <a:r>
              <a:rPr lang="en-GB" dirty="0"/>
              <a:t>Correspondence task </a:t>
            </a:r>
          </a:p>
        </p:txBody>
      </p:sp>
      <p:sp>
        <p:nvSpPr>
          <p:cNvPr id="3" name="Content Placeholder 2">
            <a:extLst>
              <a:ext uri="{FF2B5EF4-FFF2-40B4-BE49-F238E27FC236}">
                <a16:creationId xmlns:a16="http://schemas.microsoft.com/office/drawing/2014/main" id="{320F33D5-DEEA-C220-1558-DD5D83AA2C32}"/>
              </a:ext>
            </a:extLst>
          </p:cNvPr>
          <p:cNvSpPr>
            <a:spLocks noGrp="1"/>
          </p:cNvSpPr>
          <p:nvPr>
            <p:ph idx="1"/>
          </p:nvPr>
        </p:nvSpPr>
        <p:spPr>
          <a:xfrm>
            <a:off x="259882" y="1366786"/>
            <a:ext cx="11093918" cy="5370897"/>
          </a:xfrm>
        </p:spPr>
        <p:txBody>
          <a:bodyPr>
            <a:normAutofit fontScale="47500" lnSpcReduction="20000"/>
          </a:bodyPr>
          <a:lstStyle/>
          <a:p>
            <a:r>
              <a:rPr lang="en-GB" sz="3800" dirty="0"/>
              <a:t>You are all workers for the heritage team in the Planning Department of </a:t>
            </a:r>
            <a:r>
              <a:rPr lang="en-GB" sz="3800" dirty="0" err="1"/>
              <a:t>Siluria</a:t>
            </a:r>
            <a:r>
              <a:rPr lang="en-GB" sz="3800" dirty="0"/>
              <a:t> County Council.  An applicant has asked for discharge of a planning condition.  The heritage adviser who dealt with the initial planning response has now retired and you need to decide how to respond.  One of you will chair the discussion.</a:t>
            </a:r>
          </a:p>
          <a:p>
            <a:r>
              <a:rPr lang="en-GB" sz="3800" dirty="0"/>
              <a:t>In 2005 J Jones and Son applied for planning permission for the construction of three business units on Roman Way, Newtown, a site close to a Roman fort.  They were asked to commission a Field Evaluation prior to determination of the application to a brief SCC set and they employed </a:t>
            </a:r>
            <a:r>
              <a:rPr lang="en-GB" sz="3800" dirty="0" err="1"/>
              <a:t>Wilburt</a:t>
            </a:r>
            <a:r>
              <a:rPr lang="en-GB" sz="3800" dirty="0"/>
              <a:t> Smith of AAA Archaeology to undertake the work. </a:t>
            </a:r>
          </a:p>
          <a:p>
            <a:r>
              <a:rPr lang="en-GB" sz="3800" dirty="0"/>
              <a:t>The fieldwork produced limited Roman finds and post-medieval structures which it was agreed were of no significance.  </a:t>
            </a:r>
          </a:p>
          <a:p>
            <a:r>
              <a:rPr lang="en-GB" sz="3800" dirty="0"/>
              <a:t>Planning permission was granted with no archaeological conditions and the units were built in 2006.  J Jones and Son have recently written to </a:t>
            </a:r>
            <a:r>
              <a:rPr lang="en-GB" sz="3800" dirty="0" err="1"/>
              <a:t>Siluria</a:t>
            </a:r>
            <a:r>
              <a:rPr lang="en-GB" sz="3800" dirty="0"/>
              <a:t> County Council asking for full discharge of all conditions prior to sale of the units to another company.</a:t>
            </a:r>
          </a:p>
          <a:p>
            <a:r>
              <a:rPr lang="en-GB" sz="3800" dirty="0"/>
              <a:t>SCC has had no contact with AAA Archaeology since the grant of permission.  The case officer has asked whether you have any problem with full discharge of  conditions, and this has prompted you to ensure that AAA  have deposited the archive and finds from the excavation with </a:t>
            </a:r>
            <a:r>
              <a:rPr lang="en-GB" sz="3800" dirty="0" err="1"/>
              <a:t>Siluria</a:t>
            </a:r>
            <a:r>
              <a:rPr lang="en-GB" sz="3800" dirty="0"/>
              <a:t> Museum in accordance with the project specification.</a:t>
            </a:r>
          </a:p>
          <a:p>
            <a:endParaRPr lang="en-GB" dirty="0"/>
          </a:p>
          <a:p>
            <a:pPr marL="0" indent="0">
              <a:buNone/>
            </a:pPr>
            <a:r>
              <a:rPr lang="en-GB" sz="4200" dirty="0"/>
              <a:t>As a team try to reach consensus on the response:</a:t>
            </a:r>
          </a:p>
          <a:p>
            <a:pPr marL="0" indent="0">
              <a:buNone/>
            </a:pPr>
            <a:r>
              <a:rPr lang="en-GB" sz="4200" dirty="0"/>
              <a:t>1	Should you write to AAA Archaeology or J Jones &amp; Sons, or both?</a:t>
            </a:r>
          </a:p>
          <a:p>
            <a:pPr marL="0" indent="0">
              <a:buNone/>
            </a:pPr>
            <a:r>
              <a:rPr lang="en-GB" sz="4200" dirty="0"/>
              <a:t>2	What would your letter say?</a:t>
            </a:r>
          </a:p>
          <a:p>
            <a:pPr marL="0" indent="0">
              <a:buNone/>
            </a:pPr>
            <a:r>
              <a:rPr lang="en-GB" sz="4200" dirty="0"/>
              <a:t>3	What are the weak points in your position as a regulator in this case?</a:t>
            </a:r>
          </a:p>
          <a:p>
            <a:endParaRPr lang="en-GB" dirty="0"/>
          </a:p>
        </p:txBody>
      </p:sp>
    </p:spTree>
    <p:extLst>
      <p:ext uri="{BB962C8B-B14F-4D97-AF65-F5344CB8AC3E}">
        <p14:creationId xmlns:p14="http://schemas.microsoft.com/office/powerpoint/2010/main" val="3539232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E611A-DC11-422F-896D-2FD2F0323773}"/>
              </a:ext>
            </a:extLst>
          </p:cNvPr>
          <p:cNvSpPr>
            <a:spLocks noGrp="1"/>
          </p:cNvSpPr>
          <p:nvPr>
            <p:ph type="title"/>
          </p:nvPr>
        </p:nvSpPr>
        <p:spPr/>
        <p:txBody>
          <a:bodyPr/>
          <a:lstStyle/>
          <a:p>
            <a:r>
              <a:rPr lang="en-GB"/>
              <a:t>Project management methodologies</a:t>
            </a:r>
          </a:p>
        </p:txBody>
      </p:sp>
      <p:sp>
        <p:nvSpPr>
          <p:cNvPr id="3" name="Content Placeholder 2">
            <a:extLst>
              <a:ext uri="{FF2B5EF4-FFF2-40B4-BE49-F238E27FC236}">
                <a16:creationId xmlns:a16="http://schemas.microsoft.com/office/drawing/2014/main" id="{E6478363-272E-4F80-BC50-613E82DADF9B}"/>
              </a:ext>
            </a:extLst>
          </p:cNvPr>
          <p:cNvSpPr>
            <a:spLocks noGrp="1"/>
          </p:cNvSpPr>
          <p:nvPr>
            <p:ph idx="1"/>
          </p:nvPr>
        </p:nvSpPr>
        <p:spPr/>
        <p:txBody>
          <a:bodyPr/>
          <a:lstStyle/>
          <a:p>
            <a:r>
              <a:rPr lang="en-GB"/>
              <a:t>PRINCE2</a:t>
            </a:r>
          </a:p>
          <a:p>
            <a:r>
              <a:rPr lang="en-GB"/>
              <a:t>MSP (Managing Successful Programmes)</a:t>
            </a:r>
          </a:p>
          <a:p>
            <a:r>
              <a:rPr lang="en-GB"/>
              <a:t>Agile PM</a:t>
            </a:r>
          </a:p>
          <a:p>
            <a:r>
              <a:rPr lang="en-GB"/>
              <a:t>Lean project management</a:t>
            </a:r>
          </a:p>
          <a:p>
            <a:r>
              <a:rPr lang="en-GB"/>
              <a:t>Six Sigma </a:t>
            </a:r>
          </a:p>
          <a:p>
            <a:endParaRPr lang="en-GB"/>
          </a:p>
          <a:p>
            <a:r>
              <a:rPr lang="en-GB"/>
              <a:t>ISO9000</a:t>
            </a:r>
          </a:p>
          <a:p>
            <a:pPr lvl="1"/>
            <a:r>
              <a:rPr lang="en-GB"/>
              <a:t>Defined roles; processes; quality measures; products</a:t>
            </a:r>
          </a:p>
          <a:p>
            <a:endParaRPr lang="en-GB"/>
          </a:p>
          <a:p>
            <a:endParaRPr lang="en-GB"/>
          </a:p>
        </p:txBody>
      </p:sp>
      <p:pic>
        <p:nvPicPr>
          <p:cNvPr id="4" name="Picture 3">
            <a:extLst>
              <a:ext uri="{FF2B5EF4-FFF2-40B4-BE49-F238E27FC236}">
                <a16:creationId xmlns:a16="http://schemas.microsoft.com/office/drawing/2014/main" id="{9757556B-6A45-4B3D-9640-A23FF2A602DC}"/>
              </a:ext>
            </a:extLst>
          </p:cNvPr>
          <p:cNvPicPr>
            <a:picLocks noChangeAspect="1"/>
          </p:cNvPicPr>
          <p:nvPr/>
        </p:nvPicPr>
        <p:blipFill>
          <a:blip r:embed="rId2"/>
          <a:stretch>
            <a:fillRect/>
          </a:stretch>
        </p:blipFill>
        <p:spPr>
          <a:xfrm>
            <a:off x="9296400" y="4001294"/>
            <a:ext cx="2057400" cy="2219325"/>
          </a:xfrm>
          <a:prstGeom prst="rect">
            <a:avLst/>
          </a:prstGeom>
        </p:spPr>
      </p:pic>
    </p:spTree>
    <p:extLst>
      <p:ext uri="{BB962C8B-B14F-4D97-AF65-F5344CB8AC3E}">
        <p14:creationId xmlns:p14="http://schemas.microsoft.com/office/powerpoint/2010/main" val="2134075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Does your organisation have QA accreditation?</a:t>
            </a:r>
            <a:endParaRPr lang="en-FI"/>
          </a:p>
        </p:txBody>
      </p:sp>
      <p:sp>
        <p:nvSpPr>
          <p:cNvPr id="4" name="Rectangle: Rounded Corners 3">
            <a:extLst>
              <a:ext uri="{FF2B5EF4-FFF2-40B4-BE49-F238E27FC236}">
                <a16:creationId xmlns:a16="http://schemas.microsoft.com/office/drawing/2014/main" id="{40F58447-2C35-4E3E-8DBD-A417587CD91D}"/>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2D7B92FD-FF0C-49FF-B9BE-651A31624B4F}"/>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96497D50-555C-41DC-92F3-1869493DCC7F}"/>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5AD2865-10A8-43D7-8C60-632156E71617}"/>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67E58514-1D71-4926-98C6-BD6026DB874B}"/>
              </a:ext>
            </a:extLst>
          </p:cNvPr>
          <p:cNvSpPr/>
          <p:nvPr>
            <p:custDataLst>
              <p:tags r:id="rId7"/>
            </p:custDataLst>
          </p:nvPr>
        </p:nvSpPr>
        <p:spPr>
          <a:xfrm>
            <a:off x="11328400" y="5994400"/>
            <a:ext cx="762000" cy="762000"/>
          </a:xfrm>
          <a:prstGeom prst="ellipse">
            <a:avLst/>
          </a:prstGeom>
          <a:solidFill>
            <a:srgbClr val="4472C4">
              <a:alpha val="0"/>
              <a:alpha val="0"/>
              <a:alpha val="0"/>
              <a:alpha val="0"/>
            </a:srgbClr>
          </a:solidFill>
          <a:ln w="127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137E87BD-BB55-41D8-9169-F7B863B0C33D}"/>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DB6A3CA6-6AF2-412B-8B31-2673F49DFD53}"/>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TextBox 10">
            <a:extLst>
              <a:ext uri="{FF2B5EF4-FFF2-40B4-BE49-F238E27FC236}">
                <a16:creationId xmlns:a16="http://schemas.microsoft.com/office/drawing/2014/main" id="{5833D13D-DDA2-4AA2-B32D-585ACE06CCF9}"/>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ISO9000</a:t>
            </a:r>
          </a:p>
        </p:txBody>
      </p:sp>
      <p:sp>
        <p:nvSpPr>
          <p:cNvPr id="12" name="TextBox 11">
            <a:extLst>
              <a:ext uri="{FF2B5EF4-FFF2-40B4-BE49-F238E27FC236}">
                <a16:creationId xmlns:a16="http://schemas.microsoft.com/office/drawing/2014/main" id="{C8325086-2A26-4062-B0ED-A8E73A2240BC}"/>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11C0EF24-DA44-4234-84E9-4DB2CBAEB1DA}"/>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898612F6-BFAA-4A7A-B4F9-9ECEC893AD20}"/>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BD15366E-DCC8-409E-B0E2-1809947CF54A}"/>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other</a:t>
            </a:r>
          </a:p>
        </p:txBody>
      </p:sp>
      <p:sp>
        <p:nvSpPr>
          <p:cNvPr id="16" name="TextBox 15">
            <a:extLst>
              <a:ext uri="{FF2B5EF4-FFF2-40B4-BE49-F238E27FC236}">
                <a16:creationId xmlns:a16="http://schemas.microsoft.com/office/drawing/2014/main" id="{6F08133E-DBD9-40B5-B548-E5DF7A8E4E60}"/>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4D5C6DE0-6322-4483-99EA-2CC1428B1EB0}"/>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DC5CA6F6-9C46-4AD6-9A62-BA6983381938}"/>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DC1755B0-3B72-4D1F-B6C7-F3FDEC0EFFC5}"/>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internal system</a:t>
            </a:r>
          </a:p>
        </p:txBody>
      </p:sp>
      <p:sp>
        <p:nvSpPr>
          <p:cNvPr id="20" name="TextBox 19">
            <a:extLst>
              <a:ext uri="{FF2B5EF4-FFF2-40B4-BE49-F238E27FC236}">
                <a16:creationId xmlns:a16="http://schemas.microsoft.com/office/drawing/2014/main" id="{2E192777-9E0D-4D48-99AB-78505D5C0361}"/>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FC698DD9-F430-44E4-B3E9-2380D00F2A65}"/>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F243D5BB-FB08-4550-94BC-84A1DE9CBB4B}"/>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38E61587-D175-4335-BD2F-C2B12F17B422}"/>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 -no system</a:t>
            </a:r>
          </a:p>
        </p:txBody>
      </p:sp>
      <p:sp>
        <p:nvSpPr>
          <p:cNvPr id="24" name="TextBox 23">
            <a:extLst>
              <a:ext uri="{FF2B5EF4-FFF2-40B4-BE49-F238E27FC236}">
                <a16:creationId xmlns:a16="http://schemas.microsoft.com/office/drawing/2014/main" id="{90DEE0D9-AEF9-4624-966E-8F973FD63B37}"/>
              </a:ext>
            </a:extLst>
          </p:cNvPr>
          <p:cNvSpPr txBox="1"/>
          <p:nvPr>
            <p:custDataLst>
              <p:tags r:id="rId19"/>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BD767C0E-079F-4244-A0BD-AEBC7FDFD507}"/>
              </a:ext>
            </a:extLst>
          </p:cNvPr>
          <p:cNvSpPr/>
          <p:nvPr>
            <p:custDataLst>
              <p:tags r:id="rId20"/>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C4E15B18-D536-44E2-A479-0BA620419AEB}"/>
              </a:ext>
            </a:extLst>
          </p:cNvPr>
          <p:cNvSpPr/>
          <p:nvPr>
            <p:custDataLst>
              <p:tags r:id="rId21"/>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3606202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Does your organisation have QA accreditation?</a:t>
            </a:r>
            <a:endParaRPr lang="en-FI"/>
          </a:p>
        </p:txBody>
      </p:sp>
      <p:sp>
        <p:nvSpPr>
          <p:cNvPr id="4" name="Rectangle: Rounded Corners 3">
            <a:extLst>
              <a:ext uri="{FF2B5EF4-FFF2-40B4-BE49-F238E27FC236}">
                <a16:creationId xmlns:a16="http://schemas.microsoft.com/office/drawing/2014/main" id="{E7C468D4-FF61-4136-85D2-985B09791637}"/>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173FE113-0A42-431D-8E6C-861F1D5A9981}"/>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4F5D6E25-1132-45F6-BA1A-0CE98FEC45C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189A21B-F45E-4BD6-9A3B-D69DBDC9793E}"/>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8ECEAB32-0F6D-44DA-ABE2-66BE29609EF7}"/>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FC013673-12E6-47E8-8C5A-EBBA4FFE076C}"/>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TextBox 9">
            <a:extLst>
              <a:ext uri="{FF2B5EF4-FFF2-40B4-BE49-F238E27FC236}">
                <a16:creationId xmlns:a16="http://schemas.microsoft.com/office/drawing/2014/main" id="{B404A068-B9B0-423D-819A-8A71A145F410}"/>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 ISO9000</a:t>
            </a:r>
          </a:p>
        </p:txBody>
      </p:sp>
      <p:sp>
        <p:nvSpPr>
          <p:cNvPr id="11" name="TextBox 10">
            <a:extLst>
              <a:ext uri="{FF2B5EF4-FFF2-40B4-BE49-F238E27FC236}">
                <a16:creationId xmlns:a16="http://schemas.microsoft.com/office/drawing/2014/main" id="{421CC884-D3E4-4DCC-A975-3A09D084F31E}"/>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a:t>
            </a:r>
          </a:p>
        </p:txBody>
      </p:sp>
      <p:sp>
        <p:nvSpPr>
          <p:cNvPr id="12" name="Rectangle: Rounded Corners 11">
            <a:extLst>
              <a:ext uri="{FF2B5EF4-FFF2-40B4-BE49-F238E27FC236}">
                <a16:creationId xmlns:a16="http://schemas.microsoft.com/office/drawing/2014/main" id="{95EF4E3B-1E07-41CC-BD22-E0F547B9007A}"/>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D04EF55D-EEC7-49E2-8EA1-C80372010B07}"/>
              </a:ext>
            </a:extLst>
          </p:cNvPr>
          <p:cNvSpPr/>
          <p:nvPr>
            <p:custDataLst>
              <p:tags r:id="rId11"/>
            </p:custDataLst>
          </p:nvPr>
        </p:nvSpPr>
        <p:spPr>
          <a:xfrm>
            <a:off x="838200" y="210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AB4C071B-B3B8-42D9-9063-E7CC6D13C383}"/>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Yes- other</a:t>
            </a:r>
          </a:p>
        </p:txBody>
      </p:sp>
      <p:sp>
        <p:nvSpPr>
          <p:cNvPr id="15" name="TextBox 14">
            <a:extLst>
              <a:ext uri="{FF2B5EF4-FFF2-40B4-BE49-F238E27FC236}">
                <a16:creationId xmlns:a16="http://schemas.microsoft.com/office/drawing/2014/main" id="{80D0404D-859A-4599-93BE-E1364D1D7B08}"/>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a:t>
            </a:r>
          </a:p>
        </p:txBody>
      </p:sp>
      <p:sp>
        <p:nvSpPr>
          <p:cNvPr id="16" name="Rectangle: Rounded Corners 15">
            <a:extLst>
              <a:ext uri="{FF2B5EF4-FFF2-40B4-BE49-F238E27FC236}">
                <a16:creationId xmlns:a16="http://schemas.microsoft.com/office/drawing/2014/main" id="{5B608079-A817-4A67-BA57-12DAB07BA4D2}"/>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10701395-B742-46F2-BE71-E60EFF7DDE7E}"/>
              </a:ext>
            </a:extLst>
          </p:cNvPr>
          <p:cNvSpPr/>
          <p:nvPr>
            <p:custDataLst>
              <p:tags r:id="rId14"/>
            </p:custDataLst>
          </p:nvPr>
        </p:nvSpPr>
        <p:spPr>
          <a:xfrm>
            <a:off x="838200" y="274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B7694AE9-500E-4CA7-AC08-165BCA4B72A6}"/>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No- internal system</a:t>
            </a:r>
          </a:p>
        </p:txBody>
      </p:sp>
      <p:sp>
        <p:nvSpPr>
          <p:cNvPr id="19" name="TextBox 18">
            <a:extLst>
              <a:ext uri="{FF2B5EF4-FFF2-40B4-BE49-F238E27FC236}">
                <a16:creationId xmlns:a16="http://schemas.microsoft.com/office/drawing/2014/main" id="{FDD37E98-6281-44A7-9B15-AF50E5598760}"/>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a:t>
            </a:r>
          </a:p>
        </p:txBody>
      </p:sp>
      <p:sp>
        <p:nvSpPr>
          <p:cNvPr id="20" name="Rectangle: Rounded Corners 19">
            <a:extLst>
              <a:ext uri="{FF2B5EF4-FFF2-40B4-BE49-F238E27FC236}">
                <a16:creationId xmlns:a16="http://schemas.microsoft.com/office/drawing/2014/main" id="{8E7DDC7B-0EC4-41E4-8548-CFD2B18FD2E1}"/>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469B0197-61AA-465F-9B63-655CC275E07B}"/>
              </a:ext>
            </a:extLst>
          </p:cNvPr>
          <p:cNvSpPr/>
          <p:nvPr>
            <p:custDataLst>
              <p:tags r:id="rId17"/>
            </p:custDataLst>
          </p:nvPr>
        </p:nvSpPr>
        <p:spPr>
          <a:xfrm>
            <a:off x="838200" y="3378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91BC1EC4-96E9-4812-A1B6-C67AAAED1CEB}"/>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No -no system</a:t>
            </a:r>
          </a:p>
        </p:txBody>
      </p:sp>
      <p:sp>
        <p:nvSpPr>
          <p:cNvPr id="23" name="TextBox 22">
            <a:extLst>
              <a:ext uri="{FF2B5EF4-FFF2-40B4-BE49-F238E27FC236}">
                <a16:creationId xmlns:a16="http://schemas.microsoft.com/office/drawing/2014/main" id="{42D5C626-8BC8-4DAD-9336-76D6D4919D52}"/>
              </a:ext>
            </a:extLst>
          </p:cNvPr>
          <p:cNvSpPr txBox="1"/>
          <p:nvPr>
            <p:custDataLst>
              <p:tags r:id="rId18"/>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a:t>
            </a:r>
          </a:p>
        </p:txBody>
      </p:sp>
      <p:sp>
        <p:nvSpPr>
          <p:cNvPr id="24" name="Rectangle: Rounded Corners 23">
            <a:extLst>
              <a:ext uri="{FF2B5EF4-FFF2-40B4-BE49-F238E27FC236}">
                <a16:creationId xmlns:a16="http://schemas.microsoft.com/office/drawing/2014/main" id="{BCAB3F65-4B08-4DC8-8583-78371AB89208}"/>
              </a:ext>
            </a:extLst>
          </p:cNvPr>
          <p:cNvSpPr/>
          <p:nvPr>
            <p:custDataLst>
              <p:tags r:id="rId19"/>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816B95FB-2494-4A24-8595-28784D7D6D25}"/>
              </a:ext>
            </a:extLst>
          </p:cNvPr>
          <p:cNvSpPr/>
          <p:nvPr>
            <p:custDataLst>
              <p:tags r:id="rId20"/>
            </p:custDataLst>
          </p:nvPr>
        </p:nvSpPr>
        <p:spPr>
          <a:xfrm>
            <a:off x="838200" y="401320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2B9798AE-C24C-413B-90EA-8037D5501496}"/>
              </a:ext>
            </a:extLst>
          </p:cNvPr>
          <p:cNvSpPr/>
          <p:nvPr>
            <p:custDataLst>
              <p:tags r:id="rId21"/>
            </p:custDataLst>
          </p:nvPr>
        </p:nvSpPr>
        <p:spPr>
          <a:xfrm>
            <a:off x="838200" y="5753100"/>
            <a:ext cx="10515600" cy="876300"/>
          </a:xfrm>
          <a:prstGeom prst="rect">
            <a:avLst/>
          </a:prstGeom>
          <a:solidFill>
            <a:srgbClr val="666666">
              <a:alpha val="40000"/>
              <a:alpha val="0"/>
            </a:srgbClr>
          </a:solidFill>
          <a:ln w="12700" cap="flat" cmpd="sng" algn="ctr">
            <a:solidFill>
              <a:srgbClr val="808080">
                <a:alpha val="4000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514259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29F0-F663-CA5B-46E2-A5CAD5135224}"/>
              </a:ext>
            </a:extLst>
          </p:cNvPr>
          <p:cNvSpPr>
            <a:spLocks noGrp="1"/>
          </p:cNvSpPr>
          <p:nvPr>
            <p:ph type="title"/>
          </p:nvPr>
        </p:nvSpPr>
        <p:spPr/>
        <p:txBody>
          <a:bodyPr/>
          <a:lstStyle/>
          <a:p>
            <a:r>
              <a:rPr lang="en-GB" dirty="0"/>
              <a:t>Project changes</a:t>
            </a:r>
          </a:p>
        </p:txBody>
      </p:sp>
      <p:sp>
        <p:nvSpPr>
          <p:cNvPr id="3" name="Content Placeholder 2">
            <a:extLst>
              <a:ext uri="{FF2B5EF4-FFF2-40B4-BE49-F238E27FC236}">
                <a16:creationId xmlns:a16="http://schemas.microsoft.com/office/drawing/2014/main" id="{1F9F343D-946D-09D5-11D2-20B7AD604F1E}"/>
              </a:ext>
            </a:extLst>
          </p:cNvPr>
          <p:cNvSpPr>
            <a:spLocks noGrp="1"/>
          </p:cNvSpPr>
          <p:nvPr>
            <p:ph sz="quarter" idx="13"/>
          </p:nvPr>
        </p:nvSpPr>
        <p:spPr/>
        <p:txBody>
          <a:bodyPr/>
          <a:lstStyle/>
          <a:p>
            <a:r>
              <a:rPr lang="en-GB" dirty="0"/>
              <a:t>Projects are unique</a:t>
            </a:r>
          </a:p>
          <a:p>
            <a:r>
              <a:rPr lang="en-GB" dirty="0"/>
              <a:t>Planned based on assumptions about the scope of work and resources needed</a:t>
            </a:r>
          </a:p>
          <a:p>
            <a:r>
              <a:rPr lang="en-GB" dirty="0"/>
              <a:t>Reality intervenes</a:t>
            </a:r>
          </a:p>
          <a:p>
            <a:r>
              <a:rPr lang="en-GB" dirty="0"/>
              <a:t>Project change needed if outcome is to be delivered</a:t>
            </a:r>
          </a:p>
        </p:txBody>
      </p:sp>
    </p:spTree>
    <p:extLst>
      <p:ext uri="{BB962C8B-B14F-4D97-AF65-F5344CB8AC3E}">
        <p14:creationId xmlns:p14="http://schemas.microsoft.com/office/powerpoint/2010/main" val="1589152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511DF-201F-436F-B6E5-5952A17E37F5}"/>
              </a:ext>
            </a:extLst>
          </p:cNvPr>
          <p:cNvSpPr>
            <a:spLocks noGrp="1"/>
          </p:cNvSpPr>
          <p:nvPr>
            <p:ph type="title"/>
          </p:nvPr>
        </p:nvSpPr>
        <p:spPr/>
        <p:txBody>
          <a:bodyPr/>
          <a:lstStyle/>
          <a:p>
            <a:r>
              <a:rPr lang="en-GB"/>
              <a:t>Examples of projects that had to adapt?</a:t>
            </a:r>
          </a:p>
        </p:txBody>
      </p:sp>
      <p:sp>
        <p:nvSpPr>
          <p:cNvPr id="3" name="Content Placeholder 2">
            <a:extLst>
              <a:ext uri="{FF2B5EF4-FFF2-40B4-BE49-F238E27FC236}">
                <a16:creationId xmlns:a16="http://schemas.microsoft.com/office/drawing/2014/main" id="{4AF7ED8F-FDD1-48EC-BBA7-9EFCE49135A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75012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F2BE-E492-43EF-9CAA-BC275DEB6F03}"/>
              </a:ext>
            </a:extLst>
          </p:cNvPr>
          <p:cNvSpPr>
            <a:spLocks noGrp="1"/>
          </p:cNvSpPr>
          <p:nvPr>
            <p:ph type="title"/>
          </p:nvPr>
        </p:nvSpPr>
        <p:spPr/>
        <p:txBody>
          <a:bodyPr/>
          <a:lstStyle/>
          <a:p>
            <a:r>
              <a:rPr lang="en-GB"/>
              <a:t>Examples of projects that had to adapt</a:t>
            </a:r>
          </a:p>
        </p:txBody>
      </p:sp>
      <p:sp>
        <p:nvSpPr>
          <p:cNvPr id="3" name="Content Placeholder 2">
            <a:extLst>
              <a:ext uri="{FF2B5EF4-FFF2-40B4-BE49-F238E27FC236}">
                <a16:creationId xmlns:a16="http://schemas.microsoft.com/office/drawing/2014/main" id="{B79073BE-D604-4FDB-B277-1110D191CCCB}"/>
              </a:ext>
            </a:extLst>
          </p:cNvPr>
          <p:cNvSpPr>
            <a:spLocks noGrp="1"/>
          </p:cNvSpPr>
          <p:nvPr>
            <p:ph idx="1"/>
          </p:nvPr>
        </p:nvSpPr>
        <p:spPr/>
        <p:txBody>
          <a:bodyPr>
            <a:normAutofit fontScale="92500" lnSpcReduction="20000"/>
          </a:bodyPr>
          <a:lstStyle/>
          <a:p>
            <a:r>
              <a:rPr lang="en-GB" dirty="0"/>
              <a:t>Additional staff </a:t>
            </a:r>
          </a:p>
          <a:p>
            <a:r>
              <a:rPr lang="en-GB" dirty="0"/>
              <a:t>Extension of fieldwork window</a:t>
            </a:r>
          </a:p>
          <a:p>
            <a:r>
              <a:rPr lang="en-GB" dirty="0"/>
              <a:t>Change to methodology</a:t>
            </a:r>
          </a:p>
          <a:p>
            <a:r>
              <a:rPr lang="en-GB" dirty="0"/>
              <a:t>Revised publicity/ publication plans</a:t>
            </a:r>
          </a:p>
          <a:p>
            <a:r>
              <a:rPr lang="en-GB" dirty="0"/>
              <a:t>Replacement of key staff</a:t>
            </a:r>
          </a:p>
          <a:p>
            <a:r>
              <a:rPr lang="en-GB" dirty="0"/>
              <a:t>Additional funding</a:t>
            </a:r>
          </a:p>
          <a:p>
            <a:r>
              <a:rPr lang="en-GB" dirty="0"/>
              <a:t>Force majeure events (flooding, UXB)</a:t>
            </a:r>
          </a:p>
          <a:p>
            <a:endParaRPr lang="en-GB" dirty="0"/>
          </a:p>
          <a:p>
            <a:r>
              <a:rPr lang="en-GB" dirty="0"/>
              <a:t>Unforeseen / unforeseeable</a:t>
            </a:r>
          </a:p>
          <a:p>
            <a:r>
              <a:rPr lang="en-GB" dirty="0"/>
              <a:t>21% of archaeological projects do not meet expected quality/cost/time  (PMSIG)</a:t>
            </a:r>
          </a:p>
        </p:txBody>
      </p:sp>
    </p:spTree>
    <p:extLst>
      <p:ext uri="{BB962C8B-B14F-4D97-AF65-F5344CB8AC3E}">
        <p14:creationId xmlns:p14="http://schemas.microsoft.com/office/powerpoint/2010/main" val="1911173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F61B3-2779-4A00-868A-42B92C084913}"/>
              </a:ext>
            </a:extLst>
          </p:cNvPr>
          <p:cNvSpPr>
            <a:spLocks noGrp="1"/>
          </p:cNvSpPr>
          <p:nvPr>
            <p:ph type="title"/>
          </p:nvPr>
        </p:nvSpPr>
        <p:spPr/>
        <p:txBody>
          <a:bodyPr/>
          <a:lstStyle/>
          <a:p>
            <a:r>
              <a:rPr lang="en-GB"/>
              <a:t>Project management in archaeology</a:t>
            </a:r>
          </a:p>
        </p:txBody>
      </p:sp>
      <p:sp>
        <p:nvSpPr>
          <p:cNvPr id="3" name="Content Placeholder 2">
            <a:extLst>
              <a:ext uri="{FF2B5EF4-FFF2-40B4-BE49-F238E27FC236}">
                <a16:creationId xmlns:a16="http://schemas.microsoft.com/office/drawing/2014/main" id="{DDAFE5D8-3B87-4C4C-A3EE-01EE7A448275}"/>
              </a:ext>
            </a:extLst>
          </p:cNvPr>
          <p:cNvSpPr>
            <a:spLocks noGrp="1"/>
          </p:cNvSpPr>
          <p:nvPr>
            <p:ph idx="1"/>
          </p:nvPr>
        </p:nvSpPr>
        <p:spPr>
          <a:xfrm>
            <a:off x="586530" y="1414914"/>
            <a:ext cx="10515600" cy="5313145"/>
          </a:xfrm>
        </p:spPr>
        <p:txBody>
          <a:bodyPr>
            <a:normAutofit fontScale="77500" lnSpcReduction="20000"/>
          </a:bodyPr>
          <a:lstStyle/>
          <a:p>
            <a:r>
              <a:rPr lang="en-GB" dirty="0"/>
              <a:t>Dept of Environment</a:t>
            </a:r>
          </a:p>
          <a:p>
            <a:r>
              <a:rPr lang="en-GB" dirty="0"/>
              <a:t>Frere report 1975</a:t>
            </a:r>
          </a:p>
          <a:p>
            <a:r>
              <a:rPr lang="en-GB" dirty="0"/>
              <a:t>Cunliffe report 1983 </a:t>
            </a:r>
          </a:p>
          <a:p>
            <a:r>
              <a:rPr lang="en-GB" dirty="0"/>
              <a:t>English Heritage (Historic Buildings and Monuments Commission (England)) 1984 </a:t>
            </a:r>
          </a:p>
          <a:p>
            <a:r>
              <a:rPr lang="en-GB" dirty="0"/>
              <a:t>CIFA founded 1984</a:t>
            </a:r>
          </a:p>
          <a:p>
            <a:r>
              <a:rPr lang="en-GB" dirty="0"/>
              <a:t>MAP2  1991</a:t>
            </a:r>
          </a:p>
          <a:p>
            <a:r>
              <a:rPr lang="en-GB" dirty="0"/>
              <a:t>PPG16 1991</a:t>
            </a:r>
          </a:p>
          <a:p>
            <a:r>
              <a:rPr lang="en-GB" i="1" dirty="0"/>
              <a:t>Managing Archaeology </a:t>
            </a:r>
            <a:r>
              <a:rPr lang="en-GB" dirty="0"/>
              <a:t>1995 </a:t>
            </a:r>
          </a:p>
          <a:p>
            <a:r>
              <a:rPr lang="en-GB" i="1" dirty="0"/>
              <a:t>10 Simple Steps to Better Archaeological Management </a:t>
            </a:r>
            <a:r>
              <a:rPr lang="en-GB" dirty="0"/>
              <a:t>2008; 2010</a:t>
            </a:r>
          </a:p>
          <a:p>
            <a:r>
              <a:rPr lang="en-GB" dirty="0"/>
              <a:t>CIFA Project Management Special Interest Group 2014</a:t>
            </a:r>
          </a:p>
          <a:p>
            <a:r>
              <a:rPr lang="en-GB" dirty="0"/>
              <a:t>Historic England 2015</a:t>
            </a:r>
          </a:p>
          <a:p>
            <a:r>
              <a:rPr lang="en-GB" dirty="0" err="1"/>
              <a:t>MoRPHE</a:t>
            </a:r>
            <a:r>
              <a:rPr lang="en-GB" dirty="0"/>
              <a:t> 2015</a:t>
            </a:r>
          </a:p>
          <a:p>
            <a:endParaRPr lang="en-GB" dirty="0"/>
          </a:p>
          <a:p>
            <a:r>
              <a:rPr lang="en-GB" dirty="0"/>
              <a:t>Heritage Management / Archaeological Resource Management is something else</a:t>
            </a:r>
          </a:p>
          <a:p>
            <a:endParaRPr lang="en-GB" dirty="0"/>
          </a:p>
        </p:txBody>
      </p:sp>
    </p:spTree>
    <p:extLst>
      <p:ext uri="{BB962C8B-B14F-4D97-AF65-F5344CB8AC3E}">
        <p14:creationId xmlns:p14="http://schemas.microsoft.com/office/powerpoint/2010/main" val="3696463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7CB55-6A4C-4E2A-BC12-1C049BB972B4}"/>
              </a:ext>
            </a:extLst>
          </p:cNvPr>
          <p:cNvSpPr>
            <a:spLocks noGrp="1"/>
          </p:cNvSpPr>
          <p:nvPr>
            <p:ph type="title"/>
          </p:nvPr>
        </p:nvSpPr>
        <p:spPr/>
        <p:txBody>
          <a:bodyPr>
            <a:normAutofit fontScale="90000"/>
          </a:bodyPr>
          <a:lstStyle/>
          <a:p>
            <a:r>
              <a:rPr lang="en-GB"/>
              <a:t>Focus on publication issues</a:t>
            </a:r>
            <a:br>
              <a:rPr lang="en-GB"/>
            </a:br>
            <a:br>
              <a:rPr lang="en-GB"/>
            </a:br>
            <a:endParaRPr lang="en-GB"/>
          </a:p>
        </p:txBody>
      </p:sp>
      <p:sp>
        <p:nvSpPr>
          <p:cNvPr id="3" name="Content Placeholder 2">
            <a:extLst>
              <a:ext uri="{FF2B5EF4-FFF2-40B4-BE49-F238E27FC236}">
                <a16:creationId xmlns:a16="http://schemas.microsoft.com/office/drawing/2014/main" id="{522AC738-DAC0-4449-8FCA-C762742D1730}"/>
              </a:ext>
            </a:extLst>
          </p:cNvPr>
          <p:cNvSpPr>
            <a:spLocks noGrp="1"/>
          </p:cNvSpPr>
          <p:nvPr>
            <p:ph idx="1"/>
          </p:nvPr>
        </p:nvSpPr>
        <p:spPr/>
        <p:txBody>
          <a:bodyPr/>
          <a:lstStyle/>
          <a:p>
            <a:r>
              <a:rPr lang="en-GB"/>
              <a:t>Pattern of project non-completion after fieldwork phase</a:t>
            </a:r>
          </a:p>
          <a:p>
            <a:r>
              <a:rPr lang="en-GB"/>
              <a:t>Resourcing/ time</a:t>
            </a:r>
          </a:p>
          <a:p>
            <a:r>
              <a:rPr lang="en-GB"/>
              <a:t>Expertise</a:t>
            </a:r>
          </a:p>
          <a:p>
            <a:r>
              <a:rPr lang="en-GB"/>
              <a:t>Little guidance/ training</a:t>
            </a:r>
          </a:p>
          <a:p>
            <a:r>
              <a:rPr lang="en-GB"/>
              <a:t>Ethical issues</a:t>
            </a:r>
          </a:p>
          <a:p>
            <a:r>
              <a:rPr lang="en-GB"/>
              <a:t>Oversight / monitoring</a:t>
            </a:r>
          </a:p>
        </p:txBody>
      </p:sp>
    </p:spTree>
    <p:extLst>
      <p:ext uri="{BB962C8B-B14F-4D97-AF65-F5344CB8AC3E}">
        <p14:creationId xmlns:p14="http://schemas.microsoft.com/office/powerpoint/2010/main" val="1250458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B4F1-EA90-4F57-BB04-1B2A5CB6A81D}"/>
              </a:ext>
            </a:extLst>
          </p:cNvPr>
          <p:cNvSpPr>
            <a:spLocks noGrp="1"/>
          </p:cNvSpPr>
          <p:nvPr>
            <p:ph type="title"/>
          </p:nvPr>
        </p:nvSpPr>
        <p:spPr/>
        <p:txBody>
          <a:bodyPr/>
          <a:lstStyle/>
          <a:p>
            <a:r>
              <a:rPr lang="en-GB"/>
              <a:t>Graham Webster   </a:t>
            </a:r>
            <a:r>
              <a:rPr lang="en-GB" i="1"/>
              <a:t>Practical Archaeology </a:t>
            </a:r>
            <a:r>
              <a:rPr lang="en-GB"/>
              <a:t>1963</a:t>
            </a:r>
          </a:p>
        </p:txBody>
      </p:sp>
      <p:sp>
        <p:nvSpPr>
          <p:cNvPr id="3" name="Content Placeholder 2">
            <a:extLst>
              <a:ext uri="{FF2B5EF4-FFF2-40B4-BE49-F238E27FC236}">
                <a16:creationId xmlns:a16="http://schemas.microsoft.com/office/drawing/2014/main" id="{CDF35CC6-819D-47E4-92EF-243648CB0C9D}"/>
              </a:ext>
            </a:extLst>
          </p:cNvPr>
          <p:cNvSpPr>
            <a:spLocks noGrp="1"/>
          </p:cNvSpPr>
          <p:nvPr>
            <p:ph idx="1"/>
          </p:nvPr>
        </p:nvSpPr>
        <p:spPr/>
        <p:txBody>
          <a:bodyPr/>
          <a:lstStyle/>
          <a:p>
            <a:r>
              <a:rPr lang="en-GB"/>
              <a:t>Aimed at encouraging amateurs to publish</a:t>
            </a:r>
          </a:p>
        </p:txBody>
      </p:sp>
    </p:spTree>
    <p:extLst>
      <p:ext uri="{BB962C8B-B14F-4D97-AF65-F5344CB8AC3E}">
        <p14:creationId xmlns:p14="http://schemas.microsoft.com/office/powerpoint/2010/main" val="41790262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EF7B-E783-4D4D-9DD1-ACE4C6CFB8FD}"/>
              </a:ext>
            </a:extLst>
          </p:cNvPr>
          <p:cNvSpPr>
            <a:spLocks noGrp="1"/>
          </p:cNvSpPr>
          <p:nvPr>
            <p:ph type="title"/>
          </p:nvPr>
        </p:nvSpPr>
        <p:spPr/>
        <p:txBody>
          <a:bodyPr>
            <a:normAutofit fontScale="90000"/>
          </a:bodyPr>
          <a:lstStyle/>
          <a:p>
            <a:r>
              <a:rPr lang="en-GB"/>
              <a:t>John Alexander, </a:t>
            </a:r>
            <a:r>
              <a:rPr lang="en-GB" sz="3100" i="1">
                <a:solidFill>
                  <a:srgbClr val="333333"/>
                </a:solidFill>
                <a:effectLst/>
                <a:latin typeface="Arial" panose="020B0604020202020204" pitchFamily="34" charset="0"/>
              </a:rPr>
              <a:t>The Directing of Archaeological Excavations </a:t>
            </a:r>
            <a:r>
              <a:rPr lang="en-GB" sz="3100">
                <a:solidFill>
                  <a:srgbClr val="333333"/>
                </a:solidFill>
                <a:effectLst/>
                <a:latin typeface="Arial" panose="020B0604020202020204" pitchFamily="34" charset="0"/>
              </a:rPr>
              <a:t>(1970)</a:t>
            </a:r>
            <a:br>
              <a:rPr lang="en-GB" sz="3100" i="1">
                <a:solidFill>
                  <a:srgbClr val="333333"/>
                </a:solidFill>
                <a:effectLst/>
                <a:latin typeface="Arial" panose="020B0604020202020204" pitchFamily="34" charset="0"/>
              </a:rPr>
            </a:br>
            <a:endParaRPr lang="en-GB" i="1"/>
          </a:p>
        </p:txBody>
      </p:sp>
      <p:pic>
        <p:nvPicPr>
          <p:cNvPr id="5" name="Content Placeholder 4">
            <a:extLst>
              <a:ext uri="{FF2B5EF4-FFF2-40B4-BE49-F238E27FC236}">
                <a16:creationId xmlns:a16="http://schemas.microsoft.com/office/drawing/2014/main" id="{EB60E4B2-D6F9-4491-B4EF-E65F4F6D2B39}"/>
              </a:ext>
            </a:extLst>
          </p:cNvPr>
          <p:cNvPicPr>
            <a:picLocks noGrp="1" noChangeAspect="1"/>
          </p:cNvPicPr>
          <p:nvPr>
            <p:ph idx="1"/>
          </p:nvPr>
        </p:nvPicPr>
        <p:blipFill>
          <a:blip r:embed="rId2"/>
          <a:stretch>
            <a:fillRect/>
          </a:stretch>
        </p:blipFill>
        <p:spPr>
          <a:xfrm>
            <a:off x="2277870" y="2565919"/>
            <a:ext cx="7628472" cy="1897338"/>
          </a:xfrm>
        </p:spPr>
      </p:pic>
      <p:sp>
        <p:nvSpPr>
          <p:cNvPr id="3" name="TextBox 2">
            <a:extLst>
              <a:ext uri="{FF2B5EF4-FFF2-40B4-BE49-F238E27FC236}">
                <a16:creationId xmlns:a16="http://schemas.microsoft.com/office/drawing/2014/main" id="{F4D47B1A-9C39-592A-FC06-C85DD5C9B4A4}"/>
              </a:ext>
            </a:extLst>
          </p:cNvPr>
          <p:cNvSpPr txBox="1"/>
          <p:nvPr/>
        </p:nvSpPr>
        <p:spPr>
          <a:xfrm>
            <a:off x="3580598" y="5322771"/>
            <a:ext cx="7628472" cy="646331"/>
          </a:xfrm>
          <a:prstGeom prst="rect">
            <a:avLst/>
          </a:prstGeom>
          <a:noFill/>
        </p:spPr>
        <p:txBody>
          <a:bodyPr wrap="square" rtlCol="0">
            <a:spAutoFit/>
          </a:bodyPr>
          <a:lstStyle/>
          <a:p>
            <a:r>
              <a:rPr lang="en-GB" dirty="0"/>
              <a:t>Quoting Roger Palk (1962) </a:t>
            </a:r>
            <a:r>
              <a:rPr lang="en-GB" i="1" dirty="0"/>
              <a:t>The Business of Management: Art or Craft?  </a:t>
            </a:r>
            <a:r>
              <a:rPr lang="en-GB" dirty="0"/>
              <a:t>(Penguin)</a:t>
            </a:r>
          </a:p>
        </p:txBody>
      </p:sp>
    </p:spTree>
    <p:extLst>
      <p:ext uri="{BB962C8B-B14F-4D97-AF65-F5344CB8AC3E}">
        <p14:creationId xmlns:p14="http://schemas.microsoft.com/office/powerpoint/2010/main" val="3919266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E1C8C-166B-409D-A618-B4C7E1789F24}"/>
              </a:ext>
            </a:extLst>
          </p:cNvPr>
          <p:cNvSpPr>
            <a:spLocks noGrp="1"/>
          </p:cNvSpPr>
          <p:nvPr>
            <p:ph type="title"/>
          </p:nvPr>
        </p:nvSpPr>
        <p:spPr/>
        <p:txBody>
          <a:bodyPr/>
          <a:lstStyle/>
          <a:p>
            <a:r>
              <a:rPr lang="en-GB"/>
              <a:t>John Coles, </a:t>
            </a:r>
            <a:r>
              <a:rPr lang="en-GB" i="1"/>
              <a:t>Field Archaeology in Britain </a:t>
            </a:r>
            <a:r>
              <a:rPr lang="en-GB"/>
              <a:t>(1975)</a:t>
            </a:r>
          </a:p>
        </p:txBody>
      </p:sp>
      <p:sp>
        <p:nvSpPr>
          <p:cNvPr id="3" name="Content Placeholder 2">
            <a:extLst>
              <a:ext uri="{FF2B5EF4-FFF2-40B4-BE49-F238E27FC236}">
                <a16:creationId xmlns:a16="http://schemas.microsoft.com/office/drawing/2014/main" id="{D31C151B-9086-49E1-9B89-5BC9808DB829}"/>
              </a:ext>
            </a:extLst>
          </p:cNvPr>
          <p:cNvSpPr>
            <a:spLocks noGrp="1"/>
          </p:cNvSpPr>
          <p:nvPr>
            <p:ph idx="1"/>
          </p:nvPr>
        </p:nvSpPr>
        <p:spPr/>
        <p:txBody>
          <a:bodyPr/>
          <a:lstStyle/>
          <a:p>
            <a:pPr marL="0" indent="0">
              <a:buNone/>
            </a:pPr>
            <a:r>
              <a:rPr lang="en-GB"/>
              <a:t>“Many sites have been excavated by professional archaeologists who steadfastly refuse to publish their results, and there can be no justification for this; at best, however, the records and finds, hopefully comprehensible, are accessible in some public institution.” p. 8</a:t>
            </a:r>
          </a:p>
        </p:txBody>
      </p:sp>
    </p:spTree>
    <p:extLst>
      <p:ext uri="{BB962C8B-B14F-4D97-AF65-F5344CB8AC3E}">
        <p14:creationId xmlns:p14="http://schemas.microsoft.com/office/powerpoint/2010/main" val="1147310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FF3B4-771F-4944-A017-9C1CBE97C107}"/>
              </a:ext>
            </a:extLst>
          </p:cNvPr>
          <p:cNvSpPr>
            <a:spLocks noGrp="1"/>
          </p:cNvSpPr>
          <p:nvPr>
            <p:ph type="title"/>
          </p:nvPr>
        </p:nvSpPr>
        <p:spPr/>
        <p:txBody>
          <a:bodyPr>
            <a:normAutofit fontScale="90000"/>
          </a:bodyPr>
          <a:lstStyle/>
          <a:p>
            <a:r>
              <a:rPr lang="en-GB"/>
              <a:t>Frere Report 1975 (Department of the Environment </a:t>
            </a:r>
            <a:r>
              <a:rPr lang="en-GB" i="1"/>
              <a:t>Principles of Publication in Rescue Archaeology )</a:t>
            </a:r>
          </a:p>
        </p:txBody>
      </p:sp>
      <p:sp>
        <p:nvSpPr>
          <p:cNvPr id="3" name="Content Placeholder 2">
            <a:extLst>
              <a:ext uri="{FF2B5EF4-FFF2-40B4-BE49-F238E27FC236}">
                <a16:creationId xmlns:a16="http://schemas.microsoft.com/office/drawing/2014/main" id="{635873FC-FCB6-448F-8BB8-C82A83D6E7D5}"/>
              </a:ext>
            </a:extLst>
          </p:cNvPr>
          <p:cNvSpPr>
            <a:spLocks noGrp="1"/>
          </p:cNvSpPr>
          <p:nvPr>
            <p:ph idx="1"/>
          </p:nvPr>
        </p:nvSpPr>
        <p:spPr/>
        <p:txBody>
          <a:bodyPr/>
          <a:lstStyle/>
          <a:p>
            <a:pPr marL="0" indent="0">
              <a:buNone/>
            </a:pPr>
            <a:r>
              <a:rPr lang="en-GB" dirty="0"/>
              <a:t>Levels of publication</a:t>
            </a:r>
          </a:p>
          <a:p>
            <a:r>
              <a:rPr lang="en-GB" dirty="0"/>
              <a:t>I archaeological material</a:t>
            </a:r>
          </a:p>
          <a:p>
            <a:r>
              <a:rPr lang="en-GB" dirty="0"/>
              <a:t>II primary records</a:t>
            </a:r>
          </a:p>
          <a:p>
            <a:r>
              <a:rPr lang="en-GB" dirty="0"/>
              <a:t>III stratigraphic description (all) (in archive)</a:t>
            </a:r>
          </a:p>
          <a:p>
            <a:r>
              <a:rPr lang="en-GB" dirty="0"/>
              <a:t>IV publication</a:t>
            </a:r>
          </a:p>
          <a:p>
            <a:endParaRPr lang="en-GB" dirty="0"/>
          </a:p>
          <a:p>
            <a:r>
              <a:rPr lang="en-GB" dirty="0"/>
              <a:t>Assumption that all fieldwork should be reported to LIII</a:t>
            </a:r>
          </a:p>
        </p:txBody>
      </p:sp>
    </p:spTree>
    <p:extLst>
      <p:ext uri="{BB962C8B-B14F-4D97-AF65-F5344CB8AC3E}">
        <p14:creationId xmlns:p14="http://schemas.microsoft.com/office/powerpoint/2010/main" val="1489886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AD03E-0D0A-4115-9CBE-D6618C4242FD}"/>
              </a:ext>
            </a:extLst>
          </p:cNvPr>
          <p:cNvSpPr>
            <a:spLocks noGrp="1"/>
          </p:cNvSpPr>
          <p:nvPr>
            <p:ph type="title"/>
          </p:nvPr>
        </p:nvSpPr>
        <p:spPr>
          <a:xfrm>
            <a:off x="838200" y="1366838"/>
            <a:ext cx="10515600" cy="1325563"/>
          </a:xfrm>
        </p:spPr>
        <p:txBody>
          <a:bodyPr>
            <a:normAutofit fontScale="90000"/>
          </a:bodyPr>
          <a:lstStyle/>
          <a:p>
            <a:r>
              <a:rPr lang="en-GB"/>
              <a:t>Cunliffe, B.W. 1983 </a:t>
            </a:r>
            <a:r>
              <a:rPr lang="en-GB" i="1"/>
              <a:t>The Publication of Archaeological Excavations: Report of a Joint Working Party of the Council for British Archaeology and the Department of the Environment</a:t>
            </a:r>
          </a:p>
        </p:txBody>
      </p:sp>
      <p:sp>
        <p:nvSpPr>
          <p:cNvPr id="3" name="Content Placeholder 2">
            <a:extLst>
              <a:ext uri="{FF2B5EF4-FFF2-40B4-BE49-F238E27FC236}">
                <a16:creationId xmlns:a16="http://schemas.microsoft.com/office/drawing/2014/main" id="{18952D9C-6AD9-4BFB-9AF9-9BA232A98A50}"/>
              </a:ext>
            </a:extLst>
          </p:cNvPr>
          <p:cNvSpPr>
            <a:spLocks noGrp="1"/>
          </p:cNvSpPr>
          <p:nvPr>
            <p:ph idx="1"/>
          </p:nvPr>
        </p:nvSpPr>
        <p:spPr>
          <a:xfrm>
            <a:off x="838200" y="4165599"/>
            <a:ext cx="10515600" cy="2011363"/>
          </a:xfrm>
        </p:spPr>
        <p:txBody>
          <a:bodyPr/>
          <a:lstStyle/>
          <a:p>
            <a:r>
              <a:rPr lang="en-GB"/>
              <a:t>Publish key findings</a:t>
            </a:r>
          </a:p>
          <a:p>
            <a:r>
              <a:rPr lang="en-GB"/>
              <a:t>Microfiche for supporting data</a:t>
            </a:r>
          </a:p>
        </p:txBody>
      </p:sp>
    </p:spTree>
    <p:extLst>
      <p:ext uri="{BB962C8B-B14F-4D97-AF65-F5344CB8AC3E}">
        <p14:creationId xmlns:p14="http://schemas.microsoft.com/office/powerpoint/2010/main" val="13156124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770C-FBC2-42D3-872B-3520FA54F442}"/>
              </a:ext>
            </a:extLst>
          </p:cNvPr>
          <p:cNvSpPr>
            <a:spLocks noGrp="1"/>
          </p:cNvSpPr>
          <p:nvPr>
            <p:ph type="title"/>
          </p:nvPr>
        </p:nvSpPr>
        <p:spPr/>
        <p:txBody>
          <a:bodyPr/>
          <a:lstStyle/>
          <a:p>
            <a:r>
              <a:rPr lang="en-GB"/>
              <a:t>MAP2  (1991)</a:t>
            </a:r>
          </a:p>
        </p:txBody>
      </p:sp>
      <p:sp>
        <p:nvSpPr>
          <p:cNvPr id="3" name="Content Placeholder 2">
            <a:extLst>
              <a:ext uri="{FF2B5EF4-FFF2-40B4-BE49-F238E27FC236}">
                <a16:creationId xmlns:a16="http://schemas.microsoft.com/office/drawing/2014/main" id="{F41F2964-15B5-4A2B-BA52-4E2D40911FA2}"/>
              </a:ext>
            </a:extLst>
          </p:cNvPr>
          <p:cNvSpPr>
            <a:spLocks noGrp="1"/>
          </p:cNvSpPr>
          <p:nvPr>
            <p:ph idx="1"/>
          </p:nvPr>
        </p:nvSpPr>
        <p:spPr/>
        <p:txBody>
          <a:bodyPr/>
          <a:lstStyle/>
          <a:p>
            <a:pPr marL="0" indent="0">
              <a:buNone/>
            </a:pPr>
            <a:r>
              <a:rPr lang="en-GB" dirty="0"/>
              <a:t>Phases:   (17 stages)</a:t>
            </a:r>
          </a:p>
          <a:p>
            <a:r>
              <a:rPr lang="en-GB" dirty="0"/>
              <a:t>Project planning</a:t>
            </a:r>
          </a:p>
          <a:p>
            <a:r>
              <a:rPr lang="en-GB" dirty="0"/>
              <a:t>Fieldwork</a:t>
            </a:r>
          </a:p>
          <a:p>
            <a:r>
              <a:rPr lang="en-GB" dirty="0"/>
              <a:t>Assessment of potential for analysis</a:t>
            </a:r>
          </a:p>
          <a:p>
            <a:r>
              <a:rPr lang="en-GB" dirty="0"/>
              <a:t>Analysis and report preparation</a:t>
            </a:r>
          </a:p>
          <a:p>
            <a:r>
              <a:rPr lang="en-GB" dirty="0"/>
              <a:t>Dissemination</a:t>
            </a:r>
          </a:p>
          <a:p>
            <a:endParaRPr lang="en-GB" dirty="0"/>
          </a:p>
          <a:p>
            <a:r>
              <a:rPr lang="en-GB" dirty="0"/>
              <a:t>Decision point after each stage</a:t>
            </a:r>
          </a:p>
        </p:txBody>
      </p:sp>
      <p:pic>
        <p:nvPicPr>
          <p:cNvPr id="5" name="Picture 4">
            <a:extLst>
              <a:ext uri="{FF2B5EF4-FFF2-40B4-BE49-F238E27FC236}">
                <a16:creationId xmlns:a16="http://schemas.microsoft.com/office/drawing/2014/main" id="{22CE2379-342E-4C52-B0FE-8B5E1BD0A6E6}"/>
              </a:ext>
            </a:extLst>
          </p:cNvPr>
          <p:cNvPicPr>
            <a:picLocks noChangeAspect="1"/>
          </p:cNvPicPr>
          <p:nvPr/>
        </p:nvPicPr>
        <p:blipFill>
          <a:blip r:embed="rId2"/>
          <a:stretch>
            <a:fillRect/>
          </a:stretch>
        </p:blipFill>
        <p:spPr>
          <a:xfrm>
            <a:off x="6602412" y="290512"/>
            <a:ext cx="4143375" cy="6276975"/>
          </a:xfrm>
          <a:prstGeom prst="rect">
            <a:avLst/>
          </a:prstGeom>
        </p:spPr>
      </p:pic>
      <p:pic>
        <p:nvPicPr>
          <p:cNvPr id="6" name="Picture 5">
            <a:extLst>
              <a:ext uri="{FF2B5EF4-FFF2-40B4-BE49-F238E27FC236}">
                <a16:creationId xmlns:a16="http://schemas.microsoft.com/office/drawing/2014/main" id="{425128E5-BC53-F72E-6A49-005517FEBDCE}"/>
              </a:ext>
            </a:extLst>
          </p:cNvPr>
          <p:cNvPicPr>
            <a:picLocks noChangeAspect="1"/>
          </p:cNvPicPr>
          <p:nvPr/>
        </p:nvPicPr>
        <p:blipFill>
          <a:blip r:embed="rId3"/>
          <a:stretch>
            <a:fillRect/>
          </a:stretch>
        </p:blipFill>
        <p:spPr>
          <a:xfrm>
            <a:off x="4373525" y="450056"/>
            <a:ext cx="1536161" cy="2161381"/>
          </a:xfrm>
          <a:prstGeom prst="rect">
            <a:avLst/>
          </a:prstGeom>
          <a:ln>
            <a:solidFill>
              <a:schemeClr val="accent1"/>
            </a:solidFill>
          </a:ln>
        </p:spPr>
      </p:pic>
    </p:spTree>
    <p:extLst>
      <p:ext uri="{BB962C8B-B14F-4D97-AF65-F5344CB8AC3E}">
        <p14:creationId xmlns:p14="http://schemas.microsoft.com/office/powerpoint/2010/main" val="2824127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F0B9-DC23-4540-9F67-019E15E51D3C}"/>
              </a:ext>
            </a:extLst>
          </p:cNvPr>
          <p:cNvSpPr>
            <a:spLocks noGrp="1"/>
          </p:cNvSpPr>
          <p:nvPr>
            <p:ph type="title"/>
          </p:nvPr>
        </p:nvSpPr>
        <p:spPr/>
        <p:txBody>
          <a:bodyPr/>
          <a:lstStyle/>
          <a:p>
            <a:r>
              <a:rPr lang="en-GB"/>
              <a:t>MAP2 - issues</a:t>
            </a:r>
          </a:p>
        </p:txBody>
      </p:sp>
      <p:sp>
        <p:nvSpPr>
          <p:cNvPr id="3" name="Content Placeholder 2">
            <a:extLst>
              <a:ext uri="{FF2B5EF4-FFF2-40B4-BE49-F238E27FC236}">
                <a16:creationId xmlns:a16="http://schemas.microsoft.com/office/drawing/2014/main" id="{DF9699B7-CB52-49C4-B6B3-2F7C5CF1FDE8}"/>
              </a:ext>
            </a:extLst>
          </p:cNvPr>
          <p:cNvSpPr>
            <a:spLocks noGrp="1"/>
          </p:cNvSpPr>
          <p:nvPr>
            <p:ph idx="1"/>
          </p:nvPr>
        </p:nvSpPr>
        <p:spPr/>
        <p:txBody>
          <a:bodyPr>
            <a:normAutofit lnSpcReduction="10000"/>
          </a:bodyPr>
          <a:lstStyle/>
          <a:p>
            <a:r>
              <a:rPr lang="en-GB"/>
              <a:t>Not collaborative/ inclusive</a:t>
            </a:r>
          </a:p>
          <a:p>
            <a:r>
              <a:rPr lang="en-GB"/>
              <a:t>Long/expensive assessment phase</a:t>
            </a:r>
          </a:p>
          <a:p>
            <a:r>
              <a:rPr lang="en-GB"/>
              <a:t>Deferred consideration of products</a:t>
            </a:r>
          </a:p>
          <a:p>
            <a:r>
              <a:rPr lang="en-GB"/>
              <a:t>Competing for scarce specialist resources</a:t>
            </a:r>
          </a:p>
          <a:p>
            <a:r>
              <a:rPr lang="en-GB"/>
              <a:t>PX compartmentalised</a:t>
            </a:r>
          </a:p>
          <a:p>
            <a:r>
              <a:rPr lang="en-GB"/>
              <a:t>Complex process</a:t>
            </a:r>
          </a:p>
          <a:p>
            <a:endParaRPr lang="en-GB"/>
          </a:p>
          <a:p>
            <a:r>
              <a:rPr lang="en-GB"/>
              <a:t>Stanwick Roman villa, Northants. excavated 1984-1992; interim report 1989; final report </a:t>
            </a:r>
            <a:r>
              <a:rPr lang="en-GB" i="1"/>
              <a:t>in prep.</a:t>
            </a:r>
          </a:p>
        </p:txBody>
      </p:sp>
      <p:pic>
        <p:nvPicPr>
          <p:cNvPr id="4" name="Picture 3">
            <a:extLst>
              <a:ext uri="{FF2B5EF4-FFF2-40B4-BE49-F238E27FC236}">
                <a16:creationId xmlns:a16="http://schemas.microsoft.com/office/drawing/2014/main" id="{2FF2DC34-02C9-46A3-9485-D78C49C284FC}"/>
              </a:ext>
            </a:extLst>
          </p:cNvPr>
          <p:cNvPicPr>
            <a:picLocks noChangeAspect="1"/>
          </p:cNvPicPr>
          <p:nvPr/>
        </p:nvPicPr>
        <p:blipFill>
          <a:blip r:embed="rId2"/>
          <a:stretch>
            <a:fillRect/>
          </a:stretch>
        </p:blipFill>
        <p:spPr>
          <a:xfrm>
            <a:off x="7757150" y="2410015"/>
            <a:ext cx="3877348" cy="2171315"/>
          </a:xfrm>
          <a:prstGeom prst="rect">
            <a:avLst/>
          </a:prstGeom>
        </p:spPr>
      </p:pic>
    </p:spTree>
    <p:extLst>
      <p:ext uri="{BB962C8B-B14F-4D97-AF65-F5344CB8AC3E}">
        <p14:creationId xmlns:p14="http://schemas.microsoft.com/office/powerpoint/2010/main" val="515761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23FDA-E606-4092-85AA-915EB88693D7}"/>
              </a:ext>
            </a:extLst>
          </p:cNvPr>
          <p:cNvSpPr>
            <a:spLocks noGrp="1"/>
          </p:cNvSpPr>
          <p:nvPr>
            <p:ph type="title"/>
          </p:nvPr>
        </p:nvSpPr>
        <p:spPr/>
        <p:txBody>
          <a:bodyPr/>
          <a:lstStyle/>
          <a:p>
            <a:r>
              <a:rPr lang="en-GB"/>
              <a:t>MoRPHE</a:t>
            </a:r>
          </a:p>
        </p:txBody>
      </p:sp>
      <p:sp>
        <p:nvSpPr>
          <p:cNvPr id="3" name="Content Placeholder 2">
            <a:extLst>
              <a:ext uri="{FF2B5EF4-FFF2-40B4-BE49-F238E27FC236}">
                <a16:creationId xmlns:a16="http://schemas.microsoft.com/office/drawing/2014/main" id="{D0D8B6FC-59C3-4AA7-BD9D-5B305B40EB0D}"/>
              </a:ext>
            </a:extLst>
          </p:cNvPr>
          <p:cNvSpPr>
            <a:spLocks noGrp="1"/>
          </p:cNvSpPr>
          <p:nvPr>
            <p:ph idx="1"/>
          </p:nvPr>
        </p:nvSpPr>
        <p:spPr/>
        <p:txBody>
          <a:bodyPr/>
          <a:lstStyle/>
          <a:p>
            <a:r>
              <a:rPr lang="en-GB"/>
              <a:t>Adoption of PRINCE2 principles and terminology</a:t>
            </a:r>
          </a:p>
          <a:p>
            <a:r>
              <a:rPr lang="en-GB"/>
              <a:t>Project Board</a:t>
            </a:r>
          </a:p>
          <a:p>
            <a:r>
              <a:rPr lang="en-GB"/>
              <a:t>Review points</a:t>
            </a:r>
          </a:p>
          <a:p>
            <a:r>
              <a:rPr lang="en-GB"/>
              <a:t>Teams undertaking work packages</a:t>
            </a:r>
          </a:p>
          <a:p>
            <a:endParaRPr lang="en-GB"/>
          </a:p>
        </p:txBody>
      </p:sp>
    </p:spTree>
    <p:extLst>
      <p:ext uri="{BB962C8B-B14F-4D97-AF65-F5344CB8AC3E}">
        <p14:creationId xmlns:p14="http://schemas.microsoft.com/office/powerpoint/2010/main" val="5583697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2024-A42A-4C3B-A331-CBD175853D02}"/>
              </a:ext>
            </a:extLst>
          </p:cNvPr>
          <p:cNvSpPr>
            <a:spLocks noGrp="1"/>
          </p:cNvSpPr>
          <p:nvPr>
            <p:ph type="title"/>
          </p:nvPr>
        </p:nvSpPr>
        <p:spPr/>
        <p:txBody>
          <a:bodyPr/>
          <a:lstStyle/>
          <a:p>
            <a:r>
              <a:rPr lang="en-GB"/>
              <a:t>Project management in UK archaeology</a:t>
            </a:r>
          </a:p>
        </p:txBody>
      </p:sp>
      <p:sp>
        <p:nvSpPr>
          <p:cNvPr id="3" name="Content Placeholder 2">
            <a:extLst>
              <a:ext uri="{FF2B5EF4-FFF2-40B4-BE49-F238E27FC236}">
                <a16:creationId xmlns:a16="http://schemas.microsoft.com/office/drawing/2014/main" id="{CF9C8F96-8285-409E-8C09-4F782F5F83EC}"/>
              </a:ext>
            </a:extLst>
          </p:cNvPr>
          <p:cNvSpPr>
            <a:spLocks noGrp="1"/>
          </p:cNvSpPr>
          <p:nvPr>
            <p:ph idx="1"/>
          </p:nvPr>
        </p:nvSpPr>
        <p:spPr/>
        <p:txBody>
          <a:bodyPr/>
          <a:lstStyle/>
          <a:p>
            <a:endParaRPr lang="en-GB"/>
          </a:p>
          <a:p>
            <a:endParaRPr lang="en-GB"/>
          </a:p>
          <a:p>
            <a:endParaRPr lang="en-GB"/>
          </a:p>
        </p:txBody>
      </p:sp>
      <p:pic>
        <p:nvPicPr>
          <p:cNvPr id="5" name="Picture 4">
            <a:extLst>
              <a:ext uri="{FF2B5EF4-FFF2-40B4-BE49-F238E27FC236}">
                <a16:creationId xmlns:a16="http://schemas.microsoft.com/office/drawing/2014/main" id="{A2FA2C5C-ABE4-4CF1-9262-EAC14649A515}"/>
              </a:ext>
            </a:extLst>
          </p:cNvPr>
          <p:cNvPicPr>
            <a:picLocks noChangeAspect="1"/>
          </p:cNvPicPr>
          <p:nvPr/>
        </p:nvPicPr>
        <p:blipFill>
          <a:blip r:embed="rId2"/>
          <a:stretch>
            <a:fillRect/>
          </a:stretch>
        </p:blipFill>
        <p:spPr>
          <a:xfrm>
            <a:off x="1702965" y="1337630"/>
            <a:ext cx="6660859" cy="5368786"/>
          </a:xfrm>
          <a:prstGeom prst="rect">
            <a:avLst/>
          </a:prstGeom>
        </p:spPr>
      </p:pic>
    </p:spTree>
    <p:extLst>
      <p:ext uri="{BB962C8B-B14F-4D97-AF65-F5344CB8AC3E}">
        <p14:creationId xmlns:p14="http://schemas.microsoft.com/office/powerpoint/2010/main" val="38122988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F07B0-279E-440D-8D94-596A69544AB2}"/>
              </a:ext>
            </a:extLst>
          </p:cNvPr>
          <p:cNvSpPr>
            <a:spLocks noGrp="1"/>
          </p:cNvSpPr>
          <p:nvPr>
            <p:ph type="title"/>
          </p:nvPr>
        </p:nvSpPr>
        <p:spPr/>
        <p:txBody>
          <a:bodyPr/>
          <a:lstStyle/>
          <a:p>
            <a:r>
              <a:rPr lang="en-GB"/>
              <a:t>Publication and the research cycle </a:t>
            </a:r>
          </a:p>
        </p:txBody>
      </p:sp>
      <p:sp>
        <p:nvSpPr>
          <p:cNvPr id="3" name="Content Placeholder 2">
            <a:extLst>
              <a:ext uri="{FF2B5EF4-FFF2-40B4-BE49-F238E27FC236}">
                <a16:creationId xmlns:a16="http://schemas.microsoft.com/office/drawing/2014/main" id="{93997AFA-B992-497B-A3E1-CA6F09B6C9DC}"/>
              </a:ext>
            </a:extLst>
          </p:cNvPr>
          <p:cNvSpPr>
            <a:spLocks noGrp="1"/>
          </p:cNvSpPr>
          <p:nvPr>
            <p:ph idx="1"/>
          </p:nvPr>
        </p:nvSpPr>
        <p:spPr/>
        <p:txBody>
          <a:bodyPr/>
          <a:lstStyle/>
          <a:p>
            <a:r>
              <a:rPr lang="en-GB"/>
              <a:t>What is the most recent published (non-grey lit) report you have read?</a:t>
            </a:r>
          </a:p>
          <a:p>
            <a:r>
              <a:rPr lang="en-GB"/>
              <a:t>When was the fieldwork done?</a:t>
            </a:r>
          </a:p>
          <a:p>
            <a:endParaRPr lang="en-GB"/>
          </a:p>
          <a:p>
            <a:endParaRPr lang="en-GB"/>
          </a:p>
        </p:txBody>
      </p:sp>
    </p:spTree>
    <p:extLst>
      <p:ext uri="{BB962C8B-B14F-4D97-AF65-F5344CB8AC3E}">
        <p14:creationId xmlns:p14="http://schemas.microsoft.com/office/powerpoint/2010/main" val="40833240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normAutofit fontScale="90000"/>
          </a:bodyPr>
          <a:lstStyle/>
          <a:p>
            <a:r>
              <a:rPr lang="en-GB"/>
              <a:t>What was the last published excavation report you read? When was the fieldwork done?</a:t>
            </a:r>
            <a:endParaRPr lang="en-FI"/>
          </a:p>
        </p:txBody>
      </p:sp>
      <p:sp>
        <p:nvSpPr>
          <p:cNvPr id="4" name="Rectangle: Rounded Corners 3">
            <a:extLst>
              <a:ext uri="{FF2B5EF4-FFF2-40B4-BE49-F238E27FC236}">
                <a16:creationId xmlns:a16="http://schemas.microsoft.com/office/drawing/2014/main" id="{E1B566C0-55EF-41D3-809F-54FB4C50FBDC}"/>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17B15227-34E9-4DF4-A6D4-25EBE49F63D6}"/>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B43D9D72-7F55-4C26-9820-2682E5525BB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4F17040-0F52-422C-BD83-AAAFDAA1F258}"/>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788F53E9-4194-4164-83D7-B8DFCCFF53FF}"/>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D3D5D5C-E751-4497-AC9E-D84729EB9241}"/>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424003D6-C273-4C60-9576-BCDE68A182DC}"/>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1" name="Rectangle: Rounded Corners 10">
            <a:extLst>
              <a:ext uri="{FF2B5EF4-FFF2-40B4-BE49-F238E27FC236}">
                <a16:creationId xmlns:a16="http://schemas.microsoft.com/office/drawing/2014/main" id="{03EDEFA9-1334-49E1-BC00-82132C84A188}"/>
              </a:ext>
            </a:extLst>
          </p:cNvPr>
          <p:cNvSpPr/>
          <p:nvPr>
            <p:custDataLst>
              <p:tags r:id="rId10"/>
            </p:custDataLst>
          </p:nvPr>
        </p:nvSpPr>
        <p:spPr>
          <a:xfrm>
            <a:off x="838200" y="1219200"/>
            <a:ext cx="10515600" cy="635000"/>
          </a:xfrm>
          <a:prstGeom prst="roundRect">
            <a:avLst/>
          </a:prstGeom>
          <a:solidFill>
            <a:srgbClr val="FFFFFF">
              <a:alpha val="50000"/>
              <a:alpha val="0"/>
              <a:alpha val="0"/>
              <a:alpha val="0"/>
              <a:alpha val="0"/>
            </a:srgbClr>
          </a:solidFill>
          <a:ln w="254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A5A9B3AD-2B91-44C9-ADF3-08933E7809A7}"/>
              </a:ext>
            </a:extLst>
          </p:cNvPr>
          <p:cNvSpPr/>
          <p:nvPr>
            <p:custDataLst>
              <p:tags r:id="rId11"/>
            </p:custDataLst>
          </p:nvPr>
        </p:nvSpPr>
        <p:spPr>
          <a:xfrm>
            <a:off x="838200" y="1981200"/>
            <a:ext cx="10515600" cy="635000"/>
          </a:xfrm>
          <a:prstGeom prst="roundRect">
            <a:avLst/>
          </a:prstGeom>
          <a:solidFill>
            <a:srgbClr val="FFFFFF">
              <a:alpha val="50000"/>
              <a:alpha val="0"/>
              <a:alpha val="0"/>
              <a:alpha val="0"/>
              <a:alpha val="0"/>
            </a:srgbClr>
          </a:solidFill>
          <a:ln w="254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2B166955-BC7A-4AD7-9331-08B7F897A86A}"/>
              </a:ext>
            </a:extLst>
          </p:cNvPr>
          <p:cNvSpPr/>
          <p:nvPr>
            <p:custDataLst>
              <p:tags r:id="rId12"/>
            </p:custDataLst>
          </p:nvPr>
        </p:nvSpPr>
        <p:spPr>
          <a:xfrm>
            <a:off x="838200" y="2743200"/>
            <a:ext cx="10515600" cy="635000"/>
          </a:xfrm>
          <a:prstGeom prst="roundRect">
            <a:avLst/>
          </a:prstGeom>
          <a:solidFill>
            <a:srgbClr val="FFFFFF">
              <a:alpha val="50000"/>
              <a:alpha val="0"/>
              <a:alpha val="0"/>
              <a:alpha val="0"/>
              <a:alpha val="0"/>
            </a:srgbClr>
          </a:solidFill>
          <a:ln w="254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714095C5-D199-4AC3-8F2B-297DD8757E6E}"/>
              </a:ext>
            </a:extLst>
          </p:cNvPr>
          <p:cNvSpPr/>
          <p:nvPr>
            <p:custDataLst>
              <p:tags r:id="rId13"/>
            </p:custDataLst>
          </p:nvPr>
        </p:nvSpPr>
        <p:spPr>
          <a:xfrm>
            <a:off x="838200" y="3505200"/>
            <a:ext cx="10515600" cy="635000"/>
          </a:xfrm>
          <a:prstGeom prst="roundRect">
            <a:avLst/>
          </a:prstGeom>
          <a:solidFill>
            <a:srgbClr val="FFFFFF">
              <a:alpha val="50000"/>
              <a:alpha val="0"/>
              <a:alpha val="0"/>
              <a:alpha val="0"/>
              <a:alpha val="0"/>
            </a:srgbClr>
          </a:solidFill>
          <a:ln w="254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9BF033C4-3B74-4D65-A1A7-F58E32D4998D}"/>
              </a:ext>
            </a:extLst>
          </p:cNvPr>
          <p:cNvSpPr/>
          <p:nvPr>
            <p:custDataLst>
              <p:tags r:id="rId14"/>
            </p:custDataLst>
          </p:nvPr>
        </p:nvSpPr>
        <p:spPr>
          <a:xfrm>
            <a:off x="838200" y="4267200"/>
            <a:ext cx="10515600" cy="635000"/>
          </a:xfrm>
          <a:prstGeom prst="roundRect">
            <a:avLst/>
          </a:prstGeom>
          <a:solidFill>
            <a:srgbClr val="FFFFFF">
              <a:alpha val="50000"/>
              <a:alpha val="0"/>
              <a:alpha val="0"/>
              <a:alpha val="0"/>
              <a:alpha val="0"/>
            </a:srgbClr>
          </a:solidFill>
          <a:ln w="254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8A5820C0-4911-4C68-83AA-9C57A5708345}"/>
              </a:ext>
            </a:extLst>
          </p:cNvPr>
          <p:cNvSpPr/>
          <p:nvPr>
            <p:custDataLst>
              <p:tags r:id="rId15"/>
            </p:custDataLst>
          </p:nvPr>
        </p:nvSpPr>
        <p:spPr>
          <a:xfrm>
            <a:off x="838200" y="5029200"/>
            <a:ext cx="10515600" cy="635000"/>
          </a:xfrm>
          <a:prstGeom prst="roundRect">
            <a:avLst/>
          </a:prstGeom>
          <a:solidFill>
            <a:srgbClr val="FFFFFF">
              <a:alpha val="50000"/>
              <a:alpha val="0"/>
              <a:alpha val="0"/>
              <a:alpha val="0"/>
              <a:alpha val="0"/>
            </a:srgbClr>
          </a:solidFill>
          <a:ln w="25400" cap="flat" cmpd="sng" algn="ctr">
            <a:solidFill>
              <a:srgbClr val="4472C4">
                <a:shade val="1500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256712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normAutofit fontScale="90000"/>
          </a:bodyPr>
          <a:lstStyle/>
          <a:p>
            <a:r>
              <a:rPr lang="en-GB"/>
              <a:t>What was the last published excavation report you read? When was the fieldwork done?</a:t>
            </a:r>
            <a:endParaRPr lang="en-FI"/>
          </a:p>
        </p:txBody>
      </p:sp>
      <p:sp>
        <p:nvSpPr>
          <p:cNvPr id="4" name="Rectangle: Rounded Corners 3">
            <a:extLst>
              <a:ext uri="{FF2B5EF4-FFF2-40B4-BE49-F238E27FC236}">
                <a16:creationId xmlns:a16="http://schemas.microsoft.com/office/drawing/2014/main" id="{DB9FB2A3-7322-4DB4-9819-07749F1BFF1C}"/>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5FEFF1D4-30A8-4B3B-9B59-FB45DA72E854}"/>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Results slide</a:t>
            </a:r>
          </a:p>
        </p:txBody>
      </p:sp>
      <p:sp>
        <p:nvSpPr>
          <p:cNvPr id="6" name="Rectangle: Top Corners Snipped 5">
            <a:extLst>
              <a:ext uri="{FF2B5EF4-FFF2-40B4-BE49-F238E27FC236}">
                <a16:creationId xmlns:a16="http://schemas.microsoft.com/office/drawing/2014/main" id="{2212E7E0-E3CD-41B3-8085-E39D4962BB9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1EB6B1B-1B49-4A64-B69F-5030EA93DC7F}"/>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C3758A5-1AA8-4228-9A6D-8E69FAE1E9E6}"/>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F73B911F-D95E-404B-A016-AB63B03E83D4}"/>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107-764-472</a:t>
            </a:r>
            <a:endParaRPr lang="en-GB"/>
          </a:p>
        </p:txBody>
      </p:sp>
      <p:sp>
        <p:nvSpPr>
          <p:cNvPr id="10" name="Rectangle 9">
            <a:extLst>
              <a:ext uri="{FF2B5EF4-FFF2-40B4-BE49-F238E27FC236}">
                <a16:creationId xmlns:a16="http://schemas.microsoft.com/office/drawing/2014/main" id="{A2A8CA56-4080-4DF4-A72F-B380959DD0A5}"/>
              </a:ext>
            </a:extLst>
          </p:cNvPr>
          <p:cNvSpPr/>
          <p:nvPr>
            <p:custDataLst>
              <p:tags r:id="rId9"/>
            </p:custDataLst>
          </p:nvPr>
        </p:nvSpPr>
        <p:spPr>
          <a:xfrm>
            <a:off x="8382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1" name="Rectangle 10">
            <a:extLst>
              <a:ext uri="{FF2B5EF4-FFF2-40B4-BE49-F238E27FC236}">
                <a16:creationId xmlns:a16="http://schemas.microsoft.com/office/drawing/2014/main" id="{B962541D-007F-4A7F-B06E-545B78237286}"/>
              </a:ext>
            </a:extLst>
          </p:cNvPr>
          <p:cNvSpPr/>
          <p:nvPr>
            <p:custDataLst>
              <p:tags r:id="rId10"/>
            </p:custDataLst>
          </p:nvPr>
        </p:nvSpPr>
        <p:spPr>
          <a:xfrm>
            <a:off x="34798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2" name="Rectangle 11">
            <a:extLst>
              <a:ext uri="{FF2B5EF4-FFF2-40B4-BE49-F238E27FC236}">
                <a16:creationId xmlns:a16="http://schemas.microsoft.com/office/drawing/2014/main" id="{857CD166-3F9D-4D16-93F0-579927204E5A}"/>
              </a:ext>
            </a:extLst>
          </p:cNvPr>
          <p:cNvSpPr/>
          <p:nvPr>
            <p:custDataLst>
              <p:tags r:id="rId11"/>
            </p:custDataLst>
          </p:nvPr>
        </p:nvSpPr>
        <p:spPr>
          <a:xfrm>
            <a:off x="61214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3" name="Rectangle 12">
            <a:extLst>
              <a:ext uri="{FF2B5EF4-FFF2-40B4-BE49-F238E27FC236}">
                <a16:creationId xmlns:a16="http://schemas.microsoft.com/office/drawing/2014/main" id="{2476450B-4941-4847-858F-07E68F5CAAD7}"/>
              </a:ext>
            </a:extLst>
          </p:cNvPr>
          <p:cNvSpPr/>
          <p:nvPr>
            <p:custDataLst>
              <p:tags r:id="rId12"/>
            </p:custDataLst>
          </p:nvPr>
        </p:nvSpPr>
        <p:spPr>
          <a:xfrm>
            <a:off x="8763000" y="17907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4" name="Rectangle 13">
            <a:extLst>
              <a:ext uri="{FF2B5EF4-FFF2-40B4-BE49-F238E27FC236}">
                <a16:creationId xmlns:a16="http://schemas.microsoft.com/office/drawing/2014/main" id="{6A248F34-53B3-490D-884A-158765CD992E}"/>
              </a:ext>
            </a:extLst>
          </p:cNvPr>
          <p:cNvSpPr/>
          <p:nvPr>
            <p:custDataLst>
              <p:tags r:id="rId13"/>
            </p:custDataLst>
          </p:nvPr>
        </p:nvSpPr>
        <p:spPr>
          <a:xfrm>
            <a:off x="8382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7B2ACF3A-B22D-4B00-9B20-03F63E9CA7A8}"/>
              </a:ext>
            </a:extLst>
          </p:cNvPr>
          <p:cNvSpPr/>
          <p:nvPr>
            <p:custDataLst>
              <p:tags r:id="rId14"/>
            </p:custDataLst>
          </p:nvPr>
        </p:nvSpPr>
        <p:spPr>
          <a:xfrm>
            <a:off x="34798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0F687405-D781-4374-B360-88345B7CEC6E}"/>
              </a:ext>
            </a:extLst>
          </p:cNvPr>
          <p:cNvSpPr/>
          <p:nvPr>
            <p:custDataLst>
              <p:tags r:id="rId15"/>
            </p:custDataLst>
          </p:nvPr>
        </p:nvSpPr>
        <p:spPr>
          <a:xfrm>
            <a:off x="61214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3F859BA3-7AB9-49B2-BC65-EE8182B2FDE4}"/>
              </a:ext>
            </a:extLst>
          </p:cNvPr>
          <p:cNvSpPr/>
          <p:nvPr>
            <p:custDataLst>
              <p:tags r:id="rId16"/>
            </p:custDataLst>
          </p:nvPr>
        </p:nvSpPr>
        <p:spPr>
          <a:xfrm>
            <a:off x="8763000" y="29083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64C1F857-E98D-4757-8350-69E6775CAED7}"/>
              </a:ext>
            </a:extLst>
          </p:cNvPr>
          <p:cNvSpPr/>
          <p:nvPr>
            <p:custDataLst>
              <p:tags r:id="rId17"/>
            </p:custDataLst>
          </p:nvPr>
        </p:nvSpPr>
        <p:spPr>
          <a:xfrm>
            <a:off x="8382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69DC01EF-AEB3-4A92-8300-9D403B764657}"/>
              </a:ext>
            </a:extLst>
          </p:cNvPr>
          <p:cNvSpPr/>
          <p:nvPr>
            <p:custDataLst>
              <p:tags r:id="rId18"/>
            </p:custDataLst>
          </p:nvPr>
        </p:nvSpPr>
        <p:spPr>
          <a:xfrm>
            <a:off x="34798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E1483C53-7FDD-4F37-9BF1-387413875EF5}"/>
              </a:ext>
            </a:extLst>
          </p:cNvPr>
          <p:cNvSpPr/>
          <p:nvPr>
            <p:custDataLst>
              <p:tags r:id="rId19"/>
            </p:custDataLst>
          </p:nvPr>
        </p:nvSpPr>
        <p:spPr>
          <a:xfrm>
            <a:off x="61214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29DE3BAF-CF03-4B1F-9CDA-09A56C497E04}"/>
              </a:ext>
            </a:extLst>
          </p:cNvPr>
          <p:cNvSpPr/>
          <p:nvPr>
            <p:custDataLst>
              <p:tags r:id="rId20"/>
            </p:custDataLst>
          </p:nvPr>
        </p:nvSpPr>
        <p:spPr>
          <a:xfrm>
            <a:off x="8763000" y="40259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3C61E366-4654-401A-A110-31FF924DCA55}"/>
              </a:ext>
            </a:extLst>
          </p:cNvPr>
          <p:cNvSpPr/>
          <p:nvPr>
            <p:custDataLst>
              <p:tags r:id="rId21"/>
            </p:custDataLst>
          </p:nvPr>
        </p:nvSpPr>
        <p:spPr>
          <a:xfrm>
            <a:off x="8382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C06B9964-F2C4-49EE-8D1B-8E216C39768C}"/>
              </a:ext>
            </a:extLst>
          </p:cNvPr>
          <p:cNvSpPr/>
          <p:nvPr>
            <p:custDataLst>
              <p:tags r:id="rId22"/>
            </p:custDataLst>
          </p:nvPr>
        </p:nvSpPr>
        <p:spPr>
          <a:xfrm>
            <a:off x="34798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C372CBEE-6508-4D06-8DE5-A76E206E55E6}"/>
              </a:ext>
            </a:extLst>
          </p:cNvPr>
          <p:cNvSpPr/>
          <p:nvPr>
            <p:custDataLst>
              <p:tags r:id="rId23"/>
            </p:custDataLst>
          </p:nvPr>
        </p:nvSpPr>
        <p:spPr>
          <a:xfrm>
            <a:off x="61214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B836CA46-FB07-4097-AD4D-493D52A6AD54}"/>
              </a:ext>
            </a:extLst>
          </p:cNvPr>
          <p:cNvSpPr/>
          <p:nvPr>
            <p:custDataLst>
              <p:tags r:id="rId24"/>
            </p:custDataLst>
          </p:nvPr>
        </p:nvSpPr>
        <p:spPr>
          <a:xfrm>
            <a:off x="8763000" y="5143500"/>
            <a:ext cx="2578100" cy="1041400"/>
          </a:xfrm>
          <a:prstGeom prst="rect">
            <a:avLst/>
          </a:prstGeom>
          <a:solidFill>
            <a:srgbClr val="FFFFFF">
              <a:alpha val="50000"/>
            </a:srgbClr>
          </a:solidFill>
          <a:ln w="25400" cap="flat" cmpd="sng" algn="ctr">
            <a:solidFill>
              <a:srgbClr val="4472C4">
                <a:shade val="15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EB48920C-8A56-4A85-A16E-34A50A41269C}"/>
              </a:ext>
            </a:extLst>
          </p:cNvPr>
          <p:cNvSpPr/>
          <p:nvPr>
            <p:custDataLst>
              <p:tags r:id="rId25"/>
            </p:custDataLst>
          </p:nvPr>
        </p:nvSpPr>
        <p:spPr>
          <a:xfrm>
            <a:off x="838200" y="5753100"/>
            <a:ext cx="10515600" cy="876300"/>
          </a:xfrm>
          <a:prstGeom prst="rect">
            <a:avLst/>
          </a:prstGeom>
          <a:solidFill>
            <a:srgbClr val="666666">
              <a:alpha val="40000"/>
              <a:alpha val="0"/>
              <a:alpha val="0"/>
            </a:srgbClr>
          </a:solidFill>
          <a:ln w="12700" cap="flat" cmpd="sng" algn="ctr">
            <a:solidFill>
              <a:srgbClr val="808080">
                <a:alpha val="4000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5767205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D0627-85AD-4E88-A643-D861ECBAC9E5}"/>
              </a:ext>
            </a:extLst>
          </p:cNvPr>
          <p:cNvSpPr>
            <a:spLocks noGrp="1"/>
          </p:cNvSpPr>
          <p:nvPr>
            <p:ph type="title"/>
          </p:nvPr>
        </p:nvSpPr>
        <p:spPr/>
        <p:txBody>
          <a:bodyPr/>
          <a:lstStyle/>
          <a:p>
            <a:r>
              <a:rPr lang="en-GB"/>
              <a:t>What publication means </a:t>
            </a:r>
          </a:p>
        </p:txBody>
      </p:sp>
      <p:sp>
        <p:nvSpPr>
          <p:cNvPr id="3" name="Content Placeholder 2">
            <a:extLst>
              <a:ext uri="{FF2B5EF4-FFF2-40B4-BE49-F238E27FC236}">
                <a16:creationId xmlns:a16="http://schemas.microsoft.com/office/drawing/2014/main" id="{3D609021-C3C3-4EC7-8521-85CF77F4E3E9}"/>
              </a:ext>
            </a:extLst>
          </p:cNvPr>
          <p:cNvSpPr>
            <a:spLocks noGrp="1"/>
          </p:cNvSpPr>
          <p:nvPr>
            <p:ph idx="1"/>
          </p:nvPr>
        </p:nvSpPr>
        <p:spPr/>
        <p:txBody>
          <a:bodyPr/>
          <a:lstStyle/>
          <a:p>
            <a:pPr marL="0" indent="0">
              <a:buNone/>
            </a:pPr>
            <a:r>
              <a:rPr lang="en-GB" b="1" i="0">
                <a:solidFill>
                  <a:srgbClr val="823047"/>
                </a:solidFill>
                <a:effectLst/>
                <a:latin typeface="Cambria" panose="02040503050406030204" pitchFamily="18" charset="0"/>
              </a:rPr>
              <a:t>From the Ground Up</a:t>
            </a:r>
            <a:br>
              <a:rPr lang="en-GB" b="1" i="0">
                <a:solidFill>
                  <a:srgbClr val="823047"/>
                </a:solidFill>
                <a:effectLst/>
                <a:latin typeface="Cambria" panose="02040503050406030204" pitchFamily="18" charset="0"/>
              </a:rPr>
            </a:br>
            <a:r>
              <a:rPr lang="en-GB" b="1" i="0">
                <a:solidFill>
                  <a:srgbClr val="823047"/>
                </a:solidFill>
                <a:effectLst/>
                <a:latin typeface="Cambria" panose="02040503050406030204" pitchFamily="18" charset="0"/>
              </a:rPr>
              <a:t>The Publication of Archaeological Projects: a user needs survey. A summary</a:t>
            </a:r>
          </a:p>
          <a:p>
            <a:pPr marL="0" indent="0">
              <a:buNone/>
            </a:pPr>
            <a:r>
              <a:rPr lang="en-GB">
                <a:hlinkClick r:id="rId2"/>
              </a:rPr>
              <a:t>https://intarch.ac.uk/journal/issue14/puns_toc.html</a:t>
            </a:r>
            <a:endParaRPr lang="en-GB"/>
          </a:p>
          <a:p>
            <a:endParaRPr lang="en-GB"/>
          </a:p>
          <a:p>
            <a:pPr marL="0" indent="0" algn="l">
              <a:buNone/>
            </a:pPr>
            <a:r>
              <a:rPr lang="en-GB" b="0" i="0" u="none" strike="noStrike">
                <a:solidFill>
                  <a:srgbClr val="013E5B"/>
                </a:solidFill>
                <a:effectLst/>
                <a:latin typeface="-apple-system"/>
                <a:hlinkClick r:id="rId3"/>
              </a:rPr>
              <a:t>Publishing Archaeological Excavations at the Digital Turn</a:t>
            </a:r>
            <a:endParaRPr lang="en-GB" b="0" i="0">
              <a:solidFill>
                <a:srgbClr val="373A3C"/>
              </a:solidFill>
              <a:effectLst/>
              <a:latin typeface="-apple-system"/>
            </a:endParaRPr>
          </a:p>
          <a:p>
            <a:pPr marL="0" indent="0" algn="l">
              <a:buNone/>
            </a:pPr>
            <a:r>
              <a:rPr lang="en-GB" b="0" i="0">
                <a:solidFill>
                  <a:srgbClr val="373A3C"/>
                </a:solidFill>
                <a:effectLst/>
                <a:latin typeface="-apple-system"/>
              </a:rPr>
              <a:t>Opitz, Rachel</a:t>
            </a:r>
          </a:p>
          <a:p>
            <a:pPr marL="0" indent="0" algn="l">
              <a:buNone/>
            </a:pPr>
            <a:r>
              <a:rPr lang="en-GB" b="0" i="0">
                <a:solidFill>
                  <a:srgbClr val="373A3C"/>
                </a:solidFill>
                <a:effectLst/>
                <a:latin typeface="-apple-system"/>
              </a:rPr>
              <a:t>Routledge</a:t>
            </a:r>
          </a:p>
          <a:p>
            <a:pPr marL="0" indent="0" algn="l">
              <a:buNone/>
            </a:pPr>
            <a:r>
              <a:rPr lang="en-GB" b="0" i="1">
                <a:solidFill>
                  <a:srgbClr val="373A3C"/>
                </a:solidFill>
                <a:effectLst/>
                <a:latin typeface="-apple-system"/>
              </a:rPr>
              <a:t>Journal of field archaeology</a:t>
            </a:r>
            <a:r>
              <a:rPr lang="en-GB" b="0" i="0">
                <a:solidFill>
                  <a:srgbClr val="373A3C"/>
                </a:solidFill>
                <a:effectLst/>
                <a:latin typeface="-apple-system"/>
              </a:rPr>
              <a:t>, 2018-10-31, Vol.43 (sup1), p.S68-S82</a:t>
            </a:r>
          </a:p>
          <a:p>
            <a:endParaRPr lang="en-GB"/>
          </a:p>
        </p:txBody>
      </p:sp>
    </p:spTree>
    <p:extLst>
      <p:ext uri="{BB962C8B-B14F-4D97-AF65-F5344CB8AC3E}">
        <p14:creationId xmlns:p14="http://schemas.microsoft.com/office/powerpoint/2010/main" val="35595387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4F2A-09D3-4819-A4C1-7E51AE051F43}"/>
              </a:ext>
            </a:extLst>
          </p:cNvPr>
          <p:cNvSpPr>
            <a:spLocks noGrp="1"/>
          </p:cNvSpPr>
          <p:nvPr>
            <p:ph type="title"/>
          </p:nvPr>
        </p:nvSpPr>
        <p:spPr/>
        <p:txBody>
          <a:bodyPr/>
          <a:lstStyle/>
          <a:p>
            <a:r>
              <a:rPr lang="en-GB"/>
              <a:t>Archiving</a:t>
            </a:r>
          </a:p>
        </p:txBody>
      </p:sp>
      <p:sp>
        <p:nvSpPr>
          <p:cNvPr id="3" name="Content Placeholder 2">
            <a:extLst>
              <a:ext uri="{FF2B5EF4-FFF2-40B4-BE49-F238E27FC236}">
                <a16:creationId xmlns:a16="http://schemas.microsoft.com/office/drawing/2014/main" id="{339789DE-67BE-4C25-AF03-36287456C922}"/>
              </a:ext>
            </a:extLst>
          </p:cNvPr>
          <p:cNvSpPr>
            <a:spLocks noGrp="1"/>
          </p:cNvSpPr>
          <p:nvPr>
            <p:ph idx="1"/>
          </p:nvPr>
        </p:nvSpPr>
        <p:spPr/>
        <p:txBody>
          <a:bodyPr/>
          <a:lstStyle/>
          <a:p>
            <a:r>
              <a:rPr lang="en-GB" dirty="0" err="1"/>
              <a:t>Paradata</a:t>
            </a:r>
            <a:r>
              <a:rPr lang="en-GB" dirty="0"/>
              <a:t>/ metadata</a:t>
            </a:r>
          </a:p>
          <a:p>
            <a:r>
              <a:rPr lang="en-GB" dirty="0"/>
              <a:t>Categories</a:t>
            </a:r>
          </a:p>
          <a:p>
            <a:r>
              <a:rPr lang="en-GB" dirty="0"/>
              <a:t>Selection</a:t>
            </a:r>
          </a:p>
          <a:p>
            <a:r>
              <a:rPr lang="en-GB" dirty="0"/>
              <a:t>Data formats- FAIR</a:t>
            </a:r>
          </a:p>
          <a:p>
            <a:endParaRPr lang="en-GB" dirty="0"/>
          </a:p>
        </p:txBody>
      </p:sp>
    </p:spTree>
    <p:extLst>
      <p:ext uri="{BB962C8B-B14F-4D97-AF65-F5344CB8AC3E}">
        <p14:creationId xmlns:p14="http://schemas.microsoft.com/office/powerpoint/2010/main" val="742220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935BA-2E6E-04E1-EDB9-05AC1E65861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F9731EF-90B6-CC02-FDB9-5757C296DACC}"/>
              </a:ext>
            </a:extLst>
          </p:cNvPr>
          <p:cNvSpPr>
            <a:spLocks noGrp="1"/>
          </p:cNvSpPr>
          <p:nvPr>
            <p:ph idx="1"/>
          </p:nvPr>
        </p:nvSpPr>
        <p:spPr/>
        <p:txBody>
          <a:bodyPr/>
          <a:lstStyle/>
          <a:p>
            <a:r>
              <a:rPr lang="en-GB" dirty="0"/>
              <a:t>Management for organisations</a:t>
            </a:r>
          </a:p>
          <a:p>
            <a:r>
              <a:rPr lang="en-GB" dirty="0"/>
              <a:t>Project management</a:t>
            </a:r>
          </a:p>
          <a:p>
            <a:r>
              <a:rPr lang="en-GB" dirty="0"/>
              <a:t>Project management in archaeology</a:t>
            </a:r>
          </a:p>
          <a:p>
            <a:r>
              <a:rPr lang="en-GB" dirty="0"/>
              <a:t>Publication and archiving</a:t>
            </a:r>
          </a:p>
        </p:txBody>
      </p:sp>
    </p:spTree>
    <p:extLst>
      <p:ext uri="{BB962C8B-B14F-4D97-AF65-F5344CB8AC3E}">
        <p14:creationId xmlns:p14="http://schemas.microsoft.com/office/powerpoint/2010/main" val="1142212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B54DC-067C-27F5-066C-62ACBA0AA9B9}"/>
              </a:ext>
            </a:extLst>
          </p:cNvPr>
          <p:cNvSpPr>
            <a:spLocks noGrp="1"/>
          </p:cNvSpPr>
          <p:nvPr>
            <p:ph type="title"/>
          </p:nvPr>
        </p:nvSpPr>
        <p:spPr/>
        <p:txBody>
          <a:bodyPr/>
          <a:lstStyle/>
          <a:p>
            <a:r>
              <a:rPr lang="en-GB" dirty="0"/>
              <a:t>KSBs</a:t>
            </a:r>
          </a:p>
        </p:txBody>
      </p:sp>
      <p:graphicFrame>
        <p:nvGraphicFramePr>
          <p:cNvPr id="4" name="Content Placeholder 3">
            <a:extLst>
              <a:ext uri="{FF2B5EF4-FFF2-40B4-BE49-F238E27FC236}">
                <a16:creationId xmlns:a16="http://schemas.microsoft.com/office/drawing/2014/main" id="{EFF87BD8-E59B-D8CE-88D8-722A3483E2D9}"/>
              </a:ext>
            </a:extLst>
          </p:cNvPr>
          <p:cNvGraphicFramePr>
            <a:graphicFrameLocks noGrp="1"/>
          </p:cNvGraphicFramePr>
          <p:nvPr>
            <p:ph idx="1"/>
          </p:nvPr>
        </p:nvGraphicFramePr>
        <p:xfrm>
          <a:off x="1957847" y="2600472"/>
          <a:ext cx="8117331" cy="671234"/>
        </p:xfrm>
        <a:graphic>
          <a:graphicData uri="http://schemas.openxmlformats.org/drawingml/2006/table">
            <a:tbl>
              <a:tblPr firstRow="1" firstCol="1" bandRow="1">
                <a:tableStyleId>{5C22544A-7EE6-4342-B048-85BDC9FD1C3A}</a:tableStyleId>
              </a:tblPr>
              <a:tblGrid>
                <a:gridCol w="582314">
                  <a:extLst>
                    <a:ext uri="{9D8B030D-6E8A-4147-A177-3AD203B41FA5}">
                      <a16:colId xmlns:a16="http://schemas.microsoft.com/office/drawing/2014/main" val="820367070"/>
                    </a:ext>
                  </a:extLst>
                </a:gridCol>
                <a:gridCol w="7535017">
                  <a:extLst>
                    <a:ext uri="{9D8B030D-6E8A-4147-A177-3AD203B41FA5}">
                      <a16:colId xmlns:a16="http://schemas.microsoft.com/office/drawing/2014/main" val="2599352330"/>
                    </a:ext>
                  </a:extLst>
                </a:gridCol>
              </a:tblGrid>
              <a:tr h="671234">
                <a:tc>
                  <a:txBody>
                    <a:bodyPr/>
                    <a:lstStyle/>
                    <a:p>
                      <a:r>
                        <a:rPr lang="en-GB" sz="1600" b="1" kern="1200">
                          <a:solidFill>
                            <a:schemeClr val="lt1"/>
                          </a:solidFill>
                          <a:effectLst/>
                          <a:latin typeface="+mn-lt"/>
                          <a:ea typeface="+mn-ea"/>
                          <a:cs typeface="+mn-cs"/>
                        </a:rPr>
                        <a:t>B3</a:t>
                      </a:r>
                    </a:p>
                  </a:txBody>
                  <a:tcPr marL="68580" marR="68580" marT="0" marB="0"/>
                </a:tc>
                <a:tc>
                  <a:txBody>
                    <a:bodyPr/>
                    <a:lstStyle/>
                    <a:p>
                      <a:r>
                        <a:rPr lang="en-GB" sz="1600" b="1" kern="1200" dirty="0">
                          <a:solidFill>
                            <a:schemeClr val="lt1"/>
                          </a:solidFill>
                          <a:effectLst/>
                          <a:latin typeface="+mn-lt"/>
                          <a:ea typeface="+mn-ea"/>
                          <a:cs typeface="+mn-cs"/>
                        </a:rPr>
                        <a:t>be capable of conceptual thought, independent decision-making and professional judgement in order to solve problems and plan and complete complex tasks </a:t>
                      </a:r>
                    </a:p>
                  </a:txBody>
                  <a:tcPr marL="68580" marR="68580" marT="0" marB="0"/>
                </a:tc>
                <a:extLst>
                  <a:ext uri="{0D108BD9-81ED-4DB2-BD59-A6C34878D82A}">
                    <a16:rowId xmlns:a16="http://schemas.microsoft.com/office/drawing/2014/main" val="1712789464"/>
                  </a:ext>
                </a:extLst>
              </a:tr>
            </a:tbl>
          </a:graphicData>
        </a:graphic>
      </p:graphicFrame>
      <p:graphicFrame>
        <p:nvGraphicFramePr>
          <p:cNvPr id="5" name="Table 4">
            <a:extLst>
              <a:ext uri="{FF2B5EF4-FFF2-40B4-BE49-F238E27FC236}">
                <a16:creationId xmlns:a16="http://schemas.microsoft.com/office/drawing/2014/main" id="{C81EE4BF-E5AD-C6FA-97E7-FE2519CBC2B1}"/>
              </a:ext>
            </a:extLst>
          </p:cNvPr>
          <p:cNvGraphicFramePr>
            <a:graphicFrameLocks noGrp="1"/>
          </p:cNvGraphicFramePr>
          <p:nvPr/>
        </p:nvGraphicFramePr>
        <p:xfrm>
          <a:off x="1957847" y="1845533"/>
          <a:ext cx="8117331" cy="731520"/>
        </p:xfrm>
        <a:graphic>
          <a:graphicData uri="http://schemas.openxmlformats.org/drawingml/2006/table">
            <a:tbl>
              <a:tblPr firstRow="1" firstCol="1" bandRow="1">
                <a:tableStyleId>{5C22544A-7EE6-4342-B048-85BDC9FD1C3A}</a:tableStyleId>
              </a:tblPr>
              <a:tblGrid>
                <a:gridCol w="582314">
                  <a:extLst>
                    <a:ext uri="{9D8B030D-6E8A-4147-A177-3AD203B41FA5}">
                      <a16:colId xmlns:a16="http://schemas.microsoft.com/office/drawing/2014/main" val="583800946"/>
                    </a:ext>
                  </a:extLst>
                </a:gridCol>
                <a:gridCol w="7535017">
                  <a:extLst>
                    <a:ext uri="{9D8B030D-6E8A-4147-A177-3AD203B41FA5}">
                      <a16:colId xmlns:a16="http://schemas.microsoft.com/office/drawing/2014/main" val="3460417918"/>
                    </a:ext>
                  </a:extLst>
                </a:gridCol>
              </a:tblGrid>
              <a:tr h="671234">
                <a:tc>
                  <a:txBody>
                    <a:bodyPr/>
                    <a:lstStyle/>
                    <a:p>
                      <a:r>
                        <a:rPr lang="en-GB" sz="1600">
                          <a:effectLst/>
                        </a:rPr>
                        <a:t>K8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legal requirements, professional standards, relevant procedures and guidelines relevant to archaeological investigation and the processing, publication and storage of data and materials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91492449"/>
                  </a:ext>
                </a:extLst>
              </a:tr>
            </a:tbl>
          </a:graphicData>
        </a:graphic>
      </p:graphicFrame>
      <p:graphicFrame>
        <p:nvGraphicFramePr>
          <p:cNvPr id="6" name="Table 5">
            <a:extLst>
              <a:ext uri="{FF2B5EF4-FFF2-40B4-BE49-F238E27FC236}">
                <a16:creationId xmlns:a16="http://schemas.microsoft.com/office/drawing/2014/main" id="{1E06897F-F701-463D-D1DB-DAB1F79E0E42}"/>
              </a:ext>
            </a:extLst>
          </p:cNvPr>
          <p:cNvGraphicFramePr>
            <a:graphicFrameLocks noGrp="1"/>
          </p:cNvGraphicFramePr>
          <p:nvPr/>
        </p:nvGraphicFramePr>
        <p:xfrm>
          <a:off x="1957847" y="3355411"/>
          <a:ext cx="8117331" cy="671234"/>
        </p:xfrm>
        <a:graphic>
          <a:graphicData uri="http://schemas.openxmlformats.org/drawingml/2006/table">
            <a:tbl>
              <a:tblPr firstRow="1" firstCol="1" bandRow="1">
                <a:tableStyleId>{5C22544A-7EE6-4342-B048-85BDC9FD1C3A}</a:tableStyleId>
              </a:tblPr>
              <a:tblGrid>
                <a:gridCol w="582314">
                  <a:extLst>
                    <a:ext uri="{9D8B030D-6E8A-4147-A177-3AD203B41FA5}">
                      <a16:colId xmlns:a16="http://schemas.microsoft.com/office/drawing/2014/main" val="568308484"/>
                    </a:ext>
                  </a:extLst>
                </a:gridCol>
                <a:gridCol w="7535017">
                  <a:extLst>
                    <a:ext uri="{9D8B030D-6E8A-4147-A177-3AD203B41FA5}">
                      <a16:colId xmlns:a16="http://schemas.microsoft.com/office/drawing/2014/main" val="3020677245"/>
                    </a:ext>
                  </a:extLst>
                </a:gridCol>
              </a:tblGrid>
              <a:tr h="671234">
                <a:tc>
                  <a:txBody>
                    <a:bodyPr/>
                    <a:lstStyle/>
                    <a:p>
                      <a:r>
                        <a:rPr lang="en-GB" sz="1600" b="1" kern="1200">
                          <a:solidFill>
                            <a:schemeClr val="lt1"/>
                          </a:solidFill>
                          <a:effectLst/>
                          <a:latin typeface="+mn-lt"/>
                          <a:ea typeface="+mn-ea"/>
                          <a:cs typeface="+mn-cs"/>
                        </a:rPr>
                        <a:t>B6</a:t>
                      </a:r>
                    </a:p>
                  </a:txBody>
                  <a:tcPr marL="68580" marR="68580" marT="0" marB="0"/>
                </a:tc>
                <a:tc>
                  <a:txBody>
                    <a:bodyPr/>
                    <a:lstStyle/>
                    <a:p>
                      <a:r>
                        <a:rPr lang="en-GB" sz="1600" b="1" kern="1200" dirty="0">
                          <a:solidFill>
                            <a:schemeClr val="lt1"/>
                          </a:solidFill>
                          <a:effectLst/>
                          <a:latin typeface="+mn-lt"/>
                          <a:ea typeface="+mn-ea"/>
                          <a:cs typeface="+mn-cs"/>
                        </a:rPr>
                        <a:t>apply an awareness of professional judgement and ethical behaviour. Be sensitive to and aware of the cultural, historic and spiritual context of objects and structures </a:t>
                      </a:r>
                    </a:p>
                  </a:txBody>
                  <a:tcPr marL="68580" marR="68580" marT="0" marB="0"/>
                </a:tc>
                <a:extLst>
                  <a:ext uri="{0D108BD9-81ED-4DB2-BD59-A6C34878D82A}">
                    <a16:rowId xmlns:a16="http://schemas.microsoft.com/office/drawing/2014/main" val="1241915078"/>
                  </a:ext>
                </a:extLst>
              </a:tr>
            </a:tbl>
          </a:graphicData>
        </a:graphic>
      </p:graphicFrame>
      <p:sp>
        <p:nvSpPr>
          <p:cNvPr id="8" name="TextBox 7">
            <a:extLst>
              <a:ext uri="{FF2B5EF4-FFF2-40B4-BE49-F238E27FC236}">
                <a16:creationId xmlns:a16="http://schemas.microsoft.com/office/drawing/2014/main" id="{29956BBC-CBF7-CFAA-A139-0791547B4294}"/>
              </a:ext>
            </a:extLst>
          </p:cNvPr>
          <p:cNvSpPr txBox="1"/>
          <p:nvPr/>
        </p:nvSpPr>
        <p:spPr>
          <a:xfrm>
            <a:off x="1210461" y="4616626"/>
            <a:ext cx="9771078" cy="1200329"/>
          </a:xfrm>
          <a:prstGeom prst="rect">
            <a:avLst/>
          </a:prstGeom>
          <a:noFill/>
        </p:spPr>
        <p:txBody>
          <a:bodyPr wrap="square">
            <a:spAutoFit/>
          </a:bodyPr>
          <a:lstStyle/>
          <a:p>
            <a:r>
              <a:rPr lang="en-GB" dirty="0"/>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t>
            </a:r>
          </a:p>
        </p:txBody>
      </p:sp>
    </p:spTree>
    <p:extLst>
      <p:ext uri="{BB962C8B-B14F-4D97-AF65-F5344CB8AC3E}">
        <p14:creationId xmlns:p14="http://schemas.microsoft.com/office/powerpoint/2010/main" val="21671300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07764472"/>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0,0)"/>
</p:tagLst>
</file>

<file path=ppt/tags/tag13.xml><?xml version="1.0" encoding="utf-8"?>
<p:tagLst xmlns:a="http://schemas.openxmlformats.org/drawingml/2006/main" xmlns:r="http://schemas.openxmlformats.org/officeDocument/2006/relationships" xmlns:p="http://schemas.openxmlformats.org/presentationml/2006/main">
  <p:tag name="VEVOX.QRDOT" val="(12,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7,0)"/>
</p:tagLst>
</file>

<file path=ppt/tags/tag16.xml><?xml version="1.0" encoding="utf-8"?>
<p:tagLst xmlns:a="http://schemas.openxmlformats.org/drawingml/2006/main" xmlns:r="http://schemas.openxmlformats.org/officeDocument/2006/relationships" xmlns:p="http://schemas.openxmlformats.org/presentationml/2006/main">
  <p:tag name="VEVOX.QRDOT" val="(21,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9,1)"/>
</p:tagLst>
</file>

<file path=ppt/tags/tag27.xml><?xml version="1.0" encoding="utf-8"?>
<p:tagLst xmlns:a="http://schemas.openxmlformats.org/drawingml/2006/main" xmlns:r="http://schemas.openxmlformats.org/officeDocument/2006/relationships" xmlns:p="http://schemas.openxmlformats.org/presentationml/2006/main">
  <p:tag name="VEVOX.QRDOT" val="(11,1)"/>
</p:tagLst>
</file>

<file path=ppt/tags/tag28.xml><?xml version="1.0" encoding="utf-8"?>
<p:tagLst xmlns:a="http://schemas.openxmlformats.org/drawingml/2006/main" xmlns:r="http://schemas.openxmlformats.org/officeDocument/2006/relationships" xmlns:p="http://schemas.openxmlformats.org/presentationml/2006/main">
  <p:tag name="VEVOX.QRDOT" val="(12,1)"/>
</p:tagLst>
</file>

<file path=ppt/tags/tag29.xml><?xml version="1.0" encoding="utf-8"?>
<p:tagLst xmlns:a="http://schemas.openxmlformats.org/drawingml/2006/main" xmlns:r="http://schemas.openxmlformats.org/officeDocument/2006/relationships" xmlns:p="http://schemas.openxmlformats.org/presentationml/2006/main">
  <p:tag name="VEVOX.QRDOT" val="(13,1)"/>
</p:tagLst>
</file>

<file path=ppt/tags/tag30.xml><?xml version="1.0" encoding="utf-8"?>
<p:tagLst xmlns:a="http://schemas.openxmlformats.org/drawingml/2006/main" xmlns:r="http://schemas.openxmlformats.org/officeDocument/2006/relationships" xmlns:p="http://schemas.openxmlformats.org/presentationml/2006/main">
  <p:tag name="VEVOX.QRDOT" val="(15,1)"/>
</p:tagLst>
</file>

<file path=ppt/tags/tag31.xml><?xml version="1.0" encoding="utf-8"?>
<p:tagLst xmlns:a="http://schemas.openxmlformats.org/drawingml/2006/main" xmlns:r="http://schemas.openxmlformats.org/officeDocument/2006/relationships" xmlns:p="http://schemas.openxmlformats.org/presentationml/2006/main">
  <p:tag name="VEVOX.QRDOT" val="(16,1)"/>
</p:tagLst>
</file>

<file path=ppt/tags/tag32.xml><?xml version="1.0" encoding="utf-8"?>
<p:tagLst xmlns:a="http://schemas.openxmlformats.org/drawingml/2006/main" xmlns:r="http://schemas.openxmlformats.org/officeDocument/2006/relationships" xmlns:p="http://schemas.openxmlformats.org/presentationml/2006/main">
  <p:tag name="VEVOX.QRDOT" val="(17,1)"/>
</p:tagLst>
</file>

<file path=ppt/tags/tag33.xml><?xml version="1.0" encoding="utf-8"?>
<p:tagLst xmlns:a="http://schemas.openxmlformats.org/drawingml/2006/main" xmlns:r="http://schemas.openxmlformats.org/officeDocument/2006/relationships" xmlns:p="http://schemas.openxmlformats.org/presentationml/2006/main">
  <p:tag name="VEVOX.QRDOT" val="(18,1)"/>
</p:tagLst>
</file>

<file path=ppt/tags/tag34.xml><?xml version="1.0" encoding="utf-8"?>
<p:tagLst xmlns:a="http://schemas.openxmlformats.org/drawingml/2006/main" xmlns:r="http://schemas.openxmlformats.org/officeDocument/2006/relationships" xmlns:p="http://schemas.openxmlformats.org/presentationml/2006/main">
  <p:tag name="VEVOX.QRDOT" val="(20,1)"/>
</p:tagLst>
</file>

<file path=ppt/tags/tag35.xml><?xml version="1.0" encoding="utf-8"?>
<p:tagLst xmlns:a="http://schemas.openxmlformats.org/drawingml/2006/main" xmlns:r="http://schemas.openxmlformats.org/officeDocument/2006/relationships" xmlns:p="http://schemas.openxmlformats.org/presentationml/2006/main">
  <p:tag name="VEVOX.QRDOT" val="(21,1)"/>
</p:tagLst>
</file>

<file path=ppt/tags/tag36.xml><?xml version="1.0" encoding="utf-8"?>
<p:tagLst xmlns:a="http://schemas.openxmlformats.org/drawingml/2006/main" xmlns:r="http://schemas.openxmlformats.org/officeDocument/2006/relationships" xmlns:p="http://schemas.openxmlformats.org/presentationml/2006/main">
  <p:tag name="VEVOX.QRDOT" val="(23,1)"/>
</p:tagLst>
</file>

<file path=ppt/tags/tag37.xml><?xml version="1.0" encoding="utf-8"?>
<p:tagLst xmlns:a="http://schemas.openxmlformats.org/drawingml/2006/main" xmlns:r="http://schemas.openxmlformats.org/officeDocument/2006/relationships" xmlns:p="http://schemas.openxmlformats.org/presentationml/2006/main">
  <p:tag name="VEVOX.QRDOT" val="(29,1)"/>
</p:tagLst>
</file>

<file path=ppt/tags/tag38.xml><?xml version="1.0" encoding="utf-8"?>
<p:tagLst xmlns:a="http://schemas.openxmlformats.org/drawingml/2006/main" xmlns:r="http://schemas.openxmlformats.org/officeDocument/2006/relationships" xmlns:p="http://schemas.openxmlformats.org/presentationml/2006/main">
  <p:tag name="VEVOX.QRDOT" val="(1,2)"/>
</p:tagLst>
</file>

<file path=ppt/tags/tag39.xml><?xml version="1.0" encoding="utf-8"?>
<p:tagLst xmlns:a="http://schemas.openxmlformats.org/drawingml/2006/main" xmlns:r="http://schemas.openxmlformats.org/officeDocument/2006/relationships" xmlns:p="http://schemas.openxmlformats.org/presentationml/2006/main">
  <p:tag name="VEVOX.QRDOT" val="(3,2)"/>
</p:tagLst>
</file>

<file path=ppt/tags/tag40.xml><?xml version="1.0" encoding="utf-8"?>
<p:tagLst xmlns:a="http://schemas.openxmlformats.org/drawingml/2006/main" xmlns:r="http://schemas.openxmlformats.org/officeDocument/2006/relationships" xmlns:p="http://schemas.openxmlformats.org/presentationml/2006/main">
  <p:tag name="VEVOX.QRDOT" val="(4,2)"/>
</p:tagLst>
</file>

<file path=ppt/tags/tag41.xml><?xml version="1.0" encoding="utf-8"?>
<p:tagLst xmlns:a="http://schemas.openxmlformats.org/drawingml/2006/main" xmlns:r="http://schemas.openxmlformats.org/officeDocument/2006/relationships" xmlns:p="http://schemas.openxmlformats.org/presentationml/2006/main">
  <p:tag name="VEVOX.QRDOT" val="(5,2)"/>
</p:tagLst>
</file>

<file path=ppt/tags/tag42.xml><?xml version="1.0" encoding="utf-8"?>
<p:tagLst xmlns:a="http://schemas.openxmlformats.org/drawingml/2006/main" xmlns:r="http://schemas.openxmlformats.org/officeDocument/2006/relationships" xmlns:p="http://schemas.openxmlformats.org/presentationml/2006/main">
  <p:tag name="VEVOX.QRDOT" val="(7,2)"/>
</p:tagLst>
</file>

<file path=ppt/tags/tag43.xml><?xml version="1.0" encoding="utf-8"?>
<p:tagLst xmlns:a="http://schemas.openxmlformats.org/drawingml/2006/main" xmlns:r="http://schemas.openxmlformats.org/officeDocument/2006/relationships" xmlns:p="http://schemas.openxmlformats.org/presentationml/2006/main">
  <p:tag name="VEVOX.QRDOT" val="(10,2)"/>
</p:tagLst>
</file>

<file path=ppt/tags/tag44.xml><?xml version="1.0" encoding="utf-8"?>
<p:tagLst xmlns:a="http://schemas.openxmlformats.org/drawingml/2006/main" xmlns:r="http://schemas.openxmlformats.org/officeDocument/2006/relationships" xmlns:p="http://schemas.openxmlformats.org/presentationml/2006/main">
  <p:tag name="VEVOX.QRDOT" val="(12,2)"/>
</p:tagLst>
</file>

<file path=ppt/tags/tag45.xml><?xml version="1.0" encoding="utf-8"?>
<p:tagLst xmlns:a="http://schemas.openxmlformats.org/drawingml/2006/main" xmlns:r="http://schemas.openxmlformats.org/officeDocument/2006/relationships" xmlns:p="http://schemas.openxmlformats.org/presentationml/2006/main">
  <p:tag name="VEVOX.QRDOT" val="(14,2)"/>
</p:tagLst>
</file>

<file path=ppt/tags/tag46.xml><?xml version="1.0" encoding="utf-8"?>
<p:tagLst xmlns:a="http://schemas.openxmlformats.org/drawingml/2006/main" xmlns:r="http://schemas.openxmlformats.org/officeDocument/2006/relationships" xmlns:p="http://schemas.openxmlformats.org/presentationml/2006/main">
  <p:tag name="VEVOX.QRDOT" val="(15,2)"/>
</p:tagLst>
</file>

<file path=ppt/tags/tag47.xml><?xml version="1.0" encoding="utf-8"?>
<p:tagLst xmlns:a="http://schemas.openxmlformats.org/drawingml/2006/main" xmlns:r="http://schemas.openxmlformats.org/officeDocument/2006/relationships" xmlns:p="http://schemas.openxmlformats.org/presentationml/2006/main">
  <p:tag name="VEVOX.QRDOT" val="(17,2)"/>
</p:tagLst>
</file>

<file path=ppt/tags/tag48.xml><?xml version="1.0" encoding="utf-8"?>
<p:tagLst xmlns:a="http://schemas.openxmlformats.org/drawingml/2006/main" xmlns:r="http://schemas.openxmlformats.org/officeDocument/2006/relationships" xmlns:p="http://schemas.openxmlformats.org/presentationml/2006/main">
  <p:tag name="VEVOX.QRDOT" val="(19,2)"/>
</p:tagLst>
</file>

<file path=ppt/tags/tag49.xml><?xml version="1.0" encoding="utf-8"?>
<p:tagLst xmlns:a="http://schemas.openxmlformats.org/drawingml/2006/main" xmlns:r="http://schemas.openxmlformats.org/officeDocument/2006/relationships" xmlns:p="http://schemas.openxmlformats.org/presentationml/2006/main">
  <p:tag name="VEVOX.QRDOT" val="(20,2)"/>
</p:tagLst>
</file>

<file path=ppt/tags/tag50.xml><?xml version="1.0" encoding="utf-8"?>
<p:tagLst xmlns:a="http://schemas.openxmlformats.org/drawingml/2006/main" xmlns:r="http://schemas.openxmlformats.org/officeDocument/2006/relationships" xmlns:p="http://schemas.openxmlformats.org/presentationml/2006/main">
  <p:tag name="VEVOX.QRDOT" val="(23,2)"/>
</p:tagLst>
</file>

<file path=ppt/tags/tag51.xml><?xml version="1.0" encoding="utf-8"?>
<p:tagLst xmlns:a="http://schemas.openxmlformats.org/drawingml/2006/main" xmlns:r="http://schemas.openxmlformats.org/officeDocument/2006/relationships" xmlns:p="http://schemas.openxmlformats.org/presentationml/2006/main">
  <p:tag name="VEVOX.QRDOT" val="(25,2)"/>
</p:tagLst>
</file>

<file path=ppt/tags/tag52.xml><?xml version="1.0" encoding="utf-8"?>
<p:tagLst xmlns:a="http://schemas.openxmlformats.org/drawingml/2006/main" xmlns:r="http://schemas.openxmlformats.org/officeDocument/2006/relationships" xmlns:p="http://schemas.openxmlformats.org/presentationml/2006/main">
  <p:tag name="VEVOX.QRDOT" val="(26,2)"/>
</p:tagLst>
</file>

<file path=ppt/tags/tag53.xml><?xml version="1.0" encoding="utf-8"?>
<p:tagLst xmlns:a="http://schemas.openxmlformats.org/drawingml/2006/main" xmlns:r="http://schemas.openxmlformats.org/officeDocument/2006/relationships" xmlns:p="http://schemas.openxmlformats.org/presentationml/2006/main">
  <p:tag name="VEVOX.QRDOT" val="(27,2)"/>
</p:tagLst>
</file>

<file path=ppt/tags/tag54.xml><?xml version="1.0" encoding="utf-8"?>
<p:tagLst xmlns:a="http://schemas.openxmlformats.org/drawingml/2006/main" xmlns:r="http://schemas.openxmlformats.org/officeDocument/2006/relationships" xmlns:p="http://schemas.openxmlformats.org/presentationml/2006/main">
  <p:tag name="VEVOX.QRDOT" val="(29,2)"/>
</p:tagLst>
</file>

<file path=ppt/tags/tag55.xml><?xml version="1.0" encoding="utf-8"?>
<p:tagLst xmlns:a="http://schemas.openxmlformats.org/drawingml/2006/main" xmlns:r="http://schemas.openxmlformats.org/officeDocument/2006/relationships" xmlns:p="http://schemas.openxmlformats.org/presentationml/2006/main">
  <p:tag name="VEVOX.QRDOT" val="(1,3)"/>
</p:tagLst>
</file>

<file path=ppt/tags/tag56.xml><?xml version="1.0" encoding="utf-8"?>
<p:tagLst xmlns:a="http://schemas.openxmlformats.org/drawingml/2006/main" xmlns:r="http://schemas.openxmlformats.org/officeDocument/2006/relationships" xmlns:p="http://schemas.openxmlformats.org/presentationml/2006/main">
  <p:tag name="VEVOX.QRDOT" val="(3,3)"/>
</p:tagLst>
</file>

<file path=ppt/tags/tag57.xml><?xml version="1.0" encoding="utf-8"?>
<p:tagLst xmlns:a="http://schemas.openxmlformats.org/drawingml/2006/main" xmlns:r="http://schemas.openxmlformats.org/officeDocument/2006/relationships" xmlns:p="http://schemas.openxmlformats.org/presentationml/2006/main">
  <p:tag name="VEVOX.QRDOT" val="(4,3)"/>
</p:tagLst>
</file>

<file path=ppt/tags/tag58.xml><?xml version="1.0" encoding="utf-8"?>
<p:tagLst xmlns:a="http://schemas.openxmlformats.org/drawingml/2006/main" xmlns:r="http://schemas.openxmlformats.org/officeDocument/2006/relationships" xmlns:p="http://schemas.openxmlformats.org/presentationml/2006/main">
  <p:tag name="VEVOX.QRDOT" val="(5,3)"/>
</p:tagLst>
</file>

<file path=ppt/tags/tag59.xml><?xml version="1.0" encoding="utf-8"?>
<p:tagLst xmlns:a="http://schemas.openxmlformats.org/drawingml/2006/main" xmlns:r="http://schemas.openxmlformats.org/officeDocument/2006/relationships" xmlns:p="http://schemas.openxmlformats.org/presentationml/2006/main">
  <p:tag name="VEVOX.QRDOT" val="(7,3)"/>
</p:tagLst>
</file>

<file path=ppt/tags/tag60.xml><?xml version="1.0" encoding="utf-8"?>
<p:tagLst xmlns:a="http://schemas.openxmlformats.org/drawingml/2006/main" xmlns:r="http://schemas.openxmlformats.org/officeDocument/2006/relationships" xmlns:p="http://schemas.openxmlformats.org/presentationml/2006/main">
  <p:tag name="VEVOX.QRDOT" val="(10,3)"/>
</p:tagLst>
</file>

<file path=ppt/tags/tag61.xml><?xml version="1.0" encoding="utf-8"?>
<p:tagLst xmlns:a="http://schemas.openxmlformats.org/drawingml/2006/main" xmlns:r="http://schemas.openxmlformats.org/officeDocument/2006/relationships" xmlns:p="http://schemas.openxmlformats.org/presentationml/2006/main">
  <p:tag name="VEVOX.QRDOT" val="(11,3)"/>
</p:tagLst>
</file>

<file path=ppt/tags/tag62.xml><?xml version="1.0" encoding="utf-8"?>
<p:tagLst xmlns:a="http://schemas.openxmlformats.org/drawingml/2006/main" xmlns:r="http://schemas.openxmlformats.org/officeDocument/2006/relationships" xmlns:p="http://schemas.openxmlformats.org/presentationml/2006/main">
  <p:tag name="VEVOX.QRDOT" val="(14,3)"/>
</p:tagLst>
</file>

<file path=ppt/tags/tag63.xml><?xml version="1.0" encoding="utf-8"?>
<p:tagLst xmlns:a="http://schemas.openxmlformats.org/drawingml/2006/main" xmlns:r="http://schemas.openxmlformats.org/officeDocument/2006/relationships" xmlns:p="http://schemas.openxmlformats.org/presentationml/2006/main">
  <p:tag name="VEVOX.QRDOT" val="(15,3)"/>
</p:tagLst>
</file>

<file path=ppt/tags/tag64.xml><?xml version="1.0" encoding="utf-8"?>
<p:tagLst xmlns:a="http://schemas.openxmlformats.org/drawingml/2006/main" xmlns:r="http://schemas.openxmlformats.org/officeDocument/2006/relationships" xmlns:p="http://schemas.openxmlformats.org/presentationml/2006/main">
  <p:tag name="VEVOX.QRDOT" val="(16,3)"/>
</p:tagLst>
</file>

<file path=ppt/tags/tag65.xml><?xml version="1.0" encoding="utf-8"?>
<p:tagLst xmlns:a="http://schemas.openxmlformats.org/drawingml/2006/main" xmlns:r="http://schemas.openxmlformats.org/officeDocument/2006/relationships" xmlns:p="http://schemas.openxmlformats.org/presentationml/2006/main">
  <p:tag name="VEVOX.QRDOT" val="(23,3)"/>
</p:tagLst>
</file>

<file path=ppt/tags/tag66.xml><?xml version="1.0" encoding="utf-8"?>
<p:tagLst xmlns:a="http://schemas.openxmlformats.org/drawingml/2006/main" xmlns:r="http://schemas.openxmlformats.org/officeDocument/2006/relationships" xmlns:p="http://schemas.openxmlformats.org/presentationml/2006/main">
  <p:tag name="VEVOX.QRDOT" val="(25,3)"/>
</p:tagLst>
</file>

<file path=ppt/tags/tag67.xml><?xml version="1.0" encoding="utf-8"?>
<p:tagLst xmlns:a="http://schemas.openxmlformats.org/drawingml/2006/main" xmlns:r="http://schemas.openxmlformats.org/officeDocument/2006/relationships" xmlns:p="http://schemas.openxmlformats.org/presentationml/2006/main">
  <p:tag name="VEVOX.QRDOT" val="(26,3)"/>
</p:tagLst>
</file>

<file path=ppt/tags/tag68.xml><?xml version="1.0" encoding="utf-8"?>
<p:tagLst xmlns:a="http://schemas.openxmlformats.org/drawingml/2006/main" xmlns:r="http://schemas.openxmlformats.org/officeDocument/2006/relationships" xmlns:p="http://schemas.openxmlformats.org/presentationml/2006/main">
  <p:tag name="VEVOX.QRDOT" val="(27,3)"/>
</p:tagLst>
</file>

<file path=ppt/tags/tag69.xml><?xml version="1.0" encoding="utf-8"?>
<p:tagLst xmlns:a="http://schemas.openxmlformats.org/drawingml/2006/main" xmlns:r="http://schemas.openxmlformats.org/officeDocument/2006/relationships" xmlns:p="http://schemas.openxmlformats.org/presentationml/2006/main">
  <p:tag name="VEVOX.QRDOT" val="(29,3)"/>
</p:tagLst>
</file>

<file path=ppt/tags/tag70.xml><?xml version="1.0" encoding="utf-8"?>
<p:tagLst xmlns:a="http://schemas.openxmlformats.org/drawingml/2006/main" xmlns:r="http://schemas.openxmlformats.org/officeDocument/2006/relationships" xmlns:p="http://schemas.openxmlformats.org/presentationml/2006/main">
  <p:tag name="VEVOX.QRDOT" val="(1,4)"/>
</p:tagLst>
</file>

<file path=ppt/tags/tag71.xml><?xml version="1.0" encoding="utf-8"?>
<p:tagLst xmlns:a="http://schemas.openxmlformats.org/drawingml/2006/main" xmlns:r="http://schemas.openxmlformats.org/officeDocument/2006/relationships" xmlns:p="http://schemas.openxmlformats.org/presentationml/2006/main">
  <p:tag name="VEVOX.QRDOT" val="(3,4)"/>
</p:tagLst>
</file>

<file path=ppt/tags/tag72.xml><?xml version="1.0" encoding="utf-8"?>
<p:tagLst xmlns:a="http://schemas.openxmlformats.org/drawingml/2006/main" xmlns:r="http://schemas.openxmlformats.org/officeDocument/2006/relationships" xmlns:p="http://schemas.openxmlformats.org/presentationml/2006/main">
  <p:tag name="VEVOX.QRDOT" val="(4,4)"/>
</p:tagLst>
</file>

<file path=ppt/tags/tag73.xml><?xml version="1.0" encoding="utf-8"?>
<p:tagLst xmlns:a="http://schemas.openxmlformats.org/drawingml/2006/main" xmlns:r="http://schemas.openxmlformats.org/officeDocument/2006/relationships" xmlns:p="http://schemas.openxmlformats.org/presentationml/2006/main">
  <p:tag name="VEVOX.QRDOT" val="(5,4)"/>
</p:tagLst>
</file>

<file path=ppt/tags/tag74.xml><?xml version="1.0" encoding="utf-8"?>
<p:tagLst xmlns:a="http://schemas.openxmlformats.org/drawingml/2006/main" xmlns:r="http://schemas.openxmlformats.org/officeDocument/2006/relationships" xmlns:p="http://schemas.openxmlformats.org/presentationml/2006/main">
  <p:tag name="VEVOX.QRDOT" val="(7,4)"/>
</p:tagLst>
</file>

<file path=ppt/tags/tag75.xml><?xml version="1.0" encoding="utf-8"?>
<p:tagLst xmlns:a="http://schemas.openxmlformats.org/drawingml/2006/main" xmlns:r="http://schemas.openxmlformats.org/officeDocument/2006/relationships" xmlns:p="http://schemas.openxmlformats.org/presentationml/2006/main">
  <p:tag name="VEVOX.QRDOT" val="(9,4)"/>
</p:tagLst>
</file>

<file path=ppt/tags/tag76.xml><?xml version="1.0" encoding="utf-8"?>
<p:tagLst xmlns:a="http://schemas.openxmlformats.org/drawingml/2006/main" xmlns:r="http://schemas.openxmlformats.org/officeDocument/2006/relationships" xmlns:p="http://schemas.openxmlformats.org/presentationml/2006/main">
  <p:tag name="VEVOX.QRDOT" val="(11,4)"/>
</p:tagLst>
</file>

<file path=ppt/tags/tag77.xml><?xml version="1.0" encoding="utf-8"?>
<p:tagLst xmlns:a="http://schemas.openxmlformats.org/drawingml/2006/main" xmlns:r="http://schemas.openxmlformats.org/officeDocument/2006/relationships" xmlns:p="http://schemas.openxmlformats.org/presentationml/2006/main">
  <p:tag name="VEVOX.QRDOT" val="(13,4)"/>
</p:tagLst>
</file>

<file path=ppt/tags/tag78.xml><?xml version="1.0" encoding="utf-8"?>
<p:tagLst xmlns:a="http://schemas.openxmlformats.org/drawingml/2006/main" xmlns:r="http://schemas.openxmlformats.org/officeDocument/2006/relationships" xmlns:p="http://schemas.openxmlformats.org/presentationml/2006/main">
  <p:tag name="VEVOX.QRDOT" val="(15,4)"/>
</p:tagLst>
</file>

<file path=ppt/tags/tag79.xml><?xml version="1.0" encoding="utf-8"?>
<p:tagLst xmlns:a="http://schemas.openxmlformats.org/drawingml/2006/main" xmlns:r="http://schemas.openxmlformats.org/officeDocument/2006/relationships" xmlns:p="http://schemas.openxmlformats.org/presentationml/2006/main">
  <p:tag name="VEVOX.QRDOT" val="(19,4)"/>
</p:tagLst>
</file>

<file path=ppt/tags/tag80.xml><?xml version="1.0" encoding="utf-8"?>
<p:tagLst xmlns:a="http://schemas.openxmlformats.org/drawingml/2006/main" xmlns:r="http://schemas.openxmlformats.org/officeDocument/2006/relationships" xmlns:p="http://schemas.openxmlformats.org/presentationml/2006/main">
  <p:tag name="VEVOX.QRDOT" val="(20,4)"/>
</p:tagLst>
</file>

<file path=ppt/tags/tag81.xml><?xml version="1.0" encoding="utf-8"?>
<p:tagLst xmlns:a="http://schemas.openxmlformats.org/drawingml/2006/main" xmlns:r="http://schemas.openxmlformats.org/officeDocument/2006/relationships" xmlns:p="http://schemas.openxmlformats.org/presentationml/2006/main">
  <p:tag name="VEVOX.QRDOT" val="(21,4)"/>
</p:tagLst>
</file>

<file path=ppt/tags/tag82.xml><?xml version="1.0" encoding="utf-8"?>
<p:tagLst xmlns:a="http://schemas.openxmlformats.org/drawingml/2006/main" xmlns:r="http://schemas.openxmlformats.org/officeDocument/2006/relationships" xmlns:p="http://schemas.openxmlformats.org/presentationml/2006/main">
  <p:tag name="VEVOX.QRDOT" val="(23,4)"/>
</p:tagLst>
</file>

<file path=ppt/tags/tag83.xml><?xml version="1.0" encoding="utf-8"?>
<p:tagLst xmlns:a="http://schemas.openxmlformats.org/drawingml/2006/main" xmlns:r="http://schemas.openxmlformats.org/officeDocument/2006/relationships" xmlns:p="http://schemas.openxmlformats.org/presentationml/2006/main">
  <p:tag name="VEVOX.QRDOT" val="(25,4)"/>
</p:tagLst>
</file>

<file path=ppt/tags/tag84.xml><?xml version="1.0" encoding="utf-8"?>
<p:tagLst xmlns:a="http://schemas.openxmlformats.org/drawingml/2006/main" xmlns:r="http://schemas.openxmlformats.org/officeDocument/2006/relationships" xmlns:p="http://schemas.openxmlformats.org/presentationml/2006/main">
  <p:tag name="VEVOX.QRDOT" val="(26,4)"/>
</p:tagLst>
</file>

<file path=ppt/tags/tag85.xml><?xml version="1.0" encoding="utf-8"?>
<p:tagLst xmlns:a="http://schemas.openxmlformats.org/drawingml/2006/main" xmlns:r="http://schemas.openxmlformats.org/officeDocument/2006/relationships" xmlns:p="http://schemas.openxmlformats.org/presentationml/2006/main">
  <p:tag name="VEVOX.QRDOT" val="(27,4)"/>
</p:tagLst>
</file>

<file path=ppt/tags/tag86.xml><?xml version="1.0" encoding="utf-8"?>
<p:tagLst xmlns:a="http://schemas.openxmlformats.org/drawingml/2006/main" xmlns:r="http://schemas.openxmlformats.org/officeDocument/2006/relationships" xmlns:p="http://schemas.openxmlformats.org/presentationml/2006/main">
  <p:tag name="VEVOX.QRDOT" val="(29,4)"/>
</p:tagLst>
</file>

<file path=ppt/tags/tag87.xml><?xml version="1.0" encoding="utf-8"?>
<p:tagLst xmlns:a="http://schemas.openxmlformats.org/drawingml/2006/main" xmlns:r="http://schemas.openxmlformats.org/officeDocument/2006/relationships" xmlns:p="http://schemas.openxmlformats.org/presentationml/2006/main">
  <p:tag name="VEVOX.QRDOT" val="(1,5)"/>
</p:tagLst>
</file>

<file path=ppt/tags/tag88.xml><?xml version="1.0" encoding="utf-8"?>
<p:tagLst xmlns:a="http://schemas.openxmlformats.org/drawingml/2006/main" xmlns:r="http://schemas.openxmlformats.org/officeDocument/2006/relationships" xmlns:p="http://schemas.openxmlformats.org/presentationml/2006/main">
  <p:tag name="VEVOX.QRDOT" val="(7,5)"/>
</p:tagLst>
</file>

<file path=ppt/tags/tag89.xml><?xml version="1.0" encoding="utf-8"?>
<p:tagLst xmlns:a="http://schemas.openxmlformats.org/drawingml/2006/main" xmlns:r="http://schemas.openxmlformats.org/officeDocument/2006/relationships" xmlns:p="http://schemas.openxmlformats.org/presentationml/2006/main">
  <p:tag name="VEVOX.QRDOT" val="(11,5)"/>
</p:tagLst>
</file>

<file path=ppt/tags/tag90.xml><?xml version="1.0" encoding="utf-8"?>
<p:tagLst xmlns:a="http://schemas.openxmlformats.org/drawingml/2006/main" xmlns:r="http://schemas.openxmlformats.org/officeDocument/2006/relationships" xmlns:p="http://schemas.openxmlformats.org/presentationml/2006/main">
  <p:tag name="VEVOX.QRDOT" val="(12,5)"/>
</p:tagLst>
</file>

<file path=ppt/tags/tag91.xml><?xml version="1.0" encoding="utf-8"?>
<p:tagLst xmlns:a="http://schemas.openxmlformats.org/drawingml/2006/main" xmlns:r="http://schemas.openxmlformats.org/officeDocument/2006/relationships" xmlns:p="http://schemas.openxmlformats.org/presentationml/2006/main">
  <p:tag name="VEVOX.QRDOT" val="(13,5)"/>
</p:tagLst>
</file>

<file path=ppt/tags/tag92.xml><?xml version="1.0" encoding="utf-8"?>
<p:tagLst xmlns:a="http://schemas.openxmlformats.org/drawingml/2006/main" xmlns:r="http://schemas.openxmlformats.org/officeDocument/2006/relationships" xmlns:p="http://schemas.openxmlformats.org/presentationml/2006/main">
  <p:tag name="VEVOX.QRDOT" val="(14,5)"/>
</p:tagLst>
</file>

<file path=ppt/tags/tag93.xml><?xml version="1.0" encoding="utf-8"?>
<p:tagLst xmlns:a="http://schemas.openxmlformats.org/drawingml/2006/main" xmlns:r="http://schemas.openxmlformats.org/officeDocument/2006/relationships" xmlns:p="http://schemas.openxmlformats.org/presentationml/2006/main">
  <p:tag name="VEVOX.QRDOT" val="(18,5)"/>
</p:tagLst>
</file>

<file path=ppt/tags/tag94.xml><?xml version="1.0" encoding="utf-8"?>
<p:tagLst xmlns:a="http://schemas.openxmlformats.org/drawingml/2006/main" xmlns:r="http://schemas.openxmlformats.org/officeDocument/2006/relationships" xmlns:p="http://schemas.openxmlformats.org/presentationml/2006/main">
  <p:tag name="VEVOX.QRDOT" val="(19,5)"/>
</p:tagLst>
</file>

<file path=ppt/tags/tag95.xml><?xml version="1.0" encoding="utf-8"?>
<p:tagLst xmlns:a="http://schemas.openxmlformats.org/drawingml/2006/main" xmlns:r="http://schemas.openxmlformats.org/officeDocument/2006/relationships" xmlns:p="http://schemas.openxmlformats.org/presentationml/2006/main">
  <p:tag name="VEVOX.QRDOT" val="(20,5)"/>
</p:tagLst>
</file>

<file path=ppt/tags/tag96.xml><?xml version="1.0" encoding="utf-8"?>
<p:tagLst xmlns:a="http://schemas.openxmlformats.org/drawingml/2006/main" xmlns:r="http://schemas.openxmlformats.org/officeDocument/2006/relationships" xmlns:p="http://schemas.openxmlformats.org/presentationml/2006/main">
  <p:tag name="VEVOX.QRDOT" val="(21,5)"/>
</p:tagLst>
</file>

<file path=ppt/tags/tag97.xml><?xml version="1.0" encoding="utf-8"?>
<p:tagLst xmlns:a="http://schemas.openxmlformats.org/drawingml/2006/main" xmlns:r="http://schemas.openxmlformats.org/officeDocument/2006/relationships" xmlns:p="http://schemas.openxmlformats.org/presentationml/2006/main">
  <p:tag name="VEVOX.QRDOT" val="(23,5)"/>
</p:tagLst>
</file>

<file path=ppt/tags/tag98.xml><?xml version="1.0" encoding="utf-8"?>
<p:tagLst xmlns:a="http://schemas.openxmlformats.org/drawingml/2006/main" xmlns:r="http://schemas.openxmlformats.org/officeDocument/2006/relationships" xmlns:p="http://schemas.openxmlformats.org/presentationml/2006/main">
  <p:tag name="VEVOX.QRDOT" val="(29,5)"/>
</p:tagLst>
</file>

<file path=ppt/tags/tag99.xml><?xml version="1.0" encoding="utf-8"?>
<p:tagLst xmlns:a="http://schemas.openxmlformats.org/drawingml/2006/main" xmlns:r="http://schemas.openxmlformats.org/officeDocument/2006/relationships" xmlns:p="http://schemas.openxmlformats.org/presentationml/2006/main">
  <p:tag name="VEVOX.QRDOT" val="(1,6)"/>
</p:tagLst>
</file>

<file path=ppt/tags/tag100.xml><?xml version="1.0" encoding="utf-8"?>
<p:tagLst xmlns:a="http://schemas.openxmlformats.org/drawingml/2006/main" xmlns:r="http://schemas.openxmlformats.org/officeDocument/2006/relationships" xmlns:p="http://schemas.openxmlformats.org/presentationml/2006/main">
  <p:tag name="VEVOX.QRDOT" val="(2,6)"/>
</p:tagLst>
</file>

<file path=ppt/tags/tag101.xml><?xml version="1.0" encoding="utf-8"?>
<p:tagLst xmlns:a="http://schemas.openxmlformats.org/drawingml/2006/main" xmlns:r="http://schemas.openxmlformats.org/officeDocument/2006/relationships" xmlns:p="http://schemas.openxmlformats.org/presentationml/2006/main">
  <p:tag name="VEVOX.QRDOT" val="(3,6)"/>
</p:tagLst>
</file>

<file path=ppt/tags/tag102.xml><?xml version="1.0" encoding="utf-8"?>
<p:tagLst xmlns:a="http://schemas.openxmlformats.org/drawingml/2006/main" xmlns:r="http://schemas.openxmlformats.org/officeDocument/2006/relationships" xmlns:p="http://schemas.openxmlformats.org/presentationml/2006/main">
  <p:tag name="VEVOX.QRDOT" val="(4,6)"/>
</p:tagLst>
</file>

<file path=ppt/tags/tag103.xml><?xml version="1.0" encoding="utf-8"?>
<p:tagLst xmlns:a="http://schemas.openxmlformats.org/drawingml/2006/main" xmlns:r="http://schemas.openxmlformats.org/officeDocument/2006/relationships" xmlns:p="http://schemas.openxmlformats.org/presentationml/2006/main">
  <p:tag name="VEVOX.QRDOT" val="(5,6)"/>
</p:tagLst>
</file>

<file path=ppt/tags/tag104.xml><?xml version="1.0" encoding="utf-8"?>
<p:tagLst xmlns:a="http://schemas.openxmlformats.org/drawingml/2006/main" xmlns:r="http://schemas.openxmlformats.org/officeDocument/2006/relationships" xmlns:p="http://schemas.openxmlformats.org/presentationml/2006/main">
  <p:tag name="VEVOX.QRDOT" val="(6,6)"/>
</p:tagLst>
</file>

<file path=ppt/tags/tag105.xml><?xml version="1.0" encoding="utf-8"?>
<p:tagLst xmlns:a="http://schemas.openxmlformats.org/drawingml/2006/main" xmlns:r="http://schemas.openxmlformats.org/officeDocument/2006/relationships" xmlns:p="http://schemas.openxmlformats.org/presentationml/2006/main">
  <p:tag name="VEVOX.QRDOT" val="(7,6)"/>
</p:tagLst>
</file>

<file path=ppt/tags/tag106.xml><?xml version="1.0" encoding="utf-8"?>
<p:tagLst xmlns:a="http://schemas.openxmlformats.org/drawingml/2006/main" xmlns:r="http://schemas.openxmlformats.org/officeDocument/2006/relationships" xmlns:p="http://schemas.openxmlformats.org/presentationml/2006/main">
  <p:tag name="VEVOX.QRDOT" val="(9,6)"/>
</p:tagLst>
</file>

<file path=ppt/tags/tag107.xml><?xml version="1.0" encoding="utf-8"?>
<p:tagLst xmlns:a="http://schemas.openxmlformats.org/drawingml/2006/main" xmlns:r="http://schemas.openxmlformats.org/officeDocument/2006/relationships" xmlns:p="http://schemas.openxmlformats.org/presentationml/2006/main">
  <p:tag name="VEVOX.QRDOT" val="(11,6)"/>
</p:tagLst>
</file>

<file path=ppt/tags/tag108.xml><?xml version="1.0" encoding="utf-8"?>
<p:tagLst xmlns:a="http://schemas.openxmlformats.org/drawingml/2006/main" xmlns:r="http://schemas.openxmlformats.org/officeDocument/2006/relationships" xmlns:p="http://schemas.openxmlformats.org/presentationml/2006/main">
  <p:tag name="VEVOX.QRDOT" val="(13,6)"/>
</p:tagLst>
</file>

<file path=ppt/tags/tag109.xml><?xml version="1.0" encoding="utf-8"?>
<p:tagLst xmlns:a="http://schemas.openxmlformats.org/drawingml/2006/main" xmlns:r="http://schemas.openxmlformats.org/officeDocument/2006/relationships" xmlns:p="http://schemas.openxmlformats.org/presentationml/2006/main">
  <p:tag name="VEVOX.QRDOT" val="(15,6)"/>
</p:tagLst>
</file>

<file path=ppt/tags/tag110.xml><?xml version="1.0" encoding="utf-8"?>
<p:tagLst xmlns:a="http://schemas.openxmlformats.org/drawingml/2006/main" xmlns:r="http://schemas.openxmlformats.org/officeDocument/2006/relationships" xmlns:p="http://schemas.openxmlformats.org/presentationml/2006/main">
  <p:tag name="VEVOX.QRDOT" val="(17,6)"/>
</p:tagLst>
</file>

<file path=ppt/tags/tag111.xml><?xml version="1.0" encoding="utf-8"?>
<p:tagLst xmlns:a="http://schemas.openxmlformats.org/drawingml/2006/main" xmlns:r="http://schemas.openxmlformats.org/officeDocument/2006/relationships" xmlns:p="http://schemas.openxmlformats.org/presentationml/2006/main">
  <p:tag name="VEVOX.QRDOT" val="(19,6)"/>
</p:tagLst>
</file>

<file path=ppt/tags/tag112.xml><?xml version="1.0" encoding="utf-8"?>
<p:tagLst xmlns:a="http://schemas.openxmlformats.org/drawingml/2006/main" xmlns:r="http://schemas.openxmlformats.org/officeDocument/2006/relationships" xmlns:p="http://schemas.openxmlformats.org/presentationml/2006/main">
  <p:tag name="VEVOX.QRDOT" val="(21,6)"/>
</p:tagLst>
</file>

<file path=ppt/tags/tag113.xml><?xml version="1.0" encoding="utf-8"?>
<p:tagLst xmlns:a="http://schemas.openxmlformats.org/drawingml/2006/main" xmlns:r="http://schemas.openxmlformats.org/officeDocument/2006/relationships" xmlns:p="http://schemas.openxmlformats.org/presentationml/2006/main">
  <p:tag name="VEVOX.QRDOT" val="(23,6)"/>
</p:tagLst>
</file>

<file path=ppt/tags/tag114.xml><?xml version="1.0" encoding="utf-8"?>
<p:tagLst xmlns:a="http://schemas.openxmlformats.org/drawingml/2006/main" xmlns:r="http://schemas.openxmlformats.org/officeDocument/2006/relationships" xmlns:p="http://schemas.openxmlformats.org/presentationml/2006/main">
  <p:tag name="VEVOX.QRDOT" val="(24,6)"/>
</p:tagLst>
</file>

<file path=ppt/tags/tag115.xml><?xml version="1.0" encoding="utf-8"?>
<p:tagLst xmlns:a="http://schemas.openxmlformats.org/drawingml/2006/main" xmlns:r="http://schemas.openxmlformats.org/officeDocument/2006/relationships" xmlns:p="http://schemas.openxmlformats.org/presentationml/2006/main">
  <p:tag name="VEVOX.QRDOT" val="(25,6)"/>
</p:tagLst>
</file>

<file path=ppt/tags/tag116.xml><?xml version="1.0" encoding="utf-8"?>
<p:tagLst xmlns:a="http://schemas.openxmlformats.org/drawingml/2006/main" xmlns:r="http://schemas.openxmlformats.org/officeDocument/2006/relationships" xmlns:p="http://schemas.openxmlformats.org/presentationml/2006/main">
  <p:tag name="VEVOX.QRDOT" val="(26,6)"/>
</p:tagLst>
</file>

<file path=ppt/tags/tag117.xml><?xml version="1.0" encoding="utf-8"?>
<p:tagLst xmlns:a="http://schemas.openxmlformats.org/drawingml/2006/main" xmlns:r="http://schemas.openxmlformats.org/officeDocument/2006/relationships" xmlns:p="http://schemas.openxmlformats.org/presentationml/2006/main">
  <p:tag name="VEVOX.QRDOT" val="(27,6)"/>
</p:tagLst>
</file>

<file path=ppt/tags/tag118.xml><?xml version="1.0" encoding="utf-8"?>
<p:tagLst xmlns:a="http://schemas.openxmlformats.org/drawingml/2006/main" xmlns:r="http://schemas.openxmlformats.org/officeDocument/2006/relationships" xmlns:p="http://schemas.openxmlformats.org/presentationml/2006/main">
  <p:tag name="VEVOX.QRDOT" val="(28,6)"/>
</p:tagLst>
</file>

<file path=ppt/tags/tag119.xml><?xml version="1.0" encoding="utf-8"?>
<p:tagLst xmlns:a="http://schemas.openxmlformats.org/drawingml/2006/main" xmlns:r="http://schemas.openxmlformats.org/officeDocument/2006/relationships" xmlns:p="http://schemas.openxmlformats.org/presentationml/2006/main">
  <p:tag name="VEVOX.QRDOT" val="(29,6)"/>
</p:tagLst>
</file>

<file path=ppt/tags/tag120.xml><?xml version="1.0" encoding="utf-8"?>
<p:tagLst xmlns:a="http://schemas.openxmlformats.org/drawingml/2006/main" xmlns:r="http://schemas.openxmlformats.org/officeDocument/2006/relationships" xmlns:p="http://schemas.openxmlformats.org/presentationml/2006/main">
  <p:tag name="VEVOX.QRDOT" val="(11,7)"/>
</p:tagLst>
</file>

<file path=ppt/tags/tag121.xml><?xml version="1.0" encoding="utf-8"?>
<p:tagLst xmlns:a="http://schemas.openxmlformats.org/drawingml/2006/main" xmlns:r="http://schemas.openxmlformats.org/officeDocument/2006/relationships" xmlns:p="http://schemas.openxmlformats.org/presentationml/2006/main">
  <p:tag name="VEVOX.QRDOT" val="(12,7)"/>
</p:tagLst>
</file>

<file path=ppt/tags/tag122.xml><?xml version="1.0" encoding="utf-8"?>
<p:tagLst xmlns:a="http://schemas.openxmlformats.org/drawingml/2006/main" xmlns:r="http://schemas.openxmlformats.org/officeDocument/2006/relationships" xmlns:p="http://schemas.openxmlformats.org/presentationml/2006/main">
  <p:tag name="VEVOX.QRDOT" val="(13,7)"/>
</p:tagLst>
</file>

<file path=ppt/tags/tag123.xml><?xml version="1.0" encoding="utf-8"?>
<p:tagLst xmlns:a="http://schemas.openxmlformats.org/drawingml/2006/main" xmlns:r="http://schemas.openxmlformats.org/officeDocument/2006/relationships" xmlns:p="http://schemas.openxmlformats.org/presentationml/2006/main">
  <p:tag name="VEVOX.QRDOT" val="(14,7)"/>
</p:tagLst>
</file>

<file path=ppt/tags/tag124.xml><?xml version="1.0" encoding="utf-8"?>
<p:tagLst xmlns:a="http://schemas.openxmlformats.org/drawingml/2006/main" xmlns:r="http://schemas.openxmlformats.org/officeDocument/2006/relationships" xmlns:p="http://schemas.openxmlformats.org/presentationml/2006/main">
  <p:tag name="VEVOX.QRDOT" val="(15,7)"/>
</p:tagLst>
</file>

<file path=ppt/tags/tag125.xml><?xml version="1.0" encoding="utf-8"?>
<p:tagLst xmlns:a="http://schemas.openxmlformats.org/drawingml/2006/main" xmlns:r="http://schemas.openxmlformats.org/officeDocument/2006/relationships" xmlns:p="http://schemas.openxmlformats.org/presentationml/2006/main">
  <p:tag name="VEVOX.QRDOT" val="(17,7)"/>
</p:tagLst>
</file>

<file path=ppt/tags/tag126.xml><?xml version="1.0" encoding="utf-8"?>
<p:tagLst xmlns:a="http://schemas.openxmlformats.org/drawingml/2006/main" xmlns:r="http://schemas.openxmlformats.org/officeDocument/2006/relationships" xmlns:p="http://schemas.openxmlformats.org/presentationml/2006/main">
  <p:tag name="VEVOX.QRDOT" val="(18,7)"/>
</p:tagLst>
</file>

<file path=ppt/tags/tag127.xml><?xml version="1.0" encoding="utf-8"?>
<p:tagLst xmlns:a="http://schemas.openxmlformats.org/drawingml/2006/main" xmlns:r="http://schemas.openxmlformats.org/officeDocument/2006/relationships" xmlns:p="http://schemas.openxmlformats.org/presentationml/2006/main">
  <p:tag name="VEVOX.QRDOT" val="(20,7)"/>
</p:tagLst>
</file>

<file path=ppt/tags/tag128.xml><?xml version="1.0" encoding="utf-8"?>
<p:tagLst xmlns:a="http://schemas.openxmlformats.org/drawingml/2006/main" xmlns:r="http://schemas.openxmlformats.org/officeDocument/2006/relationships" xmlns:p="http://schemas.openxmlformats.org/presentationml/2006/main">
  <p:tag name="VEVOX.QRDOT" val="(21,7)"/>
</p:tagLst>
</file>

<file path=ppt/tags/tag129.xml><?xml version="1.0" encoding="utf-8"?>
<p:tagLst xmlns:a="http://schemas.openxmlformats.org/drawingml/2006/main" xmlns:r="http://schemas.openxmlformats.org/officeDocument/2006/relationships" xmlns:p="http://schemas.openxmlformats.org/presentationml/2006/main">
  <p:tag name="VEVOX.QRDOT" val="(1,8)"/>
</p:tagLst>
</file>

<file path=ppt/tags/tag130.xml><?xml version="1.0" encoding="utf-8"?>
<p:tagLst xmlns:a="http://schemas.openxmlformats.org/drawingml/2006/main" xmlns:r="http://schemas.openxmlformats.org/officeDocument/2006/relationships" xmlns:p="http://schemas.openxmlformats.org/presentationml/2006/main">
  <p:tag name="VEVOX.QRDOT" val="(3,8)"/>
</p:tagLst>
</file>

<file path=ppt/tags/tag131.xml><?xml version="1.0" encoding="utf-8"?>
<p:tagLst xmlns:a="http://schemas.openxmlformats.org/drawingml/2006/main" xmlns:r="http://schemas.openxmlformats.org/officeDocument/2006/relationships" xmlns:p="http://schemas.openxmlformats.org/presentationml/2006/main">
  <p:tag name="VEVOX.QRDOT" val="(5,8)"/>
</p:tagLst>
</file>

<file path=ppt/tags/tag132.xml><?xml version="1.0" encoding="utf-8"?>
<p:tagLst xmlns:a="http://schemas.openxmlformats.org/drawingml/2006/main" xmlns:r="http://schemas.openxmlformats.org/officeDocument/2006/relationships" xmlns:p="http://schemas.openxmlformats.org/presentationml/2006/main">
  <p:tag name="VEVOX.QRDOT" val="(7,8)"/>
</p:tagLst>
</file>

<file path=ppt/tags/tag133.xml><?xml version="1.0" encoding="utf-8"?>
<p:tagLst xmlns:a="http://schemas.openxmlformats.org/drawingml/2006/main" xmlns:r="http://schemas.openxmlformats.org/officeDocument/2006/relationships" xmlns:p="http://schemas.openxmlformats.org/presentationml/2006/main">
  <p:tag name="VEVOX.QRDOT" val="(10,8)"/>
</p:tagLst>
</file>

<file path=ppt/tags/tag134.xml><?xml version="1.0" encoding="utf-8"?>
<p:tagLst xmlns:a="http://schemas.openxmlformats.org/drawingml/2006/main" xmlns:r="http://schemas.openxmlformats.org/officeDocument/2006/relationships" xmlns:p="http://schemas.openxmlformats.org/presentationml/2006/main">
  <p:tag name="VEVOX.QRDOT" val="(11,8)"/>
</p:tagLst>
</file>

<file path=ppt/tags/tag135.xml><?xml version="1.0" encoding="utf-8"?>
<p:tagLst xmlns:a="http://schemas.openxmlformats.org/drawingml/2006/main" xmlns:r="http://schemas.openxmlformats.org/officeDocument/2006/relationships" xmlns:p="http://schemas.openxmlformats.org/presentationml/2006/main">
  <p:tag name="VEVOX.QRDOT" val="(13,8)"/>
</p:tagLst>
</file>

<file path=ppt/tags/tag136.xml><?xml version="1.0" encoding="utf-8"?>
<p:tagLst xmlns:a="http://schemas.openxmlformats.org/drawingml/2006/main" xmlns:r="http://schemas.openxmlformats.org/officeDocument/2006/relationships" xmlns:p="http://schemas.openxmlformats.org/presentationml/2006/main">
  <p:tag name="VEVOX.QRDOT" val="(15,8)"/>
</p:tagLst>
</file>

<file path=ppt/tags/tag137.xml><?xml version="1.0" encoding="utf-8"?>
<p:tagLst xmlns:a="http://schemas.openxmlformats.org/drawingml/2006/main" xmlns:r="http://schemas.openxmlformats.org/officeDocument/2006/relationships" xmlns:p="http://schemas.openxmlformats.org/presentationml/2006/main">
  <p:tag name="VEVOX.QRDOT" val="(16,8)"/>
</p:tagLst>
</file>

<file path=ppt/tags/tag138.xml><?xml version="1.0" encoding="utf-8"?>
<p:tagLst xmlns:a="http://schemas.openxmlformats.org/drawingml/2006/main" xmlns:r="http://schemas.openxmlformats.org/officeDocument/2006/relationships" xmlns:p="http://schemas.openxmlformats.org/presentationml/2006/main">
  <p:tag name="VEVOX.QRDOT" val="(18,8)"/>
</p:tagLst>
</file>

<file path=ppt/tags/tag139.xml><?xml version="1.0" encoding="utf-8"?>
<p:tagLst xmlns:a="http://schemas.openxmlformats.org/drawingml/2006/main" xmlns:r="http://schemas.openxmlformats.org/officeDocument/2006/relationships" xmlns:p="http://schemas.openxmlformats.org/presentationml/2006/main">
  <p:tag name="VEVOX.QRDOT" val="(20,8)"/>
</p:tagLst>
</file>

<file path=ppt/tags/tag140.xml><?xml version="1.0" encoding="utf-8"?>
<p:tagLst xmlns:a="http://schemas.openxmlformats.org/drawingml/2006/main" xmlns:r="http://schemas.openxmlformats.org/officeDocument/2006/relationships" xmlns:p="http://schemas.openxmlformats.org/presentationml/2006/main">
  <p:tag name="VEVOX.QRDOT" val="(21,8)"/>
</p:tagLst>
</file>

<file path=ppt/tags/tag141.xml><?xml version="1.0" encoding="utf-8"?>
<p:tagLst xmlns:a="http://schemas.openxmlformats.org/drawingml/2006/main" xmlns:r="http://schemas.openxmlformats.org/officeDocument/2006/relationships" xmlns:p="http://schemas.openxmlformats.org/presentationml/2006/main">
  <p:tag name="VEVOX.QRDOT" val="(25,8)"/>
</p:tagLst>
</file>

<file path=ppt/tags/tag142.xml><?xml version="1.0" encoding="utf-8"?>
<p:tagLst xmlns:a="http://schemas.openxmlformats.org/drawingml/2006/main" xmlns:r="http://schemas.openxmlformats.org/officeDocument/2006/relationships" xmlns:p="http://schemas.openxmlformats.org/presentationml/2006/main">
  <p:tag name="VEVOX.QRDOT" val="(28,8)"/>
</p:tagLst>
</file>

<file path=ppt/tags/tag143.xml><?xml version="1.0" encoding="utf-8"?>
<p:tagLst xmlns:a="http://schemas.openxmlformats.org/drawingml/2006/main" xmlns:r="http://schemas.openxmlformats.org/officeDocument/2006/relationships" xmlns:p="http://schemas.openxmlformats.org/presentationml/2006/main">
  <p:tag name="VEVOX.QRDOT" val="(3,9)"/>
</p:tagLst>
</file>

<file path=ppt/tags/tag144.xml><?xml version="1.0" encoding="utf-8"?>
<p:tagLst xmlns:a="http://schemas.openxmlformats.org/drawingml/2006/main" xmlns:r="http://schemas.openxmlformats.org/officeDocument/2006/relationships" xmlns:p="http://schemas.openxmlformats.org/presentationml/2006/main">
  <p:tag name="VEVOX.QRDOT" val="(4,9)"/>
</p:tagLst>
</file>

<file path=ppt/tags/tag145.xml><?xml version="1.0" encoding="utf-8"?>
<p:tagLst xmlns:a="http://schemas.openxmlformats.org/drawingml/2006/main" xmlns:r="http://schemas.openxmlformats.org/officeDocument/2006/relationships" xmlns:p="http://schemas.openxmlformats.org/presentationml/2006/main">
  <p:tag name="VEVOX.QRDOT" val="(6,9)"/>
</p:tagLst>
</file>

<file path=ppt/tags/tag146.xml><?xml version="1.0" encoding="utf-8"?>
<p:tagLst xmlns:a="http://schemas.openxmlformats.org/drawingml/2006/main" xmlns:r="http://schemas.openxmlformats.org/officeDocument/2006/relationships" xmlns:p="http://schemas.openxmlformats.org/presentationml/2006/main">
  <p:tag name="VEVOX.QRDOT" val="(9,9)"/>
</p:tagLst>
</file>

<file path=ppt/tags/tag147.xml><?xml version="1.0" encoding="utf-8"?>
<p:tagLst xmlns:a="http://schemas.openxmlformats.org/drawingml/2006/main" xmlns:r="http://schemas.openxmlformats.org/officeDocument/2006/relationships" xmlns:p="http://schemas.openxmlformats.org/presentationml/2006/main">
  <p:tag name="VEVOX.QRDOT" val="(12,9)"/>
</p:tagLst>
</file>

<file path=ppt/tags/tag148.xml><?xml version="1.0" encoding="utf-8"?>
<p:tagLst xmlns:a="http://schemas.openxmlformats.org/drawingml/2006/main" xmlns:r="http://schemas.openxmlformats.org/officeDocument/2006/relationships" xmlns:p="http://schemas.openxmlformats.org/presentationml/2006/main">
  <p:tag name="VEVOX.QRDOT" val="(13,9)"/>
</p:tagLst>
</file>

<file path=ppt/tags/tag149.xml><?xml version="1.0" encoding="utf-8"?>
<p:tagLst xmlns:a="http://schemas.openxmlformats.org/drawingml/2006/main" xmlns:r="http://schemas.openxmlformats.org/officeDocument/2006/relationships" xmlns:p="http://schemas.openxmlformats.org/presentationml/2006/main">
  <p:tag name="VEVOX.QRDOT" val="(15,9)"/>
</p:tagLst>
</file>

<file path=ppt/tags/tag150.xml><?xml version="1.0" encoding="utf-8"?>
<p:tagLst xmlns:a="http://schemas.openxmlformats.org/drawingml/2006/main" xmlns:r="http://schemas.openxmlformats.org/officeDocument/2006/relationships" xmlns:p="http://schemas.openxmlformats.org/presentationml/2006/main">
  <p:tag name="VEVOX.QRDOT" val="(16,9)"/>
</p:tagLst>
</file>

<file path=ppt/tags/tag151.xml><?xml version="1.0" encoding="utf-8"?>
<p:tagLst xmlns:a="http://schemas.openxmlformats.org/drawingml/2006/main" xmlns:r="http://schemas.openxmlformats.org/officeDocument/2006/relationships" xmlns:p="http://schemas.openxmlformats.org/presentationml/2006/main">
  <p:tag name="VEVOX.QRDOT" val="(21,9)"/>
</p:tagLst>
</file>

<file path=ppt/tags/tag152.xml><?xml version="1.0" encoding="utf-8"?>
<p:tagLst xmlns:a="http://schemas.openxmlformats.org/drawingml/2006/main" xmlns:r="http://schemas.openxmlformats.org/officeDocument/2006/relationships" xmlns:p="http://schemas.openxmlformats.org/presentationml/2006/main">
  <p:tag name="VEVOX.QRDOT" val="(23,9)"/>
</p:tagLst>
</file>

<file path=ppt/tags/tag153.xml><?xml version="1.0" encoding="utf-8"?>
<p:tagLst xmlns:a="http://schemas.openxmlformats.org/drawingml/2006/main" xmlns:r="http://schemas.openxmlformats.org/officeDocument/2006/relationships" xmlns:p="http://schemas.openxmlformats.org/presentationml/2006/main">
  <p:tag name="VEVOX.QRDOT" val="(26,9)"/>
</p:tagLst>
</file>

<file path=ppt/tags/tag154.xml><?xml version="1.0" encoding="utf-8"?>
<p:tagLst xmlns:a="http://schemas.openxmlformats.org/drawingml/2006/main" xmlns:r="http://schemas.openxmlformats.org/officeDocument/2006/relationships" xmlns:p="http://schemas.openxmlformats.org/presentationml/2006/main">
  <p:tag name="VEVOX.QRDOT" val="(29,9)"/>
</p:tagLst>
</file>

<file path=ppt/tags/tag155.xml><?xml version="1.0" encoding="utf-8"?>
<p:tagLst xmlns:a="http://schemas.openxmlformats.org/drawingml/2006/main" xmlns:r="http://schemas.openxmlformats.org/officeDocument/2006/relationships" xmlns:p="http://schemas.openxmlformats.org/presentationml/2006/main">
  <p:tag name="VEVOX.QRDOT" val="(2,10)"/>
</p:tagLst>
</file>

<file path=ppt/tags/tag156.xml><?xml version="1.0" encoding="utf-8"?>
<p:tagLst xmlns:a="http://schemas.openxmlformats.org/drawingml/2006/main" xmlns:r="http://schemas.openxmlformats.org/officeDocument/2006/relationships" xmlns:p="http://schemas.openxmlformats.org/presentationml/2006/main">
  <p:tag name="VEVOX.QRDOT" val="(4,10)"/>
</p:tagLst>
</file>

<file path=ppt/tags/tag157.xml><?xml version="1.0" encoding="utf-8"?>
<p:tagLst xmlns:a="http://schemas.openxmlformats.org/drawingml/2006/main" xmlns:r="http://schemas.openxmlformats.org/officeDocument/2006/relationships" xmlns:p="http://schemas.openxmlformats.org/presentationml/2006/main">
  <p:tag name="VEVOX.QRDOT" val="(6,10)"/>
</p:tagLst>
</file>

<file path=ppt/tags/tag158.xml><?xml version="1.0" encoding="utf-8"?>
<p:tagLst xmlns:a="http://schemas.openxmlformats.org/drawingml/2006/main" xmlns:r="http://schemas.openxmlformats.org/officeDocument/2006/relationships" xmlns:p="http://schemas.openxmlformats.org/presentationml/2006/main">
  <p:tag name="VEVOX.QRDOT" val="(7,10)"/>
</p:tagLst>
</file>

<file path=ppt/tags/tag159.xml><?xml version="1.0" encoding="utf-8"?>
<p:tagLst xmlns:a="http://schemas.openxmlformats.org/drawingml/2006/main" xmlns:r="http://schemas.openxmlformats.org/officeDocument/2006/relationships" xmlns:p="http://schemas.openxmlformats.org/presentationml/2006/main">
  <p:tag name="VEVOX.QRDOT" val="(8,10)"/>
</p:tagLst>
</file>

<file path=ppt/tags/tag160.xml><?xml version="1.0" encoding="utf-8"?>
<p:tagLst xmlns:a="http://schemas.openxmlformats.org/drawingml/2006/main" xmlns:r="http://schemas.openxmlformats.org/officeDocument/2006/relationships" xmlns:p="http://schemas.openxmlformats.org/presentationml/2006/main">
  <p:tag name="VEVOX.QRDOT" val="(11,10)"/>
</p:tagLst>
</file>

<file path=ppt/tags/tag161.xml><?xml version="1.0" encoding="utf-8"?>
<p:tagLst xmlns:a="http://schemas.openxmlformats.org/drawingml/2006/main" xmlns:r="http://schemas.openxmlformats.org/officeDocument/2006/relationships" xmlns:p="http://schemas.openxmlformats.org/presentationml/2006/main">
  <p:tag name="VEVOX.QRDOT" val="(12,10)"/>
</p:tagLst>
</file>

<file path=ppt/tags/tag162.xml><?xml version="1.0" encoding="utf-8"?>
<p:tagLst xmlns:a="http://schemas.openxmlformats.org/drawingml/2006/main" xmlns:r="http://schemas.openxmlformats.org/officeDocument/2006/relationships" xmlns:p="http://schemas.openxmlformats.org/presentationml/2006/main">
  <p:tag name="VEVOX.QRDOT" val="(14,10)"/>
</p:tagLst>
</file>

<file path=ppt/tags/tag163.xml><?xml version="1.0" encoding="utf-8"?>
<p:tagLst xmlns:a="http://schemas.openxmlformats.org/drawingml/2006/main" xmlns:r="http://schemas.openxmlformats.org/officeDocument/2006/relationships" xmlns:p="http://schemas.openxmlformats.org/presentationml/2006/main">
  <p:tag name="VEVOX.QRDOT" val="(18,10)"/>
</p:tagLst>
</file>

<file path=ppt/tags/tag164.xml><?xml version="1.0" encoding="utf-8"?>
<p:tagLst xmlns:a="http://schemas.openxmlformats.org/drawingml/2006/main" xmlns:r="http://schemas.openxmlformats.org/officeDocument/2006/relationships" xmlns:p="http://schemas.openxmlformats.org/presentationml/2006/main">
  <p:tag name="VEVOX.QRDOT" val="(19,10)"/>
</p:tagLst>
</file>

<file path=ppt/tags/tag165.xml><?xml version="1.0" encoding="utf-8"?>
<p:tagLst xmlns:a="http://schemas.openxmlformats.org/drawingml/2006/main" xmlns:r="http://schemas.openxmlformats.org/officeDocument/2006/relationships" xmlns:p="http://schemas.openxmlformats.org/presentationml/2006/main">
  <p:tag name="VEVOX.QRDOT" val="(24,10)"/>
</p:tagLst>
</file>

<file path=ppt/tags/tag166.xml><?xml version="1.0" encoding="utf-8"?>
<p:tagLst xmlns:a="http://schemas.openxmlformats.org/drawingml/2006/main" xmlns:r="http://schemas.openxmlformats.org/officeDocument/2006/relationships" xmlns:p="http://schemas.openxmlformats.org/presentationml/2006/main">
  <p:tag name="VEVOX.QRDOT" val="(27,10)"/>
</p:tagLst>
</file>

<file path=ppt/tags/tag167.xml><?xml version="1.0" encoding="utf-8"?>
<p:tagLst xmlns:a="http://schemas.openxmlformats.org/drawingml/2006/main" xmlns:r="http://schemas.openxmlformats.org/officeDocument/2006/relationships" xmlns:p="http://schemas.openxmlformats.org/presentationml/2006/main">
  <p:tag name="VEVOX.QRDOT" val="(28,10)"/>
</p:tagLst>
</file>

<file path=ppt/tags/tag168.xml><?xml version="1.0" encoding="utf-8"?>
<p:tagLst xmlns:a="http://schemas.openxmlformats.org/drawingml/2006/main" xmlns:r="http://schemas.openxmlformats.org/officeDocument/2006/relationships" xmlns:p="http://schemas.openxmlformats.org/presentationml/2006/main">
  <p:tag name="VEVOX.QRDOT" val="(29,10)"/>
</p:tagLst>
</file>

<file path=ppt/tags/tag169.xml><?xml version="1.0" encoding="utf-8"?>
<p:tagLst xmlns:a="http://schemas.openxmlformats.org/drawingml/2006/main" xmlns:r="http://schemas.openxmlformats.org/officeDocument/2006/relationships" xmlns:p="http://schemas.openxmlformats.org/presentationml/2006/main">
  <p:tag name="VEVOX.QRDOT" val="(1,11)"/>
</p:tagLst>
</file>

<file path=ppt/tags/tag170.xml><?xml version="1.0" encoding="utf-8"?>
<p:tagLst xmlns:a="http://schemas.openxmlformats.org/drawingml/2006/main" xmlns:r="http://schemas.openxmlformats.org/officeDocument/2006/relationships" xmlns:p="http://schemas.openxmlformats.org/presentationml/2006/main">
  <p:tag name="VEVOX.QRDOT" val="(2,11)"/>
</p:tagLst>
</file>

<file path=ppt/tags/tag171.xml><?xml version="1.0" encoding="utf-8"?>
<p:tagLst xmlns:a="http://schemas.openxmlformats.org/drawingml/2006/main" xmlns:r="http://schemas.openxmlformats.org/officeDocument/2006/relationships" xmlns:p="http://schemas.openxmlformats.org/presentationml/2006/main">
  <p:tag name="VEVOX.QRDOT" val="(3,11)"/>
</p:tagLst>
</file>

<file path=ppt/tags/tag172.xml><?xml version="1.0" encoding="utf-8"?>
<p:tagLst xmlns:a="http://schemas.openxmlformats.org/drawingml/2006/main" xmlns:r="http://schemas.openxmlformats.org/officeDocument/2006/relationships" xmlns:p="http://schemas.openxmlformats.org/presentationml/2006/main">
  <p:tag name="VEVOX.QRDOT" val="(5,11)"/>
</p:tagLst>
</file>

<file path=ppt/tags/tag173.xml><?xml version="1.0" encoding="utf-8"?>
<p:tagLst xmlns:a="http://schemas.openxmlformats.org/drawingml/2006/main" xmlns:r="http://schemas.openxmlformats.org/officeDocument/2006/relationships" xmlns:p="http://schemas.openxmlformats.org/presentationml/2006/main">
  <p:tag name="VEVOX.QRDOT" val="(10,11)"/>
</p:tagLst>
</file>

<file path=ppt/tags/tag174.xml><?xml version="1.0" encoding="utf-8"?>
<p:tagLst xmlns:a="http://schemas.openxmlformats.org/drawingml/2006/main" xmlns:r="http://schemas.openxmlformats.org/officeDocument/2006/relationships" xmlns:p="http://schemas.openxmlformats.org/presentationml/2006/main">
  <p:tag name="VEVOX.QRDOT" val="(16,11)"/>
</p:tagLst>
</file>

<file path=ppt/tags/tag175.xml><?xml version="1.0" encoding="utf-8"?>
<p:tagLst xmlns:a="http://schemas.openxmlformats.org/drawingml/2006/main" xmlns:r="http://schemas.openxmlformats.org/officeDocument/2006/relationships" xmlns:p="http://schemas.openxmlformats.org/presentationml/2006/main">
  <p:tag name="VEVOX.QRDOT" val="(19,11)"/>
</p:tagLst>
</file>

<file path=ppt/tags/tag176.xml><?xml version="1.0" encoding="utf-8"?>
<p:tagLst xmlns:a="http://schemas.openxmlformats.org/drawingml/2006/main" xmlns:r="http://schemas.openxmlformats.org/officeDocument/2006/relationships" xmlns:p="http://schemas.openxmlformats.org/presentationml/2006/main">
  <p:tag name="VEVOX.QRDOT" val="(21,11)"/>
</p:tagLst>
</file>

<file path=ppt/tags/tag177.xml><?xml version="1.0" encoding="utf-8"?>
<p:tagLst xmlns:a="http://schemas.openxmlformats.org/drawingml/2006/main" xmlns:r="http://schemas.openxmlformats.org/officeDocument/2006/relationships" xmlns:p="http://schemas.openxmlformats.org/presentationml/2006/main">
  <p:tag name="VEVOX.QRDOT" val="(22,11)"/>
</p:tagLst>
</file>

<file path=ppt/tags/tag178.xml><?xml version="1.0" encoding="utf-8"?>
<p:tagLst xmlns:a="http://schemas.openxmlformats.org/drawingml/2006/main" xmlns:r="http://schemas.openxmlformats.org/officeDocument/2006/relationships" xmlns:p="http://schemas.openxmlformats.org/presentationml/2006/main">
  <p:tag name="VEVOX.QRDOT" val="(25,11)"/>
</p:tagLst>
</file>

<file path=ppt/tags/tag179.xml><?xml version="1.0" encoding="utf-8"?>
<p:tagLst xmlns:a="http://schemas.openxmlformats.org/drawingml/2006/main" xmlns:r="http://schemas.openxmlformats.org/officeDocument/2006/relationships" xmlns:p="http://schemas.openxmlformats.org/presentationml/2006/main">
  <p:tag name="VEVOX.QRDOT" val="(28,11)"/>
</p:tagLst>
</file>

<file path=ppt/tags/tag180.xml><?xml version="1.0" encoding="utf-8"?>
<p:tagLst xmlns:a="http://schemas.openxmlformats.org/drawingml/2006/main" xmlns:r="http://schemas.openxmlformats.org/officeDocument/2006/relationships" xmlns:p="http://schemas.openxmlformats.org/presentationml/2006/main">
  <p:tag name="VEVOX.QRDOT" val="(1,12)"/>
</p:tagLst>
</file>

<file path=ppt/tags/tag181.xml><?xml version="1.0" encoding="utf-8"?>
<p:tagLst xmlns:a="http://schemas.openxmlformats.org/drawingml/2006/main" xmlns:r="http://schemas.openxmlformats.org/officeDocument/2006/relationships" xmlns:p="http://schemas.openxmlformats.org/presentationml/2006/main">
  <p:tag name="VEVOX.QRDOT" val="(4,12)"/>
</p:tagLst>
</file>

<file path=ppt/tags/tag182.xml><?xml version="1.0" encoding="utf-8"?>
<p:tagLst xmlns:a="http://schemas.openxmlformats.org/drawingml/2006/main" xmlns:r="http://schemas.openxmlformats.org/officeDocument/2006/relationships" xmlns:p="http://schemas.openxmlformats.org/presentationml/2006/main">
  <p:tag name="VEVOX.QRDOT" val="(5,12)"/>
</p:tagLst>
</file>

<file path=ppt/tags/tag183.xml><?xml version="1.0" encoding="utf-8"?>
<p:tagLst xmlns:a="http://schemas.openxmlformats.org/drawingml/2006/main" xmlns:r="http://schemas.openxmlformats.org/officeDocument/2006/relationships" xmlns:p="http://schemas.openxmlformats.org/presentationml/2006/main">
  <p:tag name="VEVOX.QRDOT" val="(6,12)"/>
</p:tagLst>
</file>

<file path=ppt/tags/tag184.xml><?xml version="1.0" encoding="utf-8"?>
<p:tagLst xmlns:a="http://schemas.openxmlformats.org/drawingml/2006/main" xmlns:r="http://schemas.openxmlformats.org/officeDocument/2006/relationships" xmlns:p="http://schemas.openxmlformats.org/presentationml/2006/main">
  <p:tag name="VEVOX.QRDOT" val="(7,12)"/>
</p:tagLst>
</file>

<file path=ppt/tags/tag185.xml><?xml version="1.0" encoding="utf-8"?>
<p:tagLst xmlns:a="http://schemas.openxmlformats.org/drawingml/2006/main" xmlns:r="http://schemas.openxmlformats.org/officeDocument/2006/relationships" xmlns:p="http://schemas.openxmlformats.org/presentationml/2006/main">
  <p:tag name="VEVOX.QRDOT" val="(8,12)"/>
</p:tagLst>
</file>

<file path=ppt/tags/tag186.xml><?xml version="1.0" encoding="utf-8"?>
<p:tagLst xmlns:a="http://schemas.openxmlformats.org/drawingml/2006/main" xmlns:r="http://schemas.openxmlformats.org/officeDocument/2006/relationships" xmlns:p="http://schemas.openxmlformats.org/presentationml/2006/main">
  <p:tag name="VEVOX.QRDOT" val="(10,12)"/>
</p:tagLst>
</file>

<file path=ppt/tags/tag187.xml><?xml version="1.0" encoding="utf-8"?>
<p:tagLst xmlns:a="http://schemas.openxmlformats.org/drawingml/2006/main" xmlns:r="http://schemas.openxmlformats.org/officeDocument/2006/relationships" xmlns:p="http://schemas.openxmlformats.org/presentationml/2006/main">
  <p:tag name="VEVOX.QRDOT" val="(11,12)"/>
</p:tagLst>
</file>

<file path=ppt/tags/tag188.xml><?xml version="1.0" encoding="utf-8"?>
<p:tagLst xmlns:a="http://schemas.openxmlformats.org/drawingml/2006/main" xmlns:r="http://schemas.openxmlformats.org/officeDocument/2006/relationships" xmlns:p="http://schemas.openxmlformats.org/presentationml/2006/main">
  <p:tag name="VEVOX.QRDOT" val="(17,12)"/>
</p:tagLst>
</file>

<file path=ppt/tags/tag189.xml><?xml version="1.0" encoding="utf-8"?>
<p:tagLst xmlns:a="http://schemas.openxmlformats.org/drawingml/2006/main" xmlns:r="http://schemas.openxmlformats.org/officeDocument/2006/relationships" xmlns:p="http://schemas.openxmlformats.org/presentationml/2006/main">
  <p:tag name="VEVOX.QRDOT" val="(18,12)"/>
</p:tagLst>
</file>

<file path=ppt/tags/tag190.xml><?xml version="1.0" encoding="utf-8"?>
<p:tagLst xmlns:a="http://schemas.openxmlformats.org/drawingml/2006/main" xmlns:r="http://schemas.openxmlformats.org/officeDocument/2006/relationships" xmlns:p="http://schemas.openxmlformats.org/presentationml/2006/main">
  <p:tag name="VEVOX.QRDOT" val="(19,12)"/>
</p:tagLst>
</file>

<file path=ppt/tags/tag191.xml><?xml version="1.0" encoding="utf-8"?>
<p:tagLst xmlns:a="http://schemas.openxmlformats.org/drawingml/2006/main" xmlns:r="http://schemas.openxmlformats.org/officeDocument/2006/relationships" xmlns:p="http://schemas.openxmlformats.org/presentationml/2006/main">
  <p:tag name="VEVOX.QRDOT" val="(20,12)"/>
</p:tagLst>
</file>

<file path=ppt/tags/tag192.xml><?xml version="1.0" encoding="utf-8"?>
<p:tagLst xmlns:a="http://schemas.openxmlformats.org/drawingml/2006/main" xmlns:r="http://schemas.openxmlformats.org/officeDocument/2006/relationships" xmlns:p="http://schemas.openxmlformats.org/presentationml/2006/main">
  <p:tag name="VEVOX.QRDOT" val="(21,12)"/>
</p:tagLst>
</file>

<file path=ppt/tags/tag193.xml><?xml version="1.0" encoding="utf-8"?>
<p:tagLst xmlns:a="http://schemas.openxmlformats.org/drawingml/2006/main" xmlns:r="http://schemas.openxmlformats.org/officeDocument/2006/relationships" xmlns:p="http://schemas.openxmlformats.org/presentationml/2006/main">
  <p:tag name="VEVOX.QRDOT" val="(23,12)"/>
</p:tagLst>
</file>

<file path=ppt/tags/tag194.xml><?xml version="1.0" encoding="utf-8"?>
<p:tagLst xmlns:a="http://schemas.openxmlformats.org/drawingml/2006/main" xmlns:r="http://schemas.openxmlformats.org/officeDocument/2006/relationships" xmlns:p="http://schemas.openxmlformats.org/presentationml/2006/main">
  <p:tag name="VEVOX.QRDOT" val="(26,12)"/>
</p:tagLst>
</file>

<file path=ppt/tags/tag195.xml><?xml version="1.0" encoding="utf-8"?>
<p:tagLst xmlns:a="http://schemas.openxmlformats.org/drawingml/2006/main" xmlns:r="http://schemas.openxmlformats.org/officeDocument/2006/relationships" xmlns:p="http://schemas.openxmlformats.org/presentationml/2006/main">
  <p:tag name="VEVOX.QRDOT" val="(28,12)"/>
</p:tagLst>
</file>

<file path=ppt/tags/tag196.xml><?xml version="1.0" encoding="utf-8"?>
<p:tagLst xmlns:a="http://schemas.openxmlformats.org/drawingml/2006/main" xmlns:r="http://schemas.openxmlformats.org/officeDocument/2006/relationships" xmlns:p="http://schemas.openxmlformats.org/presentationml/2006/main">
  <p:tag name="VEVOX.QRDOT" val="(29,12)"/>
</p:tagLst>
</file>

<file path=ppt/tags/tag197.xml><?xml version="1.0" encoding="utf-8"?>
<p:tagLst xmlns:a="http://schemas.openxmlformats.org/drawingml/2006/main" xmlns:r="http://schemas.openxmlformats.org/officeDocument/2006/relationships" xmlns:p="http://schemas.openxmlformats.org/presentationml/2006/main">
  <p:tag name="VEVOX.QRDOT" val="(1,13)"/>
</p:tagLst>
</file>

<file path=ppt/tags/tag198.xml><?xml version="1.0" encoding="utf-8"?>
<p:tagLst xmlns:a="http://schemas.openxmlformats.org/drawingml/2006/main" xmlns:r="http://schemas.openxmlformats.org/officeDocument/2006/relationships" xmlns:p="http://schemas.openxmlformats.org/presentationml/2006/main">
  <p:tag name="VEVOX.QRDOT" val="(3,13)"/>
</p:tagLst>
</file>

<file path=ppt/tags/tag199.xml><?xml version="1.0" encoding="utf-8"?>
<p:tagLst xmlns:a="http://schemas.openxmlformats.org/drawingml/2006/main" xmlns:r="http://schemas.openxmlformats.org/officeDocument/2006/relationships" xmlns:p="http://schemas.openxmlformats.org/presentationml/2006/main">
  <p:tag name="VEVOX.QRDOT" val="(5,13)"/>
</p:tagLst>
</file>

<file path=ppt/tags/tag200.xml><?xml version="1.0" encoding="utf-8"?>
<p:tagLst xmlns:a="http://schemas.openxmlformats.org/drawingml/2006/main" xmlns:r="http://schemas.openxmlformats.org/officeDocument/2006/relationships" xmlns:p="http://schemas.openxmlformats.org/presentationml/2006/main">
  <p:tag name="VEVOX.QRDOT" val="(8,13)"/>
</p:tagLst>
</file>

<file path=ppt/tags/tag201.xml><?xml version="1.0" encoding="utf-8"?>
<p:tagLst xmlns:a="http://schemas.openxmlformats.org/drawingml/2006/main" xmlns:r="http://schemas.openxmlformats.org/officeDocument/2006/relationships" xmlns:p="http://schemas.openxmlformats.org/presentationml/2006/main">
  <p:tag name="VEVOX.QRDOT" val="(11,13)"/>
</p:tagLst>
</file>

<file path=ppt/tags/tag202.xml><?xml version="1.0" encoding="utf-8"?>
<p:tagLst xmlns:a="http://schemas.openxmlformats.org/drawingml/2006/main" xmlns:r="http://schemas.openxmlformats.org/officeDocument/2006/relationships" xmlns:p="http://schemas.openxmlformats.org/presentationml/2006/main">
  <p:tag name="VEVOX.QRDOT" val="(13,13)"/>
</p:tagLst>
</file>

<file path=ppt/tags/tag203.xml><?xml version="1.0" encoding="utf-8"?>
<p:tagLst xmlns:a="http://schemas.openxmlformats.org/drawingml/2006/main" xmlns:r="http://schemas.openxmlformats.org/officeDocument/2006/relationships" xmlns:p="http://schemas.openxmlformats.org/presentationml/2006/main">
  <p:tag name="VEVOX.QRDOT" val="(14,13)"/>
</p:tagLst>
</file>

<file path=ppt/tags/tag204.xml><?xml version="1.0" encoding="utf-8"?>
<p:tagLst xmlns:a="http://schemas.openxmlformats.org/drawingml/2006/main" xmlns:r="http://schemas.openxmlformats.org/officeDocument/2006/relationships" xmlns:p="http://schemas.openxmlformats.org/presentationml/2006/main">
  <p:tag name="VEVOX.QRDOT" val="(16,13)"/>
</p:tagLst>
</file>

<file path=ppt/tags/tag205.xml><?xml version="1.0" encoding="utf-8"?>
<p:tagLst xmlns:a="http://schemas.openxmlformats.org/drawingml/2006/main" xmlns:r="http://schemas.openxmlformats.org/officeDocument/2006/relationships" xmlns:p="http://schemas.openxmlformats.org/presentationml/2006/main">
  <p:tag name="VEVOX.QRDOT" val="(17,13)"/>
</p:tagLst>
</file>

<file path=ppt/tags/tag206.xml><?xml version="1.0" encoding="utf-8"?>
<p:tagLst xmlns:a="http://schemas.openxmlformats.org/drawingml/2006/main" xmlns:r="http://schemas.openxmlformats.org/officeDocument/2006/relationships" xmlns:p="http://schemas.openxmlformats.org/presentationml/2006/main">
  <p:tag name="VEVOX.QRDOT" val="(19,13)"/>
</p:tagLst>
</file>

<file path=ppt/tags/tag207.xml><?xml version="1.0" encoding="utf-8"?>
<p:tagLst xmlns:a="http://schemas.openxmlformats.org/drawingml/2006/main" xmlns:r="http://schemas.openxmlformats.org/officeDocument/2006/relationships" xmlns:p="http://schemas.openxmlformats.org/presentationml/2006/main">
  <p:tag name="VEVOX.QRDOT" val="(22,13)"/>
</p:tagLst>
</file>

<file path=ppt/tags/tag208.xml><?xml version="1.0" encoding="utf-8"?>
<p:tagLst xmlns:a="http://schemas.openxmlformats.org/drawingml/2006/main" xmlns:r="http://schemas.openxmlformats.org/officeDocument/2006/relationships" xmlns:p="http://schemas.openxmlformats.org/presentationml/2006/main">
  <p:tag name="VEVOX.QRDOT" val="(23,13)"/>
</p:tagLst>
</file>

<file path=ppt/tags/tag209.xml><?xml version="1.0" encoding="utf-8"?>
<p:tagLst xmlns:a="http://schemas.openxmlformats.org/drawingml/2006/main" xmlns:r="http://schemas.openxmlformats.org/officeDocument/2006/relationships" xmlns:p="http://schemas.openxmlformats.org/presentationml/2006/main">
  <p:tag name="VEVOX.QRDOT" val="(26,13)"/>
</p:tagLst>
</file>

<file path=ppt/tags/tag210.xml><?xml version="1.0" encoding="utf-8"?>
<p:tagLst xmlns:a="http://schemas.openxmlformats.org/drawingml/2006/main" xmlns:r="http://schemas.openxmlformats.org/officeDocument/2006/relationships" xmlns:p="http://schemas.openxmlformats.org/presentationml/2006/main">
  <p:tag name="VEVOX.QRDOT" val="(29,13)"/>
</p:tagLst>
</file>

<file path=ppt/tags/tag211.xml><?xml version="1.0" encoding="utf-8"?>
<p:tagLst xmlns:a="http://schemas.openxmlformats.org/drawingml/2006/main" xmlns:r="http://schemas.openxmlformats.org/officeDocument/2006/relationships" xmlns:p="http://schemas.openxmlformats.org/presentationml/2006/main">
  <p:tag name="VEVOX.QRDOT" val="(1,14)"/>
</p:tagLst>
</file>

<file path=ppt/tags/tag212.xml><?xml version="1.0" encoding="utf-8"?>
<p:tagLst xmlns:a="http://schemas.openxmlformats.org/drawingml/2006/main" xmlns:r="http://schemas.openxmlformats.org/officeDocument/2006/relationships" xmlns:p="http://schemas.openxmlformats.org/presentationml/2006/main">
  <p:tag name="VEVOX.QRDOT" val="(2,14)"/>
</p:tagLst>
</file>

<file path=ppt/tags/tag213.xml><?xml version="1.0" encoding="utf-8"?>
<p:tagLst xmlns:a="http://schemas.openxmlformats.org/drawingml/2006/main" xmlns:r="http://schemas.openxmlformats.org/officeDocument/2006/relationships" xmlns:p="http://schemas.openxmlformats.org/presentationml/2006/main">
  <p:tag name="VEVOX.QRDOT" val="(6,14)"/>
</p:tagLst>
</file>

<file path=ppt/tags/tag214.xml><?xml version="1.0" encoding="utf-8"?>
<p:tagLst xmlns:a="http://schemas.openxmlformats.org/drawingml/2006/main" xmlns:r="http://schemas.openxmlformats.org/officeDocument/2006/relationships" xmlns:p="http://schemas.openxmlformats.org/presentationml/2006/main">
  <p:tag name="VEVOX.QRDOT" val="(7,14)"/>
</p:tagLst>
</file>

<file path=ppt/tags/tag215.xml><?xml version="1.0" encoding="utf-8"?>
<p:tagLst xmlns:a="http://schemas.openxmlformats.org/drawingml/2006/main" xmlns:r="http://schemas.openxmlformats.org/officeDocument/2006/relationships" xmlns:p="http://schemas.openxmlformats.org/presentationml/2006/main">
  <p:tag name="VEVOX.QRDOT" val="(8,14)"/>
</p:tagLst>
</file>

<file path=ppt/tags/tag216.xml><?xml version="1.0" encoding="utf-8"?>
<p:tagLst xmlns:a="http://schemas.openxmlformats.org/drawingml/2006/main" xmlns:r="http://schemas.openxmlformats.org/officeDocument/2006/relationships" xmlns:p="http://schemas.openxmlformats.org/presentationml/2006/main">
  <p:tag name="VEVOX.QRDOT" val="(11,14)"/>
</p:tagLst>
</file>

<file path=ppt/tags/tag217.xml><?xml version="1.0" encoding="utf-8"?>
<p:tagLst xmlns:a="http://schemas.openxmlformats.org/drawingml/2006/main" xmlns:r="http://schemas.openxmlformats.org/officeDocument/2006/relationships" xmlns:p="http://schemas.openxmlformats.org/presentationml/2006/main">
  <p:tag name="VEVOX.QRDOT" val="(13,14)"/>
</p:tagLst>
</file>

<file path=ppt/tags/tag218.xml><?xml version="1.0" encoding="utf-8"?>
<p:tagLst xmlns:a="http://schemas.openxmlformats.org/drawingml/2006/main" xmlns:r="http://schemas.openxmlformats.org/officeDocument/2006/relationships" xmlns:p="http://schemas.openxmlformats.org/presentationml/2006/main">
  <p:tag name="VEVOX.QRDOT" val="(15,14)"/>
</p:tagLst>
</file>

<file path=ppt/tags/tag219.xml><?xml version="1.0" encoding="utf-8"?>
<p:tagLst xmlns:a="http://schemas.openxmlformats.org/drawingml/2006/main" xmlns:r="http://schemas.openxmlformats.org/officeDocument/2006/relationships" xmlns:p="http://schemas.openxmlformats.org/presentationml/2006/main">
  <p:tag name="VEVOX.QRDOT" val="(16,14)"/>
</p:tagLst>
</file>

<file path=ppt/tags/tag220.xml><?xml version="1.0" encoding="utf-8"?>
<p:tagLst xmlns:a="http://schemas.openxmlformats.org/drawingml/2006/main" xmlns:r="http://schemas.openxmlformats.org/officeDocument/2006/relationships" xmlns:p="http://schemas.openxmlformats.org/presentationml/2006/main">
  <p:tag name="VEVOX.QRDOT" val="(17,14)"/>
</p:tagLst>
</file>

<file path=ppt/tags/tag221.xml><?xml version="1.0" encoding="utf-8"?>
<p:tagLst xmlns:a="http://schemas.openxmlformats.org/drawingml/2006/main" xmlns:r="http://schemas.openxmlformats.org/officeDocument/2006/relationships" xmlns:p="http://schemas.openxmlformats.org/presentationml/2006/main">
  <p:tag name="VEVOX.QRDOT" val="(18,14)"/>
</p:tagLst>
</file>

<file path=ppt/tags/tag222.xml><?xml version="1.0" encoding="utf-8"?>
<p:tagLst xmlns:a="http://schemas.openxmlformats.org/drawingml/2006/main" xmlns:r="http://schemas.openxmlformats.org/officeDocument/2006/relationships" xmlns:p="http://schemas.openxmlformats.org/presentationml/2006/main">
  <p:tag name="VEVOX.QRDOT" val="(22,14)"/>
</p:tagLst>
</file>

<file path=ppt/tags/tag223.xml><?xml version="1.0" encoding="utf-8"?>
<p:tagLst xmlns:a="http://schemas.openxmlformats.org/drawingml/2006/main" xmlns:r="http://schemas.openxmlformats.org/officeDocument/2006/relationships" xmlns:p="http://schemas.openxmlformats.org/presentationml/2006/main">
  <p:tag name="VEVOX.QRDOT" val="(26,14)"/>
</p:tagLst>
</file>

<file path=ppt/tags/tag224.xml><?xml version="1.0" encoding="utf-8"?>
<p:tagLst xmlns:a="http://schemas.openxmlformats.org/drawingml/2006/main" xmlns:r="http://schemas.openxmlformats.org/officeDocument/2006/relationships" xmlns:p="http://schemas.openxmlformats.org/presentationml/2006/main">
  <p:tag name="VEVOX.QRDOT" val="(28,14)"/>
</p:tagLst>
</file>

<file path=ppt/tags/tag225.xml><?xml version="1.0" encoding="utf-8"?>
<p:tagLst xmlns:a="http://schemas.openxmlformats.org/drawingml/2006/main" xmlns:r="http://schemas.openxmlformats.org/officeDocument/2006/relationships" xmlns:p="http://schemas.openxmlformats.org/presentationml/2006/main">
  <p:tag name="VEVOX.QRDOT" val="(29,14)"/>
</p:tagLst>
</file>

<file path=ppt/tags/tag226.xml><?xml version="1.0" encoding="utf-8"?>
<p:tagLst xmlns:a="http://schemas.openxmlformats.org/drawingml/2006/main" xmlns:r="http://schemas.openxmlformats.org/officeDocument/2006/relationships" xmlns:p="http://schemas.openxmlformats.org/presentationml/2006/main">
  <p:tag name="VEVOX.QRDOT" val="(1,15)"/>
</p:tagLst>
</file>

<file path=ppt/tags/tag227.xml><?xml version="1.0" encoding="utf-8"?>
<p:tagLst xmlns:a="http://schemas.openxmlformats.org/drawingml/2006/main" xmlns:r="http://schemas.openxmlformats.org/officeDocument/2006/relationships" xmlns:p="http://schemas.openxmlformats.org/presentationml/2006/main">
  <p:tag name="VEVOX.QRDOT" val="(2,15)"/>
</p:tagLst>
</file>

<file path=ppt/tags/tag228.xml><?xml version="1.0" encoding="utf-8"?>
<p:tagLst xmlns:a="http://schemas.openxmlformats.org/drawingml/2006/main" xmlns:r="http://schemas.openxmlformats.org/officeDocument/2006/relationships" xmlns:p="http://schemas.openxmlformats.org/presentationml/2006/main">
  <p:tag name="VEVOX.QRDOT" val="(8,15)"/>
</p:tagLst>
</file>

<file path=ppt/tags/tag229.xml><?xml version="1.0" encoding="utf-8"?>
<p:tagLst xmlns:a="http://schemas.openxmlformats.org/drawingml/2006/main" xmlns:r="http://schemas.openxmlformats.org/officeDocument/2006/relationships" xmlns:p="http://schemas.openxmlformats.org/presentationml/2006/main">
  <p:tag name="VEVOX.QRDOT" val="(12,15)"/>
</p:tagLst>
</file>

<file path=ppt/tags/tag230.xml><?xml version="1.0" encoding="utf-8"?>
<p:tagLst xmlns:a="http://schemas.openxmlformats.org/drawingml/2006/main" xmlns:r="http://schemas.openxmlformats.org/officeDocument/2006/relationships" xmlns:p="http://schemas.openxmlformats.org/presentationml/2006/main">
  <p:tag name="VEVOX.QRDOT" val="(14,15)"/>
</p:tagLst>
</file>

<file path=ppt/tags/tag231.xml><?xml version="1.0" encoding="utf-8"?>
<p:tagLst xmlns:a="http://schemas.openxmlformats.org/drawingml/2006/main" xmlns:r="http://schemas.openxmlformats.org/officeDocument/2006/relationships" xmlns:p="http://schemas.openxmlformats.org/presentationml/2006/main">
  <p:tag name="VEVOX.QRDOT" val="(15,15)"/>
</p:tagLst>
</file>

<file path=ppt/tags/tag232.xml><?xml version="1.0" encoding="utf-8"?>
<p:tagLst xmlns:a="http://schemas.openxmlformats.org/drawingml/2006/main" xmlns:r="http://schemas.openxmlformats.org/officeDocument/2006/relationships" xmlns:p="http://schemas.openxmlformats.org/presentationml/2006/main">
  <p:tag name="VEVOX.QRDOT" val="(17,15)"/>
</p:tagLst>
</file>

<file path=ppt/tags/tag233.xml><?xml version="1.0" encoding="utf-8"?>
<p:tagLst xmlns:a="http://schemas.openxmlformats.org/drawingml/2006/main" xmlns:r="http://schemas.openxmlformats.org/officeDocument/2006/relationships" xmlns:p="http://schemas.openxmlformats.org/presentationml/2006/main">
  <p:tag name="VEVOX.QRDOT" val="(18,15)"/>
</p:tagLst>
</file>

<file path=ppt/tags/tag234.xml><?xml version="1.0" encoding="utf-8"?>
<p:tagLst xmlns:a="http://schemas.openxmlformats.org/drawingml/2006/main" xmlns:r="http://schemas.openxmlformats.org/officeDocument/2006/relationships" xmlns:p="http://schemas.openxmlformats.org/presentationml/2006/main">
  <p:tag name="VEVOX.QRDOT" val="(19,15)"/>
</p:tagLst>
</file>

<file path=ppt/tags/tag235.xml><?xml version="1.0" encoding="utf-8"?>
<p:tagLst xmlns:a="http://schemas.openxmlformats.org/drawingml/2006/main" xmlns:r="http://schemas.openxmlformats.org/officeDocument/2006/relationships" xmlns:p="http://schemas.openxmlformats.org/presentationml/2006/main">
  <p:tag name="VEVOX.QRDOT" val="(22,15)"/>
</p:tagLst>
</file>

<file path=ppt/tags/tag236.xml><?xml version="1.0" encoding="utf-8"?>
<p:tagLst xmlns:a="http://schemas.openxmlformats.org/drawingml/2006/main" xmlns:r="http://schemas.openxmlformats.org/officeDocument/2006/relationships" xmlns:p="http://schemas.openxmlformats.org/presentationml/2006/main">
  <p:tag name="VEVOX.QRDOT" val="(23,15)"/>
</p:tagLst>
</file>

<file path=ppt/tags/tag237.xml><?xml version="1.0" encoding="utf-8"?>
<p:tagLst xmlns:a="http://schemas.openxmlformats.org/drawingml/2006/main" xmlns:r="http://schemas.openxmlformats.org/officeDocument/2006/relationships" xmlns:p="http://schemas.openxmlformats.org/presentationml/2006/main">
  <p:tag name="VEVOX.QRDOT" val="(26,15)"/>
</p:tagLst>
</file>

<file path=ppt/tags/tag238.xml><?xml version="1.0" encoding="utf-8"?>
<p:tagLst xmlns:a="http://schemas.openxmlformats.org/drawingml/2006/main" xmlns:r="http://schemas.openxmlformats.org/officeDocument/2006/relationships" xmlns:p="http://schemas.openxmlformats.org/presentationml/2006/main">
  <p:tag name="VEVOX.QRDOT" val="(28,15)"/>
</p:tagLst>
</file>

<file path=ppt/tags/tag239.xml><?xml version="1.0" encoding="utf-8"?>
<p:tagLst xmlns:a="http://schemas.openxmlformats.org/drawingml/2006/main" xmlns:r="http://schemas.openxmlformats.org/officeDocument/2006/relationships" xmlns:p="http://schemas.openxmlformats.org/presentationml/2006/main">
  <p:tag name="VEVOX.QRDOT" val="(6,16)"/>
</p:tagLst>
</file>

<file path=ppt/tags/tag240.xml><?xml version="1.0" encoding="utf-8"?>
<p:tagLst xmlns:a="http://schemas.openxmlformats.org/drawingml/2006/main" xmlns:r="http://schemas.openxmlformats.org/officeDocument/2006/relationships" xmlns:p="http://schemas.openxmlformats.org/presentationml/2006/main">
  <p:tag name="VEVOX.QRDOT" val="(7,16)"/>
</p:tagLst>
</file>

<file path=ppt/tags/tag241.xml><?xml version="1.0" encoding="utf-8"?>
<p:tagLst xmlns:a="http://schemas.openxmlformats.org/drawingml/2006/main" xmlns:r="http://schemas.openxmlformats.org/officeDocument/2006/relationships" xmlns:p="http://schemas.openxmlformats.org/presentationml/2006/main">
  <p:tag name="VEVOX.QRDOT" val="(8,16)"/>
</p:tagLst>
</file>

<file path=ppt/tags/tag242.xml><?xml version="1.0" encoding="utf-8"?>
<p:tagLst xmlns:a="http://schemas.openxmlformats.org/drawingml/2006/main" xmlns:r="http://schemas.openxmlformats.org/officeDocument/2006/relationships" xmlns:p="http://schemas.openxmlformats.org/presentationml/2006/main">
  <p:tag name="VEVOX.QRDOT" val="(9,16)"/>
</p:tagLst>
</file>

<file path=ppt/tags/tag243.xml><?xml version="1.0" encoding="utf-8"?>
<p:tagLst xmlns:a="http://schemas.openxmlformats.org/drawingml/2006/main" xmlns:r="http://schemas.openxmlformats.org/officeDocument/2006/relationships" xmlns:p="http://schemas.openxmlformats.org/presentationml/2006/main">
  <p:tag name="VEVOX.QRDOT" val="(15,16)"/>
</p:tagLst>
</file>

<file path=ppt/tags/tag244.xml><?xml version="1.0" encoding="utf-8"?>
<p:tagLst xmlns:a="http://schemas.openxmlformats.org/drawingml/2006/main" xmlns:r="http://schemas.openxmlformats.org/officeDocument/2006/relationships" xmlns:p="http://schemas.openxmlformats.org/presentationml/2006/main">
  <p:tag name="VEVOX.QRDOT" val="(16,16)"/>
</p:tagLst>
</file>

<file path=ppt/tags/tag245.xml><?xml version="1.0" encoding="utf-8"?>
<p:tagLst xmlns:a="http://schemas.openxmlformats.org/drawingml/2006/main" xmlns:r="http://schemas.openxmlformats.org/officeDocument/2006/relationships" xmlns:p="http://schemas.openxmlformats.org/presentationml/2006/main">
  <p:tag name="VEVOX.QRDOT" val="(19,16)"/>
</p:tagLst>
</file>

<file path=ppt/tags/tag246.xml><?xml version="1.0" encoding="utf-8"?>
<p:tagLst xmlns:a="http://schemas.openxmlformats.org/drawingml/2006/main" xmlns:r="http://schemas.openxmlformats.org/officeDocument/2006/relationships" xmlns:p="http://schemas.openxmlformats.org/presentationml/2006/main">
  <p:tag name="VEVOX.QRDOT" val="(21,16)"/>
</p:tagLst>
</file>

<file path=ppt/tags/tag247.xml><?xml version="1.0" encoding="utf-8"?>
<p:tagLst xmlns:a="http://schemas.openxmlformats.org/drawingml/2006/main" xmlns:r="http://schemas.openxmlformats.org/officeDocument/2006/relationships" xmlns:p="http://schemas.openxmlformats.org/presentationml/2006/main">
  <p:tag name="VEVOX.QRDOT" val="(22,16)"/>
</p:tagLst>
</file>

<file path=ppt/tags/tag248.xml><?xml version="1.0" encoding="utf-8"?>
<p:tagLst xmlns:a="http://schemas.openxmlformats.org/drawingml/2006/main" xmlns:r="http://schemas.openxmlformats.org/officeDocument/2006/relationships" xmlns:p="http://schemas.openxmlformats.org/presentationml/2006/main">
  <p:tag name="VEVOX.QRDOT" val="(23,16)"/>
</p:tagLst>
</file>

<file path=ppt/tags/tag249.xml><?xml version="1.0" encoding="utf-8"?>
<p:tagLst xmlns:a="http://schemas.openxmlformats.org/drawingml/2006/main" xmlns:r="http://schemas.openxmlformats.org/officeDocument/2006/relationships" xmlns:p="http://schemas.openxmlformats.org/presentationml/2006/main">
  <p:tag name="VEVOX.QRDOT" val="(24,16)"/>
</p:tagLst>
</file>

<file path=ppt/tags/tag250.xml><?xml version="1.0" encoding="utf-8"?>
<p:tagLst xmlns:a="http://schemas.openxmlformats.org/drawingml/2006/main" xmlns:r="http://schemas.openxmlformats.org/officeDocument/2006/relationships" xmlns:p="http://schemas.openxmlformats.org/presentationml/2006/main">
  <p:tag name="VEVOX.QRDOT" val="(26,16)"/>
</p:tagLst>
</file>

<file path=ppt/tags/tag251.xml><?xml version="1.0" encoding="utf-8"?>
<p:tagLst xmlns:a="http://schemas.openxmlformats.org/drawingml/2006/main" xmlns:r="http://schemas.openxmlformats.org/officeDocument/2006/relationships" xmlns:p="http://schemas.openxmlformats.org/presentationml/2006/main">
  <p:tag name="VEVOX.QRDOT" val="(28,16)"/>
</p:tagLst>
</file>

<file path=ppt/tags/tag252.xml><?xml version="1.0" encoding="utf-8"?>
<p:tagLst xmlns:a="http://schemas.openxmlformats.org/drawingml/2006/main" xmlns:r="http://schemas.openxmlformats.org/officeDocument/2006/relationships" xmlns:p="http://schemas.openxmlformats.org/presentationml/2006/main">
  <p:tag name="VEVOX.QRDOT" val="(29,16)"/>
</p:tagLst>
</file>

<file path=ppt/tags/tag253.xml><?xml version="1.0" encoding="utf-8"?>
<p:tagLst xmlns:a="http://schemas.openxmlformats.org/drawingml/2006/main" xmlns:r="http://schemas.openxmlformats.org/officeDocument/2006/relationships" xmlns:p="http://schemas.openxmlformats.org/presentationml/2006/main">
  <p:tag name="VEVOX.QRDOT" val="(4,17)"/>
</p:tagLst>
</file>

<file path=ppt/tags/tag254.xml><?xml version="1.0" encoding="utf-8"?>
<p:tagLst xmlns:a="http://schemas.openxmlformats.org/drawingml/2006/main" xmlns:r="http://schemas.openxmlformats.org/officeDocument/2006/relationships" xmlns:p="http://schemas.openxmlformats.org/presentationml/2006/main">
  <p:tag name="VEVOX.QRDOT" val="(9,17)"/>
</p:tagLst>
</file>

<file path=ppt/tags/tag255.xml><?xml version="1.0" encoding="utf-8"?>
<p:tagLst xmlns:a="http://schemas.openxmlformats.org/drawingml/2006/main" xmlns:r="http://schemas.openxmlformats.org/officeDocument/2006/relationships" xmlns:p="http://schemas.openxmlformats.org/presentationml/2006/main">
  <p:tag name="VEVOX.QRDOT" val="(10,17)"/>
</p:tagLst>
</file>

<file path=ppt/tags/tag256.xml><?xml version="1.0" encoding="utf-8"?>
<p:tagLst xmlns:a="http://schemas.openxmlformats.org/drawingml/2006/main" xmlns:r="http://schemas.openxmlformats.org/officeDocument/2006/relationships" xmlns:p="http://schemas.openxmlformats.org/presentationml/2006/main">
  <p:tag name="VEVOX.QRDOT" val="(11,17)"/>
</p:tagLst>
</file>

<file path=ppt/tags/tag257.xml><?xml version="1.0" encoding="utf-8"?>
<p:tagLst xmlns:a="http://schemas.openxmlformats.org/drawingml/2006/main" xmlns:r="http://schemas.openxmlformats.org/officeDocument/2006/relationships" xmlns:p="http://schemas.openxmlformats.org/presentationml/2006/main">
  <p:tag name="VEVOX.QRDOT" val="(13,17)"/>
</p:tagLst>
</file>

<file path=ppt/tags/tag258.xml><?xml version="1.0" encoding="utf-8"?>
<p:tagLst xmlns:a="http://schemas.openxmlformats.org/drawingml/2006/main" xmlns:r="http://schemas.openxmlformats.org/officeDocument/2006/relationships" xmlns:p="http://schemas.openxmlformats.org/presentationml/2006/main">
  <p:tag name="VEVOX.QRDOT" val="(15,17)"/>
</p:tagLst>
</file>

<file path=ppt/tags/tag259.xml><?xml version="1.0" encoding="utf-8"?>
<p:tagLst xmlns:a="http://schemas.openxmlformats.org/drawingml/2006/main" xmlns:r="http://schemas.openxmlformats.org/officeDocument/2006/relationships" xmlns:p="http://schemas.openxmlformats.org/presentationml/2006/main">
  <p:tag name="VEVOX.QRDOT" val="(16,17)"/>
</p:tagLst>
</file>

<file path=ppt/tags/tag260.xml><?xml version="1.0" encoding="utf-8"?>
<p:tagLst xmlns:a="http://schemas.openxmlformats.org/drawingml/2006/main" xmlns:r="http://schemas.openxmlformats.org/officeDocument/2006/relationships" xmlns:p="http://schemas.openxmlformats.org/presentationml/2006/main">
  <p:tag name="VEVOX.QRDOT" val="(19,17)"/>
</p:tagLst>
</file>

<file path=ppt/tags/tag261.xml><?xml version="1.0" encoding="utf-8"?>
<p:tagLst xmlns:a="http://schemas.openxmlformats.org/drawingml/2006/main" xmlns:r="http://schemas.openxmlformats.org/officeDocument/2006/relationships" xmlns:p="http://schemas.openxmlformats.org/presentationml/2006/main">
  <p:tag name="VEVOX.QRDOT" val="(22,17)"/>
</p:tagLst>
</file>

<file path=ppt/tags/tag262.xml><?xml version="1.0" encoding="utf-8"?>
<p:tagLst xmlns:a="http://schemas.openxmlformats.org/drawingml/2006/main" xmlns:r="http://schemas.openxmlformats.org/officeDocument/2006/relationships" xmlns:p="http://schemas.openxmlformats.org/presentationml/2006/main">
  <p:tag name="VEVOX.QRDOT" val="(23,17)"/>
</p:tagLst>
</file>

<file path=ppt/tags/tag263.xml><?xml version="1.0" encoding="utf-8"?>
<p:tagLst xmlns:a="http://schemas.openxmlformats.org/drawingml/2006/main" xmlns:r="http://schemas.openxmlformats.org/officeDocument/2006/relationships" xmlns:p="http://schemas.openxmlformats.org/presentationml/2006/main">
  <p:tag name="VEVOX.QRDOT" val="(26,17)"/>
</p:tagLst>
</file>

<file path=ppt/tags/tag264.xml><?xml version="1.0" encoding="utf-8"?>
<p:tagLst xmlns:a="http://schemas.openxmlformats.org/drawingml/2006/main" xmlns:r="http://schemas.openxmlformats.org/officeDocument/2006/relationships" xmlns:p="http://schemas.openxmlformats.org/presentationml/2006/main">
  <p:tag name="VEVOX.QRDOT" val="(27,17)"/>
</p:tagLst>
</file>

<file path=ppt/tags/tag265.xml><?xml version="1.0" encoding="utf-8"?>
<p:tagLst xmlns:a="http://schemas.openxmlformats.org/drawingml/2006/main" xmlns:r="http://schemas.openxmlformats.org/officeDocument/2006/relationships" xmlns:p="http://schemas.openxmlformats.org/presentationml/2006/main">
  <p:tag name="VEVOX.QRDOT" val="(29,17)"/>
</p:tagLst>
</file>

<file path=ppt/tags/tag266.xml><?xml version="1.0" encoding="utf-8"?>
<p:tagLst xmlns:a="http://schemas.openxmlformats.org/drawingml/2006/main" xmlns:r="http://schemas.openxmlformats.org/officeDocument/2006/relationships" xmlns:p="http://schemas.openxmlformats.org/presentationml/2006/main">
  <p:tag name="VEVOX.QRDOT" val="(1,18)"/>
</p:tagLst>
</file>

<file path=ppt/tags/tag267.xml><?xml version="1.0" encoding="utf-8"?>
<p:tagLst xmlns:a="http://schemas.openxmlformats.org/drawingml/2006/main" xmlns:r="http://schemas.openxmlformats.org/officeDocument/2006/relationships" xmlns:p="http://schemas.openxmlformats.org/presentationml/2006/main">
  <p:tag name="VEVOX.QRDOT" val="(3,18)"/>
</p:tagLst>
</file>

<file path=ppt/tags/tag268.xml><?xml version="1.0" encoding="utf-8"?>
<p:tagLst xmlns:a="http://schemas.openxmlformats.org/drawingml/2006/main" xmlns:r="http://schemas.openxmlformats.org/officeDocument/2006/relationships" xmlns:p="http://schemas.openxmlformats.org/presentationml/2006/main">
  <p:tag name="VEVOX.QRDOT" val="(5,18)"/>
</p:tagLst>
</file>

<file path=ppt/tags/tag269.xml><?xml version="1.0" encoding="utf-8"?>
<p:tagLst xmlns:a="http://schemas.openxmlformats.org/drawingml/2006/main" xmlns:r="http://schemas.openxmlformats.org/officeDocument/2006/relationships" xmlns:p="http://schemas.openxmlformats.org/presentationml/2006/main">
  <p:tag name="VEVOX.QRDOT" val="(6,18)"/>
</p:tagLst>
</file>

<file path=ppt/tags/tag270.xml><?xml version="1.0" encoding="utf-8"?>
<p:tagLst xmlns:a="http://schemas.openxmlformats.org/drawingml/2006/main" xmlns:r="http://schemas.openxmlformats.org/officeDocument/2006/relationships" xmlns:p="http://schemas.openxmlformats.org/presentationml/2006/main">
  <p:tag name="VEVOX.QRDOT" val="(7,18)"/>
</p:tagLst>
</file>

<file path=ppt/tags/tag271.xml><?xml version="1.0" encoding="utf-8"?>
<p:tagLst xmlns:a="http://schemas.openxmlformats.org/drawingml/2006/main" xmlns:r="http://schemas.openxmlformats.org/officeDocument/2006/relationships" xmlns:p="http://schemas.openxmlformats.org/presentationml/2006/main">
  <p:tag name="VEVOX.QRDOT" val="(9,18)"/>
</p:tagLst>
</file>

<file path=ppt/tags/tag272.xml><?xml version="1.0" encoding="utf-8"?>
<p:tagLst xmlns:a="http://schemas.openxmlformats.org/drawingml/2006/main" xmlns:r="http://schemas.openxmlformats.org/officeDocument/2006/relationships" xmlns:p="http://schemas.openxmlformats.org/presentationml/2006/main">
  <p:tag name="VEVOX.QRDOT" val="(10,18)"/>
</p:tagLst>
</file>

<file path=ppt/tags/tag273.xml><?xml version="1.0" encoding="utf-8"?>
<p:tagLst xmlns:a="http://schemas.openxmlformats.org/drawingml/2006/main" xmlns:r="http://schemas.openxmlformats.org/officeDocument/2006/relationships" xmlns:p="http://schemas.openxmlformats.org/presentationml/2006/main">
  <p:tag name="VEVOX.QRDOT" val="(12,18)"/>
</p:tagLst>
</file>

<file path=ppt/tags/tag274.xml><?xml version="1.0" encoding="utf-8"?>
<p:tagLst xmlns:a="http://schemas.openxmlformats.org/drawingml/2006/main" xmlns:r="http://schemas.openxmlformats.org/officeDocument/2006/relationships" xmlns:p="http://schemas.openxmlformats.org/presentationml/2006/main">
  <p:tag name="VEVOX.QRDOT" val="(13,18)"/>
</p:tagLst>
</file>

<file path=ppt/tags/tag275.xml><?xml version="1.0" encoding="utf-8"?>
<p:tagLst xmlns:a="http://schemas.openxmlformats.org/drawingml/2006/main" xmlns:r="http://schemas.openxmlformats.org/officeDocument/2006/relationships" xmlns:p="http://schemas.openxmlformats.org/presentationml/2006/main">
  <p:tag name="VEVOX.QRDOT" val="(14,18)"/>
</p:tagLst>
</file>

<file path=ppt/tags/tag276.xml><?xml version="1.0" encoding="utf-8"?>
<p:tagLst xmlns:a="http://schemas.openxmlformats.org/drawingml/2006/main" xmlns:r="http://schemas.openxmlformats.org/officeDocument/2006/relationships" xmlns:p="http://schemas.openxmlformats.org/presentationml/2006/main">
  <p:tag name="VEVOX.QRDOT" val="(23,18)"/>
</p:tagLst>
</file>

<file path=ppt/tags/tag277.xml><?xml version="1.0" encoding="utf-8"?>
<p:tagLst xmlns:a="http://schemas.openxmlformats.org/drawingml/2006/main" xmlns:r="http://schemas.openxmlformats.org/officeDocument/2006/relationships" xmlns:p="http://schemas.openxmlformats.org/presentationml/2006/main">
  <p:tag name="VEVOX.QRDOT" val="(24,18)"/>
</p:tagLst>
</file>

<file path=ppt/tags/tag278.xml><?xml version="1.0" encoding="utf-8"?>
<p:tagLst xmlns:a="http://schemas.openxmlformats.org/drawingml/2006/main" xmlns:r="http://schemas.openxmlformats.org/officeDocument/2006/relationships" xmlns:p="http://schemas.openxmlformats.org/presentationml/2006/main">
  <p:tag name="VEVOX.QRDOT" val="(25,18)"/>
</p:tagLst>
</file>

<file path=ppt/tags/tag279.xml><?xml version="1.0" encoding="utf-8"?>
<p:tagLst xmlns:a="http://schemas.openxmlformats.org/drawingml/2006/main" xmlns:r="http://schemas.openxmlformats.org/officeDocument/2006/relationships" xmlns:p="http://schemas.openxmlformats.org/presentationml/2006/main">
  <p:tag name="VEVOX.QRDOT" val="(28,18)"/>
</p:tagLst>
</file>

<file path=ppt/tags/tag280.xml><?xml version="1.0" encoding="utf-8"?>
<p:tagLst xmlns:a="http://schemas.openxmlformats.org/drawingml/2006/main" xmlns:r="http://schemas.openxmlformats.org/officeDocument/2006/relationships" xmlns:p="http://schemas.openxmlformats.org/presentationml/2006/main">
  <p:tag name="VEVOX.QRDOT" val="(29,18)"/>
</p:tagLst>
</file>

<file path=ppt/tags/tag281.xml><?xml version="1.0" encoding="utf-8"?>
<p:tagLst xmlns:a="http://schemas.openxmlformats.org/drawingml/2006/main" xmlns:r="http://schemas.openxmlformats.org/officeDocument/2006/relationships" xmlns:p="http://schemas.openxmlformats.org/presentationml/2006/main">
  <p:tag name="VEVOX.QRDOT" val="(2,19)"/>
</p:tagLst>
</file>

<file path=ppt/tags/tag282.xml><?xml version="1.0" encoding="utf-8"?>
<p:tagLst xmlns:a="http://schemas.openxmlformats.org/drawingml/2006/main" xmlns:r="http://schemas.openxmlformats.org/officeDocument/2006/relationships" xmlns:p="http://schemas.openxmlformats.org/presentationml/2006/main">
  <p:tag name="VEVOX.QRDOT" val="(3,19)"/>
</p:tagLst>
</file>

<file path=ppt/tags/tag283.xml><?xml version="1.0" encoding="utf-8"?>
<p:tagLst xmlns:a="http://schemas.openxmlformats.org/drawingml/2006/main" xmlns:r="http://schemas.openxmlformats.org/officeDocument/2006/relationships" xmlns:p="http://schemas.openxmlformats.org/presentationml/2006/main">
  <p:tag name="VEVOX.QRDOT" val="(8,19)"/>
</p:tagLst>
</file>

<file path=ppt/tags/tag284.xml><?xml version="1.0" encoding="utf-8"?>
<p:tagLst xmlns:a="http://schemas.openxmlformats.org/drawingml/2006/main" xmlns:r="http://schemas.openxmlformats.org/officeDocument/2006/relationships" xmlns:p="http://schemas.openxmlformats.org/presentationml/2006/main">
  <p:tag name="VEVOX.QRDOT" val="(10,19)"/>
</p:tagLst>
</file>

<file path=ppt/tags/tag285.xml><?xml version="1.0" encoding="utf-8"?>
<p:tagLst xmlns:a="http://schemas.openxmlformats.org/drawingml/2006/main" xmlns:r="http://schemas.openxmlformats.org/officeDocument/2006/relationships" xmlns:p="http://schemas.openxmlformats.org/presentationml/2006/main">
  <p:tag name="VEVOX.QRDOT" val="(13,19)"/>
</p:tagLst>
</file>

<file path=ppt/tags/tag286.xml><?xml version="1.0" encoding="utf-8"?>
<p:tagLst xmlns:a="http://schemas.openxmlformats.org/drawingml/2006/main" xmlns:r="http://schemas.openxmlformats.org/officeDocument/2006/relationships" xmlns:p="http://schemas.openxmlformats.org/presentationml/2006/main">
  <p:tag name="VEVOX.QRDOT" val="(16,19)"/>
</p:tagLst>
</file>

<file path=ppt/tags/tag287.xml><?xml version="1.0" encoding="utf-8"?>
<p:tagLst xmlns:a="http://schemas.openxmlformats.org/drawingml/2006/main" xmlns:r="http://schemas.openxmlformats.org/officeDocument/2006/relationships" xmlns:p="http://schemas.openxmlformats.org/presentationml/2006/main">
  <p:tag name="VEVOX.QRDOT" val="(19,19)"/>
</p:tagLst>
</file>

<file path=ppt/tags/tag288.xml><?xml version="1.0" encoding="utf-8"?>
<p:tagLst xmlns:a="http://schemas.openxmlformats.org/drawingml/2006/main" xmlns:r="http://schemas.openxmlformats.org/officeDocument/2006/relationships" xmlns:p="http://schemas.openxmlformats.org/presentationml/2006/main">
  <p:tag name="VEVOX.QRDOT" val="(21,19)"/>
</p:tagLst>
</file>

<file path=ppt/tags/tag289.xml><?xml version="1.0" encoding="utf-8"?>
<p:tagLst xmlns:a="http://schemas.openxmlformats.org/drawingml/2006/main" xmlns:r="http://schemas.openxmlformats.org/officeDocument/2006/relationships" xmlns:p="http://schemas.openxmlformats.org/presentationml/2006/main">
  <p:tag name="VEVOX.QRDOT" val="(26,19)"/>
</p:tagLst>
</file>

<file path=ppt/tags/tag290.xml><?xml version="1.0" encoding="utf-8"?>
<p:tagLst xmlns:a="http://schemas.openxmlformats.org/drawingml/2006/main" xmlns:r="http://schemas.openxmlformats.org/officeDocument/2006/relationships" xmlns:p="http://schemas.openxmlformats.org/presentationml/2006/main">
  <p:tag name="VEVOX.QRDOT" val="(28,19)"/>
</p:tagLst>
</file>

<file path=ppt/tags/tag291.xml><?xml version="1.0" encoding="utf-8"?>
<p:tagLst xmlns:a="http://schemas.openxmlformats.org/drawingml/2006/main" xmlns:r="http://schemas.openxmlformats.org/officeDocument/2006/relationships" xmlns:p="http://schemas.openxmlformats.org/presentationml/2006/main">
  <p:tag name="VEVOX.QRDOT" val="(1,20)"/>
</p:tagLst>
</file>

<file path=ppt/tags/tag292.xml><?xml version="1.0" encoding="utf-8"?>
<p:tagLst xmlns:a="http://schemas.openxmlformats.org/drawingml/2006/main" xmlns:r="http://schemas.openxmlformats.org/officeDocument/2006/relationships" xmlns:p="http://schemas.openxmlformats.org/presentationml/2006/main">
  <p:tag name="VEVOX.QRDOT" val="(3,20)"/>
</p:tagLst>
</file>

<file path=ppt/tags/tag293.xml><?xml version="1.0" encoding="utf-8"?>
<p:tagLst xmlns:a="http://schemas.openxmlformats.org/drawingml/2006/main" xmlns:r="http://schemas.openxmlformats.org/officeDocument/2006/relationships" xmlns:p="http://schemas.openxmlformats.org/presentationml/2006/main">
  <p:tag name="VEVOX.QRDOT" val="(4,20)"/>
</p:tagLst>
</file>

<file path=ppt/tags/tag294.xml><?xml version="1.0" encoding="utf-8"?>
<p:tagLst xmlns:a="http://schemas.openxmlformats.org/drawingml/2006/main" xmlns:r="http://schemas.openxmlformats.org/officeDocument/2006/relationships" xmlns:p="http://schemas.openxmlformats.org/presentationml/2006/main">
  <p:tag name="VEVOX.QRDOT" val="(6,20)"/>
</p:tagLst>
</file>

<file path=ppt/tags/tag295.xml><?xml version="1.0" encoding="utf-8"?>
<p:tagLst xmlns:a="http://schemas.openxmlformats.org/drawingml/2006/main" xmlns:r="http://schemas.openxmlformats.org/officeDocument/2006/relationships" xmlns:p="http://schemas.openxmlformats.org/presentationml/2006/main">
  <p:tag name="VEVOX.QRDOT" val="(7,20)"/>
</p:tagLst>
</file>

<file path=ppt/tags/tag296.xml><?xml version="1.0" encoding="utf-8"?>
<p:tagLst xmlns:a="http://schemas.openxmlformats.org/drawingml/2006/main" xmlns:r="http://schemas.openxmlformats.org/officeDocument/2006/relationships" xmlns:p="http://schemas.openxmlformats.org/presentationml/2006/main">
  <p:tag name="VEVOX.QRDOT" val="(8,20)"/>
</p:tagLst>
</file>

<file path=ppt/tags/tag297.xml><?xml version="1.0" encoding="utf-8"?>
<p:tagLst xmlns:a="http://schemas.openxmlformats.org/drawingml/2006/main" xmlns:r="http://schemas.openxmlformats.org/officeDocument/2006/relationships" xmlns:p="http://schemas.openxmlformats.org/presentationml/2006/main">
  <p:tag name="VEVOX.QRDOT" val="(9,20)"/>
</p:tagLst>
</file>

<file path=ppt/tags/tag298.xml><?xml version="1.0" encoding="utf-8"?>
<p:tagLst xmlns:a="http://schemas.openxmlformats.org/drawingml/2006/main" xmlns:r="http://schemas.openxmlformats.org/officeDocument/2006/relationships" xmlns:p="http://schemas.openxmlformats.org/presentationml/2006/main">
  <p:tag name="VEVOX.QRDOT" val="(10,20)"/>
</p:tagLst>
</file>

<file path=ppt/tags/tag299.xml><?xml version="1.0" encoding="utf-8"?>
<p:tagLst xmlns:a="http://schemas.openxmlformats.org/drawingml/2006/main" xmlns:r="http://schemas.openxmlformats.org/officeDocument/2006/relationships" xmlns:p="http://schemas.openxmlformats.org/presentationml/2006/main">
  <p:tag name="VEVOX.QRDOT" val="(17,20)"/>
</p:tagLst>
</file>

<file path=ppt/tags/tag300.xml><?xml version="1.0" encoding="utf-8"?>
<p:tagLst xmlns:a="http://schemas.openxmlformats.org/drawingml/2006/main" xmlns:r="http://schemas.openxmlformats.org/officeDocument/2006/relationships" xmlns:p="http://schemas.openxmlformats.org/presentationml/2006/main">
  <p:tag name="VEVOX.QRDOT" val="(19,20)"/>
</p:tagLst>
</file>

<file path=ppt/tags/tag301.xml><?xml version="1.0" encoding="utf-8"?>
<p:tagLst xmlns:a="http://schemas.openxmlformats.org/drawingml/2006/main" xmlns:r="http://schemas.openxmlformats.org/officeDocument/2006/relationships" xmlns:p="http://schemas.openxmlformats.org/presentationml/2006/main">
  <p:tag name="VEVOX.QRDOT" val="(20,20)"/>
</p:tagLst>
</file>

<file path=ppt/tags/tag302.xml><?xml version="1.0" encoding="utf-8"?>
<p:tagLst xmlns:a="http://schemas.openxmlformats.org/drawingml/2006/main" xmlns:r="http://schemas.openxmlformats.org/officeDocument/2006/relationships" xmlns:p="http://schemas.openxmlformats.org/presentationml/2006/main">
  <p:tag name="VEVOX.QRDOT" val="(21,20)"/>
</p:tagLst>
</file>

<file path=ppt/tags/tag303.xml><?xml version="1.0" encoding="utf-8"?>
<p:tagLst xmlns:a="http://schemas.openxmlformats.org/drawingml/2006/main" xmlns:r="http://schemas.openxmlformats.org/officeDocument/2006/relationships" xmlns:p="http://schemas.openxmlformats.org/presentationml/2006/main">
  <p:tag name="VEVOX.QRDOT" val="(22,20)"/>
</p:tagLst>
</file>

<file path=ppt/tags/tag304.xml><?xml version="1.0" encoding="utf-8"?>
<p:tagLst xmlns:a="http://schemas.openxmlformats.org/drawingml/2006/main" xmlns:r="http://schemas.openxmlformats.org/officeDocument/2006/relationships" xmlns:p="http://schemas.openxmlformats.org/presentationml/2006/main">
  <p:tag name="VEVOX.QRDOT" val="(23,20)"/>
</p:tagLst>
</file>

<file path=ppt/tags/tag305.xml><?xml version="1.0" encoding="utf-8"?>
<p:tagLst xmlns:a="http://schemas.openxmlformats.org/drawingml/2006/main" xmlns:r="http://schemas.openxmlformats.org/officeDocument/2006/relationships" xmlns:p="http://schemas.openxmlformats.org/presentationml/2006/main">
  <p:tag name="VEVOX.QRDOT" val="(24,20)"/>
</p:tagLst>
</file>

<file path=ppt/tags/tag306.xml><?xml version="1.0" encoding="utf-8"?>
<p:tagLst xmlns:a="http://schemas.openxmlformats.org/drawingml/2006/main" xmlns:r="http://schemas.openxmlformats.org/officeDocument/2006/relationships" xmlns:p="http://schemas.openxmlformats.org/presentationml/2006/main">
  <p:tag name="VEVOX.QRDOT" val="(25,20)"/>
</p:tagLst>
</file>

<file path=ppt/tags/tag307.xml><?xml version="1.0" encoding="utf-8"?>
<p:tagLst xmlns:a="http://schemas.openxmlformats.org/drawingml/2006/main" xmlns:r="http://schemas.openxmlformats.org/officeDocument/2006/relationships" xmlns:p="http://schemas.openxmlformats.org/presentationml/2006/main">
  <p:tag name="VEVOX.QRDOT" val="(9,21)"/>
</p:tagLst>
</file>

<file path=ppt/tags/tag308.xml><?xml version="1.0" encoding="utf-8"?>
<p:tagLst xmlns:a="http://schemas.openxmlformats.org/drawingml/2006/main" xmlns:r="http://schemas.openxmlformats.org/officeDocument/2006/relationships" xmlns:p="http://schemas.openxmlformats.org/presentationml/2006/main">
  <p:tag name="VEVOX.QRDOT" val="(11,21)"/>
</p:tagLst>
</file>

<file path=ppt/tags/tag309.xml><?xml version="1.0" encoding="utf-8"?>
<p:tagLst xmlns:a="http://schemas.openxmlformats.org/drawingml/2006/main" xmlns:r="http://schemas.openxmlformats.org/officeDocument/2006/relationships" xmlns:p="http://schemas.openxmlformats.org/presentationml/2006/main">
  <p:tag name="VEVOX.QRDOT" val="(13,21)"/>
</p:tagLst>
</file>

<file path=ppt/tags/tag310.xml><?xml version="1.0" encoding="utf-8"?>
<p:tagLst xmlns:a="http://schemas.openxmlformats.org/drawingml/2006/main" xmlns:r="http://schemas.openxmlformats.org/officeDocument/2006/relationships" xmlns:p="http://schemas.openxmlformats.org/presentationml/2006/main">
  <p:tag name="VEVOX.QRDOT" val="(14,21)"/>
</p:tagLst>
</file>

<file path=ppt/tags/tag311.xml><?xml version="1.0" encoding="utf-8"?>
<p:tagLst xmlns:a="http://schemas.openxmlformats.org/drawingml/2006/main" xmlns:r="http://schemas.openxmlformats.org/officeDocument/2006/relationships" xmlns:p="http://schemas.openxmlformats.org/presentationml/2006/main">
  <p:tag name="VEVOX.QRDOT" val="(16,21)"/>
</p:tagLst>
</file>

<file path=ppt/tags/tag312.xml><?xml version="1.0" encoding="utf-8"?>
<p:tagLst xmlns:a="http://schemas.openxmlformats.org/drawingml/2006/main" xmlns:r="http://schemas.openxmlformats.org/officeDocument/2006/relationships" xmlns:p="http://schemas.openxmlformats.org/presentationml/2006/main">
  <p:tag name="VEVOX.QRDOT" val="(17,21)"/>
</p:tagLst>
</file>

<file path=ppt/tags/tag313.xml><?xml version="1.0" encoding="utf-8"?>
<p:tagLst xmlns:a="http://schemas.openxmlformats.org/drawingml/2006/main" xmlns:r="http://schemas.openxmlformats.org/officeDocument/2006/relationships" xmlns:p="http://schemas.openxmlformats.org/presentationml/2006/main">
  <p:tag name="VEVOX.QRDOT" val="(18,21)"/>
</p:tagLst>
</file>

<file path=ppt/tags/tag314.xml><?xml version="1.0" encoding="utf-8"?>
<p:tagLst xmlns:a="http://schemas.openxmlformats.org/drawingml/2006/main" xmlns:r="http://schemas.openxmlformats.org/officeDocument/2006/relationships" xmlns:p="http://schemas.openxmlformats.org/presentationml/2006/main">
  <p:tag name="VEVOX.QRDOT" val="(20,21)"/>
</p:tagLst>
</file>

<file path=ppt/tags/tag315.xml><?xml version="1.0" encoding="utf-8"?>
<p:tagLst xmlns:a="http://schemas.openxmlformats.org/drawingml/2006/main" xmlns:r="http://schemas.openxmlformats.org/officeDocument/2006/relationships" xmlns:p="http://schemas.openxmlformats.org/presentationml/2006/main">
  <p:tag name="VEVOX.QRDOT" val="(21,21)"/>
</p:tagLst>
</file>

<file path=ppt/tags/tag316.xml><?xml version="1.0" encoding="utf-8"?>
<p:tagLst xmlns:a="http://schemas.openxmlformats.org/drawingml/2006/main" xmlns:r="http://schemas.openxmlformats.org/officeDocument/2006/relationships" xmlns:p="http://schemas.openxmlformats.org/presentationml/2006/main">
  <p:tag name="VEVOX.QRDOT" val="(25,21)"/>
</p:tagLst>
</file>

<file path=ppt/tags/tag317.xml><?xml version="1.0" encoding="utf-8"?>
<p:tagLst xmlns:a="http://schemas.openxmlformats.org/drawingml/2006/main" xmlns:r="http://schemas.openxmlformats.org/officeDocument/2006/relationships" xmlns:p="http://schemas.openxmlformats.org/presentationml/2006/main">
  <p:tag name="VEVOX.QRDOT" val="(27,21)"/>
</p:tagLst>
</file>

<file path=ppt/tags/tag318.xml><?xml version="1.0" encoding="utf-8"?>
<p:tagLst xmlns:a="http://schemas.openxmlformats.org/drawingml/2006/main" xmlns:r="http://schemas.openxmlformats.org/officeDocument/2006/relationships" xmlns:p="http://schemas.openxmlformats.org/presentationml/2006/main">
  <p:tag name="VEVOX.QRDOT" val="(28,21)"/>
</p:tagLst>
</file>

<file path=ppt/tags/tag319.xml><?xml version="1.0" encoding="utf-8"?>
<p:tagLst xmlns:a="http://schemas.openxmlformats.org/drawingml/2006/main" xmlns:r="http://schemas.openxmlformats.org/officeDocument/2006/relationships" xmlns:p="http://schemas.openxmlformats.org/presentationml/2006/main">
  <p:tag name="VEVOX.QRDOT" val="(29,21)"/>
</p:tagLst>
</file>

<file path=ppt/tags/tag320.xml><?xml version="1.0" encoding="utf-8"?>
<p:tagLst xmlns:a="http://schemas.openxmlformats.org/drawingml/2006/main" xmlns:r="http://schemas.openxmlformats.org/officeDocument/2006/relationships" xmlns:p="http://schemas.openxmlformats.org/presentationml/2006/main">
  <p:tag name="VEVOX.QRDOT" val="(1,22)"/>
</p:tagLst>
</file>

<file path=ppt/tags/tag321.xml><?xml version="1.0" encoding="utf-8"?>
<p:tagLst xmlns:a="http://schemas.openxmlformats.org/drawingml/2006/main" xmlns:r="http://schemas.openxmlformats.org/officeDocument/2006/relationships" xmlns:p="http://schemas.openxmlformats.org/presentationml/2006/main">
  <p:tag name="VEVOX.QRDOT" val="(2,22)"/>
</p:tagLst>
</file>

<file path=ppt/tags/tag322.xml><?xml version="1.0" encoding="utf-8"?>
<p:tagLst xmlns:a="http://schemas.openxmlformats.org/drawingml/2006/main" xmlns:r="http://schemas.openxmlformats.org/officeDocument/2006/relationships" xmlns:p="http://schemas.openxmlformats.org/presentationml/2006/main">
  <p:tag name="VEVOX.QRDOT" val="(3,22)"/>
</p:tagLst>
</file>

<file path=ppt/tags/tag323.xml><?xml version="1.0" encoding="utf-8"?>
<p:tagLst xmlns:a="http://schemas.openxmlformats.org/drawingml/2006/main" xmlns:r="http://schemas.openxmlformats.org/officeDocument/2006/relationships" xmlns:p="http://schemas.openxmlformats.org/presentationml/2006/main">
  <p:tag name="VEVOX.QRDOT" val="(4,22)"/>
</p:tagLst>
</file>

<file path=ppt/tags/tag324.xml><?xml version="1.0" encoding="utf-8"?>
<p:tagLst xmlns:a="http://schemas.openxmlformats.org/drawingml/2006/main" xmlns:r="http://schemas.openxmlformats.org/officeDocument/2006/relationships" xmlns:p="http://schemas.openxmlformats.org/presentationml/2006/main">
  <p:tag name="VEVOX.QRDOT" val="(5,22)"/>
</p:tagLst>
</file>

<file path=ppt/tags/tag325.xml><?xml version="1.0" encoding="utf-8"?>
<p:tagLst xmlns:a="http://schemas.openxmlformats.org/drawingml/2006/main" xmlns:r="http://schemas.openxmlformats.org/officeDocument/2006/relationships" xmlns:p="http://schemas.openxmlformats.org/presentationml/2006/main">
  <p:tag name="VEVOX.QRDOT" val="(6,22)"/>
</p:tagLst>
</file>

<file path=ppt/tags/tag326.xml><?xml version="1.0" encoding="utf-8"?>
<p:tagLst xmlns:a="http://schemas.openxmlformats.org/drawingml/2006/main" xmlns:r="http://schemas.openxmlformats.org/officeDocument/2006/relationships" xmlns:p="http://schemas.openxmlformats.org/presentationml/2006/main">
  <p:tag name="VEVOX.QRDOT" val="(7,22)"/>
</p:tagLst>
</file>

<file path=ppt/tags/tag327.xml><?xml version="1.0" encoding="utf-8"?>
<p:tagLst xmlns:a="http://schemas.openxmlformats.org/drawingml/2006/main" xmlns:r="http://schemas.openxmlformats.org/officeDocument/2006/relationships" xmlns:p="http://schemas.openxmlformats.org/presentationml/2006/main">
  <p:tag name="VEVOX.QRDOT" val="(10,22)"/>
</p:tagLst>
</file>

<file path=ppt/tags/tag328.xml><?xml version="1.0" encoding="utf-8"?>
<p:tagLst xmlns:a="http://schemas.openxmlformats.org/drawingml/2006/main" xmlns:r="http://schemas.openxmlformats.org/officeDocument/2006/relationships" xmlns:p="http://schemas.openxmlformats.org/presentationml/2006/main">
  <p:tag name="VEVOX.QRDOT" val="(15,22)"/>
</p:tagLst>
</file>

<file path=ppt/tags/tag329.xml><?xml version="1.0" encoding="utf-8"?>
<p:tagLst xmlns:a="http://schemas.openxmlformats.org/drawingml/2006/main" xmlns:r="http://schemas.openxmlformats.org/officeDocument/2006/relationships" xmlns:p="http://schemas.openxmlformats.org/presentationml/2006/main">
  <p:tag name="VEVOX.QRDOT" val="(16,22)"/>
</p:tagLst>
</file>

<file path=ppt/tags/tag330.xml><?xml version="1.0" encoding="utf-8"?>
<p:tagLst xmlns:a="http://schemas.openxmlformats.org/drawingml/2006/main" xmlns:r="http://schemas.openxmlformats.org/officeDocument/2006/relationships" xmlns:p="http://schemas.openxmlformats.org/presentationml/2006/main">
  <p:tag name="VEVOX.QRDOT" val="(17,22)"/>
</p:tagLst>
</file>

<file path=ppt/tags/tag331.xml><?xml version="1.0" encoding="utf-8"?>
<p:tagLst xmlns:a="http://schemas.openxmlformats.org/drawingml/2006/main" xmlns:r="http://schemas.openxmlformats.org/officeDocument/2006/relationships" xmlns:p="http://schemas.openxmlformats.org/presentationml/2006/main">
  <p:tag name="VEVOX.QRDOT" val="(19,22)"/>
</p:tagLst>
</file>

<file path=ppt/tags/tag332.xml><?xml version="1.0" encoding="utf-8"?>
<p:tagLst xmlns:a="http://schemas.openxmlformats.org/drawingml/2006/main" xmlns:r="http://schemas.openxmlformats.org/officeDocument/2006/relationships" xmlns:p="http://schemas.openxmlformats.org/presentationml/2006/main">
  <p:tag name="VEVOX.QRDOT" val="(20,22)"/>
</p:tagLst>
</file>

<file path=ppt/tags/tag333.xml><?xml version="1.0" encoding="utf-8"?>
<p:tagLst xmlns:a="http://schemas.openxmlformats.org/drawingml/2006/main" xmlns:r="http://schemas.openxmlformats.org/officeDocument/2006/relationships" xmlns:p="http://schemas.openxmlformats.org/presentationml/2006/main">
  <p:tag name="VEVOX.QRDOT" val="(21,22)"/>
</p:tagLst>
</file>

<file path=ppt/tags/tag334.xml><?xml version="1.0" encoding="utf-8"?>
<p:tagLst xmlns:a="http://schemas.openxmlformats.org/drawingml/2006/main" xmlns:r="http://schemas.openxmlformats.org/officeDocument/2006/relationships" xmlns:p="http://schemas.openxmlformats.org/presentationml/2006/main">
  <p:tag name="VEVOX.QRDOT" val="(23,22)"/>
</p:tagLst>
</file>

<file path=ppt/tags/tag335.xml><?xml version="1.0" encoding="utf-8"?>
<p:tagLst xmlns:a="http://schemas.openxmlformats.org/drawingml/2006/main" xmlns:r="http://schemas.openxmlformats.org/officeDocument/2006/relationships" xmlns:p="http://schemas.openxmlformats.org/presentationml/2006/main">
  <p:tag name="VEVOX.QRDOT" val="(25,22)"/>
</p:tagLst>
</file>

<file path=ppt/tags/tag336.xml><?xml version="1.0" encoding="utf-8"?>
<p:tagLst xmlns:a="http://schemas.openxmlformats.org/drawingml/2006/main" xmlns:r="http://schemas.openxmlformats.org/officeDocument/2006/relationships" xmlns:p="http://schemas.openxmlformats.org/presentationml/2006/main">
  <p:tag name="VEVOX.QRDOT" val="(26,22)"/>
</p:tagLst>
</file>

<file path=ppt/tags/tag337.xml><?xml version="1.0" encoding="utf-8"?>
<p:tagLst xmlns:a="http://schemas.openxmlformats.org/drawingml/2006/main" xmlns:r="http://schemas.openxmlformats.org/officeDocument/2006/relationships" xmlns:p="http://schemas.openxmlformats.org/presentationml/2006/main">
  <p:tag name="VEVOX.QRDOT" val="(28,22)"/>
</p:tagLst>
</file>

<file path=ppt/tags/tag338.xml><?xml version="1.0" encoding="utf-8"?>
<p:tagLst xmlns:a="http://schemas.openxmlformats.org/drawingml/2006/main" xmlns:r="http://schemas.openxmlformats.org/officeDocument/2006/relationships" xmlns:p="http://schemas.openxmlformats.org/presentationml/2006/main">
  <p:tag name="VEVOX.QRDOT" val="(29,22)"/>
</p:tagLst>
</file>

<file path=ppt/tags/tag339.xml><?xml version="1.0" encoding="utf-8"?>
<p:tagLst xmlns:a="http://schemas.openxmlformats.org/drawingml/2006/main" xmlns:r="http://schemas.openxmlformats.org/officeDocument/2006/relationships" xmlns:p="http://schemas.openxmlformats.org/presentationml/2006/main">
  <p:tag name="VEVOX.QRDOT" val="(1,23)"/>
</p:tagLst>
</file>

<file path=ppt/tags/tag340.xml><?xml version="1.0" encoding="utf-8"?>
<p:tagLst xmlns:a="http://schemas.openxmlformats.org/drawingml/2006/main" xmlns:r="http://schemas.openxmlformats.org/officeDocument/2006/relationships" xmlns:p="http://schemas.openxmlformats.org/presentationml/2006/main">
  <p:tag name="VEVOX.QRDOT" val="(7,23)"/>
</p:tagLst>
</file>

<file path=ppt/tags/tag341.xml><?xml version="1.0" encoding="utf-8"?>
<p:tagLst xmlns:a="http://schemas.openxmlformats.org/drawingml/2006/main" xmlns:r="http://schemas.openxmlformats.org/officeDocument/2006/relationships" xmlns:p="http://schemas.openxmlformats.org/presentationml/2006/main">
  <p:tag name="VEVOX.QRDOT" val="(12,23)"/>
</p:tagLst>
</file>

<file path=ppt/tags/tag342.xml><?xml version="1.0" encoding="utf-8"?>
<p:tagLst xmlns:a="http://schemas.openxmlformats.org/drawingml/2006/main" xmlns:r="http://schemas.openxmlformats.org/officeDocument/2006/relationships" xmlns:p="http://schemas.openxmlformats.org/presentationml/2006/main">
  <p:tag name="VEVOX.QRDOT" val="(13,23)"/>
</p:tagLst>
</file>

<file path=ppt/tags/tag343.xml><?xml version="1.0" encoding="utf-8"?>
<p:tagLst xmlns:a="http://schemas.openxmlformats.org/drawingml/2006/main" xmlns:r="http://schemas.openxmlformats.org/officeDocument/2006/relationships" xmlns:p="http://schemas.openxmlformats.org/presentationml/2006/main">
  <p:tag name="VEVOX.QRDOT" val="(14,23)"/>
</p:tagLst>
</file>

<file path=ppt/tags/tag344.xml><?xml version="1.0" encoding="utf-8"?>
<p:tagLst xmlns:a="http://schemas.openxmlformats.org/drawingml/2006/main" xmlns:r="http://schemas.openxmlformats.org/officeDocument/2006/relationships" xmlns:p="http://schemas.openxmlformats.org/presentationml/2006/main">
  <p:tag name="VEVOX.QRDOT" val="(15,23)"/>
</p:tagLst>
</file>

<file path=ppt/tags/tag345.xml><?xml version="1.0" encoding="utf-8"?>
<p:tagLst xmlns:a="http://schemas.openxmlformats.org/drawingml/2006/main" xmlns:r="http://schemas.openxmlformats.org/officeDocument/2006/relationships" xmlns:p="http://schemas.openxmlformats.org/presentationml/2006/main">
  <p:tag name="VEVOX.QRDOT" val="(17,23)"/>
</p:tagLst>
</file>

<file path=ppt/tags/tag346.xml><?xml version="1.0" encoding="utf-8"?>
<p:tagLst xmlns:a="http://schemas.openxmlformats.org/drawingml/2006/main" xmlns:r="http://schemas.openxmlformats.org/officeDocument/2006/relationships" xmlns:p="http://schemas.openxmlformats.org/presentationml/2006/main">
  <p:tag name="VEVOX.QRDOT" val="(18,23)"/>
</p:tagLst>
</file>

<file path=ppt/tags/tag347.xml><?xml version="1.0" encoding="utf-8"?>
<p:tagLst xmlns:a="http://schemas.openxmlformats.org/drawingml/2006/main" xmlns:r="http://schemas.openxmlformats.org/officeDocument/2006/relationships" xmlns:p="http://schemas.openxmlformats.org/presentationml/2006/main">
  <p:tag name="VEVOX.QRDOT" val="(20,23)"/>
</p:tagLst>
</file>

<file path=ppt/tags/tag348.xml><?xml version="1.0" encoding="utf-8"?>
<p:tagLst xmlns:a="http://schemas.openxmlformats.org/drawingml/2006/main" xmlns:r="http://schemas.openxmlformats.org/officeDocument/2006/relationships" xmlns:p="http://schemas.openxmlformats.org/presentationml/2006/main">
  <p:tag name="VEVOX.QRDOT" val="(21,23)"/>
</p:tagLst>
</file>

<file path=ppt/tags/tag349.xml><?xml version="1.0" encoding="utf-8"?>
<p:tagLst xmlns:a="http://schemas.openxmlformats.org/drawingml/2006/main" xmlns:r="http://schemas.openxmlformats.org/officeDocument/2006/relationships" xmlns:p="http://schemas.openxmlformats.org/presentationml/2006/main">
  <p:tag name="VEVOX.QRDOT" val="(25,23)"/>
</p:tagLst>
</file>

<file path=ppt/tags/tag350.xml><?xml version="1.0" encoding="utf-8"?>
<p:tagLst xmlns:a="http://schemas.openxmlformats.org/drawingml/2006/main" xmlns:r="http://schemas.openxmlformats.org/officeDocument/2006/relationships" xmlns:p="http://schemas.openxmlformats.org/presentationml/2006/main">
  <p:tag name="VEVOX.QRDOT" val="(26,23)"/>
</p:tagLst>
</file>

<file path=ppt/tags/tag351.xml><?xml version="1.0" encoding="utf-8"?>
<p:tagLst xmlns:a="http://schemas.openxmlformats.org/drawingml/2006/main" xmlns:r="http://schemas.openxmlformats.org/officeDocument/2006/relationships" xmlns:p="http://schemas.openxmlformats.org/presentationml/2006/main">
  <p:tag name="VEVOX.QRDOT" val="(28,23)"/>
</p:tagLst>
</file>

<file path=ppt/tags/tag352.xml><?xml version="1.0" encoding="utf-8"?>
<p:tagLst xmlns:a="http://schemas.openxmlformats.org/drawingml/2006/main" xmlns:r="http://schemas.openxmlformats.org/officeDocument/2006/relationships" xmlns:p="http://schemas.openxmlformats.org/presentationml/2006/main">
  <p:tag name="VEVOX.QRDOT" val="(29,23)"/>
</p:tagLst>
</file>

<file path=ppt/tags/tag353.xml><?xml version="1.0" encoding="utf-8"?>
<p:tagLst xmlns:a="http://schemas.openxmlformats.org/drawingml/2006/main" xmlns:r="http://schemas.openxmlformats.org/officeDocument/2006/relationships" xmlns:p="http://schemas.openxmlformats.org/presentationml/2006/main">
  <p:tag name="VEVOX.QRDOT" val="(1,24)"/>
</p:tagLst>
</file>

<file path=ppt/tags/tag354.xml><?xml version="1.0" encoding="utf-8"?>
<p:tagLst xmlns:a="http://schemas.openxmlformats.org/drawingml/2006/main" xmlns:r="http://schemas.openxmlformats.org/officeDocument/2006/relationships" xmlns:p="http://schemas.openxmlformats.org/presentationml/2006/main">
  <p:tag name="VEVOX.QRDOT" val="(3,24)"/>
</p:tagLst>
</file>

<file path=ppt/tags/tag355.xml><?xml version="1.0" encoding="utf-8"?>
<p:tagLst xmlns:a="http://schemas.openxmlformats.org/drawingml/2006/main" xmlns:r="http://schemas.openxmlformats.org/officeDocument/2006/relationships" xmlns:p="http://schemas.openxmlformats.org/presentationml/2006/main">
  <p:tag name="VEVOX.QRDOT" val="(4,24)"/>
</p:tagLst>
</file>

<file path=ppt/tags/tag356.xml><?xml version="1.0" encoding="utf-8"?>
<p:tagLst xmlns:a="http://schemas.openxmlformats.org/drawingml/2006/main" xmlns:r="http://schemas.openxmlformats.org/officeDocument/2006/relationships" xmlns:p="http://schemas.openxmlformats.org/presentationml/2006/main">
  <p:tag name="VEVOX.QRDOT" val="(5,24)"/>
</p:tagLst>
</file>

<file path=ppt/tags/tag357.xml><?xml version="1.0" encoding="utf-8"?>
<p:tagLst xmlns:a="http://schemas.openxmlformats.org/drawingml/2006/main" xmlns:r="http://schemas.openxmlformats.org/officeDocument/2006/relationships" xmlns:p="http://schemas.openxmlformats.org/presentationml/2006/main">
  <p:tag name="VEVOX.QRDOT" val="(7,24)"/>
</p:tagLst>
</file>

<file path=ppt/tags/tag358.xml><?xml version="1.0" encoding="utf-8"?>
<p:tagLst xmlns:a="http://schemas.openxmlformats.org/drawingml/2006/main" xmlns:r="http://schemas.openxmlformats.org/officeDocument/2006/relationships" xmlns:p="http://schemas.openxmlformats.org/presentationml/2006/main">
  <p:tag name="VEVOX.QRDOT" val="(9,24)"/>
</p:tagLst>
</file>

<file path=ppt/tags/tag359.xml><?xml version="1.0" encoding="utf-8"?>
<p:tagLst xmlns:a="http://schemas.openxmlformats.org/drawingml/2006/main" xmlns:r="http://schemas.openxmlformats.org/officeDocument/2006/relationships" xmlns:p="http://schemas.openxmlformats.org/presentationml/2006/main">
  <p:tag name="VEVOX.QRDOT" val="(10,24)"/>
</p:tagLst>
</file>

<file path=ppt/tags/tag360.xml><?xml version="1.0" encoding="utf-8"?>
<p:tagLst xmlns:a="http://schemas.openxmlformats.org/drawingml/2006/main" xmlns:r="http://schemas.openxmlformats.org/officeDocument/2006/relationships" xmlns:p="http://schemas.openxmlformats.org/presentationml/2006/main">
  <p:tag name="VEVOX.QRDOT" val="(12,24)"/>
</p:tagLst>
</file>

<file path=ppt/tags/tag361.xml><?xml version="1.0" encoding="utf-8"?>
<p:tagLst xmlns:a="http://schemas.openxmlformats.org/drawingml/2006/main" xmlns:r="http://schemas.openxmlformats.org/officeDocument/2006/relationships" xmlns:p="http://schemas.openxmlformats.org/presentationml/2006/main">
  <p:tag name="VEVOX.QRDOT" val="(13,24)"/>
</p:tagLst>
</file>

<file path=ppt/tags/tag362.xml><?xml version="1.0" encoding="utf-8"?>
<p:tagLst xmlns:a="http://schemas.openxmlformats.org/drawingml/2006/main" xmlns:r="http://schemas.openxmlformats.org/officeDocument/2006/relationships" xmlns:p="http://schemas.openxmlformats.org/presentationml/2006/main">
  <p:tag name="VEVOX.QRDOT" val="(15,24)"/>
</p:tagLst>
</file>

<file path=ppt/tags/tag363.xml><?xml version="1.0" encoding="utf-8"?>
<p:tagLst xmlns:a="http://schemas.openxmlformats.org/drawingml/2006/main" xmlns:r="http://schemas.openxmlformats.org/officeDocument/2006/relationships" xmlns:p="http://schemas.openxmlformats.org/presentationml/2006/main">
  <p:tag name="VEVOX.QRDOT" val="(16,24)"/>
</p:tagLst>
</file>

<file path=ppt/tags/tag364.xml><?xml version="1.0" encoding="utf-8"?>
<p:tagLst xmlns:a="http://schemas.openxmlformats.org/drawingml/2006/main" xmlns:r="http://schemas.openxmlformats.org/officeDocument/2006/relationships" xmlns:p="http://schemas.openxmlformats.org/presentationml/2006/main">
  <p:tag name="VEVOX.QRDOT" val="(19,24)"/>
</p:tagLst>
</file>

<file path=ppt/tags/tag365.xml><?xml version="1.0" encoding="utf-8"?>
<p:tagLst xmlns:a="http://schemas.openxmlformats.org/drawingml/2006/main" xmlns:r="http://schemas.openxmlformats.org/officeDocument/2006/relationships" xmlns:p="http://schemas.openxmlformats.org/presentationml/2006/main">
  <p:tag name="VEVOX.QRDOT" val="(21,24)"/>
</p:tagLst>
</file>

<file path=ppt/tags/tag366.xml><?xml version="1.0" encoding="utf-8"?>
<p:tagLst xmlns:a="http://schemas.openxmlformats.org/drawingml/2006/main" xmlns:r="http://schemas.openxmlformats.org/officeDocument/2006/relationships" xmlns:p="http://schemas.openxmlformats.org/presentationml/2006/main">
  <p:tag name="VEVOX.QRDOT" val="(22,24)"/>
</p:tagLst>
</file>

<file path=ppt/tags/tag367.xml><?xml version="1.0" encoding="utf-8"?>
<p:tagLst xmlns:a="http://schemas.openxmlformats.org/drawingml/2006/main" xmlns:r="http://schemas.openxmlformats.org/officeDocument/2006/relationships" xmlns:p="http://schemas.openxmlformats.org/presentationml/2006/main">
  <p:tag name="VEVOX.QRDOT" val="(23,24)"/>
</p:tagLst>
</file>

<file path=ppt/tags/tag368.xml><?xml version="1.0" encoding="utf-8"?>
<p:tagLst xmlns:a="http://schemas.openxmlformats.org/drawingml/2006/main" xmlns:r="http://schemas.openxmlformats.org/officeDocument/2006/relationships" xmlns:p="http://schemas.openxmlformats.org/presentationml/2006/main">
  <p:tag name="VEVOX.QRDOT" val="(24,24)"/>
</p:tagLst>
</file>

<file path=ppt/tags/tag369.xml><?xml version="1.0" encoding="utf-8"?>
<p:tagLst xmlns:a="http://schemas.openxmlformats.org/drawingml/2006/main" xmlns:r="http://schemas.openxmlformats.org/officeDocument/2006/relationships" xmlns:p="http://schemas.openxmlformats.org/presentationml/2006/main">
  <p:tag name="VEVOX.QRDOT" val="(25,24)"/>
</p:tagLst>
</file>

<file path=ppt/tags/tag370.xml><?xml version="1.0" encoding="utf-8"?>
<p:tagLst xmlns:a="http://schemas.openxmlformats.org/drawingml/2006/main" xmlns:r="http://schemas.openxmlformats.org/officeDocument/2006/relationships" xmlns:p="http://schemas.openxmlformats.org/presentationml/2006/main">
  <p:tag name="VEVOX.QRDOT" val="(28,24)"/>
</p:tagLst>
</file>

<file path=ppt/tags/tag371.xml><?xml version="1.0" encoding="utf-8"?>
<p:tagLst xmlns:a="http://schemas.openxmlformats.org/drawingml/2006/main" xmlns:r="http://schemas.openxmlformats.org/officeDocument/2006/relationships" xmlns:p="http://schemas.openxmlformats.org/presentationml/2006/main">
  <p:tag name="VEVOX.QRDOT" val="(29,24)"/>
</p:tagLst>
</file>

<file path=ppt/tags/tag372.xml><?xml version="1.0" encoding="utf-8"?>
<p:tagLst xmlns:a="http://schemas.openxmlformats.org/drawingml/2006/main" xmlns:r="http://schemas.openxmlformats.org/officeDocument/2006/relationships" xmlns:p="http://schemas.openxmlformats.org/presentationml/2006/main">
  <p:tag name="VEVOX.QRDOT" val="(1,25)"/>
</p:tagLst>
</file>

<file path=ppt/tags/tag373.xml><?xml version="1.0" encoding="utf-8"?>
<p:tagLst xmlns:a="http://schemas.openxmlformats.org/drawingml/2006/main" xmlns:r="http://schemas.openxmlformats.org/officeDocument/2006/relationships" xmlns:p="http://schemas.openxmlformats.org/presentationml/2006/main">
  <p:tag name="VEVOX.QRDOT" val="(3,25)"/>
</p:tagLst>
</file>

<file path=ppt/tags/tag374.xml><?xml version="1.0" encoding="utf-8"?>
<p:tagLst xmlns:a="http://schemas.openxmlformats.org/drawingml/2006/main" xmlns:r="http://schemas.openxmlformats.org/officeDocument/2006/relationships" xmlns:p="http://schemas.openxmlformats.org/presentationml/2006/main">
  <p:tag name="VEVOX.QRDOT" val="(4,25)"/>
</p:tagLst>
</file>

<file path=ppt/tags/tag375.xml><?xml version="1.0" encoding="utf-8"?>
<p:tagLst xmlns:a="http://schemas.openxmlformats.org/drawingml/2006/main" xmlns:r="http://schemas.openxmlformats.org/officeDocument/2006/relationships" xmlns:p="http://schemas.openxmlformats.org/presentationml/2006/main">
  <p:tag name="VEVOX.QRDOT" val="(5,25)"/>
</p:tagLst>
</file>

<file path=ppt/tags/tag376.xml><?xml version="1.0" encoding="utf-8"?>
<p:tagLst xmlns:a="http://schemas.openxmlformats.org/drawingml/2006/main" xmlns:r="http://schemas.openxmlformats.org/officeDocument/2006/relationships" xmlns:p="http://schemas.openxmlformats.org/presentationml/2006/main">
  <p:tag name="VEVOX.QRDOT" val="(7,25)"/>
</p:tagLst>
</file>

<file path=ppt/tags/tag377.xml><?xml version="1.0" encoding="utf-8"?>
<p:tagLst xmlns:a="http://schemas.openxmlformats.org/drawingml/2006/main" xmlns:r="http://schemas.openxmlformats.org/officeDocument/2006/relationships" xmlns:p="http://schemas.openxmlformats.org/presentationml/2006/main">
  <p:tag name="VEVOX.QRDOT" val="(10,25)"/>
</p:tagLst>
</file>

<file path=ppt/tags/tag378.xml><?xml version="1.0" encoding="utf-8"?>
<p:tagLst xmlns:a="http://schemas.openxmlformats.org/drawingml/2006/main" xmlns:r="http://schemas.openxmlformats.org/officeDocument/2006/relationships" xmlns:p="http://schemas.openxmlformats.org/presentationml/2006/main">
  <p:tag name="VEVOX.QRDOT" val="(12,25)"/>
</p:tagLst>
</file>

<file path=ppt/tags/tag379.xml><?xml version="1.0" encoding="utf-8"?>
<p:tagLst xmlns:a="http://schemas.openxmlformats.org/drawingml/2006/main" xmlns:r="http://schemas.openxmlformats.org/officeDocument/2006/relationships" xmlns:p="http://schemas.openxmlformats.org/presentationml/2006/main">
  <p:tag name="VEVOX.QRDOT" val="(13,25)"/>
</p:tagLst>
</file>

<file path=ppt/tags/tag380.xml><?xml version="1.0" encoding="utf-8"?>
<p:tagLst xmlns:a="http://schemas.openxmlformats.org/drawingml/2006/main" xmlns:r="http://schemas.openxmlformats.org/officeDocument/2006/relationships" xmlns:p="http://schemas.openxmlformats.org/presentationml/2006/main">
  <p:tag name="VEVOX.QRDOT" val="(15,25)"/>
</p:tagLst>
</file>

<file path=ppt/tags/tag381.xml><?xml version="1.0" encoding="utf-8"?>
<p:tagLst xmlns:a="http://schemas.openxmlformats.org/drawingml/2006/main" xmlns:r="http://schemas.openxmlformats.org/officeDocument/2006/relationships" xmlns:p="http://schemas.openxmlformats.org/presentationml/2006/main">
  <p:tag name="VEVOX.QRDOT" val="(16,25)"/>
</p:tagLst>
</file>

<file path=ppt/tags/tag382.xml><?xml version="1.0" encoding="utf-8"?>
<p:tagLst xmlns:a="http://schemas.openxmlformats.org/drawingml/2006/main" xmlns:r="http://schemas.openxmlformats.org/officeDocument/2006/relationships" xmlns:p="http://schemas.openxmlformats.org/presentationml/2006/main">
  <p:tag name="VEVOX.QRDOT" val="(20,25)"/>
</p:tagLst>
</file>

<file path=ppt/tags/tag383.xml><?xml version="1.0" encoding="utf-8"?>
<p:tagLst xmlns:a="http://schemas.openxmlformats.org/drawingml/2006/main" xmlns:r="http://schemas.openxmlformats.org/officeDocument/2006/relationships" xmlns:p="http://schemas.openxmlformats.org/presentationml/2006/main">
  <p:tag name="VEVOX.QRDOT" val="(24,25)"/>
</p:tagLst>
</file>

<file path=ppt/tags/tag384.xml><?xml version="1.0" encoding="utf-8"?>
<p:tagLst xmlns:a="http://schemas.openxmlformats.org/drawingml/2006/main" xmlns:r="http://schemas.openxmlformats.org/officeDocument/2006/relationships" xmlns:p="http://schemas.openxmlformats.org/presentationml/2006/main">
  <p:tag name="VEVOX.QRDOT" val="(25,25)"/>
</p:tagLst>
</file>

<file path=ppt/tags/tag385.xml><?xml version="1.0" encoding="utf-8"?>
<p:tagLst xmlns:a="http://schemas.openxmlformats.org/drawingml/2006/main" xmlns:r="http://schemas.openxmlformats.org/officeDocument/2006/relationships" xmlns:p="http://schemas.openxmlformats.org/presentationml/2006/main">
  <p:tag name="VEVOX.QRDOT" val="(27,25)"/>
</p:tagLst>
</file>

<file path=ppt/tags/tag386.xml><?xml version="1.0" encoding="utf-8"?>
<p:tagLst xmlns:a="http://schemas.openxmlformats.org/drawingml/2006/main" xmlns:r="http://schemas.openxmlformats.org/officeDocument/2006/relationships" xmlns:p="http://schemas.openxmlformats.org/presentationml/2006/main">
  <p:tag name="VEVOX.QRDOT" val="(1,26)"/>
</p:tagLst>
</file>

<file path=ppt/tags/tag387.xml><?xml version="1.0" encoding="utf-8"?>
<p:tagLst xmlns:a="http://schemas.openxmlformats.org/drawingml/2006/main" xmlns:r="http://schemas.openxmlformats.org/officeDocument/2006/relationships" xmlns:p="http://schemas.openxmlformats.org/presentationml/2006/main">
  <p:tag name="VEVOX.QRDOT" val="(3,26)"/>
</p:tagLst>
</file>

<file path=ppt/tags/tag388.xml><?xml version="1.0" encoding="utf-8"?>
<p:tagLst xmlns:a="http://schemas.openxmlformats.org/drawingml/2006/main" xmlns:r="http://schemas.openxmlformats.org/officeDocument/2006/relationships" xmlns:p="http://schemas.openxmlformats.org/presentationml/2006/main">
  <p:tag name="VEVOX.QRDOT" val="(4,26)"/>
</p:tagLst>
</file>

<file path=ppt/tags/tag389.xml><?xml version="1.0" encoding="utf-8"?>
<p:tagLst xmlns:a="http://schemas.openxmlformats.org/drawingml/2006/main" xmlns:r="http://schemas.openxmlformats.org/officeDocument/2006/relationships" xmlns:p="http://schemas.openxmlformats.org/presentationml/2006/main">
  <p:tag name="VEVOX.QRDOT" val="(5,26)"/>
</p:tagLst>
</file>

<file path=ppt/tags/tag390.xml><?xml version="1.0" encoding="utf-8"?>
<p:tagLst xmlns:a="http://schemas.openxmlformats.org/drawingml/2006/main" xmlns:r="http://schemas.openxmlformats.org/officeDocument/2006/relationships" xmlns:p="http://schemas.openxmlformats.org/presentationml/2006/main">
  <p:tag name="VEVOX.QRDOT" val="(7,26)"/>
</p:tagLst>
</file>

<file path=ppt/tags/tag391.xml><?xml version="1.0" encoding="utf-8"?>
<p:tagLst xmlns:a="http://schemas.openxmlformats.org/drawingml/2006/main" xmlns:r="http://schemas.openxmlformats.org/officeDocument/2006/relationships" xmlns:p="http://schemas.openxmlformats.org/presentationml/2006/main">
  <p:tag name="VEVOX.QRDOT" val="(9,26)"/>
</p:tagLst>
</file>

<file path=ppt/tags/tag392.xml><?xml version="1.0" encoding="utf-8"?>
<p:tagLst xmlns:a="http://schemas.openxmlformats.org/drawingml/2006/main" xmlns:r="http://schemas.openxmlformats.org/officeDocument/2006/relationships" xmlns:p="http://schemas.openxmlformats.org/presentationml/2006/main">
  <p:tag name="VEVOX.QRDOT" val="(12,26)"/>
</p:tagLst>
</file>

<file path=ppt/tags/tag393.xml><?xml version="1.0" encoding="utf-8"?>
<p:tagLst xmlns:a="http://schemas.openxmlformats.org/drawingml/2006/main" xmlns:r="http://schemas.openxmlformats.org/officeDocument/2006/relationships" xmlns:p="http://schemas.openxmlformats.org/presentationml/2006/main">
  <p:tag name="VEVOX.QRDOT" val="(13,26)"/>
</p:tagLst>
</file>

<file path=ppt/tags/tag394.xml><?xml version="1.0" encoding="utf-8"?>
<p:tagLst xmlns:a="http://schemas.openxmlformats.org/drawingml/2006/main" xmlns:r="http://schemas.openxmlformats.org/officeDocument/2006/relationships" xmlns:p="http://schemas.openxmlformats.org/presentationml/2006/main">
  <p:tag name="VEVOX.QRDOT" val="(14,26)"/>
</p:tagLst>
</file>

<file path=ppt/tags/tag395.xml><?xml version="1.0" encoding="utf-8"?>
<p:tagLst xmlns:a="http://schemas.openxmlformats.org/drawingml/2006/main" xmlns:r="http://schemas.openxmlformats.org/officeDocument/2006/relationships" xmlns:p="http://schemas.openxmlformats.org/presentationml/2006/main">
  <p:tag name="VEVOX.QRDOT" val="(18,26)"/>
</p:tagLst>
</file>

<file path=ppt/tags/tag396.xml><?xml version="1.0" encoding="utf-8"?>
<p:tagLst xmlns:a="http://schemas.openxmlformats.org/drawingml/2006/main" xmlns:r="http://schemas.openxmlformats.org/officeDocument/2006/relationships" xmlns:p="http://schemas.openxmlformats.org/presentationml/2006/main">
  <p:tag name="VEVOX.QRDOT" val="(21,26)"/>
</p:tagLst>
</file>

<file path=ppt/tags/tag397.xml><?xml version="1.0" encoding="utf-8"?>
<p:tagLst xmlns:a="http://schemas.openxmlformats.org/drawingml/2006/main" xmlns:r="http://schemas.openxmlformats.org/officeDocument/2006/relationships" xmlns:p="http://schemas.openxmlformats.org/presentationml/2006/main">
  <p:tag name="VEVOX.QRDOT" val="(22,26)"/>
</p:tagLst>
</file>

<file path=ppt/tags/tag398.xml><?xml version="1.0" encoding="utf-8"?>
<p:tagLst xmlns:a="http://schemas.openxmlformats.org/drawingml/2006/main" xmlns:r="http://schemas.openxmlformats.org/officeDocument/2006/relationships" xmlns:p="http://schemas.openxmlformats.org/presentationml/2006/main">
  <p:tag name="VEVOX.QRDOT" val="(24,26)"/>
</p:tagLst>
</file>

<file path=ppt/tags/tag399.xml><?xml version="1.0" encoding="utf-8"?>
<p:tagLst xmlns:a="http://schemas.openxmlformats.org/drawingml/2006/main" xmlns:r="http://schemas.openxmlformats.org/officeDocument/2006/relationships" xmlns:p="http://schemas.openxmlformats.org/presentationml/2006/main">
  <p:tag name="VEVOX.QRDOT" val="(25,26)"/>
</p:tagLst>
</file>

<file path=ppt/tags/tag400.xml><?xml version="1.0" encoding="utf-8"?>
<p:tagLst xmlns:a="http://schemas.openxmlformats.org/drawingml/2006/main" xmlns:r="http://schemas.openxmlformats.org/officeDocument/2006/relationships" xmlns:p="http://schemas.openxmlformats.org/presentationml/2006/main">
  <p:tag name="VEVOX.QRDOT" val="(26,26)"/>
</p:tagLst>
</file>

<file path=ppt/tags/tag401.xml><?xml version="1.0" encoding="utf-8"?>
<p:tagLst xmlns:a="http://schemas.openxmlformats.org/drawingml/2006/main" xmlns:r="http://schemas.openxmlformats.org/officeDocument/2006/relationships" xmlns:p="http://schemas.openxmlformats.org/presentationml/2006/main">
  <p:tag name="VEVOX.QRDOT" val="(29,26)"/>
</p:tagLst>
</file>

<file path=ppt/tags/tag402.xml><?xml version="1.0" encoding="utf-8"?>
<p:tagLst xmlns:a="http://schemas.openxmlformats.org/drawingml/2006/main" xmlns:r="http://schemas.openxmlformats.org/officeDocument/2006/relationships" xmlns:p="http://schemas.openxmlformats.org/presentationml/2006/main">
  <p:tag name="VEVOX.QRDOT" val="(1,27)"/>
</p:tagLst>
</file>

<file path=ppt/tags/tag403.xml><?xml version="1.0" encoding="utf-8"?>
<p:tagLst xmlns:a="http://schemas.openxmlformats.org/drawingml/2006/main" xmlns:r="http://schemas.openxmlformats.org/officeDocument/2006/relationships" xmlns:p="http://schemas.openxmlformats.org/presentationml/2006/main">
  <p:tag name="VEVOX.QRDOT" val="(7,27)"/>
</p:tagLst>
</file>

<file path=ppt/tags/tag404.xml><?xml version="1.0" encoding="utf-8"?>
<p:tagLst xmlns:a="http://schemas.openxmlformats.org/drawingml/2006/main" xmlns:r="http://schemas.openxmlformats.org/officeDocument/2006/relationships" xmlns:p="http://schemas.openxmlformats.org/presentationml/2006/main">
  <p:tag name="VEVOX.QRDOT" val="(10,27)"/>
</p:tagLst>
</file>

<file path=ppt/tags/tag405.xml><?xml version="1.0" encoding="utf-8"?>
<p:tagLst xmlns:a="http://schemas.openxmlformats.org/drawingml/2006/main" xmlns:r="http://schemas.openxmlformats.org/officeDocument/2006/relationships" xmlns:p="http://schemas.openxmlformats.org/presentationml/2006/main">
  <p:tag name="VEVOX.QRDOT" val="(12,27)"/>
</p:tagLst>
</file>

<file path=ppt/tags/tag406.xml><?xml version="1.0" encoding="utf-8"?>
<p:tagLst xmlns:a="http://schemas.openxmlformats.org/drawingml/2006/main" xmlns:r="http://schemas.openxmlformats.org/officeDocument/2006/relationships" xmlns:p="http://schemas.openxmlformats.org/presentationml/2006/main">
  <p:tag name="VEVOX.QRDOT" val="(13,27)"/>
</p:tagLst>
</file>

<file path=ppt/tags/tag407.xml><?xml version="1.0" encoding="utf-8"?>
<p:tagLst xmlns:a="http://schemas.openxmlformats.org/drawingml/2006/main" xmlns:r="http://schemas.openxmlformats.org/officeDocument/2006/relationships" xmlns:p="http://schemas.openxmlformats.org/presentationml/2006/main">
  <p:tag name="VEVOX.QRDOT" val="(15,27)"/>
</p:tagLst>
</file>

<file path=ppt/tags/tag408.xml><?xml version="1.0" encoding="utf-8"?>
<p:tagLst xmlns:a="http://schemas.openxmlformats.org/drawingml/2006/main" xmlns:r="http://schemas.openxmlformats.org/officeDocument/2006/relationships" xmlns:p="http://schemas.openxmlformats.org/presentationml/2006/main">
  <p:tag name="VEVOX.QRDOT" val="(16,27)"/>
</p:tagLst>
</file>

<file path=ppt/tags/tag409.xml><?xml version="1.0" encoding="utf-8"?>
<p:tagLst xmlns:a="http://schemas.openxmlformats.org/drawingml/2006/main" xmlns:r="http://schemas.openxmlformats.org/officeDocument/2006/relationships" xmlns:p="http://schemas.openxmlformats.org/presentationml/2006/main">
  <p:tag name="VEVOX.QRDOT" val="(21,27)"/>
</p:tagLst>
</file>

<file path=ppt/tags/tag410.xml><?xml version="1.0" encoding="utf-8"?>
<p:tagLst xmlns:a="http://schemas.openxmlformats.org/drawingml/2006/main" xmlns:r="http://schemas.openxmlformats.org/officeDocument/2006/relationships" xmlns:p="http://schemas.openxmlformats.org/presentationml/2006/main">
  <p:tag name="VEVOX.QRDOT" val="(22,27)"/>
</p:tagLst>
</file>

<file path=ppt/tags/tag411.xml><?xml version="1.0" encoding="utf-8"?>
<p:tagLst xmlns:a="http://schemas.openxmlformats.org/drawingml/2006/main" xmlns:r="http://schemas.openxmlformats.org/officeDocument/2006/relationships" xmlns:p="http://schemas.openxmlformats.org/presentationml/2006/main">
  <p:tag name="VEVOX.QRDOT" val="(24,27)"/>
</p:tagLst>
</file>

<file path=ppt/tags/tag412.xml><?xml version="1.0" encoding="utf-8"?>
<p:tagLst xmlns:a="http://schemas.openxmlformats.org/drawingml/2006/main" xmlns:r="http://schemas.openxmlformats.org/officeDocument/2006/relationships" xmlns:p="http://schemas.openxmlformats.org/presentationml/2006/main">
  <p:tag name="VEVOX.QRDOT" val="(25,27)"/>
</p:tagLst>
</file>

<file path=ppt/tags/tag413.xml><?xml version="1.0" encoding="utf-8"?>
<p:tagLst xmlns:a="http://schemas.openxmlformats.org/drawingml/2006/main" xmlns:r="http://schemas.openxmlformats.org/officeDocument/2006/relationships" xmlns:p="http://schemas.openxmlformats.org/presentationml/2006/main">
  <p:tag name="VEVOX.QRDOT" val="(28,27)"/>
</p:tagLst>
</file>

<file path=ppt/tags/tag414.xml><?xml version="1.0" encoding="utf-8"?>
<p:tagLst xmlns:a="http://schemas.openxmlformats.org/drawingml/2006/main" xmlns:r="http://schemas.openxmlformats.org/officeDocument/2006/relationships" xmlns:p="http://schemas.openxmlformats.org/presentationml/2006/main">
  <p:tag name="VEVOX.QRDOT" val="(1,28)"/>
</p:tagLst>
</file>

<file path=ppt/tags/tag415.xml><?xml version="1.0" encoding="utf-8"?>
<p:tagLst xmlns:a="http://schemas.openxmlformats.org/drawingml/2006/main" xmlns:r="http://schemas.openxmlformats.org/officeDocument/2006/relationships" xmlns:p="http://schemas.openxmlformats.org/presentationml/2006/main">
  <p:tag name="VEVOX.QRDOT" val="(2,28)"/>
</p:tagLst>
</file>

<file path=ppt/tags/tag416.xml><?xml version="1.0" encoding="utf-8"?>
<p:tagLst xmlns:a="http://schemas.openxmlformats.org/drawingml/2006/main" xmlns:r="http://schemas.openxmlformats.org/officeDocument/2006/relationships" xmlns:p="http://schemas.openxmlformats.org/presentationml/2006/main">
  <p:tag name="VEVOX.QRDOT" val="(3,28)"/>
</p:tagLst>
</file>

<file path=ppt/tags/tag417.xml><?xml version="1.0" encoding="utf-8"?>
<p:tagLst xmlns:a="http://schemas.openxmlformats.org/drawingml/2006/main" xmlns:r="http://schemas.openxmlformats.org/officeDocument/2006/relationships" xmlns:p="http://schemas.openxmlformats.org/presentationml/2006/main">
  <p:tag name="VEVOX.QRDOT" val="(4,28)"/>
</p:tagLst>
</file>

<file path=ppt/tags/tag418.xml><?xml version="1.0" encoding="utf-8"?>
<p:tagLst xmlns:a="http://schemas.openxmlformats.org/drawingml/2006/main" xmlns:r="http://schemas.openxmlformats.org/officeDocument/2006/relationships" xmlns:p="http://schemas.openxmlformats.org/presentationml/2006/main">
  <p:tag name="VEVOX.QRDOT" val="(5,28)"/>
</p:tagLst>
</file>

<file path=ppt/tags/tag419.xml><?xml version="1.0" encoding="utf-8"?>
<p:tagLst xmlns:a="http://schemas.openxmlformats.org/drawingml/2006/main" xmlns:r="http://schemas.openxmlformats.org/officeDocument/2006/relationships" xmlns:p="http://schemas.openxmlformats.org/presentationml/2006/main">
  <p:tag name="VEVOX.QRDOT" val="(6,28)"/>
</p:tagLst>
</file>

<file path=ppt/tags/tag420.xml><?xml version="1.0" encoding="utf-8"?>
<p:tagLst xmlns:a="http://schemas.openxmlformats.org/drawingml/2006/main" xmlns:r="http://schemas.openxmlformats.org/officeDocument/2006/relationships" xmlns:p="http://schemas.openxmlformats.org/presentationml/2006/main">
  <p:tag name="VEVOX.QRDOT" val="(7,28)"/>
</p:tagLst>
</file>

<file path=ppt/tags/tag421.xml><?xml version="1.0" encoding="utf-8"?>
<p:tagLst xmlns:a="http://schemas.openxmlformats.org/drawingml/2006/main" xmlns:r="http://schemas.openxmlformats.org/officeDocument/2006/relationships" xmlns:p="http://schemas.openxmlformats.org/presentationml/2006/main">
  <p:tag name="VEVOX.QRDOT" val="(9,28)"/>
</p:tagLst>
</file>

<file path=ppt/tags/tag422.xml><?xml version="1.0" encoding="utf-8"?>
<p:tagLst xmlns:a="http://schemas.openxmlformats.org/drawingml/2006/main" xmlns:r="http://schemas.openxmlformats.org/officeDocument/2006/relationships" xmlns:p="http://schemas.openxmlformats.org/presentationml/2006/main">
  <p:tag name="VEVOX.QRDOT" val="(12,28)"/>
</p:tagLst>
</file>

<file path=ppt/tags/tag423.xml><?xml version="1.0" encoding="utf-8"?>
<p:tagLst xmlns:a="http://schemas.openxmlformats.org/drawingml/2006/main" xmlns:r="http://schemas.openxmlformats.org/officeDocument/2006/relationships" xmlns:p="http://schemas.openxmlformats.org/presentationml/2006/main">
  <p:tag name="VEVOX.QRDOT" val="(13,28)"/>
</p:tagLst>
</file>

<file path=ppt/tags/tag424.xml><?xml version="1.0" encoding="utf-8"?>
<p:tagLst xmlns:a="http://schemas.openxmlformats.org/drawingml/2006/main" xmlns:r="http://schemas.openxmlformats.org/officeDocument/2006/relationships" xmlns:p="http://schemas.openxmlformats.org/presentationml/2006/main">
  <p:tag name="VEVOX.QRDOT" val="(17,28)"/>
</p:tagLst>
</file>

<file path=ppt/tags/tag425.xml><?xml version="1.0" encoding="utf-8"?>
<p:tagLst xmlns:a="http://schemas.openxmlformats.org/drawingml/2006/main" xmlns:r="http://schemas.openxmlformats.org/officeDocument/2006/relationships" xmlns:p="http://schemas.openxmlformats.org/presentationml/2006/main">
  <p:tag name="VEVOX.QRDOT" val="(20,28)"/>
</p:tagLst>
</file>

<file path=ppt/tags/tag426.xml><?xml version="1.0" encoding="utf-8"?>
<p:tagLst xmlns:a="http://schemas.openxmlformats.org/drawingml/2006/main" xmlns:r="http://schemas.openxmlformats.org/officeDocument/2006/relationships" xmlns:p="http://schemas.openxmlformats.org/presentationml/2006/main">
  <p:tag name="VEVOX.QRDOT" val="(21,28)"/>
</p:tagLst>
</file>

<file path=ppt/tags/tag427.xml><?xml version="1.0" encoding="utf-8"?>
<p:tagLst xmlns:a="http://schemas.openxmlformats.org/drawingml/2006/main" xmlns:r="http://schemas.openxmlformats.org/officeDocument/2006/relationships" xmlns:p="http://schemas.openxmlformats.org/presentationml/2006/main">
  <p:tag name="VEVOX.QRDOT" val="(23,28)"/>
</p:tagLst>
</file>

<file path=ppt/tags/tag428.xml><?xml version="1.0" encoding="utf-8"?>
<p:tagLst xmlns:a="http://schemas.openxmlformats.org/drawingml/2006/main" xmlns:r="http://schemas.openxmlformats.org/officeDocument/2006/relationships" xmlns:p="http://schemas.openxmlformats.org/presentationml/2006/main">
  <p:tag name="VEVOX.QRDOT" val="(24,28)"/>
</p:tagLst>
</file>

<file path=ppt/tags/tag429.xml><?xml version="1.0" encoding="utf-8"?>
<p:tagLst xmlns:a="http://schemas.openxmlformats.org/drawingml/2006/main" xmlns:r="http://schemas.openxmlformats.org/officeDocument/2006/relationships" xmlns:p="http://schemas.openxmlformats.org/presentationml/2006/main">
  <p:tag name="VEVOX.QRDOT" val="(25,28)"/>
</p:tagLst>
</file>

<file path=ppt/tags/tag430.xml><?xml version="1.0" encoding="utf-8"?>
<p:tagLst xmlns:a="http://schemas.openxmlformats.org/drawingml/2006/main" xmlns:r="http://schemas.openxmlformats.org/officeDocument/2006/relationships" xmlns:p="http://schemas.openxmlformats.org/presentationml/2006/main">
  <p:tag name="VEVOX.QRDOT" val="(26,28)"/>
</p:tagLst>
</file>

<file path=ppt/tags/tag431.xml><?xml version="1.0" encoding="utf-8"?>
<p:tagLst xmlns:a="http://schemas.openxmlformats.org/drawingml/2006/main" xmlns:r="http://schemas.openxmlformats.org/officeDocument/2006/relationships" xmlns:p="http://schemas.openxmlformats.org/presentationml/2006/main">
  <p:tag name="VEVOX.QRDOT" val="(28,28)"/>
</p:tagLst>
</file>

<file path=ppt/tags/tag432.xml><?xml version="1.0" encoding="utf-8"?>
<p:tagLst xmlns:a="http://schemas.openxmlformats.org/drawingml/2006/main" xmlns:r="http://schemas.openxmlformats.org/officeDocument/2006/relationships" xmlns:p="http://schemas.openxmlformats.org/presentationml/2006/main">
  <p:tag name="VEVOX.QRDOT" val="(29,28)"/>
</p:tagLst>
</file>

<file path=ppt/tags/tag433.xml><?xml version="1.0" encoding="utf-8"?>
<p:tagLst xmlns:a="http://schemas.openxmlformats.org/drawingml/2006/main" xmlns:r="http://schemas.openxmlformats.org/officeDocument/2006/relationships" xmlns:p="http://schemas.openxmlformats.org/presentationml/2006/main">
  <p:tag name="VEVOX.POLL" val="{&quot;id&quot;:&quot;3520065&quot;,&quot;alias&quot;:&quot;&quot;,&quot;text&quot;:&quot;Does your organisation have QA accreditation?&quot;,&quot;@type&quot;:&quot;MultipleChoiceQuestion&quot;,&quot;choices&quot;:[{&quot;id&quot;:&quot;13334777&quot;,&quot;alias&quot;:null,&quot;text&quot;:&quot;Yes- ISO9000&quot;,&quot;excludeFromResults&quot;:false,&quot;image&quot;:null,&quot;isCorrectAnswer&quot;:false},{&quot;id&quot;:&quot;13334778&quot;,&quot;alias&quot;:null,&quot;text&quot;:&quot;Yes- other&quot;,&quot;excludeFromResults&quot;:false,&quot;image&quot;:null,&quot;isCorrectAnswer&quot;:false},{&quot;id&quot;:&quot;13334779&quot;,&quot;alias&quot;:null,&quot;text&quot;:&quot;No- internal system&quot;,&quot;excludeFromResults&quot;:false,&quot;image&quot;:null,&quot;isCorrectAnswer&quot;:false},{&quot;id&quot;:&quot;13334780&quot;,&quot;alias&quot;:null,&quot;text&quot;:&quot;No -no system&quot;,&quot;excludeFromResults&quot;:false,&quot;image&quot;:null,&quot;isCorrectAnswer&quot;:false}],&quot;resultFormat&quot;:&quot;%&quot;,&quot;minNumberSelections&quot;:1,&quot;maxNumberSelections&quot;:1,&quot;image&quot;:null}"/>
  <p:tag name="VEVOX.ORIGIN.SESSION.ID" val="536113"/>
  <p:tag name="VEVOX.ORIGIN.QUESTION.ID" val="3520065"/>
  <p:tag name="VEVOX.QUESTIONSLIDEID" val="290#3606202996"/>
  <p:tag name="VEVOX.SLIDEFORMAT.VERSION" val="1.004"/>
</p:tagLst>
</file>

<file path=ppt/tags/tag434.xml><?xml version="1.0" encoding="utf-8"?>
<p:tagLst xmlns:a="http://schemas.openxmlformats.org/drawingml/2006/main" xmlns:r="http://schemas.openxmlformats.org/officeDocument/2006/relationships" xmlns:p="http://schemas.openxmlformats.org/presentationml/2006/main">
  <p:tag name="VEVOX.QUESTION" val="Does your organisation have QA accreditation?"/>
</p:tagLst>
</file>

<file path=ppt/tags/tag435.xml><?xml version="1.0" encoding="utf-8"?>
<p:tagLst xmlns:a="http://schemas.openxmlformats.org/drawingml/2006/main" xmlns:r="http://schemas.openxmlformats.org/officeDocument/2006/relationships" xmlns:p="http://schemas.openxmlformats.org/presentationml/2006/main">
  <p:tag name="VEVOX.PARTICIPANTS" val="x"/>
</p:tagLst>
</file>

<file path=ppt/tags/tag436.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37.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38.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39.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40.xml><?xml version="1.0" encoding="utf-8"?>
<p:tagLst xmlns:a="http://schemas.openxmlformats.org/drawingml/2006/main" xmlns:r="http://schemas.openxmlformats.org/officeDocument/2006/relationships" xmlns:p="http://schemas.openxmlformats.org/presentationml/2006/main">
  <p:tag name="VEVOX.JOIN.URL" val="x"/>
</p:tagLst>
</file>

<file path=ppt/tags/tag44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4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3.xml><?xml version="1.0" encoding="utf-8"?>
<p:tagLst xmlns:a="http://schemas.openxmlformats.org/drawingml/2006/main" xmlns:r="http://schemas.openxmlformats.org/officeDocument/2006/relationships" xmlns:p="http://schemas.openxmlformats.org/presentationml/2006/main">
  <p:tag name="VEVOX" val="BORDER1"/>
</p:tagLst>
</file>

<file path=ppt/tags/tag444.xml><?xml version="1.0" encoding="utf-8"?>
<p:tagLst xmlns:a="http://schemas.openxmlformats.org/drawingml/2006/main" xmlns:r="http://schemas.openxmlformats.org/officeDocument/2006/relationships" xmlns:p="http://schemas.openxmlformats.org/presentationml/2006/main">
  <p:tag name="VEVOX" val="BAR1"/>
</p:tagLst>
</file>

<file path=ppt/tags/tag44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46.xml><?xml version="1.0" encoding="utf-8"?>
<p:tagLst xmlns:a="http://schemas.openxmlformats.org/drawingml/2006/main" xmlns:r="http://schemas.openxmlformats.org/officeDocument/2006/relationships" xmlns:p="http://schemas.openxmlformats.org/presentationml/2006/main">
  <p:tag name="VEVOX" val="BORDER2"/>
</p:tagLst>
</file>

<file path=ppt/tags/tag447.xml><?xml version="1.0" encoding="utf-8"?>
<p:tagLst xmlns:a="http://schemas.openxmlformats.org/drawingml/2006/main" xmlns:r="http://schemas.openxmlformats.org/officeDocument/2006/relationships" xmlns:p="http://schemas.openxmlformats.org/presentationml/2006/main">
  <p:tag name="VEVOX" val="BAR2"/>
</p:tagLst>
</file>

<file path=ppt/tags/tag44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49.xml><?xml version="1.0" encoding="utf-8"?>
<p:tagLst xmlns:a="http://schemas.openxmlformats.org/drawingml/2006/main" xmlns:r="http://schemas.openxmlformats.org/officeDocument/2006/relationships" xmlns:p="http://schemas.openxmlformats.org/presentationml/2006/main">
  <p:tag name="VEVOX" val="BORDER3"/>
</p:tagLst>
</file>

<file path=ppt/tags/tag450.xml><?xml version="1.0" encoding="utf-8"?>
<p:tagLst xmlns:a="http://schemas.openxmlformats.org/drawingml/2006/main" xmlns:r="http://schemas.openxmlformats.org/officeDocument/2006/relationships" xmlns:p="http://schemas.openxmlformats.org/presentationml/2006/main">
  <p:tag name="VEVOX" val="BAR3"/>
</p:tagLst>
</file>

<file path=ppt/tags/tag45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52.xml><?xml version="1.0" encoding="utf-8"?>
<p:tagLst xmlns:a="http://schemas.openxmlformats.org/drawingml/2006/main" xmlns:r="http://schemas.openxmlformats.org/officeDocument/2006/relationships" xmlns:p="http://schemas.openxmlformats.org/presentationml/2006/main">
  <p:tag name="VEVOX" val="BORDER4"/>
</p:tagLst>
</file>

<file path=ppt/tags/tag453.xml><?xml version="1.0" encoding="utf-8"?>
<p:tagLst xmlns:a="http://schemas.openxmlformats.org/drawingml/2006/main" xmlns:r="http://schemas.openxmlformats.org/officeDocument/2006/relationships" xmlns:p="http://schemas.openxmlformats.org/presentationml/2006/main">
  <p:tag name="VEVOX" val="BAR4"/>
</p:tagLst>
</file>

<file path=ppt/tags/tag454.xml><?xml version="1.0" encoding="utf-8"?>
<p:tagLst xmlns:a="http://schemas.openxmlformats.org/drawingml/2006/main" xmlns:r="http://schemas.openxmlformats.org/officeDocument/2006/relationships" xmlns:p="http://schemas.openxmlformats.org/presentationml/2006/main">
  <p:tag name="VEVOX.RESULT" val="{&quot;id&quot;:&quot;3520065&quot;,&quot;alias&quot;:&quot;&quot;,&quot;text&quot;:&quot;Does your organisation have QA accreditation?&quot;,&quot;@type&quot;:&quot;MultipleChoiceQuestion&quot;,&quot;choices&quot;:[{&quot;id&quot;:&quot;13334777&quot;,&quot;alias&quot;:null,&quot;text&quot;:&quot;Yes- ISO9000&quot;,&quot;excludeFromResults&quot;:false,&quot;image&quot;:null,&quot;isCorrectAnswer&quot;:false},{&quot;id&quot;:&quot;13334778&quot;,&quot;alias&quot;:null,&quot;text&quot;:&quot;Yes- other&quot;,&quot;excludeFromResults&quot;:false,&quot;image&quot;:null,&quot;isCorrectAnswer&quot;:false},{&quot;id&quot;:&quot;13334779&quot;,&quot;alias&quot;:null,&quot;text&quot;:&quot;No- internal system&quot;,&quot;excludeFromResults&quot;:false,&quot;image&quot;:null,&quot;isCorrectAnswer&quot;:false},{&quot;id&quot;:&quot;13334780&quot;,&quot;alias&quot;:null,&quot;text&quot;:&quot;No -no system&quot;,&quot;excludeFromResults&quot;:false,&quot;image&quot;:null,&quot;isCorrectAnswer&quot;:false}],&quot;resultFormat&quot;:&quot;%&quot;,&quot;minNumberSelections&quot;:1,&quot;maxNumberSelections&quot;:1,&quot;image&quot;:null}"/>
  <p:tag name="VEVOX.QUESTIONSLIDEID" val="290#3606202996"/>
  <p:tag name="VEVOX.SLIDEFORMAT.VERSION" val="1.004"/>
</p:tagLst>
</file>

<file path=ppt/tags/tag455.xml><?xml version="1.0" encoding="utf-8"?>
<p:tagLst xmlns:a="http://schemas.openxmlformats.org/drawingml/2006/main" xmlns:r="http://schemas.openxmlformats.org/officeDocument/2006/relationships" xmlns:p="http://schemas.openxmlformats.org/presentationml/2006/main">
  <p:tag name="VEVOX.QUESTION" val="Does your organisation have QA accreditation?"/>
</p:tagLst>
</file>

<file path=ppt/tags/tag456.xml><?xml version="1.0" encoding="utf-8"?>
<p:tagLst xmlns:a="http://schemas.openxmlformats.org/drawingml/2006/main" xmlns:r="http://schemas.openxmlformats.org/officeDocument/2006/relationships" xmlns:p="http://schemas.openxmlformats.org/presentationml/2006/main">
  <p:tag name="VEVOX.PARTICIPANTS" val="x"/>
</p:tagLst>
</file>

<file path=ppt/tags/tag45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5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5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60.xml><?xml version="1.0" encoding="utf-8"?>
<p:tagLst xmlns:a="http://schemas.openxmlformats.org/drawingml/2006/main" xmlns:r="http://schemas.openxmlformats.org/officeDocument/2006/relationships" xmlns:p="http://schemas.openxmlformats.org/presentationml/2006/main">
  <p:tag name="VEVOX.JOIN.URL" val="x"/>
</p:tagLst>
</file>

<file path=ppt/tags/tag46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6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63.xml><?xml version="1.0" encoding="utf-8"?>
<p:tagLst xmlns:a="http://schemas.openxmlformats.org/drawingml/2006/main" xmlns:r="http://schemas.openxmlformats.org/officeDocument/2006/relationships" xmlns:p="http://schemas.openxmlformats.org/presentationml/2006/main">
  <p:tag name="VEVOX" val="BORDER1"/>
</p:tagLst>
</file>

<file path=ppt/tags/tag464.xml><?xml version="1.0" encoding="utf-8"?>
<p:tagLst xmlns:a="http://schemas.openxmlformats.org/drawingml/2006/main" xmlns:r="http://schemas.openxmlformats.org/officeDocument/2006/relationships" xmlns:p="http://schemas.openxmlformats.org/presentationml/2006/main">
  <p:tag name="VEVOX" val="BAR1"/>
</p:tagLst>
</file>

<file path=ppt/tags/tag46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66.xml><?xml version="1.0" encoding="utf-8"?>
<p:tagLst xmlns:a="http://schemas.openxmlformats.org/drawingml/2006/main" xmlns:r="http://schemas.openxmlformats.org/officeDocument/2006/relationships" xmlns:p="http://schemas.openxmlformats.org/presentationml/2006/main">
  <p:tag name="VEVOX" val="BORDER2"/>
</p:tagLst>
</file>

<file path=ppt/tags/tag467.xml><?xml version="1.0" encoding="utf-8"?>
<p:tagLst xmlns:a="http://schemas.openxmlformats.org/drawingml/2006/main" xmlns:r="http://schemas.openxmlformats.org/officeDocument/2006/relationships" xmlns:p="http://schemas.openxmlformats.org/presentationml/2006/main">
  <p:tag name="VEVOX" val="BAR2"/>
</p:tagLst>
</file>

<file path=ppt/tags/tag46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69.xml><?xml version="1.0" encoding="utf-8"?>
<p:tagLst xmlns:a="http://schemas.openxmlformats.org/drawingml/2006/main" xmlns:r="http://schemas.openxmlformats.org/officeDocument/2006/relationships" xmlns:p="http://schemas.openxmlformats.org/presentationml/2006/main">
  <p:tag name="VEVOX" val="BORDER3"/>
</p:tagLst>
</file>

<file path=ppt/tags/tag470.xml><?xml version="1.0" encoding="utf-8"?>
<p:tagLst xmlns:a="http://schemas.openxmlformats.org/drawingml/2006/main" xmlns:r="http://schemas.openxmlformats.org/officeDocument/2006/relationships" xmlns:p="http://schemas.openxmlformats.org/presentationml/2006/main">
  <p:tag name="VEVOX" val="BAR3"/>
</p:tagLst>
</file>

<file path=ppt/tags/tag471.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72.xml><?xml version="1.0" encoding="utf-8"?>
<p:tagLst xmlns:a="http://schemas.openxmlformats.org/drawingml/2006/main" xmlns:r="http://schemas.openxmlformats.org/officeDocument/2006/relationships" xmlns:p="http://schemas.openxmlformats.org/presentationml/2006/main">
  <p:tag name="VEVOX" val="BORDER4"/>
</p:tagLst>
</file>

<file path=ppt/tags/tag473.xml><?xml version="1.0" encoding="utf-8"?>
<p:tagLst xmlns:a="http://schemas.openxmlformats.org/drawingml/2006/main" xmlns:r="http://schemas.openxmlformats.org/officeDocument/2006/relationships" xmlns:p="http://schemas.openxmlformats.org/presentationml/2006/main">
  <p:tag name="VEVOX" val="BAR4"/>
</p:tagLst>
</file>

<file path=ppt/tags/tag47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75.xml><?xml version="1.0" encoding="utf-8"?>
<p:tagLst xmlns:a="http://schemas.openxmlformats.org/drawingml/2006/main" xmlns:r="http://schemas.openxmlformats.org/officeDocument/2006/relationships" xmlns:p="http://schemas.openxmlformats.org/presentationml/2006/main">
  <p:tag name="VEVOX.POLL" val="{&quot;id&quot;:&quot;3519372&quot;,&quot;alias&quot;:&quot;&quot;,&quot;text&quot;:&quot;What was the last published excavation report you read? When was the fieldwork done?&quot;,&quot;@type&quot;:&quot;OpenTextQuestion&quot;,&quot;correctAnswers&quot;:[],&quot;image&quot;:null}"/>
  <p:tag name="VEVOX.ORIGIN.SESSION.ID" val="536113"/>
  <p:tag name="VEVOX.ORIGIN.QUESTION.ID" val="3519372"/>
  <p:tag name="VEVOX.QUESTIONSLIDEID" val="286#25671271"/>
  <p:tag name="VEVOX.SLIDEFORMAT.VERSION" val="1.004"/>
</p:tagLst>
</file>

<file path=ppt/tags/tag476.xml><?xml version="1.0" encoding="utf-8"?>
<p:tagLst xmlns:a="http://schemas.openxmlformats.org/drawingml/2006/main" xmlns:r="http://schemas.openxmlformats.org/officeDocument/2006/relationships" xmlns:p="http://schemas.openxmlformats.org/presentationml/2006/main">
  <p:tag name="VEVOX.QUESTION" val="What was the last published excavation report you read? When was the fieldwork done?"/>
</p:tagLst>
</file>

<file path=ppt/tags/tag477.xml><?xml version="1.0" encoding="utf-8"?>
<p:tagLst xmlns:a="http://schemas.openxmlformats.org/drawingml/2006/main" xmlns:r="http://schemas.openxmlformats.org/officeDocument/2006/relationships" xmlns:p="http://schemas.openxmlformats.org/presentationml/2006/main">
  <p:tag name="VEVOX.PARTICIPANTS" val="x"/>
</p:tagLst>
</file>

<file path=ppt/tags/tag478.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79.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80.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81.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482.xml><?xml version="1.0" encoding="utf-8"?>
<p:tagLst xmlns:a="http://schemas.openxmlformats.org/drawingml/2006/main" xmlns:r="http://schemas.openxmlformats.org/officeDocument/2006/relationships" xmlns:p="http://schemas.openxmlformats.org/presentationml/2006/main">
  <p:tag name="VEVOX.JOIN.URL" val="x"/>
</p:tagLst>
</file>

<file path=ppt/tags/tag48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84.xml><?xml version="1.0" encoding="utf-8"?>
<p:tagLst xmlns:a="http://schemas.openxmlformats.org/drawingml/2006/main" xmlns:r="http://schemas.openxmlformats.org/officeDocument/2006/relationships" xmlns:p="http://schemas.openxmlformats.org/presentationml/2006/main">
  <p:tag name="VEVOX.TEXT.ANSWER" val="SLOT1"/>
</p:tagLst>
</file>

<file path=ppt/tags/tag485.xml><?xml version="1.0" encoding="utf-8"?>
<p:tagLst xmlns:a="http://schemas.openxmlformats.org/drawingml/2006/main" xmlns:r="http://schemas.openxmlformats.org/officeDocument/2006/relationships" xmlns:p="http://schemas.openxmlformats.org/presentationml/2006/main">
  <p:tag name="VEVOX.TEXT.ANSWER" val="SLOT2"/>
</p:tagLst>
</file>

<file path=ppt/tags/tag486.xml><?xml version="1.0" encoding="utf-8"?>
<p:tagLst xmlns:a="http://schemas.openxmlformats.org/drawingml/2006/main" xmlns:r="http://schemas.openxmlformats.org/officeDocument/2006/relationships" xmlns:p="http://schemas.openxmlformats.org/presentationml/2006/main">
  <p:tag name="VEVOX.TEXT.ANSWER" val="SLOT3"/>
</p:tagLst>
</file>

<file path=ppt/tags/tag487.xml><?xml version="1.0" encoding="utf-8"?>
<p:tagLst xmlns:a="http://schemas.openxmlformats.org/drawingml/2006/main" xmlns:r="http://schemas.openxmlformats.org/officeDocument/2006/relationships" xmlns:p="http://schemas.openxmlformats.org/presentationml/2006/main">
  <p:tag name="VEVOX.TEXT.ANSWER" val="SLOT4"/>
</p:tagLst>
</file>

<file path=ppt/tags/tag488.xml><?xml version="1.0" encoding="utf-8"?>
<p:tagLst xmlns:a="http://schemas.openxmlformats.org/drawingml/2006/main" xmlns:r="http://schemas.openxmlformats.org/officeDocument/2006/relationships" xmlns:p="http://schemas.openxmlformats.org/presentationml/2006/main">
  <p:tag name="VEVOX.TEXT.ANSWER" val="SLOT5"/>
</p:tagLst>
</file>

<file path=ppt/tags/tag489.xml><?xml version="1.0" encoding="utf-8"?>
<p:tagLst xmlns:a="http://schemas.openxmlformats.org/drawingml/2006/main" xmlns:r="http://schemas.openxmlformats.org/officeDocument/2006/relationships" xmlns:p="http://schemas.openxmlformats.org/presentationml/2006/main">
  <p:tag name="VEVOX.TEXT.ANSWER" val="SLOT6"/>
</p:tagLst>
</file>

<file path=ppt/tags/tag490.xml><?xml version="1.0" encoding="utf-8"?>
<p:tagLst xmlns:a="http://schemas.openxmlformats.org/drawingml/2006/main" xmlns:r="http://schemas.openxmlformats.org/officeDocument/2006/relationships" xmlns:p="http://schemas.openxmlformats.org/presentationml/2006/main">
  <p:tag name="VEVOX.RESULT" val="{&quot;id&quot;:&quot;3519372&quot;,&quot;alias&quot;:&quot;&quot;,&quot;text&quot;:&quot;What was the last published excavation report you read? When was the fieldwork done?&quot;,&quot;@type&quot;:&quot;OpenTextQuestion&quot;,&quot;correctAnswers&quot;:[],&quot;image&quot;:null}"/>
  <p:tag name="VEVOX.QUESTIONSLIDEID" val="286#25671271"/>
  <p:tag name="VEVOX.SLIDEFORMAT.VERSION" val="1.004"/>
</p:tagLst>
</file>

<file path=ppt/tags/tag491.xml><?xml version="1.0" encoding="utf-8"?>
<p:tagLst xmlns:a="http://schemas.openxmlformats.org/drawingml/2006/main" xmlns:r="http://schemas.openxmlformats.org/officeDocument/2006/relationships" xmlns:p="http://schemas.openxmlformats.org/presentationml/2006/main">
  <p:tag name="VEVOX.QUESTION" val="What was the last published excavation report you read? When was the fieldwork done?"/>
</p:tagLst>
</file>

<file path=ppt/tags/tag492.xml><?xml version="1.0" encoding="utf-8"?>
<p:tagLst xmlns:a="http://schemas.openxmlformats.org/drawingml/2006/main" xmlns:r="http://schemas.openxmlformats.org/officeDocument/2006/relationships" xmlns:p="http://schemas.openxmlformats.org/presentationml/2006/main">
  <p:tag name="VEVOX.PARTICIPANTS" val="x"/>
</p:tagLst>
</file>

<file path=ppt/tags/tag493.xml><?xml version="1.0" encoding="utf-8"?>
<p:tagLst xmlns:a="http://schemas.openxmlformats.org/drawingml/2006/main" xmlns:r="http://schemas.openxmlformats.org/officeDocument/2006/relationships" xmlns:p="http://schemas.openxmlformats.org/presentationml/2006/main">
  <p:tag name="VEVOX.POLLSTATUSTEXT" val="x"/>
</p:tagLst>
</file>

<file path=ppt/tags/tag494.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495.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496.xml><?xml version="1.0" encoding="utf-8"?>
<p:tagLst xmlns:a="http://schemas.openxmlformats.org/drawingml/2006/main" xmlns:r="http://schemas.openxmlformats.org/officeDocument/2006/relationships" xmlns:p="http://schemas.openxmlformats.org/presentationml/2006/main">
  <p:tag name="VEVOX.JOIN.URL" val="x"/>
</p:tagLst>
</file>

<file path=ppt/tags/tag49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498.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499.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500.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501.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502.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503.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504.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505.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506.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507.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508.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509.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510.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511.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512.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513.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514.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22F0142-A816-4EC4-A6AF-A7F8D8CEA71D}">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21CD6E-B4C1-44B5-915A-96B5142DF6D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419514CA-98C5-46B1-A003-3E21A4B9C0C0}">
  <ds:schemaRefs>
    <ds:schemaRef ds:uri="http://schemas.microsoft.com/sharepoint/v3/contenttype/forms"/>
  </ds:schemaRefs>
</ds:datastoreItem>
</file>

<file path=customXml/itemProps3.xml><?xml version="1.0" encoding="utf-8"?>
<ds:datastoreItem xmlns:ds="http://schemas.openxmlformats.org/officeDocument/2006/customXml" ds:itemID="{41F76A23-7C71-4DA9-8063-D5CC65DD76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958</TotalTime>
  <Words>1753</Words>
  <Application>Microsoft Office PowerPoint</Application>
  <PresentationFormat>Widescreen</PresentationFormat>
  <Paragraphs>252</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-apple-system</vt:lpstr>
      <vt:lpstr>Arial</vt:lpstr>
      <vt:lpstr>Calibri</vt:lpstr>
      <vt:lpstr>Calibri Light</vt:lpstr>
      <vt:lpstr>Cambria</vt:lpstr>
      <vt:lpstr>Office Theme</vt:lpstr>
      <vt:lpstr>HPAR7003 Archaeological Project Planning and Delivery</vt:lpstr>
      <vt:lpstr>Session structure</vt:lpstr>
      <vt:lpstr>Join the Vevox session</vt:lpstr>
      <vt:lpstr>KSBs</vt:lpstr>
      <vt:lpstr>Project start-up task (Goldcliff)</vt:lpstr>
      <vt:lpstr>Management</vt:lpstr>
      <vt:lpstr>Incomplete projects/ undeposited archives</vt:lpstr>
      <vt:lpstr>Incomplete projects/ undeposited archives</vt:lpstr>
      <vt:lpstr>Failure demand</vt:lpstr>
      <vt:lpstr>Project management</vt:lpstr>
      <vt:lpstr>Project management principles</vt:lpstr>
      <vt:lpstr>Quality </vt:lpstr>
      <vt:lpstr>Iron triangle</vt:lpstr>
      <vt:lpstr>Iron triangle</vt:lpstr>
      <vt:lpstr>Correspondence task </vt:lpstr>
      <vt:lpstr>Project management methodologies</vt:lpstr>
      <vt:lpstr>Does your organisation have QA accreditation?</vt:lpstr>
      <vt:lpstr>Does your organisation have QA accreditation?</vt:lpstr>
      <vt:lpstr>Project changes</vt:lpstr>
      <vt:lpstr>Examples of projects that had to adapt?</vt:lpstr>
      <vt:lpstr>Examples of projects that had to adapt</vt:lpstr>
      <vt:lpstr>Project management in archaeology</vt:lpstr>
      <vt:lpstr>Focus on publication issues  </vt:lpstr>
      <vt:lpstr>Graham Webster   Practical Archaeology 1963</vt:lpstr>
      <vt:lpstr>John Alexander, The Directing of Archaeological Excavations (1970) </vt:lpstr>
      <vt:lpstr>John Coles, Field Archaeology in Britain (1975)</vt:lpstr>
      <vt:lpstr>Frere Report 1975 (Department of the Environment Principles of Publication in Rescue Archaeology )</vt:lpstr>
      <vt:lpstr>Cunliffe, B.W. 1983 The Publication of Archaeological Excavations: Report of a Joint Working Party of the Council for British Archaeology and the Department of the Environment</vt:lpstr>
      <vt:lpstr>MAP2  (1991)</vt:lpstr>
      <vt:lpstr>MAP2 - issues</vt:lpstr>
      <vt:lpstr>MoRPHE</vt:lpstr>
      <vt:lpstr>Project management in UK archaeology</vt:lpstr>
      <vt:lpstr>Publication and the research cycle </vt:lpstr>
      <vt:lpstr>What was the last published excavation report you read? When was the fieldwork done?</vt:lpstr>
      <vt:lpstr>What was the last published excavation report you read? When was the fieldwork done?</vt:lpstr>
      <vt:lpstr>What publication means </vt:lpstr>
      <vt:lpstr>Archiving</vt:lpstr>
      <vt:lpstr>Conclusion</vt:lpstr>
      <vt:lpstr>KSBs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Archaeological Project Planning and Delivery</dc:title>
  <dc:creator>Martin Locock</dc:creator>
  <cp:lastModifiedBy>Martin Locock</cp:lastModifiedBy>
  <cp:revision>2</cp:revision>
  <dcterms:created xsi:type="dcterms:W3CDTF">2022-01-25T15:28:11Z</dcterms:created>
  <dcterms:modified xsi:type="dcterms:W3CDTF">2024-02-15T09:18:46Z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