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0" r:id="rId3"/>
    <p:sldId id="257" r:id="rId4"/>
    <p:sldId id="258" r:id="rId5"/>
    <p:sldId id="260" r:id="rId6"/>
    <p:sldId id="261" r:id="rId7"/>
    <p:sldId id="262" r:id="rId8"/>
    <p:sldId id="272" r:id="rId9"/>
    <p:sldId id="271" r:id="rId10"/>
    <p:sldId id="263" r:id="rId11"/>
    <p:sldId id="266" r:id="rId12"/>
    <p:sldId id="277" r:id="rId13"/>
    <p:sldId id="267" r:id="rId14"/>
    <p:sldId id="273" r:id="rId15"/>
    <p:sldId id="276"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838" autoAdjust="0"/>
    <p:restoredTop sz="94660"/>
  </p:normalViewPr>
  <p:slideViewPr>
    <p:cSldViewPr snapToGrid="0">
      <p:cViewPr varScale="1">
        <p:scale>
          <a:sx n="68" d="100"/>
          <a:sy n="68" d="100"/>
        </p:scale>
        <p:origin x="7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64451AE1-67F4-4179-855E-60DB3DF955A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a:extLst>
              <a:ext uri="{FF2B5EF4-FFF2-40B4-BE49-F238E27FC236}">
                <a16:creationId xmlns:a16="http://schemas.microsoft.com/office/drawing/2014/main" id="{6389F90A-279C-476F-9014-0B034EB397D2}"/>
              </a:ext>
            </a:extLst>
          </p:cNvPr>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 f4 0 f2"/>
              <a:gd name="f15" fmla="+- f3 0 f2"/>
              <a:gd name="f16" fmla="*/ f15 1 11683810"/>
              <a:gd name="f17" fmla="*/ f14 1 6588125"/>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3">
            <a:extLst>
              <a:ext uri="{FF2B5EF4-FFF2-40B4-BE49-F238E27FC236}">
                <a16:creationId xmlns:a16="http://schemas.microsoft.com/office/drawing/2014/main" id="{7DDDC2C9-122A-4FDB-B9EC-3070A0F9B203}"/>
              </a:ext>
            </a:extLst>
          </p:cNvPr>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 f4 0 f2"/>
              <a:gd name="f11" fmla="+- f3 0 f2"/>
              <a:gd name="f12" fmla="*/ f11 1 11329257"/>
              <a:gd name="f13" fmla="*/ f10 1 2028845"/>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11329257" h="2028845">
                <a:moveTo>
                  <a:pt x="f2" y="f5"/>
                </a:moveTo>
                <a:lnTo>
                  <a:pt x="f6" y="f2"/>
                </a:lnTo>
                <a:lnTo>
                  <a:pt x="f3" y="f7"/>
                </a:lnTo>
                <a:lnTo>
                  <a:pt x="f2" y="f4"/>
                </a:lnTo>
                <a:lnTo>
                  <a:pt x="f2" y="f5"/>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25">
            <a:extLst>
              <a:ext uri="{FF2B5EF4-FFF2-40B4-BE49-F238E27FC236}">
                <a16:creationId xmlns:a16="http://schemas.microsoft.com/office/drawing/2014/main" id="{709723DC-00BB-4842-A6BC-F48F3B289E39}"/>
              </a:ext>
            </a:extLst>
          </p:cNvPr>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 f4 0 f2"/>
              <a:gd name="f8" fmla="+- f3 0 f2"/>
              <a:gd name="f9" fmla="*/ f8 1 8719579"/>
              <a:gd name="f10" fmla="*/ f7 1 456877"/>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8719579" h="456877">
                <a:moveTo>
                  <a:pt x="f2" y="f2"/>
                </a:moveTo>
                <a:lnTo>
                  <a:pt x="f3" y="f2"/>
                </a:lnTo>
                <a:lnTo>
                  <a:pt x="f2" y="f4"/>
                </a:lnTo>
                <a:lnTo>
                  <a:pt x="f2" y="f2"/>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3EDA49D1-0B21-4067-97A4-4A735D418D22}"/>
              </a:ext>
            </a:extLst>
          </p:cNvPr>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 f4 0 f2"/>
              <a:gd name="f14" fmla="+- f3 0 f2"/>
              <a:gd name="f15" fmla="*/ f14 1 11367116"/>
              <a:gd name="f16" fmla="*/ f13 1 5751804"/>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itle 1">
            <a:extLst>
              <a:ext uri="{FF2B5EF4-FFF2-40B4-BE49-F238E27FC236}">
                <a16:creationId xmlns:a16="http://schemas.microsoft.com/office/drawing/2014/main" id="{CE657374-743C-4BDB-9A1D-70B72BCB0E2E}"/>
              </a:ext>
            </a:extLst>
          </p:cNvPr>
          <p:cNvSpPr txBox="1">
            <a:spLocks noGrp="1"/>
          </p:cNvSpPr>
          <p:nvPr>
            <p:ph type="ctrTitle"/>
          </p:nvPr>
        </p:nvSpPr>
        <p:spPr>
          <a:xfrm rot="21420016">
            <a:off x="891203" y="662684"/>
            <a:ext cx="9755184" cy="2766526"/>
          </a:xfrm>
        </p:spPr>
        <p:txBody>
          <a:bodyPr anchor="b"/>
          <a:lstStyle>
            <a:lvl1pPr algn="r">
              <a:defRPr sz="8000"/>
            </a:lvl1pPr>
          </a:lstStyle>
          <a:p>
            <a:pPr lvl="0"/>
            <a:r>
              <a:rPr lang="en-US"/>
              <a:t>Click to edit Master title style</a:t>
            </a:r>
          </a:p>
        </p:txBody>
      </p:sp>
      <p:sp>
        <p:nvSpPr>
          <p:cNvPr id="8" name="Subtitle 2">
            <a:extLst>
              <a:ext uri="{FF2B5EF4-FFF2-40B4-BE49-F238E27FC236}">
                <a16:creationId xmlns:a16="http://schemas.microsoft.com/office/drawing/2014/main" id="{40A315FF-F50E-4783-80CA-58D2A44FE3E8}"/>
              </a:ext>
            </a:extLst>
          </p:cNvPr>
          <p:cNvSpPr txBox="1">
            <a:spLocks noGrp="1"/>
          </p:cNvSpPr>
          <p:nvPr>
            <p:ph type="subTitle" idx="1"/>
          </p:nvPr>
        </p:nvSpPr>
        <p:spPr>
          <a:xfrm rot="21420016">
            <a:off x="983062"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4F2B9455-9C88-4A4E-87E1-7D4D18815671}"/>
              </a:ext>
            </a:extLst>
          </p:cNvPr>
          <p:cNvSpPr txBox="1">
            <a:spLocks noGrp="1"/>
          </p:cNvSpPr>
          <p:nvPr>
            <p:ph type="dt" sz="half" idx="7"/>
          </p:nvPr>
        </p:nvSpPr>
        <p:spPr>
          <a:xfrm rot="21420016">
            <a:off x="4948540" y="4578465"/>
            <a:ext cx="6143652" cy="1163107"/>
          </a:xfrm>
        </p:spPr>
        <p:txBody>
          <a:bodyPr anchorCtr="1"/>
          <a:lstStyle>
            <a:lvl1pPr algn="ctr">
              <a:defRPr sz="5400"/>
            </a:lvl1pPr>
          </a:lstStyle>
          <a:p>
            <a:pPr lvl="0"/>
            <a:fld id="{4CC9721B-6300-48B4-B41D-75384F83AEA7}" type="datetime1">
              <a:rPr lang="en-US"/>
              <a:pPr lvl="0"/>
              <a:t>6/22/2019</a:t>
            </a:fld>
            <a:endParaRPr lang="en-US"/>
          </a:p>
        </p:txBody>
      </p:sp>
      <p:sp>
        <p:nvSpPr>
          <p:cNvPr id="10" name="Footer Placeholder 4">
            <a:extLst>
              <a:ext uri="{FF2B5EF4-FFF2-40B4-BE49-F238E27FC236}">
                <a16:creationId xmlns:a16="http://schemas.microsoft.com/office/drawing/2014/main" id="{9C0269B3-C218-4826-A697-2F5C8E3C2744}"/>
              </a:ext>
            </a:extLst>
          </p:cNvPr>
          <p:cNvSpPr txBox="1">
            <a:spLocks noGrp="1"/>
          </p:cNvSpPr>
          <p:nvPr>
            <p:ph type="ftr" sz="quarter" idx="9"/>
          </p:nvPr>
        </p:nvSpPr>
        <p:spPr>
          <a:xfrm rot="21420016">
            <a:off x="-5550" y="4883023"/>
            <a:ext cx="4047234" cy="1195541"/>
          </a:xfrm>
        </p:spPr>
        <p:txBody>
          <a:bodyPr/>
          <a:lstStyle>
            <a:lvl1pPr algn="r">
              <a:defRPr sz="5400"/>
            </a:lvl1pPr>
          </a:lstStyle>
          <a:p>
            <a:pPr lvl="0"/>
            <a:endParaRPr lang="en-US"/>
          </a:p>
        </p:txBody>
      </p:sp>
      <p:sp>
        <p:nvSpPr>
          <p:cNvPr id="11" name="Slide Number Placeholder 5">
            <a:extLst>
              <a:ext uri="{FF2B5EF4-FFF2-40B4-BE49-F238E27FC236}">
                <a16:creationId xmlns:a16="http://schemas.microsoft.com/office/drawing/2014/main" id="{4D1512B2-F592-4947-93C4-3B2CDB8290E1}"/>
              </a:ext>
            </a:extLst>
          </p:cNvPr>
          <p:cNvSpPr txBox="1">
            <a:spLocks noGrp="1"/>
          </p:cNvSpPr>
          <p:nvPr>
            <p:ph type="sldNum" sz="quarter" idx="8"/>
          </p:nvPr>
        </p:nvSpPr>
        <p:spPr>
          <a:xfrm rot="21420016">
            <a:off x="9851754" y="3832643"/>
            <a:ext cx="907185" cy="498466"/>
          </a:xfrm>
        </p:spPr>
        <p:txBody>
          <a:bodyPr/>
          <a:lstStyle>
            <a:lvl1pPr>
              <a:defRPr sz="2400">
                <a:solidFill>
                  <a:srgbClr val="404040"/>
                </a:solidFill>
              </a:defRPr>
            </a:lvl1pPr>
          </a:lstStyle>
          <a:p>
            <a:pPr lvl="0"/>
            <a:fld id="{F8CFB8E7-D6E6-4E8F-AD10-DC732112FF82}" type="slidenum">
              <a:t>‹#›</a:t>
            </a:fld>
            <a:endParaRPr lang="en-US"/>
          </a:p>
        </p:txBody>
      </p:sp>
      <p:sp>
        <p:nvSpPr>
          <p:cNvPr id="12" name="5-Point Star 24">
            <a:extLst>
              <a:ext uri="{FF2B5EF4-FFF2-40B4-BE49-F238E27FC236}">
                <a16:creationId xmlns:a16="http://schemas.microsoft.com/office/drawing/2014/main" id="{BA57C2B9-8A3C-4336-B51E-AB241CE9E6F2}"/>
              </a:ext>
            </a:extLst>
          </p:cNvPr>
          <p:cNvSpPr/>
          <p:nvPr/>
        </p:nvSpPr>
        <p:spPr>
          <a:xfrm rot="21420016">
            <a:off x="4221382" y="5111349"/>
            <a:ext cx="515383" cy="515383"/>
          </a:xfrm>
          <a:custGeom>
            <a:avLst/>
            <a:gdLst>
              <a:gd name="f0" fmla="val 10800000"/>
              <a:gd name="f1" fmla="val 5400000"/>
              <a:gd name="f2" fmla="val 180"/>
              <a:gd name="f3" fmla="val w"/>
              <a:gd name="f4" fmla="val h"/>
              <a:gd name="f5" fmla="val ss"/>
              <a:gd name="f6" fmla="val 0"/>
              <a:gd name="f7" fmla="*/ 5419351 1 1725033"/>
              <a:gd name="f8" fmla="val 105146"/>
              <a:gd name="f9" fmla="val 110557"/>
              <a:gd name="f10" fmla="val 26693"/>
              <a:gd name="f11" fmla="+- 0 0 -270"/>
              <a:gd name="f12" fmla="+- 0 0 -180"/>
              <a:gd name="f13" fmla="+- 0 0 -90"/>
              <a:gd name="f14" fmla="abs f3"/>
              <a:gd name="f15" fmla="abs f4"/>
              <a:gd name="f16" fmla="abs f5"/>
              <a:gd name="f17" fmla="+- 1080000 f1 0"/>
              <a:gd name="f18" fmla="+- 18360000 f1 0"/>
              <a:gd name="f19" fmla="+- 20520000 f1 0"/>
              <a:gd name="f20" fmla="+- 3240000 f1 0"/>
              <a:gd name="f21" fmla="*/ f11 f0 1"/>
              <a:gd name="f22" fmla="*/ f12 f0 1"/>
              <a:gd name="f23" fmla="*/ f13 f0 1"/>
              <a:gd name="f24" fmla="?: f14 f3 1"/>
              <a:gd name="f25" fmla="?: f15 f4 1"/>
              <a:gd name="f26" fmla="?: f16 f5 1"/>
              <a:gd name="f27" fmla="+- f17 0 f1"/>
              <a:gd name="f28" fmla="+- f18 0 f1"/>
              <a:gd name="f29" fmla="+- f19 0 f1"/>
              <a:gd name="f30" fmla="+- f20 0 f1"/>
              <a:gd name="f31" fmla="*/ f21 1 f2"/>
              <a:gd name="f32" fmla="*/ f22 1 f2"/>
              <a:gd name="f33" fmla="*/ f23 1 f2"/>
              <a:gd name="f34" fmla="*/ f24 1 21600"/>
              <a:gd name="f35" fmla="*/ f25 1 21600"/>
              <a:gd name="f36" fmla="*/ 21600 f24 1"/>
              <a:gd name="f37" fmla="*/ 21600 f25 1"/>
              <a:gd name="f38" fmla="+- f27 f1 0"/>
              <a:gd name="f39" fmla="+- f28 f1 0"/>
              <a:gd name="f40" fmla="+- f29 f1 0"/>
              <a:gd name="f41" fmla="+- f30 f1 0"/>
              <a:gd name="f42" fmla="+- f31 0 f1"/>
              <a:gd name="f43" fmla="+- f32 0 f1"/>
              <a:gd name="f44" fmla="+- f33 0 f1"/>
              <a:gd name="f45" fmla="min f35 f34"/>
              <a:gd name="f46" fmla="*/ f36 1 f26"/>
              <a:gd name="f47" fmla="*/ f37 1 f26"/>
              <a:gd name="f48" fmla="*/ f38 f7 1"/>
              <a:gd name="f49" fmla="*/ f39 f7 1"/>
              <a:gd name="f50" fmla="*/ f40 f7 1"/>
              <a:gd name="f51" fmla="*/ f41 f7 1"/>
              <a:gd name="f52" fmla="val f46"/>
              <a:gd name="f53" fmla="val f47"/>
              <a:gd name="f54" fmla="*/ f48 1 f0"/>
              <a:gd name="f55" fmla="*/ f49 1 f0"/>
              <a:gd name="f56" fmla="*/ f50 1 f0"/>
              <a:gd name="f57" fmla="*/ f51 1 f0"/>
              <a:gd name="f58" fmla="*/ f6 f45 1"/>
              <a:gd name="f59" fmla="+- f53 0 f6"/>
              <a:gd name="f60" fmla="+- f52 0 f6"/>
              <a:gd name="f61" fmla="+- 0 0 f54"/>
              <a:gd name="f62" fmla="+- 0 0 f55"/>
              <a:gd name="f63" fmla="+- 0 0 f56"/>
              <a:gd name="f64" fmla="+- 0 0 f57"/>
              <a:gd name="f65" fmla="*/ f59 1 2"/>
              <a:gd name="f66" fmla="*/ f60 1 2"/>
              <a:gd name="f67" fmla="+- 0 0 f61"/>
              <a:gd name="f68" fmla="+- 0 0 f62"/>
              <a:gd name="f69" fmla="+- 0 0 f63"/>
              <a:gd name="f70" fmla="+- 0 0 f64"/>
              <a:gd name="f71" fmla="+- f6 f65 0"/>
              <a:gd name="f72" fmla="+- f6 f66 0"/>
              <a:gd name="f73" fmla="*/ f66 f8 1"/>
              <a:gd name="f74" fmla="*/ f65 f9 1"/>
              <a:gd name="f75" fmla="*/ f67 f0 1"/>
              <a:gd name="f76" fmla="*/ f68 f0 1"/>
              <a:gd name="f77" fmla="*/ f69 f0 1"/>
              <a:gd name="f78" fmla="*/ f70 f0 1"/>
              <a:gd name="f79" fmla="*/ f73 1 100000"/>
              <a:gd name="f80" fmla="*/ f74 1 100000"/>
              <a:gd name="f81" fmla="*/ f71 f9 1"/>
              <a:gd name="f82" fmla="*/ f75 1 f7"/>
              <a:gd name="f83" fmla="*/ f76 1 f7"/>
              <a:gd name="f84" fmla="*/ f77 1 f7"/>
              <a:gd name="f85" fmla="*/ f78 1 f7"/>
              <a:gd name="f86" fmla="*/ f72 f45 1"/>
              <a:gd name="f87" fmla="*/ f81 1 100000"/>
              <a:gd name="f88" fmla="*/ f79 f10 1"/>
              <a:gd name="f89" fmla="*/ f80 f10 1"/>
              <a:gd name="f90" fmla="+- f82 0 f1"/>
              <a:gd name="f91" fmla="+- f83 0 f1"/>
              <a:gd name="f92" fmla="+- f84 0 f1"/>
              <a:gd name="f93" fmla="+- f85 0 f1"/>
              <a:gd name="f94" fmla="cos 1 f90"/>
              <a:gd name="f95" fmla="cos 1 f91"/>
              <a:gd name="f96" fmla="sin 1 f90"/>
              <a:gd name="f97" fmla="sin 1 f91"/>
              <a:gd name="f98" fmla="cos 1 f92"/>
              <a:gd name="f99" fmla="cos 1 f93"/>
              <a:gd name="f100" fmla="sin 1 f93"/>
              <a:gd name="f101" fmla="sin 1 f92"/>
              <a:gd name="f102" fmla="*/ f88 1 50000"/>
              <a:gd name="f103" fmla="*/ f89 1 50000"/>
              <a:gd name="f104" fmla="+- 0 0 f94"/>
              <a:gd name="f105" fmla="+- 0 0 f95"/>
              <a:gd name="f106" fmla="+- 0 0 f96"/>
              <a:gd name="f107" fmla="+- 0 0 f97"/>
              <a:gd name="f108" fmla="+- 0 0 f98"/>
              <a:gd name="f109" fmla="+- 0 0 f99"/>
              <a:gd name="f110" fmla="+- 0 0 f100"/>
              <a:gd name="f111" fmla="+- 0 0 f101"/>
              <a:gd name="f112" fmla="+- f87 f103 0"/>
              <a:gd name="f113" fmla="+- 0 0 f104"/>
              <a:gd name="f114" fmla="+- 0 0 f105"/>
              <a:gd name="f115" fmla="+- 0 0 f106"/>
              <a:gd name="f116" fmla="+- 0 0 f107"/>
              <a:gd name="f117" fmla="+- 0 0 f108"/>
              <a:gd name="f118" fmla="+- 0 0 f109"/>
              <a:gd name="f119" fmla="+- 0 0 f110"/>
              <a:gd name="f120" fmla="+- 0 0 f111"/>
              <a:gd name="f121" fmla="*/ f112 f45 1"/>
              <a:gd name="f122" fmla="val f113"/>
              <a:gd name="f123" fmla="val f114"/>
              <a:gd name="f124" fmla="val f115"/>
              <a:gd name="f125" fmla="val f116"/>
              <a:gd name="f126" fmla="val f117"/>
              <a:gd name="f127" fmla="val f118"/>
              <a:gd name="f128" fmla="val f119"/>
              <a:gd name="f129" fmla="val f120"/>
              <a:gd name="f130" fmla="*/ f122 f79 1"/>
              <a:gd name="f131" fmla="*/ f123 f79 1"/>
              <a:gd name="f132" fmla="*/ f124 f80 1"/>
              <a:gd name="f133" fmla="*/ f125 f80 1"/>
              <a:gd name="f134" fmla="*/ f126 f102 1"/>
              <a:gd name="f135" fmla="*/ f127 f102 1"/>
              <a:gd name="f136" fmla="*/ f128 f103 1"/>
              <a:gd name="f137" fmla="*/ f129 f103 1"/>
              <a:gd name="f138" fmla="+- f72 0 f130"/>
              <a:gd name="f139" fmla="+- f72 0 f131"/>
              <a:gd name="f140" fmla="+- f72 f131 0"/>
              <a:gd name="f141" fmla="+- f72 f130 0"/>
              <a:gd name="f142" fmla="+- f87 0 f132"/>
              <a:gd name="f143" fmla="+- f87 0 f133"/>
              <a:gd name="f144" fmla="+- f72 0 f134"/>
              <a:gd name="f145" fmla="+- f72 0 f135"/>
              <a:gd name="f146" fmla="+- f72 f135 0"/>
              <a:gd name="f147" fmla="+- f72 f134 0"/>
              <a:gd name="f148" fmla="+- f87 0 f136"/>
              <a:gd name="f149" fmla="+- f87 0 f137"/>
              <a:gd name="f150" fmla="*/ f144 f45 1"/>
              <a:gd name="f151" fmla="*/ f148 f45 1"/>
              <a:gd name="f152" fmla="*/ f147 f45 1"/>
              <a:gd name="f153" fmla="*/ f138 f45 1"/>
              <a:gd name="f154" fmla="*/ f142 f45 1"/>
              <a:gd name="f155" fmla="*/ f145 f45 1"/>
              <a:gd name="f156" fmla="*/ f146 f45 1"/>
              <a:gd name="f157" fmla="*/ f141 f45 1"/>
              <a:gd name="f158" fmla="*/ f149 f45 1"/>
              <a:gd name="f159" fmla="*/ f140 f45 1"/>
              <a:gd name="f160" fmla="*/ f143 f45 1"/>
              <a:gd name="f161" fmla="*/ f139 f45 1"/>
            </a:gdLst>
            <a:ahLst/>
            <a:cxnLst>
              <a:cxn ang="3cd4">
                <a:pos x="hc" y="t"/>
              </a:cxn>
              <a:cxn ang="0">
                <a:pos x="r" y="vc"/>
              </a:cxn>
              <a:cxn ang="cd4">
                <a:pos x="hc" y="b"/>
              </a:cxn>
              <a:cxn ang="cd2">
                <a:pos x="l" y="vc"/>
              </a:cxn>
              <a:cxn ang="f42">
                <a:pos x="f153" y="f154"/>
              </a:cxn>
              <a:cxn ang="f43">
                <a:pos x="f161" y="f160"/>
              </a:cxn>
              <a:cxn ang="f43">
                <a:pos x="f159" y="f160"/>
              </a:cxn>
              <a:cxn ang="f44">
                <a:pos x="f157" y="f154"/>
              </a:cxn>
            </a:cxnLst>
            <a:rect l="f150" t="f151" r="f152" b="f121"/>
            <a:pathLst>
              <a:path>
                <a:moveTo>
                  <a:pt x="f153" y="f154"/>
                </a:moveTo>
                <a:lnTo>
                  <a:pt x="f155" y="f151"/>
                </a:lnTo>
                <a:lnTo>
                  <a:pt x="f86" y="f58"/>
                </a:lnTo>
                <a:lnTo>
                  <a:pt x="f156" y="f151"/>
                </a:lnTo>
                <a:lnTo>
                  <a:pt x="f157" y="f154"/>
                </a:lnTo>
                <a:lnTo>
                  <a:pt x="f152" y="f158"/>
                </a:lnTo>
                <a:lnTo>
                  <a:pt x="f159" y="f160"/>
                </a:lnTo>
                <a:lnTo>
                  <a:pt x="f86" y="f121"/>
                </a:lnTo>
                <a:lnTo>
                  <a:pt x="f161" y="f160"/>
                </a:lnTo>
                <a:lnTo>
                  <a:pt x="f150" y="f158"/>
                </a:lnTo>
                <a:close/>
              </a:path>
            </a:pathLst>
          </a:custGeom>
          <a:solidFill>
            <a:srgbClr val="000000">
              <a:alpha val="4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1081747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52758-4712-4D86-938C-7FCC220FFE0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3261A4F-9963-4644-B454-C22FAB29C0EE}"/>
              </a:ext>
            </a:extLst>
          </p:cNvPr>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AAAD57-6CD9-4BFD-BC07-31BCBC8E872F}"/>
              </a:ext>
            </a:extLst>
          </p:cNvPr>
          <p:cNvSpPr txBox="1">
            <a:spLocks noGrp="1"/>
          </p:cNvSpPr>
          <p:nvPr>
            <p:ph type="dt" sz="half" idx="7"/>
          </p:nvPr>
        </p:nvSpPr>
        <p:spPr/>
        <p:txBody>
          <a:bodyPr/>
          <a:lstStyle>
            <a:lvl1pPr>
              <a:defRPr/>
            </a:lvl1pPr>
          </a:lstStyle>
          <a:p>
            <a:pPr lvl="0"/>
            <a:fld id="{1EEA96C3-E3AF-48BE-8458-C83DBD3656AF}" type="datetime1">
              <a:rPr lang="en-US"/>
              <a:pPr lvl="0"/>
              <a:t>6/22/2019</a:t>
            </a:fld>
            <a:endParaRPr lang="en-US"/>
          </a:p>
        </p:txBody>
      </p:sp>
      <p:sp>
        <p:nvSpPr>
          <p:cNvPr id="5" name="Footer Placeholder 4">
            <a:extLst>
              <a:ext uri="{FF2B5EF4-FFF2-40B4-BE49-F238E27FC236}">
                <a16:creationId xmlns:a16="http://schemas.microsoft.com/office/drawing/2014/main" id="{0188729F-5B78-4871-830B-AC686F40941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905DE42-5B25-432B-AA9B-07D466AEA0C2}"/>
              </a:ext>
            </a:extLst>
          </p:cNvPr>
          <p:cNvSpPr txBox="1">
            <a:spLocks noGrp="1"/>
          </p:cNvSpPr>
          <p:nvPr>
            <p:ph type="sldNum" sz="quarter" idx="8"/>
          </p:nvPr>
        </p:nvSpPr>
        <p:spPr/>
        <p:txBody>
          <a:bodyPr/>
          <a:lstStyle>
            <a:lvl1pPr>
              <a:defRPr/>
            </a:lvl1pPr>
          </a:lstStyle>
          <a:p>
            <a:pPr lvl="0"/>
            <a:fld id="{CEACECE1-EB28-4946-93E6-9C62DEF610A1}" type="slidenum">
              <a:t>‹#›</a:t>
            </a:fld>
            <a:endParaRPr lang="en-US"/>
          </a:p>
        </p:txBody>
      </p:sp>
    </p:spTree>
    <p:extLst>
      <p:ext uri="{BB962C8B-B14F-4D97-AF65-F5344CB8AC3E}">
        <p14:creationId xmlns:p14="http://schemas.microsoft.com/office/powerpoint/2010/main" val="1663985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0450-AF4E-4584-A253-AA17DC5BCFF3}"/>
              </a:ext>
            </a:extLst>
          </p:cNvPr>
          <p:cNvSpPr txBox="1">
            <a:spLocks noGrp="1"/>
          </p:cNvSpPr>
          <p:nvPr>
            <p:ph type="title"/>
          </p:nvPr>
        </p:nvSpPr>
        <p:spPr>
          <a:xfrm>
            <a:off x="685800" y="685800"/>
            <a:ext cx="10394707" cy="3193487"/>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1040ED2-07DB-42CD-B5A9-28DA31DB9E13}"/>
              </a:ext>
            </a:extLst>
          </p:cNvPr>
          <p:cNvSpPr txBox="1">
            <a:spLocks noGrp="1"/>
          </p:cNvSpPr>
          <p:nvPr>
            <p:ph type="body" idx="1"/>
          </p:nvPr>
        </p:nvSpPr>
        <p:spPr>
          <a:xfrm>
            <a:off x="685800" y="3742264"/>
            <a:ext cx="10394707" cy="1639610"/>
          </a:xfrm>
        </p:spPr>
        <p:txBody>
          <a:bodyPr anchor="t"/>
          <a:lstStyle>
            <a:lvl1pPr marL="0" indent="0">
              <a:buNone/>
              <a:defRPr>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995FBF4-C741-45CD-8463-AE2AC5B96437}"/>
              </a:ext>
            </a:extLst>
          </p:cNvPr>
          <p:cNvSpPr txBox="1">
            <a:spLocks noGrp="1"/>
          </p:cNvSpPr>
          <p:nvPr>
            <p:ph type="dt" sz="half" idx="7"/>
          </p:nvPr>
        </p:nvSpPr>
        <p:spPr/>
        <p:txBody>
          <a:bodyPr/>
          <a:lstStyle>
            <a:lvl1pPr>
              <a:defRPr/>
            </a:lvl1pPr>
          </a:lstStyle>
          <a:p>
            <a:pPr lvl="0"/>
            <a:fld id="{8A5F6369-B3CF-4CAA-BA71-F43A8C5FAC72}" type="datetime1">
              <a:rPr lang="en-US"/>
              <a:pPr lvl="0"/>
              <a:t>6/22/2019</a:t>
            </a:fld>
            <a:endParaRPr lang="en-US"/>
          </a:p>
        </p:txBody>
      </p:sp>
      <p:sp>
        <p:nvSpPr>
          <p:cNvPr id="5" name="Footer Placeholder 4">
            <a:extLst>
              <a:ext uri="{FF2B5EF4-FFF2-40B4-BE49-F238E27FC236}">
                <a16:creationId xmlns:a16="http://schemas.microsoft.com/office/drawing/2014/main" id="{79099831-8778-402A-94A8-F16E5AA76B7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AD96B03-B401-410C-9EF1-D89E51C02AED}"/>
              </a:ext>
            </a:extLst>
          </p:cNvPr>
          <p:cNvSpPr txBox="1">
            <a:spLocks noGrp="1"/>
          </p:cNvSpPr>
          <p:nvPr>
            <p:ph type="sldNum" sz="quarter" idx="8"/>
          </p:nvPr>
        </p:nvSpPr>
        <p:spPr/>
        <p:txBody>
          <a:bodyPr/>
          <a:lstStyle>
            <a:lvl1pPr>
              <a:defRPr/>
            </a:lvl1pPr>
          </a:lstStyle>
          <a:p>
            <a:pPr lvl="0"/>
            <a:fld id="{881FF85B-2B97-4F0C-8DF6-1DEF59B8DFF0}" type="slidenum">
              <a:t>‹#›</a:t>
            </a:fld>
            <a:endParaRPr lang="en-US"/>
          </a:p>
        </p:txBody>
      </p:sp>
    </p:spTree>
    <p:extLst>
      <p:ext uri="{BB962C8B-B14F-4D97-AF65-F5344CB8AC3E}">
        <p14:creationId xmlns:p14="http://schemas.microsoft.com/office/powerpoint/2010/main" val="3061880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131D-69EC-447E-9803-2959EEB5A310}"/>
              </a:ext>
            </a:extLst>
          </p:cNvPr>
          <p:cNvSpPr txBox="1">
            <a:spLocks noGrp="1"/>
          </p:cNvSpPr>
          <p:nvPr>
            <p:ph type="title"/>
          </p:nvPr>
        </p:nvSpPr>
        <p:spPr>
          <a:xfrm>
            <a:off x="685800" y="685800"/>
            <a:ext cx="10396883" cy="115814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5ECB3A4-0CA5-4F71-81B0-D0260C549D67}"/>
              </a:ext>
            </a:extLst>
          </p:cNvPr>
          <p:cNvSpPr txBox="1">
            <a:spLocks noGrp="1"/>
          </p:cNvSpPr>
          <p:nvPr>
            <p:ph idx="1"/>
          </p:nvPr>
        </p:nvSpPr>
        <p:spPr>
          <a:xfrm>
            <a:off x="685800" y="2063398"/>
            <a:ext cx="5088718" cy="3311188"/>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BEAD1EE-3A5D-498A-BA71-DB651574422F}"/>
              </a:ext>
            </a:extLst>
          </p:cNvPr>
          <p:cNvSpPr txBox="1">
            <a:spLocks noGrp="1"/>
          </p:cNvSpPr>
          <p:nvPr>
            <p:ph idx="2"/>
          </p:nvPr>
        </p:nvSpPr>
        <p:spPr>
          <a:xfrm>
            <a:off x="5993974" y="2063398"/>
            <a:ext cx="5086542" cy="3311188"/>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8650827-BCBC-4BE3-B866-58DDCCDAB1A7}"/>
              </a:ext>
            </a:extLst>
          </p:cNvPr>
          <p:cNvSpPr txBox="1">
            <a:spLocks noGrp="1"/>
          </p:cNvSpPr>
          <p:nvPr>
            <p:ph type="dt" sz="half" idx="7"/>
          </p:nvPr>
        </p:nvSpPr>
        <p:spPr/>
        <p:txBody>
          <a:bodyPr/>
          <a:lstStyle>
            <a:lvl1pPr>
              <a:defRPr/>
            </a:lvl1pPr>
          </a:lstStyle>
          <a:p>
            <a:pPr lvl="0"/>
            <a:fld id="{04EC701E-40E1-4C19-AE2E-9D3C35977D48}" type="datetime1">
              <a:rPr lang="en-US"/>
              <a:pPr lvl="0"/>
              <a:t>6/22/2019</a:t>
            </a:fld>
            <a:endParaRPr lang="en-US"/>
          </a:p>
        </p:txBody>
      </p:sp>
      <p:sp>
        <p:nvSpPr>
          <p:cNvPr id="6" name="Footer Placeholder 5">
            <a:extLst>
              <a:ext uri="{FF2B5EF4-FFF2-40B4-BE49-F238E27FC236}">
                <a16:creationId xmlns:a16="http://schemas.microsoft.com/office/drawing/2014/main" id="{10812A4B-3227-410B-92F2-E3D4353D179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AE4CD6C-7FB1-4DDE-B12E-E48C68C52079}"/>
              </a:ext>
            </a:extLst>
          </p:cNvPr>
          <p:cNvSpPr txBox="1">
            <a:spLocks noGrp="1"/>
          </p:cNvSpPr>
          <p:nvPr>
            <p:ph type="sldNum" sz="quarter" idx="8"/>
          </p:nvPr>
        </p:nvSpPr>
        <p:spPr/>
        <p:txBody>
          <a:bodyPr/>
          <a:lstStyle>
            <a:lvl1pPr>
              <a:defRPr/>
            </a:lvl1pPr>
          </a:lstStyle>
          <a:p>
            <a:pPr lvl="0"/>
            <a:fld id="{7601686B-0A43-4C86-8B68-CD5E727101F6}" type="slidenum">
              <a:t>‹#›</a:t>
            </a:fld>
            <a:endParaRPr lang="en-US"/>
          </a:p>
        </p:txBody>
      </p:sp>
    </p:spTree>
    <p:extLst>
      <p:ext uri="{BB962C8B-B14F-4D97-AF65-F5344CB8AC3E}">
        <p14:creationId xmlns:p14="http://schemas.microsoft.com/office/powerpoint/2010/main" val="56182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E194-0518-4C36-91E5-A19672EB8C54}"/>
              </a:ext>
            </a:extLst>
          </p:cNvPr>
          <p:cNvSpPr txBox="1">
            <a:spLocks noGrp="1"/>
          </p:cNvSpPr>
          <p:nvPr>
            <p:ph type="title"/>
          </p:nvPr>
        </p:nvSpPr>
        <p:spPr>
          <a:xfrm>
            <a:off x="685800" y="685800"/>
            <a:ext cx="10394707" cy="115814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6A9386C-0F8B-4BFA-B40A-051999A7973B}"/>
              </a:ext>
            </a:extLst>
          </p:cNvPr>
          <p:cNvSpPr txBox="1">
            <a:spLocks noGrp="1"/>
          </p:cNvSpPr>
          <p:nvPr>
            <p:ph type="body" idx="1"/>
          </p:nvPr>
        </p:nvSpPr>
        <p:spPr>
          <a:xfrm>
            <a:off x="918359" y="2063398"/>
            <a:ext cx="4856158" cy="679993"/>
          </a:xfrm>
        </p:spPr>
        <p:txBody>
          <a:bodyPr anchor="b">
            <a:noAutofit/>
          </a:bodyPr>
          <a:lstStyle>
            <a:lvl1pPr marL="0" indent="0">
              <a:lnSpc>
                <a:spcPct val="90000"/>
              </a:lnSpc>
              <a:buNone/>
              <a:defRPr sz="2600">
                <a:solidFill>
                  <a:srgbClr val="B80E0F"/>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160CDFD8-02A1-4248-96DF-064149089B44}"/>
              </a:ext>
            </a:extLst>
          </p:cNvPr>
          <p:cNvSpPr txBox="1">
            <a:spLocks noGrp="1"/>
          </p:cNvSpPr>
          <p:nvPr>
            <p:ph idx="2"/>
          </p:nvPr>
        </p:nvSpPr>
        <p:spPr>
          <a:xfrm>
            <a:off x="685800" y="2861733"/>
            <a:ext cx="5088709" cy="2512853"/>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F33144A-9804-42B6-BD98-AC45DDE66D61}"/>
              </a:ext>
            </a:extLst>
          </p:cNvPr>
          <p:cNvSpPr txBox="1">
            <a:spLocks noGrp="1"/>
          </p:cNvSpPr>
          <p:nvPr>
            <p:ph type="body" idx="3"/>
          </p:nvPr>
        </p:nvSpPr>
        <p:spPr>
          <a:xfrm>
            <a:off x="6218194" y="2063398"/>
            <a:ext cx="4864489" cy="679993"/>
          </a:xfrm>
        </p:spPr>
        <p:txBody>
          <a:bodyPr anchor="b">
            <a:noAutofit/>
          </a:bodyPr>
          <a:lstStyle>
            <a:lvl1pPr marL="0" indent="0">
              <a:lnSpc>
                <a:spcPct val="90000"/>
              </a:lnSpc>
              <a:buNone/>
              <a:defRPr sz="2600">
                <a:solidFill>
                  <a:srgbClr val="B80E0F"/>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1AB7CB6E-F691-4967-A9D9-FC7DD6A27C48}"/>
              </a:ext>
            </a:extLst>
          </p:cNvPr>
          <p:cNvSpPr txBox="1">
            <a:spLocks noGrp="1"/>
          </p:cNvSpPr>
          <p:nvPr>
            <p:ph idx="4"/>
          </p:nvPr>
        </p:nvSpPr>
        <p:spPr>
          <a:xfrm>
            <a:off x="5993965" y="2861733"/>
            <a:ext cx="5088709" cy="2512853"/>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44D710B-DE97-4203-90FD-EA268C1FF898}"/>
              </a:ext>
            </a:extLst>
          </p:cNvPr>
          <p:cNvSpPr txBox="1">
            <a:spLocks noGrp="1"/>
          </p:cNvSpPr>
          <p:nvPr>
            <p:ph type="dt" sz="half" idx="7"/>
          </p:nvPr>
        </p:nvSpPr>
        <p:spPr/>
        <p:txBody>
          <a:bodyPr/>
          <a:lstStyle>
            <a:lvl1pPr>
              <a:defRPr/>
            </a:lvl1pPr>
          </a:lstStyle>
          <a:p>
            <a:pPr lvl="0"/>
            <a:fld id="{3E4FD7CB-CFC7-4A66-8161-485692FD0F8D}" type="datetime1">
              <a:rPr lang="en-US"/>
              <a:pPr lvl="0"/>
              <a:t>6/22/2019</a:t>
            </a:fld>
            <a:endParaRPr lang="en-US"/>
          </a:p>
        </p:txBody>
      </p:sp>
      <p:sp>
        <p:nvSpPr>
          <p:cNvPr id="8" name="Footer Placeholder 7">
            <a:extLst>
              <a:ext uri="{FF2B5EF4-FFF2-40B4-BE49-F238E27FC236}">
                <a16:creationId xmlns:a16="http://schemas.microsoft.com/office/drawing/2014/main" id="{55B10306-C56B-4048-AA20-34F5D88EDAAE}"/>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E1D8F32-28C3-4BE8-9DF0-06C3A2267383}"/>
              </a:ext>
            </a:extLst>
          </p:cNvPr>
          <p:cNvSpPr txBox="1">
            <a:spLocks noGrp="1"/>
          </p:cNvSpPr>
          <p:nvPr>
            <p:ph type="sldNum" sz="quarter" idx="8"/>
          </p:nvPr>
        </p:nvSpPr>
        <p:spPr/>
        <p:txBody>
          <a:bodyPr/>
          <a:lstStyle>
            <a:lvl1pPr>
              <a:defRPr/>
            </a:lvl1pPr>
          </a:lstStyle>
          <a:p>
            <a:pPr lvl="0"/>
            <a:fld id="{95EDEDA2-B97C-41B4-943C-A9577B63B4A1}" type="slidenum">
              <a:t>‹#›</a:t>
            </a:fld>
            <a:endParaRPr lang="en-US"/>
          </a:p>
        </p:txBody>
      </p:sp>
    </p:spTree>
    <p:extLst>
      <p:ext uri="{BB962C8B-B14F-4D97-AF65-F5344CB8AC3E}">
        <p14:creationId xmlns:p14="http://schemas.microsoft.com/office/powerpoint/2010/main" val="4233796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DBE0F-A17D-49DD-818F-6597EC2CD64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2BACB8B-D8A8-40BA-A296-52B90CD2C6AB}"/>
              </a:ext>
            </a:extLst>
          </p:cNvPr>
          <p:cNvSpPr txBox="1">
            <a:spLocks noGrp="1"/>
          </p:cNvSpPr>
          <p:nvPr>
            <p:ph type="dt" sz="half" idx="7"/>
          </p:nvPr>
        </p:nvSpPr>
        <p:spPr/>
        <p:txBody>
          <a:bodyPr/>
          <a:lstStyle>
            <a:lvl1pPr>
              <a:defRPr/>
            </a:lvl1pPr>
          </a:lstStyle>
          <a:p>
            <a:pPr lvl="0"/>
            <a:fld id="{8BD4D24A-B417-4253-8D4E-C7B678269DDA}" type="datetime1">
              <a:rPr lang="en-US"/>
              <a:pPr lvl="0"/>
              <a:t>6/22/2019</a:t>
            </a:fld>
            <a:endParaRPr lang="en-US"/>
          </a:p>
        </p:txBody>
      </p:sp>
      <p:sp>
        <p:nvSpPr>
          <p:cNvPr id="4" name="Footer Placeholder 3">
            <a:extLst>
              <a:ext uri="{FF2B5EF4-FFF2-40B4-BE49-F238E27FC236}">
                <a16:creationId xmlns:a16="http://schemas.microsoft.com/office/drawing/2014/main" id="{C4B4D0A2-668F-4BEA-BA0C-98721A441E48}"/>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CA76FDB-7201-4D95-86AE-F5BDA71BD02C}"/>
              </a:ext>
            </a:extLst>
          </p:cNvPr>
          <p:cNvSpPr txBox="1">
            <a:spLocks noGrp="1"/>
          </p:cNvSpPr>
          <p:nvPr>
            <p:ph type="sldNum" sz="quarter" idx="8"/>
          </p:nvPr>
        </p:nvSpPr>
        <p:spPr/>
        <p:txBody>
          <a:bodyPr/>
          <a:lstStyle>
            <a:lvl1pPr>
              <a:defRPr/>
            </a:lvl1pPr>
          </a:lstStyle>
          <a:p>
            <a:pPr lvl="0"/>
            <a:fld id="{02A8CA19-37B3-4789-B771-1C0B9F04E5D7}" type="slidenum">
              <a:t>‹#›</a:t>
            </a:fld>
            <a:endParaRPr lang="en-US"/>
          </a:p>
        </p:txBody>
      </p:sp>
    </p:spTree>
    <p:extLst>
      <p:ext uri="{BB962C8B-B14F-4D97-AF65-F5344CB8AC3E}">
        <p14:creationId xmlns:p14="http://schemas.microsoft.com/office/powerpoint/2010/main" val="134604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A553A5-A72E-48CB-9F33-EFFD8EB48037}"/>
              </a:ext>
            </a:extLst>
          </p:cNvPr>
          <p:cNvSpPr txBox="1">
            <a:spLocks noGrp="1"/>
          </p:cNvSpPr>
          <p:nvPr>
            <p:ph type="dt" sz="half" idx="7"/>
          </p:nvPr>
        </p:nvSpPr>
        <p:spPr/>
        <p:txBody>
          <a:bodyPr/>
          <a:lstStyle>
            <a:lvl1pPr>
              <a:defRPr/>
            </a:lvl1pPr>
          </a:lstStyle>
          <a:p>
            <a:pPr lvl="0"/>
            <a:fld id="{41F26E19-91E7-4AB1-8D26-100D6923883A}" type="datetime1">
              <a:rPr lang="en-US"/>
              <a:pPr lvl="0"/>
              <a:t>6/22/2019</a:t>
            </a:fld>
            <a:endParaRPr lang="en-US"/>
          </a:p>
        </p:txBody>
      </p:sp>
      <p:sp>
        <p:nvSpPr>
          <p:cNvPr id="3" name="Footer Placeholder 2">
            <a:extLst>
              <a:ext uri="{FF2B5EF4-FFF2-40B4-BE49-F238E27FC236}">
                <a16:creationId xmlns:a16="http://schemas.microsoft.com/office/drawing/2014/main" id="{1EBA99AC-5EEA-4C61-9750-E970EBCB79AE}"/>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D5308BE-AA3E-4C0D-87CA-A1DB3B6509FF}"/>
              </a:ext>
            </a:extLst>
          </p:cNvPr>
          <p:cNvSpPr txBox="1">
            <a:spLocks noGrp="1"/>
          </p:cNvSpPr>
          <p:nvPr>
            <p:ph type="sldNum" sz="quarter" idx="8"/>
          </p:nvPr>
        </p:nvSpPr>
        <p:spPr/>
        <p:txBody>
          <a:bodyPr/>
          <a:lstStyle>
            <a:lvl1pPr>
              <a:defRPr/>
            </a:lvl1pPr>
          </a:lstStyle>
          <a:p>
            <a:pPr lvl="0"/>
            <a:fld id="{ADBE7AAD-D5DA-495A-98F5-B7170E596608}" type="slidenum">
              <a:t>‹#›</a:t>
            </a:fld>
            <a:endParaRPr lang="en-US"/>
          </a:p>
        </p:txBody>
      </p:sp>
    </p:spTree>
    <p:extLst>
      <p:ext uri="{BB962C8B-B14F-4D97-AF65-F5344CB8AC3E}">
        <p14:creationId xmlns:p14="http://schemas.microsoft.com/office/powerpoint/2010/main" val="1061703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ACBD-CACB-4756-B43C-EDB2BC130C3C}"/>
              </a:ext>
            </a:extLst>
          </p:cNvPr>
          <p:cNvSpPr txBox="1">
            <a:spLocks noGrp="1"/>
          </p:cNvSpPr>
          <p:nvPr>
            <p:ph type="title"/>
          </p:nvPr>
        </p:nvSpPr>
        <p:spPr>
          <a:xfrm>
            <a:off x="693645" y="685800"/>
            <a:ext cx="4126860" cy="2023256"/>
          </a:xfrm>
        </p:spPr>
        <p:txBody>
          <a:bodyPr anchor="b" anchorCtr="1"/>
          <a:lstStyle>
            <a:lvl1pPr algn="ctr">
              <a:defRPr sz="3600"/>
            </a:lvl1pPr>
          </a:lstStyle>
          <a:p>
            <a:pPr lvl="0"/>
            <a:r>
              <a:rPr lang="en-US"/>
              <a:t>Click to edit Master title style</a:t>
            </a:r>
          </a:p>
        </p:txBody>
      </p:sp>
      <p:sp>
        <p:nvSpPr>
          <p:cNvPr id="3" name="Content Placeholder 2">
            <a:extLst>
              <a:ext uri="{FF2B5EF4-FFF2-40B4-BE49-F238E27FC236}">
                <a16:creationId xmlns:a16="http://schemas.microsoft.com/office/drawing/2014/main" id="{215317C8-017C-43DB-AF74-DBAC1E0ED281}"/>
              </a:ext>
            </a:extLst>
          </p:cNvPr>
          <p:cNvSpPr txBox="1">
            <a:spLocks noGrp="1"/>
          </p:cNvSpPr>
          <p:nvPr>
            <p:ph idx="1"/>
          </p:nvPr>
        </p:nvSpPr>
        <p:spPr>
          <a:xfrm>
            <a:off x="5046134" y="685800"/>
            <a:ext cx="6034372" cy="46887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6C8F3E0-9705-4BDA-810E-78D8689262B9}"/>
              </a:ext>
            </a:extLst>
          </p:cNvPr>
          <p:cNvSpPr txBox="1">
            <a:spLocks noGrp="1"/>
          </p:cNvSpPr>
          <p:nvPr>
            <p:ph type="body" idx="2"/>
          </p:nvPr>
        </p:nvSpPr>
        <p:spPr>
          <a:xfrm>
            <a:off x="693645" y="2709056"/>
            <a:ext cx="4126860" cy="2665530"/>
          </a:xfrm>
        </p:spPr>
        <p:txBody>
          <a:bodyPr anchor="t"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F0A96A5E-6E60-4931-830F-F53CDBDE8E43}"/>
              </a:ext>
            </a:extLst>
          </p:cNvPr>
          <p:cNvSpPr txBox="1">
            <a:spLocks noGrp="1"/>
          </p:cNvSpPr>
          <p:nvPr>
            <p:ph type="dt" sz="half" idx="7"/>
          </p:nvPr>
        </p:nvSpPr>
        <p:spPr/>
        <p:txBody>
          <a:bodyPr/>
          <a:lstStyle>
            <a:lvl1pPr>
              <a:defRPr/>
            </a:lvl1pPr>
          </a:lstStyle>
          <a:p>
            <a:pPr lvl="0"/>
            <a:fld id="{E03395D1-0C07-4DC4-9B83-694837B842F3}" type="datetime1">
              <a:rPr lang="en-US"/>
              <a:pPr lvl="0"/>
              <a:t>6/22/2019</a:t>
            </a:fld>
            <a:endParaRPr lang="en-US"/>
          </a:p>
        </p:txBody>
      </p:sp>
      <p:sp>
        <p:nvSpPr>
          <p:cNvPr id="6" name="Footer Placeholder 5">
            <a:extLst>
              <a:ext uri="{FF2B5EF4-FFF2-40B4-BE49-F238E27FC236}">
                <a16:creationId xmlns:a16="http://schemas.microsoft.com/office/drawing/2014/main" id="{1CE75812-A2ED-46BF-8970-8AC3D7F15F3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84964CC-BDDC-4C4B-91EF-27D8069C1DF3}"/>
              </a:ext>
            </a:extLst>
          </p:cNvPr>
          <p:cNvSpPr txBox="1">
            <a:spLocks noGrp="1"/>
          </p:cNvSpPr>
          <p:nvPr>
            <p:ph type="sldNum" sz="quarter" idx="8"/>
          </p:nvPr>
        </p:nvSpPr>
        <p:spPr/>
        <p:txBody>
          <a:bodyPr/>
          <a:lstStyle>
            <a:lvl1pPr>
              <a:defRPr/>
            </a:lvl1pPr>
          </a:lstStyle>
          <a:p>
            <a:pPr lvl="0"/>
            <a:fld id="{9A786012-59CB-45C8-96F6-EEEEA271B51F}" type="slidenum">
              <a:t>‹#›</a:t>
            </a:fld>
            <a:endParaRPr lang="en-US"/>
          </a:p>
        </p:txBody>
      </p:sp>
    </p:spTree>
    <p:extLst>
      <p:ext uri="{BB962C8B-B14F-4D97-AF65-F5344CB8AC3E}">
        <p14:creationId xmlns:p14="http://schemas.microsoft.com/office/powerpoint/2010/main" val="329259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22A41-E15D-4536-AB7F-B102A8371316}"/>
              </a:ext>
            </a:extLst>
          </p:cNvPr>
          <p:cNvSpPr txBox="1">
            <a:spLocks noGrp="1"/>
          </p:cNvSpPr>
          <p:nvPr>
            <p:ph type="title"/>
          </p:nvPr>
        </p:nvSpPr>
        <p:spPr>
          <a:xfrm>
            <a:off x="685800" y="685800"/>
            <a:ext cx="6345305" cy="2023256"/>
          </a:xfrm>
        </p:spPr>
        <p:txBody>
          <a:bodyPr anchor="b" anchorCtr="1"/>
          <a:lstStyle>
            <a:lvl1pPr algn="ct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2E78DC1E-CA4B-4D8B-9400-ED7B379C2937}"/>
              </a:ext>
            </a:extLst>
          </p:cNvPr>
          <p:cNvSpPr txBox="1">
            <a:spLocks noGrp="1"/>
          </p:cNvSpPr>
          <p:nvPr>
            <p:ph type="pic" idx="1"/>
          </p:nvPr>
        </p:nvSpPr>
        <p:spPr>
          <a:xfrm>
            <a:off x="7482361" y="0"/>
            <a:ext cx="3598145" cy="5071536"/>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EF92491F-710B-4DA5-AD5A-30E5413BB262}"/>
              </a:ext>
            </a:extLst>
          </p:cNvPr>
          <p:cNvSpPr txBox="1">
            <a:spLocks noGrp="1"/>
          </p:cNvSpPr>
          <p:nvPr>
            <p:ph type="body" idx="2"/>
          </p:nvPr>
        </p:nvSpPr>
        <p:spPr>
          <a:xfrm>
            <a:off x="685800" y="2709056"/>
            <a:ext cx="6345305" cy="2362480"/>
          </a:xfrm>
        </p:spPr>
        <p:txBody>
          <a:bodyPr anchor="t"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25BC64A5-A5D6-4931-A093-80AD61F93698}"/>
              </a:ext>
            </a:extLst>
          </p:cNvPr>
          <p:cNvSpPr txBox="1">
            <a:spLocks noGrp="1"/>
          </p:cNvSpPr>
          <p:nvPr>
            <p:ph type="dt" sz="half" idx="7"/>
          </p:nvPr>
        </p:nvSpPr>
        <p:spPr/>
        <p:txBody>
          <a:bodyPr/>
          <a:lstStyle>
            <a:lvl1pPr>
              <a:defRPr/>
            </a:lvl1pPr>
          </a:lstStyle>
          <a:p>
            <a:pPr lvl="0"/>
            <a:fld id="{0FA8E167-B91F-4B06-B6C9-295D39601B6F}" type="datetime1">
              <a:rPr lang="en-US"/>
              <a:pPr lvl="0"/>
              <a:t>6/22/2019</a:t>
            </a:fld>
            <a:endParaRPr lang="en-US"/>
          </a:p>
        </p:txBody>
      </p:sp>
      <p:sp>
        <p:nvSpPr>
          <p:cNvPr id="6" name="Footer Placeholder 5">
            <a:extLst>
              <a:ext uri="{FF2B5EF4-FFF2-40B4-BE49-F238E27FC236}">
                <a16:creationId xmlns:a16="http://schemas.microsoft.com/office/drawing/2014/main" id="{5A71B004-492A-4850-A499-81768185A9F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C71966C-D4C9-4784-A3A0-5B858C7A7D18}"/>
              </a:ext>
            </a:extLst>
          </p:cNvPr>
          <p:cNvSpPr txBox="1">
            <a:spLocks noGrp="1"/>
          </p:cNvSpPr>
          <p:nvPr>
            <p:ph type="sldNum" sz="quarter" idx="8"/>
          </p:nvPr>
        </p:nvSpPr>
        <p:spPr/>
        <p:txBody>
          <a:bodyPr/>
          <a:lstStyle>
            <a:lvl1pPr>
              <a:defRPr/>
            </a:lvl1pPr>
          </a:lstStyle>
          <a:p>
            <a:pPr lvl="0"/>
            <a:fld id="{0CF9ED69-DF02-4FBC-B018-C7F5F35CD3DB}" type="slidenum">
              <a:t>‹#›</a:t>
            </a:fld>
            <a:endParaRPr lang="en-US"/>
          </a:p>
        </p:txBody>
      </p:sp>
    </p:spTree>
    <p:extLst>
      <p:ext uri="{BB962C8B-B14F-4D97-AF65-F5344CB8AC3E}">
        <p14:creationId xmlns:p14="http://schemas.microsoft.com/office/powerpoint/2010/main" val="110205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3D7C-DE54-426B-8949-5F25B5F04070}"/>
              </a:ext>
            </a:extLst>
          </p:cNvPr>
          <p:cNvSpPr txBox="1">
            <a:spLocks noGrp="1"/>
          </p:cNvSpPr>
          <p:nvPr>
            <p:ph type="title"/>
          </p:nvPr>
        </p:nvSpPr>
        <p:spPr>
          <a:xfrm>
            <a:off x="685800" y="4106332"/>
            <a:ext cx="10394707" cy="588846"/>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A26491A3-9ED3-44A1-BC6B-A3C494469A27}"/>
              </a:ext>
            </a:extLst>
          </p:cNvPr>
          <p:cNvSpPr txBox="1">
            <a:spLocks noGrp="1"/>
          </p:cNvSpPr>
          <p:nvPr>
            <p:ph type="pic" idx="4294967295"/>
          </p:nvPr>
        </p:nvSpPr>
        <p:spPr>
          <a:xfrm>
            <a:off x="685800" y="685800"/>
            <a:ext cx="10392512" cy="3194904"/>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6C11A584-D3DB-49A8-B45C-864D465C934C}"/>
              </a:ext>
            </a:extLst>
          </p:cNvPr>
          <p:cNvSpPr txBox="1">
            <a:spLocks noGrp="1"/>
          </p:cNvSpPr>
          <p:nvPr>
            <p:ph type="body" idx="4294967295"/>
          </p:nvPr>
        </p:nvSpPr>
        <p:spPr>
          <a:xfrm>
            <a:off x="685781" y="4702923"/>
            <a:ext cx="10394725" cy="682471"/>
          </a:xfrm>
        </p:spPr>
        <p:txBody>
          <a:bodyPr anchor="t"/>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16E400F-EA0D-415A-AA53-4A120FB9C784}"/>
              </a:ext>
            </a:extLst>
          </p:cNvPr>
          <p:cNvSpPr txBox="1">
            <a:spLocks noGrp="1"/>
          </p:cNvSpPr>
          <p:nvPr>
            <p:ph type="dt" sz="half" idx="7"/>
          </p:nvPr>
        </p:nvSpPr>
        <p:spPr/>
        <p:txBody>
          <a:bodyPr/>
          <a:lstStyle>
            <a:lvl1pPr>
              <a:defRPr/>
            </a:lvl1pPr>
          </a:lstStyle>
          <a:p>
            <a:pPr lvl="0"/>
            <a:fld id="{62598999-EA6B-4EA9-B17C-51F7C0D57222}" type="datetime1">
              <a:rPr lang="en-US"/>
              <a:pPr lvl="0"/>
              <a:t>6/22/2019</a:t>
            </a:fld>
            <a:endParaRPr lang="en-US"/>
          </a:p>
        </p:txBody>
      </p:sp>
      <p:sp>
        <p:nvSpPr>
          <p:cNvPr id="6" name="Footer Placeholder 5">
            <a:extLst>
              <a:ext uri="{FF2B5EF4-FFF2-40B4-BE49-F238E27FC236}">
                <a16:creationId xmlns:a16="http://schemas.microsoft.com/office/drawing/2014/main" id="{9E5A36CD-84AF-46FA-9ABC-4D409350586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6A7EE59-A1B7-4809-B6C8-8710282D3BB3}"/>
              </a:ext>
            </a:extLst>
          </p:cNvPr>
          <p:cNvSpPr txBox="1">
            <a:spLocks noGrp="1"/>
          </p:cNvSpPr>
          <p:nvPr>
            <p:ph type="sldNum" sz="quarter" idx="8"/>
          </p:nvPr>
        </p:nvSpPr>
        <p:spPr/>
        <p:txBody>
          <a:bodyPr/>
          <a:lstStyle>
            <a:lvl1pPr>
              <a:defRPr/>
            </a:lvl1pPr>
          </a:lstStyle>
          <a:p>
            <a:pPr lvl="0"/>
            <a:fld id="{8FDF9C23-DA79-43A4-87F4-109AFF32B5AB}" type="slidenum">
              <a:t>‹#›</a:t>
            </a:fld>
            <a:endParaRPr lang="en-US"/>
          </a:p>
        </p:txBody>
      </p:sp>
    </p:spTree>
    <p:extLst>
      <p:ext uri="{BB962C8B-B14F-4D97-AF65-F5344CB8AC3E}">
        <p14:creationId xmlns:p14="http://schemas.microsoft.com/office/powerpoint/2010/main" val="3387974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99F79-3523-42D8-B100-51CE16E6DCF8}"/>
              </a:ext>
            </a:extLst>
          </p:cNvPr>
          <p:cNvSpPr txBox="1">
            <a:spLocks noGrp="1"/>
          </p:cNvSpPr>
          <p:nvPr>
            <p:ph type="title"/>
          </p:nvPr>
        </p:nvSpPr>
        <p:spPr>
          <a:xfrm>
            <a:off x="685800" y="685800"/>
            <a:ext cx="10396901" cy="3194904"/>
          </a:xfrm>
        </p:spPr>
        <p:txBody>
          <a:bodyPr anchorCtr="1"/>
          <a:lstStyle>
            <a:lvl1pPr algn="ct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823042D2-AB36-49F2-9B7E-BADC864DCA19}"/>
              </a:ext>
            </a:extLst>
          </p:cNvPr>
          <p:cNvSpPr txBox="1">
            <a:spLocks noGrp="1"/>
          </p:cNvSpPr>
          <p:nvPr>
            <p:ph type="body" idx="4294967295"/>
          </p:nvPr>
        </p:nvSpPr>
        <p:spPr>
          <a:xfrm>
            <a:off x="685781" y="4106332"/>
            <a:ext cx="10394725" cy="1273603"/>
          </a:xfrm>
        </p:spPr>
        <p:txBody>
          <a:bodyPr anchorCtr="1"/>
          <a:lstStyle>
            <a:lvl1pPr marL="0" indent="0" algn="ctr">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7DD86F25-51B7-400C-86D2-8A1EF3DADA8B}"/>
              </a:ext>
            </a:extLst>
          </p:cNvPr>
          <p:cNvSpPr txBox="1">
            <a:spLocks noGrp="1"/>
          </p:cNvSpPr>
          <p:nvPr>
            <p:ph type="dt" sz="half" idx="7"/>
          </p:nvPr>
        </p:nvSpPr>
        <p:spPr/>
        <p:txBody>
          <a:bodyPr/>
          <a:lstStyle>
            <a:lvl1pPr>
              <a:defRPr/>
            </a:lvl1pPr>
          </a:lstStyle>
          <a:p>
            <a:pPr lvl="0"/>
            <a:fld id="{0779C4EE-9F55-48EE-BD15-E4F5D55F3087}" type="datetime1">
              <a:rPr lang="en-US"/>
              <a:pPr lvl="0"/>
              <a:t>6/22/2019</a:t>
            </a:fld>
            <a:endParaRPr lang="en-US"/>
          </a:p>
        </p:txBody>
      </p:sp>
      <p:sp>
        <p:nvSpPr>
          <p:cNvPr id="5" name="Footer Placeholder 5">
            <a:extLst>
              <a:ext uri="{FF2B5EF4-FFF2-40B4-BE49-F238E27FC236}">
                <a16:creationId xmlns:a16="http://schemas.microsoft.com/office/drawing/2014/main" id="{3C0F22C2-A7B6-475E-A7C9-AB7E55827A56}"/>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EE3771F6-5E04-4053-9C17-543008066687}"/>
              </a:ext>
            </a:extLst>
          </p:cNvPr>
          <p:cNvSpPr txBox="1">
            <a:spLocks noGrp="1"/>
          </p:cNvSpPr>
          <p:nvPr>
            <p:ph type="sldNum" sz="quarter" idx="8"/>
          </p:nvPr>
        </p:nvSpPr>
        <p:spPr/>
        <p:txBody>
          <a:bodyPr/>
          <a:lstStyle>
            <a:lvl1pPr>
              <a:defRPr/>
            </a:lvl1pPr>
          </a:lstStyle>
          <a:p>
            <a:pPr lvl="0"/>
            <a:fld id="{B2EE3C91-99D6-42D3-9DCE-F947C63BDEA9}" type="slidenum">
              <a:t>‹#›</a:t>
            </a:fld>
            <a:endParaRPr lang="en-US"/>
          </a:p>
        </p:txBody>
      </p:sp>
    </p:spTree>
    <p:extLst>
      <p:ext uri="{BB962C8B-B14F-4D97-AF65-F5344CB8AC3E}">
        <p14:creationId xmlns:p14="http://schemas.microsoft.com/office/powerpoint/2010/main" val="3991225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5316F-E1E2-4C7F-8314-226B7DFDF933}"/>
              </a:ext>
            </a:extLst>
          </p:cNvPr>
          <p:cNvSpPr txBox="1">
            <a:spLocks noGrp="1"/>
          </p:cNvSpPr>
          <p:nvPr>
            <p:ph type="title"/>
          </p:nvPr>
        </p:nvSpPr>
        <p:spPr>
          <a:xfrm>
            <a:off x="1121731" y="685800"/>
            <a:ext cx="9525021" cy="2916707"/>
          </a:xfrm>
        </p:spPr>
        <p:txBody>
          <a:bodyPr anchorCtr="1"/>
          <a:lstStyle>
            <a:lvl1pPr algn="ct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C94C93B1-21D5-4975-A6EE-9D11A44941B0}"/>
              </a:ext>
            </a:extLst>
          </p:cNvPr>
          <p:cNvSpPr txBox="1">
            <a:spLocks noGrp="1"/>
          </p:cNvSpPr>
          <p:nvPr>
            <p:ph type="body" idx="4294967295"/>
          </p:nvPr>
        </p:nvSpPr>
        <p:spPr>
          <a:xfrm>
            <a:off x="1550264" y="3610032"/>
            <a:ext cx="8667954" cy="377766"/>
          </a:xfrm>
        </p:spPr>
        <p:txBody>
          <a:bodyPr anchor="t"/>
          <a:lstStyle>
            <a:lvl1pPr marL="0" indent="0" algn="r">
              <a:buNone/>
              <a:defRPr sz="1400">
                <a:solidFill>
                  <a:srgbClr val="7F7F7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B665234-CC6D-4C00-9C27-5B3D334127CD}"/>
              </a:ext>
            </a:extLst>
          </p:cNvPr>
          <p:cNvSpPr txBox="1">
            <a:spLocks noGrp="1"/>
          </p:cNvSpPr>
          <p:nvPr>
            <p:ph type="body" idx="4294967295"/>
          </p:nvPr>
        </p:nvSpPr>
        <p:spPr>
          <a:xfrm>
            <a:off x="685800" y="4106332"/>
            <a:ext cx="10396883" cy="1268254"/>
          </a:xfrm>
        </p:spPr>
        <p:txBody>
          <a:bodyPr anchorCtr="1"/>
          <a:lstStyle>
            <a:lvl1pPr marL="0" indent="0" algn="ctr">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7E28B9CE-EF2C-4A03-9B80-7CB260C629CF}"/>
              </a:ext>
            </a:extLst>
          </p:cNvPr>
          <p:cNvSpPr txBox="1">
            <a:spLocks noGrp="1"/>
          </p:cNvSpPr>
          <p:nvPr>
            <p:ph type="dt" sz="half" idx="7"/>
          </p:nvPr>
        </p:nvSpPr>
        <p:spPr/>
        <p:txBody>
          <a:bodyPr/>
          <a:lstStyle>
            <a:lvl1pPr>
              <a:defRPr/>
            </a:lvl1pPr>
          </a:lstStyle>
          <a:p>
            <a:pPr lvl="0"/>
            <a:fld id="{29416B82-B281-44A4-89E3-9752B39AA29B}" type="datetime1">
              <a:rPr lang="en-US"/>
              <a:pPr lvl="0"/>
              <a:t>6/22/2019</a:t>
            </a:fld>
            <a:endParaRPr lang="en-US"/>
          </a:p>
        </p:txBody>
      </p:sp>
      <p:sp>
        <p:nvSpPr>
          <p:cNvPr id="6" name="Footer Placeholder 5">
            <a:extLst>
              <a:ext uri="{FF2B5EF4-FFF2-40B4-BE49-F238E27FC236}">
                <a16:creationId xmlns:a16="http://schemas.microsoft.com/office/drawing/2014/main" id="{75FF9073-CFAD-4156-A6B9-F45AA46FE00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973CA81-C13E-4E07-90CC-681E87B4A990}"/>
              </a:ext>
            </a:extLst>
          </p:cNvPr>
          <p:cNvSpPr txBox="1">
            <a:spLocks noGrp="1"/>
          </p:cNvSpPr>
          <p:nvPr>
            <p:ph type="sldNum" sz="quarter" idx="8"/>
          </p:nvPr>
        </p:nvSpPr>
        <p:spPr/>
        <p:txBody>
          <a:bodyPr/>
          <a:lstStyle>
            <a:lvl1pPr>
              <a:defRPr/>
            </a:lvl1pPr>
          </a:lstStyle>
          <a:p>
            <a:pPr lvl="0"/>
            <a:fld id="{D95B135B-02DB-4B5E-91BD-81E91AAC42F4}" type="slidenum">
              <a:t>‹#›</a:t>
            </a:fld>
            <a:endParaRPr lang="en-US"/>
          </a:p>
        </p:txBody>
      </p:sp>
      <p:sp>
        <p:nvSpPr>
          <p:cNvPr id="8" name="TextBox 12">
            <a:extLst>
              <a:ext uri="{FF2B5EF4-FFF2-40B4-BE49-F238E27FC236}">
                <a16:creationId xmlns:a16="http://schemas.microsoft.com/office/drawing/2014/main" id="{770428C5-2F3F-4C9B-889A-93C6699E929A}"/>
              </a:ext>
            </a:extLst>
          </p:cNvPr>
          <p:cNvSpPr txBox="1"/>
          <p:nvPr/>
        </p:nvSpPr>
        <p:spPr>
          <a:xfrm>
            <a:off x="685800" y="892628"/>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
        <p:nvSpPr>
          <p:cNvPr id="9" name="TextBox 13">
            <a:extLst>
              <a:ext uri="{FF2B5EF4-FFF2-40B4-BE49-F238E27FC236}">
                <a16:creationId xmlns:a16="http://schemas.microsoft.com/office/drawing/2014/main" id="{56129F7A-ADE3-4A15-BC3D-9CA3CE7E22E3}"/>
              </a:ext>
            </a:extLst>
          </p:cNvPr>
          <p:cNvSpPr txBox="1"/>
          <p:nvPr/>
        </p:nvSpPr>
        <p:spPr>
          <a:xfrm>
            <a:off x="10473080" y="29228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Tree>
    <p:extLst>
      <p:ext uri="{BB962C8B-B14F-4D97-AF65-F5344CB8AC3E}">
        <p14:creationId xmlns:p14="http://schemas.microsoft.com/office/powerpoint/2010/main" val="2132902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3BB0F-FAB1-44F1-A555-ADA117A4B537}"/>
              </a:ext>
            </a:extLst>
          </p:cNvPr>
          <p:cNvSpPr txBox="1">
            <a:spLocks noGrp="1"/>
          </p:cNvSpPr>
          <p:nvPr>
            <p:ph type="title"/>
          </p:nvPr>
        </p:nvSpPr>
        <p:spPr>
          <a:xfrm>
            <a:off x="685800" y="1723854"/>
            <a:ext cx="10394707" cy="2511838"/>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B3C3A650-2509-4004-A329-ECEDFE0DDB04}"/>
              </a:ext>
            </a:extLst>
          </p:cNvPr>
          <p:cNvSpPr txBox="1">
            <a:spLocks noGrp="1"/>
          </p:cNvSpPr>
          <p:nvPr>
            <p:ph type="body" idx="4294967295"/>
          </p:nvPr>
        </p:nvSpPr>
        <p:spPr>
          <a:xfrm>
            <a:off x="685800" y="4247470"/>
            <a:ext cx="10394707" cy="1140640"/>
          </a:xfrm>
        </p:spPr>
        <p:txBody>
          <a:bodyPr anchor="t"/>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B4843103-2FDE-44E4-8AE9-FF9931CBA2C3}"/>
              </a:ext>
            </a:extLst>
          </p:cNvPr>
          <p:cNvSpPr txBox="1">
            <a:spLocks noGrp="1"/>
          </p:cNvSpPr>
          <p:nvPr>
            <p:ph type="dt" sz="half" idx="7"/>
          </p:nvPr>
        </p:nvSpPr>
        <p:spPr/>
        <p:txBody>
          <a:bodyPr/>
          <a:lstStyle>
            <a:lvl1pPr>
              <a:defRPr/>
            </a:lvl1pPr>
          </a:lstStyle>
          <a:p>
            <a:pPr lvl="0"/>
            <a:fld id="{30EBEBCC-E71C-4CB1-89CF-5D44E1F6A268}" type="datetime1">
              <a:rPr lang="en-US"/>
              <a:pPr lvl="0"/>
              <a:t>6/22/2019</a:t>
            </a:fld>
            <a:endParaRPr lang="en-US"/>
          </a:p>
        </p:txBody>
      </p:sp>
      <p:sp>
        <p:nvSpPr>
          <p:cNvPr id="5" name="Footer Placeholder 5">
            <a:extLst>
              <a:ext uri="{FF2B5EF4-FFF2-40B4-BE49-F238E27FC236}">
                <a16:creationId xmlns:a16="http://schemas.microsoft.com/office/drawing/2014/main" id="{2DB26DE9-D173-4760-A4AD-ADB3DADAD93F}"/>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A5669D24-9CAA-480E-AF9A-77FB435C1911}"/>
              </a:ext>
            </a:extLst>
          </p:cNvPr>
          <p:cNvSpPr txBox="1">
            <a:spLocks noGrp="1"/>
          </p:cNvSpPr>
          <p:nvPr>
            <p:ph type="sldNum" sz="quarter" idx="8"/>
          </p:nvPr>
        </p:nvSpPr>
        <p:spPr/>
        <p:txBody>
          <a:bodyPr/>
          <a:lstStyle>
            <a:lvl1pPr>
              <a:defRPr/>
            </a:lvl1pPr>
          </a:lstStyle>
          <a:p>
            <a:pPr lvl="0"/>
            <a:fld id="{3D448134-DACB-458D-BC0C-DAC6CEFE9FED}" type="slidenum">
              <a:t>‹#›</a:t>
            </a:fld>
            <a:endParaRPr lang="en-US"/>
          </a:p>
        </p:txBody>
      </p:sp>
    </p:spTree>
    <p:extLst>
      <p:ext uri="{BB962C8B-B14F-4D97-AF65-F5344CB8AC3E}">
        <p14:creationId xmlns:p14="http://schemas.microsoft.com/office/powerpoint/2010/main" val="25428230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F55F6-7030-40CF-B924-DD452A832F6A}"/>
              </a:ext>
            </a:extLst>
          </p:cNvPr>
          <p:cNvSpPr txBox="1">
            <a:spLocks noGrp="1"/>
          </p:cNvSpPr>
          <p:nvPr>
            <p:ph type="title"/>
          </p:nvPr>
        </p:nvSpPr>
        <p:spPr>
          <a:xfrm>
            <a:off x="685800" y="685800"/>
            <a:ext cx="10394707" cy="1151961"/>
          </a:xfrm>
        </p:spPr>
        <p:txBody>
          <a:bodyPr anchorCtr="1"/>
          <a:lstStyle>
            <a:lvl1pPr algn="ctr">
              <a:defRPr/>
            </a:lvl1pPr>
          </a:lstStyle>
          <a:p>
            <a:pPr lvl="0"/>
            <a:r>
              <a:rPr lang="en-US"/>
              <a:t>Click to edit Master title style</a:t>
            </a:r>
          </a:p>
        </p:txBody>
      </p:sp>
      <p:sp>
        <p:nvSpPr>
          <p:cNvPr id="3" name="Text Placeholder 2">
            <a:extLst>
              <a:ext uri="{FF2B5EF4-FFF2-40B4-BE49-F238E27FC236}">
                <a16:creationId xmlns:a16="http://schemas.microsoft.com/office/drawing/2014/main" id="{6C0C73FE-7B95-4D32-AC96-B6DDF13757EE}"/>
              </a:ext>
            </a:extLst>
          </p:cNvPr>
          <p:cNvSpPr txBox="1">
            <a:spLocks noGrp="1"/>
          </p:cNvSpPr>
          <p:nvPr>
            <p:ph type="body" idx="4294967295"/>
          </p:nvPr>
        </p:nvSpPr>
        <p:spPr>
          <a:xfrm>
            <a:off x="685800"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C529E18E-2E86-463C-9F95-B806922B9240}"/>
              </a:ext>
            </a:extLst>
          </p:cNvPr>
          <p:cNvSpPr txBox="1">
            <a:spLocks noGrp="1"/>
          </p:cNvSpPr>
          <p:nvPr>
            <p:ph type="body" idx="4294967295"/>
          </p:nvPr>
        </p:nvSpPr>
        <p:spPr>
          <a:xfrm>
            <a:off x="685800" y="2639662"/>
            <a:ext cx="3310128" cy="2734924"/>
          </a:xfrm>
        </p:spPr>
        <p:txBody>
          <a:bodyPr anchor="t" anchorCtr="1"/>
          <a:lstStyle>
            <a:lvl1pPr marL="0" indent="0" algn="ctr">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927481A9-EC4D-4F77-9C9A-839DE9A21A74}"/>
              </a:ext>
            </a:extLst>
          </p:cNvPr>
          <p:cNvSpPr txBox="1">
            <a:spLocks noGrp="1"/>
          </p:cNvSpPr>
          <p:nvPr>
            <p:ph type="body" idx="4294967295"/>
          </p:nvPr>
        </p:nvSpPr>
        <p:spPr>
          <a:xfrm>
            <a:off x="4234622"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11BACDD6-3D98-4614-A296-801F5B06A1E4}"/>
              </a:ext>
            </a:extLst>
          </p:cNvPr>
          <p:cNvSpPr txBox="1">
            <a:spLocks noGrp="1"/>
          </p:cNvSpPr>
          <p:nvPr>
            <p:ph type="body" idx="4294967295"/>
          </p:nvPr>
        </p:nvSpPr>
        <p:spPr>
          <a:xfrm>
            <a:off x="4234622" y="2639662"/>
            <a:ext cx="3310128" cy="2734924"/>
          </a:xfrm>
        </p:spPr>
        <p:txBody>
          <a:bodyPr anchor="t"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D72BEBC4-F73C-4F26-8031-5357C704DD99}"/>
              </a:ext>
            </a:extLst>
          </p:cNvPr>
          <p:cNvSpPr txBox="1">
            <a:spLocks noGrp="1"/>
          </p:cNvSpPr>
          <p:nvPr>
            <p:ph type="body" idx="4294967295"/>
          </p:nvPr>
        </p:nvSpPr>
        <p:spPr>
          <a:xfrm>
            <a:off x="7770379"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98E1F651-AEB5-4D97-9DCB-3B9A8502EA41}"/>
              </a:ext>
            </a:extLst>
          </p:cNvPr>
          <p:cNvSpPr txBox="1">
            <a:spLocks noGrp="1"/>
          </p:cNvSpPr>
          <p:nvPr>
            <p:ph type="body" idx="4294967295"/>
          </p:nvPr>
        </p:nvSpPr>
        <p:spPr>
          <a:xfrm>
            <a:off x="7770379" y="2639662"/>
            <a:ext cx="3310128" cy="2734924"/>
          </a:xfrm>
        </p:spPr>
        <p:txBody>
          <a:bodyPr anchor="t" anchorCtr="1"/>
          <a:lstStyle>
            <a:lvl1pPr marL="0" indent="0" algn="ctr">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D399F496-2D7F-45B5-86FF-394612118C61}"/>
              </a:ext>
            </a:extLst>
          </p:cNvPr>
          <p:cNvSpPr txBox="1">
            <a:spLocks noGrp="1"/>
          </p:cNvSpPr>
          <p:nvPr>
            <p:ph type="dt" sz="half" idx="7"/>
          </p:nvPr>
        </p:nvSpPr>
        <p:spPr/>
        <p:txBody>
          <a:bodyPr/>
          <a:lstStyle>
            <a:lvl1pPr>
              <a:defRPr/>
            </a:lvl1pPr>
          </a:lstStyle>
          <a:p>
            <a:pPr lvl="0"/>
            <a:fld id="{A8C8AC39-37A0-49EB-88A2-7A38C7A32F58}" type="datetime1">
              <a:rPr lang="en-US"/>
              <a:pPr lvl="0"/>
              <a:t>6/22/2019</a:t>
            </a:fld>
            <a:endParaRPr lang="en-US"/>
          </a:p>
        </p:txBody>
      </p:sp>
      <p:sp>
        <p:nvSpPr>
          <p:cNvPr id="10" name="Footer Placeholder 3">
            <a:extLst>
              <a:ext uri="{FF2B5EF4-FFF2-40B4-BE49-F238E27FC236}">
                <a16:creationId xmlns:a16="http://schemas.microsoft.com/office/drawing/2014/main" id="{837DF61D-67A1-444D-8CEA-197A6BC2ED8A}"/>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119A4F7E-C1EA-4F51-B945-C0FBCB0A3EFC}"/>
              </a:ext>
            </a:extLst>
          </p:cNvPr>
          <p:cNvSpPr txBox="1">
            <a:spLocks noGrp="1"/>
          </p:cNvSpPr>
          <p:nvPr>
            <p:ph type="sldNum" sz="quarter" idx="8"/>
          </p:nvPr>
        </p:nvSpPr>
        <p:spPr/>
        <p:txBody>
          <a:bodyPr/>
          <a:lstStyle>
            <a:lvl1pPr>
              <a:defRPr/>
            </a:lvl1pPr>
          </a:lstStyle>
          <a:p>
            <a:pPr lvl="0"/>
            <a:fld id="{2F12E6AE-D8D6-4AB4-B27F-B61500692509}" type="slidenum">
              <a:t>‹#›</a:t>
            </a:fld>
            <a:endParaRPr lang="en-US"/>
          </a:p>
        </p:txBody>
      </p:sp>
    </p:spTree>
    <p:extLst>
      <p:ext uri="{BB962C8B-B14F-4D97-AF65-F5344CB8AC3E}">
        <p14:creationId xmlns:p14="http://schemas.microsoft.com/office/powerpoint/2010/main" val="34014216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880A5-6FFE-4EF3-9D35-48E25C7BB2C1}"/>
              </a:ext>
            </a:extLst>
          </p:cNvPr>
          <p:cNvSpPr txBox="1">
            <a:spLocks noGrp="1"/>
          </p:cNvSpPr>
          <p:nvPr>
            <p:ph type="title"/>
          </p:nvPr>
        </p:nvSpPr>
        <p:spPr/>
        <p:txBody>
          <a:bodyPr anchorCtr="1"/>
          <a:lstStyle>
            <a:lvl1pPr algn="ctr">
              <a:defRPr/>
            </a:lvl1pPr>
          </a:lstStyle>
          <a:p>
            <a:pPr lvl="0"/>
            <a:r>
              <a:rPr lang="en-US"/>
              <a:t>Click to edit Master title style</a:t>
            </a:r>
          </a:p>
        </p:txBody>
      </p:sp>
      <p:sp>
        <p:nvSpPr>
          <p:cNvPr id="3" name="Text Placeholder 2">
            <a:extLst>
              <a:ext uri="{FF2B5EF4-FFF2-40B4-BE49-F238E27FC236}">
                <a16:creationId xmlns:a16="http://schemas.microsoft.com/office/drawing/2014/main" id="{FD1B97F3-B9E1-4CC8-BE9D-D89BF66D740B}"/>
              </a:ext>
            </a:extLst>
          </p:cNvPr>
          <p:cNvSpPr txBox="1">
            <a:spLocks noGrp="1"/>
          </p:cNvSpPr>
          <p:nvPr>
            <p:ph type="body" idx="4294967295"/>
          </p:nvPr>
        </p:nvSpPr>
        <p:spPr>
          <a:xfrm>
            <a:off x="691844"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26827AD9-5F67-4918-97DC-D4662820E475}"/>
              </a:ext>
            </a:extLst>
          </p:cNvPr>
          <p:cNvSpPr txBox="1">
            <a:spLocks noGrp="1"/>
          </p:cNvSpPr>
          <p:nvPr>
            <p:ph type="pic" idx="4294967295"/>
          </p:nvPr>
        </p:nvSpPr>
        <p:spPr>
          <a:xfrm>
            <a:off x="685781" y="2063398"/>
            <a:ext cx="3310128" cy="1536722"/>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197CC46A-BDBF-4241-AF0C-8BBB1B22E20F}"/>
              </a:ext>
            </a:extLst>
          </p:cNvPr>
          <p:cNvSpPr txBox="1">
            <a:spLocks noGrp="1"/>
          </p:cNvSpPr>
          <p:nvPr>
            <p:ph type="body" idx="4294967295"/>
          </p:nvPr>
        </p:nvSpPr>
        <p:spPr>
          <a:xfrm>
            <a:off x="691844" y="4389284"/>
            <a:ext cx="3310128" cy="985302"/>
          </a:xfrm>
        </p:spPr>
        <p:txBody>
          <a:bodyPr anchor="t"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11ED6A98-533B-471D-9030-D527574C49AC}"/>
              </a:ext>
            </a:extLst>
          </p:cNvPr>
          <p:cNvSpPr txBox="1">
            <a:spLocks noGrp="1"/>
          </p:cNvSpPr>
          <p:nvPr>
            <p:ph type="body" idx="4294967295"/>
          </p:nvPr>
        </p:nvSpPr>
        <p:spPr>
          <a:xfrm>
            <a:off x="4237411"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64BE23BE-3653-4892-87A2-8010B026E9A8}"/>
              </a:ext>
            </a:extLst>
          </p:cNvPr>
          <p:cNvSpPr txBox="1">
            <a:spLocks noGrp="1"/>
          </p:cNvSpPr>
          <p:nvPr>
            <p:ph type="pic" idx="4294967295"/>
          </p:nvPr>
        </p:nvSpPr>
        <p:spPr>
          <a:xfrm>
            <a:off x="4235994" y="2063398"/>
            <a:ext cx="3310128" cy="1535241"/>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7617B001-415E-4113-8616-216180C759B2}"/>
              </a:ext>
            </a:extLst>
          </p:cNvPr>
          <p:cNvSpPr txBox="1">
            <a:spLocks noGrp="1"/>
          </p:cNvSpPr>
          <p:nvPr>
            <p:ph type="body" idx="4294967295"/>
          </p:nvPr>
        </p:nvSpPr>
        <p:spPr>
          <a:xfrm>
            <a:off x="4235994" y="4389284"/>
            <a:ext cx="3310128" cy="985302"/>
          </a:xfrm>
        </p:spPr>
        <p:txBody>
          <a:bodyPr anchor="t" anchorCtr="1"/>
          <a:lstStyle>
            <a:lvl1pPr marL="0" indent="0" algn="ctr">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763B8BCE-E110-4E43-ADDC-481F232356E7}"/>
              </a:ext>
            </a:extLst>
          </p:cNvPr>
          <p:cNvSpPr txBox="1">
            <a:spLocks noGrp="1"/>
          </p:cNvSpPr>
          <p:nvPr>
            <p:ph type="body" idx="4294967295"/>
          </p:nvPr>
        </p:nvSpPr>
        <p:spPr>
          <a:xfrm>
            <a:off x="7768943"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A3A3F6A5-B3DE-47C8-B444-ECB6E361F8A0}"/>
              </a:ext>
            </a:extLst>
          </p:cNvPr>
          <p:cNvSpPr txBox="1">
            <a:spLocks noGrp="1"/>
          </p:cNvSpPr>
          <p:nvPr>
            <p:ph type="pic" idx="4294967295"/>
          </p:nvPr>
        </p:nvSpPr>
        <p:spPr>
          <a:xfrm>
            <a:off x="7768815" y="2063398"/>
            <a:ext cx="3310128" cy="1537197"/>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7DF8DD93-3F08-4316-AAC5-DA8E4863BDCB}"/>
              </a:ext>
            </a:extLst>
          </p:cNvPr>
          <p:cNvSpPr txBox="1">
            <a:spLocks noGrp="1"/>
          </p:cNvSpPr>
          <p:nvPr>
            <p:ph type="body" idx="4294967295"/>
          </p:nvPr>
        </p:nvSpPr>
        <p:spPr>
          <a:xfrm>
            <a:off x="7768815" y="4389284"/>
            <a:ext cx="3310128" cy="985302"/>
          </a:xfrm>
        </p:spPr>
        <p:txBody>
          <a:bodyPr anchor="t" anchorCtr="1"/>
          <a:lstStyle>
            <a:lvl1pPr marL="0" indent="0" algn="ctr">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829B1C80-8911-47FA-860B-31A8597F6CF7}"/>
              </a:ext>
            </a:extLst>
          </p:cNvPr>
          <p:cNvSpPr txBox="1">
            <a:spLocks noGrp="1"/>
          </p:cNvSpPr>
          <p:nvPr>
            <p:ph type="dt" sz="half" idx="7"/>
          </p:nvPr>
        </p:nvSpPr>
        <p:spPr/>
        <p:txBody>
          <a:bodyPr/>
          <a:lstStyle>
            <a:lvl1pPr>
              <a:defRPr/>
            </a:lvl1pPr>
          </a:lstStyle>
          <a:p>
            <a:pPr lvl="0"/>
            <a:fld id="{0605A62D-9E95-4710-A7D1-4A6B610F1BDE}" type="datetime1">
              <a:rPr lang="en-US"/>
              <a:pPr lvl="0"/>
              <a:t>6/22/2019</a:t>
            </a:fld>
            <a:endParaRPr lang="en-US"/>
          </a:p>
        </p:txBody>
      </p:sp>
      <p:sp>
        <p:nvSpPr>
          <p:cNvPr id="13" name="Footer Placeholder 3">
            <a:extLst>
              <a:ext uri="{FF2B5EF4-FFF2-40B4-BE49-F238E27FC236}">
                <a16:creationId xmlns:a16="http://schemas.microsoft.com/office/drawing/2014/main" id="{874CA4DE-436D-460F-BB5F-6CBD03E752B2}"/>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F2CA2ECD-C513-4212-B858-B53137C5CC60}"/>
              </a:ext>
            </a:extLst>
          </p:cNvPr>
          <p:cNvSpPr txBox="1">
            <a:spLocks noGrp="1"/>
          </p:cNvSpPr>
          <p:nvPr>
            <p:ph type="sldNum" sz="quarter" idx="8"/>
          </p:nvPr>
        </p:nvSpPr>
        <p:spPr/>
        <p:txBody>
          <a:bodyPr/>
          <a:lstStyle>
            <a:lvl1pPr>
              <a:defRPr/>
            </a:lvl1pPr>
          </a:lstStyle>
          <a:p>
            <a:pPr lvl="0"/>
            <a:fld id="{E004FEBF-0C02-48CA-A03D-A1FEDDDB33CE}" type="slidenum">
              <a:t>‹#›</a:t>
            </a:fld>
            <a:endParaRPr lang="en-US"/>
          </a:p>
        </p:txBody>
      </p:sp>
    </p:spTree>
    <p:extLst>
      <p:ext uri="{BB962C8B-B14F-4D97-AF65-F5344CB8AC3E}">
        <p14:creationId xmlns:p14="http://schemas.microsoft.com/office/powerpoint/2010/main" val="25352848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51AB-F056-449A-976F-BAE7AF8A493E}"/>
              </a:ext>
            </a:extLst>
          </p:cNvPr>
          <p:cNvSpPr txBox="1">
            <a:spLocks noGrp="1"/>
          </p:cNvSpPr>
          <p:nvPr>
            <p:ph type="title"/>
          </p:nvPr>
        </p:nvSpPr>
        <p:spPr/>
        <p:txBody>
          <a:bodyPr/>
          <a:lstStyle>
            <a:lvl1pPr algn="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EC36664-3C0E-4C94-9CBE-748415EB5204}"/>
              </a:ext>
            </a:extLst>
          </p:cNvPr>
          <p:cNvSpPr txBox="1">
            <a:spLocks noGrp="1"/>
          </p:cNvSpPr>
          <p:nvPr>
            <p:ph type="body" orient="vert" idx="1"/>
          </p:nvPr>
        </p:nvSpPr>
        <p:spPr>
          <a:xfrm>
            <a:off x="685800" y="2063398"/>
            <a:ext cx="10394707" cy="3311188"/>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B0352D-705E-46B8-AEE2-6518EA12373B}"/>
              </a:ext>
            </a:extLst>
          </p:cNvPr>
          <p:cNvSpPr txBox="1">
            <a:spLocks noGrp="1"/>
          </p:cNvSpPr>
          <p:nvPr>
            <p:ph type="dt" sz="half" idx="7"/>
          </p:nvPr>
        </p:nvSpPr>
        <p:spPr/>
        <p:txBody>
          <a:bodyPr/>
          <a:lstStyle>
            <a:lvl1pPr>
              <a:defRPr/>
            </a:lvl1pPr>
          </a:lstStyle>
          <a:p>
            <a:pPr lvl="0"/>
            <a:fld id="{56CCC38F-5825-4EDA-AB67-7131F5EA5F9D}" type="datetime1">
              <a:rPr lang="en-US"/>
              <a:pPr lvl="0"/>
              <a:t>6/22/2019</a:t>
            </a:fld>
            <a:endParaRPr lang="en-US"/>
          </a:p>
        </p:txBody>
      </p:sp>
      <p:sp>
        <p:nvSpPr>
          <p:cNvPr id="5" name="Footer Placeholder 4">
            <a:extLst>
              <a:ext uri="{FF2B5EF4-FFF2-40B4-BE49-F238E27FC236}">
                <a16:creationId xmlns:a16="http://schemas.microsoft.com/office/drawing/2014/main" id="{D75D815B-9A0E-42D7-9E98-F828D49DC24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C301E2F-AD76-4F7E-B7A0-61B51B024F3C}"/>
              </a:ext>
            </a:extLst>
          </p:cNvPr>
          <p:cNvSpPr txBox="1">
            <a:spLocks noGrp="1"/>
          </p:cNvSpPr>
          <p:nvPr>
            <p:ph type="sldNum" sz="quarter" idx="8"/>
          </p:nvPr>
        </p:nvSpPr>
        <p:spPr/>
        <p:txBody>
          <a:bodyPr/>
          <a:lstStyle>
            <a:lvl1pPr>
              <a:defRPr/>
            </a:lvl1pPr>
          </a:lstStyle>
          <a:p>
            <a:pPr lvl="0"/>
            <a:fld id="{AFC0E56A-62AC-4394-8182-6CB12F88296D}" type="slidenum">
              <a:t>‹#›</a:t>
            </a:fld>
            <a:endParaRPr lang="en-US"/>
          </a:p>
        </p:txBody>
      </p:sp>
    </p:spTree>
    <p:extLst>
      <p:ext uri="{BB962C8B-B14F-4D97-AF65-F5344CB8AC3E}">
        <p14:creationId xmlns:p14="http://schemas.microsoft.com/office/powerpoint/2010/main" val="2929449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FD2DA2-20F7-474D-9603-C61953DD4B12}"/>
              </a:ext>
            </a:extLst>
          </p:cNvPr>
          <p:cNvSpPr txBox="1">
            <a:spLocks noGrp="1"/>
          </p:cNvSpPr>
          <p:nvPr>
            <p:ph type="title" orient="vert"/>
          </p:nvPr>
        </p:nvSpPr>
        <p:spPr>
          <a:xfrm>
            <a:off x="8815858" y="685800"/>
            <a:ext cx="2264648" cy="4688787"/>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1D54532-BB78-4785-A93E-6915F17CBC8A}"/>
              </a:ext>
            </a:extLst>
          </p:cNvPr>
          <p:cNvSpPr txBox="1">
            <a:spLocks noGrp="1"/>
          </p:cNvSpPr>
          <p:nvPr>
            <p:ph type="body" orient="vert" idx="1"/>
          </p:nvPr>
        </p:nvSpPr>
        <p:spPr>
          <a:xfrm>
            <a:off x="685800" y="685800"/>
            <a:ext cx="7904430" cy="4688787"/>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C975D1-8E37-4EE1-B6E4-986E48C7D04A}"/>
              </a:ext>
            </a:extLst>
          </p:cNvPr>
          <p:cNvSpPr txBox="1">
            <a:spLocks noGrp="1"/>
          </p:cNvSpPr>
          <p:nvPr>
            <p:ph type="dt" sz="half" idx="7"/>
          </p:nvPr>
        </p:nvSpPr>
        <p:spPr/>
        <p:txBody>
          <a:bodyPr/>
          <a:lstStyle>
            <a:lvl1pPr>
              <a:defRPr/>
            </a:lvl1pPr>
          </a:lstStyle>
          <a:p>
            <a:pPr lvl="0"/>
            <a:fld id="{215F0924-458A-4ED0-A1E2-9E4488583DC3}" type="datetime1">
              <a:rPr lang="en-US"/>
              <a:pPr lvl="0"/>
              <a:t>6/22/2019</a:t>
            </a:fld>
            <a:endParaRPr lang="en-US"/>
          </a:p>
        </p:txBody>
      </p:sp>
      <p:sp>
        <p:nvSpPr>
          <p:cNvPr id="5" name="Footer Placeholder 4">
            <a:extLst>
              <a:ext uri="{FF2B5EF4-FFF2-40B4-BE49-F238E27FC236}">
                <a16:creationId xmlns:a16="http://schemas.microsoft.com/office/drawing/2014/main" id="{3B4FC856-44D9-43B0-8FDF-377A92A884A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CC1ED2A-5F3D-4AAF-94B0-509DBEA14090}"/>
              </a:ext>
            </a:extLst>
          </p:cNvPr>
          <p:cNvSpPr txBox="1">
            <a:spLocks noGrp="1"/>
          </p:cNvSpPr>
          <p:nvPr>
            <p:ph type="sldNum" sz="quarter" idx="8"/>
          </p:nvPr>
        </p:nvSpPr>
        <p:spPr/>
        <p:txBody>
          <a:bodyPr/>
          <a:lstStyle>
            <a:lvl1pPr>
              <a:defRPr/>
            </a:lvl1pPr>
          </a:lstStyle>
          <a:p>
            <a:pPr lvl="0"/>
            <a:fld id="{558E2009-3966-48AA-B0D1-968688AFEF08}" type="slidenum">
              <a:t>‹#›</a:t>
            </a:fld>
            <a:endParaRPr lang="en-US"/>
          </a:p>
        </p:txBody>
      </p:sp>
    </p:spTree>
    <p:extLst>
      <p:ext uri="{BB962C8B-B14F-4D97-AF65-F5344CB8AC3E}">
        <p14:creationId xmlns:p14="http://schemas.microsoft.com/office/powerpoint/2010/main" val="1932858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5262B-877D-43F8-9FB7-5573BF513A32}"/>
              </a:ext>
            </a:extLst>
          </p:cNvPr>
          <p:cNvSpPr txBox="1">
            <a:spLocks noGrp="1"/>
          </p:cNvSpPr>
          <p:nvPr>
            <p:ph type="title"/>
          </p:nvPr>
        </p:nvSpPr>
        <p:spPr>
          <a:xfrm>
            <a:off x="888632" y="2349925"/>
            <a:ext cx="3498979" cy="2456444"/>
          </a:xfrm>
        </p:spPr>
        <p:txBody>
          <a:bodyPr/>
          <a:lstStyle>
            <a:lvl1pPr>
              <a:defRPr>
                <a:solidFill>
                  <a:srgbClr val="FFFEFF"/>
                </a:solidFill>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162A91F-81B5-4951-B581-DB9411609D83}"/>
              </a:ext>
            </a:extLst>
          </p:cNvPr>
          <p:cNvSpPr txBox="1">
            <a:spLocks noGrp="1"/>
          </p:cNvSpPr>
          <p:nvPr>
            <p:ph idx="1"/>
          </p:nvPr>
        </p:nvSpPr>
        <p:spPr>
          <a:xfrm>
            <a:off x="5118445" y="803181"/>
            <a:ext cx="6281873" cy="524861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827DD3-BC3C-4B53-A67B-321538DCC708}"/>
              </a:ext>
            </a:extLst>
          </p:cNvPr>
          <p:cNvSpPr txBox="1">
            <a:spLocks noGrp="1"/>
          </p:cNvSpPr>
          <p:nvPr>
            <p:ph type="dt" sz="half" idx="7"/>
          </p:nvPr>
        </p:nvSpPr>
        <p:spPr/>
        <p:txBody>
          <a:bodyPr/>
          <a:lstStyle>
            <a:lvl1pPr>
              <a:defRPr/>
            </a:lvl1pPr>
          </a:lstStyle>
          <a:p>
            <a:pPr lvl="0"/>
            <a:fld id="{932D4CCD-15C9-4455-A3DD-E8D78B58B9AE}" type="datetime1">
              <a:rPr lang="en-US"/>
              <a:pPr lvl="0"/>
              <a:t>6/22/2019</a:t>
            </a:fld>
            <a:endParaRPr lang="en-US"/>
          </a:p>
        </p:txBody>
      </p:sp>
      <p:sp>
        <p:nvSpPr>
          <p:cNvPr id="5" name="Footer Placeholder 4">
            <a:extLst>
              <a:ext uri="{FF2B5EF4-FFF2-40B4-BE49-F238E27FC236}">
                <a16:creationId xmlns:a16="http://schemas.microsoft.com/office/drawing/2014/main" id="{78F9216F-7A0C-4DBF-9D33-533DB12B51D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6EA80D8-151E-406D-8D99-A7F8882733F0}"/>
              </a:ext>
            </a:extLst>
          </p:cNvPr>
          <p:cNvSpPr txBox="1">
            <a:spLocks noGrp="1"/>
          </p:cNvSpPr>
          <p:nvPr>
            <p:ph type="sldNum" sz="quarter" idx="8"/>
          </p:nvPr>
        </p:nvSpPr>
        <p:spPr/>
        <p:txBody>
          <a:bodyPr/>
          <a:lstStyle>
            <a:lvl1pPr>
              <a:defRPr/>
            </a:lvl1pPr>
          </a:lstStyle>
          <a:p>
            <a:pPr lvl="0"/>
            <a:fld id="{AD95DF2E-35DD-4F53-9802-A71480D238E8}" type="slidenum">
              <a:t>‹#›</a:t>
            </a:fld>
            <a:endParaRPr lang="en-US"/>
          </a:p>
        </p:txBody>
      </p:sp>
    </p:spTree>
    <p:extLst>
      <p:ext uri="{BB962C8B-B14F-4D97-AF65-F5344CB8AC3E}">
        <p14:creationId xmlns:p14="http://schemas.microsoft.com/office/powerpoint/2010/main" val="279730361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image" Target="../media/image2.jp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stretch>
            <a:fillRect/>
          </a:stretch>
        </a:blipFill>
        <a:effectLst/>
      </p:bgPr>
    </p:bg>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DE7D7AAC-5D94-4EE3-A8A6-6E2ECCCB465E}"/>
              </a:ext>
            </a:extLst>
          </p:cNvPr>
          <p:cNvPicPr>
            <a:picLocks noChangeAspect="1"/>
          </p:cNvPicPr>
          <p:nvPr/>
        </p:nvPicPr>
        <p:blipFill>
          <a:blip r:embed="rId21"/>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E995ECA6-BCF7-43EE-9102-B455AF7F7246}"/>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1EAE28CB-073C-4D35-87D8-7996D73495DC}"/>
                </a:ext>
              </a:extLst>
            </p:cNvPr>
            <p:cNvSpPr/>
            <p:nvPr/>
          </p:nvSpPr>
          <p:spPr>
            <a:xfrm>
              <a:off x="0" y="0"/>
              <a:ext cx="11979947" cy="6644085"/>
            </a:xfrm>
            <a:prstGeom prst="rect">
              <a:avLst/>
            </a:prstGeom>
            <a:blipFill>
              <a:blip r:embed="rId20">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62338B97-4BD2-4542-8788-93401E7E46DC}"/>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7DB1FF1C-960A-424A-827F-F17BF8036D22}"/>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Title Placeholder 1">
            <a:extLst>
              <a:ext uri="{FF2B5EF4-FFF2-40B4-BE49-F238E27FC236}">
                <a16:creationId xmlns:a16="http://schemas.microsoft.com/office/drawing/2014/main" id="{CAC5EF95-61DB-42D5-A86D-25855C0D854A}"/>
              </a:ext>
            </a:extLst>
          </p:cNvPr>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A1CEE1D9-BAA0-4760-B570-EDD2F139A1C8}"/>
              </a:ext>
            </a:extLst>
          </p:cNvPr>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67194A82-F014-4892-B41D-61F8A1535177}"/>
              </a:ext>
            </a:extLst>
          </p:cNvPr>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fld id="{DDD1B451-9FA6-4316-8C1B-A9E6E2FFF8D8}" type="datetime1">
              <a:rPr lang="en-US"/>
              <a:pPr lvl="0"/>
              <a:t>6/22/2019</a:t>
            </a:fld>
            <a:endParaRPr lang="en-US"/>
          </a:p>
        </p:txBody>
      </p:sp>
      <p:sp>
        <p:nvSpPr>
          <p:cNvPr id="10" name="Footer Placeholder 4">
            <a:extLst>
              <a:ext uri="{FF2B5EF4-FFF2-40B4-BE49-F238E27FC236}">
                <a16:creationId xmlns:a16="http://schemas.microsoft.com/office/drawing/2014/main" id="{1F574C6C-DA95-4186-8BF9-9A24A093A385}"/>
              </a:ext>
            </a:extLst>
          </p:cNvPr>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endParaRPr lang="en-US"/>
          </a:p>
        </p:txBody>
      </p:sp>
      <p:sp>
        <p:nvSpPr>
          <p:cNvPr id="11" name="Slide Number Placeholder 5">
            <a:extLst>
              <a:ext uri="{FF2B5EF4-FFF2-40B4-BE49-F238E27FC236}">
                <a16:creationId xmlns:a16="http://schemas.microsoft.com/office/drawing/2014/main" id="{F801E070-D7BA-4DAE-AF6E-B0085886AC0C}"/>
              </a:ext>
            </a:extLst>
          </p:cNvPr>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3200" b="0" i="0" u="none" strike="noStrike" kern="1200" cap="all" spc="0" baseline="0">
                <a:solidFill>
                  <a:srgbClr val="5C0708"/>
                </a:solidFill>
                <a:uFillTx/>
                <a:latin typeface="Impact"/>
              </a:defRPr>
            </a:lvl1pPr>
          </a:lstStyle>
          <a:p>
            <a:pPr lvl="0"/>
            <a:fld id="{E2183A61-590F-4D6E-A173-CEA7BC0E147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image" Target="../media/image1.png"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5.jpeg"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6.jpeg" /><Relationship Id="rId4" Type="http://schemas.openxmlformats.org/officeDocument/2006/relationships/image" Target="../media/image1.png"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7.jpeg" /><Relationship Id="rId4" Type="http://schemas.openxmlformats.org/officeDocument/2006/relationships/image" Target="../media/image1.png"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8.png"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 /><Relationship Id="rId7" Type="http://schemas.openxmlformats.org/officeDocument/2006/relationships/image" Target="../media/image4.png"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9.png" /><Relationship Id="rId5" Type="http://schemas.openxmlformats.org/officeDocument/2006/relationships/image" Target="../media/image2.jpg" /><Relationship Id="rId4" Type="http://schemas.openxmlformats.org/officeDocument/2006/relationships/image" Target="../media/image1.png"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10.png" /><Relationship Id="rId4" Type="http://schemas.openxmlformats.org/officeDocument/2006/relationships/image" Target="../media/image1.png"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1.jpeg"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2.png"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3.png"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image" Target="../media/image4.png" /><Relationship Id="rId5" Type="http://schemas.openxmlformats.org/officeDocument/2006/relationships/image" Target="../media/image15.png" /><Relationship Id="rId4" Type="http://schemas.openxmlformats.org/officeDocument/2006/relationships/image" Target="../media/image14.png" /></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6.png" /></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7.png" /></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8.png" /></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19.png" /></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8.xml" /><Relationship Id="rId2" Type="http://schemas.openxmlformats.org/officeDocument/2006/relationships/audio" Target="../media/media1.mp3" /><Relationship Id="rId1" Type="http://schemas.microsoft.com/office/2007/relationships/media" Target="../media/media1.mp3" /><Relationship Id="rId5" Type="http://schemas.openxmlformats.org/officeDocument/2006/relationships/image" Target="../media/image4.png" /><Relationship Id="rId4" Type="http://schemas.openxmlformats.org/officeDocument/2006/relationships/image" Target="../media/image20.png" /></Relationships>
</file>

<file path=ppt/slides/_rels/slide17.xml.rels><?xml version="1.0" encoding="UTF-8" standalone="yes"?>
<Relationships xmlns="http://schemas.openxmlformats.org/package/2006/relationships"><Relationship Id="rId8" Type="http://schemas.openxmlformats.org/officeDocument/2006/relationships/image" Target="../media/image4.png" /><Relationship Id="rId3" Type="http://schemas.openxmlformats.org/officeDocument/2006/relationships/slideLayout" Target="../slideLayouts/slideLayout18.xml" /><Relationship Id="rId7" Type="http://schemas.openxmlformats.org/officeDocument/2006/relationships/image" Target="../media/image21.png" /><Relationship Id="rId2" Type="http://schemas.openxmlformats.org/officeDocument/2006/relationships/audio" Target="../media/media1.mp3" /><Relationship Id="rId1" Type="http://schemas.microsoft.com/office/2007/relationships/media" Target="../media/media1.mp3" /><Relationship Id="rId6" Type="http://schemas.openxmlformats.org/officeDocument/2006/relationships/hyperlink" Target="https://www.nandos.co.uk/" TargetMode="External" /><Relationship Id="rId5" Type="http://schemas.openxmlformats.org/officeDocument/2006/relationships/hyperlink" Target="https://cds-images1.medium.com/max/1600/1*7iC5CwpwC0YjZSHcaO5XaQ.jpeg" TargetMode="External" /><Relationship Id="rId4" Type="http://schemas.openxmlformats.org/officeDocument/2006/relationships/hyperlink" Target="https://writepass.com/journal/2015/04/building-a-people-strategy-nando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13">
    <p:bg>
      <p:bgPr>
        <a:blipFill>
          <a:blip r:embed="rId4"/>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17F21-158D-4EBF-A532-51A3191B71BD}"/>
              </a:ext>
            </a:extLst>
          </p:cNvPr>
          <p:cNvSpPr txBox="1">
            <a:spLocks noGrp="1"/>
          </p:cNvSpPr>
          <p:nvPr>
            <p:ph type="ctrTitle"/>
          </p:nvPr>
        </p:nvSpPr>
        <p:spPr>
          <a:xfrm rot="21420016">
            <a:off x="25448" y="406487"/>
            <a:ext cx="6851187" cy="1151961"/>
          </a:xfrm>
        </p:spPr>
        <p:txBody>
          <a:bodyPr anchor="ctr"/>
          <a:lstStyle/>
          <a:p>
            <a:pPr lvl="0" algn="l"/>
            <a:r>
              <a:rPr lang="en-US" sz="5400" i="1" u="sng">
                <a:solidFill>
                  <a:srgbClr val="F25152"/>
                </a:solidFill>
              </a:rPr>
              <a:t>Nando’s</a:t>
            </a:r>
          </a:p>
        </p:txBody>
      </p:sp>
      <p:grpSp>
        <p:nvGrpSpPr>
          <p:cNvPr id="3" name="Subtitle 2">
            <a:extLst>
              <a:ext uri="{FF2B5EF4-FFF2-40B4-BE49-F238E27FC236}">
                <a16:creationId xmlns:a16="http://schemas.microsoft.com/office/drawing/2014/main" id="{18FC86A3-3B14-4A5A-B474-D7C9D055A252}"/>
              </a:ext>
            </a:extLst>
          </p:cNvPr>
          <p:cNvGrpSpPr/>
          <p:nvPr/>
        </p:nvGrpSpPr>
        <p:grpSpPr>
          <a:xfrm>
            <a:off x="460656" y="3078409"/>
            <a:ext cx="6948973" cy="1237558"/>
            <a:chOff x="460656" y="3078409"/>
            <a:chExt cx="6948973" cy="1237558"/>
          </a:xfrm>
        </p:grpSpPr>
        <p:sp>
          <p:nvSpPr>
            <p:cNvPr id="4" name="Freeform: Shape 3">
              <a:extLst>
                <a:ext uri="{FF2B5EF4-FFF2-40B4-BE49-F238E27FC236}">
                  <a16:creationId xmlns:a16="http://schemas.microsoft.com/office/drawing/2014/main" id="{B4A516DC-D831-4C59-AA9A-73BBBC674BA6}"/>
                </a:ext>
              </a:extLst>
            </p:cNvPr>
            <p:cNvSpPr/>
            <p:nvPr/>
          </p:nvSpPr>
          <p:spPr>
            <a:xfrm>
              <a:off x="460656"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E1BF1268-2FB8-4E88-8ABC-2EA9CEEAC6BA}"/>
                </a:ext>
              </a:extLst>
            </p:cNvPr>
            <p:cNvSpPr/>
            <p:nvPr/>
          </p:nvSpPr>
          <p:spPr>
            <a:xfrm>
              <a:off x="620082"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Steluta Pascuta</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1816339</a:t>
              </a:r>
              <a:endParaRPr lang="en-US" sz="1700" b="0" i="0" u="none" strike="noStrike" kern="1200" cap="none" spc="0" baseline="0">
                <a:solidFill>
                  <a:srgbClr val="000000"/>
                </a:solidFill>
                <a:uFillTx/>
                <a:latin typeface="Impact"/>
              </a:endParaRPr>
            </a:p>
          </p:txBody>
        </p:sp>
        <p:sp>
          <p:nvSpPr>
            <p:cNvPr id="6" name="Freeform: Shape 5">
              <a:extLst>
                <a:ext uri="{FF2B5EF4-FFF2-40B4-BE49-F238E27FC236}">
                  <a16:creationId xmlns:a16="http://schemas.microsoft.com/office/drawing/2014/main" id="{7B2BF4EA-55D7-4386-B410-AC104DDC02E2}"/>
                </a:ext>
              </a:extLst>
            </p:cNvPr>
            <p:cNvSpPr/>
            <p:nvPr/>
          </p:nvSpPr>
          <p:spPr>
            <a:xfrm>
              <a:off x="2214311"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58489733-E10F-409C-8513-6E7B4B328BD7}"/>
                </a:ext>
              </a:extLst>
            </p:cNvPr>
            <p:cNvSpPr/>
            <p:nvPr/>
          </p:nvSpPr>
          <p:spPr>
            <a:xfrm>
              <a:off x="2373736"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Florin AMOS</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1815218</a:t>
              </a:r>
              <a:endParaRPr lang="en-US" sz="1700" b="0" i="0" u="none" strike="noStrike" kern="1200" cap="none" spc="0" baseline="0">
                <a:solidFill>
                  <a:srgbClr val="000000"/>
                </a:solidFill>
                <a:uFillTx/>
                <a:latin typeface="Impact"/>
              </a:endParaRPr>
            </a:p>
          </p:txBody>
        </p:sp>
        <p:sp>
          <p:nvSpPr>
            <p:cNvPr id="8" name="Freeform: Shape 7">
              <a:extLst>
                <a:ext uri="{FF2B5EF4-FFF2-40B4-BE49-F238E27FC236}">
                  <a16:creationId xmlns:a16="http://schemas.microsoft.com/office/drawing/2014/main" id="{009AFA3D-69DE-41F6-B700-4508137D13E0}"/>
                </a:ext>
              </a:extLst>
            </p:cNvPr>
            <p:cNvSpPr/>
            <p:nvPr/>
          </p:nvSpPr>
          <p:spPr>
            <a:xfrm>
              <a:off x="3967956"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AF5F7F85-42CF-4A28-A10B-2799179DB8C9}"/>
                </a:ext>
              </a:extLst>
            </p:cNvPr>
            <p:cNvSpPr/>
            <p:nvPr/>
          </p:nvSpPr>
          <p:spPr>
            <a:xfrm>
              <a:off x="4127382" y="3229861"/>
              <a:ext cx="1434803" cy="911099"/>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ANDREEA SUCIU</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1816340</a:t>
              </a:r>
              <a:endParaRPr lang="en-US" sz="1700" b="0" i="0" u="none" strike="noStrike" kern="1200" cap="none" spc="0" baseline="0">
                <a:solidFill>
                  <a:srgbClr val="000000"/>
                </a:solidFill>
                <a:uFillTx/>
                <a:latin typeface="Impact"/>
              </a:endParaRPr>
            </a:p>
          </p:txBody>
        </p:sp>
        <p:sp>
          <p:nvSpPr>
            <p:cNvPr id="10" name="Freeform: Shape 9">
              <a:extLst>
                <a:ext uri="{FF2B5EF4-FFF2-40B4-BE49-F238E27FC236}">
                  <a16:creationId xmlns:a16="http://schemas.microsoft.com/office/drawing/2014/main" id="{949D4ABF-9D30-4727-A60B-69CCCB7AF614}"/>
                </a:ext>
              </a:extLst>
            </p:cNvPr>
            <p:cNvSpPr/>
            <p:nvPr/>
          </p:nvSpPr>
          <p:spPr>
            <a:xfrm>
              <a:off x="5721611" y="3078409"/>
              <a:ext cx="1434803" cy="911099"/>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A6987D"/>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Shape 10">
              <a:extLst>
                <a:ext uri="{FF2B5EF4-FFF2-40B4-BE49-F238E27FC236}">
                  <a16:creationId xmlns:a16="http://schemas.microsoft.com/office/drawing/2014/main" id="{CE8F72E4-BBAA-46C7-9787-0F6080248370}"/>
                </a:ext>
              </a:extLst>
            </p:cNvPr>
            <p:cNvSpPr/>
            <p:nvPr/>
          </p:nvSpPr>
          <p:spPr>
            <a:xfrm>
              <a:off x="5974826" y="3229861"/>
              <a:ext cx="1434803" cy="1086106"/>
            </a:xfrm>
            <a:custGeom>
              <a:avLst/>
              <a:gdLst>
                <a:gd name="f0" fmla="val 10800000"/>
                <a:gd name="f1" fmla="val 5400000"/>
                <a:gd name="f2" fmla="val 180"/>
                <a:gd name="f3" fmla="val w"/>
                <a:gd name="f4" fmla="val h"/>
                <a:gd name="f5" fmla="val 0"/>
                <a:gd name="f6" fmla="val 1434805"/>
                <a:gd name="f7" fmla="val 911101"/>
                <a:gd name="f8" fmla="val 91110"/>
                <a:gd name="f9" fmla="val 40791"/>
                <a:gd name="f10" fmla="val 1343695"/>
                <a:gd name="f11" fmla="val 1394014"/>
                <a:gd name="f12" fmla="val 819991"/>
                <a:gd name="f13" fmla="val 870310"/>
                <a:gd name="f14" fmla="+- 0 0 -90"/>
                <a:gd name="f15" fmla="*/ f3 1 1434805"/>
                <a:gd name="f16" fmla="*/ f4 1 911101"/>
                <a:gd name="f17" fmla="+- f7 0 f5"/>
                <a:gd name="f18" fmla="+- f6 0 f5"/>
                <a:gd name="f19" fmla="*/ f14 f0 1"/>
                <a:gd name="f20" fmla="*/ f18 1 1434805"/>
                <a:gd name="f21" fmla="*/ f17 1 911101"/>
                <a:gd name="f22" fmla="*/ 0 f18 1"/>
                <a:gd name="f23" fmla="*/ 91110 f17 1"/>
                <a:gd name="f24" fmla="*/ 91110 f18 1"/>
                <a:gd name="f25" fmla="*/ 0 f17 1"/>
                <a:gd name="f26" fmla="*/ 1343695 f18 1"/>
                <a:gd name="f27" fmla="*/ 1434805 f18 1"/>
                <a:gd name="f28" fmla="*/ 819991 f17 1"/>
                <a:gd name="f29" fmla="*/ 911101 f17 1"/>
                <a:gd name="f30" fmla="*/ f19 1 f2"/>
                <a:gd name="f31" fmla="*/ f22 1 1434805"/>
                <a:gd name="f32" fmla="*/ f23 1 911101"/>
                <a:gd name="f33" fmla="*/ f24 1 1434805"/>
                <a:gd name="f34" fmla="*/ f25 1 911101"/>
                <a:gd name="f35" fmla="*/ f26 1 1434805"/>
                <a:gd name="f36" fmla="*/ f27 1 1434805"/>
                <a:gd name="f37" fmla="*/ f28 1 911101"/>
                <a:gd name="f38" fmla="*/ f29 1 9111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434805" h="9111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A6987D"/>
              </a:solidFill>
              <a:prstDash val="solid"/>
              <a:miter/>
            </a:ln>
          </p:spPr>
          <p:txBody>
            <a:bodyPr vert="horz" wrap="square" lIns="91458" tIns="91458" rIns="91458" bIns="9145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Impact"/>
                </a:rPr>
                <a:t>MARCEL ANGHELUS LICAN</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800" b="1" i="0" u="none" strike="noStrike" kern="0" cap="none" spc="0" baseline="0">
                  <a:solidFill>
                    <a:srgbClr val="000000"/>
                  </a:solidFill>
                  <a:uFillTx/>
                  <a:latin typeface="Calibri"/>
                  <a:cs typeface="Calibri Light"/>
                </a:rPr>
                <a:t>1816333</a:t>
              </a:r>
              <a:endParaRPr lang="en-US" sz="1700" b="0" i="0" u="none" strike="noStrike" kern="1200" cap="none" spc="0" baseline="0">
                <a:solidFill>
                  <a:srgbClr val="000000"/>
                </a:solidFill>
                <a:uFillTx/>
                <a:latin typeface="Impact"/>
              </a:endParaRPr>
            </a:p>
          </p:txBody>
        </p:sp>
      </p:grpSp>
      <p:pic>
        <p:nvPicPr>
          <p:cNvPr id="12" name="Picture 5" descr="A drawing of a cartoon character&#10;&#10;Description automatically generated">
            <a:extLst>
              <a:ext uri="{FF2B5EF4-FFF2-40B4-BE49-F238E27FC236}">
                <a16:creationId xmlns:a16="http://schemas.microsoft.com/office/drawing/2014/main" id="{087C8762-5CEE-49E8-8BEE-C35B66EA06FE}"/>
              </a:ext>
            </a:extLst>
          </p:cNvPr>
          <p:cNvPicPr>
            <a:picLocks noChangeAspect="1"/>
          </p:cNvPicPr>
          <p:nvPr/>
        </p:nvPicPr>
        <p:blipFill>
          <a:blip r:embed="rId5"/>
          <a:stretch>
            <a:fillRect/>
          </a:stretch>
        </p:blipFill>
        <p:spPr>
          <a:xfrm>
            <a:off x="7093531" y="228014"/>
            <a:ext cx="3609996" cy="2555391"/>
          </a:xfrm>
          <a:prstGeom prst="rect">
            <a:avLst/>
          </a:prstGeom>
          <a:solidFill>
            <a:srgbClr val="EDEDED"/>
          </a:solidFill>
          <a:ln w="101598" cap="sq">
            <a:solidFill>
              <a:srgbClr val="FDFDFD"/>
            </a:solidFill>
            <a:prstDash val="solid"/>
            <a:miter/>
          </a:ln>
          <a:effectLst>
            <a:outerShdw dist="37503" dir="7560254" algn="tl">
              <a:srgbClr val="000000">
                <a:alpha val="20000"/>
              </a:srgbClr>
            </a:outerShdw>
          </a:effectLst>
        </p:spPr>
      </p:pic>
      <p:sp>
        <p:nvSpPr>
          <p:cNvPr id="13" name="TextBox 12">
            <a:extLst>
              <a:ext uri="{FF2B5EF4-FFF2-40B4-BE49-F238E27FC236}">
                <a16:creationId xmlns:a16="http://schemas.microsoft.com/office/drawing/2014/main" id="{A3851697-ECF2-41A7-A8E8-898328EE8103}"/>
              </a:ext>
            </a:extLst>
          </p:cNvPr>
          <p:cNvSpPr txBox="1"/>
          <p:nvPr/>
        </p:nvSpPr>
        <p:spPr>
          <a:xfrm rot="21418469">
            <a:off x="107754" y="4767965"/>
            <a:ext cx="4025874" cy="1384995"/>
          </a:xfrm>
          <a:prstGeom prst="rect">
            <a:avLst/>
          </a:prstGeom>
          <a:gradFill>
            <a:gsLst>
              <a:gs pos="0">
                <a:srgbClr val="B0500F"/>
              </a:gs>
              <a:gs pos="100000">
                <a:srgbClr val="EE8137"/>
              </a:gs>
            </a:gsLst>
            <a:lin ang="16200000"/>
          </a:gradFill>
          <a:ln w="57150" cap="flat">
            <a:solidFill>
              <a:srgbClr val="C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University Wells Trinity Saint David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Hospitality and Guest Service Management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700" b="1" i="0" u="none" strike="noStrike" kern="1200" cap="none" spc="0" baseline="0">
                <a:solidFill>
                  <a:srgbClr val="000000"/>
                </a:solidFill>
                <a:uFillTx/>
                <a:latin typeface="Abadi" pitchFamily="34"/>
              </a:rPr>
              <a:t>M4X01915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badi" pitchFamily="34"/>
              </a:rPr>
              <a:t>LECTURER: OLU ADELGBITE</a:t>
            </a:r>
          </a:p>
        </p:txBody>
      </p:sp>
      <p:pic>
        <p:nvPicPr>
          <p:cNvPr id="14" name="Tyga-Far Away Instrumental">
            <a:extLst>
              <a:ext uri="{FF2B5EF4-FFF2-40B4-BE49-F238E27FC236}">
                <a16:creationId xmlns:a16="http://schemas.microsoft.com/office/drawing/2014/main" id="{4BA42023-B9C5-461A-9289-13AC568CDF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rot="392247">
            <a:off x="9448807" y="4805237"/>
            <a:ext cx="609603" cy="60960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1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F4C9-CC74-4DE6-B421-BBE047B53CE3}"/>
              </a:ext>
            </a:extLst>
          </p:cNvPr>
          <p:cNvSpPr txBox="1">
            <a:spLocks noGrp="1"/>
          </p:cNvSpPr>
          <p:nvPr>
            <p:ph type="title"/>
          </p:nvPr>
        </p:nvSpPr>
        <p:spPr>
          <a:xfrm>
            <a:off x="6917993" y="192289"/>
            <a:ext cx="4123733" cy="1433322"/>
          </a:xfrm>
          <a:solidFill>
            <a:srgbClr val="B80E0F"/>
          </a:solidFill>
        </p:spPr>
        <p:txBody>
          <a:bodyPr/>
          <a:lstStyle/>
          <a:p>
            <a:pPr lvl="0"/>
            <a:r>
              <a:rPr lang="en-GB" sz="3600" b="1" i="1" u="sng">
                <a:solidFill>
                  <a:srgbClr val="FFFF00"/>
                </a:solidFill>
              </a:rPr>
              <a:t>What, Where and why?</a:t>
            </a:r>
          </a:p>
        </p:txBody>
      </p:sp>
      <p:sp>
        <p:nvSpPr>
          <p:cNvPr id="3" name="Content Placeholder 2">
            <a:extLst>
              <a:ext uri="{FF2B5EF4-FFF2-40B4-BE49-F238E27FC236}">
                <a16:creationId xmlns:a16="http://schemas.microsoft.com/office/drawing/2014/main" id="{A8DA7982-C059-4AEA-9767-E926477FC248}"/>
              </a:ext>
            </a:extLst>
          </p:cNvPr>
          <p:cNvSpPr txBox="1">
            <a:spLocks noGrp="1"/>
          </p:cNvSpPr>
          <p:nvPr>
            <p:ph idx="1"/>
          </p:nvPr>
        </p:nvSpPr>
        <p:spPr>
          <a:xfrm>
            <a:off x="6774871" y="1851788"/>
            <a:ext cx="4618552" cy="3787773"/>
          </a:xfrm>
        </p:spPr>
        <p:txBody>
          <a:bodyPr/>
          <a:lstStyle/>
          <a:p>
            <a:pPr lvl="0">
              <a:lnSpc>
                <a:spcPct val="100000"/>
              </a:lnSpc>
              <a:buClr>
                <a:srgbClr val="94E6F7"/>
              </a:buClr>
              <a:buFont typeface="Wingdings" pitchFamily="2"/>
              <a:buChar char="q"/>
            </a:pPr>
            <a:r>
              <a:rPr lang="en-GB" sz="1900" dirty="0">
                <a:latin typeface="Abadi" pitchFamily="34"/>
              </a:rPr>
              <a:t>NANDO’s is a restaurant with casual dinning</a:t>
            </a:r>
          </a:p>
          <a:p>
            <a:pPr lvl="0">
              <a:lnSpc>
                <a:spcPct val="100000"/>
              </a:lnSpc>
              <a:buClr>
                <a:srgbClr val="94E6F7"/>
              </a:buClr>
              <a:buFont typeface="Wingdings" pitchFamily="2"/>
              <a:buChar char="q"/>
            </a:pPr>
            <a:r>
              <a:rPr lang="en-GB" sz="1900" dirty="0">
                <a:latin typeface="Abadi" pitchFamily="34"/>
              </a:rPr>
              <a:t>Nando’s offers: </a:t>
            </a:r>
          </a:p>
          <a:p>
            <a:pPr marL="0" lvl="0" indent="0">
              <a:lnSpc>
                <a:spcPct val="100000"/>
              </a:lnSpc>
              <a:buNone/>
            </a:pPr>
            <a:r>
              <a:rPr lang="en-GB" sz="1900" dirty="0">
                <a:latin typeface="Abadi" pitchFamily="34"/>
              </a:rPr>
              <a:t>        - relaxed atmosphere </a:t>
            </a:r>
          </a:p>
          <a:p>
            <a:pPr marL="0" lvl="0" indent="0">
              <a:lnSpc>
                <a:spcPct val="100000"/>
              </a:lnSpc>
              <a:buNone/>
            </a:pPr>
            <a:r>
              <a:rPr lang="en-GB" sz="1900" dirty="0">
                <a:latin typeface="Abadi" pitchFamily="34"/>
              </a:rPr>
              <a:t>        - friendly service</a:t>
            </a:r>
          </a:p>
          <a:p>
            <a:pPr marL="0" lvl="0" indent="0">
              <a:lnSpc>
                <a:spcPct val="100000"/>
              </a:lnSpc>
              <a:buNone/>
            </a:pPr>
            <a:r>
              <a:rPr lang="en-GB" sz="1900" dirty="0">
                <a:latin typeface="Abadi" pitchFamily="34"/>
              </a:rPr>
              <a:t>        - delicious food</a:t>
            </a:r>
          </a:p>
          <a:p>
            <a:pPr lvl="0">
              <a:lnSpc>
                <a:spcPct val="100000"/>
              </a:lnSpc>
              <a:buClr>
                <a:srgbClr val="94E6F7"/>
              </a:buClr>
              <a:buFont typeface="Wingdings" pitchFamily="2"/>
              <a:buChar char="q"/>
            </a:pPr>
            <a:r>
              <a:rPr lang="en-GB" sz="1900" dirty="0">
                <a:latin typeface="Abadi" pitchFamily="34"/>
              </a:rPr>
              <a:t>The main thing they are known for is for their special types of chicken</a:t>
            </a:r>
          </a:p>
          <a:p>
            <a:pPr marL="0" lvl="0" indent="0">
              <a:lnSpc>
                <a:spcPct val="100000"/>
              </a:lnSpc>
              <a:buNone/>
            </a:pPr>
            <a:r>
              <a:rPr lang="en-GB" sz="1900" dirty="0">
                <a:latin typeface="Abadi" pitchFamily="34"/>
              </a:rPr>
              <a:t>                           </a:t>
            </a:r>
          </a:p>
        </p:txBody>
      </p:sp>
      <p:pic>
        <p:nvPicPr>
          <p:cNvPr id="4" name="Picture 4" descr="A bunch of food on a table&#10;&#10;Description automatically generated">
            <a:extLst>
              <a:ext uri="{FF2B5EF4-FFF2-40B4-BE49-F238E27FC236}">
                <a16:creationId xmlns:a16="http://schemas.microsoft.com/office/drawing/2014/main" id="{E4CD7B6F-DFE9-4B2C-83FC-053FF540393F}"/>
              </a:ext>
            </a:extLst>
          </p:cNvPr>
          <p:cNvPicPr>
            <a:picLocks noChangeAspect="1"/>
          </p:cNvPicPr>
          <p:nvPr/>
        </p:nvPicPr>
        <p:blipFill>
          <a:blip r:embed="rId4"/>
          <a:srcRect l="6356" r="13079"/>
          <a:stretch>
            <a:fillRect/>
          </a:stretch>
        </p:blipFill>
        <p:spPr>
          <a:xfrm>
            <a:off x="320954" y="322902"/>
            <a:ext cx="5641848" cy="4919472"/>
          </a:xfrm>
          <a:prstGeom prst="rect">
            <a:avLst/>
          </a:prstGeom>
          <a:solidFill>
            <a:srgbClr val="FFFFFF"/>
          </a:solidFill>
          <a:ln cap="flat">
            <a:noFill/>
          </a:ln>
        </p:spPr>
      </p:pic>
      <p:pic>
        <p:nvPicPr>
          <p:cNvPr id="5" name="Tyga-Far Away Instrumental">
            <a:extLst>
              <a:ext uri="{FF2B5EF4-FFF2-40B4-BE49-F238E27FC236}">
                <a16:creationId xmlns:a16="http://schemas.microsoft.com/office/drawing/2014/main" id="{601EBF2B-80F4-4841-9200-889E203BB7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H="1">
            <a:off x="10889324" y="5865738"/>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2">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4" descr="A store front at night&#10;&#10;Description automatically generated">
            <a:extLst>
              <a:ext uri="{FF2B5EF4-FFF2-40B4-BE49-F238E27FC236}">
                <a16:creationId xmlns:a16="http://schemas.microsoft.com/office/drawing/2014/main" id="{4333F06C-E1EA-48E0-B7F3-50B8C91156E1}"/>
              </a:ext>
            </a:extLst>
          </p:cNvPr>
          <p:cNvPicPr>
            <a:picLocks noChangeAspect="1"/>
          </p:cNvPicPr>
          <p:nvPr/>
        </p:nvPicPr>
        <p:blipFill>
          <a:blip r:embed="rId5"/>
          <a:srcRect r="9091" b="23103"/>
          <a:stretch>
            <a:fillRect/>
          </a:stretch>
        </p:blipFill>
        <p:spPr>
          <a:xfrm>
            <a:off x="18" y="9"/>
            <a:ext cx="12191978" cy="6857990"/>
          </a:xfrm>
          <a:prstGeom prst="rect">
            <a:avLst/>
          </a:prstGeom>
          <a:noFill/>
          <a:ln cap="flat">
            <a:noFill/>
          </a:ln>
        </p:spPr>
      </p:pic>
      <p:sp>
        <p:nvSpPr>
          <p:cNvPr id="3" name="Rectangle 10">
            <a:extLst>
              <a:ext uri="{FF2B5EF4-FFF2-40B4-BE49-F238E27FC236}">
                <a16:creationId xmlns:a16="http://schemas.microsoft.com/office/drawing/2014/main" id="{E65679E7-7C59-49A4-A95B-75B920DDD00D}"/>
              </a:ext>
            </a:extLst>
          </p:cNvPr>
          <p:cNvSpPr>
            <a:spLocks noMove="1" noResize="1"/>
          </p:cNvSpPr>
          <p:nvPr/>
        </p:nvSpPr>
        <p:spPr>
          <a:xfrm rot="21420016">
            <a:off x="-153071" y="613636"/>
            <a:ext cx="8044104" cy="5638803"/>
          </a:xfrm>
          <a:custGeom>
            <a:avLst/>
            <a:gdLst>
              <a:gd name="f0" fmla="val w"/>
              <a:gd name="f1" fmla="val h"/>
              <a:gd name="f2" fmla="val 0"/>
              <a:gd name="f3" fmla="val 8044107"/>
              <a:gd name="f4" fmla="val 5638800"/>
              <a:gd name="f5" fmla="val 295517"/>
              <a:gd name="f6" fmla="*/ f0 1 8044107"/>
              <a:gd name="f7" fmla="*/ f1 1 5638800"/>
              <a:gd name="f8" fmla="+- f4 0 f2"/>
              <a:gd name="f9" fmla="+- f3 0 f2"/>
              <a:gd name="f10" fmla="*/ f9 1 8044107"/>
              <a:gd name="f11" fmla="*/ f8 1 56388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044107" h="5638800">
                <a:moveTo>
                  <a:pt x="f3" y="f2"/>
                </a:moveTo>
                <a:lnTo>
                  <a:pt x="f3" y="f4"/>
                </a:lnTo>
                <a:lnTo>
                  <a:pt x="f2" y="f4"/>
                </a:lnTo>
                <a:lnTo>
                  <a:pt x="f5" y="f2"/>
                </a:lnTo>
                <a:close/>
              </a:path>
            </a:pathLst>
          </a:custGeom>
          <a:solidFill>
            <a:srgbClr val="B80E0F">
              <a:alpha val="8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D934423F-6F65-4C1B-90C8-A1A25DE50BAC}"/>
              </a:ext>
            </a:extLst>
          </p:cNvPr>
          <p:cNvSpPr txBox="1">
            <a:spLocks noGrp="1"/>
          </p:cNvSpPr>
          <p:nvPr>
            <p:ph type="title"/>
          </p:nvPr>
        </p:nvSpPr>
        <p:spPr>
          <a:xfrm rot="21420016">
            <a:off x="486104" y="1220998"/>
            <a:ext cx="6851187" cy="1151961"/>
          </a:xfrm>
        </p:spPr>
        <p:txBody>
          <a:bodyPr/>
          <a:lstStyle/>
          <a:p>
            <a:pPr marL="571500" lvl="0" indent="-571500">
              <a:buSzPct val="100000"/>
              <a:buFont typeface="Wingdings" pitchFamily="2"/>
              <a:buChar char="Ø"/>
            </a:pPr>
            <a:r>
              <a:rPr lang="en-GB">
                <a:solidFill>
                  <a:srgbClr val="FFFFFF"/>
                </a:solidFill>
              </a:rPr>
              <a:t>ABOUT Nando's...</a:t>
            </a:r>
          </a:p>
        </p:txBody>
      </p:sp>
      <p:sp>
        <p:nvSpPr>
          <p:cNvPr id="5" name="Content Placeholder 2">
            <a:extLst>
              <a:ext uri="{FF2B5EF4-FFF2-40B4-BE49-F238E27FC236}">
                <a16:creationId xmlns:a16="http://schemas.microsoft.com/office/drawing/2014/main" id="{514ADB5B-E255-493F-AA10-2F6C0339AB23}"/>
              </a:ext>
            </a:extLst>
          </p:cNvPr>
          <p:cNvSpPr txBox="1">
            <a:spLocks noGrp="1"/>
          </p:cNvSpPr>
          <p:nvPr>
            <p:ph idx="1"/>
          </p:nvPr>
        </p:nvSpPr>
        <p:spPr>
          <a:xfrm rot="21420016">
            <a:off x="603221" y="2440890"/>
            <a:ext cx="7131807" cy="3563663"/>
          </a:xfrm>
        </p:spPr>
        <p:txBody>
          <a:bodyPr/>
          <a:lstStyle/>
          <a:p>
            <a:pPr lvl="0">
              <a:lnSpc>
                <a:spcPct val="110000"/>
              </a:lnSpc>
            </a:pPr>
            <a:r>
              <a:rPr lang="en-GB" sz="1600">
                <a:solidFill>
                  <a:srgbClr val="FFFFFF"/>
                </a:solidFill>
                <a:latin typeface="Abadi" pitchFamily="34"/>
              </a:rPr>
              <a:t>1987- First Nando’s has been opened in Ealing Common and it firstly has been a take away. </a:t>
            </a:r>
          </a:p>
          <a:p>
            <a:pPr lvl="0">
              <a:lnSpc>
                <a:spcPct val="110000"/>
              </a:lnSpc>
            </a:pPr>
            <a:r>
              <a:rPr lang="en-GB" sz="1600">
                <a:solidFill>
                  <a:srgbClr val="FFFFFF"/>
                </a:solidFill>
                <a:latin typeface="Abadi" pitchFamily="34"/>
              </a:rPr>
              <a:t>1996-By then they have realised that Nando's was made for restaurants, not take-aways. So when the Putney restaurant opened, we added plates and cutlery</a:t>
            </a:r>
          </a:p>
          <a:p>
            <a:pPr lvl="0">
              <a:lnSpc>
                <a:spcPct val="110000"/>
              </a:lnSpc>
            </a:pPr>
            <a:r>
              <a:rPr lang="en-GB" sz="1600">
                <a:solidFill>
                  <a:srgbClr val="FFFFFF"/>
                </a:solidFill>
                <a:latin typeface="Abadi" pitchFamily="34"/>
              </a:rPr>
              <a:t>2002- Already 40 Nando’s restaurants in UK </a:t>
            </a:r>
          </a:p>
          <a:p>
            <a:pPr lvl="0">
              <a:lnSpc>
                <a:spcPct val="110000"/>
              </a:lnSpc>
            </a:pPr>
            <a:r>
              <a:rPr lang="en-GB" sz="1600">
                <a:solidFill>
                  <a:srgbClr val="FFFFFF"/>
                </a:solidFill>
                <a:latin typeface="Abadi" pitchFamily="34"/>
              </a:rPr>
              <a:t>2013- The 300</a:t>
            </a:r>
            <a:r>
              <a:rPr lang="en-GB" sz="1600" baseline="30000">
                <a:solidFill>
                  <a:srgbClr val="FFFFFF"/>
                </a:solidFill>
                <a:latin typeface="Abadi" pitchFamily="34"/>
              </a:rPr>
              <a:t>th</a:t>
            </a:r>
            <a:r>
              <a:rPr lang="en-GB" sz="1600">
                <a:solidFill>
                  <a:srgbClr val="FFFFFF"/>
                </a:solidFill>
                <a:latin typeface="Abadi" pitchFamily="34"/>
              </a:rPr>
              <a:t> Restaurant opened in Townbridge and the Royal Baby did visit it </a:t>
            </a:r>
          </a:p>
          <a:p>
            <a:pPr lvl="0">
              <a:lnSpc>
                <a:spcPct val="110000"/>
              </a:lnSpc>
            </a:pPr>
            <a:r>
              <a:rPr lang="en-GB" sz="1600">
                <a:solidFill>
                  <a:srgbClr val="FFFFFF"/>
                </a:solidFill>
                <a:latin typeface="Abadi" pitchFamily="34"/>
              </a:rPr>
              <a:t>2018- Their future king Prince William, reveals he has a soft spot for Nando’s.</a:t>
            </a:r>
          </a:p>
          <a:p>
            <a:pPr lvl="0">
              <a:lnSpc>
                <a:spcPct val="110000"/>
              </a:lnSpc>
            </a:pPr>
            <a:endParaRPr lang="en-GB" sz="1500">
              <a:solidFill>
                <a:srgbClr val="FFFFFF"/>
              </a:solidFill>
            </a:endParaRPr>
          </a:p>
        </p:txBody>
      </p:sp>
      <p:pic>
        <p:nvPicPr>
          <p:cNvPr id="6" name="Tyga-Far Away Instrumental">
            <a:extLst>
              <a:ext uri="{FF2B5EF4-FFF2-40B4-BE49-F238E27FC236}">
                <a16:creationId xmlns:a16="http://schemas.microsoft.com/office/drawing/2014/main" id="{A7934D9B-670A-4A69-B4C0-C88C4EB336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H="1">
            <a:off x="11384280" y="6459056"/>
            <a:ext cx="348176" cy="34817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3">
    <p:bg>
      <p:bgPr>
        <a:blipFill>
          <a:blip r:embed="rId4"/>
          <a:stretch>
            <a:fillRect/>
          </a:stretch>
        </a:blipFill>
        <a:effectLst/>
      </p:bgPr>
    </p:bg>
    <p:spTree>
      <p:nvGrpSpPr>
        <p:cNvPr id="1" name=""/>
        <p:cNvGrpSpPr/>
        <p:nvPr/>
      </p:nvGrpSpPr>
      <p:grpSpPr>
        <a:xfrm>
          <a:off x="0" y="0"/>
          <a:ext cx="0" cy="0"/>
          <a:chOff x="0" y="0"/>
          <a:chExt cx="0" cy="0"/>
        </a:xfrm>
      </p:grpSpPr>
      <p:sp>
        <p:nvSpPr>
          <p:cNvPr id="2" name="Rectangle 70">
            <a:extLst>
              <a:ext uri="{FF2B5EF4-FFF2-40B4-BE49-F238E27FC236}">
                <a16:creationId xmlns:a16="http://schemas.microsoft.com/office/drawing/2014/main" id="{BB7AA3C8-BC32-47E2-9336-ABEF1AB71C09}"/>
              </a:ext>
            </a:extLst>
          </p:cNvPr>
          <p:cNvSpPr>
            <a:spLocks noMove="1" noResize="1"/>
          </p:cNvSpPr>
          <p:nvPr/>
        </p:nvSpPr>
        <p:spPr>
          <a:xfrm>
            <a:off x="0" y="0"/>
            <a:ext cx="12191996" cy="6858000"/>
          </a:xfrm>
          <a:prstGeom prst="rect">
            <a:avLst/>
          </a:prstGeom>
          <a:blipFill>
            <a:blip r:embed="rId4">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3" name="Rectangle 72">
            <a:extLst>
              <a:ext uri="{FF2B5EF4-FFF2-40B4-BE49-F238E27FC236}">
                <a16:creationId xmlns:a16="http://schemas.microsoft.com/office/drawing/2014/main" id="{442A5777-78AE-4F01-A163-A74F12987CBC}"/>
              </a:ext>
            </a:extLst>
          </p:cNvPr>
          <p:cNvSpPr>
            <a:spLocks noMove="1" noResize="1"/>
          </p:cNvSpPr>
          <p:nvPr/>
        </p:nvSpPr>
        <p:spPr>
          <a:xfrm>
            <a:off x="0" y="4572000"/>
            <a:ext cx="12191996" cy="2286000"/>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C8127688-DE9C-4A9F-A593-CE0B6E4543B8}"/>
              </a:ext>
            </a:extLst>
          </p:cNvPr>
          <p:cNvSpPr txBox="1">
            <a:spLocks noGrp="1"/>
          </p:cNvSpPr>
          <p:nvPr>
            <p:ph type="title"/>
          </p:nvPr>
        </p:nvSpPr>
        <p:spPr>
          <a:xfrm>
            <a:off x="685800" y="4945678"/>
            <a:ext cx="10792836" cy="1151961"/>
          </a:xfrm>
        </p:spPr>
        <p:txBody>
          <a:bodyPr/>
          <a:lstStyle/>
          <a:p>
            <a:pPr marL="571500" lvl="0" indent="-571500">
              <a:buSzPct val="100000"/>
              <a:buFont typeface="Wingdings" pitchFamily="2"/>
              <a:buChar char="Ø"/>
            </a:pPr>
            <a:r>
              <a:rPr lang="en-GB">
                <a:solidFill>
                  <a:srgbClr val="FFFFFF"/>
                </a:solidFill>
              </a:rPr>
              <a:t>Definition of guest service </a:t>
            </a:r>
          </a:p>
        </p:txBody>
      </p:sp>
      <p:sp>
        <p:nvSpPr>
          <p:cNvPr id="5" name="Content Placeholder 2">
            <a:extLst>
              <a:ext uri="{FF2B5EF4-FFF2-40B4-BE49-F238E27FC236}">
                <a16:creationId xmlns:a16="http://schemas.microsoft.com/office/drawing/2014/main" id="{00923E7E-046A-4E6F-9EEA-CA8B5AD1EB44}"/>
              </a:ext>
            </a:extLst>
          </p:cNvPr>
          <p:cNvSpPr txBox="1">
            <a:spLocks noGrp="1"/>
          </p:cNvSpPr>
          <p:nvPr>
            <p:ph idx="1"/>
          </p:nvPr>
        </p:nvSpPr>
        <p:spPr>
          <a:xfrm>
            <a:off x="5874325" y="193962"/>
            <a:ext cx="6317671" cy="4378037"/>
          </a:xfrm>
        </p:spPr>
        <p:txBody>
          <a:bodyPr anchor="t">
            <a:normAutofit fontScale="92500"/>
          </a:bodyPr>
          <a:lstStyle/>
          <a:p>
            <a:pPr lvl="0">
              <a:lnSpc>
                <a:spcPct val="100000"/>
              </a:lnSpc>
            </a:pPr>
            <a:r>
              <a:rPr lang="en-GB" dirty="0">
                <a:latin typeface="Abadi" pitchFamily="34"/>
              </a:rPr>
              <a:t>The guest service is formed by people working in hotels, spas or other locations helping the customers get the needed details or the perfect services helping them to have the best time during staying in the specific place </a:t>
            </a:r>
          </a:p>
          <a:p>
            <a:pPr>
              <a:lnSpc>
                <a:spcPct val="100000"/>
              </a:lnSpc>
            </a:pPr>
            <a:r>
              <a:rPr lang="en-GB" dirty="0">
                <a:latin typeface="Abadi" pitchFamily="34"/>
              </a:rPr>
              <a:t>Also a guest service is represented by listening to guests and help their guest accommodate.</a:t>
            </a:r>
          </a:p>
          <a:p>
            <a:pPr lvl="0">
              <a:lnSpc>
                <a:spcPct val="100000"/>
              </a:lnSpc>
              <a:buFont typeface="Wingdings" panose="05000000000000000000" pitchFamily="2" charset="2"/>
              <a:buChar char="§"/>
            </a:pPr>
            <a:r>
              <a:rPr lang="en-GB" dirty="0">
                <a:latin typeface="Abadi" pitchFamily="34"/>
              </a:rPr>
              <a:t>When it comes about Guest Service in the Hospitality Industry it prepares hospitality to meet and exceed guests’ expectations through quality service that is evident in:                     </a:t>
            </a:r>
            <a:r>
              <a:rPr lang="en-GB" b="1" dirty="0">
                <a:latin typeface="Abadi" pitchFamily="34"/>
              </a:rPr>
              <a:t>¬</a:t>
            </a:r>
            <a:r>
              <a:rPr lang="en-GB" sz="1800" dirty="0">
                <a:latin typeface="Abadi" pitchFamily="34"/>
              </a:rPr>
              <a:t>all of the operation,                                               </a:t>
            </a:r>
            <a:r>
              <a:rPr lang="en-GB" sz="1800" b="1" dirty="0">
                <a:latin typeface="Abadi" pitchFamily="34"/>
              </a:rPr>
              <a:t>¬</a:t>
            </a:r>
            <a:r>
              <a:rPr lang="en-GB" sz="1800" dirty="0">
                <a:latin typeface="Abadi" pitchFamily="34"/>
              </a:rPr>
              <a:t>its people,                                                                   </a:t>
            </a:r>
            <a:r>
              <a:rPr lang="en-GB" sz="1800" b="1" dirty="0">
                <a:latin typeface="Abadi" pitchFamily="34"/>
              </a:rPr>
              <a:t>¬</a:t>
            </a:r>
            <a:r>
              <a:rPr lang="en-GB" sz="1800" dirty="0">
                <a:latin typeface="Abadi" pitchFamily="34"/>
              </a:rPr>
              <a:t>its plan </a:t>
            </a:r>
            <a:endParaRPr lang="en-GB" dirty="0">
              <a:latin typeface="Abadi" pitchFamily="34"/>
            </a:endParaRPr>
          </a:p>
        </p:txBody>
      </p:sp>
      <p:pic>
        <p:nvPicPr>
          <p:cNvPr id="6" name="Picture 2" descr="See the source image">
            <a:extLst>
              <a:ext uri="{FF2B5EF4-FFF2-40B4-BE49-F238E27FC236}">
                <a16:creationId xmlns:a16="http://schemas.microsoft.com/office/drawing/2014/main" id="{34FC0B99-67F9-4265-BBE9-A6B100B62C85}"/>
              </a:ext>
            </a:extLst>
          </p:cNvPr>
          <p:cNvPicPr>
            <a:picLocks noChangeAspect="1"/>
          </p:cNvPicPr>
          <p:nvPr/>
        </p:nvPicPr>
        <p:blipFill>
          <a:blip r:embed="rId5"/>
          <a:stretch>
            <a:fillRect/>
          </a:stretch>
        </p:blipFill>
        <p:spPr>
          <a:xfrm>
            <a:off x="0" y="1106129"/>
            <a:ext cx="5877681" cy="2115967"/>
          </a:xfrm>
          <a:prstGeom prst="rect">
            <a:avLst/>
          </a:prstGeom>
          <a:noFill/>
          <a:ln cap="flat">
            <a:noFill/>
          </a:ln>
        </p:spPr>
      </p:pic>
      <p:pic>
        <p:nvPicPr>
          <p:cNvPr id="7" name="Tyga-Far Away Instrumental">
            <a:extLst>
              <a:ext uri="{FF2B5EF4-FFF2-40B4-BE49-F238E27FC236}">
                <a16:creationId xmlns:a16="http://schemas.microsoft.com/office/drawing/2014/main" id="{E88E06A6-6C81-4B3A-95D3-8A8EB37B12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78636" y="6400800"/>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C4FD7-9DDA-43AE-A1CF-8780DCBFC41A}"/>
              </a:ext>
            </a:extLst>
          </p:cNvPr>
          <p:cNvSpPr txBox="1">
            <a:spLocks noGrp="1"/>
          </p:cNvSpPr>
          <p:nvPr>
            <p:ph type="title"/>
          </p:nvPr>
        </p:nvSpPr>
        <p:spPr>
          <a:xfrm>
            <a:off x="113111" y="278562"/>
            <a:ext cx="9603275" cy="1049237"/>
          </a:xfrm>
        </p:spPr>
        <p:txBody>
          <a:bodyPr/>
          <a:lstStyle/>
          <a:p>
            <a:pPr lvl="0"/>
            <a:r>
              <a:rPr lang="en-GB" sz="4800">
                <a:solidFill>
                  <a:srgbClr val="F25152"/>
                </a:solidFill>
              </a:rPr>
              <a:t>Nando’s MISSION </a:t>
            </a:r>
          </a:p>
        </p:txBody>
      </p:sp>
      <p:sp>
        <p:nvSpPr>
          <p:cNvPr id="3" name="Content Placeholder 2">
            <a:extLst>
              <a:ext uri="{FF2B5EF4-FFF2-40B4-BE49-F238E27FC236}">
                <a16:creationId xmlns:a16="http://schemas.microsoft.com/office/drawing/2014/main" id="{4315A1BE-0CDC-4C65-9088-AAE56C903DE2}"/>
              </a:ext>
            </a:extLst>
          </p:cNvPr>
          <p:cNvSpPr txBox="1">
            <a:spLocks noGrp="1"/>
          </p:cNvSpPr>
          <p:nvPr>
            <p:ph idx="1"/>
          </p:nvPr>
        </p:nvSpPr>
        <p:spPr>
          <a:xfrm>
            <a:off x="4890055" y="435693"/>
            <a:ext cx="6510271" cy="5587980"/>
          </a:xfrm>
        </p:spPr>
        <p:txBody>
          <a:bodyPr/>
          <a:lstStyle/>
          <a:p>
            <a:pPr lvl="0">
              <a:lnSpc>
                <a:spcPct val="80000"/>
              </a:lnSpc>
            </a:pPr>
            <a:r>
              <a:rPr lang="en-GB" sz="2400">
                <a:latin typeface="Abadi" pitchFamily="34"/>
              </a:rPr>
              <a:t>To create memorable experiences for everyone having a bit or more of Nando’s in their life </a:t>
            </a:r>
          </a:p>
          <a:p>
            <a:pPr lvl="0">
              <a:lnSpc>
                <a:spcPct val="80000"/>
              </a:lnSpc>
            </a:pPr>
            <a:r>
              <a:rPr lang="en-GB" sz="2400">
                <a:latin typeface="Abadi" pitchFamily="34"/>
              </a:rPr>
              <a:t>Keep everyone safe and relaxed during their time at Nando’s</a:t>
            </a:r>
          </a:p>
          <a:p>
            <a:pPr lvl="0">
              <a:lnSpc>
                <a:spcPct val="80000"/>
              </a:lnSpc>
            </a:pPr>
            <a:r>
              <a:rPr lang="en-GB" sz="2400">
                <a:latin typeface="Abadi" pitchFamily="34"/>
              </a:rPr>
              <a:t>To increase the number of guest as the time walks past </a:t>
            </a:r>
          </a:p>
          <a:p>
            <a:pPr lvl="0">
              <a:lnSpc>
                <a:spcPct val="80000"/>
              </a:lnSpc>
            </a:pPr>
            <a:r>
              <a:rPr lang="en-GB" sz="2400">
                <a:latin typeface="Abadi" pitchFamily="34"/>
              </a:rPr>
              <a:t>To be a place in which everyone is feeling just like home being themselves </a:t>
            </a:r>
          </a:p>
          <a:p>
            <a:pPr lvl="0">
              <a:lnSpc>
                <a:spcPct val="80000"/>
              </a:lnSpc>
            </a:pPr>
            <a:r>
              <a:rPr lang="en-GB" sz="2400">
                <a:latin typeface="Abadi" pitchFamily="34"/>
              </a:rPr>
              <a:t>Keep the light always splendid so it can give a good atmosphere for everyone coming </a:t>
            </a:r>
          </a:p>
          <a:p>
            <a:pPr lvl="0">
              <a:lnSpc>
                <a:spcPct val="80000"/>
              </a:lnSpc>
            </a:pPr>
            <a:r>
              <a:rPr lang="en-GB" sz="2400">
                <a:latin typeface="Abadi" pitchFamily="34"/>
              </a:rPr>
              <a:t>To consider their staff team as being family. </a:t>
            </a:r>
          </a:p>
        </p:txBody>
      </p:sp>
      <p:pic>
        <p:nvPicPr>
          <p:cNvPr id="4" name="Picture 3">
            <a:extLst>
              <a:ext uri="{FF2B5EF4-FFF2-40B4-BE49-F238E27FC236}">
                <a16:creationId xmlns:a16="http://schemas.microsoft.com/office/drawing/2014/main" id="{5EEB84E5-B877-4081-B15F-1D23425E069B}"/>
              </a:ext>
            </a:extLst>
          </p:cNvPr>
          <p:cNvPicPr>
            <a:picLocks noChangeAspect="1"/>
          </p:cNvPicPr>
          <p:nvPr/>
        </p:nvPicPr>
        <p:blipFill>
          <a:blip r:embed="rId4"/>
          <a:stretch>
            <a:fillRect/>
          </a:stretch>
        </p:blipFill>
        <p:spPr>
          <a:xfrm>
            <a:off x="265870" y="1185226"/>
            <a:ext cx="4226612" cy="4256806"/>
          </a:xfrm>
          <a:prstGeom prst="rect">
            <a:avLst/>
          </a:prstGeom>
          <a:solidFill>
            <a:srgbClr val="EDEDED"/>
          </a:solidFill>
          <a:ln cap="flat">
            <a:noFill/>
          </a:ln>
        </p:spPr>
      </p:pic>
      <p:pic>
        <p:nvPicPr>
          <p:cNvPr id="5" name="Tyga-Far Away Instrumental">
            <a:extLst>
              <a:ext uri="{FF2B5EF4-FFF2-40B4-BE49-F238E27FC236}">
                <a16:creationId xmlns:a16="http://schemas.microsoft.com/office/drawing/2014/main" id="{21583126-5257-42A5-8B1E-D09E21C8B8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01740" y="5871270"/>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19">
            <a:extLst>
              <a:ext uri="{FF2B5EF4-FFF2-40B4-BE49-F238E27FC236}">
                <a16:creationId xmlns:a16="http://schemas.microsoft.com/office/drawing/2014/main" id="{F56F0DB0-A7D7-4D56-9480-902B06EF94B9}"/>
              </a:ext>
            </a:extLst>
          </p:cNvPr>
          <p:cNvPicPr>
            <a:picLocks noMove="1" noResize="1"/>
          </p:cNvPicPr>
          <p:nvPr/>
        </p:nvPicPr>
        <p:blipFill>
          <a:blip r:embed="rId5"/>
          <a:stretch>
            <a:fillRect/>
          </a:stretch>
        </p:blipFill>
        <p:spPr>
          <a:xfrm>
            <a:off x="0" y="0"/>
            <a:ext cx="12191996" cy="6858000"/>
          </a:xfrm>
          <a:prstGeom prst="rect">
            <a:avLst/>
          </a:prstGeom>
          <a:noFill/>
          <a:ln cap="flat">
            <a:noFill/>
          </a:ln>
        </p:spPr>
      </p:pic>
      <p:sp>
        <p:nvSpPr>
          <p:cNvPr id="3" name="Rectangle 21">
            <a:extLst>
              <a:ext uri="{FF2B5EF4-FFF2-40B4-BE49-F238E27FC236}">
                <a16:creationId xmlns:a16="http://schemas.microsoft.com/office/drawing/2014/main" id="{3417F041-7DBF-4FC9-89C4-EC9DAEAAC1A5}"/>
              </a:ext>
            </a:extLst>
          </p:cNvPr>
          <p:cNvSpPr>
            <a:spLocks noMove="1" noResize="1"/>
          </p:cNvSpPr>
          <p:nvPr/>
        </p:nvSpPr>
        <p:spPr>
          <a:xfrm>
            <a:off x="0" y="0"/>
            <a:ext cx="11979947" cy="6644085"/>
          </a:xfrm>
          <a:prstGeom prst="rect">
            <a:avLst/>
          </a:prstGeom>
          <a:blipFill>
            <a:blip r:embed="rId4">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BB86603B-3689-4FA0-9C11-31A860C54707}"/>
              </a:ext>
            </a:extLst>
          </p:cNvPr>
          <p:cNvSpPr txBox="1">
            <a:spLocks noGrp="1"/>
          </p:cNvSpPr>
          <p:nvPr>
            <p:ph type="title"/>
          </p:nvPr>
        </p:nvSpPr>
        <p:spPr>
          <a:xfrm>
            <a:off x="212049" y="150830"/>
            <a:ext cx="4957273" cy="1146822"/>
          </a:xfrm>
        </p:spPr>
        <p:txBody>
          <a:bodyPr/>
          <a:lstStyle/>
          <a:p>
            <a:pPr lvl="0"/>
            <a:r>
              <a:rPr lang="en-US" sz="3800" i="1" u="sng">
                <a:solidFill>
                  <a:srgbClr val="FFC000"/>
                </a:solidFill>
              </a:rPr>
              <a:t>PRODUCTS AND SERVICISES </a:t>
            </a:r>
          </a:p>
        </p:txBody>
      </p:sp>
      <p:pic>
        <p:nvPicPr>
          <p:cNvPr id="5" name="Content Placeholder 9">
            <a:extLst>
              <a:ext uri="{FF2B5EF4-FFF2-40B4-BE49-F238E27FC236}">
                <a16:creationId xmlns:a16="http://schemas.microsoft.com/office/drawing/2014/main" id="{72D680AF-3B0C-4E25-B6D0-E748D96ABDD0}"/>
              </a:ext>
            </a:extLst>
          </p:cNvPr>
          <p:cNvPicPr>
            <a:picLocks noGrp="1" noChangeAspect="1"/>
          </p:cNvPicPr>
          <p:nvPr>
            <p:ph idx="1"/>
          </p:nvPr>
        </p:nvPicPr>
        <p:blipFill>
          <a:blip r:embed="rId6"/>
          <a:srcRect l="27524" r="14504" b="-1"/>
          <a:stretch>
            <a:fillRect/>
          </a:stretch>
        </p:blipFill>
        <p:spPr>
          <a:xfrm>
            <a:off x="6327849" y="234342"/>
            <a:ext cx="5146362" cy="5903412"/>
          </a:xfrm>
        </p:spPr>
      </p:pic>
      <p:sp>
        <p:nvSpPr>
          <p:cNvPr id="6" name="Freeform 9">
            <a:extLst>
              <a:ext uri="{FF2B5EF4-FFF2-40B4-BE49-F238E27FC236}">
                <a16:creationId xmlns:a16="http://schemas.microsoft.com/office/drawing/2014/main" id="{7CFDDF45-C58A-453B-9CE4-1634166FFE92}"/>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25">
            <a:extLst>
              <a:ext uri="{FF2B5EF4-FFF2-40B4-BE49-F238E27FC236}">
                <a16:creationId xmlns:a16="http://schemas.microsoft.com/office/drawing/2014/main" id="{DC952CDB-2BF8-4D9D-B6DB-76BF567B6D70}"/>
              </a:ext>
            </a:extLst>
          </p:cNvPr>
          <p:cNvSpPr>
            <a:spLocks noMove="1" noResize="1"/>
          </p:cNvSpPr>
          <p:nvPr/>
        </p:nvSpPr>
        <p:spPr>
          <a:xfrm>
            <a:off x="0" y="0"/>
            <a:ext cx="6094411" cy="6380792"/>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8" name="TextBox 7">
            <a:extLst>
              <a:ext uri="{FF2B5EF4-FFF2-40B4-BE49-F238E27FC236}">
                <a16:creationId xmlns:a16="http://schemas.microsoft.com/office/drawing/2014/main" id="{871CE710-F59C-485A-A65E-9F8B002B4208}"/>
              </a:ext>
            </a:extLst>
          </p:cNvPr>
          <p:cNvSpPr txBox="1"/>
          <p:nvPr/>
        </p:nvSpPr>
        <p:spPr>
          <a:xfrm>
            <a:off x="212049" y="1270293"/>
            <a:ext cx="4957273" cy="4317403"/>
          </a:xfrm>
          <a:prstGeom prst="rect">
            <a:avLst/>
          </a:prstGeom>
          <a:noFill/>
          <a:ln cap="flat">
            <a:noFill/>
          </a:ln>
        </p:spPr>
        <p:txBody>
          <a:bodyPr vert="horz" wrap="square" lIns="91440" tIns="45720" rIns="91440" bIns="45720" anchor="ctr" anchorCtr="0" compatLnSpc="1">
            <a:normAutofit/>
          </a:bodyPr>
          <a:lstStyle/>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1" i="0" u="none" strike="noStrike" kern="1200" cap="all" spc="0" baseline="0">
                <a:solidFill>
                  <a:srgbClr val="FFFFFF"/>
                </a:solidFill>
                <a:uFillTx/>
                <a:latin typeface="Abadi" pitchFamily="34"/>
              </a:rPr>
              <a:t>Products</a:t>
            </a:r>
            <a:r>
              <a:rPr lang="en-US" sz="1900" b="0" i="0" u="none" strike="noStrike" kern="1200" cap="all" spc="0" baseline="0">
                <a:solidFill>
                  <a:srgbClr val="FFFFFF"/>
                </a:solidFill>
                <a:uFillTx/>
                <a:latin typeface="Abadi" pitchFamily="34"/>
              </a:rPr>
              <a:t>: Peri-peri, Sauce, Squeeze, range, heal kits, pan fry, bag and bake, marinades, rubs, coat and cook, halal food.</a:t>
            </a: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endParaRPr lang="en-US" sz="1900" b="1" i="0" u="none" strike="noStrike" kern="1200" cap="all" spc="0" baseline="0">
              <a:solidFill>
                <a:srgbClr val="FFFFFF"/>
              </a:solidFill>
              <a:uFillTx/>
              <a:latin typeface="Abadi"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1" i="0" u="none" strike="noStrike" kern="1200" cap="all" spc="0" baseline="0">
                <a:solidFill>
                  <a:srgbClr val="FFFFFF"/>
                </a:solidFill>
                <a:uFillTx/>
                <a:latin typeface="Abadi" pitchFamily="34"/>
              </a:rPr>
              <a:t>The services they offer </a:t>
            </a:r>
            <a:r>
              <a:rPr lang="en-US" sz="1900" b="0" i="0" u="none" strike="noStrike" kern="1200" cap="all" spc="0" baseline="0">
                <a:solidFill>
                  <a:srgbClr val="FFFFFF"/>
                </a:solidFill>
                <a:uFillTx/>
                <a:latin typeface="Abadi" pitchFamily="34"/>
              </a:rPr>
              <a:t>online booking, ordering food online, Nando's card.</a:t>
            </a:r>
          </a:p>
          <a:p>
            <a:pPr marL="0" marR="0" lvl="0" indent="0" algn="l" defTabSz="914400" rtl="0" fontAlgn="auto" hangingPunct="1">
              <a:lnSpc>
                <a:spcPct val="90000"/>
              </a:lnSpc>
              <a:spcBef>
                <a:spcPts val="0"/>
              </a:spcBef>
              <a:spcAft>
                <a:spcPts val="600"/>
              </a:spcAft>
              <a:buNone/>
              <a:tabLst/>
              <a:defRPr sz="1700" b="0" i="0" u="none" strike="noStrike" kern="0" cap="none" spc="0" baseline="0">
                <a:solidFill>
                  <a:srgbClr val="000000"/>
                </a:solidFill>
                <a:uFillTx/>
              </a:defRPr>
            </a:pPr>
            <a:endParaRPr lang="en-US" sz="1900" b="0" i="0" u="none" strike="noStrike" kern="1200" cap="all" spc="0" baseline="0">
              <a:solidFill>
                <a:srgbClr val="FFFFFF"/>
              </a:solidFill>
              <a:uFillTx/>
              <a:latin typeface="Abadi"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700" b="0" i="0" u="none" strike="noStrike" kern="0" cap="none" spc="0" baseline="0">
                <a:solidFill>
                  <a:srgbClr val="000000"/>
                </a:solidFill>
                <a:uFillTx/>
              </a:defRPr>
            </a:pPr>
            <a:r>
              <a:rPr lang="en-US" sz="1900" b="0" i="0" u="none" strike="noStrike" kern="1200" cap="all" spc="0" baseline="0">
                <a:solidFill>
                  <a:srgbClr val="FFFFFF"/>
                </a:solidFill>
                <a:uFillTx/>
                <a:latin typeface="Abadi" pitchFamily="34"/>
              </a:rPr>
              <a:t>Also all staff is focused on guest requests and they are very friendly making you feel comfortable being there and they always ask for your feedback </a:t>
            </a:r>
          </a:p>
        </p:txBody>
      </p:sp>
      <p:sp>
        <p:nvSpPr>
          <p:cNvPr id="9" name="TextBox 8">
            <a:extLst>
              <a:ext uri="{FF2B5EF4-FFF2-40B4-BE49-F238E27FC236}">
                <a16:creationId xmlns:a16="http://schemas.microsoft.com/office/drawing/2014/main" id="{584AA55F-79DA-4A2A-9C2B-405F42F5FC46}"/>
              </a:ext>
            </a:extLst>
          </p:cNvPr>
          <p:cNvSpPr txBox="1"/>
          <p:nvPr/>
        </p:nvSpPr>
        <p:spPr>
          <a:xfrm>
            <a:off x="323560" y="337623"/>
            <a:ext cx="5345719"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EDEDED"/>
                </a:solidFill>
                <a:uFillTx/>
                <a:latin typeface="Impact" pitchFamily="34"/>
              </a:rPr>
              <a:t>Products and services</a:t>
            </a:r>
          </a:p>
        </p:txBody>
      </p:sp>
      <p:pic>
        <p:nvPicPr>
          <p:cNvPr id="10" name="Tyga-Far Away Instrumental">
            <a:extLst>
              <a:ext uri="{FF2B5EF4-FFF2-40B4-BE49-F238E27FC236}">
                <a16:creationId xmlns:a16="http://schemas.microsoft.com/office/drawing/2014/main" id="{036368ED-DBCB-4C02-B9A5-92EC0348FF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50890" y="6011384"/>
            <a:ext cx="285000" cy="28500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9E013D8A-0F77-45D6-A547-209E7F7B7DE2}"/>
              </a:ext>
            </a:extLst>
          </p:cNvPr>
          <p:cNvPicPr>
            <a:picLocks noChangeAspect="1"/>
          </p:cNvPicPr>
          <p:nvPr/>
        </p:nvPicPr>
        <p:blipFill>
          <a:blip r:embed="rId5"/>
          <a:srcRect r="11110"/>
          <a:stretch>
            <a:fillRect/>
          </a:stretch>
        </p:blipFill>
        <p:spPr>
          <a:xfrm>
            <a:off x="18" y="9"/>
            <a:ext cx="12191978" cy="6857990"/>
          </a:xfrm>
          <a:prstGeom prst="rect">
            <a:avLst/>
          </a:prstGeom>
          <a:noFill/>
          <a:ln cap="flat">
            <a:noFill/>
          </a:ln>
        </p:spPr>
      </p:pic>
      <p:sp>
        <p:nvSpPr>
          <p:cNvPr id="3" name="Rectangle 10">
            <a:extLst>
              <a:ext uri="{FF2B5EF4-FFF2-40B4-BE49-F238E27FC236}">
                <a16:creationId xmlns:a16="http://schemas.microsoft.com/office/drawing/2014/main" id="{957AEED3-7633-4C69-8CBD-265E0FAD07A4}"/>
              </a:ext>
            </a:extLst>
          </p:cNvPr>
          <p:cNvSpPr>
            <a:spLocks noMove="1" noResize="1"/>
          </p:cNvSpPr>
          <p:nvPr/>
        </p:nvSpPr>
        <p:spPr>
          <a:xfrm rot="21420016">
            <a:off x="-153071" y="613636"/>
            <a:ext cx="8044104" cy="5638803"/>
          </a:xfrm>
          <a:custGeom>
            <a:avLst/>
            <a:gdLst>
              <a:gd name="f0" fmla="val w"/>
              <a:gd name="f1" fmla="val h"/>
              <a:gd name="f2" fmla="val 0"/>
              <a:gd name="f3" fmla="val 8044107"/>
              <a:gd name="f4" fmla="val 5638800"/>
              <a:gd name="f5" fmla="val 295517"/>
              <a:gd name="f6" fmla="*/ f0 1 8044107"/>
              <a:gd name="f7" fmla="*/ f1 1 5638800"/>
              <a:gd name="f8" fmla="+- f4 0 f2"/>
              <a:gd name="f9" fmla="+- f3 0 f2"/>
              <a:gd name="f10" fmla="*/ f9 1 8044107"/>
              <a:gd name="f11" fmla="*/ f8 1 56388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044107" h="5638800">
                <a:moveTo>
                  <a:pt x="f3" y="f2"/>
                </a:moveTo>
                <a:lnTo>
                  <a:pt x="f3" y="f4"/>
                </a:lnTo>
                <a:lnTo>
                  <a:pt x="f2" y="f4"/>
                </a:lnTo>
                <a:lnTo>
                  <a:pt x="f5" y="f2"/>
                </a:lnTo>
                <a:close/>
              </a:path>
            </a:pathLst>
          </a:custGeom>
          <a:solidFill>
            <a:srgbClr val="B80E0F">
              <a:alpha val="8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5624B6C0-6739-4DE8-9FDB-F0E1F7578420}"/>
              </a:ext>
            </a:extLst>
          </p:cNvPr>
          <p:cNvSpPr txBox="1">
            <a:spLocks noGrp="1"/>
          </p:cNvSpPr>
          <p:nvPr>
            <p:ph type="title"/>
          </p:nvPr>
        </p:nvSpPr>
        <p:spPr>
          <a:xfrm rot="21420016">
            <a:off x="486104" y="1220998"/>
            <a:ext cx="6851187" cy="1151961"/>
          </a:xfrm>
        </p:spPr>
        <p:txBody>
          <a:bodyPr/>
          <a:lstStyle/>
          <a:p>
            <a:pPr lvl="0"/>
            <a:r>
              <a:rPr lang="en-GB" sz="3800" u="sng">
                <a:solidFill>
                  <a:srgbClr val="FFFFFF"/>
                </a:solidFill>
              </a:rPr>
              <a:t>Common reasons for not getting thing done (Excuses)</a:t>
            </a:r>
          </a:p>
        </p:txBody>
      </p:sp>
      <p:sp>
        <p:nvSpPr>
          <p:cNvPr id="5" name="Content Placeholder 2">
            <a:extLst>
              <a:ext uri="{FF2B5EF4-FFF2-40B4-BE49-F238E27FC236}">
                <a16:creationId xmlns:a16="http://schemas.microsoft.com/office/drawing/2014/main" id="{EE1CB37F-C953-4C22-83D8-31653ECB34B5}"/>
              </a:ext>
            </a:extLst>
          </p:cNvPr>
          <p:cNvSpPr txBox="1">
            <a:spLocks noGrp="1"/>
          </p:cNvSpPr>
          <p:nvPr>
            <p:ph idx="1"/>
          </p:nvPr>
        </p:nvSpPr>
        <p:spPr>
          <a:xfrm rot="21420016">
            <a:off x="587200" y="2448452"/>
            <a:ext cx="6859197" cy="2944651"/>
          </a:xfrm>
        </p:spPr>
        <p:txBody>
          <a:bodyPr/>
          <a:lstStyle/>
          <a:p>
            <a:pPr lvl="0"/>
            <a:r>
              <a:rPr lang="en-GB" sz="1800">
                <a:solidFill>
                  <a:srgbClr val="FFFFFF"/>
                </a:solidFill>
              </a:rPr>
              <a:t>When things are getting a bit worse in the restaurant the staff always have sarcastic replies thinking it is funny to receive your food a bit later than normal and even colder and dry.</a:t>
            </a:r>
          </a:p>
        </p:txBody>
      </p:sp>
      <p:pic>
        <p:nvPicPr>
          <p:cNvPr id="6" name="Tyga-Far Away Instrumental">
            <a:extLst>
              <a:ext uri="{FF2B5EF4-FFF2-40B4-BE49-F238E27FC236}">
                <a16:creationId xmlns:a16="http://schemas.microsoft.com/office/drawing/2014/main" id="{B72D5762-3117-4DB0-91DC-B318CA5310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0154" y="6364681"/>
            <a:ext cx="188741" cy="18874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883FA-E3F3-49AA-978E-1E035425F162}"/>
              </a:ext>
            </a:extLst>
          </p:cNvPr>
          <p:cNvSpPr txBox="1">
            <a:spLocks noGrp="1"/>
          </p:cNvSpPr>
          <p:nvPr>
            <p:ph type="title"/>
          </p:nvPr>
        </p:nvSpPr>
        <p:spPr>
          <a:xfrm>
            <a:off x="1630018" y="4862175"/>
            <a:ext cx="4814928" cy="1383916"/>
          </a:xfrm>
          <a:solidFill>
            <a:srgbClr val="C00000"/>
          </a:solidFill>
        </p:spPr>
        <p:txBody>
          <a:bodyPr/>
          <a:lstStyle/>
          <a:p>
            <a:pPr lvl="0" algn="r"/>
            <a:r>
              <a:rPr lang="en-GB" sz="4900" i="1" u="sng">
                <a:solidFill>
                  <a:srgbClr val="FFFFFF"/>
                </a:solidFill>
              </a:rPr>
              <a:t>Concepts of usp  </a:t>
            </a:r>
          </a:p>
        </p:txBody>
      </p:sp>
      <p:sp>
        <p:nvSpPr>
          <p:cNvPr id="3" name="Content Placeholder 2">
            <a:extLst>
              <a:ext uri="{FF2B5EF4-FFF2-40B4-BE49-F238E27FC236}">
                <a16:creationId xmlns:a16="http://schemas.microsoft.com/office/drawing/2014/main" id="{E5DA5992-2DD5-4A5D-8ADD-59BF928263B8}"/>
              </a:ext>
            </a:extLst>
          </p:cNvPr>
          <p:cNvSpPr txBox="1">
            <a:spLocks noGrp="1"/>
          </p:cNvSpPr>
          <p:nvPr>
            <p:ph idx="1"/>
          </p:nvPr>
        </p:nvSpPr>
        <p:spPr>
          <a:xfrm>
            <a:off x="7534655" y="321731"/>
            <a:ext cx="4259778" cy="5023992"/>
          </a:xfrm>
          <a:solidFill>
            <a:srgbClr val="CC3300"/>
          </a:solidFill>
        </p:spPr>
        <p:txBody>
          <a:bodyPr>
            <a:normAutofit/>
          </a:bodyPr>
          <a:lstStyle/>
          <a:p>
            <a:pPr lvl="0">
              <a:lnSpc>
                <a:spcPct val="110000"/>
              </a:lnSpc>
            </a:pPr>
            <a:r>
              <a:rPr lang="en-GB" sz="2400" dirty="0">
                <a:solidFill>
                  <a:srgbClr val="FFFFFF"/>
                </a:solidFill>
                <a:latin typeface="Abadi" pitchFamily="34"/>
              </a:rPr>
              <a:t>Unique selling point is THE IDEA OF MARKETING WHICH FIRTSLY HAS BEEN A THEORY EXPLAINING A PATTERN IN SUCCESSFUL ADVERTS FOR COMPANIES MAKING THEM BEING IN A UNIQUE POSITION.</a:t>
            </a:r>
          </a:p>
          <a:p>
            <a:pPr lvl="0">
              <a:lnSpc>
                <a:spcPct val="110000"/>
              </a:lnSpc>
            </a:pPr>
            <a:r>
              <a:rPr lang="en-GB" sz="2400" dirty="0">
                <a:solidFill>
                  <a:srgbClr val="FFFFFF"/>
                </a:solidFill>
                <a:latin typeface="Abadi" pitchFamily="34"/>
              </a:rPr>
              <a:t>Also it convince the customers to switch brands</a:t>
            </a:r>
          </a:p>
        </p:txBody>
      </p:sp>
      <p:pic>
        <p:nvPicPr>
          <p:cNvPr id="4" name="Picture 2" descr="Image result for CONCEPTS OF UNIQUE SELLING POINT">
            <a:extLst>
              <a:ext uri="{FF2B5EF4-FFF2-40B4-BE49-F238E27FC236}">
                <a16:creationId xmlns:a16="http://schemas.microsoft.com/office/drawing/2014/main" id="{0D65E2E0-BCAA-4AE6-AA29-C1E328A42AB8}"/>
              </a:ext>
            </a:extLst>
          </p:cNvPr>
          <p:cNvPicPr>
            <a:picLocks noChangeAspect="1"/>
          </p:cNvPicPr>
          <p:nvPr/>
        </p:nvPicPr>
        <p:blipFill>
          <a:blip r:embed="rId4"/>
          <a:srcRect t="6246" r="1" b="6248"/>
          <a:stretch>
            <a:fillRect/>
          </a:stretch>
        </p:blipFill>
        <p:spPr>
          <a:xfrm>
            <a:off x="327547" y="321731"/>
            <a:ext cx="7058308" cy="4107393"/>
          </a:xfrm>
          <a:prstGeom prst="rect">
            <a:avLst/>
          </a:prstGeom>
          <a:noFill/>
          <a:ln cap="flat">
            <a:noFill/>
          </a:ln>
        </p:spPr>
      </p:pic>
      <p:pic>
        <p:nvPicPr>
          <p:cNvPr id="5" name="Tyga-Far Away Instrumental">
            <a:extLst>
              <a:ext uri="{FF2B5EF4-FFF2-40B4-BE49-F238E27FC236}">
                <a16:creationId xmlns:a16="http://schemas.microsoft.com/office/drawing/2014/main" id="{46E40E67-30AB-49BE-8EBD-7D0F92ED85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07035" y="6077276"/>
            <a:ext cx="168816" cy="16881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1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608D-908C-42E0-A589-FE2F30D09676}"/>
              </a:ext>
            </a:extLst>
          </p:cNvPr>
          <p:cNvSpPr txBox="1">
            <a:spLocks noGrp="1"/>
          </p:cNvSpPr>
          <p:nvPr>
            <p:ph type="title"/>
          </p:nvPr>
        </p:nvSpPr>
        <p:spPr>
          <a:xfrm>
            <a:off x="313767" y="193167"/>
            <a:ext cx="3667036" cy="1676607"/>
          </a:xfrm>
        </p:spPr>
        <p:txBody>
          <a:bodyPr/>
          <a:lstStyle/>
          <a:p>
            <a:pPr lvl="0"/>
            <a:r>
              <a:rPr lang="en-GB" sz="4000" u="sng" dirty="0">
                <a:solidFill>
                  <a:srgbClr val="FF0000"/>
                </a:solidFill>
              </a:rPr>
              <a:t>The purpose of usp</a:t>
            </a:r>
          </a:p>
        </p:txBody>
      </p:sp>
      <p:sp>
        <p:nvSpPr>
          <p:cNvPr id="3" name="Content Placeholder 2">
            <a:extLst>
              <a:ext uri="{FF2B5EF4-FFF2-40B4-BE49-F238E27FC236}">
                <a16:creationId xmlns:a16="http://schemas.microsoft.com/office/drawing/2014/main" id="{B2311E24-7E34-4BDC-BCC7-1EF4810542C3}"/>
              </a:ext>
            </a:extLst>
          </p:cNvPr>
          <p:cNvSpPr txBox="1">
            <a:spLocks noGrp="1"/>
          </p:cNvSpPr>
          <p:nvPr>
            <p:ph idx="1"/>
          </p:nvPr>
        </p:nvSpPr>
        <p:spPr>
          <a:xfrm>
            <a:off x="313767" y="1153550"/>
            <a:ext cx="4370776" cy="3685736"/>
          </a:xfrm>
        </p:spPr>
        <p:txBody>
          <a:bodyPr>
            <a:normAutofit/>
          </a:bodyPr>
          <a:lstStyle/>
          <a:p>
            <a:pPr lvl="0"/>
            <a:endParaRPr lang="en-GB" sz="1800" dirty="0">
              <a:latin typeface="Abadi" pitchFamily="34"/>
            </a:endParaRPr>
          </a:p>
          <a:p>
            <a:pPr lvl="0"/>
            <a:r>
              <a:rPr lang="en-GB" dirty="0">
                <a:latin typeface="Abadi" pitchFamily="34"/>
              </a:rPr>
              <a:t>The purpose of usp is based on you having a product that the competitors doesn’t so you have it as an advantage making more profit and attracting more guests</a:t>
            </a:r>
          </a:p>
          <a:p>
            <a:pPr lvl="0"/>
            <a:r>
              <a:rPr lang="en-GB" dirty="0">
                <a:latin typeface="Abadi" pitchFamily="34"/>
              </a:rPr>
              <a:t>USP’S “MOTTO” IS WHAT YOU HAVE THAT COMPETITORS DON’T</a:t>
            </a:r>
          </a:p>
        </p:txBody>
      </p:sp>
      <p:pic>
        <p:nvPicPr>
          <p:cNvPr id="4" name="Picture 4">
            <a:extLst>
              <a:ext uri="{FF2B5EF4-FFF2-40B4-BE49-F238E27FC236}">
                <a16:creationId xmlns:a16="http://schemas.microsoft.com/office/drawing/2014/main" id="{9BA4D3C8-70DA-443B-B47D-092DBE285A91}"/>
              </a:ext>
            </a:extLst>
          </p:cNvPr>
          <p:cNvPicPr>
            <a:picLocks noChangeAspect="1"/>
          </p:cNvPicPr>
          <p:nvPr/>
        </p:nvPicPr>
        <p:blipFill>
          <a:blip r:embed="rId4"/>
          <a:stretch>
            <a:fillRect/>
          </a:stretch>
        </p:blipFill>
        <p:spPr>
          <a:xfrm>
            <a:off x="5880305" y="193167"/>
            <a:ext cx="5322274" cy="5352760"/>
          </a:xfrm>
          <a:prstGeom prst="rect">
            <a:avLst/>
          </a:prstGeom>
          <a:noFill/>
          <a:ln cap="flat">
            <a:noFill/>
          </a:ln>
        </p:spPr>
      </p:pic>
      <p:pic>
        <p:nvPicPr>
          <p:cNvPr id="5" name="Tyga-Far Away Instrumental">
            <a:extLst>
              <a:ext uri="{FF2B5EF4-FFF2-40B4-BE49-F238E27FC236}">
                <a16:creationId xmlns:a16="http://schemas.microsoft.com/office/drawing/2014/main" id="{8D16598D-61F6-46C7-888B-A7F6789A35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flipH="1">
            <a:off x="11202580" y="5952982"/>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AFB29-64C3-4268-B7D4-B6F61545E8F9}"/>
              </a:ext>
            </a:extLst>
          </p:cNvPr>
          <p:cNvSpPr txBox="1">
            <a:spLocks noGrp="1"/>
          </p:cNvSpPr>
          <p:nvPr>
            <p:ph type="title"/>
          </p:nvPr>
        </p:nvSpPr>
        <p:spPr>
          <a:xfrm>
            <a:off x="371273" y="128354"/>
            <a:ext cx="5235442" cy="1732467"/>
          </a:xfrm>
        </p:spPr>
        <p:txBody>
          <a:bodyPr/>
          <a:lstStyle/>
          <a:p>
            <a:pPr lvl="0"/>
            <a:r>
              <a:rPr lang="en-GB">
                <a:solidFill>
                  <a:srgbClr val="F68B8C"/>
                </a:solidFill>
              </a:rPr>
              <a:t>Usp (unique selling point)</a:t>
            </a:r>
          </a:p>
        </p:txBody>
      </p:sp>
      <p:sp>
        <p:nvSpPr>
          <p:cNvPr id="3" name="Content Placeholder 2">
            <a:extLst>
              <a:ext uri="{FF2B5EF4-FFF2-40B4-BE49-F238E27FC236}">
                <a16:creationId xmlns:a16="http://schemas.microsoft.com/office/drawing/2014/main" id="{5F311488-C9F1-4DC9-A699-0817877021F9}"/>
              </a:ext>
            </a:extLst>
          </p:cNvPr>
          <p:cNvSpPr txBox="1">
            <a:spLocks noGrp="1"/>
          </p:cNvSpPr>
          <p:nvPr>
            <p:ph idx="1"/>
          </p:nvPr>
        </p:nvSpPr>
        <p:spPr>
          <a:xfrm>
            <a:off x="371273" y="1928853"/>
            <a:ext cx="5424613" cy="3573301"/>
          </a:xfrm>
        </p:spPr>
        <p:txBody>
          <a:bodyPr/>
          <a:lstStyle/>
          <a:p>
            <a:pPr lvl="0"/>
            <a:r>
              <a:rPr lang="en-GB">
                <a:latin typeface="Abadi" pitchFamily="34"/>
              </a:rPr>
              <a:t>Nando’s unique selling point is that all about the family feel. It prides itself on ins spicy chicken and it does seem that  the Nando's peri-peri sauce remains its basic selling point, but it’s friendly atmosphere, both for workers and guest  that keeps its fans loyal </a:t>
            </a:r>
          </a:p>
        </p:txBody>
      </p:sp>
      <p:pic>
        <p:nvPicPr>
          <p:cNvPr id="4" name="Picture 3">
            <a:extLst>
              <a:ext uri="{FF2B5EF4-FFF2-40B4-BE49-F238E27FC236}">
                <a16:creationId xmlns:a16="http://schemas.microsoft.com/office/drawing/2014/main" id="{C21F20C6-75CD-4822-B101-8AF0AC458E3F}"/>
              </a:ext>
            </a:extLst>
          </p:cNvPr>
          <p:cNvPicPr>
            <a:picLocks noChangeAspect="1"/>
          </p:cNvPicPr>
          <p:nvPr/>
        </p:nvPicPr>
        <p:blipFill>
          <a:blip r:embed="rId4"/>
          <a:stretch>
            <a:fillRect/>
          </a:stretch>
        </p:blipFill>
        <p:spPr>
          <a:xfrm>
            <a:off x="7007321" y="1021979"/>
            <a:ext cx="3459047" cy="3760524"/>
          </a:xfrm>
          <a:prstGeom prst="rect">
            <a:avLst/>
          </a:prstGeom>
          <a:noFill/>
          <a:ln cap="flat">
            <a:noFill/>
          </a:ln>
        </p:spPr>
      </p:pic>
      <p:pic>
        <p:nvPicPr>
          <p:cNvPr id="5" name="Tyga-Far Away Instrumental">
            <a:extLst>
              <a:ext uri="{FF2B5EF4-FFF2-40B4-BE49-F238E27FC236}">
                <a16:creationId xmlns:a16="http://schemas.microsoft.com/office/drawing/2014/main" id="{09FD70AD-E5E4-4420-B2AC-FCDA22EE76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flipH="1">
            <a:off x="11177954" y="5890848"/>
            <a:ext cx="242663" cy="24266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EAE59-169E-4566-84EA-5CE6EA922D4E}"/>
              </a:ext>
            </a:extLst>
          </p:cNvPr>
          <p:cNvSpPr txBox="1">
            <a:spLocks noGrp="1"/>
          </p:cNvSpPr>
          <p:nvPr>
            <p:ph type="title"/>
          </p:nvPr>
        </p:nvSpPr>
        <p:spPr>
          <a:xfrm>
            <a:off x="421017" y="5548880"/>
            <a:ext cx="9394856" cy="1005840"/>
          </a:xfrm>
        </p:spPr>
        <p:txBody>
          <a:bodyPr/>
          <a:lstStyle/>
          <a:p>
            <a:pPr lvl="0"/>
            <a:r>
              <a:rPr lang="en-GB" sz="4900">
                <a:solidFill>
                  <a:srgbClr val="FFC000"/>
                </a:solidFill>
              </a:rPr>
              <a:t>Strategies for guest’s services</a:t>
            </a:r>
          </a:p>
        </p:txBody>
      </p:sp>
      <p:sp>
        <p:nvSpPr>
          <p:cNvPr id="3" name="Content Placeholder 2">
            <a:extLst>
              <a:ext uri="{FF2B5EF4-FFF2-40B4-BE49-F238E27FC236}">
                <a16:creationId xmlns:a16="http://schemas.microsoft.com/office/drawing/2014/main" id="{D16A70F2-ACC5-45DC-86EC-E5D0E940642C}"/>
              </a:ext>
            </a:extLst>
          </p:cNvPr>
          <p:cNvSpPr txBox="1">
            <a:spLocks noGrp="1"/>
          </p:cNvSpPr>
          <p:nvPr>
            <p:ph idx="1"/>
          </p:nvPr>
        </p:nvSpPr>
        <p:spPr>
          <a:xfrm>
            <a:off x="1" y="141997"/>
            <a:ext cx="5418186" cy="5248619"/>
          </a:xfrm>
        </p:spPr>
        <p:txBody>
          <a:bodyPr>
            <a:normAutofit/>
          </a:bodyPr>
          <a:lstStyle/>
          <a:p>
            <a:r>
              <a:rPr lang="en-GB" sz="2400" dirty="0">
                <a:latin typeface="Abadi" pitchFamily="34"/>
              </a:rPr>
              <a:t>Nando’s marketing strategy is based making the guests enjoy a great restaurant in a calm atmosphere. </a:t>
            </a:r>
          </a:p>
          <a:p>
            <a:pPr lvl="0"/>
            <a:r>
              <a:rPr lang="en-GB" sz="2400" dirty="0">
                <a:latin typeface="Abadi" pitchFamily="34"/>
              </a:rPr>
              <a:t>Nando’s itself has a main target group being the young population, and they want to provide cheap products easier to afford.</a:t>
            </a:r>
          </a:p>
          <a:p>
            <a:pPr lvl="0"/>
            <a:r>
              <a:rPr lang="en-GB" sz="2400" dirty="0">
                <a:latin typeface="Abadi" pitchFamily="34"/>
              </a:rPr>
              <a:t>Also their strategy is to give a well service</a:t>
            </a:r>
          </a:p>
        </p:txBody>
      </p:sp>
      <p:pic>
        <p:nvPicPr>
          <p:cNvPr id="4" name="Picture 3">
            <a:extLst>
              <a:ext uri="{FF2B5EF4-FFF2-40B4-BE49-F238E27FC236}">
                <a16:creationId xmlns:a16="http://schemas.microsoft.com/office/drawing/2014/main" id="{06A0CD6D-1F65-4B5C-8CF8-A320D010F153}"/>
              </a:ext>
            </a:extLst>
          </p:cNvPr>
          <p:cNvPicPr>
            <a:picLocks noChangeAspect="1"/>
          </p:cNvPicPr>
          <p:nvPr/>
        </p:nvPicPr>
        <p:blipFill>
          <a:blip r:embed="rId4"/>
          <a:srcRect l="4245" t="21844" r="3761" b="26399"/>
          <a:stretch>
            <a:fillRect/>
          </a:stretch>
        </p:blipFill>
        <p:spPr>
          <a:xfrm rot="21375325">
            <a:off x="6622743" y="152202"/>
            <a:ext cx="4730803" cy="2152360"/>
          </a:xfrm>
          <a:prstGeom prst="rect">
            <a:avLst/>
          </a:prstGeom>
          <a:noFill/>
          <a:ln cap="flat">
            <a:noFill/>
          </a:ln>
        </p:spPr>
      </p:pic>
      <p:pic>
        <p:nvPicPr>
          <p:cNvPr id="5" name="Picture 4">
            <a:extLst>
              <a:ext uri="{FF2B5EF4-FFF2-40B4-BE49-F238E27FC236}">
                <a16:creationId xmlns:a16="http://schemas.microsoft.com/office/drawing/2014/main" id="{A2C5D5A5-9C82-40D5-B9AC-B65B3B455B46}"/>
              </a:ext>
            </a:extLst>
          </p:cNvPr>
          <p:cNvPicPr>
            <a:picLocks noChangeAspect="1"/>
          </p:cNvPicPr>
          <p:nvPr/>
        </p:nvPicPr>
        <p:blipFill>
          <a:blip r:embed="rId5"/>
          <a:stretch>
            <a:fillRect/>
          </a:stretch>
        </p:blipFill>
        <p:spPr>
          <a:xfrm>
            <a:off x="7592455" y="2706276"/>
            <a:ext cx="2791388" cy="2763481"/>
          </a:xfrm>
          <a:prstGeom prst="rect">
            <a:avLst/>
          </a:prstGeom>
          <a:noFill/>
          <a:ln cap="flat">
            <a:noFill/>
          </a:ln>
        </p:spPr>
      </p:pic>
      <p:cxnSp>
        <p:nvCxnSpPr>
          <p:cNvPr id="6" name="Straight Connector 6">
            <a:extLst>
              <a:ext uri="{FF2B5EF4-FFF2-40B4-BE49-F238E27FC236}">
                <a16:creationId xmlns:a16="http://schemas.microsoft.com/office/drawing/2014/main" id="{07B000A4-4214-494E-AD54-ACCA611BF1A6}"/>
              </a:ext>
            </a:extLst>
          </p:cNvPr>
          <p:cNvCxnSpPr/>
          <p:nvPr/>
        </p:nvCxnSpPr>
        <p:spPr>
          <a:xfrm flipV="1">
            <a:off x="5987847" y="2569701"/>
            <a:ext cx="5674273" cy="45290"/>
          </a:xfrm>
          <a:prstGeom prst="straightConnector1">
            <a:avLst/>
          </a:prstGeom>
          <a:noFill/>
          <a:ln w="117472" cap="flat">
            <a:solidFill>
              <a:srgbClr val="C00000"/>
            </a:solidFill>
            <a:prstDash val="solid"/>
            <a:miter/>
          </a:ln>
        </p:spPr>
      </p:cxnSp>
      <p:cxnSp>
        <p:nvCxnSpPr>
          <p:cNvPr id="7" name="Straight Connector 10">
            <a:extLst>
              <a:ext uri="{FF2B5EF4-FFF2-40B4-BE49-F238E27FC236}">
                <a16:creationId xmlns:a16="http://schemas.microsoft.com/office/drawing/2014/main" id="{228BBD49-8E02-457C-B095-4E1125FA2FDA}"/>
              </a:ext>
            </a:extLst>
          </p:cNvPr>
          <p:cNvCxnSpPr/>
          <p:nvPr/>
        </p:nvCxnSpPr>
        <p:spPr>
          <a:xfrm>
            <a:off x="5987847" y="0"/>
            <a:ext cx="0" cy="5663382"/>
          </a:xfrm>
          <a:prstGeom prst="straightConnector1">
            <a:avLst/>
          </a:prstGeom>
          <a:noFill/>
          <a:ln w="155576" cap="flat">
            <a:solidFill>
              <a:srgbClr val="C00000"/>
            </a:solidFill>
            <a:prstDash val="solid"/>
            <a:miter/>
          </a:ln>
        </p:spPr>
      </p:cxnSp>
      <p:pic>
        <p:nvPicPr>
          <p:cNvPr id="8" name="Tyga-Far Away Instrumental">
            <a:extLst>
              <a:ext uri="{FF2B5EF4-FFF2-40B4-BE49-F238E27FC236}">
                <a16:creationId xmlns:a16="http://schemas.microsoft.com/office/drawing/2014/main" id="{F6BE0C44-B6D4-4FA1-AF0D-EBFC0CAE8D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13480" y="5997668"/>
            <a:ext cx="314379" cy="31437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D3DA3-A38A-481A-BCAC-E8E8B73437FB}"/>
              </a:ext>
            </a:extLst>
          </p:cNvPr>
          <p:cNvSpPr>
            <a:spLocks noGrp="1"/>
          </p:cNvSpPr>
          <p:nvPr>
            <p:ph type="title"/>
          </p:nvPr>
        </p:nvSpPr>
        <p:spPr>
          <a:xfrm>
            <a:off x="0" y="21376"/>
            <a:ext cx="5820779" cy="925826"/>
          </a:xfrm>
        </p:spPr>
        <p:txBody>
          <a:bodyPr>
            <a:normAutofit/>
          </a:bodyPr>
          <a:lstStyle/>
          <a:p>
            <a:r>
              <a:rPr lang="en-GB" sz="4000" dirty="0">
                <a:solidFill>
                  <a:srgbClr val="C00000"/>
                </a:solidFill>
              </a:rPr>
              <a:t>THE DISNEY SERVICE MODEL </a:t>
            </a:r>
          </a:p>
        </p:txBody>
      </p:sp>
      <p:sp>
        <p:nvSpPr>
          <p:cNvPr id="3" name="Content Placeholder 2">
            <a:extLst>
              <a:ext uri="{FF2B5EF4-FFF2-40B4-BE49-F238E27FC236}">
                <a16:creationId xmlns:a16="http://schemas.microsoft.com/office/drawing/2014/main" id="{2A75EAEA-EE10-408A-9517-11AACE0EAC19}"/>
              </a:ext>
            </a:extLst>
          </p:cNvPr>
          <p:cNvSpPr>
            <a:spLocks noGrp="1"/>
          </p:cNvSpPr>
          <p:nvPr>
            <p:ph idx="1"/>
          </p:nvPr>
        </p:nvSpPr>
        <p:spPr>
          <a:xfrm>
            <a:off x="154746" y="947202"/>
            <a:ext cx="5921798" cy="4707736"/>
          </a:xfrm>
        </p:spPr>
        <p:txBody>
          <a:bodyPr anchor="t">
            <a:normAutofit/>
          </a:bodyPr>
          <a:lstStyle/>
          <a:p>
            <a:pPr>
              <a:lnSpc>
                <a:spcPct val="110000"/>
              </a:lnSpc>
            </a:pPr>
            <a:r>
              <a:rPr lang="en-GB" sz="1400" b="1" dirty="0">
                <a:solidFill>
                  <a:schemeClr val="accent4">
                    <a:lumMod val="50000"/>
                  </a:schemeClr>
                </a:solidFill>
                <a:latin typeface="Abadi" panose="020B0604020104020204" pitchFamily="34" charset="0"/>
              </a:rPr>
              <a:t>Also to attract the customers they use the Disney model as it always work to give a good impression and to sympathise with the person you interacting </a:t>
            </a:r>
            <a:r>
              <a:rPr lang="en-GB" sz="1100" dirty="0">
                <a:latin typeface="Abadi" panose="020B0604020104020204" pitchFamily="34" charset="0"/>
              </a:rPr>
              <a:t>.</a:t>
            </a:r>
          </a:p>
          <a:p>
            <a:pPr marL="0" indent="0">
              <a:lnSpc>
                <a:spcPct val="110000"/>
              </a:lnSpc>
              <a:buNone/>
            </a:pPr>
            <a:r>
              <a:rPr lang="en-GB" sz="1600" i="1" u="sng" dirty="0">
                <a:latin typeface="Abadi" panose="020B0604020104020204" pitchFamily="34" charset="0"/>
              </a:rPr>
              <a:t>The service includes:                                                                                                               </a:t>
            </a:r>
            <a:r>
              <a:rPr lang="en-GB" sz="1600" b="1" dirty="0">
                <a:solidFill>
                  <a:schemeClr val="accent4">
                    <a:lumMod val="50000"/>
                  </a:schemeClr>
                </a:solidFill>
                <a:latin typeface="Abadi" panose="020B0604020104020204" pitchFamily="34" charset="0"/>
              </a:rPr>
              <a:t>S</a:t>
            </a:r>
            <a:r>
              <a:rPr lang="en-GB" sz="1600" b="1" dirty="0">
                <a:latin typeface="Abadi" panose="020B0604020104020204" pitchFamily="34" charset="0"/>
              </a:rPr>
              <a:t>mile: </a:t>
            </a:r>
            <a:r>
              <a:rPr lang="en-GB" sz="1600" dirty="0">
                <a:latin typeface="Abadi" panose="020B0604020104020204" pitchFamily="34" charset="0"/>
              </a:rPr>
              <a:t>make a GOOD IMPRESSION and keep the guest feel appreciated  </a:t>
            </a:r>
            <a:r>
              <a:rPr lang="en-GB" sz="1600" b="1" dirty="0">
                <a:latin typeface="Abadi" panose="020B0604020104020204" pitchFamily="34" charset="0"/>
              </a:rPr>
              <a:t>                                                                                                                                                                 make </a:t>
            </a:r>
            <a:r>
              <a:rPr lang="en-GB" sz="1600" b="1" dirty="0">
                <a:solidFill>
                  <a:schemeClr val="accent4">
                    <a:lumMod val="50000"/>
                  </a:schemeClr>
                </a:solidFill>
                <a:latin typeface="Abadi" panose="020B0604020104020204" pitchFamily="34" charset="0"/>
              </a:rPr>
              <a:t>e</a:t>
            </a:r>
            <a:r>
              <a:rPr lang="en-GB" sz="1600" b="1" dirty="0">
                <a:latin typeface="Abadi" panose="020B0604020104020204" pitchFamily="34" charset="0"/>
              </a:rPr>
              <a:t>ye contact: </a:t>
            </a:r>
            <a:r>
              <a:rPr lang="en-GB" sz="1600" dirty="0">
                <a:latin typeface="Abadi" panose="020B0604020104020204" pitchFamily="34" charset="0"/>
              </a:rPr>
              <a:t>don’t be ignorant it makes CUSTOMER THINK THAT YOU ARE CLOSE TO HIM  </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r</a:t>
            </a:r>
            <a:r>
              <a:rPr lang="en-GB" sz="1600" b="1" dirty="0">
                <a:latin typeface="Abadi" panose="020B0604020104020204" pitchFamily="34" charset="0"/>
              </a:rPr>
              <a:t>espect and welcome all guests: </a:t>
            </a:r>
            <a:r>
              <a:rPr lang="en-GB" sz="1600" dirty="0">
                <a:latin typeface="Abadi" panose="020B0604020104020204" pitchFamily="34" charset="0"/>
              </a:rPr>
              <a:t>IF YOU WANT TO BE RESPECTED GIVE SOME RESPECT AS WELL.</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v</a:t>
            </a:r>
            <a:r>
              <a:rPr lang="en-GB" sz="1600" b="1" dirty="0">
                <a:latin typeface="Abadi" panose="020B0604020104020204" pitchFamily="34" charset="0"/>
              </a:rPr>
              <a:t>alue the magic: </a:t>
            </a:r>
            <a:r>
              <a:rPr lang="en-GB" sz="1600" dirty="0">
                <a:latin typeface="Abadi" panose="020B0604020104020204" pitchFamily="34" charset="0"/>
              </a:rPr>
              <a:t>make each guest’s time at you magic and create the greatest atmosphere.</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i</a:t>
            </a:r>
            <a:r>
              <a:rPr lang="en-GB" sz="1600" b="1" dirty="0">
                <a:latin typeface="Abadi" panose="020B0604020104020204" pitchFamily="34" charset="0"/>
              </a:rPr>
              <a:t>nitiate guest contact: </a:t>
            </a:r>
            <a:r>
              <a:rPr lang="en-GB" sz="1600" dirty="0">
                <a:latin typeface="Abadi" panose="020B0604020104020204" pitchFamily="34" charset="0"/>
              </a:rPr>
              <a:t>it is important that you keep communicating with the guests.</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c</a:t>
            </a:r>
            <a:r>
              <a:rPr lang="en-GB" sz="1600" b="1" dirty="0">
                <a:latin typeface="Abadi" panose="020B0604020104020204" pitchFamily="34" charset="0"/>
              </a:rPr>
              <a:t>reative solutions: </a:t>
            </a:r>
            <a:r>
              <a:rPr lang="en-GB" sz="1600" dirty="0">
                <a:latin typeface="Abadi" panose="020B0604020104020204" pitchFamily="34" charset="0"/>
              </a:rPr>
              <a:t>always prevent the bad moments</a:t>
            </a:r>
            <a:r>
              <a:rPr lang="en-GB" sz="1600" b="1" dirty="0">
                <a:latin typeface="Abadi" panose="020B0604020104020204" pitchFamily="34" charset="0"/>
              </a:rPr>
              <a:t>                                                                                                                                                        </a:t>
            </a:r>
            <a:r>
              <a:rPr lang="en-GB" sz="1600" b="1" dirty="0">
                <a:solidFill>
                  <a:schemeClr val="accent4">
                    <a:lumMod val="50000"/>
                  </a:schemeClr>
                </a:solidFill>
                <a:latin typeface="Abadi" panose="020B0604020104020204" pitchFamily="34" charset="0"/>
              </a:rPr>
              <a:t>e</a:t>
            </a:r>
            <a:r>
              <a:rPr lang="en-GB" sz="1600" b="1" dirty="0">
                <a:latin typeface="Abadi" panose="020B0604020104020204" pitchFamily="34" charset="0"/>
              </a:rPr>
              <a:t>nd with a thank you: </a:t>
            </a:r>
            <a:r>
              <a:rPr lang="en-GB" sz="1600" dirty="0">
                <a:latin typeface="Abadi" panose="020B0604020104020204" pitchFamily="34" charset="0"/>
              </a:rPr>
              <a:t>it is a proof of respecting the guest</a:t>
            </a:r>
            <a:endParaRPr lang="en-GB" sz="1600" b="1" dirty="0">
              <a:latin typeface="Abadi" panose="020B0604020104020204" pitchFamily="34" charset="0"/>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indoor, wall, man, object&#10;&#10;Description automatically generated">
            <a:extLst>
              <a:ext uri="{FF2B5EF4-FFF2-40B4-BE49-F238E27FC236}">
                <a16:creationId xmlns:a16="http://schemas.microsoft.com/office/drawing/2014/main" id="{5C0CB230-044D-4947-8CFB-474A79A08A2F}"/>
              </a:ext>
            </a:extLst>
          </p:cNvPr>
          <p:cNvPicPr>
            <a:picLocks noChangeAspect="1"/>
          </p:cNvPicPr>
          <p:nvPr/>
        </p:nvPicPr>
        <p:blipFill rotWithShape="1">
          <a:blip r:embed="rId4"/>
          <a:srcRect l="37047" r="30716"/>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5" name="Tyga-Far Away Instrumental">
            <a:hlinkClick r:id="" action="ppaction://media"/>
            <a:extLst>
              <a:ext uri="{FF2B5EF4-FFF2-40B4-BE49-F238E27FC236}">
                <a16:creationId xmlns:a16="http://schemas.microsoft.com/office/drawing/2014/main" id="{64902ED6-E1F6-4B17-8152-38DB374204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96246" y="5654938"/>
            <a:ext cx="609600" cy="609600"/>
          </a:xfrm>
          <a:prstGeom prst="rect">
            <a:avLst/>
          </a:prstGeom>
        </p:spPr>
      </p:pic>
    </p:spTree>
    <p:extLst>
      <p:ext uri="{BB962C8B-B14F-4D97-AF65-F5344CB8AC3E}">
        <p14:creationId xmlns:p14="http://schemas.microsoft.com/office/powerpoint/2010/main" val="18287367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ED0B-22C4-460A-8EEB-FE1E13A40C86}"/>
              </a:ext>
            </a:extLst>
          </p:cNvPr>
          <p:cNvSpPr txBox="1">
            <a:spLocks noGrp="1"/>
          </p:cNvSpPr>
          <p:nvPr>
            <p:ph type="title"/>
          </p:nvPr>
        </p:nvSpPr>
        <p:spPr>
          <a:xfrm>
            <a:off x="0" y="184242"/>
            <a:ext cx="4908883" cy="1668624"/>
          </a:xfrm>
        </p:spPr>
        <p:txBody>
          <a:bodyPr/>
          <a:lstStyle/>
          <a:p>
            <a:pPr lvl="0"/>
            <a:r>
              <a:rPr lang="en-GB">
                <a:solidFill>
                  <a:srgbClr val="FF0000"/>
                </a:solidFill>
              </a:rPr>
              <a:t>The rate of guest service</a:t>
            </a:r>
          </a:p>
        </p:txBody>
      </p:sp>
      <p:sp>
        <p:nvSpPr>
          <p:cNvPr id="3" name="Content Placeholder 2">
            <a:extLst>
              <a:ext uri="{FF2B5EF4-FFF2-40B4-BE49-F238E27FC236}">
                <a16:creationId xmlns:a16="http://schemas.microsoft.com/office/drawing/2014/main" id="{EA001045-681E-4D3A-81B5-FDE1C4271716}"/>
              </a:ext>
            </a:extLst>
          </p:cNvPr>
          <p:cNvSpPr txBox="1">
            <a:spLocks noGrp="1"/>
          </p:cNvSpPr>
          <p:nvPr>
            <p:ph idx="1"/>
          </p:nvPr>
        </p:nvSpPr>
        <p:spPr>
          <a:xfrm>
            <a:off x="4908883" y="184242"/>
            <a:ext cx="6281873" cy="5248619"/>
          </a:xfrm>
        </p:spPr>
        <p:txBody>
          <a:bodyPr/>
          <a:lstStyle/>
          <a:p>
            <a:pPr lvl="0"/>
            <a:r>
              <a:rPr lang="en-GB">
                <a:latin typeface="Abadi" pitchFamily="34"/>
              </a:rPr>
              <a:t>Nando’s is mostly appreciated for the chicken they are making as it is very flavoured and it has a taste comparing to the usual plain chicken burger </a:t>
            </a:r>
          </a:p>
          <a:p>
            <a:pPr lvl="0"/>
            <a:r>
              <a:rPr lang="en-GB">
                <a:latin typeface="Abadi" pitchFamily="34"/>
              </a:rPr>
              <a:t>Another strong point which makes the customer like them is the music in the background as it creates the needed atmosphere and also it’s a friendly place, affordable for families. </a:t>
            </a:r>
          </a:p>
          <a:p>
            <a:pPr lvl="0"/>
            <a:r>
              <a:rPr lang="en-GB">
                <a:latin typeface="Abadi" pitchFamily="34"/>
              </a:rPr>
              <a:t>People are saying that the Nando’s food quality and service is constant, they have variety of PERI-PERI FLAVOUR CHICKEN AND IT KEEP THEIR CUSTOMER NEAR  </a:t>
            </a:r>
          </a:p>
        </p:txBody>
      </p:sp>
      <p:pic>
        <p:nvPicPr>
          <p:cNvPr id="4" name="Picture 3">
            <a:extLst>
              <a:ext uri="{FF2B5EF4-FFF2-40B4-BE49-F238E27FC236}">
                <a16:creationId xmlns:a16="http://schemas.microsoft.com/office/drawing/2014/main" id="{1EE21643-3371-4B89-BA66-31BD233B61E9}"/>
              </a:ext>
            </a:extLst>
          </p:cNvPr>
          <p:cNvPicPr>
            <a:picLocks noChangeAspect="1"/>
          </p:cNvPicPr>
          <p:nvPr/>
        </p:nvPicPr>
        <p:blipFill>
          <a:blip r:embed="rId4"/>
          <a:stretch>
            <a:fillRect/>
          </a:stretch>
        </p:blipFill>
        <p:spPr>
          <a:xfrm>
            <a:off x="140680" y="1738338"/>
            <a:ext cx="4164040" cy="3809052"/>
          </a:xfrm>
          <a:prstGeom prst="rect">
            <a:avLst/>
          </a:prstGeom>
          <a:noFill/>
          <a:ln cap="flat">
            <a:noFill/>
          </a:ln>
        </p:spPr>
      </p:pic>
      <p:pic>
        <p:nvPicPr>
          <p:cNvPr id="5" name="Tyga-Far Away Instrumental">
            <a:extLst>
              <a:ext uri="{FF2B5EF4-FFF2-40B4-BE49-F238E27FC236}">
                <a16:creationId xmlns:a16="http://schemas.microsoft.com/office/drawing/2014/main" id="{3A79AD9B-CDFE-4986-B243-A62DD1384B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799991">
            <a:off x="10404235" y="5795896"/>
            <a:ext cx="498229" cy="49822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68A17-C44F-447E-AF36-F8EC1240FAF0}"/>
              </a:ext>
            </a:extLst>
          </p:cNvPr>
          <p:cNvSpPr txBox="1">
            <a:spLocks noGrp="1"/>
          </p:cNvSpPr>
          <p:nvPr>
            <p:ph type="title"/>
          </p:nvPr>
        </p:nvSpPr>
        <p:spPr>
          <a:xfrm>
            <a:off x="0" y="306484"/>
            <a:ext cx="8181475" cy="1627202"/>
          </a:xfrm>
        </p:spPr>
        <p:txBody>
          <a:bodyPr>
            <a:normAutofit fontScale="90000"/>
          </a:bodyPr>
          <a:lstStyle/>
          <a:p>
            <a:pPr lvl="0"/>
            <a:r>
              <a:rPr lang="en-GB" sz="4400" dirty="0">
                <a:solidFill>
                  <a:srgbClr val="FF0000"/>
                </a:solidFill>
              </a:rPr>
              <a:t>Strategies for Appraising Guest Service</a:t>
            </a:r>
            <a:br>
              <a:rPr lang="en-GB" sz="4400" dirty="0">
                <a:solidFill>
                  <a:srgbClr val="FF0000"/>
                </a:solidFill>
              </a:rPr>
            </a:br>
            <a:r>
              <a:rPr lang="en-GB" sz="4400" dirty="0">
                <a:solidFill>
                  <a:srgbClr val="FF0000"/>
                </a:solidFill>
              </a:rPr>
              <a:t>Experience(s)</a:t>
            </a:r>
            <a:br>
              <a:rPr lang="en-GB" sz="4400" dirty="0"/>
            </a:br>
            <a:endParaRPr lang="en-GB" sz="4400" dirty="0"/>
          </a:p>
        </p:txBody>
      </p:sp>
      <p:sp>
        <p:nvSpPr>
          <p:cNvPr id="3" name="Content Placeholder 2">
            <a:extLst>
              <a:ext uri="{FF2B5EF4-FFF2-40B4-BE49-F238E27FC236}">
                <a16:creationId xmlns:a16="http://schemas.microsoft.com/office/drawing/2014/main" id="{A1BF8D1B-4E83-48CA-95A3-73C55109962F}"/>
              </a:ext>
            </a:extLst>
          </p:cNvPr>
          <p:cNvSpPr txBox="1">
            <a:spLocks noGrp="1"/>
          </p:cNvSpPr>
          <p:nvPr>
            <p:ph idx="1"/>
          </p:nvPr>
        </p:nvSpPr>
        <p:spPr>
          <a:xfrm>
            <a:off x="81234" y="1827721"/>
            <a:ext cx="5444685" cy="3599248"/>
          </a:xfrm>
        </p:spPr>
        <p:txBody>
          <a:bodyPr>
            <a:normAutofit/>
          </a:bodyPr>
          <a:lstStyle/>
          <a:p>
            <a:pPr lvl="0"/>
            <a:r>
              <a:rPr lang="en-GB" dirty="0">
                <a:latin typeface="Abadi" pitchFamily="34"/>
              </a:rPr>
              <a:t>The goal of maintaining and increasing the number of guest is best met trough providing excellent customer service</a:t>
            </a:r>
          </a:p>
          <a:p>
            <a:pPr lvl="0"/>
            <a:r>
              <a:rPr lang="en-GB" dirty="0">
                <a:latin typeface="Abadi" pitchFamily="34"/>
              </a:rPr>
              <a:t>The company is looking after their guests making sure that their employees are well trained in the art of customer services so they can keep the number of guest increasing.</a:t>
            </a:r>
          </a:p>
        </p:txBody>
      </p:sp>
      <p:pic>
        <p:nvPicPr>
          <p:cNvPr id="4" name="Picture 3">
            <a:extLst>
              <a:ext uri="{FF2B5EF4-FFF2-40B4-BE49-F238E27FC236}">
                <a16:creationId xmlns:a16="http://schemas.microsoft.com/office/drawing/2014/main" id="{F9ED9732-9C1A-46AD-8E56-541D94D28E5D}"/>
              </a:ext>
            </a:extLst>
          </p:cNvPr>
          <p:cNvPicPr>
            <a:picLocks noChangeAspect="1"/>
          </p:cNvPicPr>
          <p:nvPr/>
        </p:nvPicPr>
        <p:blipFill>
          <a:blip r:embed="rId4"/>
          <a:srcRect l="4437" t="6474" r="2461" b="2644"/>
          <a:stretch>
            <a:fillRect/>
          </a:stretch>
        </p:blipFill>
        <p:spPr>
          <a:xfrm>
            <a:off x="5924651" y="888702"/>
            <a:ext cx="5286210" cy="2789651"/>
          </a:xfrm>
          <a:prstGeom prst="rect">
            <a:avLst/>
          </a:prstGeom>
          <a:noFill/>
          <a:ln cap="flat">
            <a:noFill/>
          </a:ln>
        </p:spPr>
      </p:pic>
      <p:sp>
        <p:nvSpPr>
          <p:cNvPr id="5" name="TextBox 4">
            <a:extLst>
              <a:ext uri="{FF2B5EF4-FFF2-40B4-BE49-F238E27FC236}">
                <a16:creationId xmlns:a16="http://schemas.microsoft.com/office/drawing/2014/main" id="{A8D526ED-D226-4741-A1C0-8C5CD48F41E6}"/>
              </a:ext>
            </a:extLst>
          </p:cNvPr>
          <p:cNvSpPr txBox="1"/>
          <p:nvPr/>
        </p:nvSpPr>
        <p:spPr>
          <a:xfrm>
            <a:off x="6298481" y="4226640"/>
            <a:ext cx="5444685" cy="120032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badi" pitchFamily="34"/>
              </a:rPr>
              <a:t>THE MAIN STRATEGY </a:t>
            </a:r>
            <a:r>
              <a:rPr lang="en-GB" dirty="0">
                <a:solidFill>
                  <a:srgbClr val="000000"/>
                </a:solidFill>
                <a:latin typeface="Abadi" pitchFamily="34"/>
              </a:rPr>
              <a:t>FOR NANDO’S IS TO KEEP BEING DIFFERENT TO THE OTHER RESTAURANT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Abadi" pitchFamily="34"/>
              </a:rPr>
              <a:t>ALSO IT IS ADINNING RESTAURANT THAT OFFERS AN INDIVIDUAL EXPERIENCE IN RACH OF ITS LOCATIONS </a:t>
            </a:r>
          </a:p>
        </p:txBody>
      </p:sp>
      <p:pic>
        <p:nvPicPr>
          <p:cNvPr id="6" name="Tyga-Far Away Instrumental">
            <a:extLst>
              <a:ext uri="{FF2B5EF4-FFF2-40B4-BE49-F238E27FC236}">
                <a16:creationId xmlns:a16="http://schemas.microsoft.com/office/drawing/2014/main" id="{13E8DB02-5E19-458E-BBDE-EF7E927234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56986" y="5975256"/>
            <a:ext cx="304796" cy="30479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487C-BF86-4FA6-B199-BFC9E4B6EF4C}"/>
              </a:ext>
            </a:extLst>
          </p:cNvPr>
          <p:cNvSpPr txBox="1">
            <a:spLocks noGrp="1"/>
          </p:cNvSpPr>
          <p:nvPr>
            <p:ph type="title"/>
          </p:nvPr>
        </p:nvSpPr>
        <p:spPr>
          <a:xfrm>
            <a:off x="0" y="0"/>
            <a:ext cx="3498979" cy="1223266"/>
          </a:xfrm>
        </p:spPr>
        <p:txBody>
          <a:bodyPr/>
          <a:lstStyle/>
          <a:p>
            <a:pPr lvl="0"/>
            <a:r>
              <a:rPr lang="en-GB">
                <a:solidFill>
                  <a:srgbClr val="C00000"/>
                </a:solidFill>
              </a:rPr>
              <a:t>Findings </a:t>
            </a:r>
          </a:p>
        </p:txBody>
      </p:sp>
      <p:sp>
        <p:nvSpPr>
          <p:cNvPr id="3" name="Content Placeholder 2">
            <a:extLst>
              <a:ext uri="{FF2B5EF4-FFF2-40B4-BE49-F238E27FC236}">
                <a16:creationId xmlns:a16="http://schemas.microsoft.com/office/drawing/2014/main" id="{D339DF0E-9946-4AB0-A94E-E9CB1313EE46}"/>
              </a:ext>
            </a:extLst>
          </p:cNvPr>
          <p:cNvSpPr txBox="1">
            <a:spLocks noGrp="1"/>
          </p:cNvSpPr>
          <p:nvPr>
            <p:ph idx="1"/>
          </p:nvPr>
        </p:nvSpPr>
        <p:spPr>
          <a:xfrm rot="21178961">
            <a:off x="-4243" y="967306"/>
            <a:ext cx="4448766" cy="4475256"/>
          </a:xfrm>
        </p:spPr>
        <p:txBody>
          <a:bodyPr/>
          <a:lstStyle/>
          <a:p>
            <a:pPr lvl="0"/>
            <a:r>
              <a:rPr lang="en-GB">
                <a:latin typeface="Abadi" pitchFamily="34"/>
              </a:rPr>
              <a:t>The feedback may always be negative but positive as well. FOR EXAMPLE, SOMEONE SAID: “I</a:t>
            </a:r>
            <a:r>
              <a:rPr lang="en-GB" sz="1800">
                <a:latin typeface="Abadi" pitchFamily="34"/>
              </a:rPr>
              <a:t> Will make it clear from the off that I've not been in a Nando's for a few years - I've been to a couple before mainly the one in Exeter. I'm fully aware it's over-priced for what it is, but previously enjoyed the food and experience and just put the price down to "one of those" things you need to do now and then”</a:t>
            </a:r>
            <a:endParaRPr lang="en-GB">
              <a:latin typeface="Abadi" pitchFamily="34"/>
            </a:endParaRPr>
          </a:p>
        </p:txBody>
      </p:sp>
      <p:sp>
        <p:nvSpPr>
          <p:cNvPr id="4" name="TextBox 3">
            <a:extLst>
              <a:ext uri="{FF2B5EF4-FFF2-40B4-BE49-F238E27FC236}">
                <a16:creationId xmlns:a16="http://schemas.microsoft.com/office/drawing/2014/main" id="{AA0908E6-81D0-48A4-9CB3-A426BF64C467}"/>
              </a:ext>
            </a:extLst>
          </p:cNvPr>
          <p:cNvSpPr txBox="1"/>
          <p:nvPr/>
        </p:nvSpPr>
        <p:spPr>
          <a:xfrm rot="307266">
            <a:off x="8173327" y="146926"/>
            <a:ext cx="3474720" cy="40934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“ALWAYS GOOD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WE EAT IN NNDOS ALL OVER THE REGION AND FIND THEM TO BE CONSISTENTLU GOOD. STAFF IS ALWAYS ON THE BALL AND THE FOOD IS ALWAYS WELL-COOKED NEVER HAD A PROBLEM”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THIS BEING A POSITIVE FEEDBACK WHICH MAY LOOK NICE WHEN PEOPLE WHO NEVER BEEN THERE ARE READING. </a:t>
            </a:r>
            <a:endParaRPr lang="en-GB" sz="1800" b="0" i="0" u="none" strike="noStrike" kern="1200" cap="none" spc="0" baseline="0">
              <a:solidFill>
                <a:srgbClr val="000000"/>
              </a:solidFill>
              <a:uFillTx/>
              <a:latin typeface="Calibri"/>
            </a:endParaRPr>
          </a:p>
        </p:txBody>
      </p:sp>
      <p:pic>
        <p:nvPicPr>
          <p:cNvPr id="5" name="Picture 4">
            <a:extLst>
              <a:ext uri="{FF2B5EF4-FFF2-40B4-BE49-F238E27FC236}">
                <a16:creationId xmlns:a16="http://schemas.microsoft.com/office/drawing/2014/main" id="{CB297817-32A3-4C18-B249-31FE64869335}"/>
              </a:ext>
            </a:extLst>
          </p:cNvPr>
          <p:cNvPicPr>
            <a:picLocks noChangeAspect="1"/>
          </p:cNvPicPr>
          <p:nvPr/>
        </p:nvPicPr>
        <p:blipFill>
          <a:blip r:embed="rId4"/>
          <a:stretch>
            <a:fillRect/>
          </a:stretch>
        </p:blipFill>
        <p:spPr>
          <a:xfrm>
            <a:off x="4260427" y="0"/>
            <a:ext cx="3826233" cy="2522509"/>
          </a:xfrm>
          <a:prstGeom prst="rect">
            <a:avLst/>
          </a:prstGeom>
          <a:solidFill>
            <a:srgbClr val="EDEDED"/>
          </a:solidFill>
          <a:ln w="88897" cap="sq">
            <a:solidFill>
              <a:srgbClr val="FFFFFF"/>
            </a:solidFill>
            <a:prstDash val="solid"/>
            <a:miter/>
          </a:ln>
          <a:effectLst>
            <a:outerShdw dir="16200000" algn="tl">
              <a:srgbClr val="000000">
                <a:alpha val="45000"/>
              </a:srgbClr>
            </a:outerShdw>
          </a:effectLst>
        </p:spPr>
      </p:pic>
      <p:pic>
        <p:nvPicPr>
          <p:cNvPr id="6" name="Tyga-Far Away Instrumental">
            <a:extLst>
              <a:ext uri="{FF2B5EF4-FFF2-40B4-BE49-F238E27FC236}">
                <a16:creationId xmlns:a16="http://schemas.microsoft.com/office/drawing/2014/main" id="{D2892450-74FB-4ED0-BD26-601D1919D3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99323" y="5809960"/>
            <a:ext cx="540437" cy="540437"/>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4122-C4A7-4559-BD12-BAA48B6CC0B9}"/>
              </a:ext>
            </a:extLst>
          </p:cNvPr>
          <p:cNvSpPr txBox="1">
            <a:spLocks noGrp="1"/>
          </p:cNvSpPr>
          <p:nvPr>
            <p:ph type="title"/>
          </p:nvPr>
        </p:nvSpPr>
        <p:spPr>
          <a:xfrm>
            <a:off x="960101" y="978106"/>
            <a:ext cx="10588431" cy="1062642"/>
          </a:xfrm>
        </p:spPr>
        <p:txBody>
          <a:bodyPr anchor="b"/>
          <a:lstStyle/>
          <a:p>
            <a:pPr lvl="0"/>
            <a:r>
              <a:rPr lang="en-GB">
                <a:solidFill>
                  <a:srgbClr val="FF0000"/>
                </a:solidFill>
              </a:rPr>
              <a:t>conclusion</a:t>
            </a:r>
          </a:p>
        </p:txBody>
      </p:sp>
      <p:cxnSp>
        <p:nvCxnSpPr>
          <p:cNvPr id="3" name="Straight Connector 8">
            <a:extLst>
              <a:ext uri="{FF2B5EF4-FFF2-40B4-BE49-F238E27FC236}">
                <a16:creationId xmlns:a16="http://schemas.microsoft.com/office/drawing/2014/main" id="{F056273B-520A-4B63-9B50-EC29EFF5C65D}"/>
              </a:ext>
            </a:extLst>
          </p:cNvPr>
          <p:cNvCxnSpPr>
            <a:cxnSpLocks noMove="1" noResize="1"/>
          </p:cNvCxnSpPr>
          <p:nvPr/>
        </p:nvCxnSpPr>
        <p:spPr>
          <a:xfrm>
            <a:off x="1047628" y="2265032"/>
            <a:ext cx="10125004" cy="0"/>
          </a:xfrm>
          <a:prstGeom prst="straightConnector1">
            <a:avLst/>
          </a:prstGeom>
          <a:noFill/>
          <a:ln w="15873" cap="flat">
            <a:solidFill>
              <a:srgbClr val="595959"/>
            </a:solidFill>
            <a:prstDash val="solid"/>
            <a:miter/>
          </a:ln>
        </p:spPr>
      </p:cxnSp>
      <p:pic>
        <p:nvPicPr>
          <p:cNvPr id="4" name="Picture 3">
            <a:extLst>
              <a:ext uri="{FF2B5EF4-FFF2-40B4-BE49-F238E27FC236}">
                <a16:creationId xmlns:a16="http://schemas.microsoft.com/office/drawing/2014/main" id="{6C969002-925B-48F8-9118-855A5ECD94AF}"/>
              </a:ext>
            </a:extLst>
          </p:cNvPr>
          <p:cNvPicPr>
            <a:picLocks noChangeAspect="1"/>
          </p:cNvPicPr>
          <p:nvPr/>
        </p:nvPicPr>
        <p:blipFill>
          <a:blip r:embed="rId4"/>
          <a:srcRect b="7763"/>
          <a:stretch>
            <a:fillRect/>
          </a:stretch>
        </p:blipFill>
        <p:spPr>
          <a:xfrm>
            <a:off x="1114022" y="2811103"/>
            <a:ext cx="3366482" cy="2416960"/>
          </a:xfrm>
          <a:prstGeom prst="rect">
            <a:avLst/>
          </a:prstGeom>
          <a:noFill/>
          <a:ln cap="flat">
            <a:noFill/>
          </a:ln>
        </p:spPr>
      </p:pic>
      <p:sp>
        <p:nvSpPr>
          <p:cNvPr id="5" name="Content Placeholder 2">
            <a:extLst>
              <a:ext uri="{FF2B5EF4-FFF2-40B4-BE49-F238E27FC236}">
                <a16:creationId xmlns:a16="http://schemas.microsoft.com/office/drawing/2014/main" id="{B6A38E9C-8F3C-485B-9F82-72B44626A0D1}"/>
              </a:ext>
            </a:extLst>
          </p:cNvPr>
          <p:cNvSpPr txBox="1">
            <a:spLocks noGrp="1"/>
          </p:cNvSpPr>
          <p:nvPr>
            <p:ph idx="1"/>
          </p:nvPr>
        </p:nvSpPr>
        <p:spPr>
          <a:xfrm>
            <a:off x="4614203" y="3541542"/>
            <a:ext cx="6558429" cy="4056451"/>
          </a:xfrm>
        </p:spPr>
        <p:txBody>
          <a:bodyPr>
            <a:normAutofit/>
          </a:bodyPr>
          <a:lstStyle/>
          <a:p>
            <a:pPr lvl="0">
              <a:lnSpc>
                <a:spcPct val="110000"/>
              </a:lnSpc>
            </a:pPr>
            <a:r>
              <a:rPr lang="en-GB" sz="1400" dirty="0">
                <a:latin typeface="Abadi" pitchFamily="34"/>
              </a:rPr>
              <a:t>Overall Nando's is one of the consumers most known and preferred restaurant. Staying true to their origins and traditions makes the company come across more natural and humanised to customers </a:t>
            </a:r>
          </a:p>
          <a:p>
            <a:pPr lvl="0">
              <a:lnSpc>
                <a:spcPct val="110000"/>
              </a:lnSpc>
            </a:pPr>
            <a:r>
              <a:rPr lang="en-GB" sz="1400" dirty="0">
                <a:latin typeface="Abadi" pitchFamily="34"/>
              </a:rPr>
              <a:t> also they want them to feel comfortable and relaxed during staying at them </a:t>
            </a:r>
          </a:p>
          <a:p>
            <a:pPr lvl="0">
              <a:lnSpc>
                <a:spcPct val="110000"/>
              </a:lnSpc>
            </a:pPr>
            <a:r>
              <a:rPr lang="en-GB" sz="1400" dirty="0">
                <a:latin typeface="Abadi" pitchFamily="34"/>
              </a:rPr>
              <a:t>In the conclusion Nando's is the one that the guest are preferring the most and this because the staff is always true to their traditions and they never disappoint the basic standards of the company. </a:t>
            </a:r>
          </a:p>
          <a:p>
            <a:pPr lvl="0">
              <a:lnSpc>
                <a:spcPct val="110000"/>
              </a:lnSpc>
            </a:pPr>
            <a:r>
              <a:rPr lang="en-GB" sz="1400" dirty="0">
                <a:latin typeface="Abadi" pitchFamily="34"/>
              </a:rPr>
              <a:t>They have well-thought strategy to attract the guest and to make them feel well having their time at Nando's</a:t>
            </a: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a:p>
            <a:pPr lvl="0">
              <a:lnSpc>
                <a:spcPct val="110000"/>
              </a:lnSpc>
            </a:pPr>
            <a:endParaRPr lang="en-GB" sz="1200" dirty="0">
              <a:latin typeface="Abadi" pitchFamily="34"/>
            </a:endParaRPr>
          </a:p>
        </p:txBody>
      </p:sp>
      <p:pic>
        <p:nvPicPr>
          <p:cNvPr id="6" name="Tyga-Far Away Instrumental">
            <a:extLst>
              <a:ext uri="{FF2B5EF4-FFF2-40B4-BE49-F238E27FC236}">
                <a16:creationId xmlns:a16="http://schemas.microsoft.com/office/drawing/2014/main" id="{8F908BC2-CF01-4D5D-93AF-E670C866E2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07183" y="978106"/>
            <a:ext cx="230712" cy="34920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7804"/>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02EFA-BCDF-459D-818A-4F94793B1380}"/>
              </a:ext>
            </a:extLst>
          </p:cNvPr>
          <p:cNvSpPr txBox="1">
            <a:spLocks noGrp="1"/>
          </p:cNvSpPr>
          <p:nvPr>
            <p:ph type="title"/>
          </p:nvPr>
        </p:nvSpPr>
        <p:spPr>
          <a:xfrm>
            <a:off x="0" y="0"/>
            <a:ext cx="3498979" cy="1275377"/>
          </a:xfrm>
        </p:spPr>
        <p:txBody>
          <a:bodyPr/>
          <a:lstStyle/>
          <a:p>
            <a:pPr lvl="0"/>
            <a:r>
              <a:rPr lang="en-GB">
                <a:solidFill>
                  <a:srgbClr val="C00000"/>
                </a:solidFill>
              </a:rPr>
              <a:t>REFERENCES</a:t>
            </a:r>
          </a:p>
        </p:txBody>
      </p:sp>
      <p:sp>
        <p:nvSpPr>
          <p:cNvPr id="3" name="Content Placeholder 2">
            <a:extLst>
              <a:ext uri="{FF2B5EF4-FFF2-40B4-BE49-F238E27FC236}">
                <a16:creationId xmlns:a16="http://schemas.microsoft.com/office/drawing/2014/main" id="{810B476D-BF71-4130-935D-8F11CA5C6530}"/>
              </a:ext>
            </a:extLst>
          </p:cNvPr>
          <p:cNvSpPr txBox="1">
            <a:spLocks noGrp="1"/>
          </p:cNvSpPr>
          <p:nvPr>
            <p:ph idx="1"/>
          </p:nvPr>
        </p:nvSpPr>
        <p:spPr>
          <a:xfrm>
            <a:off x="0" y="637693"/>
            <a:ext cx="6281873" cy="5248619"/>
          </a:xfrm>
        </p:spPr>
        <p:txBody>
          <a:bodyPr/>
          <a:lstStyle/>
          <a:p>
            <a:pPr lvl="0"/>
            <a:r>
              <a:rPr lang="en-GB" sz="1800" u="sng">
                <a:solidFill>
                  <a:srgbClr val="2E75B6"/>
                </a:solidFill>
                <a:latin typeface="Abadi" pitchFamily="34"/>
              </a:rPr>
              <a:t>Collis, J. AND HUSSEY, r. (2009). Business research: A practical guide for undergraduate and postgraduate students. Palgrave Macmillan, Basingstoke</a:t>
            </a:r>
          </a:p>
          <a:p>
            <a:pPr lvl="0"/>
            <a:r>
              <a:rPr lang="en-GB" sz="1800" u="sng">
                <a:solidFill>
                  <a:srgbClr val="2E75B6"/>
                </a:solidFill>
                <a:latin typeface="Abadi" pitchFamily="34"/>
              </a:rPr>
              <a:t>GARVIN, D.. (1983). MANAGING QUALITY. THE STRATEGIC AND COMPETITIVE EDGE. NEW YORK: FREE PRESS</a:t>
            </a:r>
          </a:p>
          <a:p>
            <a:pPr lvl="0"/>
            <a:r>
              <a:rPr lang="en-GB" sz="1800">
                <a:latin typeface="Abadi" pitchFamily="34"/>
                <a:hlinkClick r:id="rId4"/>
              </a:rPr>
              <a:t>https://writepass.com/journal/2015/04/building-a-people-strategy-nandos/</a:t>
            </a:r>
            <a:endParaRPr lang="en-GB" sz="1800">
              <a:latin typeface="Abadi" pitchFamily="34"/>
            </a:endParaRPr>
          </a:p>
          <a:p>
            <a:pPr lvl="0"/>
            <a:r>
              <a:rPr lang="en-GB" sz="1800">
                <a:latin typeface="Abadi" pitchFamily="34"/>
                <a:hlinkClick r:id="rId5"/>
              </a:rPr>
              <a:t>https://cds-images1.medium.com/max/1600/1*7iC5CwpwC0YjZSHcaO5XaQ.jpeg</a:t>
            </a:r>
            <a:endParaRPr lang="en-GB" sz="1800">
              <a:latin typeface="Abadi" pitchFamily="34"/>
            </a:endParaRPr>
          </a:p>
          <a:p>
            <a:pPr lvl="0"/>
            <a:r>
              <a:rPr lang="en-GB" sz="1800">
                <a:latin typeface="Abadi" pitchFamily="34"/>
                <a:hlinkClick r:id="rId6"/>
              </a:rPr>
              <a:t>https://www.nandos.co.uk/</a:t>
            </a:r>
            <a:endParaRPr lang="en-GB" sz="1800">
              <a:latin typeface="Abadi" pitchFamily="34"/>
            </a:endParaRPr>
          </a:p>
        </p:txBody>
      </p:sp>
      <p:pic>
        <p:nvPicPr>
          <p:cNvPr id="4" name="Picture 3">
            <a:extLst>
              <a:ext uri="{FF2B5EF4-FFF2-40B4-BE49-F238E27FC236}">
                <a16:creationId xmlns:a16="http://schemas.microsoft.com/office/drawing/2014/main" id="{C82436C7-26DB-4325-9973-0FF2B9D38B3C}"/>
              </a:ext>
            </a:extLst>
          </p:cNvPr>
          <p:cNvPicPr>
            <a:picLocks noChangeAspect="1"/>
          </p:cNvPicPr>
          <p:nvPr/>
        </p:nvPicPr>
        <p:blipFill>
          <a:blip r:embed="rId7"/>
          <a:stretch>
            <a:fillRect/>
          </a:stretch>
        </p:blipFill>
        <p:spPr>
          <a:xfrm>
            <a:off x="6281873" y="971696"/>
            <a:ext cx="5298280" cy="3311426"/>
          </a:xfrm>
          <a:prstGeom prst="rect">
            <a:avLst/>
          </a:prstGeom>
          <a:noFill/>
          <a:ln cap="flat">
            <a:noFill/>
          </a:ln>
        </p:spPr>
      </p:pic>
      <p:pic>
        <p:nvPicPr>
          <p:cNvPr id="5" name="Tyga-Far Away Instrumental">
            <a:extLst>
              <a:ext uri="{FF2B5EF4-FFF2-40B4-BE49-F238E27FC236}">
                <a16:creationId xmlns:a16="http://schemas.microsoft.com/office/drawing/2014/main" id="{8006A9A4-C798-4969-9DD1-1CD7AB57696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762975" y="4789298"/>
            <a:ext cx="590839" cy="59083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endCondLst>
                    <p:cond evt="onNext" delay="0">
                      <p:tgtEl>
                        <p:sldTgt/>
                      </p:tgtEl>
                    </p:cond>
                    <p:cond evt="onPrev" delay="0">
                      <p:tgtEl>
                        <p:sldTgt/>
                      </p:tgtEl>
                    </p:cond>
                  </p:endCondLst>
                </p:cTn>
                <p:tgtEl>
                  <p:spTgt spid="5"/>
                </p:tgtEl>
              </p:cMediaNode>
            </p:audio>
          </p:childTnLst>
        </p:cTn>
      </p:par>
    </p:tnLst>
  </p:timing>
</p:sld>
</file>

<file path=ppt/theme/theme1.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1289</Words>
  <Application>Microsoft Office PowerPoint</Application>
  <PresentationFormat>Widescreen</PresentationFormat>
  <Paragraphs>97</Paragraphs>
  <Slides>17</Slides>
  <Notes>0</Notes>
  <HiddenSlides>0</HiddenSlides>
  <MMClips>17</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Main Event</vt:lpstr>
      <vt:lpstr>Nando’s</vt:lpstr>
      <vt:lpstr>What, Where and why?</vt:lpstr>
      <vt:lpstr>ABOUT Nando's...</vt:lpstr>
      <vt:lpstr>Definition of guest service </vt:lpstr>
      <vt:lpstr>Nando’s MISSION </vt:lpstr>
      <vt:lpstr>PRODUCTS AND SERVICISES </vt:lpstr>
      <vt:lpstr>Common reasons for not getting thing done (Excuses)</vt:lpstr>
      <vt:lpstr>Concepts of usp  </vt:lpstr>
      <vt:lpstr>The purpose of usp</vt:lpstr>
      <vt:lpstr>Usp (unique selling point)</vt:lpstr>
      <vt:lpstr>Strategies for guest’s services</vt:lpstr>
      <vt:lpstr>THE DISNEY SERVICE MODEL </vt:lpstr>
      <vt:lpstr>The rate of guest service</vt:lpstr>
      <vt:lpstr>Strategies for Appraising Guest Service Experience(s) </vt:lpstr>
      <vt:lpstr>Findings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Nando’s</dc:title>
  <dc:creator>Steluta Pascuta</dc:creator>
  <cp:lastModifiedBy>andreea cazaciuc</cp:lastModifiedBy>
  <cp:revision>2</cp:revision>
  <dcterms:created xsi:type="dcterms:W3CDTF">2019-06-22T17:14:19Z</dcterms:created>
  <dcterms:modified xsi:type="dcterms:W3CDTF">2019-06-22T18:12:20Z</dcterms:modified>
</cp:coreProperties>
</file>