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73" autoAdjust="0"/>
  </p:normalViewPr>
  <p:slideViewPr>
    <p:cSldViewPr>
      <p:cViewPr>
        <p:scale>
          <a:sx n="140" d="100"/>
          <a:sy n="140" d="100"/>
        </p:scale>
        <p:origin x="1344" y="24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2.xml.rels><?xml version="1.0" encoding="UTF-8" standalone="yes"?>
<Relationships xmlns="http://schemas.openxmlformats.org/package/2006/relationships"><Relationship Id="rId1" Type="http://schemas.openxmlformats.org/officeDocument/2006/relationships/hyperlink" Target="http://www.bugclub.co.uk/"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bugclub.co.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D984C-DE3A-4542-BA2A-8BB00364F06B}"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E01ABB0C-9C87-4AAB-A33E-480EA7BF06A0}">
      <dgm:prSet phldrT="[Text]"/>
      <dgm:spPr/>
      <dgm:t>
        <a:bodyPr/>
        <a:lstStyle/>
        <a:p>
          <a:r>
            <a:rPr lang="en-GB" dirty="0" smtClean="0"/>
            <a:t>Search</a:t>
          </a:r>
          <a:endParaRPr lang="en-GB" dirty="0"/>
        </a:p>
      </dgm:t>
    </dgm:pt>
    <dgm:pt modelId="{38758E39-76A7-4D16-88F5-EEE584431842}" type="parTrans" cxnId="{2A61CE90-353F-4DF5-934A-395ECC2B1C56}">
      <dgm:prSet/>
      <dgm:spPr/>
      <dgm:t>
        <a:bodyPr/>
        <a:lstStyle/>
        <a:p>
          <a:endParaRPr lang="en-GB"/>
        </a:p>
      </dgm:t>
    </dgm:pt>
    <dgm:pt modelId="{1339C1D3-25D2-4E31-B4B1-5FF25468C97A}" type="sibTrans" cxnId="{2A61CE90-353F-4DF5-934A-395ECC2B1C56}">
      <dgm:prSet/>
      <dgm:spPr/>
      <dgm:t>
        <a:bodyPr/>
        <a:lstStyle/>
        <a:p>
          <a:endParaRPr lang="en-GB"/>
        </a:p>
      </dgm:t>
    </dgm:pt>
    <dgm:pt modelId="{7A3624E2-75C5-4FB9-A8A8-971A4FBA77AF}">
      <dgm:prSet phldrT="[Text]" custT="1"/>
      <dgm:spPr/>
      <dgm:t>
        <a:bodyPr/>
        <a:lstStyle/>
        <a:p>
          <a:r>
            <a:rPr lang="en-GB" sz="700" dirty="0" smtClean="0">
              <a:latin typeface="Arial" panose="020B0604020202020204" pitchFamily="34" charset="0"/>
              <a:cs typeface="Arial" panose="020B0604020202020204" pitchFamily="34" charset="0"/>
            </a:rPr>
            <a:t>Search ‘HWB’ in the google search bar</a:t>
          </a:r>
          <a:endParaRPr lang="en-GB" sz="700" dirty="0">
            <a:latin typeface="Arial" panose="020B0604020202020204" pitchFamily="34" charset="0"/>
            <a:cs typeface="Arial" panose="020B0604020202020204" pitchFamily="34" charset="0"/>
          </a:endParaRPr>
        </a:p>
      </dgm:t>
    </dgm:pt>
    <dgm:pt modelId="{4197427D-EAEA-46A0-8AA9-8813D21A2398}" type="parTrans" cxnId="{4889A0A7-FE07-4FAD-8F71-E59E862FA73D}">
      <dgm:prSet/>
      <dgm:spPr/>
      <dgm:t>
        <a:bodyPr/>
        <a:lstStyle/>
        <a:p>
          <a:endParaRPr lang="en-GB"/>
        </a:p>
      </dgm:t>
    </dgm:pt>
    <dgm:pt modelId="{10432FB8-6D3F-4E5E-825F-0D0D7CF7FDBD}" type="sibTrans" cxnId="{4889A0A7-FE07-4FAD-8F71-E59E862FA73D}">
      <dgm:prSet/>
      <dgm:spPr/>
      <dgm:t>
        <a:bodyPr/>
        <a:lstStyle/>
        <a:p>
          <a:endParaRPr lang="en-GB"/>
        </a:p>
      </dgm:t>
    </dgm:pt>
    <dgm:pt modelId="{51F11CB9-D64C-49BB-A821-7002182765EB}">
      <dgm:prSet phldrT="[Text]"/>
      <dgm:spPr/>
      <dgm:t>
        <a:bodyPr/>
        <a:lstStyle/>
        <a:p>
          <a:r>
            <a:rPr lang="en-GB" dirty="0" smtClean="0"/>
            <a:t>Username</a:t>
          </a:r>
          <a:endParaRPr lang="en-GB" dirty="0"/>
        </a:p>
      </dgm:t>
    </dgm:pt>
    <dgm:pt modelId="{6CDF06A3-EEF1-47F5-B439-B1405A8FCCBA}" type="parTrans" cxnId="{48A401E3-0E5A-40DC-9146-779D7CCA2AA6}">
      <dgm:prSet/>
      <dgm:spPr/>
      <dgm:t>
        <a:bodyPr/>
        <a:lstStyle/>
        <a:p>
          <a:endParaRPr lang="en-GB"/>
        </a:p>
      </dgm:t>
    </dgm:pt>
    <dgm:pt modelId="{3A3BC8CE-9BBF-4D53-91F9-04EA4413C269}" type="sibTrans" cxnId="{48A401E3-0E5A-40DC-9146-779D7CCA2AA6}">
      <dgm:prSet/>
      <dgm:spPr/>
      <dgm:t>
        <a:bodyPr/>
        <a:lstStyle/>
        <a:p>
          <a:endParaRPr lang="en-GB"/>
        </a:p>
      </dgm:t>
    </dgm:pt>
    <dgm:pt modelId="{B425142C-4B55-4855-86A5-E7CCB4DD4517}">
      <dgm:prSet phldrT="[Text]" custT="1"/>
      <dgm:spPr/>
      <dgm:t>
        <a:bodyPr/>
        <a:lstStyle/>
        <a:p>
          <a:r>
            <a:rPr lang="en-GB" sz="700" dirty="0" smtClean="0">
              <a:latin typeface="Arial" panose="020B0604020202020204" pitchFamily="34" charset="0"/>
              <a:cs typeface="Arial" panose="020B0604020202020204" pitchFamily="34" charset="0"/>
            </a:rPr>
            <a:t>Enter username: Eg@hwbmail.net</a:t>
          </a:r>
          <a:endParaRPr lang="en-GB" sz="700" dirty="0">
            <a:latin typeface="Arial" panose="020B0604020202020204" pitchFamily="34" charset="0"/>
            <a:cs typeface="Arial" panose="020B0604020202020204" pitchFamily="34" charset="0"/>
          </a:endParaRPr>
        </a:p>
      </dgm:t>
    </dgm:pt>
    <dgm:pt modelId="{4B14CB91-CFA5-4EA3-B992-766A80909AFA}" type="parTrans" cxnId="{EE799B26-2F52-48B9-A761-2C091C77A836}">
      <dgm:prSet/>
      <dgm:spPr/>
      <dgm:t>
        <a:bodyPr/>
        <a:lstStyle/>
        <a:p>
          <a:endParaRPr lang="en-GB"/>
        </a:p>
      </dgm:t>
    </dgm:pt>
    <dgm:pt modelId="{9B41C121-4575-426C-B464-AA7929AA8138}" type="sibTrans" cxnId="{EE799B26-2F52-48B9-A761-2C091C77A836}">
      <dgm:prSet/>
      <dgm:spPr/>
      <dgm:t>
        <a:bodyPr/>
        <a:lstStyle/>
        <a:p>
          <a:endParaRPr lang="en-GB"/>
        </a:p>
      </dgm:t>
    </dgm:pt>
    <dgm:pt modelId="{1DE6AF19-2C23-48B6-8329-3C0F88E8138B}">
      <dgm:prSet phldrT="[Text]"/>
      <dgm:spPr/>
      <dgm:t>
        <a:bodyPr/>
        <a:lstStyle/>
        <a:p>
          <a:r>
            <a:rPr lang="en-GB" dirty="0" smtClean="0"/>
            <a:t>Password</a:t>
          </a:r>
          <a:endParaRPr lang="en-GB" dirty="0"/>
        </a:p>
      </dgm:t>
    </dgm:pt>
    <dgm:pt modelId="{F7369AF2-543F-4EBB-B6E2-D7862D2F3828}" type="parTrans" cxnId="{7440E533-063A-47F5-95B6-E15CED920C2C}">
      <dgm:prSet/>
      <dgm:spPr/>
      <dgm:t>
        <a:bodyPr/>
        <a:lstStyle/>
        <a:p>
          <a:endParaRPr lang="en-GB"/>
        </a:p>
      </dgm:t>
    </dgm:pt>
    <dgm:pt modelId="{C94DFA2A-EBE5-40D5-BFFC-5064C4296779}" type="sibTrans" cxnId="{7440E533-063A-47F5-95B6-E15CED920C2C}">
      <dgm:prSet/>
      <dgm:spPr/>
      <dgm:t>
        <a:bodyPr/>
        <a:lstStyle/>
        <a:p>
          <a:endParaRPr lang="en-GB"/>
        </a:p>
      </dgm:t>
    </dgm:pt>
    <dgm:pt modelId="{D5BF8D16-5E9B-443A-A871-97E115F1502F}">
      <dgm:prSet phldrT="[Text]" custT="1"/>
      <dgm:spPr/>
      <dgm:t>
        <a:bodyPr/>
        <a:lstStyle/>
        <a:p>
          <a:r>
            <a:rPr lang="en-GB" sz="700" dirty="0" smtClean="0">
              <a:latin typeface="Arial" panose="020B0604020202020204" pitchFamily="34" charset="0"/>
              <a:cs typeface="Arial" panose="020B0604020202020204" pitchFamily="34" charset="0"/>
            </a:rPr>
            <a:t>Enter password (case sensitive)  </a:t>
          </a:r>
          <a:endParaRPr lang="en-GB" sz="700" dirty="0">
            <a:latin typeface="Arial" panose="020B0604020202020204" pitchFamily="34" charset="0"/>
            <a:cs typeface="Arial" panose="020B0604020202020204" pitchFamily="34" charset="0"/>
          </a:endParaRPr>
        </a:p>
      </dgm:t>
    </dgm:pt>
    <dgm:pt modelId="{42336E0F-CF75-437E-B953-C3535314D0B4}" type="parTrans" cxnId="{EE6EEF87-6D12-4954-A699-89FD12AAADB5}">
      <dgm:prSet/>
      <dgm:spPr/>
      <dgm:t>
        <a:bodyPr/>
        <a:lstStyle/>
        <a:p>
          <a:endParaRPr lang="en-GB"/>
        </a:p>
      </dgm:t>
    </dgm:pt>
    <dgm:pt modelId="{4B04C34D-CDE2-4857-9CDA-82ADF87511AC}" type="sibTrans" cxnId="{EE6EEF87-6D12-4954-A699-89FD12AAADB5}">
      <dgm:prSet/>
      <dgm:spPr/>
      <dgm:t>
        <a:bodyPr/>
        <a:lstStyle/>
        <a:p>
          <a:endParaRPr lang="en-GB"/>
        </a:p>
      </dgm:t>
    </dgm:pt>
    <dgm:pt modelId="{25EA7CDE-F829-4C44-932A-57B6D3CDF371}" type="pres">
      <dgm:prSet presAssocID="{2DBD984C-DE3A-4542-BA2A-8BB00364F06B}" presName="linearFlow" presStyleCnt="0">
        <dgm:presLayoutVars>
          <dgm:dir/>
          <dgm:animLvl val="lvl"/>
          <dgm:resizeHandles val="exact"/>
        </dgm:presLayoutVars>
      </dgm:prSet>
      <dgm:spPr/>
      <dgm:t>
        <a:bodyPr/>
        <a:lstStyle/>
        <a:p>
          <a:endParaRPr lang="en-GB"/>
        </a:p>
      </dgm:t>
    </dgm:pt>
    <dgm:pt modelId="{D71242CF-2291-4461-9074-6BACF52881C7}" type="pres">
      <dgm:prSet presAssocID="{E01ABB0C-9C87-4AAB-A33E-480EA7BF06A0}" presName="composite" presStyleCnt="0"/>
      <dgm:spPr/>
    </dgm:pt>
    <dgm:pt modelId="{36AB2A94-B5B2-429E-B322-35F7C1F8DF84}" type="pres">
      <dgm:prSet presAssocID="{E01ABB0C-9C87-4AAB-A33E-480EA7BF06A0}" presName="parentText" presStyleLbl="alignNode1" presStyleIdx="0" presStyleCnt="3">
        <dgm:presLayoutVars>
          <dgm:chMax val="1"/>
          <dgm:bulletEnabled val="1"/>
        </dgm:presLayoutVars>
      </dgm:prSet>
      <dgm:spPr/>
      <dgm:t>
        <a:bodyPr/>
        <a:lstStyle/>
        <a:p>
          <a:endParaRPr lang="en-GB"/>
        </a:p>
      </dgm:t>
    </dgm:pt>
    <dgm:pt modelId="{68354C58-BC51-4AC2-AAFF-FEA039B9FAA5}" type="pres">
      <dgm:prSet presAssocID="{E01ABB0C-9C87-4AAB-A33E-480EA7BF06A0}" presName="descendantText" presStyleLbl="alignAcc1" presStyleIdx="0" presStyleCnt="3" custLinFactNeighborX="1732" custLinFactNeighborY="-8089">
        <dgm:presLayoutVars>
          <dgm:bulletEnabled val="1"/>
        </dgm:presLayoutVars>
      </dgm:prSet>
      <dgm:spPr/>
      <dgm:t>
        <a:bodyPr/>
        <a:lstStyle/>
        <a:p>
          <a:endParaRPr lang="en-GB"/>
        </a:p>
      </dgm:t>
    </dgm:pt>
    <dgm:pt modelId="{01ECF108-C08C-4B83-953B-DAA35C4F3051}" type="pres">
      <dgm:prSet presAssocID="{1339C1D3-25D2-4E31-B4B1-5FF25468C97A}" presName="sp" presStyleCnt="0"/>
      <dgm:spPr/>
    </dgm:pt>
    <dgm:pt modelId="{A345860C-78BF-4CF7-9966-0E051660B593}" type="pres">
      <dgm:prSet presAssocID="{51F11CB9-D64C-49BB-A821-7002182765EB}" presName="composite" presStyleCnt="0"/>
      <dgm:spPr/>
    </dgm:pt>
    <dgm:pt modelId="{99430E85-3802-4FA7-A74F-48DE422665D0}" type="pres">
      <dgm:prSet presAssocID="{51F11CB9-D64C-49BB-A821-7002182765EB}" presName="parentText" presStyleLbl="alignNode1" presStyleIdx="1" presStyleCnt="3">
        <dgm:presLayoutVars>
          <dgm:chMax val="1"/>
          <dgm:bulletEnabled val="1"/>
        </dgm:presLayoutVars>
      </dgm:prSet>
      <dgm:spPr/>
      <dgm:t>
        <a:bodyPr/>
        <a:lstStyle/>
        <a:p>
          <a:endParaRPr lang="en-GB"/>
        </a:p>
      </dgm:t>
    </dgm:pt>
    <dgm:pt modelId="{7BDE4447-1B4E-492A-8A19-F4B78E603C58}" type="pres">
      <dgm:prSet presAssocID="{51F11CB9-D64C-49BB-A821-7002182765EB}" presName="descendantText" presStyleLbl="alignAcc1" presStyleIdx="1" presStyleCnt="3">
        <dgm:presLayoutVars>
          <dgm:bulletEnabled val="1"/>
        </dgm:presLayoutVars>
      </dgm:prSet>
      <dgm:spPr/>
      <dgm:t>
        <a:bodyPr/>
        <a:lstStyle/>
        <a:p>
          <a:endParaRPr lang="en-GB"/>
        </a:p>
      </dgm:t>
    </dgm:pt>
    <dgm:pt modelId="{68FB5DC2-8784-4981-A2DE-19B8B4895BA5}" type="pres">
      <dgm:prSet presAssocID="{3A3BC8CE-9BBF-4D53-91F9-04EA4413C269}" presName="sp" presStyleCnt="0"/>
      <dgm:spPr/>
    </dgm:pt>
    <dgm:pt modelId="{8C9C6A21-1F54-4B65-86FA-7DC99561656E}" type="pres">
      <dgm:prSet presAssocID="{1DE6AF19-2C23-48B6-8329-3C0F88E8138B}" presName="composite" presStyleCnt="0"/>
      <dgm:spPr/>
    </dgm:pt>
    <dgm:pt modelId="{D7D62A90-D66C-4ED5-9754-172D2749FCCE}" type="pres">
      <dgm:prSet presAssocID="{1DE6AF19-2C23-48B6-8329-3C0F88E8138B}" presName="parentText" presStyleLbl="alignNode1" presStyleIdx="2" presStyleCnt="3">
        <dgm:presLayoutVars>
          <dgm:chMax val="1"/>
          <dgm:bulletEnabled val="1"/>
        </dgm:presLayoutVars>
      </dgm:prSet>
      <dgm:spPr/>
      <dgm:t>
        <a:bodyPr/>
        <a:lstStyle/>
        <a:p>
          <a:endParaRPr lang="en-GB"/>
        </a:p>
      </dgm:t>
    </dgm:pt>
    <dgm:pt modelId="{CBEC7946-83D8-486E-8AEF-8A544286BDE2}" type="pres">
      <dgm:prSet presAssocID="{1DE6AF19-2C23-48B6-8329-3C0F88E8138B}" presName="descendantText" presStyleLbl="alignAcc1" presStyleIdx="2" presStyleCnt="3" custLinFactNeighborX="1247" custLinFactNeighborY="13237">
        <dgm:presLayoutVars>
          <dgm:bulletEnabled val="1"/>
        </dgm:presLayoutVars>
      </dgm:prSet>
      <dgm:spPr/>
      <dgm:t>
        <a:bodyPr/>
        <a:lstStyle/>
        <a:p>
          <a:endParaRPr lang="en-GB"/>
        </a:p>
      </dgm:t>
    </dgm:pt>
  </dgm:ptLst>
  <dgm:cxnLst>
    <dgm:cxn modelId="{F83E069E-EBB1-4404-9EE8-1C4DCD6CF7E8}" type="presOf" srcId="{7A3624E2-75C5-4FB9-A8A8-971A4FBA77AF}" destId="{68354C58-BC51-4AC2-AAFF-FEA039B9FAA5}" srcOrd="0" destOrd="0" presId="urn:microsoft.com/office/officeart/2005/8/layout/chevron2"/>
    <dgm:cxn modelId="{48A401E3-0E5A-40DC-9146-779D7CCA2AA6}" srcId="{2DBD984C-DE3A-4542-BA2A-8BB00364F06B}" destId="{51F11CB9-D64C-49BB-A821-7002182765EB}" srcOrd="1" destOrd="0" parTransId="{6CDF06A3-EEF1-47F5-B439-B1405A8FCCBA}" sibTransId="{3A3BC8CE-9BBF-4D53-91F9-04EA4413C269}"/>
    <dgm:cxn modelId="{5AEEAAC9-9A95-43A5-9DBB-0159CFA6CE26}" type="presOf" srcId="{B425142C-4B55-4855-86A5-E7CCB4DD4517}" destId="{7BDE4447-1B4E-492A-8A19-F4B78E603C58}" srcOrd="0" destOrd="0" presId="urn:microsoft.com/office/officeart/2005/8/layout/chevron2"/>
    <dgm:cxn modelId="{2DE8AE07-1980-425B-B7A2-ED7B7A6D8AB5}" type="presOf" srcId="{2DBD984C-DE3A-4542-BA2A-8BB00364F06B}" destId="{25EA7CDE-F829-4C44-932A-57B6D3CDF371}" srcOrd="0" destOrd="0" presId="urn:microsoft.com/office/officeart/2005/8/layout/chevron2"/>
    <dgm:cxn modelId="{584F3702-C884-463C-A3D5-8BF1902E4B52}" type="presOf" srcId="{E01ABB0C-9C87-4AAB-A33E-480EA7BF06A0}" destId="{36AB2A94-B5B2-429E-B322-35F7C1F8DF84}" srcOrd="0" destOrd="0" presId="urn:microsoft.com/office/officeart/2005/8/layout/chevron2"/>
    <dgm:cxn modelId="{EE799B26-2F52-48B9-A761-2C091C77A836}" srcId="{51F11CB9-D64C-49BB-A821-7002182765EB}" destId="{B425142C-4B55-4855-86A5-E7CCB4DD4517}" srcOrd="0" destOrd="0" parTransId="{4B14CB91-CFA5-4EA3-B992-766A80909AFA}" sibTransId="{9B41C121-4575-426C-B464-AA7929AA8138}"/>
    <dgm:cxn modelId="{1B3B6E64-AE75-4B9D-B94B-3506A39615D3}" type="presOf" srcId="{51F11CB9-D64C-49BB-A821-7002182765EB}" destId="{99430E85-3802-4FA7-A74F-48DE422665D0}" srcOrd="0" destOrd="0" presId="urn:microsoft.com/office/officeart/2005/8/layout/chevron2"/>
    <dgm:cxn modelId="{4889A0A7-FE07-4FAD-8F71-E59E862FA73D}" srcId="{E01ABB0C-9C87-4AAB-A33E-480EA7BF06A0}" destId="{7A3624E2-75C5-4FB9-A8A8-971A4FBA77AF}" srcOrd="0" destOrd="0" parTransId="{4197427D-EAEA-46A0-8AA9-8813D21A2398}" sibTransId="{10432FB8-6D3F-4E5E-825F-0D0D7CF7FDBD}"/>
    <dgm:cxn modelId="{805FCDBD-BA5E-4DEB-BCB2-710DEA727CFA}" type="presOf" srcId="{D5BF8D16-5E9B-443A-A871-97E115F1502F}" destId="{CBEC7946-83D8-486E-8AEF-8A544286BDE2}" srcOrd="0" destOrd="0" presId="urn:microsoft.com/office/officeart/2005/8/layout/chevron2"/>
    <dgm:cxn modelId="{7440E533-063A-47F5-95B6-E15CED920C2C}" srcId="{2DBD984C-DE3A-4542-BA2A-8BB00364F06B}" destId="{1DE6AF19-2C23-48B6-8329-3C0F88E8138B}" srcOrd="2" destOrd="0" parTransId="{F7369AF2-543F-4EBB-B6E2-D7862D2F3828}" sibTransId="{C94DFA2A-EBE5-40D5-BFFC-5064C4296779}"/>
    <dgm:cxn modelId="{847219D9-25E2-410D-96AB-DE1E9EA45B7A}" type="presOf" srcId="{1DE6AF19-2C23-48B6-8329-3C0F88E8138B}" destId="{D7D62A90-D66C-4ED5-9754-172D2749FCCE}" srcOrd="0" destOrd="0" presId="urn:microsoft.com/office/officeart/2005/8/layout/chevron2"/>
    <dgm:cxn modelId="{2A61CE90-353F-4DF5-934A-395ECC2B1C56}" srcId="{2DBD984C-DE3A-4542-BA2A-8BB00364F06B}" destId="{E01ABB0C-9C87-4AAB-A33E-480EA7BF06A0}" srcOrd="0" destOrd="0" parTransId="{38758E39-76A7-4D16-88F5-EEE584431842}" sibTransId="{1339C1D3-25D2-4E31-B4B1-5FF25468C97A}"/>
    <dgm:cxn modelId="{EE6EEF87-6D12-4954-A699-89FD12AAADB5}" srcId="{1DE6AF19-2C23-48B6-8329-3C0F88E8138B}" destId="{D5BF8D16-5E9B-443A-A871-97E115F1502F}" srcOrd="0" destOrd="0" parTransId="{42336E0F-CF75-437E-B953-C3535314D0B4}" sibTransId="{4B04C34D-CDE2-4857-9CDA-82ADF87511AC}"/>
    <dgm:cxn modelId="{4373B888-0F1E-4C53-8019-A4FF006824F6}" type="presParOf" srcId="{25EA7CDE-F829-4C44-932A-57B6D3CDF371}" destId="{D71242CF-2291-4461-9074-6BACF52881C7}" srcOrd="0" destOrd="0" presId="urn:microsoft.com/office/officeart/2005/8/layout/chevron2"/>
    <dgm:cxn modelId="{8DB33D2D-3D57-48B4-9BD0-9705766548B3}" type="presParOf" srcId="{D71242CF-2291-4461-9074-6BACF52881C7}" destId="{36AB2A94-B5B2-429E-B322-35F7C1F8DF84}" srcOrd="0" destOrd="0" presId="urn:microsoft.com/office/officeart/2005/8/layout/chevron2"/>
    <dgm:cxn modelId="{7CD0D0B7-79CC-487C-9375-F9226142E713}" type="presParOf" srcId="{D71242CF-2291-4461-9074-6BACF52881C7}" destId="{68354C58-BC51-4AC2-AAFF-FEA039B9FAA5}" srcOrd="1" destOrd="0" presId="urn:microsoft.com/office/officeart/2005/8/layout/chevron2"/>
    <dgm:cxn modelId="{5194DF0F-ABA7-4C4F-8100-C7444C6136A6}" type="presParOf" srcId="{25EA7CDE-F829-4C44-932A-57B6D3CDF371}" destId="{01ECF108-C08C-4B83-953B-DAA35C4F3051}" srcOrd="1" destOrd="0" presId="urn:microsoft.com/office/officeart/2005/8/layout/chevron2"/>
    <dgm:cxn modelId="{92A4523D-EE16-4C61-961C-AAEA5DBCBFD1}" type="presParOf" srcId="{25EA7CDE-F829-4C44-932A-57B6D3CDF371}" destId="{A345860C-78BF-4CF7-9966-0E051660B593}" srcOrd="2" destOrd="0" presId="urn:microsoft.com/office/officeart/2005/8/layout/chevron2"/>
    <dgm:cxn modelId="{1BB0BB94-86A1-49FF-BD9E-68AC2AB5CD80}" type="presParOf" srcId="{A345860C-78BF-4CF7-9966-0E051660B593}" destId="{99430E85-3802-4FA7-A74F-48DE422665D0}" srcOrd="0" destOrd="0" presId="urn:microsoft.com/office/officeart/2005/8/layout/chevron2"/>
    <dgm:cxn modelId="{277F65F9-B72C-4948-8034-91109D3D8EB4}" type="presParOf" srcId="{A345860C-78BF-4CF7-9966-0E051660B593}" destId="{7BDE4447-1B4E-492A-8A19-F4B78E603C58}" srcOrd="1" destOrd="0" presId="urn:microsoft.com/office/officeart/2005/8/layout/chevron2"/>
    <dgm:cxn modelId="{87FAE826-0B9D-4401-8014-810209629388}" type="presParOf" srcId="{25EA7CDE-F829-4C44-932A-57B6D3CDF371}" destId="{68FB5DC2-8784-4981-A2DE-19B8B4895BA5}" srcOrd="3" destOrd="0" presId="urn:microsoft.com/office/officeart/2005/8/layout/chevron2"/>
    <dgm:cxn modelId="{B5BD97A5-FEB0-43A4-B7CC-FA68B7F83D07}" type="presParOf" srcId="{25EA7CDE-F829-4C44-932A-57B6D3CDF371}" destId="{8C9C6A21-1F54-4B65-86FA-7DC99561656E}" srcOrd="4" destOrd="0" presId="urn:microsoft.com/office/officeart/2005/8/layout/chevron2"/>
    <dgm:cxn modelId="{F6C3C6FE-9FA0-43A3-B0FC-5C0C32038E86}" type="presParOf" srcId="{8C9C6A21-1F54-4B65-86FA-7DC99561656E}" destId="{D7D62A90-D66C-4ED5-9754-172D2749FCCE}" srcOrd="0" destOrd="0" presId="urn:microsoft.com/office/officeart/2005/8/layout/chevron2"/>
    <dgm:cxn modelId="{6CA9C6F0-242C-42A8-9F08-CD5630D173E5}" type="presParOf" srcId="{8C9C6A21-1F54-4B65-86FA-7DC99561656E}" destId="{CBEC7946-83D8-486E-8AEF-8A544286BDE2}"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5A9EA1-B27F-46C4-901B-EF2AC1DE364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2C32B7D-4A0F-47DF-BDED-35238F8384D0}">
      <dgm:prSet phldrT="[Text]"/>
      <dgm:spPr/>
      <dgm:t>
        <a:bodyPr/>
        <a:lstStyle/>
        <a:p>
          <a:r>
            <a:rPr lang="en-GB" dirty="0" smtClean="0"/>
            <a:t>Log in</a:t>
          </a:r>
          <a:endParaRPr lang="en-GB" dirty="0"/>
        </a:p>
      </dgm:t>
    </dgm:pt>
    <dgm:pt modelId="{C1B7B201-3977-45AA-A252-7BE8FDB4E6B6}" type="parTrans" cxnId="{2C1E5931-10E0-4EFD-8B1A-98227B0B3775}">
      <dgm:prSet/>
      <dgm:spPr/>
      <dgm:t>
        <a:bodyPr/>
        <a:lstStyle/>
        <a:p>
          <a:endParaRPr lang="en-GB"/>
        </a:p>
      </dgm:t>
    </dgm:pt>
    <dgm:pt modelId="{C1C596C1-333B-4869-98A7-92229E1D8526}" type="sibTrans" cxnId="{2C1E5931-10E0-4EFD-8B1A-98227B0B3775}">
      <dgm:prSet/>
      <dgm:spPr/>
      <dgm:t>
        <a:bodyPr/>
        <a:lstStyle/>
        <a:p>
          <a:endParaRPr lang="en-GB"/>
        </a:p>
      </dgm:t>
    </dgm:pt>
    <dgm:pt modelId="{48AEBBD8-DCAF-4517-86EC-D1F5D7389686}">
      <dgm:prSet phldrT="[Text]" custT="1"/>
      <dgm:spPr/>
      <dgm:t>
        <a:bodyPr/>
        <a:lstStyle/>
        <a:p>
          <a:r>
            <a:rPr lang="en-GB" sz="600" dirty="0" smtClean="0">
              <a:latin typeface="Arial" panose="020B0604020202020204" pitchFamily="34" charset="0"/>
              <a:cs typeface="Arial" panose="020B0604020202020204" pitchFamily="34" charset="0"/>
            </a:rPr>
            <a:t>Go to </a:t>
          </a:r>
          <a:r>
            <a:rPr lang="en-GB" sz="600" u="sng" dirty="0" smtClean="0">
              <a:solidFill>
                <a:srgbClr val="92D050"/>
              </a:solidFill>
              <a:latin typeface="Arial" panose="020B0604020202020204" pitchFamily="34" charset="0"/>
              <a:cs typeface="Arial" panose="020B0604020202020204" pitchFamily="34" charset="0"/>
              <a:hlinkClick xmlns:r="http://schemas.openxmlformats.org/officeDocument/2006/relationships" r:id="rId1"/>
            </a:rPr>
            <a:t>www.bugclub.co.uk</a:t>
          </a:r>
          <a:r>
            <a:rPr lang="en-GB" sz="600" u="sng" dirty="0" smtClean="0">
              <a:solidFill>
                <a:srgbClr val="92D050"/>
              </a:solidFill>
              <a:latin typeface="Arial" panose="020B0604020202020204" pitchFamily="34" charset="0"/>
              <a:cs typeface="Arial" panose="020B0604020202020204" pitchFamily="34" charset="0"/>
            </a:rPr>
            <a:t> </a:t>
          </a:r>
          <a:r>
            <a:rPr lang="en-GB" sz="600" dirty="0" smtClean="0">
              <a:latin typeface="Arial" panose="020B0604020202020204" pitchFamily="34" charset="0"/>
              <a:cs typeface="Arial" panose="020B0604020202020204" pitchFamily="34" charset="0"/>
            </a:rPr>
            <a:t>Click the ‘</a:t>
          </a:r>
          <a:r>
            <a:rPr lang="en-GB" sz="600" dirty="0" smtClean="0">
              <a:solidFill>
                <a:srgbClr val="92D050"/>
              </a:solidFill>
              <a:latin typeface="Arial" panose="020B0604020202020204" pitchFamily="34" charset="0"/>
              <a:cs typeface="Arial" panose="020B0604020202020204" pitchFamily="34" charset="0"/>
            </a:rPr>
            <a:t>teacher’ </a:t>
          </a:r>
          <a:r>
            <a:rPr lang="en-GB" sz="600" dirty="0" smtClean="0">
              <a:latin typeface="Arial" panose="020B0604020202020204" pitchFamily="34" charset="0"/>
              <a:cs typeface="Arial" panose="020B0604020202020204" pitchFamily="34" charset="0"/>
            </a:rPr>
            <a:t>tab at the top and enter your detail.</a:t>
          </a:r>
          <a:endParaRPr lang="en-GB" sz="600" u="sng" dirty="0">
            <a:solidFill>
              <a:srgbClr val="92D050"/>
            </a:solidFill>
            <a:latin typeface="Arial" panose="020B0604020202020204" pitchFamily="34" charset="0"/>
            <a:cs typeface="Arial" panose="020B0604020202020204" pitchFamily="34" charset="0"/>
          </a:endParaRPr>
        </a:p>
      </dgm:t>
    </dgm:pt>
    <dgm:pt modelId="{FADC20D8-A3F2-4B26-A486-9B6C985775B5}" type="parTrans" cxnId="{962BAA2D-C1EA-4944-9AFD-439EFF7BC97C}">
      <dgm:prSet/>
      <dgm:spPr/>
      <dgm:t>
        <a:bodyPr/>
        <a:lstStyle/>
        <a:p>
          <a:endParaRPr lang="en-GB"/>
        </a:p>
      </dgm:t>
    </dgm:pt>
    <dgm:pt modelId="{98C10654-59DE-495A-8502-D5D1668760EF}" type="sibTrans" cxnId="{962BAA2D-C1EA-4944-9AFD-439EFF7BC97C}">
      <dgm:prSet/>
      <dgm:spPr/>
      <dgm:t>
        <a:bodyPr/>
        <a:lstStyle/>
        <a:p>
          <a:endParaRPr lang="en-GB"/>
        </a:p>
      </dgm:t>
    </dgm:pt>
    <dgm:pt modelId="{71528B6E-0CD6-4A41-8470-C0E04796E923}">
      <dgm:prSet phldrT="[Text]"/>
      <dgm:spPr/>
      <dgm:t>
        <a:bodyPr/>
        <a:lstStyle/>
        <a:p>
          <a:r>
            <a:rPr lang="en-GB" dirty="0" smtClean="0"/>
            <a:t>Create groups</a:t>
          </a:r>
          <a:endParaRPr lang="en-GB" dirty="0"/>
        </a:p>
      </dgm:t>
    </dgm:pt>
    <dgm:pt modelId="{22A192DA-46BC-49B3-8FC6-A6EA0C0DC340}" type="parTrans" cxnId="{DCDB2963-226F-4346-94E6-75E04C0CFA40}">
      <dgm:prSet/>
      <dgm:spPr/>
      <dgm:t>
        <a:bodyPr/>
        <a:lstStyle/>
        <a:p>
          <a:endParaRPr lang="en-GB"/>
        </a:p>
      </dgm:t>
    </dgm:pt>
    <dgm:pt modelId="{3DFEC324-1904-43D9-9BB1-011727400D39}" type="sibTrans" cxnId="{DCDB2963-226F-4346-94E6-75E04C0CFA40}">
      <dgm:prSet/>
      <dgm:spPr/>
      <dgm:t>
        <a:bodyPr/>
        <a:lstStyle/>
        <a:p>
          <a:endParaRPr lang="en-GB"/>
        </a:p>
      </dgm:t>
    </dgm:pt>
    <dgm:pt modelId="{19B236E6-03AE-4054-9798-23F9B726399F}">
      <dgm:prSet phldrT="[Text]" custT="1"/>
      <dgm:spPr/>
      <dgm:t>
        <a:bodyPr/>
        <a:lstStyle/>
        <a:p>
          <a:r>
            <a:rPr lang="en-GB" sz="600" dirty="0" smtClean="0">
              <a:latin typeface="Arial" panose="020B0604020202020204" pitchFamily="34" charset="0"/>
              <a:cs typeface="Arial" panose="020B0604020202020204" pitchFamily="34" charset="0"/>
            </a:rPr>
            <a:t>Organise pupils into groups according to reading ability. Click your class name. Then </a:t>
          </a:r>
          <a:r>
            <a:rPr lang="en-GB" sz="600" dirty="0" smtClean="0">
              <a:solidFill>
                <a:srgbClr val="92D050"/>
              </a:solidFill>
              <a:latin typeface="Arial" panose="020B0604020202020204" pitchFamily="34" charset="0"/>
              <a:cs typeface="Arial" panose="020B0604020202020204" pitchFamily="34" charset="0"/>
            </a:rPr>
            <a:t>create group </a:t>
          </a:r>
          <a:r>
            <a:rPr lang="en-GB" sz="600" dirty="0" smtClean="0">
              <a:solidFill>
                <a:schemeClr val="tx1"/>
              </a:solidFill>
              <a:latin typeface="Arial" panose="020B0604020202020204" pitchFamily="34" charset="0"/>
              <a:cs typeface="Arial" panose="020B0604020202020204" pitchFamily="34" charset="0"/>
            </a:rPr>
            <a:t>and follow the instructions provided</a:t>
          </a:r>
          <a:r>
            <a:rPr lang="en-GB" sz="500" dirty="0" smtClean="0">
              <a:solidFill>
                <a:schemeClr val="tx1"/>
              </a:solidFill>
              <a:latin typeface="Arial" panose="020B0604020202020204" pitchFamily="34" charset="0"/>
              <a:cs typeface="Arial" panose="020B0604020202020204" pitchFamily="34" charset="0"/>
            </a:rPr>
            <a:t>.</a:t>
          </a:r>
          <a:endParaRPr lang="en-GB" sz="500" dirty="0">
            <a:solidFill>
              <a:schemeClr val="tx1"/>
            </a:solidFill>
            <a:latin typeface="Arial" panose="020B0604020202020204" pitchFamily="34" charset="0"/>
            <a:cs typeface="Arial" panose="020B0604020202020204" pitchFamily="34" charset="0"/>
          </a:endParaRPr>
        </a:p>
      </dgm:t>
    </dgm:pt>
    <dgm:pt modelId="{9BCC043B-11E6-4B90-84E6-E8CB0C43CE87}" type="parTrans" cxnId="{8839D4DD-E5EC-4F0D-A330-BF6CDB96B962}">
      <dgm:prSet/>
      <dgm:spPr/>
      <dgm:t>
        <a:bodyPr/>
        <a:lstStyle/>
        <a:p>
          <a:endParaRPr lang="en-GB"/>
        </a:p>
      </dgm:t>
    </dgm:pt>
    <dgm:pt modelId="{CFF55594-32EA-4B4B-88EC-2DD71B77D2F0}" type="sibTrans" cxnId="{8839D4DD-E5EC-4F0D-A330-BF6CDB96B962}">
      <dgm:prSet/>
      <dgm:spPr/>
      <dgm:t>
        <a:bodyPr/>
        <a:lstStyle/>
        <a:p>
          <a:endParaRPr lang="en-GB"/>
        </a:p>
      </dgm:t>
    </dgm:pt>
    <dgm:pt modelId="{16BC3D5D-36D4-48B5-8EA9-CA24312A1E53}">
      <dgm:prSet phldrT="[Text]"/>
      <dgm:spPr/>
      <dgm:t>
        <a:bodyPr/>
        <a:lstStyle/>
        <a:p>
          <a:r>
            <a:rPr lang="en-GB" dirty="0" smtClean="0"/>
            <a:t>Search or allocate books </a:t>
          </a:r>
          <a:endParaRPr lang="en-GB" dirty="0"/>
        </a:p>
      </dgm:t>
    </dgm:pt>
    <dgm:pt modelId="{41E3C624-6D52-4A7F-AAB2-6CA1360F7903}" type="parTrans" cxnId="{3AEC7D3A-8B9A-4A7B-A6F8-8760B8797808}">
      <dgm:prSet/>
      <dgm:spPr/>
      <dgm:t>
        <a:bodyPr/>
        <a:lstStyle/>
        <a:p>
          <a:endParaRPr lang="en-GB"/>
        </a:p>
      </dgm:t>
    </dgm:pt>
    <dgm:pt modelId="{3AC23EDD-0590-4001-8B3F-C1AA5FA1D766}" type="sibTrans" cxnId="{3AEC7D3A-8B9A-4A7B-A6F8-8760B8797808}">
      <dgm:prSet/>
      <dgm:spPr/>
      <dgm:t>
        <a:bodyPr/>
        <a:lstStyle/>
        <a:p>
          <a:endParaRPr lang="en-GB"/>
        </a:p>
      </dgm:t>
    </dgm:pt>
    <dgm:pt modelId="{7CCAD8C3-5224-4002-BBC1-3C235406019A}">
      <dgm:prSet phldrT="[Text]"/>
      <dgm:spPr/>
      <dgm:t>
        <a:bodyPr/>
        <a:lstStyle/>
        <a:p>
          <a:r>
            <a:rPr lang="en-GB" dirty="0" smtClean="0">
              <a:latin typeface="Arial" panose="020B0604020202020204" pitchFamily="34" charset="0"/>
              <a:cs typeface="Arial" panose="020B0604020202020204" pitchFamily="34" charset="0"/>
            </a:rPr>
            <a:t>To </a:t>
          </a:r>
          <a:r>
            <a:rPr lang="en-GB" dirty="0" smtClean="0">
              <a:solidFill>
                <a:srgbClr val="92D050"/>
              </a:solidFill>
              <a:latin typeface="Arial" panose="020B0604020202020204" pitchFamily="34" charset="0"/>
              <a:cs typeface="Arial" panose="020B0604020202020204" pitchFamily="34" charset="0"/>
            </a:rPr>
            <a:t>allocate</a:t>
          </a:r>
          <a:r>
            <a:rPr lang="en-GB" dirty="0" smtClean="0">
              <a:latin typeface="Arial" panose="020B0604020202020204" pitchFamily="34" charset="0"/>
              <a:cs typeface="Arial" panose="020B0604020202020204" pitchFamily="34" charset="0"/>
            </a:rPr>
            <a:t> books to your pupils click the check box to the left of your selected book. Select </a:t>
          </a:r>
          <a:r>
            <a:rPr lang="en-GB" dirty="0" smtClean="0">
              <a:solidFill>
                <a:srgbClr val="92D050"/>
              </a:solidFill>
              <a:latin typeface="Arial" panose="020B0604020202020204" pitchFamily="34" charset="0"/>
              <a:cs typeface="Arial" panose="020B0604020202020204" pitchFamily="34" charset="0"/>
            </a:rPr>
            <a:t>‘allocate’</a:t>
          </a:r>
          <a:r>
            <a:rPr lang="en-GB" dirty="0" smtClean="0">
              <a:latin typeface="Arial" panose="020B0604020202020204" pitchFamily="34" charset="0"/>
              <a:cs typeface="Arial" panose="020B0604020202020204" pitchFamily="34" charset="0"/>
            </a:rPr>
            <a:t> and either </a:t>
          </a:r>
          <a:r>
            <a:rPr lang="en-GB" dirty="0" smtClean="0">
              <a:solidFill>
                <a:srgbClr val="92D050"/>
              </a:solidFill>
              <a:latin typeface="Arial" panose="020B0604020202020204" pitchFamily="34" charset="0"/>
              <a:cs typeface="Arial" panose="020B0604020202020204" pitchFamily="34" charset="0"/>
            </a:rPr>
            <a:t>‘select all’, ‘group’ </a:t>
          </a:r>
          <a:r>
            <a:rPr lang="en-GB" dirty="0" smtClean="0">
              <a:latin typeface="Arial" panose="020B0604020202020204" pitchFamily="34" charset="0"/>
              <a:cs typeface="Arial" panose="020B0604020202020204" pitchFamily="34" charset="0"/>
            </a:rPr>
            <a:t>or</a:t>
          </a:r>
          <a:r>
            <a:rPr lang="en-GB" dirty="0" smtClean="0">
              <a:solidFill>
                <a:srgbClr val="92D050"/>
              </a:solidFill>
              <a:latin typeface="Arial" panose="020B0604020202020204" pitchFamily="34" charset="0"/>
              <a:cs typeface="Arial" panose="020B0604020202020204" pitchFamily="34" charset="0"/>
            </a:rPr>
            <a:t> ‘individual’</a:t>
          </a:r>
          <a:r>
            <a:rPr lang="en-GB" dirty="0" smtClean="0">
              <a:latin typeface="Arial" panose="020B0604020202020204" pitchFamily="34" charset="0"/>
              <a:cs typeface="Arial" panose="020B0604020202020204" pitchFamily="34" charset="0"/>
            </a:rPr>
            <a:t> pupils. Pupils will then be sent a digital copy of the book.</a:t>
          </a:r>
          <a:endParaRPr lang="en-GB" dirty="0">
            <a:latin typeface="Arial" panose="020B0604020202020204" pitchFamily="34" charset="0"/>
            <a:cs typeface="Arial" panose="020B0604020202020204" pitchFamily="34" charset="0"/>
          </a:endParaRPr>
        </a:p>
      </dgm:t>
    </dgm:pt>
    <dgm:pt modelId="{52BB16C0-00C6-4FE9-A157-FBB5CE8C670F}" type="parTrans" cxnId="{54C0125E-8D9F-4BCC-93AF-C87E03D3D503}">
      <dgm:prSet/>
      <dgm:spPr/>
      <dgm:t>
        <a:bodyPr/>
        <a:lstStyle/>
        <a:p>
          <a:endParaRPr lang="en-GB"/>
        </a:p>
      </dgm:t>
    </dgm:pt>
    <dgm:pt modelId="{CC9F4FA2-661C-48FB-9986-5B2A0146C846}" type="sibTrans" cxnId="{54C0125E-8D9F-4BCC-93AF-C87E03D3D503}">
      <dgm:prSet/>
      <dgm:spPr/>
      <dgm:t>
        <a:bodyPr/>
        <a:lstStyle/>
        <a:p>
          <a:endParaRPr lang="en-GB"/>
        </a:p>
      </dgm:t>
    </dgm:pt>
    <dgm:pt modelId="{344DA092-BAE6-46EE-B0D3-2C611D3D2FDC}" type="pres">
      <dgm:prSet presAssocID="{F95A9EA1-B27F-46C4-901B-EF2AC1DE364C}" presName="linearFlow" presStyleCnt="0">
        <dgm:presLayoutVars>
          <dgm:dir/>
          <dgm:animLvl val="lvl"/>
          <dgm:resizeHandles val="exact"/>
        </dgm:presLayoutVars>
      </dgm:prSet>
      <dgm:spPr/>
      <dgm:t>
        <a:bodyPr/>
        <a:lstStyle/>
        <a:p>
          <a:endParaRPr lang="en-GB"/>
        </a:p>
      </dgm:t>
    </dgm:pt>
    <dgm:pt modelId="{5CF232CE-1046-4EB7-A575-E6D1C0C41B49}" type="pres">
      <dgm:prSet presAssocID="{92C32B7D-4A0F-47DF-BDED-35238F8384D0}" presName="composite" presStyleCnt="0"/>
      <dgm:spPr/>
    </dgm:pt>
    <dgm:pt modelId="{E1B51E37-C4CF-4343-B331-D09AFE12CBFE}" type="pres">
      <dgm:prSet presAssocID="{92C32B7D-4A0F-47DF-BDED-35238F8384D0}" presName="parentText" presStyleLbl="alignNode1" presStyleIdx="0" presStyleCnt="3">
        <dgm:presLayoutVars>
          <dgm:chMax val="1"/>
          <dgm:bulletEnabled val="1"/>
        </dgm:presLayoutVars>
      </dgm:prSet>
      <dgm:spPr/>
      <dgm:t>
        <a:bodyPr/>
        <a:lstStyle/>
        <a:p>
          <a:endParaRPr lang="en-GB"/>
        </a:p>
      </dgm:t>
    </dgm:pt>
    <dgm:pt modelId="{BC3EC159-944B-45CD-8E73-FC8F78959036}" type="pres">
      <dgm:prSet presAssocID="{92C32B7D-4A0F-47DF-BDED-35238F8384D0}" presName="descendantText" presStyleLbl="alignAcc1" presStyleIdx="0" presStyleCnt="3" custScaleY="100000" custLinFactNeighborX="428" custLinFactNeighborY="9008">
        <dgm:presLayoutVars>
          <dgm:bulletEnabled val="1"/>
        </dgm:presLayoutVars>
      </dgm:prSet>
      <dgm:spPr/>
      <dgm:t>
        <a:bodyPr/>
        <a:lstStyle/>
        <a:p>
          <a:endParaRPr lang="en-GB"/>
        </a:p>
      </dgm:t>
    </dgm:pt>
    <dgm:pt modelId="{674B9096-E977-4B22-BC69-BC8E97214E25}" type="pres">
      <dgm:prSet presAssocID="{C1C596C1-333B-4869-98A7-92229E1D8526}" presName="sp" presStyleCnt="0"/>
      <dgm:spPr/>
    </dgm:pt>
    <dgm:pt modelId="{8B866D77-3124-4EAD-8D67-501CD1596D4E}" type="pres">
      <dgm:prSet presAssocID="{71528B6E-0CD6-4A41-8470-C0E04796E923}" presName="composite" presStyleCnt="0"/>
      <dgm:spPr/>
    </dgm:pt>
    <dgm:pt modelId="{2ECE6854-84FC-428A-A103-358D0D36F8C5}" type="pres">
      <dgm:prSet presAssocID="{71528B6E-0CD6-4A41-8470-C0E04796E923}" presName="parentText" presStyleLbl="alignNode1" presStyleIdx="1" presStyleCnt="3">
        <dgm:presLayoutVars>
          <dgm:chMax val="1"/>
          <dgm:bulletEnabled val="1"/>
        </dgm:presLayoutVars>
      </dgm:prSet>
      <dgm:spPr/>
      <dgm:t>
        <a:bodyPr/>
        <a:lstStyle/>
        <a:p>
          <a:endParaRPr lang="en-GB"/>
        </a:p>
      </dgm:t>
    </dgm:pt>
    <dgm:pt modelId="{AC89947A-A7F6-494D-A63B-7E71D6B93F4E}" type="pres">
      <dgm:prSet presAssocID="{71528B6E-0CD6-4A41-8470-C0E04796E923}" presName="descendantText" presStyleLbl="alignAcc1" presStyleIdx="1" presStyleCnt="3" custScaleY="121241" custLinFactNeighborX="130" custLinFactNeighborY="4467">
        <dgm:presLayoutVars>
          <dgm:bulletEnabled val="1"/>
        </dgm:presLayoutVars>
      </dgm:prSet>
      <dgm:spPr/>
      <dgm:t>
        <a:bodyPr/>
        <a:lstStyle/>
        <a:p>
          <a:endParaRPr lang="en-GB"/>
        </a:p>
      </dgm:t>
    </dgm:pt>
    <dgm:pt modelId="{1792EE1E-338D-4C7A-8F0A-66AB189CCB46}" type="pres">
      <dgm:prSet presAssocID="{3DFEC324-1904-43D9-9BB1-011727400D39}" presName="sp" presStyleCnt="0"/>
      <dgm:spPr/>
    </dgm:pt>
    <dgm:pt modelId="{4CD4407F-779B-415C-B0ED-4BC5DBAC125F}" type="pres">
      <dgm:prSet presAssocID="{16BC3D5D-36D4-48B5-8EA9-CA24312A1E53}" presName="composite" presStyleCnt="0"/>
      <dgm:spPr/>
    </dgm:pt>
    <dgm:pt modelId="{632DD90E-A41C-44AC-9063-575BE7A70351}" type="pres">
      <dgm:prSet presAssocID="{16BC3D5D-36D4-48B5-8EA9-CA24312A1E53}" presName="parentText" presStyleLbl="alignNode1" presStyleIdx="2" presStyleCnt="3" custLinFactNeighborX="-2469" custLinFactNeighborY="-11208">
        <dgm:presLayoutVars>
          <dgm:chMax val="1"/>
          <dgm:bulletEnabled val="1"/>
        </dgm:presLayoutVars>
      </dgm:prSet>
      <dgm:spPr/>
      <dgm:t>
        <a:bodyPr/>
        <a:lstStyle/>
        <a:p>
          <a:endParaRPr lang="en-GB"/>
        </a:p>
      </dgm:t>
    </dgm:pt>
    <dgm:pt modelId="{C987EA80-A50F-45BF-89AF-A0F4C9941E16}" type="pres">
      <dgm:prSet presAssocID="{16BC3D5D-36D4-48B5-8EA9-CA24312A1E53}" presName="descendantText" presStyleLbl="alignAcc1" presStyleIdx="2" presStyleCnt="3" custScaleX="101175" custScaleY="153892" custLinFactNeighborX="1015" custLinFactNeighborY="9658">
        <dgm:presLayoutVars>
          <dgm:bulletEnabled val="1"/>
        </dgm:presLayoutVars>
      </dgm:prSet>
      <dgm:spPr/>
      <dgm:t>
        <a:bodyPr/>
        <a:lstStyle/>
        <a:p>
          <a:endParaRPr lang="en-GB"/>
        </a:p>
      </dgm:t>
    </dgm:pt>
  </dgm:ptLst>
  <dgm:cxnLst>
    <dgm:cxn modelId="{ED4CEB33-A394-4FBF-B016-CDC59FCB53C8}" type="presOf" srcId="{7CCAD8C3-5224-4002-BBC1-3C235406019A}" destId="{C987EA80-A50F-45BF-89AF-A0F4C9941E16}" srcOrd="0" destOrd="0" presId="urn:microsoft.com/office/officeart/2005/8/layout/chevron2"/>
    <dgm:cxn modelId="{962BAA2D-C1EA-4944-9AFD-439EFF7BC97C}" srcId="{92C32B7D-4A0F-47DF-BDED-35238F8384D0}" destId="{48AEBBD8-DCAF-4517-86EC-D1F5D7389686}" srcOrd="0" destOrd="0" parTransId="{FADC20D8-A3F2-4B26-A486-9B6C985775B5}" sibTransId="{98C10654-59DE-495A-8502-D5D1668760EF}"/>
    <dgm:cxn modelId="{2CF4DB7E-46F9-4312-8D5A-4A925AAE6DA8}" type="presOf" srcId="{92C32B7D-4A0F-47DF-BDED-35238F8384D0}" destId="{E1B51E37-C4CF-4343-B331-D09AFE12CBFE}" srcOrd="0" destOrd="0" presId="urn:microsoft.com/office/officeart/2005/8/layout/chevron2"/>
    <dgm:cxn modelId="{81EC331D-0FEE-4736-BBEC-73A429CB920A}" type="presOf" srcId="{16BC3D5D-36D4-48B5-8EA9-CA24312A1E53}" destId="{632DD90E-A41C-44AC-9063-575BE7A70351}" srcOrd="0" destOrd="0" presId="urn:microsoft.com/office/officeart/2005/8/layout/chevron2"/>
    <dgm:cxn modelId="{8839D4DD-E5EC-4F0D-A330-BF6CDB96B962}" srcId="{71528B6E-0CD6-4A41-8470-C0E04796E923}" destId="{19B236E6-03AE-4054-9798-23F9B726399F}" srcOrd="0" destOrd="0" parTransId="{9BCC043B-11E6-4B90-84E6-E8CB0C43CE87}" sibTransId="{CFF55594-32EA-4B4B-88EC-2DD71B77D2F0}"/>
    <dgm:cxn modelId="{0E00A621-C31E-48E5-AE3C-5C32F5E9E110}" type="presOf" srcId="{71528B6E-0CD6-4A41-8470-C0E04796E923}" destId="{2ECE6854-84FC-428A-A103-358D0D36F8C5}" srcOrd="0" destOrd="0" presId="urn:microsoft.com/office/officeart/2005/8/layout/chevron2"/>
    <dgm:cxn modelId="{7EB30039-E9FE-4EE5-AC1F-D98BC18C758B}" type="presOf" srcId="{19B236E6-03AE-4054-9798-23F9B726399F}" destId="{AC89947A-A7F6-494D-A63B-7E71D6B93F4E}" srcOrd="0" destOrd="0" presId="urn:microsoft.com/office/officeart/2005/8/layout/chevron2"/>
    <dgm:cxn modelId="{54C0125E-8D9F-4BCC-93AF-C87E03D3D503}" srcId="{16BC3D5D-36D4-48B5-8EA9-CA24312A1E53}" destId="{7CCAD8C3-5224-4002-BBC1-3C235406019A}" srcOrd="0" destOrd="0" parTransId="{52BB16C0-00C6-4FE9-A157-FBB5CE8C670F}" sibTransId="{CC9F4FA2-661C-48FB-9986-5B2A0146C846}"/>
    <dgm:cxn modelId="{2C1E5931-10E0-4EFD-8B1A-98227B0B3775}" srcId="{F95A9EA1-B27F-46C4-901B-EF2AC1DE364C}" destId="{92C32B7D-4A0F-47DF-BDED-35238F8384D0}" srcOrd="0" destOrd="0" parTransId="{C1B7B201-3977-45AA-A252-7BE8FDB4E6B6}" sibTransId="{C1C596C1-333B-4869-98A7-92229E1D8526}"/>
    <dgm:cxn modelId="{3AEC7D3A-8B9A-4A7B-A6F8-8760B8797808}" srcId="{F95A9EA1-B27F-46C4-901B-EF2AC1DE364C}" destId="{16BC3D5D-36D4-48B5-8EA9-CA24312A1E53}" srcOrd="2" destOrd="0" parTransId="{41E3C624-6D52-4A7F-AAB2-6CA1360F7903}" sibTransId="{3AC23EDD-0590-4001-8B3F-C1AA5FA1D766}"/>
    <dgm:cxn modelId="{1542D86D-2193-4E5E-A65B-A81A4896C36D}" type="presOf" srcId="{48AEBBD8-DCAF-4517-86EC-D1F5D7389686}" destId="{BC3EC159-944B-45CD-8E73-FC8F78959036}" srcOrd="0" destOrd="0" presId="urn:microsoft.com/office/officeart/2005/8/layout/chevron2"/>
    <dgm:cxn modelId="{DCDB2963-226F-4346-94E6-75E04C0CFA40}" srcId="{F95A9EA1-B27F-46C4-901B-EF2AC1DE364C}" destId="{71528B6E-0CD6-4A41-8470-C0E04796E923}" srcOrd="1" destOrd="0" parTransId="{22A192DA-46BC-49B3-8FC6-A6EA0C0DC340}" sibTransId="{3DFEC324-1904-43D9-9BB1-011727400D39}"/>
    <dgm:cxn modelId="{5C36CD44-D05F-42B1-AD0C-EF9A3F06AFAB}" type="presOf" srcId="{F95A9EA1-B27F-46C4-901B-EF2AC1DE364C}" destId="{344DA092-BAE6-46EE-B0D3-2C611D3D2FDC}" srcOrd="0" destOrd="0" presId="urn:microsoft.com/office/officeart/2005/8/layout/chevron2"/>
    <dgm:cxn modelId="{72629EFB-4B16-4CCC-AC7A-4807DDD1F282}" type="presParOf" srcId="{344DA092-BAE6-46EE-B0D3-2C611D3D2FDC}" destId="{5CF232CE-1046-4EB7-A575-E6D1C0C41B49}" srcOrd="0" destOrd="0" presId="urn:microsoft.com/office/officeart/2005/8/layout/chevron2"/>
    <dgm:cxn modelId="{FB7D88DC-87E5-4B14-B60E-B991E859C51D}" type="presParOf" srcId="{5CF232CE-1046-4EB7-A575-E6D1C0C41B49}" destId="{E1B51E37-C4CF-4343-B331-D09AFE12CBFE}" srcOrd="0" destOrd="0" presId="urn:microsoft.com/office/officeart/2005/8/layout/chevron2"/>
    <dgm:cxn modelId="{1065B27D-1615-494A-BA31-5260B3964F70}" type="presParOf" srcId="{5CF232CE-1046-4EB7-A575-E6D1C0C41B49}" destId="{BC3EC159-944B-45CD-8E73-FC8F78959036}" srcOrd="1" destOrd="0" presId="urn:microsoft.com/office/officeart/2005/8/layout/chevron2"/>
    <dgm:cxn modelId="{EFC62321-F33D-4721-92C9-C8B34888D676}" type="presParOf" srcId="{344DA092-BAE6-46EE-B0D3-2C611D3D2FDC}" destId="{674B9096-E977-4B22-BC69-BC8E97214E25}" srcOrd="1" destOrd="0" presId="urn:microsoft.com/office/officeart/2005/8/layout/chevron2"/>
    <dgm:cxn modelId="{4C71E9E7-8574-4BEF-9809-049456C299E4}" type="presParOf" srcId="{344DA092-BAE6-46EE-B0D3-2C611D3D2FDC}" destId="{8B866D77-3124-4EAD-8D67-501CD1596D4E}" srcOrd="2" destOrd="0" presId="urn:microsoft.com/office/officeart/2005/8/layout/chevron2"/>
    <dgm:cxn modelId="{A25750AF-5B8D-44AD-B6F8-94EE017DAA78}" type="presParOf" srcId="{8B866D77-3124-4EAD-8D67-501CD1596D4E}" destId="{2ECE6854-84FC-428A-A103-358D0D36F8C5}" srcOrd="0" destOrd="0" presId="urn:microsoft.com/office/officeart/2005/8/layout/chevron2"/>
    <dgm:cxn modelId="{7E5A432F-CC0D-408D-978E-6F112CA0344C}" type="presParOf" srcId="{8B866D77-3124-4EAD-8D67-501CD1596D4E}" destId="{AC89947A-A7F6-494D-A63B-7E71D6B93F4E}" srcOrd="1" destOrd="0" presId="urn:microsoft.com/office/officeart/2005/8/layout/chevron2"/>
    <dgm:cxn modelId="{889BCBCD-76E5-4FE9-B33B-05D6D7C92944}" type="presParOf" srcId="{344DA092-BAE6-46EE-B0D3-2C611D3D2FDC}" destId="{1792EE1E-338D-4C7A-8F0A-66AB189CCB46}" srcOrd="3" destOrd="0" presId="urn:microsoft.com/office/officeart/2005/8/layout/chevron2"/>
    <dgm:cxn modelId="{F57ADCBF-0D30-4CDC-91C4-FF79E57074B5}" type="presParOf" srcId="{344DA092-BAE6-46EE-B0D3-2C611D3D2FDC}" destId="{4CD4407F-779B-415C-B0ED-4BC5DBAC125F}" srcOrd="4" destOrd="0" presId="urn:microsoft.com/office/officeart/2005/8/layout/chevron2"/>
    <dgm:cxn modelId="{85D69572-1104-42D7-B4A9-B42AA5492B09}" type="presParOf" srcId="{4CD4407F-779B-415C-B0ED-4BC5DBAC125F}" destId="{632DD90E-A41C-44AC-9063-575BE7A70351}" srcOrd="0" destOrd="0" presId="urn:microsoft.com/office/officeart/2005/8/layout/chevron2"/>
    <dgm:cxn modelId="{3D56A0FA-F189-4E71-BD68-0E4692393D9C}" type="presParOf" srcId="{4CD4407F-779B-415C-B0ED-4BC5DBAC125F}" destId="{C987EA80-A50F-45BF-89AF-A0F4C9941E16}" srcOrd="1" destOrd="0" presId="urn:microsoft.com/office/officeart/2005/8/layout/chevron2"/>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BAE0A3-DE29-4329-823D-63F80E09ACE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430EC2A-D9B9-4635-9973-EFF7C78F30C8}">
      <dgm:prSet phldrT="[Text]">
        <dgm:style>
          <a:lnRef idx="1">
            <a:schemeClr val="accent2"/>
          </a:lnRef>
          <a:fillRef idx="2">
            <a:schemeClr val="accent2"/>
          </a:fillRef>
          <a:effectRef idx="1">
            <a:schemeClr val="accent2"/>
          </a:effectRef>
          <a:fontRef idx="minor">
            <a:schemeClr val="dk1"/>
          </a:fontRef>
        </dgm:style>
      </dgm:prSet>
      <dgm:spPr/>
      <dgm:t>
        <a:bodyPr/>
        <a:lstStyle/>
        <a:p>
          <a:r>
            <a:rPr lang="en-GB" dirty="0" smtClean="0"/>
            <a:t>Literacy</a:t>
          </a:r>
          <a:endParaRPr lang="en-GB" dirty="0"/>
        </a:p>
      </dgm:t>
    </dgm:pt>
    <dgm:pt modelId="{AB525BBC-57D3-4BAB-9069-4AFDE6A98354}" type="parTrans" cxnId="{243AA9F2-CF4C-4EE7-8326-EA96AE23C1E2}">
      <dgm:prSet/>
      <dgm:spPr/>
      <dgm:t>
        <a:bodyPr/>
        <a:lstStyle/>
        <a:p>
          <a:endParaRPr lang="en-GB"/>
        </a:p>
      </dgm:t>
    </dgm:pt>
    <dgm:pt modelId="{0229DE3E-2568-4A8E-96E9-91F86E0F88E5}" type="sibTrans" cxnId="{243AA9F2-CF4C-4EE7-8326-EA96AE23C1E2}">
      <dgm:prSet/>
      <dgm:spPr>
        <a:solidFill>
          <a:srgbClr val="FFFF99"/>
        </a:solidFill>
      </dgm:spPr>
      <dgm:t>
        <a:bodyPr/>
        <a:lstStyle/>
        <a:p>
          <a:endParaRPr lang="en-GB"/>
        </a:p>
      </dgm:t>
    </dgm:pt>
    <dgm:pt modelId="{9C3A46FF-10F5-4379-B54C-642C60ADBE71}">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600" dirty="0" smtClean="0"/>
            <a:t>Digital </a:t>
          </a:r>
          <a:r>
            <a:rPr lang="en-GB" sz="500" dirty="0" smtClean="0"/>
            <a:t>Competence</a:t>
          </a:r>
          <a:endParaRPr lang="en-GB" sz="500" dirty="0"/>
        </a:p>
      </dgm:t>
    </dgm:pt>
    <dgm:pt modelId="{97E5D2AF-ED18-438B-9FB6-CCD69F42357E}" type="parTrans" cxnId="{9B48B053-6B07-48E2-8953-0C512225CE33}">
      <dgm:prSet/>
      <dgm:spPr/>
      <dgm:t>
        <a:bodyPr/>
        <a:lstStyle/>
        <a:p>
          <a:endParaRPr lang="en-GB"/>
        </a:p>
      </dgm:t>
    </dgm:pt>
    <dgm:pt modelId="{CE11B314-18FE-4B43-BAE6-719F678F3C0A}" type="sibTrans" cxnId="{9B48B053-6B07-48E2-8953-0C512225CE33}">
      <dgm:prSet/>
      <dgm:spPr>
        <a:solidFill>
          <a:srgbClr val="FFFF99"/>
        </a:solidFill>
      </dgm:spPr>
      <dgm:t>
        <a:bodyPr/>
        <a:lstStyle/>
        <a:p>
          <a:endParaRPr lang="en-GB"/>
        </a:p>
      </dgm:t>
    </dgm:pt>
    <dgm:pt modelId="{FE8561B8-A312-4944-89AA-AF7C23348CEF}">
      <dgm:prSet phldrT="[Text]">
        <dgm:style>
          <a:lnRef idx="1">
            <a:schemeClr val="accent4"/>
          </a:lnRef>
          <a:fillRef idx="2">
            <a:schemeClr val="accent4"/>
          </a:fillRef>
          <a:effectRef idx="1">
            <a:schemeClr val="accent4"/>
          </a:effectRef>
          <a:fontRef idx="minor">
            <a:schemeClr val="dk1"/>
          </a:fontRef>
        </dgm:style>
      </dgm:prSet>
      <dgm:spPr/>
      <dgm:t>
        <a:bodyPr/>
        <a:lstStyle/>
        <a:p>
          <a:r>
            <a:rPr lang="en-GB" dirty="0" smtClean="0"/>
            <a:t>Numeracy </a:t>
          </a:r>
          <a:endParaRPr lang="en-GB" dirty="0"/>
        </a:p>
      </dgm:t>
    </dgm:pt>
    <dgm:pt modelId="{357B90EC-B27A-4D58-8E7A-FDB68515DD0C}" type="sibTrans" cxnId="{AF4602E2-8F64-41F2-885C-4F7391E8F029}">
      <dgm:prSet/>
      <dgm:spPr>
        <a:solidFill>
          <a:srgbClr val="FFFF99"/>
        </a:solidFill>
      </dgm:spPr>
      <dgm:t>
        <a:bodyPr/>
        <a:lstStyle/>
        <a:p>
          <a:endParaRPr lang="en-GB"/>
        </a:p>
      </dgm:t>
    </dgm:pt>
    <dgm:pt modelId="{3AB159A0-7B19-4357-8119-CE76D7F9F677}" type="parTrans" cxnId="{AF4602E2-8F64-41F2-885C-4F7391E8F029}">
      <dgm:prSet/>
      <dgm:spPr/>
      <dgm:t>
        <a:bodyPr/>
        <a:lstStyle/>
        <a:p>
          <a:endParaRPr lang="en-GB"/>
        </a:p>
      </dgm:t>
    </dgm:pt>
    <dgm:pt modelId="{57F78DC2-A815-4839-8B04-9FA5F87E303C}" type="pres">
      <dgm:prSet presAssocID="{94BAE0A3-DE29-4329-823D-63F80E09ACE7}" presName="cycle" presStyleCnt="0">
        <dgm:presLayoutVars>
          <dgm:dir/>
          <dgm:resizeHandles val="exact"/>
        </dgm:presLayoutVars>
      </dgm:prSet>
      <dgm:spPr/>
      <dgm:t>
        <a:bodyPr/>
        <a:lstStyle/>
        <a:p>
          <a:endParaRPr lang="en-GB"/>
        </a:p>
      </dgm:t>
    </dgm:pt>
    <dgm:pt modelId="{653A5AC3-1C2A-4F63-84F7-7CE7BA52D7A6}" type="pres">
      <dgm:prSet presAssocID="{B430EC2A-D9B9-4635-9973-EFF7C78F30C8}" presName="node" presStyleLbl="node1" presStyleIdx="0" presStyleCnt="3" custScaleX="120597" custScaleY="121914" custRadScaleRad="94856" custRadScaleInc="-213025">
        <dgm:presLayoutVars>
          <dgm:bulletEnabled val="1"/>
        </dgm:presLayoutVars>
      </dgm:prSet>
      <dgm:spPr/>
      <dgm:t>
        <a:bodyPr/>
        <a:lstStyle/>
        <a:p>
          <a:endParaRPr lang="en-GB"/>
        </a:p>
      </dgm:t>
    </dgm:pt>
    <dgm:pt modelId="{EADBB6C8-25AF-4EBA-98D5-FD072F30487D}" type="pres">
      <dgm:prSet presAssocID="{0229DE3E-2568-4A8E-96E9-91F86E0F88E5}" presName="sibTrans" presStyleLbl="sibTrans2D1" presStyleIdx="0" presStyleCnt="3" custScaleX="760674" custScaleY="122111" custLinFactY="33095" custLinFactNeighborX="78258" custLinFactNeighborY="100000"/>
      <dgm:spPr/>
      <dgm:t>
        <a:bodyPr/>
        <a:lstStyle/>
        <a:p>
          <a:endParaRPr lang="en-GB"/>
        </a:p>
      </dgm:t>
    </dgm:pt>
    <dgm:pt modelId="{C65347DD-F90F-492F-BEB1-0CF7F3E790BB}" type="pres">
      <dgm:prSet presAssocID="{0229DE3E-2568-4A8E-96E9-91F86E0F88E5}" presName="connectorText" presStyleLbl="sibTrans2D1" presStyleIdx="0" presStyleCnt="3"/>
      <dgm:spPr/>
      <dgm:t>
        <a:bodyPr/>
        <a:lstStyle/>
        <a:p>
          <a:endParaRPr lang="en-GB"/>
        </a:p>
      </dgm:t>
    </dgm:pt>
    <dgm:pt modelId="{445FF766-2E11-402D-897E-3DE5BC23B999}" type="pres">
      <dgm:prSet presAssocID="{FE8561B8-A312-4944-89AA-AF7C23348CEF}" presName="node" presStyleLbl="node1" presStyleIdx="1" presStyleCnt="3" custScaleX="126368" custScaleY="124427" custRadScaleRad="110965" custRadScaleInc="-3687">
        <dgm:presLayoutVars>
          <dgm:bulletEnabled val="1"/>
        </dgm:presLayoutVars>
      </dgm:prSet>
      <dgm:spPr/>
      <dgm:t>
        <a:bodyPr/>
        <a:lstStyle/>
        <a:p>
          <a:endParaRPr lang="en-GB"/>
        </a:p>
      </dgm:t>
    </dgm:pt>
    <dgm:pt modelId="{CC590ED1-9E3C-4E1E-A045-064999BAF7C2}" type="pres">
      <dgm:prSet presAssocID="{357B90EC-B27A-4D58-8E7A-FDB68515DD0C}" presName="sibTrans" presStyleLbl="sibTrans2D1" presStyleIdx="1" presStyleCnt="3" custScaleX="704353" custScaleY="103754" custLinFactX="300000" custLinFactNeighborX="346346" custLinFactNeighborY="-99784"/>
      <dgm:spPr/>
      <dgm:t>
        <a:bodyPr/>
        <a:lstStyle/>
        <a:p>
          <a:endParaRPr lang="en-GB"/>
        </a:p>
      </dgm:t>
    </dgm:pt>
    <dgm:pt modelId="{A2A7D3E5-75D9-43DC-8A16-45FD9E53E9DF}" type="pres">
      <dgm:prSet presAssocID="{357B90EC-B27A-4D58-8E7A-FDB68515DD0C}" presName="connectorText" presStyleLbl="sibTrans2D1" presStyleIdx="1" presStyleCnt="3"/>
      <dgm:spPr/>
      <dgm:t>
        <a:bodyPr/>
        <a:lstStyle/>
        <a:p>
          <a:endParaRPr lang="en-GB"/>
        </a:p>
      </dgm:t>
    </dgm:pt>
    <dgm:pt modelId="{48F02BFD-C5F3-4FF7-B001-C8C040A74295}" type="pres">
      <dgm:prSet presAssocID="{9C3A46FF-10F5-4379-B54C-642C60ADBE71}" presName="node" presStyleLbl="node1" presStyleIdx="2" presStyleCnt="3" custScaleX="124913" custScaleY="119952" custRadScaleRad="82523" custRadScaleInc="199501">
        <dgm:presLayoutVars>
          <dgm:bulletEnabled val="1"/>
        </dgm:presLayoutVars>
      </dgm:prSet>
      <dgm:spPr/>
      <dgm:t>
        <a:bodyPr/>
        <a:lstStyle/>
        <a:p>
          <a:endParaRPr lang="en-GB"/>
        </a:p>
      </dgm:t>
    </dgm:pt>
    <dgm:pt modelId="{F0D98A80-641E-4F3A-B701-905A9F5DD565}" type="pres">
      <dgm:prSet presAssocID="{CE11B314-18FE-4B43-BAE6-719F678F3C0A}" presName="sibTrans" presStyleLbl="sibTrans2D1" presStyleIdx="2" presStyleCnt="3" custFlipVert="0" custFlipHor="0" custScaleX="1051508" custScaleY="115022" custLinFactX="-564781" custLinFactNeighborX="-600000" custLinFactNeighborY="-87537"/>
      <dgm:spPr/>
      <dgm:t>
        <a:bodyPr/>
        <a:lstStyle/>
        <a:p>
          <a:endParaRPr lang="en-GB"/>
        </a:p>
      </dgm:t>
    </dgm:pt>
    <dgm:pt modelId="{12FD08C4-8E9F-4627-8620-A122147F5B6C}" type="pres">
      <dgm:prSet presAssocID="{CE11B314-18FE-4B43-BAE6-719F678F3C0A}" presName="connectorText" presStyleLbl="sibTrans2D1" presStyleIdx="2" presStyleCnt="3"/>
      <dgm:spPr/>
      <dgm:t>
        <a:bodyPr/>
        <a:lstStyle/>
        <a:p>
          <a:endParaRPr lang="en-GB"/>
        </a:p>
      </dgm:t>
    </dgm:pt>
  </dgm:ptLst>
  <dgm:cxnLst>
    <dgm:cxn modelId="{2EB8F17A-370C-4FCA-96E5-E57D7AE71215}" type="presOf" srcId="{CE11B314-18FE-4B43-BAE6-719F678F3C0A}" destId="{12FD08C4-8E9F-4627-8620-A122147F5B6C}" srcOrd="1" destOrd="0" presId="urn:microsoft.com/office/officeart/2005/8/layout/cycle2"/>
    <dgm:cxn modelId="{390EF571-8D11-4AA4-ADB7-C9CC81D4DB76}" type="presOf" srcId="{357B90EC-B27A-4D58-8E7A-FDB68515DD0C}" destId="{A2A7D3E5-75D9-43DC-8A16-45FD9E53E9DF}" srcOrd="1" destOrd="0" presId="urn:microsoft.com/office/officeart/2005/8/layout/cycle2"/>
    <dgm:cxn modelId="{243AA9F2-CF4C-4EE7-8326-EA96AE23C1E2}" srcId="{94BAE0A3-DE29-4329-823D-63F80E09ACE7}" destId="{B430EC2A-D9B9-4635-9973-EFF7C78F30C8}" srcOrd="0" destOrd="0" parTransId="{AB525BBC-57D3-4BAB-9069-4AFDE6A98354}" sibTransId="{0229DE3E-2568-4A8E-96E9-91F86E0F88E5}"/>
    <dgm:cxn modelId="{CDCEDDF1-809A-473D-8088-3D00F05193CE}" type="presOf" srcId="{357B90EC-B27A-4D58-8E7A-FDB68515DD0C}" destId="{CC590ED1-9E3C-4E1E-A045-064999BAF7C2}" srcOrd="0" destOrd="0" presId="urn:microsoft.com/office/officeart/2005/8/layout/cycle2"/>
    <dgm:cxn modelId="{9B48B053-6B07-48E2-8953-0C512225CE33}" srcId="{94BAE0A3-DE29-4329-823D-63F80E09ACE7}" destId="{9C3A46FF-10F5-4379-B54C-642C60ADBE71}" srcOrd="2" destOrd="0" parTransId="{97E5D2AF-ED18-438B-9FB6-CCD69F42357E}" sibTransId="{CE11B314-18FE-4B43-BAE6-719F678F3C0A}"/>
    <dgm:cxn modelId="{DEC30D66-AF71-444C-A924-710F270DF5BF}" type="presOf" srcId="{B430EC2A-D9B9-4635-9973-EFF7C78F30C8}" destId="{653A5AC3-1C2A-4F63-84F7-7CE7BA52D7A6}" srcOrd="0" destOrd="0" presId="urn:microsoft.com/office/officeart/2005/8/layout/cycle2"/>
    <dgm:cxn modelId="{AF4602E2-8F64-41F2-885C-4F7391E8F029}" srcId="{94BAE0A3-DE29-4329-823D-63F80E09ACE7}" destId="{FE8561B8-A312-4944-89AA-AF7C23348CEF}" srcOrd="1" destOrd="0" parTransId="{3AB159A0-7B19-4357-8119-CE76D7F9F677}" sibTransId="{357B90EC-B27A-4D58-8E7A-FDB68515DD0C}"/>
    <dgm:cxn modelId="{B8DF8BF5-41D6-42BA-AC09-FC9A35F18A2D}" type="presOf" srcId="{94BAE0A3-DE29-4329-823D-63F80E09ACE7}" destId="{57F78DC2-A815-4839-8B04-9FA5F87E303C}" srcOrd="0" destOrd="0" presId="urn:microsoft.com/office/officeart/2005/8/layout/cycle2"/>
    <dgm:cxn modelId="{11CF1437-3C7D-4628-BA40-F629F8624004}" type="presOf" srcId="{CE11B314-18FE-4B43-BAE6-719F678F3C0A}" destId="{F0D98A80-641E-4F3A-B701-905A9F5DD565}" srcOrd="0" destOrd="0" presId="urn:microsoft.com/office/officeart/2005/8/layout/cycle2"/>
    <dgm:cxn modelId="{73B22542-EEC3-4295-B02C-A3BA6B3E569A}" type="presOf" srcId="{FE8561B8-A312-4944-89AA-AF7C23348CEF}" destId="{445FF766-2E11-402D-897E-3DE5BC23B999}" srcOrd="0" destOrd="0" presId="urn:microsoft.com/office/officeart/2005/8/layout/cycle2"/>
    <dgm:cxn modelId="{521D1E26-653B-4939-AFE6-499C496BB9D9}" type="presOf" srcId="{0229DE3E-2568-4A8E-96E9-91F86E0F88E5}" destId="{EADBB6C8-25AF-4EBA-98D5-FD072F30487D}" srcOrd="0" destOrd="0" presId="urn:microsoft.com/office/officeart/2005/8/layout/cycle2"/>
    <dgm:cxn modelId="{1B801977-D70D-484D-9A58-3653308592AA}" type="presOf" srcId="{0229DE3E-2568-4A8E-96E9-91F86E0F88E5}" destId="{C65347DD-F90F-492F-BEB1-0CF7F3E790BB}" srcOrd="1" destOrd="0" presId="urn:microsoft.com/office/officeart/2005/8/layout/cycle2"/>
    <dgm:cxn modelId="{19A196C1-55E9-40E6-893D-9F8F69EF0D6C}" type="presOf" srcId="{9C3A46FF-10F5-4379-B54C-642C60ADBE71}" destId="{48F02BFD-C5F3-4FF7-B001-C8C040A74295}" srcOrd="0" destOrd="0" presId="urn:microsoft.com/office/officeart/2005/8/layout/cycle2"/>
    <dgm:cxn modelId="{5B632ADB-21D1-4D08-9E99-179F93A5F84B}" type="presParOf" srcId="{57F78DC2-A815-4839-8B04-9FA5F87E303C}" destId="{653A5AC3-1C2A-4F63-84F7-7CE7BA52D7A6}" srcOrd="0" destOrd="0" presId="urn:microsoft.com/office/officeart/2005/8/layout/cycle2"/>
    <dgm:cxn modelId="{7CAFEE8E-0844-4B8B-8EDA-AF77DF935831}" type="presParOf" srcId="{57F78DC2-A815-4839-8B04-9FA5F87E303C}" destId="{EADBB6C8-25AF-4EBA-98D5-FD072F30487D}" srcOrd="1" destOrd="0" presId="urn:microsoft.com/office/officeart/2005/8/layout/cycle2"/>
    <dgm:cxn modelId="{06E4BB3B-3D90-4C85-885A-D239476AF35F}" type="presParOf" srcId="{EADBB6C8-25AF-4EBA-98D5-FD072F30487D}" destId="{C65347DD-F90F-492F-BEB1-0CF7F3E790BB}" srcOrd="0" destOrd="0" presId="urn:microsoft.com/office/officeart/2005/8/layout/cycle2"/>
    <dgm:cxn modelId="{08060E13-2FF7-43A0-9C1A-54816EA19407}" type="presParOf" srcId="{57F78DC2-A815-4839-8B04-9FA5F87E303C}" destId="{445FF766-2E11-402D-897E-3DE5BC23B999}" srcOrd="2" destOrd="0" presId="urn:microsoft.com/office/officeart/2005/8/layout/cycle2"/>
    <dgm:cxn modelId="{9649A32F-F6BE-4C4C-BCE4-FDBD94834143}" type="presParOf" srcId="{57F78DC2-A815-4839-8B04-9FA5F87E303C}" destId="{CC590ED1-9E3C-4E1E-A045-064999BAF7C2}" srcOrd="3" destOrd="0" presId="urn:microsoft.com/office/officeart/2005/8/layout/cycle2"/>
    <dgm:cxn modelId="{6F79A897-57B7-486E-BBB7-9A86A33DB85A}" type="presParOf" srcId="{CC590ED1-9E3C-4E1E-A045-064999BAF7C2}" destId="{A2A7D3E5-75D9-43DC-8A16-45FD9E53E9DF}" srcOrd="0" destOrd="0" presId="urn:microsoft.com/office/officeart/2005/8/layout/cycle2"/>
    <dgm:cxn modelId="{20C870DF-7382-438C-BFB6-E57D6C20513A}" type="presParOf" srcId="{57F78DC2-A815-4839-8B04-9FA5F87E303C}" destId="{48F02BFD-C5F3-4FF7-B001-C8C040A74295}" srcOrd="4" destOrd="0" presId="urn:microsoft.com/office/officeart/2005/8/layout/cycle2"/>
    <dgm:cxn modelId="{8DD84ED3-B8EE-4796-B83B-2D4811165861}" type="presParOf" srcId="{57F78DC2-A815-4839-8B04-9FA5F87E303C}" destId="{F0D98A80-641E-4F3A-B701-905A9F5DD565}" srcOrd="5" destOrd="0" presId="urn:microsoft.com/office/officeart/2005/8/layout/cycle2"/>
    <dgm:cxn modelId="{D38700FF-3622-4BFD-9DBE-2A4CB1729F82}" type="presParOf" srcId="{F0D98A80-641E-4F3A-B701-905A9F5DD565}" destId="{12FD08C4-8E9F-4627-8620-A122147F5B6C}" srcOrd="0" destOrd="0" presId="urn:microsoft.com/office/officeart/2005/8/layout/cycle2"/>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B2A94-B5B2-429E-B322-35F7C1F8DF84}">
      <dsp:nvSpPr>
        <dsp:cNvPr id="0" name=""/>
        <dsp:cNvSpPr/>
      </dsp:nvSpPr>
      <dsp:spPr>
        <a:xfrm rot="5400000">
          <a:off x="-67102" y="67683"/>
          <a:ext cx="447350" cy="31314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Search</a:t>
          </a:r>
          <a:endParaRPr lang="en-GB" sz="500" kern="1200" dirty="0"/>
        </a:p>
      </dsp:txBody>
      <dsp:txXfrm rot="-5400000">
        <a:off x="1" y="157154"/>
        <a:ext cx="313145" cy="134205"/>
      </dsp:txXfrm>
    </dsp:sp>
    <dsp:sp modelId="{68354C58-BC51-4AC2-AAFF-FEA039B9FAA5}">
      <dsp:nvSpPr>
        <dsp:cNvPr id="0" name=""/>
        <dsp:cNvSpPr/>
      </dsp:nvSpPr>
      <dsp:spPr>
        <a:xfrm rot="5400000">
          <a:off x="1137133" y="-823988"/>
          <a:ext cx="290777" cy="193875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smtClean="0">
              <a:latin typeface="Arial" panose="020B0604020202020204" pitchFamily="34" charset="0"/>
              <a:cs typeface="Arial" panose="020B0604020202020204" pitchFamily="34" charset="0"/>
            </a:rPr>
            <a:t>Search ‘HWB’ in the google search bar</a:t>
          </a:r>
          <a:endParaRPr lang="en-GB" sz="700" kern="1200" dirty="0">
            <a:latin typeface="Arial" panose="020B0604020202020204" pitchFamily="34" charset="0"/>
            <a:cs typeface="Arial" panose="020B0604020202020204" pitchFamily="34" charset="0"/>
          </a:endParaRPr>
        </a:p>
      </dsp:txBody>
      <dsp:txXfrm rot="-5400000">
        <a:off x="313146" y="14194"/>
        <a:ext cx="1924558" cy="262387"/>
      </dsp:txXfrm>
    </dsp:sp>
    <dsp:sp modelId="{99430E85-3802-4FA7-A74F-48DE422665D0}">
      <dsp:nvSpPr>
        <dsp:cNvPr id="0" name=""/>
        <dsp:cNvSpPr/>
      </dsp:nvSpPr>
      <dsp:spPr>
        <a:xfrm rot="5400000">
          <a:off x="-67102" y="421090"/>
          <a:ext cx="447350" cy="31314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Username</a:t>
          </a:r>
          <a:endParaRPr lang="en-GB" sz="500" kern="1200" dirty="0"/>
        </a:p>
      </dsp:txBody>
      <dsp:txXfrm rot="-5400000">
        <a:off x="1" y="510561"/>
        <a:ext cx="313145" cy="134205"/>
      </dsp:txXfrm>
    </dsp:sp>
    <dsp:sp modelId="{7BDE4447-1B4E-492A-8A19-F4B78E603C58}">
      <dsp:nvSpPr>
        <dsp:cNvPr id="0" name=""/>
        <dsp:cNvSpPr/>
      </dsp:nvSpPr>
      <dsp:spPr>
        <a:xfrm rot="5400000">
          <a:off x="1137133" y="-470000"/>
          <a:ext cx="290777" cy="193875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smtClean="0">
              <a:latin typeface="Arial" panose="020B0604020202020204" pitchFamily="34" charset="0"/>
              <a:cs typeface="Arial" panose="020B0604020202020204" pitchFamily="34" charset="0"/>
            </a:rPr>
            <a:t>Enter username: Eg@hwbmail.net</a:t>
          </a:r>
          <a:endParaRPr lang="en-GB" sz="700" kern="1200" dirty="0">
            <a:latin typeface="Arial" panose="020B0604020202020204" pitchFamily="34" charset="0"/>
            <a:cs typeface="Arial" panose="020B0604020202020204" pitchFamily="34" charset="0"/>
          </a:endParaRPr>
        </a:p>
      </dsp:txBody>
      <dsp:txXfrm rot="-5400000">
        <a:off x="313146" y="368182"/>
        <a:ext cx="1924558" cy="262387"/>
      </dsp:txXfrm>
    </dsp:sp>
    <dsp:sp modelId="{D7D62A90-D66C-4ED5-9754-172D2749FCCE}">
      <dsp:nvSpPr>
        <dsp:cNvPr id="0" name=""/>
        <dsp:cNvSpPr/>
      </dsp:nvSpPr>
      <dsp:spPr>
        <a:xfrm rot="5400000">
          <a:off x="-67102" y="774497"/>
          <a:ext cx="447350" cy="31314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Password</a:t>
          </a:r>
          <a:endParaRPr lang="en-GB" sz="500" kern="1200" dirty="0"/>
        </a:p>
      </dsp:txBody>
      <dsp:txXfrm rot="-5400000">
        <a:off x="1" y="863968"/>
        <a:ext cx="313145" cy="134205"/>
      </dsp:txXfrm>
    </dsp:sp>
    <dsp:sp modelId="{CBEC7946-83D8-486E-8AEF-8A544286BDE2}">
      <dsp:nvSpPr>
        <dsp:cNvPr id="0" name=""/>
        <dsp:cNvSpPr/>
      </dsp:nvSpPr>
      <dsp:spPr>
        <a:xfrm rot="5400000">
          <a:off x="1137133" y="-78103"/>
          <a:ext cx="290777" cy="193875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smtClean="0">
              <a:latin typeface="Arial" panose="020B0604020202020204" pitchFamily="34" charset="0"/>
              <a:cs typeface="Arial" panose="020B0604020202020204" pitchFamily="34" charset="0"/>
            </a:rPr>
            <a:t>Enter password (case sensitive)  </a:t>
          </a:r>
          <a:endParaRPr lang="en-GB" sz="700" kern="1200" dirty="0">
            <a:latin typeface="Arial" panose="020B0604020202020204" pitchFamily="34" charset="0"/>
            <a:cs typeface="Arial" panose="020B0604020202020204" pitchFamily="34" charset="0"/>
          </a:endParaRPr>
        </a:p>
      </dsp:txBody>
      <dsp:txXfrm rot="-5400000">
        <a:off x="313146" y="760079"/>
        <a:ext cx="1924558" cy="2623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51E37-C4CF-4343-B331-D09AFE12CBFE}">
      <dsp:nvSpPr>
        <dsp:cNvPr id="0" name=""/>
        <dsp:cNvSpPr/>
      </dsp:nvSpPr>
      <dsp:spPr>
        <a:xfrm rot="5400000">
          <a:off x="-67850" y="62914"/>
          <a:ext cx="414770" cy="29033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Log in</a:t>
          </a:r>
          <a:endParaRPr lang="en-GB" sz="500" kern="1200" dirty="0"/>
        </a:p>
      </dsp:txBody>
      <dsp:txXfrm rot="-5400000">
        <a:off x="-5634" y="145869"/>
        <a:ext cx="290339" cy="124431"/>
      </dsp:txXfrm>
    </dsp:sp>
    <dsp:sp modelId="{BC3EC159-944B-45CD-8E73-FC8F78959036}">
      <dsp:nvSpPr>
        <dsp:cNvPr id="0" name=""/>
        <dsp:cNvSpPr/>
      </dsp:nvSpPr>
      <dsp:spPr>
        <a:xfrm rot="5400000">
          <a:off x="1114595" y="-799271"/>
          <a:ext cx="269600" cy="191811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 tIns="3810" rIns="3810" bIns="3810" numCol="1" spcCol="1270" anchor="ctr" anchorCtr="0">
          <a:noAutofit/>
        </a:bodyPr>
        <a:lstStyle/>
        <a:p>
          <a:pPr marL="57150" lvl="1" indent="-57150" algn="l" defTabSz="266700">
            <a:lnSpc>
              <a:spcPct val="90000"/>
            </a:lnSpc>
            <a:spcBef>
              <a:spcPct val="0"/>
            </a:spcBef>
            <a:spcAft>
              <a:spcPct val="15000"/>
            </a:spcAft>
            <a:buChar char="••"/>
          </a:pPr>
          <a:r>
            <a:rPr lang="en-GB" sz="600" kern="1200" dirty="0" smtClean="0">
              <a:latin typeface="Arial" panose="020B0604020202020204" pitchFamily="34" charset="0"/>
              <a:cs typeface="Arial" panose="020B0604020202020204" pitchFamily="34" charset="0"/>
            </a:rPr>
            <a:t>Go to </a:t>
          </a:r>
          <a:r>
            <a:rPr lang="en-GB" sz="600" u="sng" kern="1200" dirty="0" smtClean="0">
              <a:solidFill>
                <a:srgbClr val="92D050"/>
              </a:solidFill>
              <a:latin typeface="Arial" panose="020B0604020202020204" pitchFamily="34" charset="0"/>
              <a:cs typeface="Arial" panose="020B0604020202020204" pitchFamily="34" charset="0"/>
              <a:hlinkClick xmlns:r="http://schemas.openxmlformats.org/officeDocument/2006/relationships" r:id="rId1"/>
            </a:rPr>
            <a:t>www.bugclub.co.uk</a:t>
          </a:r>
          <a:r>
            <a:rPr lang="en-GB" sz="600" u="sng" kern="1200" dirty="0" smtClean="0">
              <a:solidFill>
                <a:srgbClr val="92D050"/>
              </a:solidFill>
              <a:latin typeface="Arial" panose="020B0604020202020204" pitchFamily="34" charset="0"/>
              <a:cs typeface="Arial" panose="020B0604020202020204" pitchFamily="34" charset="0"/>
            </a:rPr>
            <a:t> </a:t>
          </a:r>
          <a:r>
            <a:rPr lang="en-GB" sz="600" kern="1200" dirty="0" smtClean="0">
              <a:latin typeface="Arial" panose="020B0604020202020204" pitchFamily="34" charset="0"/>
              <a:cs typeface="Arial" panose="020B0604020202020204" pitchFamily="34" charset="0"/>
            </a:rPr>
            <a:t>Click the ‘</a:t>
          </a:r>
          <a:r>
            <a:rPr lang="en-GB" sz="600" kern="1200" dirty="0" smtClean="0">
              <a:solidFill>
                <a:srgbClr val="92D050"/>
              </a:solidFill>
              <a:latin typeface="Arial" panose="020B0604020202020204" pitchFamily="34" charset="0"/>
              <a:cs typeface="Arial" panose="020B0604020202020204" pitchFamily="34" charset="0"/>
            </a:rPr>
            <a:t>teacher’ </a:t>
          </a:r>
          <a:r>
            <a:rPr lang="en-GB" sz="600" kern="1200" dirty="0" smtClean="0">
              <a:latin typeface="Arial" panose="020B0604020202020204" pitchFamily="34" charset="0"/>
              <a:cs typeface="Arial" panose="020B0604020202020204" pitchFamily="34" charset="0"/>
            </a:rPr>
            <a:t>tab at the top and enter your detail.</a:t>
          </a:r>
          <a:endParaRPr lang="en-GB" sz="600" u="sng" kern="1200" dirty="0">
            <a:solidFill>
              <a:srgbClr val="92D050"/>
            </a:solidFill>
            <a:latin typeface="Arial" panose="020B0604020202020204" pitchFamily="34" charset="0"/>
            <a:cs typeface="Arial" panose="020B0604020202020204" pitchFamily="34" charset="0"/>
          </a:endParaRPr>
        </a:p>
      </dsp:txBody>
      <dsp:txXfrm rot="-5400000">
        <a:off x="290339" y="38146"/>
        <a:ext cx="1904952" cy="243278"/>
      </dsp:txXfrm>
    </dsp:sp>
    <dsp:sp modelId="{2ECE6854-84FC-428A-A103-358D0D36F8C5}">
      <dsp:nvSpPr>
        <dsp:cNvPr id="0" name=""/>
        <dsp:cNvSpPr/>
      </dsp:nvSpPr>
      <dsp:spPr>
        <a:xfrm rot="5400000">
          <a:off x="-67850" y="419231"/>
          <a:ext cx="414770" cy="29033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Create groups</a:t>
          </a:r>
          <a:endParaRPr lang="en-GB" sz="500" kern="1200" dirty="0"/>
        </a:p>
      </dsp:txBody>
      <dsp:txXfrm rot="-5400000">
        <a:off x="-5634" y="502186"/>
        <a:ext cx="290339" cy="124431"/>
      </dsp:txXfrm>
    </dsp:sp>
    <dsp:sp modelId="{AC89947A-A7F6-494D-A63B-7E71D6B93F4E}">
      <dsp:nvSpPr>
        <dsp:cNvPr id="0" name=""/>
        <dsp:cNvSpPr/>
      </dsp:nvSpPr>
      <dsp:spPr>
        <a:xfrm rot="5400000">
          <a:off x="1082735" y="-455120"/>
          <a:ext cx="327038" cy="191811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 tIns="3810" rIns="3810" bIns="3810" numCol="1" spcCol="1270" anchor="ctr" anchorCtr="0">
          <a:noAutofit/>
        </a:bodyPr>
        <a:lstStyle/>
        <a:p>
          <a:pPr marL="57150" lvl="1" indent="-57150" algn="l" defTabSz="266700">
            <a:lnSpc>
              <a:spcPct val="90000"/>
            </a:lnSpc>
            <a:spcBef>
              <a:spcPct val="0"/>
            </a:spcBef>
            <a:spcAft>
              <a:spcPct val="15000"/>
            </a:spcAft>
            <a:buChar char="••"/>
          </a:pPr>
          <a:r>
            <a:rPr lang="en-GB" sz="600" kern="1200" dirty="0" smtClean="0">
              <a:latin typeface="Arial" panose="020B0604020202020204" pitchFamily="34" charset="0"/>
              <a:cs typeface="Arial" panose="020B0604020202020204" pitchFamily="34" charset="0"/>
            </a:rPr>
            <a:t>Organise pupils into groups according to reading ability. Click your class name. Then </a:t>
          </a:r>
          <a:r>
            <a:rPr lang="en-GB" sz="600" kern="1200" dirty="0" smtClean="0">
              <a:solidFill>
                <a:srgbClr val="92D050"/>
              </a:solidFill>
              <a:latin typeface="Arial" panose="020B0604020202020204" pitchFamily="34" charset="0"/>
              <a:cs typeface="Arial" panose="020B0604020202020204" pitchFamily="34" charset="0"/>
            </a:rPr>
            <a:t>create group </a:t>
          </a:r>
          <a:r>
            <a:rPr lang="en-GB" sz="600" kern="1200" dirty="0" smtClean="0">
              <a:solidFill>
                <a:schemeClr val="tx1"/>
              </a:solidFill>
              <a:latin typeface="Arial" panose="020B0604020202020204" pitchFamily="34" charset="0"/>
              <a:cs typeface="Arial" panose="020B0604020202020204" pitchFamily="34" charset="0"/>
            </a:rPr>
            <a:t>and follow the instructions provided</a:t>
          </a:r>
          <a:r>
            <a:rPr lang="en-GB" sz="500" kern="1200" dirty="0" smtClean="0">
              <a:solidFill>
                <a:schemeClr val="tx1"/>
              </a:solidFill>
              <a:latin typeface="Arial" panose="020B0604020202020204" pitchFamily="34" charset="0"/>
              <a:cs typeface="Arial" panose="020B0604020202020204" pitchFamily="34" charset="0"/>
            </a:rPr>
            <a:t>.</a:t>
          </a:r>
          <a:endParaRPr lang="en-GB" sz="500" kern="1200" dirty="0">
            <a:solidFill>
              <a:schemeClr val="tx1"/>
            </a:solidFill>
            <a:latin typeface="Arial" panose="020B0604020202020204" pitchFamily="34" charset="0"/>
            <a:cs typeface="Arial" panose="020B0604020202020204" pitchFamily="34" charset="0"/>
          </a:endParaRPr>
        </a:p>
      </dsp:txBody>
      <dsp:txXfrm rot="-5400000">
        <a:off x="287198" y="356382"/>
        <a:ext cx="1902148" cy="295108"/>
      </dsp:txXfrm>
    </dsp:sp>
    <dsp:sp modelId="{632DD90E-A41C-44AC-9063-575BE7A70351}">
      <dsp:nvSpPr>
        <dsp:cNvPr id="0" name=""/>
        <dsp:cNvSpPr/>
      </dsp:nvSpPr>
      <dsp:spPr>
        <a:xfrm rot="5400000">
          <a:off x="-67850" y="773059"/>
          <a:ext cx="414770" cy="29033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Search or allocate books </a:t>
          </a:r>
          <a:endParaRPr lang="en-GB" sz="500" kern="1200" dirty="0"/>
        </a:p>
      </dsp:txBody>
      <dsp:txXfrm rot="-5400000">
        <a:off x="-5634" y="856014"/>
        <a:ext cx="290339" cy="124431"/>
      </dsp:txXfrm>
    </dsp:sp>
    <dsp:sp modelId="{C987EA80-A50F-45BF-89AF-A0F4C9941E16}">
      <dsp:nvSpPr>
        <dsp:cNvPr id="0" name=""/>
        <dsp:cNvSpPr/>
      </dsp:nvSpPr>
      <dsp:spPr>
        <a:xfrm rot="5400000">
          <a:off x="1036314" y="-52155"/>
          <a:ext cx="414894" cy="1940651"/>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 tIns="3810" rIns="3810" bIns="3810" numCol="1" spcCol="1270" anchor="ctr" anchorCtr="0">
          <a:noAutofit/>
        </a:bodyPr>
        <a:lstStyle/>
        <a:p>
          <a:pPr marL="57150" lvl="1" indent="-57150" algn="l" defTabSz="266700">
            <a:lnSpc>
              <a:spcPct val="90000"/>
            </a:lnSpc>
            <a:spcBef>
              <a:spcPct val="0"/>
            </a:spcBef>
            <a:spcAft>
              <a:spcPct val="15000"/>
            </a:spcAft>
            <a:buChar char="••"/>
          </a:pPr>
          <a:r>
            <a:rPr lang="en-GB" sz="600" kern="1200" dirty="0" smtClean="0">
              <a:latin typeface="Arial" panose="020B0604020202020204" pitchFamily="34" charset="0"/>
              <a:cs typeface="Arial" panose="020B0604020202020204" pitchFamily="34" charset="0"/>
            </a:rPr>
            <a:t>To </a:t>
          </a:r>
          <a:r>
            <a:rPr lang="en-GB" sz="600" kern="1200" dirty="0" smtClean="0">
              <a:solidFill>
                <a:srgbClr val="92D050"/>
              </a:solidFill>
              <a:latin typeface="Arial" panose="020B0604020202020204" pitchFamily="34" charset="0"/>
              <a:cs typeface="Arial" panose="020B0604020202020204" pitchFamily="34" charset="0"/>
            </a:rPr>
            <a:t>allocate</a:t>
          </a:r>
          <a:r>
            <a:rPr lang="en-GB" sz="600" kern="1200" dirty="0" smtClean="0">
              <a:latin typeface="Arial" panose="020B0604020202020204" pitchFamily="34" charset="0"/>
              <a:cs typeface="Arial" panose="020B0604020202020204" pitchFamily="34" charset="0"/>
            </a:rPr>
            <a:t> books to your pupils click the check box to the left of your selected book. Select </a:t>
          </a:r>
          <a:r>
            <a:rPr lang="en-GB" sz="600" kern="1200" dirty="0" smtClean="0">
              <a:solidFill>
                <a:srgbClr val="92D050"/>
              </a:solidFill>
              <a:latin typeface="Arial" panose="020B0604020202020204" pitchFamily="34" charset="0"/>
              <a:cs typeface="Arial" panose="020B0604020202020204" pitchFamily="34" charset="0"/>
            </a:rPr>
            <a:t>‘allocate’</a:t>
          </a:r>
          <a:r>
            <a:rPr lang="en-GB" sz="600" kern="1200" dirty="0" smtClean="0">
              <a:latin typeface="Arial" panose="020B0604020202020204" pitchFamily="34" charset="0"/>
              <a:cs typeface="Arial" panose="020B0604020202020204" pitchFamily="34" charset="0"/>
            </a:rPr>
            <a:t> and either </a:t>
          </a:r>
          <a:r>
            <a:rPr lang="en-GB" sz="600" kern="1200" dirty="0" smtClean="0">
              <a:solidFill>
                <a:srgbClr val="92D050"/>
              </a:solidFill>
              <a:latin typeface="Arial" panose="020B0604020202020204" pitchFamily="34" charset="0"/>
              <a:cs typeface="Arial" panose="020B0604020202020204" pitchFamily="34" charset="0"/>
            </a:rPr>
            <a:t>‘select all’, ‘group’ </a:t>
          </a:r>
          <a:r>
            <a:rPr lang="en-GB" sz="600" kern="1200" dirty="0" smtClean="0">
              <a:latin typeface="Arial" panose="020B0604020202020204" pitchFamily="34" charset="0"/>
              <a:cs typeface="Arial" panose="020B0604020202020204" pitchFamily="34" charset="0"/>
            </a:rPr>
            <a:t>or</a:t>
          </a:r>
          <a:r>
            <a:rPr lang="en-GB" sz="600" kern="1200" dirty="0" smtClean="0">
              <a:solidFill>
                <a:srgbClr val="92D050"/>
              </a:solidFill>
              <a:latin typeface="Arial" panose="020B0604020202020204" pitchFamily="34" charset="0"/>
              <a:cs typeface="Arial" panose="020B0604020202020204" pitchFamily="34" charset="0"/>
            </a:rPr>
            <a:t> ‘individual’</a:t>
          </a:r>
          <a:r>
            <a:rPr lang="en-GB" sz="600" kern="1200" dirty="0" smtClean="0">
              <a:latin typeface="Arial" panose="020B0604020202020204" pitchFamily="34" charset="0"/>
              <a:cs typeface="Arial" panose="020B0604020202020204" pitchFamily="34" charset="0"/>
            </a:rPr>
            <a:t> pupils. Pupils will then be sent a digital copy of the book.</a:t>
          </a:r>
          <a:endParaRPr lang="en-GB" sz="600" kern="1200" dirty="0">
            <a:latin typeface="Arial" panose="020B0604020202020204" pitchFamily="34" charset="0"/>
            <a:cs typeface="Arial" panose="020B0604020202020204" pitchFamily="34" charset="0"/>
          </a:endParaRPr>
        </a:p>
      </dsp:txBody>
      <dsp:txXfrm rot="-5400000">
        <a:off x="273436" y="730976"/>
        <a:ext cx="1920398" cy="374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A5AC3-1C2A-4F63-84F7-7CE7BA52D7A6}">
      <dsp:nvSpPr>
        <dsp:cNvPr id="0" name=""/>
        <dsp:cNvSpPr/>
      </dsp:nvSpPr>
      <dsp:spPr>
        <a:xfrm>
          <a:off x="0" y="521180"/>
          <a:ext cx="502217" cy="507701"/>
        </a:xfrm>
        <a:prstGeom prst="ellipse">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2">
              <a:shade val="95000"/>
              <a:satMod val="105000"/>
            </a:schemeClr>
          </a:solidFill>
          <a:prstDash val="solid"/>
        </a:ln>
        <a:effectLst>
          <a:outerShdw blurRad="40000" dist="20000" dir="5400000" rotWithShape="0">
            <a:srgbClr val="000000">
              <a:alpha val="38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kern="1200" dirty="0" smtClean="0"/>
            <a:t>Literacy</a:t>
          </a:r>
          <a:endParaRPr lang="en-GB" sz="600" kern="1200" dirty="0"/>
        </a:p>
      </dsp:txBody>
      <dsp:txXfrm>
        <a:off x="73548" y="595531"/>
        <a:ext cx="355121" cy="358999"/>
      </dsp:txXfrm>
    </dsp:sp>
    <dsp:sp modelId="{EADBB6C8-25AF-4EBA-98D5-FD072F30487D}">
      <dsp:nvSpPr>
        <dsp:cNvPr id="0" name=""/>
        <dsp:cNvSpPr/>
      </dsp:nvSpPr>
      <dsp:spPr>
        <a:xfrm rot="45775">
          <a:off x="426997" y="880060"/>
          <a:ext cx="271639" cy="171626"/>
        </a:xfrm>
        <a:prstGeom prst="rightArrow">
          <a:avLst>
            <a:gd name="adj1" fmla="val 60000"/>
            <a:gd name="adj2" fmla="val 50000"/>
          </a:avLst>
        </a:prstGeom>
        <a:solidFill>
          <a:srgbClr val="FFFF9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a:off x="426999" y="914042"/>
        <a:ext cx="220151" cy="102976"/>
      </dsp:txXfrm>
    </dsp:sp>
    <dsp:sp modelId="{445FF766-2E11-402D-897E-3DE5BC23B999}">
      <dsp:nvSpPr>
        <dsp:cNvPr id="0" name=""/>
        <dsp:cNvSpPr/>
      </dsp:nvSpPr>
      <dsp:spPr>
        <a:xfrm>
          <a:off x="569543" y="523691"/>
          <a:ext cx="526250" cy="518167"/>
        </a:xfrm>
        <a:prstGeom prst="ellipse">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kern="1200" dirty="0" smtClean="0"/>
            <a:t>Numeracy </a:t>
          </a:r>
          <a:endParaRPr lang="en-GB" sz="600" kern="1200" dirty="0"/>
        </a:p>
      </dsp:txBody>
      <dsp:txXfrm>
        <a:off x="646611" y="599575"/>
        <a:ext cx="372114" cy="366399"/>
      </dsp:txXfrm>
    </dsp:sp>
    <dsp:sp modelId="{CC590ED1-9E3C-4E1E-A045-064999BAF7C2}">
      <dsp:nvSpPr>
        <dsp:cNvPr id="0" name=""/>
        <dsp:cNvSpPr/>
      </dsp:nvSpPr>
      <dsp:spPr>
        <a:xfrm rot="14202305">
          <a:off x="767030" y="327837"/>
          <a:ext cx="223036" cy="145825"/>
        </a:xfrm>
        <a:prstGeom prst="rightArrow">
          <a:avLst>
            <a:gd name="adj1" fmla="val 60000"/>
            <a:gd name="adj2" fmla="val 50000"/>
          </a:avLst>
        </a:prstGeom>
        <a:solidFill>
          <a:srgbClr val="FFFF9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800911" y="375285"/>
        <a:ext cx="179289" cy="87495"/>
      </dsp:txXfrm>
    </dsp:sp>
    <dsp:sp modelId="{48F02BFD-C5F3-4FF7-B001-C8C040A74295}">
      <dsp:nvSpPr>
        <dsp:cNvPr id="0" name=""/>
        <dsp:cNvSpPr/>
      </dsp:nvSpPr>
      <dsp:spPr>
        <a:xfrm>
          <a:off x="258148" y="54251"/>
          <a:ext cx="520191" cy="499531"/>
        </a:xfrm>
        <a:prstGeom prst="ellipse">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kern="1200" dirty="0" smtClean="0"/>
            <a:t>Digital </a:t>
          </a:r>
          <a:r>
            <a:rPr lang="en-GB" sz="500" kern="1200" dirty="0" smtClean="0"/>
            <a:t>Competence</a:t>
          </a:r>
          <a:endParaRPr lang="en-GB" sz="500" kern="1200" dirty="0"/>
        </a:p>
      </dsp:txBody>
      <dsp:txXfrm>
        <a:off x="334328" y="127406"/>
        <a:ext cx="367831" cy="353221"/>
      </dsp:txXfrm>
    </dsp:sp>
    <dsp:sp modelId="{F0D98A80-641E-4F3A-B701-905A9F5DD565}">
      <dsp:nvSpPr>
        <dsp:cNvPr id="0" name=""/>
        <dsp:cNvSpPr/>
      </dsp:nvSpPr>
      <dsp:spPr>
        <a:xfrm rot="7173584">
          <a:off x="61271" y="334749"/>
          <a:ext cx="201478" cy="161662"/>
        </a:xfrm>
        <a:prstGeom prst="rightArrow">
          <a:avLst>
            <a:gd name="adj1" fmla="val 60000"/>
            <a:gd name="adj2" fmla="val 50000"/>
          </a:avLst>
        </a:prstGeom>
        <a:solidFill>
          <a:srgbClr val="FFFF9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97484" y="345988"/>
        <a:ext cx="152979" cy="9699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8EAE66-25D5-4B15-9970-FED14E7A3F44}" type="datetimeFigureOut">
              <a:rPr lang="en-GB" smtClean="0"/>
              <a:t>16/04/2018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75EB21-5AA2-4FD6-AA4F-C18392D0B530}" type="slidenum">
              <a:rPr lang="en-GB" smtClean="0"/>
              <a:t>‹#›</a:t>
            </a:fld>
            <a:endParaRPr lang="en-GB"/>
          </a:p>
        </p:txBody>
      </p:sp>
    </p:spTree>
    <p:extLst>
      <p:ext uri="{BB962C8B-B14F-4D97-AF65-F5344CB8AC3E}">
        <p14:creationId xmlns:p14="http://schemas.microsoft.com/office/powerpoint/2010/main" val="654871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75EB21-5AA2-4FD6-AA4F-C18392D0B530}" type="slidenum">
              <a:rPr lang="en-GB" smtClean="0"/>
              <a:t>1</a:t>
            </a:fld>
            <a:endParaRPr lang="en-GB"/>
          </a:p>
        </p:txBody>
      </p:sp>
    </p:spTree>
    <p:extLst>
      <p:ext uri="{BB962C8B-B14F-4D97-AF65-F5344CB8AC3E}">
        <p14:creationId xmlns:p14="http://schemas.microsoft.com/office/powerpoint/2010/main" val="2586274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497374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731792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E81372-DAC5-462F-88C4-277FDDC2D666}" type="datetimeFigureOut">
              <a:rPr lang="en-GB" smtClean="0"/>
              <a:t>16/04/2018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192196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E81372-DAC5-462F-88C4-277FDDC2D666}" type="datetimeFigureOut">
              <a:rPr lang="en-GB" smtClean="0"/>
              <a:t>16/04/2018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669649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E81372-DAC5-462F-88C4-277FDDC2D666}" type="datetimeFigureOut">
              <a:rPr lang="en-GB" smtClean="0"/>
              <a:t>16/04/2018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32791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E81372-DAC5-462F-88C4-277FDDC2D666}" type="datetimeFigureOut">
              <a:rPr lang="en-GB" smtClean="0"/>
              <a:t>16/04/2018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4035593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1372-DAC5-462F-88C4-277FDDC2D666}" type="datetimeFigureOut">
              <a:rPr lang="en-GB" smtClean="0"/>
              <a:t>16/04/2018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3560599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E81372-DAC5-462F-88C4-277FDDC2D666}" type="datetimeFigureOut">
              <a:rPr lang="en-GB" smtClean="0"/>
              <a:t>16/04/2018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959776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E81372-DAC5-462F-88C4-277FDDC2D666}" type="datetimeFigureOut">
              <a:rPr lang="en-GB" smtClean="0"/>
              <a:t>16/04/2018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4030798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210309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545646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E81372-DAC5-462F-88C4-277FDDC2D666}" type="datetimeFigureOut">
              <a:rPr lang="en-GB" smtClean="0"/>
              <a:t>16/04/2018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DC9D7A-58AF-4E4A-80E1-892A75CCE459}" type="slidenum">
              <a:rPr lang="en-GB" smtClean="0"/>
              <a:t>‹#›</a:t>
            </a:fld>
            <a:endParaRPr lang="en-GB"/>
          </a:p>
        </p:txBody>
      </p:sp>
    </p:spTree>
    <p:extLst>
      <p:ext uri="{BB962C8B-B14F-4D97-AF65-F5344CB8AC3E}">
        <p14:creationId xmlns:p14="http://schemas.microsoft.com/office/powerpoint/2010/main" val="1374660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6.png"/><Relationship Id="rId18" Type="http://schemas.openxmlformats.org/officeDocument/2006/relationships/diagramColors" Target="../diagrams/colors2.xml"/><Relationship Id="rId26" Type="http://schemas.openxmlformats.org/officeDocument/2006/relationships/hyperlink" Target="http://learning.gov.wales/docs/learningwales/publications/170425-your-questions-answered-en.pdf" TargetMode="External"/><Relationship Id="rId3" Type="http://schemas.openxmlformats.org/officeDocument/2006/relationships/image" Target="../media/image1.png"/><Relationship Id="rId21" Type="http://schemas.openxmlformats.org/officeDocument/2006/relationships/image" Target="../media/image9.png"/><Relationship Id="rId34" Type="http://schemas.openxmlformats.org/officeDocument/2006/relationships/image" Target="../media/image12.emf"/><Relationship Id="rId7" Type="http://schemas.openxmlformats.org/officeDocument/2006/relationships/diagramQuickStyle" Target="../diagrams/quickStyle1.xml"/><Relationship Id="rId12" Type="http://schemas.openxmlformats.org/officeDocument/2006/relationships/image" Target="../media/image5.png"/><Relationship Id="rId17" Type="http://schemas.openxmlformats.org/officeDocument/2006/relationships/diagramQuickStyle" Target="../diagrams/quickStyle2.xml"/><Relationship Id="rId25" Type="http://schemas.openxmlformats.org/officeDocument/2006/relationships/hyperlink" Target="http://learning.gov.wales/docs/learningwales/publications/160831-dcf-guidance-en-v2.pdf" TargetMode="External"/><Relationship Id="rId33" Type="http://schemas.openxmlformats.org/officeDocument/2006/relationships/hyperlink" Target="https://support.activelearnprimary.co.uk/" TargetMode="External"/><Relationship Id="rId2" Type="http://schemas.openxmlformats.org/officeDocument/2006/relationships/notesSlide" Target="../notesSlides/notesSlide1.xml"/><Relationship Id="rId16" Type="http://schemas.openxmlformats.org/officeDocument/2006/relationships/diagramLayout" Target="../diagrams/layout2.xml"/><Relationship Id="rId20" Type="http://schemas.openxmlformats.org/officeDocument/2006/relationships/image" Target="../media/image8.png"/><Relationship Id="rId29" Type="http://schemas.openxmlformats.org/officeDocument/2006/relationships/diagramQuickStyle" Target="../diagrams/quickStyle3.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image" Target="../media/image4.png"/><Relationship Id="rId24" Type="http://schemas.openxmlformats.org/officeDocument/2006/relationships/hyperlink" Target="https://support.activelearnprimary.co.uk/case-studies-and-impact/pedagogy/bug-club-pedagogy.html" TargetMode="External"/><Relationship Id="rId32" Type="http://schemas.openxmlformats.org/officeDocument/2006/relationships/hyperlink" Target="https://hwb.gov.wales/about" TargetMode="External"/><Relationship Id="rId5" Type="http://schemas.openxmlformats.org/officeDocument/2006/relationships/diagramData" Target="../diagrams/data1.xml"/><Relationship Id="rId15" Type="http://schemas.openxmlformats.org/officeDocument/2006/relationships/diagramData" Target="../diagrams/data2.xml"/><Relationship Id="rId23" Type="http://schemas.openxmlformats.org/officeDocument/2006/relationships/image" Target="../media/image11.png"/><Relationship Id="rId28" Type="http://schemas.openxmlformats.org/officeDocument/2006/relationships/diagramLayout" Target="../diagrams/layout3.xml"/><Relationship Id="rId10" Type="http://schemas.openxmlformats.org/officeDocument/2006/relationships/image" Target="../media/image3.png"/><Relationship Id="rId19" Type="http://schemas.microsoft.com/office/2007/relationships/diagramDrawing" Target="../diagrams/drawing2.xml"/><Relationship Id="rId31" Type="http://schemas.microsoft.com/office/2007/relationships/diagramDrawing" Target="../diagrams/drawing3.xml"/><Relationship Id="rId4" Type="http://schemas.openxmlformats.org/officeDocument/2006/relationships/image" Target="../media/image2.png"/><Relationship Id="rId9" Type="http://schemas.microsoft.com/office/2007/relationships/diagramDrawing" Target="../diagrams/drawing1.xml"/><Relationship Id="rId14" Type="http://schemas.openxmlformats.org/officeDocument/2006/relationships/image" Target="../media/image7.jpeg"/><Relationship Id="rId22" Type="http://schemas.openxmlformats.org/officeDocument/2006/relationships/image" Target="../media/image10.png"/><Relationship Id="rId27" Type="http://schemas.openxmlformats.org/officeDocument/2006/relationships/diagramData" Target="../diagrams/data3.xml"/><Relationship Id="rId30" Type="http://schemas.openxmlformats.org/officeDocument/2006/relationships/diagramColors" Target="../diagrams/colors3.xml"/><Relationship Id="rId35"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232458" y="113336"/>
            <a:ext cx="6723919" cy="924144"/>
          </a:xfrm>
          <a:prstGeom prst="roundRect">
            <a:avLst/>
          </a:prstGeom>
          <a:solidFill>
            <a:srgbClr val="FFFF99"/>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700" dirty="0">
              <a:latin typeface="Arial" panose="020B0604020202020204" pitchFamily="34" charset="0"/>
              <a:cs typeface="Arial" panose="020B0604020202020204" pitchFamily="34" charset="0"/>
            </a:endParaRPr>
          </a:p>
        </p:txBody>
      </p:sp>
      <p:sp>
        <p:nvSpPr>
          <p:cNvPr id="14" name="Rounded Rectangle 13"/>
          <p:cNvSpPr/>
          <p:nvPr/>
        </p:nvSpPr>
        <p:spPr>
          <a:xfrm>
            <a:off x="308805" y="1946876"/>
            <a:ext cx="2808312" cy="174940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GB" sz="800" dirty="0"/>
          </a:p>
        </p:txBody>
      </p:sp>
      <p:sp>
        <p:nvSpPr>
          <p:cNvPr id="28" name="Rounded Rectangle 27"/>
          <p:cNvSpPr/>
          <p:nvPr/>
        </p:nvSpPr>
        <p:spPr>
          <a:xfrm>
            <a:off x="3181517" y="2007989"/>
            <a:ext cx="2760963" cy="183171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17" name="Rounded Rectangle 16"/>
          <p:cNvSpPr/>
          <p:nvPr/>
        </p:nvSpPr>
        <p:spPr>
          <a:xfrm>
            <a:off x="637023" y="5727940"/>
            <a:ext cx="3900252" cy="658922"/>
          </a:xfrm>
          <a:prstGeom prst="roundRect">
            <a:avLst/>
          </a:prstGeom>
          <a:solidFill>
            <a:srgbClr val="FFFF99"/>
          </a:solidFill>
        </p:spPr>
        <p:style>
          <a:lnRef idx="1">
            <a:schemeClr val="accent5"/>
          </a:lnRef>
          <a:fillRef idx="2">
            <a:schemeClr val="accent5"/>
          </a:fillRef>
          <a:effectRef idx="1">
            <a:schemeClr val="accent5"/>
          </a:effectRef>
          <a:fontRef idx="minor">
            <a:schemeClr val="dk1"/>
          </a:fontRef>
        </p:style>
        <p:txBody>
          <a:bodyPr rtlCol="0" anchor="ctr"/>
          <a:lstStyle/>
          <a:p>
            <a:r>
              <a:rPr lang="en-GB" sz="800" dirty="0" smtClean="0">
                <a:solidFill>
                  <a:schemeClr val="tx1"/>
                </a:solidFill>
              </a:rPr>
              <a:t> </a:t>
            </a:r>
            <a:r>
              <a:rPr lang="en-GB" sz="600" i="1" dirty="0" smtClean="0">
                <a:solidFill>
                  <a:schemeClr val="tx1"/>
                </a:solidFill>
              </a:rPr>
              <a:t> </a:t>
            </a:r>
            <a:endParaRPr lang="en-GB" sz="600" dirty="0">
              <a:solidFill>
                <a:schemeClr val="tx1"/>
              </a:solidFill>
            </a:endParaRPr>
          </a:p>
        </p:txBody>
      </p:sp>
      <p:sp>
        <p:nvSpPr>
          <p:cNvPr id="29" name="Rounded Rectangle 28"/>
          <p:cNvSpPr/>
          <p:nvPr/>
        </p:nvSpPr>
        <p:spPr>
          <a:xfrm>
            <a:off x="6015216" y="1944432"/>
            <a:ext cx="2808312" cy="175184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30" name="Rounded Rectangle 29"/>
          <p:cNvSpPr/>
          <p:nvPr/>
        </p:nvSpPr>
        <p:spPr>
          <a:xfrm>
            <a:off x="3181517" y="1109305"/>
            <a:ext cx="2743941" cy="81177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31" name="Rounded Rectangle 30"/>
          <p:cNvSpPr/>
          <p:nvPr/>
        </p:nvSpPr>
        <p:spPr>
          <a:xfrm>
            <a:off x="6012642" y="1082628"/>
            <a:ext cx="2788263" cy="796475"/>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2" name="TextBox 21"/>
          <p:cNvSpPr txBox="1"/>
          <p:nvPr/>
        </p:nvSpPr>
        <p:spPr>
          <a:xfrm>
            <a:off x="444771" y="2636912"/>
            <a:ext cx="2327029" cy="369332"/>
          </a:xfrm>
          <a:prstGeom prst="rect">
            <a:avLst/>
          </a:prstGeom>
          <a:noFill/>
        </p:spPr>
        <p:txBody>
          <a:bodyPr wrap="square" rtlCol="0">
            <a:spAutoFit/>
          </a:bodyPr>
          <a:lstStyle/>
          <a:p>
            <a:endParaRPr lang="en-GB" dirty="0"/>
          </a:p>
        </p:txBody>
      </p:sp>
      <p:sp>
        <p:nvSpPr>
          <p:cNvPr id="23" name="TextBox 22"/>
          <p:cNvSpPr txBox="1"/>
          <p:nvPr/>
        </p:nvSpPr>
        <p:spPr>
          <a:xfrm>
            <a:off x="319916" y="1946876"/>
            <a:ext cx="2766507" cy="1892826"/>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Why HWB?</a:t>
            </a:r>
          </a:p>
          <a:p>
            <a:pPr algn="ctr"/>
            <a:r>
              <a:rPr lang="en-GB" sz="600" dirty="0" smtClean="0">
                <a:latin typeface="Arial" panose="020B0604020202020204" pitchFamily="34" charset="0"/>
                <a:cs typeface="Arial" panose="020B0604020202020204" pitchFamily="34" charset="0"/>
              </a:rPr>
              <a:t>In 2012, the Welsh Government launched a new digital project in Wales which would support improvements in outcomes for all learners. This ongoing initiative has been to develop a world of Class virtual Learning Environment across Wales called HWB.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and teachers to create and share your own resources and work collaboratively</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to access and continue working on school learning projects at both home and at school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to collaborate and communicate with both their class teachers and peers</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all users access to office 365 (an online version of Microsoft word, PowerPoint, Excel, and One Note) which ensures all pupils have access to these applications regardless of whether they have it installed on their own computers</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to type, edit, copy, save and share files</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offers a range of resources created by Welsh Government </a:t>
            </a:r>
          </a:p>
          <a:p>
            <a:pPr marL="171450" indent="-171450">
              <a:buFont typeface="Wingdings" panose="05000000000000000000" pitchFamily="2" charset="2"/>
              <a:buChar char="Ø"/>
            </a:pPr>
            <a:endParaRPr lang="en-GB" sz="7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endParaRPr lang="en-GB" sz="700" dirty="0">
              <a:latin typeface="Arial" panose="020B0604020202020204" pitchFamily="34" charset="0"/>
              <a:cs typeface="Arial" panose="020B0604020202020204" pitchFamily="34" charset="0"/>
            </a:endParaRPr>
          </a:p>
        </p:txBody>
      </p:sp>
      <p:pic>
        <p:nvPicPr>
          <p:cNvPr id="1032"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49303" y="1263175"/>
            <a:ext cx="526388" cy="3498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1843" y="1162977"/>
            <a:ext cx="731167" cy="669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
        <p:nvSpPr>
          <p:cNvPr id="1025" name="TextBox 1024"/>
          <p:cNvSpPr txBox="1"/>
          <p:nvPr/>
        </p:nvSpPr>
        <p:spPr>
          <a:xfrm>
            <a:off x="3173006" y="2017025"/>
            <a:ext cx="2760962" cy="1877437"/>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Why Green Screen?</a:t>
            </a:r>
          </a:p>
          <a:p>
            <a:pPr algn="ctr"/>
            <a:r>
              <a:rPr lang="en-GB" sz="600" dirty="0" smtClean="0">
                <a:latin typeface="Arial" panose="020B0604020202020204" pitchFamily="34" charset="0"/>
                <a:cs typeface="Arial" panose="020B0604020202020204" pitchFamily="34" charset="0"/>
              </a:rPr>
              <a:t>It is vital, that as teachers in the twenty-first century, we think of innovative and creative ways to integrate technology into our classrooms and lessons to enhance teaching and learning. Engaging pupils is key. One of the most ingenious ways to achieve this through literacy is by using the green screen to </a:t>
            </a:r>
            <a:r>
              <a:rPr lang="en-GB" sz="600" dirty="0" smtClean="0">
                <a:latin typeface="Arial" panose="020B0604020202020204" pitchFamily="34" charset="0"/>
                <a:cs typeface="Arial" panose="020B0604020202020204" pitchFamily="34" charset="0"/>
              </a:rPr>
              <a:t>create </a:t>
            </a:r>
            <a:r>
              <a:rPr lang="en-GB" sz="600" dirty="0" smtClean="0">
                <a:latin typeface="Arial" panose="020B0604020202020204" pitchFamily="34" charset="0"/>
                <a:cs typeface="Arial" panose="020B0604020202020204" pitchFamily="34" charset="0"/>
              </a:rPr>
              <a:t>clips and films. Magic can be created in the classroom through the click of a button! Green Screen app by ‘Do Ink’ is generally regarded the best app to use in the classroom.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by Do </a:t>
            </a:r>
            <a:r>
              <a:rPr lang="en-GB" sz="600" dirty="0" smtClean="0">
                <a:latin typeface="Arial" panose="020B0604020202020204" pitchFamily="34" charset="0"/>
                <a:cs typeface="Arial" panose="020B0604020202020204" pitchFamily="34" charset="0"/>
              </a:rPr>
              <a:t>Ink </a:t>
            </a:r>
            <a:r>
              <a:rPr lang="en-GB" sz="600" dirty="0" smtClean="0">
                <a:latin typeface="Arial" panose="020B0604020202020204" pitchFamily="34" charset="0"/>
                <a:cs typeface="Arial" panose="020B0604020202020204" pitchFamily="34" charset="0"/>
              </a:rPr>
              <a:t>makes it easy to create green screen videos using </a:t>
            </a:r>
            <a:r>
              <a:rPr lang="en-GB" sz="600" smtClean="0">
                <a:latin typeface="Arial" panose="020B0604020202020204" pitchFamily="34" charset="0"/>
                <a:cs typeface="Arial" panose="020B0604020202020204" pitchFamily="34" charset="0"/>
              </a:rPr>
              <a:t>an </a:t>
            </a:r>
            <a:r>
              <a:rPr lang="en-GB" sz="600" smtClean="0">
                <a:latin typeface="Arial" panose="020B0604020202020204" pitchFamily="34" charset="0"/>
                <a:cs typeface="Arial" panose="020B0604020202020204" pitchFamily="34" charset="0"/>
              </a:rPr>
              <a:t>iPad</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technology makes it possible for pupils to create newscasts, weather reports, travel back in time, visit a setting they are learning about, illustrate stories and so much more!</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allows you to Import pupils into a virtual reality to engage pupils with their writing or </a:t>
            </a:r>
            <a:r>
              <a:rPr lang="en-GB" sz="600" dirty="0" err="1" smtClean="0">
                <a:latin typeface="Arial" panose="020B0604020202020204" pitchFamily="34" charset="0"/>
                <a:cs typeface="Arial" panose="020B0604020202020204" pitchFamily="34" charset="0"/>
              </a:rPr>
              <a:t>oracy</a:t>
            </a:r>
            <a:r>
              <a:rPr lang="en-GB" sz="600" dirty="0" smtClean="0">
                <a:latin typeface="Arial" panose="020B0604020202020204" pitchFamily="34" charset="0"/>
                <a:cs typeface="Arial" panose="020B0604020202020204" pitchFamily="34" charset="0"/>
              </a:rPr>
              <a:t> task</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is an engaging resource that will support the teaching and learning of Literacy in our classrooms and is suitable for both phases</a:t>
            </a:r>
          </a:p>
          <a:p>
            <a:pPr algn="ctr"/>
            <a:endParaRPr lang="en-GB" sz="700" b="1" u="sng" dirty="0" smtClean="0">
              <a:latin typeface="Arial" panose="020B0604020202020204" pitchFamily="34" charset="0"/>
              <a:cs typeface="Arial" panose="020B0604020202020204" pitchFamily="34" charset="0"/>
            </a:endParaRPr>
          </a:p>
        </p:txBody>
      </p:sp>
      <p:sp>
        <p:nvSpPr>
          <p:cNvPr id="40" name="Rounded Rectangle 39"/>
          <p:cNvSpPr/>
          <p:nvPr/>
        </p:nvSpPr>
        <p:spPr>
          <a:xfrm>
            <a:off x="3152292" y="3925170"/>
            <a:ext cx="2802390" cy="1712636"/>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endParaRPr lang="en-GB" sz="800" dirty="0" smtClean="0">
              <a:latin typeface="Arial" panose="020B0604020202020204" pitchFamily="34" charset="0"/>
              <a:cs typeface="Arial" panose="020B0604020202020204" pitchFamily="34" charset="0"/>
            </a:endParaRPr>
          </a:p>
        </p:txBody>
      </p:sp>
      <p:sp>
        <p:nvSpPr>
          <p:cNvPr id="1027" name="TextBox 1026"/>
          <p:cNvSpPr txBox="1"/>
          <p:nvPr/>
        </p:nvSpPr>
        <p:spPr>
          <a:xfrm>
            <a:off x="3309127" y="3947493"/>
            <a:ext cx="2568752" cy="1815882"/>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How?</a:t>
            </a:r>
          </a:p>
          <a:p>
            <a:r>
              <a:rPr lang="en-GB" sz="600" dirty="0" smtClean="0">
                <a:latin typeface="Arial" panose="020B0604020202020204" pitchFamily="34" charset="0"/>
                <a:cs typeface="Arial" panose="020B0604020202020204" pitchFamily="34" charset="0"/>
              </a:rPr>
              <a:t>The green screen effects works by combining images from two sources into a single image. A simple classroom set up consists of</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A</a:t>
            </a:r>
            <a:r>
              <a:rPr lang="en-GB" sz="600" dirty="0" smtClean="0">
                <a:latin typeface="Arial" panose="020B0604020202020204" pitchFamily="34" charset="0"/>
                <a:cs typeface="Arial" panose="020B0604020202020204" pitchFamily="34" charset="0"/>
              </a:rPr>
              <a:t> green screen for pupils to stand in front of.</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L</a:t>
            </a:r>
            <a:r>
              <a:rPr lang="en-GB" sz="600" dirty="0" smtClean="0">
                <a:latin typeface="Arial" panose="020B0604020202020204" pitchFamily="34" charset="0"/>
                <a:cs typeface="Arial" panose="020B0604020202020204" pitchFamily="34" charset="0"/>
              </a:rPr>
              <a:t>ighting to light the green screen and the pupil.</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A</a:t>
            </a:r>
            <a:r>
              <a:rPr lang="en-GB" sz="600" dirty="0" smtClean="0">
                <a:latin typeface="Arial" panose="020B0604020202020204" pitchFamily="34" charset="0"/>
                <a:cs typeface="Arial" panose="020B0604020202020204" pitchFamily="34" charset="0"/>
              </a:rPr>
              <a:t> tri pod with an i</a:t>
            </a:r>
            <a:r>
              <a:rPr lang="en-GB" sz="600" dirty="0">
                <a:latin typeface="Arial" panose="020B0604020202020204" pitchFamily="34" charset="0"/>
                <a:cs typeface="Arial" panose="020B0604020202020204" pitchFamily="34" charset="0"/>
              </a:rPr>
              <a:t>P</a:t>
            </a:r>
            <a:r>
              <a:rPr lang="en-GB" sz="600" dirty="0" smtClean="0">
                <a:latin typeface="Arial" panose="020B0604020202020204" pitchFamily="34" charset="0"/>
                <a:cs typeface="Arial" panose="020B0604020202020204" pitchFamily="34" charset="0"/>
              </a:rPr>
              <a:t>ad mount.</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A</a:t>
            </a:r>
            <a:r>
              <a:rPr lang="en-GB" sz="600" dirty="0" smtClean="0">
                <a:latin typeface="Arial" panose="020B0604020202020204" pitchFamily="34" charset="0"/>
                <a:cs typeface="Arial" panose="020B0604020202020204" pitchFamily="34" charset="0"/>
              </a:rPr>
              <a:t>n i</a:t>
            </a:r>
            <a:r>
              <a:rPr lang="en-GB" sz="600" dirty="0">
                <a:latin typeface="Arial" panose="020B0604020202020204" pitchFamily="34" charset="0"/>
                <a:cs typeface="Arial" panose="020B0604020202020204" pitchFamily="34" charset="0"/>
              </a:rPr>
              <a:t>P</a:t>
            </a:r>
            <a:r>
              <a:rPr lang="en-GB" sz="600" dirty="0" smtClean="0">
                <a:latin typeface="Arial" panose="020B0604020202020204" pitchFamily="34" charset="0"/>
                <a:cs typeface="Arial" panose="020B0604020202020204" pitchFamily="34" charset="0"/>
              </a:rPr>
              <a:t>ad with the green screen app downloaded, iMovie and creative minds!</a:t>
            </a:r>
          </a:p>
          <a:p>
            <a:pPr marL="171450" indent="-171450">
              <a:buFont typeface="Wingdings" panose="05000000000000000000" pitchFamily="2" charset="2"/>
              <a:buChar char="ü"/>
            </a:pPr>
            <a:endParaRPr lang="en-GB" sz="600" dirty="0" smtClean="0">
              <a:latin typeface="Arial" panose="020B0604020202020204" pitchFamily="34" charset="0"/>
              <a:cs typeface="Arial" panose="020B0604020202020204" pitchFamily="34" charset="0"/>
            </a:endParaRPr>
          </a:p>
          <a:p>
            <a:pPr algn="ctr"/>
            <a:r>
              <a:rPr lang="en-GB" sz="600" dirty="0" smtClean="0">
                <a:latin typeface="Arial" panose="020B0604020202020204" pitchFamily="34" charset="0"/>
                <a:cs typeface="Arial" panose="020B0604020202020204" pitchFamily="34" charset="0"/>
              </a:rPr>
              <a:t>To begin you will need to download the Green Screen app, pictured above, by Do Ink onto an iPad.</a:t>
            </a:r>
            <a:endParaRPr lang="en-GB" sz="700" dirty="0" smtClean="0">
              <a:latin typeface="Arial" panose="020B0604020202020204" pitchFamily="34" charset="0"/>
              <a:cs typeface="Arial" panose="020B0604020202020204" pitchFamily="34" charset="0"/>
            </a:endParaRPr>
          </a:p>
          <a:p>
            <a:r>
              <a:rPr lang="en-GB" sz="600" dirty="0" smtClean="0">
                <a:latin typeface="Arial" panose="020B0604020202020204" pitchFamily="34" charset="0"/>
                <a:cs typeface="Arial" panose="020B0604020202020204" pitchFamily="34" charset="0"/>
              </a:rPr>
              <a:t>.</a:t>
            </a:r>
          </a:p>
          <a:p>
            <a:endParaRPr lang="en-GB" sz="600" dirty="0">
              <a:latin typeface="Arial" panose="020B0604020202020204" pitchFamily="34" charset="0"/>
              <a:cs typeface="Arial" panose="020B0604020202020204" pitchFamily="34" charset="0"/>
            </a:endParaRPr>
          </a:p>
          <a:p>
            <a:pPr algn="ctr"/>
            <a:r>
              <a:rPr lang="en-GB" sz="600" dirty="0" smtClean="0">
                <a:latin typeface="Arial" panose="020B0604020202020204" pitchFamily="34" charset="0"/>
                <a:cs typeface="Arial" panose="020B0604020202020204" pitchFamily="34" charset="0"/>
              </a:rPr>
              <a:t>Scan the QR codes for how to use</a:t>
            </a:r>
          </a:p>
          <a:p>
            <a:pPr algn="ctr"/>
            <a:r>
              <a:rPr lang="en-GB" sz="600" dirty="0" smtClean="0">
                <a:latin typeface="Arial" panose="020B0604020202020204" pitchFamily="34" charset="0"/>
                <a:cs typeface="Arial" panose="020B0604020202020204" pitchFamily="34" charset="0"/>
              </a:rPr>
              <a:t> the Green Screen and to see the</a:t>
            </a:r>
          </a:p>
          <a:p>
            <a:pPr algn="ctr"/>
            <a:r>
              <a:rPr lang="en-GB" sz="600" dirty="0" smtClean="0">
                <a:latin typeface="Arial" panose="020B0604020202020204" pitchFamily="34" charset="0"/>
                <a:cs typeface="Arial" panose="020B0604020202020204" pitchFamily="34" charset="0"/>
              </a:rPr>
              <a:t>  Green Screen in action!</a:t>
            </a:r>
          </a:p>
          <a:p>
            <a:endParaRPr lang="en-GB" sz="700" dirty="0" smtClean="0">
              <a:latin typeface="Arial" panose="020B0604020202020204" pitchFamily="34" charset="0"/>
              <a:cs typeface="Arial" panose="020B0604020202020204" pitchFamily="34" charset="0"/>
            </a:endParaRPr>
          </a:p>
          <a:p>
            <a:endParaRPr lang="en-GB" sz="800" dirty="0" smtClean="0">
              <a:latin typeface="Arial" panose="020B0604020202020204" pitchFamily="34" charset="0"/>
              <a:cs typeface="Arial" panose="020B0604020202020204" pitchFamily="34" charset="0"/>
            </a:endParaRPr>
          </a:p>
        </p:txBody>
      </p:sp>
      <p:sp>
        <p:nvSpPr>
          <p:cNvPr id="45" name="Rounded Rectangle 44"/>
          <p:cNvSpPr/>
          <p:nvPr/>
        </p:nvSpPr>
        <p:spPr>
          <a:xfrm>
            <a:off x="637022" y="3785621"/>
            <a:ext cx="2406831" cy="1899453"/>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smtClean="0"/>
          </a:p>
          <a:p>
            <a:r>
              <a:rPr lang="en-GB" sz="800" dirty="0"/>
              <a:t> </a:t>
            </a:r>
            <a:r>
              <a:rPr lang="en-GB" sz="800" dirty="0" smtClean="0"/>
              <a:t>                                    </a:t>
            </a:r>
            <a:endParaRPr lang="en-GB" sz="600" dirty="0" smtClean="0"/>
          </a:p>
          <a:p>
            <a:r>
              <a:rPr lang="en-GB" sz="600" dirty="0"/>
              <a:t> </a:t>
            </a:r>
            <a:r>
              <a:rPr lang="en-GB" sz="600" dirty="0" smtClean="0"/>
              <a:t>                                                 </a:t>
            </a:r>
            <a:r>
              <a:rPr lang="en-GB" sz="600" dirty="0" smtClean="0">
                <a:latin typeface="Arial" panose="020B0604020202020204" pitchFamily="34" charset="0"/>
                <a:cs typeface="Arial" panose="020B0604020202020204" pitchFamily="34" charset="0"/>
              </a:rPr>
              <a:t>Scan the QR code for a guide       </a:t>
            </a:r>
          </a:p>
          <a:p>
            <a:r>
              <a:rPr lang="en-GB" sz="600">
                <a:latin typeface="Arial" panose="020B0604020202020204" pitchFamily="34" charset="0"/>
                <a:cs typeface="Arial" panose="020B0604020202020204" pitchFamily="34" charset="0"/>
              </a:rPr>
              <a:t> </a:t>
            </a:r>
            <a:r>
              <a:rPr lang="en-GB" sz="600" smtClean="0">
                <a:latin typeface="Arial" panose="020B0604020202020204" pitchFamily="34" charset="0"/>
                <a:cs typeface="Arial" panose="020B0604020202020204" pitchFamily="34" charset="0"/>
              </a:rPr>
              <a:t>                                                 to </a:t>
            </a:r>
            <a:r>
              <a:rPr lang="en-GB" sz="600" dirty="0" smtClean="0">
                <a:latin typeface="Arial" panose="020B0604020202020204" pitchFamily="34" charset="0"/>
                <a:cs typeface="Arial" panose="020B0604020202020204" pitchFamily="34" charset="0"/>
              </a:rPr>
              <a:t>using office 365 </a:t>
            </a:r>
            <a:endParaRPr lang="en-GB" sz="600" dirty="0">
              <a:latin typeface="Arial" panose="020B0604020202020204" pitchFamily="34" charset="0"/>
              <a:cs typeface="Arial" panose="020B0604020202020204" pitchFamily="34" charset="0"/>
            </a:endParaRPr>
          </a:p>
        </p:txBody>
      </p:sp>
      <p:sp>
        <p:nvSpPr>
          <p:cNvPr id="1028" name="TextBox 1027"/>
          <p:cNvSpPr txBox="1"/>
          <p:nvPr/>
        </p:nvSpPr>
        <p:spPr>
          <a:xfrm>
            <a:off x="356184" y="3831078"/>
            <a:ext cx="2808312" cy="307777"/>
          </a:xfrm>
          <a:prstGeom prst="rect">
            <a:avLst/>
          </a:prstGeom>
          <a:noFill/>
        </p:spPr>
        <p:txBody>
          <a:bodyPr wrap="square" rtlCol="0">
            <a:spAutoFit/>
          </a:bodyPr>
          <a:lstStyle/>
          <a:p>
            <a:pPr algn="ctr"/>
            <a:r>
              <a:rPr lang="en-GB" sz="700" b="1" dirty="0">
                <a:latin typeface="Arial" panose="020B0604020202020204" pitchFamily="34" charset="0"/>
                <a:cs typeface="Arial" panose="020B0604020202020204" pitchFamily="34" charset="0"/>
              </a:rPr>
              <a:t> </a:t>
            </a:r>
            <a:r>
              <a:rPr lang="en-GB" sz="700" b="1" dirty="0" smtClean="0">
                <a:latin typeface="Arial" panose="020B0604020202020204" pitchFamily="34" charset="0"/>
                <a:cs typeface="Arial" panose="020B0604020202020204" pitchFamily="34" charset="0"/>
              </a:rPr>
              <a:t>   </a:t>
            </a:r>
            <a:r>
              <a:rPr lang="en-GB" sz="700" b="1" u="sng" dirty="0" smtClean="0">
                <a:latin typeface="Arial" panose="020B0604020202020204" pitchFamily="34" charset="0"/>
                <a:cs typeface="Arial" panose="020B0604020202020204" pitchFamily="34" charset="0"/>
              </a:rPr>
              <a:t>How?</a:t>
            </a:r>
          </a:p>
          <a:p>
            <a:pPr algn="ctr"/>
            <a:endParaRPr lang="en-GB" sz="700" b="1" u="sng" dirty="0">
              <a:latin typeface="Arial" panose="020B0604020202020204" pitchFamily="34" charset="0"/>
              <a:cs typeface="Arial" panose="020B0604020202020204" pitchFamily="34" charset="0"/>
            </a:endParaRPr>
          </a:p>
        </p:txBody>
      </p:sp>
      <p:graphicFrame>
        <p:nvGraphicFramePr>
          <p:cNvPr id="1034" name="Diagram 1033"/>
          <p:cNvGraphicFramePr/>
          <p:nvPr>
            <p:extLst>
              <p:ext uri="{D42A27DB-BD31-4B8C-83A1-F6EECF244321}">
                <p14:modId xmlns:p14="http://schemas.microsoft.com/office/powerpoint/2010/main" val="2473689644"/>
              </p:ext>
            </p:extLst>
          </p:nvPr>
        </p:nvGraphicFramePr>
        <p:xfrm>
          <a:off x="751982" y="4072613"/>
          <a:ext cx="2251899" cy="11553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38" name="TextBox 1037"/>
          <p:cNvSpPr txBox="1"/>
          <p:nvPr/>
        </p:nvSpPr>
        <p:spPr>
          <a:xfrm>
            <a:off x="6765107" y="1117631"/>
            <a:ext cx="1987894" cy="523220"/>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DCF Strands and elements</a:t>
            </a:r>
          </a:p>
          <a:p>
            <a:pPr marL="171450" indent="-171450" algn="ctr">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Citizenship – </a:t>
            </a:r>
            <a:r>
              <a:rPr lang="en-GB" sz="700" dirty="0" smtClean="0">
                <a:latin typeface="Arial" panose="020B0604020202020204" pitchFamily="34" charset="0"/>
                <a:cs typeface="Arial" panose="020B0604020202020204" pitchFamily="34" charset="0"/>
              </a:rPr>
              <a:t>Health and well </a:t>
            </a:r>
            <a:r>
              <a:rPr lang="en-GB" sz="700" dirty="0" smtClean="0">
                <a:latin typeface="Arial" panose="020B0604020202020204" pitchFamily="34" charset="0"/>
                <a:cs typeface="Arial" panose="020B0604020202020204" pitchFamily="34" charset="0"/>
              </a:rPr>
              <a:t>being</a:t>
            </a:r>
          </a:p>
          <a:p>
            <a:pPr marL="171450" indent="-171450" algn="ctr">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Interacting </a:t>
            </a:r>
            <a:r>
              <a:rPr lang="en-GB" sz="700" b="1" u="sng" dirty="0" smtClean="0">
                <a:latin typeface="Arial" panose="020B0604020202020204" pitchFamily="34" charset="0"/>
                <a:cs typeface="Arial" panose="020B0604020202020204" pitchFamily="34" charset="0"/>
              </a:rPr>
              <a:t>and collaborating – </a:t>
            </a:r>
            <a:r>
              <a:rPr lang="en-GB" sz="700" dirty="0" smtClean="0">
                <a:latin typeface="Arial" panose="020B0604020202020204" pitchFamily="34" charset="0"/>
                <a:cs typeface="Arial" panose="020B0604020202020204" pitchFamily="34" charset="0"/>
              </a:rPr>
              <a:t>Guided reading sessions</a:t>
            </a:r>
            <a:r>
              <a:rPr lang="en-GB" sz="700" b="1" u="sng" dirty="0" smtClean="0">
                <a:latin typeface="Arial" panose="020B0604020202020204" pitchFamily="34" charset="0"/>
                <a:cs typeface="Arial" panose="020B0604020202020204" pitchFamily="34" charset="0"/>
              </a:rPr>
              <a:t> </a:t>
            </a:r>
            <a:endParaRPr lang="en-GB" sz="700" b="1" u="sng" dirty="0">
              <a:latin typeface="Arial" panose="020B0604020202020204" pitchFamily="34" charset="0"/>
              <a:cs typeface="Arial" panose="020B0604020202020204" pitchFamily="34" charset="0"/>
            </a:endParaRPr>
          </a:p>
        </p:txBody>
      </p:sp>
      <p:sp>
        <p:nvSpPr>
          <p:cNvPr id="1039" name="TextBox 1038"/>
          <p:cNvSpPr txBox="1"/>
          <p:nvPr/>
        </p:nvSpPr>
        <p:spPr>
          <a:xfrm>
            <a:off x="6031544" y="1946876"/>
            <a:ext cx="2795266" cy="1785104"/>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Why Bug Club?</a:t>
            </a:r>
          </a:p>
          <a:p>
            <a:pPr algn="ctr"/>
            <a:r>
              <a:rPr lang="en-GB" sz="600" dirty="0" smtClean="0">
                <a:latin typeface="Arial" panose="020B0604020202020204" pitchFamily="34" charset="0"/>
                <a:cs typeface="Arial" panose="020B0604020202020204" pitchFamily="34" charset="0"/>
              </a:rPr>
              <a:t>Bug Club is a digital, interactive and engaging whole school reading programme</a:t>
            </a:r>
            <a:r>
              <a:rPr lang="en-GB" sz="700" dirty="0" smtClean="0">
                <a:latin typeface="Arial" panose="020B0604020202020204" pitchFamily="34" charset="0"/>
                <a:cs typeface="Arial" panose="020B0604020202020204" pitchFamily="34" charset="0"/>
              </a:rPr>
              <a:t>.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has a range of fantastic titles which are colour coded according to band</a:t>
            </a:r>
            <a:endParaRPr lang="en-GB" sz="7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Reluctant readers often become really engaged with reading through a digital </a:t>
            </a:r>
            <a:r>
              <a:rPr lang="en-GB" sz="600" dirty="0" smtClean="0">
                <a:latin typeface="Arial" panose="020B0604020202020204" pitchFamily="34" charset="0"/>
                <a:cs typeface="Arial" panose="020B0604020202020204" pitchFamily="34" charset="0"/>
              </a:rPr>
              <a:t>platform</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can be accessed by pupils at school, and at home on portable </a:t>
            </a:r>
            <a:r>
              <a:rPr lang="en-GB" sz="600" dirty="0" smtClean="0">
                <a:latin typeface="Arial" panose="020B0604020202020204" pitchFamily="34" charset="0"/>
                <a:cs typeface="Arial" panose="020B0604020202020204" pitchFamily="34" charset="0"/>
              </a:rPr>
              <a:t>devices</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offers excellent differentiation and fantastic opportunities for assessment. Each book comes with its own reading tasks to assess pupils understanding of what they have </a:t>
            </a:r>
            <a:r>
              <a:rPr lang="en-GB" sz="600" dirty="0" smtClean="0">
                <a:latin typeface="Arial" panose="020B0604020202020204" pitchFamily="34" charset="0"/>
                <a:cs typeface="Arial" panose="020B0604020202020204" pitchFamily="34" charset="0"/>
              </a:rPr>
              <a:t>read</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includes reading comprehension tasks where pupils are able to select answers, type answers and save answers too, with great opportunities to develop inference and deduction skills further up the </a:t>
            </a:r>
            <a:r>
              <a:rPr lang="en-GB" sz="600" dirty="0" smtClean="0">
                <a:latin typeface="Arial" panose="020B0604020202020204" pitchFamily="34" charset="0"/>
                <a:cs typeface="Arial" panose="020B0604020202020204" pitchFamily="34" charset="0"/>
              </a:rPr>
              <a:t>school</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Children are rewarded with coins to spend after reading books in a variety of reward worlds</a:t>
            </a:r>
            <a:endParaRPr lang="en-GB" sz="600" dirty="0">
              <a:latin typeface="Arial" panose="020B0604020202020204" pitchFamily="34" charset="0"/>
              <a:cs typeface="Arial" panose="020B0604020202020204" pitchFamily="34" charset="0"/>
            </a:endParaRPr>
          </a:p>
        </p:txBody>
      </p:sp>
      <p:sp>
        <p:nvSpPr>
          <p:cNvPr id="53" name="Rounded Rectangle 52"/>
          <p:cNvSpPr/>
          <p:nvPr/>
        </p:nvSpPr>
        <p:spPr>
          <a:xfrm>
            <a:off x="6043350" y="3779034"/>
            <a:ext cx="2487595" cy="1906041"/>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smtClean="0"/>
          </a:p>
          <a:p>
            <a:endParaRPr lang="en-GB" sz="800" dirty="0"/>
          </a:p>
          <a:p>
            <a:r>
              <a:rPr lang="en-GB" sz="800" dirty="0" smtClean="0"/>
              <a:t>                                 </a:t>
            </a:r>
          </a:p>
          <a:p>
            <a:r>
              <a:rPr lang="en-GB" sz="800" dirty="0"/>
              <a:t> </a:t>
            </a:r>
            <a:r>
              <a:rPr lang="en-GB" sz="800" dirty="0" smtClean="0"/>
              <a:t>                                </a:t>
            </a:r>
          </a:p>
          <a:p>
            <a:r>
              <a:rPr lang="en-GB" sz="800" dirty="0"/>
              <a:t> </a:t>
            </a:r>
            <a:r>
              <a:rPr lang="en-GB" sz="800" dirty="0" smtClean="0"/>
              <a:t>                               </a:t>
            </a:r>
            <a:r>
              <a:rPr lang="en-GB" sz="600" dirty="0" smtClean="0">
                <a:latin typeface="Arial" panose="020B0604020202020204" pitchFamily="34" charset="0"/>
                <a:cs typeface="Arial" panose="020B0604020202020204" pitchFamily="34" charset="0"/>
              </a:rPr>
              <a:t>Scan the QR codes for</a:t>
            </a:r>
          </a:p>
          <a:p>
            <a:r>
              <a:rPr lang="en-GB" sz="600" dirty="0" smtClean="0">
                <a:latin typeface="Arial" panose="020B0604020202020204" pitchFamily="34" charset="0"/>
                <a:cs typeface="Arial" panose="020B0604020202020204" pitchFamily="34" charset="0"/>
              </a:rPr>
              <a:t>                                  Getting Started Guides</a:t>
            </a:r>
            <a:r>
              <a:rPr lang="en-GB" sz="800" dirty="0"/>
              <a:t>!</a:t>
            </a:r>
          </a:p>
        </p:txBody>
      </p:sp>
      <p:sp>
        <p:nvSpPr>
          <p:cNvPr id="1040" name="TextBox 1039"/>
          <p:cNvSpPr txBox="1"/>
          <p:nvPr/>
        </p:nvSpPr>
        <p:spPr>
          <a:xfrm>
            <a:off x="5990498" y="3777148"/>
            <a:ext cx="2795266" cy="200055"/>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How?</a:t>
            </a:r>
            <a:endParaRPr lang="en-GB" sz="700" b="1" u="sng" dirty="0">
              <a:latin typeface="Arial" panose="020B0604020202020204" pitchFamily="34" charset="0"/>
              <a:cs typeface="Arial" panose="020B0604020202020204" pitchFamily="34" charset="0"/>
            </a:endParaRPr>
          </a:p>
        </p:txBody>
      </p:sp>
      <p:sp>
        <p:nvSpPr>
          <p:cNvPr id="1041" name="Down Arrow 1040"/>
          <p:cNvSpPr/>
          <p:nvPr/>
        </p:nvSpPr>
        <p:spPr>
          <a:xfrm>
            <a:off x="1778518" y="3587964"/>
            <a:ext cx="90449" cy="2166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Down Arrow 55"/>
          <p:cNvSpPr/>
          <p:nvPr/>
        </p:nvSpPr>
        <p:spPr>
          <a:xfrm>
            <a:off x="4526483" y="3709038"/>
            <a:ext cx="90449" cy="2166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Down Arrow 56"/>
          <p:cNvSpPr/>
          <p:nvPr/>
        </p:nvSpPr>
        <p:spPr>
          <a:xfrm>
            <a:off x="7342906" y="3595248"/>
            <a:ext cx="90449" cy="2166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2" name="TextBox 1041"/>
          <p:cNvSpPr txBox="1"/>
          <p:nvPr/>
        </p:nvSpPr>
        <p:spPr>
          <a:xfrm>
            <a:off x="3568126" y="1090532"/>
            <a:ext cx="2217553" cy="1061829"/>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DCF strands and elements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Citizenship – </a:t>
            </a:r>
            <a:r>
              <a:rPr lang="en-GB" sz="700" dirty="0" smtClean="0">
                <a:latin typeface="Arial" panose="020B0604020202020204" pitchFamily="34" charset="0"/>
                <a:cs typeface="Arial" panose="020B0604020202020204" pitchFamily="34" charset="0"/>
              </a:rPr>
              <a:t>Copyright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Interacting and collaborating – </a:t>
            </a:r>
            <a:r>
              <a:rPr lang="en-GB" sz="700" dirty="0" smtClean="0">
                <a:latin typeface="Arial" panose="020B0604020202020204" pitchFamily="34" charset="0"/>
                <a:cs typeface="Arial" panose="020B0604020202020204" pitchFamily="34" charset="0"/>
              </a:rPr>
              <a:t>Communication, collaboration, storing and sharing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Producing – </a:t>
            </a:r>
            <a:r>
              <a:rPr lang="en-GB" sz="700" dirty="0" smtClean="0">
                <a:latin typeface="Arial" panose="020B0604020202020204" pitchFamily="34" charset="0"/>
                <a:cs typeface="Arial" panose="020B0604020202020204" pitchFamily="34" charset="0"/>
              </a:rPr>
              <a:t>planning, sourcing, and searching, </a:t>
            </a:r>
            <a:r>
              <a:rPr lang="en-GB" sz="700" dirty="0" smtClean="0">
                <a:latin typeface="Arial" panose="020B0604020202020204" pitchFamily="34" charset="0"/>
                <a:cs typeface="Arial" panose="020B0604020202020204" pitchFamily="34" charset="0"/>
              </a:rPr>
              <a:t>creating</a:t>
            </a:r>
            <a:r>
              <a:rPr lang="en-GB" sz="700" dirty="0" smtClean="0">
                <a:latin typeface="Arial" panose="020B0604020202020204" pitchFamily="34" charset="0"/>
                <a:cs typeface="Arial" panose="020B0604020202020204" pitchFamily="34" charset="0"/>
              </a:rPr>
              <a:t>, evaluating and improving </a:t>
            </a:r>
          </a:p>
          <a:p>
            <a:pPr marL="171450" indent="-171450">
              <a:buFont typeface="Wingdings" panose="05000000000000000000" pitchFamily="2" charset="2"/>
              <a:buChar char="ü"/>
            </a:pPr>
            <a:endParaRPr lang="en-GB" sz="700" b="1" u="sng" dirty="0" smtClean="0">
              <a:latin typeface="Arial" panose="020B0604020202020204" pitchFamily="34" charset="0"/>
              <a:cs typeface="Arial" panose="020B0604020202020204" pitchFamily="34" charset="0"/>
            </a:endParaRPr>
          </a:p>
          <a:p>
            <a:pPr marL="171450" indent="-171450" algn="ctr">
              <a:buFont typeface="Wingdings" panose="05000000000000000000" pitchFamily="2" charset="2"/>
              <a:buChar char="ü"/>
            </a:pPr>
            <a:endParaRPr lang="en-GB" sz="700" b="1" u="sng" dirty="0">
              <a:latin typeface="Arial" panose="020B0604020202020204" pitchFamily="34" charset="0"/>
              <a:cs typeface="Arial" panose="020B0604020202020204" pitchFamily="34" charset="0"/>
            </a:endParaRPr>
          </a:p>
        </p:txBody>
      </p:sp>
      <p:sp>
        <p:nvSpPr>
          <p:cNvPr id="63" name="Rounded Rectangle 62"/>
          <p:cNvSpPr/>
          <p:nvPr/>
        </p:nvSpPr>
        <p:spPr>
          <a:xfrm>
            <a:off x="295728" y="1106764"/>
            <a:ext cx="2792515" cy="77234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pic>
        <p:nvPicPr>
          <p:cNvPr id="64" name="Picture 6"/>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78341" y="1236425"/>
            <a:ext cx="530406" cy="4924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
        <p:nvSpPr>
          <p:cNvPr id="65" name="TextBox 64"/>
          <p:cNvSpPr txBox="1"/>
          <p:nvPr/>
        </p:nvSpPr>
        <p:spPr>
          <a:xfrm>
            <a:off x="868870" y="1074692"/>
            <a:ext cx="2217553" cy="846386"/>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DCF strands and elements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Citizenship – </a:t>
            </a:r>
            <a:r>
              <a:rPr lang="en-GB" sz="700" dirty="0" smtClean="0">
                <a:latin typeface="Arial" panose="020B0604020202020204" pitchFamily="34" charset="0"/>
                <a:cs typeface="Arial" panose="020B0604020202020204" pitchFamily="34" charset="0"/>
              </a:rPr>
              <a:t>Networking</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Interacting and collaborating – </a:t>
            </a:r>
            <a:r>
              <a:rPr lang="en-GB" sz="700" dirty="0" smtClean="0">
                <a:latin typeface="Arial" panose="020B0604020202020204" pitchFamily="34" charset="0"/>
                <a:cs typeface="Arial" panose="020B0604020202020204" pitchFamily="34" charset="0"/>
              </a:rPr>
              <a:t>Being part of a class, emailing, collaborating and sharing files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Producing – </a:t>
            </a:r>
            <a:r>
              <a:rPr lang="en-GB" sz="700" dirty="0" smtClean="0">
                <a:latin typeface="Arial" panose="020B0604020202020204" pitchFamily="34" charset="0"/>
                <a:cs typeface="Arial" panose="020B0604020202020204" pitchFamily="34" charset="0"/>
              </a:rPr>
              <a:t>Using the Microsoft programs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Data and computational thinking </a:t>
            </a:r>
            <a:endParaRPr lang="en-GB" sz="700" b="1" u="sng" dirty="0">
              <a:latin typeface="Arial" panose="020B0604020202020204" pitchFamily="34" charset="0"/>
              <a:cs typeface="Arial" panose="020B0604020202020204" pitchFamily="34" charset="0"/>
            </a:endParaRPr>
          </a:p>
        </p:txBody>
      </p:sp>
      <p:pic>
        <p:nvPicPr>
          <p:cNvPr id="1046" name="Picture 10"/>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450347" y="1948688"/>
            <a:ext cx="490572" cy="50611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7"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3956" y="5085184"/>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8"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632423" y="5085184"/>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9"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722" y="5685076"/>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0"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37711" y="5687708"/>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03795" y="6248614"/>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2"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608971" y="6257015"/>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3"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41644" y="6454163"/>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4"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964824" y="6427253"/>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5"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985" y="6467133"/>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6"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037113" y="6452714"/>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7"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702558" y="6475319"/>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8"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330494" y="6455387"/>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9"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512497" y="6452714"/>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0"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534643" y="6460648"/>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4420758" y="6455661"/>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1048" name="Diagram 1047"/>
          <p:cNvGraphicFramePr/>
          <p:nvPr>
            <p:extLst>
              <p:ext uri="{D42A27DB-BD31-4B8C-83A1-F6EECF244321}">
                <p14:modId xmlns:p14="http://schemas.microsoft.com/office/powerpoint/2010/main" val="1060450755"/>
              </p:ext>
            </p:extLst>
          </p:nvPr>
        </p:nvGraphicFramePr>
        <p:xfrm>
          <a:off x="6182920" y="3959836"/>
          <a:ext cx="2208453" cy="1172801"/>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pic>
        <p:nvPicPr>
          <p:cNvPr id="1049" name="Picture 12" descr="C:\Users\pmdp-staff.daviesr\Desktop\Bug Club gettings tarted guide.pdf QR Code.png"/>
          <p:cNvPicPr>
            <a:picLocks noChangeAspect="1" noChangeArrowheads="1"/>
          </p:cNvPicPr>
          <p:nvPr/>
        </p:nvPicPr>
        <p:blipFill>
          <a:blip r:embed="rId20"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330494" y="5138128"/>
            <a:ext cx="528270" cy="471245"/>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3956" y="4475343"/>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7"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8602672" y="4455209"/>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662350" y="3877175"/>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9"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03794" y="3963027"/>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C:\Users\pmdp-staff.daviesr\Desktop\Guide to using office 365.pdf.png"/>
          <p:cNvPicPr>
            <a:picLocks noChangeAspect="1" noChangeArrowheads="1"/>
          </p:cNvPicPr>
          <p:nvPr/>
        </p:nvPicPr>
        <p:blipFill>
          <a:blip r:embed="rId21" cstate="print">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1096590" y="5180423"/>
            <a:ext cx="480501" cy="4208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C:\Users\pmdp-staff.daviesr\Desktop\Getting-Started-Guide-Bug-Club.pdf.png"/>
          <p:cNvPicPr>
            <a:picLocks noChangeAspect="1" noChangeArrowheads="1"/>
          </p:cNvPicPr>
          <p:nvPr/>
        </p:nvPicPr>
        <p:blipFill>
          <a:blip r:embed="rId2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869829" y="5144198"/>
            <a:ext cx="493157" cy="44829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pmdp-staff.daviesr\Desktop\Green Screen Action.png"/>
          <p:cNvPicPr>
            <a:picLocks noChangeAspect="1" noChangeArrowheads="1"/>
          </p:cNvPicPr>
          <p:nvPr/>
        </p:nvPicPr>
        <p:blipFill>
          <a:blip r:embed="rId23" cstate="print">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5267435" y="5089781"/>
            <a:ext cx="509344" cy="509344"/>
          </a:xfrm>
          <a:prstGeom prst="rect">
            <a:avLst/>
          </a:prstGeom>
          <a:noFill/>
          <a:extLst>
            <a:ext uri="{909E8E84-426E-40DD-AFC4-6F175D3DCCD1}">
              <a14:hiddenFill xmlns:a14="http://schemas.microsoft.com/office/drawing/2010/main">
                <a:solidFill>
                  <a:srgbClr val="FFFFFF"/>
                </a:solidFill>
              </a14:hiddenFill>
            </a:ext>
          </a:extLst>
        </p:spPr>
      </p:pic>
      <p:sp>
        <p:nvSpPr>
          <p:cNvPr id="82" name="Rounded Rectangle 81"/>
          <p:cNvSpPr/>
          <p:nvPr/>
        </p:nvSpPr>
        <p:spPr>
          <a:xfrm>
            <a:off x="4593503" y="5727939"/>
            <a:ext cx="3852252" cy="658923"/>
          </a:xfrm>
          <a:prstGeom prst="roundRect">
            <a:avLst/>
          </a:prstGeom>
          <a:solidFill>
            <a:srgbClr val="FFFF99"/>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700" u="sng" dirty="0">
              <a:solidFill>
                <a:schemeClr val="tx1"/>
              </a:solidFill>
            </a:endParaRPr>
          </a:p>
          <a:p>
            <a:pPr algn="ctr"/>
            <a:endParaRPr lang="en-GB" sz="500" u="sng" dirty="0" smtClean="0">
              <a:solidFill>
                <a:schemeClr val="tx1"/>
              </a:solidFill>
            </a:endParaRPr>
          </a:p>
          <a:p>
            <a:pPr algn="ctr"/>
            <a:r>
              <a:rPr lang="en-GB" sz="500" u="sng" dirty="0" smtClean="0">
                <a:solidFill>
                  <a:schemeClr val="tx1"/>
                </a:solidFill>
              </a:rPr>
              <a:t>References</a:t>
            </a:r>
          </a:p>
          <a:p>
            <a:r>
              <a:rPr lang="en-GB" sz="500" dirty="0"/>
              <a:t>Active Learn,  </a:t>
            </a:r>
            <a:r>
              <a:rPr lang="en-GB" sz="500" i="1" dirty="0" smtClean="0"/>
              <a:t>Bug Club Pedagogy </a:t>
            </a:r>
            <a:r>
              <a:rPr lang="en-GB" sz="500" dirty="0" smtClean="0"/>
              <a:t>(online) </a:t>
            </a:r>
            <a:r>
              <a:rPr lang="en-GB" sz="500" dirty="0"/>
              <a:t>Available at : </a:t>
            </a:r>
            <a:r>
              <a:rPr lang="en-GB" sz="500" u="sng" dirty="0">
                <a:hlinkClick r:id="rId24"/>
              </a:rPr>
              <a:t>https://support.activelearnprimary.co.uk/case-studies-and-impact/pedagogy/bug-club-pedagogy.html</a:t>
            </a:r>
            <a:r>
              <a:rPr lang="en-GB" sz="500" dirty="0"/>
              <a:t> </a:t>
            </a:r>
            <a:r>
              <a:rPr lang="en-GB" sz="500" u="sng" dirty="0">
                <a:solidFill>
                  <a:schemeClr val="tx1"/>
                </a:solidFill>
                <a:cs typeface="Arial" panose="020B0604020202020204" pitchFamily="34" charset="0"/>
              </a:rPr>
              <a:t>(Accessed: 9 April 2018</a:t>
            </a:r>
            <a:r>
              <a:rPr lang="en-GB" sz="500" u="sng" dirty="0" smtClean="0">
                <a:solidFill>
                  <a:schemeClr val="tx1"/>
                </a:solidFill>
                <a:cs typeface="Arial" panose="020B0604020202020204" pitchFamily="34" charset="0"/>
              </a:rPr>
              <a:t>)</a:t>
            </a:r>
            <a:endParaRPr lang="en-GB" sz="500" dirty="0"/>
          </a:p>
          <a:p>
            <a:r>
              <a:rPr lang="en-GB" sz="500" dirty="0" smtClean="0">
                <a:solidFill>
                  <a:schemeClr val="tx1"/>
                </a:solidFill>
                <a:cs typeface="Arial" panose="020B0604020202020204" pitchFamily="34" charset="0"/>
              </a:rPr>
              <a:t>Welsh Government (September 2016) </a:t>
            </a:r>
            <a:r>
              <a:rPr lang="en-GB" sz="500" i="1" dirty="0" smtClean="0">
                <a:solidFill>
                  <a:schemeClr val="tx1"/>
                </a:solidFill>
                <a:cs typeface="Arial" panose="020B0604020202020204" pitchFamily="34" charset="0"/>
              </a:rPr>
              <a:t>Digital Competence Framework guidance </a:t>
            </a:r>
            <a:r>
              <a:rPr lang="en-GB" sz="500" dirty="0" smtClean="0">
                <a:solidFill>
                  <a:schemeClr val="tx1"/>
                </a:solidFill>
                <a:cs typeface="Arial" panose="020B0604020202020204" pitchFamily="34" charset="0"/>
              </a:rPr>
              <a:t>(online) Available </a:t>
            </a:r>
            <a:r>
              <a:rPr lang="en-GB" sz="500" u="sng" dirty="0" err="1" smtClean="0">
                <a:solidFill>
                  <a:schemeClr val="tx1"/>
                </a:solidFill>
                <a:cs typeface="Arial" panose="020B0604020202020204" pitchFamily="34" charset="0"/>
              </a:rPr>
              <a:t>at:</a:t>
            </a:r>
            <a:r>
              <a:rPr lang="en-GB" sz="500" u="sng" dirty="0" err="1" smtClean="0">
                <a:solidFill>
                  <a:schemeClr val="tx1"/>
                </a:solidFill>
                <a:cs typeface="Arial" panose="020B0604020202020204" pitchFamily="34" charset="0"/>
                <a:hlinkClick r:id="rId25"/>
              </a:rPr>
              <a:t>http</a:t>
            </a:r>
            <a:r>
              <a:rPr lang="en-GB" sz="500" u="sng" dirty="0">
                <a:solidFill>
                  <a:schemeClr val="tx1"/>
                </a:solidFill>
                <a:cs typeface="Arial" panose="020B0604020202020204" pitchFamily="34" charset="0"/>
                <a:hlinkClick r:id="rId25"/>
              </a:rPr>
              <a:t>://</a:t>
            </a:r>
            <a:r>
              <a:rPr lang="en-GB" sz="500" u="sng" dirty="0" err="1" smtClean="0">
                <a:solidFill>
                  <a:schemeClr val="tx1"/>
                </a:solidFill>
                <a:cs typeface="Arial" panose="020B0604020202020204" pitchFamily="34" charset="0"/>
                <a:hlinkClick r:id="rId25"/>
              </a:rPr>
              <a:t>learning.gov.wales</a:t>
            </a:r>
            <a:r>
              <a:rPr lang="en-GB" sz="500" u="sng" dirty="0" smtClean="0">
                <a:solidFill>
                  <a:schemeClr val="tx1"/>
                </a:solidFill>
                <a:cs typeface="Arial" panose="020B0604020202020204" pitchFamily="34" charset="0"/>
                <a:hlinkClick r:id="rId25"/>
              </a:rPr>
              <a:t>/docs/</a:t>
            </a:r>
            <a:r>
              <a:rPr lang="en-GB" sz="500" u="sng" dirty="0" err="1" smtClean="0">
                <a:solidFill>
                  <a:schemeClr val="tx1"/>
                </a:solidFill>
                <a:cs typeface="Arial" panose="020B0604020202020204" pitchFamily="34" charset="0"/>
                <a:hlinkClick r:id="rId25"/>
              </a:rPr>
              <a:t>learningwales</a:t>
            </a:r>
            <a:r>
              <a:rPr lang="en-GB" sz="500" u="sng" dirty="0" smtClean="0">
                <a:solidFill>
                  <a:schemeClr val="tx1"/>
                </a:solidFill>
                <a:cs typeface="Arial" panose="020B0604020202020204" pitchFamily="34" charset="0"/>
                <a:hlinkClick r:id="rId25"/>
              </a:rPr>
              <a:t>/publications/160831-dcf-guidance-en-v2.pdf</a:t>
            </a:r>
            <a:r>
              <a:rPr lang="en-GB" sz="500" u="sng" dirty="0" smtClean="0">
                <a:solidFill>
                  <a:schemeClr val="tx1"/>
                </a:solidFill>
                <a:cs typeface="Arial" panose="020B0604020202020204" pitchFamily="34" charset="0"/>
              </a:rPr>
              <a:t> (Accessed: 9 April 2018)</a:t>
            </a:r>
          </a:p>
          <a:p>
            <a:r>
              <a:rPr lang="en-GB" sz="500" dirty="0" smtClean="0">
                <a:solidFill>
                  <a:schemeClr val="tx1"/>
                </a:solidFill>
                <a:cs typeface="Arial" panose="020B0604020202020204" pitchFamily="34" charset="0"/>
              </a:rPr>
              <a:t>Welsh Government (2015) </a:t>
            </a:r>
            <a:r>
              <a:rPr lang="en-GB" sz="500" i="1" dirty="0" smtClean="0">
                <a:solidFill>
                  <a:schemeClr val="tx1"/>
                </a:solidFill>
                <a:cs typeface="Arial" panose="020B0604020202020204" pitchFamily="34" charset="0"/>
              </a:rPr>
              <a:t>A curriculum for Wales – a curriculum for life. </a:t>
            </a:r>
            <a:r>
              <a:rPr lang="en-GB" sz="500" dirty="0" smtClean="0">
                <a:solidFill>
                  <a:schemeClr val="tx1"/>
                </a:solidFill>
                <a:cs typeface="Arial" panose="020B0604020202020204" pitchFamily="34" charset="0"/>
              </a:rPr>
              <a:t>(Online</a:t>
            </a:r>
            <a:r>
              <a:rPr lang="en-GB" sz="500" dirty="0">
                <a:solidFill>
                  <a:schemeClr val="tx1"/>
                </a:solidFill>
                <a:cs typeface="Arial" panose="020B0604020202020204" pitchFamily="34" charset="0"/>
              </a:rPr>
              <a:t>) Available at: </a:t>
            </a:r>
            <a:r>
              <a:rPr lang="en-GB" sz="500" dirty="0">
                <a:solidFill>
                  <a:schemeClr val="tx1"/>
                </a:solidFill>
                <a:cs typeface="Arial" panose="020B0604020202020204" pitchFamily="34" charset="0"/>
                <a:hlinkClick r:id="rId26"/>
              </a:rPr>
              <a:t>http://</a:t>
            </a:r>
            <a:r>
              <a:rPr lang="en-GB" sz="500" dirty="0" smtClean="0">
                <a:solidFill>
                  <a:schemeClr val="tx1"/>
                </a:solidFill>
                <a:cs typeface="Arial" panose="020B0604020202020204" pitchFamily="34" charset="0"/>
                <a:hlinkClick r:id="rId26"/>
              </a:rPr>
              <a:t>learning.gov.wales/docs/learningwales/publications/170425-your-questions-answered-en.pdf</a:t>
            </a:r>
            <a:r>
              <a:rPr lang="en-GB" sz="500" dirty="0">
                <a:solidFill>
                  <a:schemeClr val="tx1"/>
                </a:solidFill>
                <a:cs typeface="Arial" panose="020B0604020202020204" pitchFamily="34" charset="0"/>
              </a:rPr>
              <a:t> </a:t>
            </a:r>
            <a:r>
              <a:rPr lang="en-GB" sz="500" u="sng" dirty="0" smtClean="0">
                <a:solidFill>
                  <a:schemeClr val="tx1"/>
                </a:solidFill>
                <a:cs typeface="Arial" panose="020B0604020202020204" pitchFamily="34" charset="0"/>
              </a:rPr>
              <a:t>(Accessed</a:t>
            </a:r>
            <a:r>
              <a:rPr lang="en-GB" sz="500" u="sng" dirty="0">
                <a:solidFill>
                  <a:schemeClr val="tx1"/>
                </a:solidFill>
                <a:cs typeface="Arial" panose="020B0604020202020204" pitchFamily="34" charset="0"/>
              </a:rPr>
              <a:t>: 9 April 2018)</a:t>
            </a:r>
          </a:p>
          <a:p>
            <a:endParaRPr lang="en-GB" sz="500" u="sng" dirty="0" smtClean="0">
              <a:solidFill>
                <a:schemeClr val="tx1"/>
              </a:solidFill>
            </a:endParaRPr>
          </a:p>
          <a:p>
            <a:endParaRPr lang="en-GB" sz="600" dirty="0">
              <a:solidFill>
                <a:schemeClr val="tx1"/>
              </a:solidFill>
            </a:endParaRPr>
          </a:p>
          <a:p>
            <a:r>
              <a:rPr lang="en-GB" sz="600" i="1" dirty="0" smtClean="0">
                <a:solidFill>
                  <a:schemeClr val="tx1"/>
                </a:solidFill>
              </a:rPr>
              <a:t> </a:t>
            </a:r>
            <a:endParaRPr lang="en-GB" sz="600" dirty="0">
              <a:solidFill>
                <a:schemeClr val="tx1"/>
              </a:solidFill>
            </a:endParaRPr>
          </a:p>
        </p:txBody>
      </p:sp>
      <p:sp>
        <p:nvSpPr>
          <p:cNvPr id="2" name="TextBox 1"/>
          <p:cNvSpPr txBox="1"/>
          <p:nvPr/>
        </p:nvSpPr>
        <p:spPr>
          <a:xfrm>
            <a:off x="1232458" y="113336"/>
            <a:ext cx="6723917" cy="969496"/>
          </a:xfrm>
          <a:prstGeom prst="rect">
            <a:avLst/>
          </a:prstGeom>
          <a:noFill/>
        </p:spPr>
        <p:txBody>
          <a:bodyPr wrap="square" rtlCol="0">
            <a:spAutoFit/>
          </a:bodyPr>
          <a:lstStyle/>
          <a:p>
            <a:pPr algn="ctr"/>
            <a:r>
              <a:rPr lang="en-GB" sz="1400" b="1" u="sng" dirty="0">
                <a:solidFill>
                  <a:srgbClr val="00B0F0"/>
                </a:solidFill>
                <a:latin typeface="Kristen ITC" panose="03050502040202030202" pitchFamily="66" charset="0"/>
              </a:rPr>
              <a:t>Opportunities for developing </a:t>
            </a:r>
            <a:r>
              <a:rPr lang="en-GB" sz="1400" b="1" u="sng" dirty="0" smtClean="0">
                <a:solidFill>
                  <a:srgbClr val="00B0F0"/>
                </a:solidFill>
                <a:latin typeface="Kristen ITC" panose="03050502040202030202" pitchFamily="66" charset="0"/>
              </a:rPr>
              <a:t>Digital </a:t>
            </a:r>
            <a:r>
              <a:rPr lang="en-GB" sz="1400" b="1" u="sng" dirty="0">
                <a:solidFill>
                  <a:srgbClr val="00B0F0"/>
                </a:solidFill>
                <a:latin typeface="Kristen ITC" panose="03050502040202030202" pitchFamily="66" charset="0"/>
              </a:rPr>
              <a:t>Competence through Literacy</a:t>
            </a:r>
            <a:endParaRPr lang="en-GB" sz="1600" b="1" u="sng" dirty="0">
              <a:solidFill>
                <a:srgbClr val="00B0F0"/>
              </a:solidFill>
              <a:latin typeface="Kristen ITC" panose="03050502040202030202" pitchFamily="66" charset="0"/>
            </a:endParaRPr>
          </a:p>
          <a:p>
            <a:pPr algn="ctr"/>
            <a:r>
              <a:rPr lang="en-GB" sz="700" dirty="0">
                <a:latin typeface="Arial" panose="020B0604020202020204" pitchFamily="34" charset="0"/>
                <a:cs typeface="Arial" panose="020B0604020202020204" pitchFamily="34" charset="0"/>
              </a:rPr>
              <a:t>The need for a </a:t>
            </a:r>
            <a:r>
              <a:rPr lang="en-GB" sz="700" dirty="0" smtClean="0">
                <a:latin typeface="Arial" panose="020B0604020202020204" pitchFamily="34" charset="0"/>
                <a:cs typeface="Arial" panose="020B0604020202020204" pitchFamily="34" charset="0"/>
              </a:rPr>
              <a:t>Digital </a:t>
            </a:r>
            <a:r>
              <a:rPr lang="en-GB" sz="700" dirty="0">
                <a:latin typeface="Arial" panose="020B0604020202020204" pitchFamily="34" charset="0"/>
                <a:cs typeface="Arial" panose="020B0604020202020204" pitchFamily="34" charset="0"/>
              </a:rPr>
              <a:t>Competence Framework </a:t>
            </a:r>
            <a:r>
              <a:rPr lang="en-GB" sz="800" dirty="0" smtClean="0">
                <a:latin typeface="Arial" panose="020B0604020202020204" pitchFamily="34" charset="0"/>
                <a:cs typeface="Arial" panose="020B0604020202020204" pitchFamily="34" charset="0"/>
              </a:rPr>
              <a:t>(DCF</a:t>
            </a:r>
            <a:r>
              <a:rPr lang="en-GB" sz="700" dirty="0" smtClean="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was a key recommendation of Professor Graham Donaldson’s report </a:t>
            </a:r>
            <a:r>
              <a:rPr lang="en-GB" sz="700" i="1" dirty="0">
                <a:latin typeface="Arial" panose="020B0604020202020204" pitchFamily="34" charset="0"/>
                <a:cs typeface="Arial" panose="020B0604020202020204" pitchFamily="34" charset="0"/>
              </a:rPr>
              <a:t>Successful Futures (2015). </a:t>
            </a:r>
            <a:r>
              <a:rPr lang="en-GB" sz="700" dirty="0">
                <a:latin typeface="Arial" panose="020B0604020202020204" pitchFamily="34" charset="0"/>
                <a:cs typeface="Arial" panose="020B0604020202020204" pitchFamily="34" charset="0"/>
              </a:rPr>
              <a:t>It has been noted that digital competency is as important, in the twenty-first century, as literacy and numeracy. Digital </a:t>
            </a:r>
            <a:r>
              <a:rPr lang="en-GB" sz="700" dirty="0">
                <a:latin typeface="Arial" panose="020B0604020202020204" pitchFamily="34" charset="0"/>
                <a:cs typeface="Arial" panose="020B0604020202020204" pitchFamily="34" charset="0"/>
              </a:rPr>
              <a:t>c</a:t>
            </a:r>
            <a:r>
              <a:rPr lang="en-GB" sz="700" dirty="0" smtClean="0">
                <a:latin typeface="Arial" panose="020B0604020202020204" pitchFamily="34" charset="0"/>
                <a:cs typeface="Arial" panose="020B0604020202020204" pitchFamily="34" charset="0"/>
              </a:rPr>
              <a:t>ompetence </a:t>
            </a:r>
            <a:r>
              <a:rPr lang="en-GB" sz="700" dirty="0">
                <a:latin typeface="Arial" panose="020B0604020202020204" pitchFamily="34" charset="0"/>
                <a:cs typeface="Arial" panose="020B0604020202020204" pitchFamily="34" charset="0"/>
              </a:rPr>
              <a:t>is one of three cross curricular responsibilities and it focuses on developing digital skills within our </a:t>
            </a:r>
            <a:r>
              <a:rPr lang="en-GB" sz="700" dirty="0" smtClean="0">
                <a:latin typeface="Arial" panose="020B0604020202020204" pitchFamily="34" charset="0"/>
                <a:cs typeface="Arial" panose="020B0604020202020204" pitchFamily="34" charset="0"/>
              </a:rPr>
              <a:t>learners, </a:t>
            </a:r>
            <a:r>
              <a:rPr lang="en-GB" sz="700" dirty="0">
                <a:latin typeface="Arial" panose="020B0604020202020204" pitchFamily="34" charset="0"/>
                <a:cs typeface="Arial" panose="020B0604020202020204" pitchFamily="34" charset="0"/>
              </a:rPr>
              <a:t>which can be applied through a range of subjects to help </a:t>
            </a:r>
            <a:r>
              <a:rPr lang="en-GB" sz="700" dirty="0" smtClean="0">
                <a:latin typeface="Arial" panose="020B0604020202020204" pitchFamily="34" charset="0"/>
                <a:cs typeface="Arial" panose="020B0604020202020204" pitchFamily="34" charset="0"/>
              </a:rPr>
              <a:t>pupils </a:t>
            </a:r>
            <a:r>
              <a:rPr lang="en-GB" sz="700" dirty="0">
                <a:latin typeface="Arial" panose="020B0604020202020204" pitchFamily="34" charset="0"/>
                <a:cs typeface="Arial" panose="020B0604020202020204" pitchFamily="34" charset="0"/>
              </a:rPr>
              <a:t>thrive in our increasingly digital world. It is every teachers responsibly to provide opportunities to </a:t>
            </a:r>
            <a:r>
              <a:rPr lang="en-GB" sz="700" dirty="0" smtClean="0">
                <a:latin typeface="Arial" panose="020B0604020202020204" pitchFamily="34" charset="0"/>
                <a:cs typeface="Arial" panose="020B0604020202020204" pitchFamily="34" charset="0"/>
              </a:rPr>
              <a:t>support the development of </a:t>
            </a:r>
            <a:r>
              <a:rPr lang="en-GB" sz="700" dirty="0">
                <a:latin typeface="Arial" panose="020B0604020202020204" pitchFamily="34" charset="0"/>
                <a:cs typeface="Arial" panose="020B0604020202020204" pitchFamily="34" charset="0"/>
              </a:rPr>
              <a:t>pupils digital </a:t>
            </a:r>
            <a:r>
              <a:rPr lang="en-GB" sz="700" dirty="0" smtClean="0">
                <a:latin typeface="Arial" panose="020B0604020202020204" pitchFamily="34" charset="0"/>
                <a:cs typeface="Arial" panose="020B0604020202020204" pitchFamily="34" charset="0"/>
              </a:rPr>
              <a:t>competences, skills and knowledge though </a:t>
            </a:r>
            <a:r>
              <a:rPr lang="en-GB" sz="700" dirty="0">
                <a:latin typeface="Arial" panose="020B0604020202020204" pitchFamily="34" charset="0"/>
                <a:cs typeface="Arial" panose="020B0604020202020204" pitchFamily="34" charset="0"/>
              </a:rPr>
              <a:t>each subject. </a:t>
            </a:r>
            <a:r>
              <a:rPr lang="en-GB" sz="700" dirty="0" smtClean="0">
                <a:latin typeface="Arial" panose="020B0604020202020204" pitchFamily="34" charset="0"/>
                <a:cs typeface="Arial" panose="020B0604020202020204" pitchFamily="34" charset="0"/>
              </a:rPr>
              <a:t>The DCF </a:t>
            </a:r>
            <a:r>
              <a:rPr lang="en-GB" sz="700" dirty="0" smtClean="0">
                <a:latin typeface="Arial" panose="020B0604020202020204" pitchFamily="34" charset="0"/>
                <a:cs typeface="Arial" panose="020B0604020202020204" pitchFamily="34" charset="0"/>
              </a:rPr>
              <a:t>is </a:t>
            </a:r>
            <a:r>
              <a:rPr lang="en-GB" sz="700" dirty="0" smtClean="0">
                <a:latin typeface="Arial" panose="020B0604020202020204" pitchFamily="34" charset="0"/>
                <a:cs typeface="Arial" panose="020B0604020202020204" pitchFamily="34" charset="0"/>
              </a:rPr>
              <a:t>made up of four strands with each </a:t>
            </a:r>
            <a:r>
              <a:rPr lang="en-GB" sz="700" dirty="0" smtClean="0">
                <a:latin typeface="Arial" panose="020B0604020202020204" pitchFamily="34" charset="0"/>
                <a:cs typeface="Arial" panose="020B0604020202020204" pitchFamily="34" charset="0"/>
              </a:rPr>
              <a:t>strand </a:t>
            </a:r>
            <a:r>
              <a:rPr lang="en-GB" sz="700" dirty="0" smtClean="0">
                <a:latin typeface="Arial" panose="020B0604020202020204" pitchFamily="34" charset="0"/>
                <a:cs typeface="Arial" panose="020B0604020202020204" pitchFamily="34" charset="0"/>
              </a:rPr>
              <a:t>being equally important. </a:t>
            </a:r>
            <a:r>
              <a:rPr lang="en-GB" sz="700" dirty="0" smtClean="0">
                <a:latin typeface="Arial" panose="020B0604020202020204" pitchFamily="34" charset="0"/>
                <a:cs typeface="Arial" panose="020B0604020202020204" pitchFamily="34" charset="0"/>
              </a:rPr>
              <a:t>Below</a:t>
            </a:r>
            <a:r>
              <a:rPr lang="en-GB" sz="700" dirty="0" smtClean="0">
                <a:latin typeface="Arial" panose="020B0604020202020204" pitchFamily="34" charset="0"/>
                <a:cs typeface="Arial" panose="020B0604020202020204" pitchFamily="34" charset="0"/>
              </a:rPr>
              <a:t> are </a:t>
            </a:r>
            <a:r>
              <a:rPr lang="en-GB" sz="700" dirty="0" smtClean="0">
                <a:latin typeface="Arial" panose="020B0604020202020204" pitchFamily="34" charset="0"/>
                <a:cs typeface="Arial" panose="020B0604020202020204" pitchFamily="34" charset="0"/>
              </a:rPr>
              <a:t>three suggestions on how to engage pupils through literacy whilst developing pupils digital competency. </a:t>
            </a:r>
            <a:endParaRPr lang="en-GB" sz="700"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1872657172"/>
              </p:ext>
            </p:extLst>
          </p:nvPr>
        </p:nvGraphicFramePr>
        <p:xfrm>
          <a:off x="103795" y="8598"/>
          <a:ext cx="1042634" cy="1028882"/>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sp>
        <p:nvSpPr>
          <p:cNvPr id="7" name="TextBox 6"/>
          <p:cNvSpPr txBox="1"/>
          <p:nvPr/>
        </p:nvSpPr>
        <p:spPr>
          <a:xfrm>
            <a:off x="637023" y="5687708"/>
            <a:ext cx="3889460" cy="553998"/>
          </a:xfrm>
          <a:prstGeom prst="rect">
            <a:avLst/>
          </a:prstGeom>
          <a:noFill/>
        </p:spPr>
        <p:txBody>
          <a:bodyPr wrap="square" rtlCol="0">
            <a:spAutoFit/>
          </a:bodyPr>
          <a:lstStyle/>
          <a:p>
            <a:pPr algn="ctr"/>
            <a:r>
              <a:rPr lang="en-GB" sz="500" u="sng" dirty="0" smtClean="0"/>
              <a:t>References</a:t>
            </a:r>
            <a:endParaRPr lang="en-GB" sz="500" dirty="0"/>
          </a:p>
          <a:p>
            <a:r>
              <a:rPr lang="en-GB" sz="500" dirty="0"/>
              <a:t>Welsh Government (2018) </a:t>
            </a:r>
            <a:r>
              <a:rPr lang="en-GB" sz="500" i="1" dirty="0"/>
              <a:t>Digital Competence Framework                                                                               </a:t>
            </a:r>
            <a:endParaRPr lang="en-GB" sz="500" dirty="0"/>
          </a:p>
          <a:p>
            <a:r>
              <a:rPr lang="en-GB" sz="500" dirty="0"/>
              <a:t>Donaldson, G. (2015) </a:t>
            </a:r>
            <a:r>
              <a:rPr lang="en-GB" sz="500" i="1" dirty="0"/>
              <a:t>Successful Futures</a:t>
            </a:r>
            <a:r>
              <a:rPr lang="en-GB" sz="500" dirty="0"/>
              <a:t>: independent Review of Curriculum and Assessment Arrangements in Wales, UK: OGL                                </a:t>
            </a:r>
          </a:p>
          <a:p>
            <a:r>
              <a:rPr lang="en-GB" sz="500" dirty="0"/>
              <a:t>Welsh Government : HWB Learning for Wales, </a:t>
            </a:r>
            <a:r>
              <a:rPr lang="en-GB" sz="500" i="1" dirty="0"/>
              <a:t>About us. </a:t>
            </a:r>
            <a:r>
              <a:rPr lang="en-GB" sz="500" dirty="0"/>
              <a:t>Available at: </a:t>
            </a:r>
            <a:r>
              <a:rPr lang="en-GB" sz="500" u="sng" dirty="0">
                <a:hlinkClick r:id="rId32"/>
              </a:rPr>
              <a:t>https://</a:t>
            </a:r>
            <a:r>
              <a:rPr lang="en-GB" sz="500" u="sng" dirty="0" smtClean="0">
                <a:hlinkClick r:id="rId32"/>
              </a:rPr>
              <a:t>hwb.gov.wales/about</a:t>
            </a:r>
            <a:r>
              <a:rPr lang="en-GB" sz="500" u="sng" dirty="0" smtClean="0"/>
              <a:t> </a:t>
            </a:r>
            <a:r>
              <a:rPr lang="en-GB" sz="500" u="sng" dirty="0">
                <a:cs typeface="Arial" panose="020B0604020202020204" pitchFamily="34" charset="0"/>
              </a:rPr>
              <a:t>(Accessed: 9 April 2018)</a:t>
            </a:r>
          </a:p>
          <a:p>
            <a:r>
              <a:rPr lang="en-GB" sz="500" dirty="0" smtClean="0"/>
              <a:t>Bug </a:t>
            </a:r>
            <a:r>
              <a:rPr lang="en-GB" sz="500" dirty="0"/>
              <a:t>Club, Getting Stated Guide </a:t>
            </a:r>
            <a:r>
              <a:rPr lang="en-GB" sz="500" i="1" dirty="0"/>
              <a:t>The Future of reading. </a:t>
            </a:r>
            <a:r>
              <a:rPr lang="en-GB" sz="500" dirty="0"/>
              <a:t>Available at: </a:t>
            </a:r>
            <a:r>
              <a:rPr lang="en-GB" sz="500" u="sng" dirty="0">
                <a:hlinkClick r:id="rId33"/>
              </a:rPr>
              <a:t>https://support.activelearnprimary.co.uk</a:t>
            </a:r>
            <a:r>
              <a:rPr lang="en-GB" sz="500" u="sng" dirty="0" smtClean="0">
                <a:hlinkClick r:id="rId33"/>
              </a:rPr>
              <a:t>/</a:t>
            </a:r>
            <a:r>
              <a:rPr lang="en-GB" sz="500" u="sng" dirty="0" smtClean="0"/>
              <a:t> </a:t>
            </a:r>
            <a:r>
              <a:rPr lang="en-GB" sz="500" u="sng" dirty="0">
                <a:cs typeface="Arial" panose="020B0604020202020204" pitchFamily="34" charset="0"/>
              </a:rPr>
              <a:t>(Accessed: 9 April 2018)</a:t>
            </a:r>
          </a:p>
          <a:p>
            <a:endParaRPr lang="en-GB" sz="500" dirty="0"/>
          </a:p>
        </p:txBody>
      </p:sp>
      <p:pic>
        <p:nvPicPr>
          <p:cNvPr id="61" name="Picture 60"/>
          <p:cNvPicPr/>
          <p:nvPr/>
        </p:nvPicPr>
        <p:blipFill>
          <a:blip r:embed="rId34">
            <a:extLst>
              <a:ext uri="{28A0092B-C50C-407E-A947-70E740481C1C}">
                <a14:useLocalDpi xmlns:a14="http://schemas.microsoft.com/office/drawing/2010/main" val="0"/>
              </a:ext>
            </a:extLst>
          </a:blip>
          <a:srcRect/>
          <a:stretch>
            <a:fillRect/>
          </a:stretch>
        </p:blipFill>
        <p:spPr bwMode="auto">
          <a:xfrm>
            <a:off x="7964824" y="170089"/>
            <a:ext cx="1164236" cy="867391"/>
          </a:xfrm>
          <a:prstGeom prst="rect">
            <a:avLst/>
          </a:prstGeom>
          <a:noFill/>
          <a:ln>
            <a:noFill/>
          </a:ln>
        </p:spPr>
      </p:pic>
      <p:pic>
        <p:nvPicPr>
          <p:cNvPr id="8" name="Picture 2" descr="C:\Users\pmdp-staff.daviesr\Desktop\Green-Screen-by-Do-Ink.pdf.png"/>
          <p:cNvPicPr>
            <a:picLocks noChangeAspect="1" noChangeArrowheads="1"/>
          </p:cNvPicPr>
          <p:nvPr/>
        </p:nvPicPr>
        <p:blipFill>
          <a:blip r:embed="rId35" cstate="print">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3404254" y="5102184"/>
            <a:ext cx="499120" cy="49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8162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685</TotalTime>
  <Words>1152</Words>
  <Application>Microsoft Office PowerPoint</Application>
  <PresentationFormat>On-screen Show (4:3)</PresentationFormat>
  <Paragraphs>106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SLTS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DAVIES</dc:creator>
  <cp:lastModifiedBy>REBECCA DAVIES</cp:lastModifiedBy>
  <cp:revision>65</cp:revision>
  <dcterms:created xsi:type="dcterms:W3CDTF">2018-04-11T18:25:30Z</dcterms:created>
  <dcterms:modified xsi:type="dcterms:W3CDTF">2018-04-16T12:04:16Z</dcterms:modified>
</cp:coreProperties>
</file>