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7" r:id="rId5"/>
  </p:sldIdLst>
  <p:sldSz cx="21386800" cy="30279975"/>
  <p:notesSz cx="6797675" cy="9928225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7">
          <p15:clr>
            <a:srgbClr val="A4A3A4"/>
          </p15:clr>
        </p15:guide>
        <p15:guide id="2" pos="6736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99B7C4-DE48-48BC-8F28-70BD92DCEEC7}" v="1" dt="2025-12-18T22:43:50.6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5620"/>
    <p:restoredTop sz="98698" autoAdjust="0"/>
  </p:normalViewPr>
  <p:slideViewPr>
    <p:cSldViewPr>
      <p:cViewPr>
        <p:scale>
          <a:sx n="26" d="100"/>
          <a:sy n="26" d="100"/>
        </p:scale>
        <p:origin x="2549" y="-1003"/>
      </p:cViewPr>
      <p:guideLst>
        <p:guide orient="horz" pos="9537"/>
        <p:guide pos="6736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hammad Akteruzzman (2216724)" userId="b9523050-ccfa-4472-9a43-e0dcb195c113" providerId="ADAL" clId="{F32F8257-40A1-4B37-B0EF-FD6E2B1B72D3}"/>
    <pc:docChg chg="custSel addSld delSld modSld">
      <pc:chgData name="Muhammad Akteruzzman (2216724)" userId="b9523050-ccfa-4472-9a43-e0dcb195c113" providerId="ADAL" clId="{F32F8257-40A1-4B37-B0EF-FD6E2B1B72D3}" dt="2025-12-18T23:08:53.571" v="683" actId="20577"/>
      <pc:docMkLst>
        <pc:docMk/>
      </pc:docMkLst>
      <pc:sldChg chg="addSp delSp modSp del mod">
        <pc:chgData name="Muhammad Akteruzzman (2216724)" userId="b9523050-ccfa-4472-9a43-e0dcb195c113" providerId="ADAL" clId="{F32F8257-40A1-4B37-B0EF-FD6E2B1B72D3}" dt="2025-12-17T03:23:56.549" v="166" actId="2696"/>
        <pc:sldMkLst>
          <pc:docMk/>
          <pc:sldMk cId="0" sldId="256"/>
        </pc:sldMkLst>
        <pc:spChg chg="mod">
          <ac:chgData name="Muhammad Akteruzzman (2216724)" userId="b9523050-ccfa-4472-9a43-e0dcb195c113" providerId="ADAL" clId="{F32F8257-40A1-4B37-B0EF-FD6E2B1B72D3}" dt="2025-12-17T02:06:18.750" v="23" actId="255"/>
          <ac:spMkLst>
            <pc:docMk/>
            <pc:sldMk cId="0" sldId="256"/>
            <ac:spMk id="11" creationId="{5D11ACC5-9572-3DF2-C2CF-5F4EE15B2933}"/>
          </ac:spMkLst>
        </pc:spChg>
        <pc:spChg chg="mod">
          <ac:chgData name="Muhammad Akteruzzman (2216724)" userId="b9523050-ccfa-4472-9a43-e0dcb195c113" providerId="ADAL" clId="{F32F8257-40A1-4B37-B0EF-FD6E2B1B72D3}" dt="2025-12-17T02:08:39.681" v="33" actId="1076"/>
          <ac:spMkLst>
            <pc:docMk/>
            <pc:sldMk cId="0" sldId="256"/>
            <ac:spMk id="17" creationId="{5D8A9C5E-DE5B-902F-2D06-605572ABEE6B}"/>
          </ac:spMkLst>
        </pc:spChg>
        <pc:spChg chg="mod">
          <ac:chgData name="Muhammad Akteruzzman (2216724)" userId="b9523050-ccfa-4472-9a43-e0dcb195c113" providerId="ADAL" clId="{F32F8257-40A1-4B37-B0EF-FD6E2B1B72D3}" dt="2025-12-17T02:06:36.475" v="25" actId="14100"/>
          <ac:spMkLst>
            <pc:docMk/>
            <pc:sldMk cId="0" sldId="256"/>
            <ac:spMk id="27" creationId="{B8CE6344-20E7-F27C-72C0-F085EAEC78DD}"/>
          </ac:spMkLst>
        </pc:spChg>
        <pc:spChg chg="del">
          <ac:chgData name="Muhammad Akteruzzman (2216724)" userId="b9523050-ccfa-4472-9a43-e0dcb195c113" providerId="ADAL" clId="{F32F8257-40A1-4B37-B0EF-FD6E2B1B72D3}" dt="2025-12-17T03:22:14.508" v="159" actId="478"/>
          <ac:spMkLst>
            <pc:docMk/>
            <pc:sldMk cId="0" sldId="256"/>
            <ac:spMk id="31" creationId="{D27A47C2-9689-7413-C702-B4BEF6B0B54A}"/>
          </ac:spMkLst>
        </pc:spChg>
        <pc:spChg chg="mod">
          <ac:chgData name="Muhammad Akteruzzman (2216724)" userId="b9523050-ccfa-4472-9a43-e0dcb195c113" providerId="ADAL" clId="{F32F8257-40A1-4B37-B0EF-FD6E2B1B72D3}" dt="2025-12-17T02:30:42.496" v="43" actId="14100"/>
          <ac:spMkLst>
            <pc:docMk/>
            <pc:sldMk cId="0" sldId="256"/>
            <ac:spMk id="2053" creationId="{AF80C447-EBB0-E056-F0D5-1BA94F07A1C9}"/>
          </ac:spMkLst>
        </pc:spChg>
        <pc:spChg chg="del mod">
          <ac:chgData name="Muhammad Akteruzzman (2216724)" userId="b9523050-ccfa-4472-9a43-e0dcb195c113" providerId="ADAL" clId="{F32F8257-40A1-4B37-B0EF-FD6E2B1B72D3}" dt="2025-12-17T02:04:22.939" v="14" actId="478"/>
          <ac:spMkLst>
            <pc:docMk/>
            <pc:sldMk cId="0" sldId="256"/>
            <ac:spMk id="2059" creationId="{9A8FA17B-E59D-FFC5-9724-69BA47FC369C}"/>
          </ac:spMkLst>
        </pc:spChg>
        <pc:picChg chg="mod">
          <ac:chgData name="Muhammad Akteruzzman (2216724)" userId="b9523050-ccfa-4472-9a43-e0dcb195c113" providerId="ADAL" clId="{F32F8257-40A1-4B37-B0EF-FD6E2B1B72D3}" dt="2025-12-17T02:47:07.015" v="95" actId="1076"/>
          <ac:picMkLst>
            <pc:docMk/>
            <pc:sldMk cId="0" sldId="256"/>
            <ac:picMk id="4" creationId="{4923B3C7-2A93-C180-536A-4687A28CB1AE}"/>
          </ac:picMkLst>
        </pc:picChg>
        <pc:picChg chg="mod">
          <ac:chgData name="Muhammad Akteruzzman (2216724)" userId="b9523050-ccfa-4472-9a43-e0dcb195c113" providerId="ADAL" clId="{F32F8257-40A1-4B37-B0EF-FD6E2B1B72D3}" dt="2025-12-17T02:46:18.750" v="89" actId="1076"/>
          <ac:picMkLst>
            <pc:docMk/>
            <pc:sldMk cId="0" sldId="256"/>
            <ac:picMk id="5" creationId="{36E4394D-3ABC-FC8D-B418-779DFC0ECFA0}"/>
          </ac:picMkLst>
        </pc:picChg>
        <pc:picChg chg="del mod">
          <ac:chgData name="Muhammad Akteruzzman (2216724)" userId="b9523050-ccfa-4472-9a43-e0dcb195c113" providerId="ADAL" clId="{F32F8257-40A1-4B37-B0EF-FD6E2B1B72D3}" dt="2025-12-17T03:22:11.327" v="158" actId="478"/>
          <ac:picMkLst>
            <pc:docMk/>
            <pc:sldMk cId="0" sldId="256"/>
            <ac:picMk id="7" creationId="{D7691299-B3D4-212C-D026-03A930EDEAEE}"/>
          </ac:picMkLst>
        </pc:picChg>
        <pc:picChg chg="mod">
          <ac:chgData name="Muhammad Akteruzzman (2216724)" userId="b9523050-ccfa-4472-9a43-e0dcb195c113" providerId="ADAL" clId="{F32F8257-40A1-4B37-B0EF-FD6E2B1B72D3}" dt="2025-12-17T03:03:35.990" v="136" actId="1076"/>
          <ac:picMkLst>
            <pc:docMk/>
            <pc:sldMk cId="0" sldId="256"/>
            <ac:picMk id="9" creationId="{96C47FFD-90C3-4D7F-E142-3B2C055BD5A7}"/>
          </ac:picMkLst>
        </pc:picChg>
        <pc:picChg chg="mod">
          <ac:chgData name="Muhammad Akteruzzman (2216724)" userId="b9523050-ccfa-4472-9a43-e0dcb195c113" providerId="ADAL" clId="{F32F8257-40A1-4B37-B0EF-FD6E2B1B72D3}" dt="2025-12-17T02:45:04.338" v="82" actId="1076"/>
          <ac:picMkLst>
            <pc:docMk/>
            <pc:sldMk cId="0" sldId="256"/>
            <ac:picMk id="10" creationId="{1EAFC8A0-5B20-1F86-FD3D-5C58F745A252}"/>
          </ac:picMkLst>
        </pc:picChg>
        <pc:picChg chg="add mod">
          <ac:chgData name="Muhammad Akteruzzman (2216724)" userId="b9523050-ccfa-4472-9a43-e0dcb195c113" providerId="ADAL" clId="{F32F8257-40A1-4B37-B0EF-FD6E2B1B72D3}" dt="2025-12-17T02:46:12.221" v="88" actId="1076"/>
          <ac:picMkLst>
            <pc:docMk/>
            <pc:sldMk cId="0" sldId="256"/>
            <ac:picMk id="13" creationId="{98239D9A-9AE6-9990-A8DF-D0332CB46700}"/>
          </ac:picMkLst>
        </pc:picChg>
        <pc:picChg chg="del">
          <ac:chgData name="Muhammad Akteruzzman (2216724)" userId="b9523050-ccfa-4472-9a43-e0dcb195c113" providerId="ADAL" clId="{F32F8257-40A1-4B37-B0EF-FD6E2B1B72D3}" dt="2025-12-17T00:42:07.008" v="0" actId="478"/>
          <ac:picMkLst>
            <pc:docMk/>
            <pc:sldMk cId="0" sldId="256"/>
            <ac:picMk id="2073" creationId="{3270ADB5-CFE7-DE6A-4A4E-E19CBDEA2311}"/>
          </ac:picMkLst>
        </pc:picChg>
      </pc:sldChg>
      <pc:sldChg chg="addSp delSp modSp new mod">
        <pc:chgData name="Muhammad Akteruzzman (2216724)" userId="b9523050-ccfa-4472-9a43-e0dcb195c113" providerId="ADAL" clId="{F32F8257-40A1-4B37-B0EF-FD6E2B1B72D3}" dt="2025-12-18T23:08:53.571" v="683" actId="20577"/>
        <pc:sldMkLst>
          <pc:docMk/>
          <pc:sldMk cId="1865017190" sldId="257"/>
        </pc:sldMkLst>
        <pc:spChg chg="mod">
          <ac:chgData name="Muhammad Akteruzzman (2216724)" userId="b9523050-ccfa-4472-9a43-e0dcb195c113" providerId="ADAL" clId="{F32F8257-40A1-4B37-B0EF-FD6E2B1B72D3}" dt="2025-12-17T04:02:47.859" v="330" actId="20577"/>
          <ac:spMkLst>
            <pc:docMk/>
            <pc:sldMk cId="1865017190" sldId="257"/>
            <ac:spMk id="2" creationId="{62DDA97E-ED1E-D87B-11FF-FE59583E44BE}"/>
          </ac:spMkLst>
        </pc:spChg>
        <pc:spChg chg="mod">
          <ac:chgData name="Muhammad Akteruzzman (2216724)" userId="b9523050-ccfa-4472-9a43-e0dcb195c113" providerId="ADAL" clId="{F32F8257-40A1-4B37-B0EF-FD6E2B1B72D3}" dt="2025-12-18T22:46:19.645" v="672" actId="255"/>
          <ac:spMkLst>
            <pc:docMk/>
            <pc:sldMk cId="1865017190" sldId="257"/>
            <ac:spMk id="3" creationId="{DBE8E6C0-E24F-5AA1-ECCD-5FDE684DB5D6}"/>
          </ac:spMkLst>
        </pc:spChg>
        <pc:spChg chg="add mod">
          <ac:chgData name="Muhammad Akteruzzman (2216724)" userId="b9523050-ccfa-4472-9a43-e0dcb195c113" providerId="ADAL" clId="{F32F8257-40A1-4B37-B0EF-FD6E2B1B72D3}" dt="2025-12-17T03:47:13.437" v="188" actId="255"/>
          <ac:spMkLst>
            <pc:docMk/>
            <pc:sldMk cId="1865017190" sldId="257"/>
            <ac:spMk id="12" creationId="{CF806AB8-BE75-5143-52B9-BD9C31A37BD0}"/>
          </ac:spMkLst>
        </pc:spChg>
        <pc:spChg chg="add mod">
          <ac:chgData name="Muhammad Akteruzzman (2216724)" userId="b9523050-ccfa-4472-9a43-e0dcb195c113" providerId="ADAL" clId="{F32F8257-40A1-4B37-B0EF-FD6E2B1B72D3}" dt="2025-12-18T23:08:53.571" v="683" actId="20577"/>
          <ac:spMkLst>
            <pc:docMk/>
            <pc:sldMk cId="1865017190" sldId="257"/>
            <ac:spMk id="14" creationId="{690AD1EF-DB3E-D772-C8F3-49FC515751A5}"/>
          </ac:spMkLst>
        </pc:spChg>
        <pc:picChg chg="add mod">
          <ac:chgData name="Muhammad Akteruzzman (2216724)" userId="b9523050-ccfa-4472-9a43-e0dcb195c113" providerId="ADAL" clId="{F32F8257-40A1-4B37-B0EF-FD6E2B1B72D3}" dt="2025-12-17T22:21:36.090" v="641" actId="1076"/>
          <ac:picMkLst>
            <pc:docMk/>
            <pc:sldMk cId="1865017190" sldId="257"/>
            <ac:picMk id="4" creationId="{2BD874C8-FF33-566D-E050-4B3DAC2C63E8}"/>
          </ac:picMkLst>
        </pc:picChg>
        <pc:picChg chg="add del mod">
          <ac:chgData name="Muhammad Akteruzzman (2216724)" userId="b9523050-ccfa-4472-9a43-e0dcb195c113" providerId="ADAL" clId="{F32F8257-40A1-4B37-B0EF-FD6E2B1B72D3}" dt="2025-12-18T22:56:24.006" v="673" actId="478"/>
          <ac:picMkLst>
            <pc:docMk/>
            <pc:sldMk cId="1865017190" sldId="257"/>
            <ac:picMk id="5" creationId="{C2A9725F-A198-8E16-FB56-9582DB1DC622}"/>
          </ac:picMkLst>
        </pc:picChg>
        <pc:picChg chg="add mod">
          <ac:chgData name="Muhammad Akteruzzman (2216724)" userId="b9523050-ccfa-4472-9a43-e0dcb195c113" providerId="ADAL" clId="{F32F8257-40A1-4B37-B0EF-FD6E2B1B72D3}" dt="2025-12-18T22:44:50.574" v="669" actId="1076"/>
          <ac:picMkLst>
            <pc:docMk/>
            <pc:sldMk cId="1865017190" sldId="257"/>
            <ac:picMk id="6" creationId="{C1D2556F-9114-179E-A497-4C2DC679ABFA}"/>
          </ac:picMkLst>
        </pc:picChg>
        <pc:picChg chg="add mod">
          <ac:chgData name="Muhammad Akteruzzman (2216724)" userId="b9523050-ccfa-4472-9a43-e0dcb195c113" providerId="ADAL" clId="{F32F8257-40A1-4B37-B0EF-FD6E2B1B72D3}" dt="2025-12-17T04:03:07.326" v="331" actId="1076"/>
          <ac:picMkLst>
            <pc:docMk/>
            <pc:sldMk cId="1865017190" sldId="257"/>
            <ac:picMk id="7" creationId="{DBDBBBD8-D395-CB30-7E15-FCCD1B198BA0}"/>
          </ac:picMkLst>
        </pc:picChg>
        <pc:picChg chg="add mod">
          <ac:chgData name="Muhammad Akteruzzman (2216724)" userId="b9523050-ccfa-4472-9a43-e0dcb195c113" providerId="ADAL" clId="{F32F8257-40A1-4B37-B0EF-FD6E2B1B72D3}" dt="2025-12-17T03:09:15.019" v="157" actId="14100"/>
          <ac:picMkLst>
            <pc:docMk/>
            <pc:sldMk cId="1865017190" sldId="257"/>
            <ac:picMk id="8" creationId="{41A7F741-3C27-7390-399D-E2BD6AE53C26}"/>
          </ac:picMkLst>
        </pc:picChg>
        <pc:picChg chg="add mod">
          <ac:chgData name="Muhammad Akteruzzman (2216724)" userId="b9523050-ccfa-4472-9a43-e0dcb195c113" providerId="ADAL" clId="{F32F8257-40A1-4B37-B0EF-FD6E2B1B72D3}" dt="2025-12-18T22:44:54.397" v="670" actId="1076"/>
          <ac:picMkLst>
            <pc:docMk/>
            <pc:sldMk cId="1865017190" sldId="257"/>
            <ac:picMk id="10" creationId="{11C00FE1-7FDE-ABE6-35A2-144D5F2DCCE8}"/>
          </ac:picMkLst>
        </pc:picChg>
        <pc:picChg chg="add mod">
          <ac:chgData name="Muhammad Akteruzzman (2216724)" userId="b9523050-ccfa-4472-9a43-e0dcb195c113" providerId="ADAL" clId="{F32F8257-40A1-4B37-B0EF-FD6E2B1B72D3}" dt="2025-12-18T22:56:54.416" v="681" actId="14100"/>
          <ac:picMkLst>
            <pc:docMk/>
            <pc:sldMk cId="1865017190" sldId="257"/>
            <ac:picMk id="16" creationId="{EC220461-29C5-0060-B97E-7224AF6BD5AC}"/>
          </ac:picMkLst>
        </pc:picChg>
        <pc:picChg chg="add mod">
          <ac:chgData name="Muhammad Akteruzzman (2216724)" userId="b9523050-ccfa-4472-9a43-e0dcb195c113" providerId="ADAL" clId="{F32F8257-40A1-4B37-B0EF-FD6E2B1B72D3}" dt="2025-12-17T03:34:54.830" v="171" actId="1076"/>
          <ac:picMkLst>
            <pc:docMk/>
            <pc:sldMk cId="1865017190" sldId="257"/>
            <ac:picMk id="25602" creationId="{FDF3A415-B8FE-A704-8B78-BBF1DB9F6CE5}"/>
          </ac:picMkLst>
        </pc:picChg>
      </pc:sldChg>
      <pc:sldChg chg="new del">
        <pc:chgData name="Muhammad Akteruzzman (2216724)" userId="b9523050-ccfa-4472-9a43-e0dcb195c113" providerId="ADAL" clId="{F32F8257-40A1-4B37-B0EF-FD6E2B1B72D3}" dt="2025-12-17T02:32:55.926" v="45" actId="2696"/>
        <pc:sldMkLst>
          <pc:docMk/>
          <pc:sldMk cId="3686534855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26512" y="6392446"/>
            <a:ext cx="15485708" cy="14701025"/>
          </a:xfrm>
        </p:spPr>
        <p:txBody>
          <a:bodyPr anchor="b"/>
          <a:lstStyle>
            <a:lvl1pPr>
              <a:defRPr sz="168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26512" y="21093460"/>
            <a:ext cx="15485708" cy="3803409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10693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21386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32080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42773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53467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64160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748541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85547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348F20B-7FC0-4851-A6FC-7B6C2C8F8593}" type="datetimeFigureOut">
              <a:rPr lang="en-GB" smtClean="0"/>
              <a:pPr>
                <a:defRPr/>
              </a:pPr>
              <a:t>18/12/2025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0321250-BECD-4051-8B5D-C1164F5BE5D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20844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6213F88-7DDD-49AF-93CB-2464F0F06B5C}" type="datetimeFigureOut">
              <a:rPr lang="en-GB" smtClean="0"/>
              <a:pPr>
                <a:defRPr/>
              </a:pPr>
              <a:t>18/12/2025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73E5AD-FDDA-4669-B455-DE22BEB2FD3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4474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6515" y="12635353"/>
            <a:ext cx="15485706" cy="8458114"/>
          </a:xfrm>
        </p:spPr>
        <p:txBody>
          <a:bodyPr anchor="b"/>
          <a:lstStyle>
            <a:lvl1pPr algn="l">
              <a:defRPr sz="9356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6512" y="21093464"/>
            <a:ext cx="15485708" cy="3798905"/>
          </a:xfrm>
        </p:spPr>
        <p:txBody>
          <a:bodyPr anchor="t"/>
          <a:lstStyle>
            <a:lvl1pPr marL="0" indent="0" algn="l">
              <a:buNone/>
              <a:defRPr sz="4678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1069345" indent="0">
              <a:buNone/>
              <a:defRPr sz="4210">
                <a:solidFill>
                  <a:schemeClr val="tx1">
                    <a:tint val="75000"/>
                  </a:schemeClr>
                </a:solidFill>
              </a:defRPr>
            </a:lvl2pPr>
            <a:lvl3pPr marL="2138690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3pPr>
            <a:lvl4pPr marL="3208035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4pPr>
            <a:lvl5pPr marL="4277380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5pPr>
            <a:lvl6pPr marL="5346725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6pPr>
            <a:lvl7pPr marL="6416070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7pPr>
            <a:lvl8pPr marL="7485416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8pPr>
            <a:lvl9pPr marL="8554761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16C66A2-D92C-448A-98EF-2A964F65A6E2}" type="datetimeFigureOut">
              <a:rPr lang="en-GB" smtClean="0"/>
              <a:pPr>
                <a:defRPr/>
              </a:pPr>
              <a:t>18/12/2025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E3057DC-FFE6-4F06-88BB-73B8E391C2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53807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35899" y="9098018"/>
            <a:ext cx="7713920" cy="18525459"/>
          </a:xfrm>
        </p:spPr>
        <p:txBody>
          <a:bodyPr>
            <a:normAutofit/>
          </a:bodyPr>
          <a:lstStyle>
            <a:lvl1pPr>
              <a:defRPr sz="4210"/>
            </a:lvl1pPr>
            <a:lvl2pPr>
              <a:defRPr sz="3742"/>
            </a:lvl2pPr>
            <a:lvl3pPr>
              <a:defRPr sz="3274"/>
            </a:lvl3pPr>
            <a:lvl4pPr>
              <a:defRPr sz="2807"/>
            </a:lvl4pPr>
            <a:lvl5pPr>
              <a:defRPr sz="2807"/>
            </a:lvl5pPr>
            <a:lvl6pPr>
              <a:defRPr sz="2807"/>
            </a:lvl6pPr>
            <a:lvl7pPr>
              <a:defRPr sz="2807"/>
            </a:lvl7pPr>
            <a:lvl8pPr>
              <a:defRPr sz="2807"/>
            </a:lvl8pPr>
            <a:lvl9pPr>
              <a:defRPr sz="280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921509" y="9078224"/>
            <a:ext cx="7713925" cy="18545248"/>
          </a:xfrm>
        </p:spPr>
        <p:txBody>
          <a:bodyPr>
            <a:normAutofit/>
          </a:bodyPr>
          <a:lstStyle>
            <a:lvl1pPr>
              <a:defRPr sz="4210"/>
            </a:lvl1pPr>
            <a:lvl2pPr>
              <a:defRPr sz="3742"/>
            </a:lvl2pPr>
            <a:lvl3pPr>
              <a:defRPr sz="3274"/>
            </a:lvl3pPr>
            <a:lvl4pPr>
              <a:defRPr sz="2807"/>
            </a:lvl4pPr>
            <a:lvl5pPr>
              <a:defRPr sz="2807"/>
            </a:lvl5pPr>
            <a:lvl6pPr>
              <a:defRPr sz="2807"/>
            </a:lvl6pPr>
            <a:lvl7pPr>
              <a:defRPr sz="2807"/>
            </a:lvl7pPr>
            <a:lvl8pPr>
              <a:defRPr sz="2807"/>
            </a:lvl8pPr>
            <a:lvl9pPr>
              <a:defRPr sz="280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3F9B4AC-2448-4A9B-8A8A-BCF7CAC657B7}" type="datetimeFigureOut">
              <a:rPr lang="en-GB" smtClean="0"/>
              <a:pPr>
                <a:defRPr/>
              </a:pPr>
              <a:t>18/12/2025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281BE4-141A-4B9D-B61B-DB6E30ACE0A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5468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35898" y="8411104"/>
            <a:ext cx="7713918" cy="2544357"/>
          </a:xfrm>
        </p:spPr>
        <p:txBody>
          <a:bodyPr anchor="b">
            <a:noAutofit/>
          </a:bodyPr>
          <a:lstStyle>
            <a:lvl1pPr marL="0" indent="0">
              <a:buNone/>
              <a:defRPr sz="5613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1069345" indent="0">
              <a:buNone/>
              <a:defRPr sz="4678" b="1"/>
            </a:lvl2pPr>
            <a:lvl3pPr marL="2138690" indent="0">
              <a:buNone/>
              <a:defRPr sz="4210" b="1"/>
            </a:lvl3pPr>
            <a:lvl4pPr marL="3208035" indent="0">
              <a:buNone/>
              <a:defRPr sz="3742" b="1"/>
            </a:lvl4pPr>
            <a:lvl5pPr marL="4277380" indent="0">
              <a:buNone/>
              <a:defRPr sz="3742" b="1"/>
            </a:lvl5pPr>
            <a:lvl6pPr marL="5346725" indent="0">
              <a:buNone/>
              <a:defRPr sz="3742" b="1"/>
            </a:lvl6pPr>
            <a:lvl7pPr marL="6416070" indent="0">
              <a:buNone/>
              <a:defRPr sz="3742" b="1"/>
            </a:lvl7pPr>
            <a:lvl8pPr marL="7485416" indent="0">
              <a:buNone/>
              <a:defRPr sz="3742" b="1"/>
            </a:lvl8pPr>
            <a:lvl9pPr marL="8554761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35899" y="11102657"/>
            <a:ext cx="7713920" cy="16520813"/>
          </a:xfrm>
        </p:spPr>
        <p:txBody>
          <a:bodyPr>
            <a:normAutofit/>
          </a:bodyPr>
          <a:lstStyle>
            <a:lvl1pPr>
              <a:defRPr sz="4210"/>
            </a:lvl1pPr>
            <a:lvl2pPr>
              <a:defRPr sz="3742"/>
            </a:lvl2pPr>
            <a:lvl3pPr>
              <a:defRPr sz="3274"/>
            </a:lvl3pPr>
            <a:lvl4pPr>
              <a:defRPr sz="2807"/>
            </a:lvl4pPr>
            <a:lvl5pPr>
              <a:defRPr sz="2807"/>
            </a:lvl5pPr>
            <a:lvl6pPr>
              <a:defRPr sz="2807"/>
            </a:lvl6pPr>
            <a:lvl7pPr>
              <a:defRPr sz="2807"/>
            </a:lvl7pPr>
            <a:lvl8pPr>
              <a:defRPr sz="2807"/>
            </a:lvl8pPr>
            <a:lvl9pPr>
              <a:defRPr sz="280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921512" y="8411104"/>
            <a:ext cx="7713920" cy="2544357"/>
          </a:xfrm>
        </p:spPr>
        <p:txBody>
          <a:bodyPr anchor="b">
            <a:noAutofit/>
          </a:bodyPr>
          <a:lstStyle>
            <a:lvl1pPr marL="0" indent="0">
              <a:buNone/>
              <a:defRPr sz="5613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1069345" indent="0">
              <a:buNone/>
              <a:defRPr sz="4678" b="1"/>
            </a:lvl2pPr>
            <a:lvl3pPr marL="2138690" indent="0">
              <a:buNone/>
              <a:defRPr sz="4210" b="1"/>
            </a:lvl3pPr>
            <a:lvl4pPr marL="3208035" indent="0">
              <a:buNone/>
              <a:defRPr sz="3742" b="1"/>
            </a:lvl4pPr>
            <a:lvl5pPr marL="4277380" indent="0">
              <a:buNone/>
              <a:defRPr sz="3742" b="1"/>
            </a:lvl5pPr>
            <a:lvl6pPr marL="5346725" indent="0">
              <a:buNone/>
              <a:defRPr sz="3742" b="1"/>
            </a:lvl6pPr>
            <a:lvl7pPr marL="6416070" indent="0">
              <a:buNone/>
              <a:defRPr sz="3742" b="1"/>
            </a:lvl7pPr>
            <a:lvl8pPr marL="7485416" indent="0">
              <a:buNone/>
              <a:defRPr sz="3742" b="1"/>
            </a:lvl8pPr>
            <a:lvl9pPr marL="8554761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921512" y="11102657"/>
            <a:ext cx="7713920" cy="16520813"/>
          </a:xfrm>
        </p:spPr>
        <p:txBody>
          <a:bodyPr>
            <a:normAutofit/>
          </a:bodyPr>
          <a:lstStyle>
            <a:lvl1pPr>
              <a:defRPr sz="4210"/>
            </a:lvl1pPr>
            <a:lvl2pPr>
              <a:defRPr sz="3742"/>
            </a:lvl2pPr>
            <a:lvl3pPr>
              <a:defRPr sz="3274"/>
            </a:lvl3pPr>
            <a:lvl4pPr>
              <a:defRPr sz="2807"/>
            </a:lvl4pPr>
            <a:lvl5pPr>
              <a:defRPr sz="2807"/>
            </a:lvl5pPr>
            <a:lvl6pPr>
              <a:defRPr sz="2807"/>
            </a:lvl6pPr>
            <a:lvl7pPr>
              <a:defRPr sz="2807"/>
            </a:lvl7pPr>
            <a:lvl8pPr>
              <a:defRPr sz="2807"/>
            </a:lvl8pPr>
            <a:lvl9pPr>
              <a:defRPr sz="280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A5805F-3D97-471E-AE94-CD69F272C4CC}" type="datetimeFigureOut">
              <a:rPr lang="en-GB" smtClean="0"/>
              <a:pPr>
                <a:defRPr/>
              </a:pPr>
              <a:t>18/12/2025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DC12375-8D1C-4820-9BA0-EA39081B496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426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D1B8849-EB50-4391-9A1C-835EF3A2BE3B}" type="datetimeFigureOut">
              <a:rPr lang="en-GB" smtClean="0"/>
              <a:pPr>
                <a:defRPr/>
              </a:pPr>
              <a:t>18/12/2025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9194D7E-0BCD-4637-A374-BC23B00C170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5538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8C0800-E4FB-435B-A4AD-7C6BC76AC014}" type="datetimeFigureOut">
              <a:rPr lang="en-GB" smtClean="0"/>
              <a:pPr>
                <a:defRPr/>
              </a:pPr>
              <a:t>18/12/2025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D24189F-1EA6-43C7-AA90-EA4D834398F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8052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6509" y="6392439"/>
            <a:ext cx="5967586" cy="6392439"/>
          </a:xfrm>
        </p:spPr>
        <p:txBody>
          <a:bodyPr anchor="b"/>
          <a:lstStyle>
            <a:lvl1pPr algn="l">
              <a:defRPr sz="5613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95202" y="6392439"/>
            <a:ext cx="9117019" cy="20186650"/>
          </a:xfrm>
        </p:spPr>
        <p:txBody>
          <a:bodyPr anchor="ctr">
            <a:normAutofit/>
          </a:bodyPr>
          <a:lstStyle>
            <a:lvl1pPr>
              <a:defRPr sz="4678"/>
            </a:lvl1pPr>
            <a:lvl2pPr>
              <a:defRPr sz="4210"/>
            </a:lvl2pPr>
            <a:lvl3pPr>
              <a:defRPr sz="3742"/>
            </a:lvl3pPr>
            <a:lvl4pPr>
              <a:defRPr sz="3274"/>
            </a:lvl4pPr>
            <a:lvl5pPr>
              <a:defRPr sz="3274"/>
            </a:lvl5pPr>
            <a:lvl6pPr>
              <a:defRPr sz="3274"/>
            </a:lvl6pPr>
            <a:lvl7pPr>
              <a:defRPr sz="3274"/>
            </a:lvl7pPr>
            <a:lvl8pPr>
              <a:defRPr sz="3274"/>
            </a:lvl8pPr>
            <a:lvl9pPr>
              <a:defRPr sz="327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26509" y="13816647"/>
            <a:ext cx="5967586" cy="12784874"/>
          </a:xfrm>
        </p:spPr>
        <p:txBody>
          <a:bodyPr/>
          <a:lstStyle>
            <a:lvl1pPr marL="0" indent="0">
              <a:buNone/>
              <a:defRPr sz="3274"/>
            </a:lvl1pPr>
            <a:lvl2pPr marL="1069345" indent="0">
              <a:buNone/>
              <a:defRPr sz="2807"/>
            </a:lvl2pPr>
            <a:lvl3pPr marL="2138690" indent="0">
              <a:buNone/>
              <a:defRPr sz="2339"/>
            </a:lvl3pPr>
            <a:lvl4pPr marL="3208035" indent="0">
              <a:buNone/>
              <a:defRPr sz="2105"/>
            </a:lvl4pPr>
            <a:lvl5pPr marL="4277380" indent="0">
              <a:buNone/>
              <a:defRPr sz="2105"/>
            </a:lvl5pPr>
            <a:lvl6pPr marL="5346725" indent="0">
              <a:buNone/>
              <a:defRPr sz="2105"/>
            </a:lvl6pPr>
            <a:lvl7pPr marL="6416070" indent="0">
              <a:buNone/>
              <a:defRPr sz="2105"/>
            </a:lvl7pPr>
            <a:lvl8pPr marL="7485416" indent="0">
              <a:buNone/>
              <a:defRPr sz="2105"/>
            </a:lvl8pPr>
            <a:lvl9pPr marL="8554761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021BBE2-E3DA-4267-9B26-4C7E20592662}" type="datetimeFigureOut">
              <a:rPr lang="en-GB" smtClean="0"/>
              <a:pPr>
                <a:defRPr/>
              </a:pPr>
              <a:t>18/12/2025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EB93731-B90C-4F64-AE66-7872DFB8A79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03587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4673" y="8186773"/>
            <a:ext cx="8936132" cy="6953215"/>
          </a:xfrm>
        </p:spPr>
        <p:txBody>
          <a:bodyPr anchor="b">
            <a:normAutofit/>
          </a:bodyPr>
          <a:lstStyle>
            <a:lvl1pPr algn="l">
              <a:defRPr sz="842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193838" y="5046663"/>
            <a:ext cx="5615497" cy="2018665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3742"/>
            </a:lvl1pPr>
            <a:lvl2pPr marL="1069345" indent="0">
              <a:buNone/>
              <a:defRPr sz="3742"/>
            </a:lvl2pPr>
            <a:lvl3pPr marL="2138690" indent="0">
              <a:buNone/>
              <a:defRPr sz="3742"/>
            </a:lvl3pPr>
            <a:lvl4pPr marL="3208035" indent="0">
              <a:buNone/>
              <a:defRPr sz="3742"/>
            </a:lvl4pPr>
            <a:lvl5pPr marL="4277380" indent="0">
              <a:buNone/>
              <a:defRPr sz="3742"/>
            </a:lvl5pPr>
            <a:lvl6pPr marL="5346725" indent="0">
              <a:buNone/>
              <a:defRPr sz="3742"/>
            </a:lvl6pPr>
            <a:lvl7pPr marL="6416070" indent="0">
              <a:buNone/>
              <a:defRPr sz="3742"/>
            </a:lvl7pPr>
            <a:lvl8pPr marL="7485416" indent="0">
              <a:buNone/>
              <a:defRPr sz="3742"/>
            </a:lvl8pPr>
            <a:lvl9pPr marL="8554761" indent="0">
              <a:buNone/>
              <a:defRPr sz="3742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26509" y="16149320"/>
            <a:ext cx="8922225" cy="6055995"/>
          </a:xfrm>
        </p:spPr>
        <p:txBody>
          <a:bodyPr>
            <a:normAutofit/>
          </a:bodyPr>
          <a:lstStyle>
            <a:lvl1pPr marL="0" indent="0">
              <a:buNone/>
              <a:defRPr sz="3274"/>
            </a:lvl1pPr>
            <a:lvl2pPr marL="1069345" indent="0">
              <a:buNone/>
              <a:defRPr sz="2807"/>
            </a:lvl2pPr>
            <a:lvl3pPr marL="2138690" indent="0">
              <a:buNone/>
              <a:defRPr sz="2339"/>
            </a:lvl3pPr>
            <a:lvl4pPr marL="3208035" indent="0">
              <a:buNone/>
              <a:defRPr sz="2105"/>
            </a:lvl4pPr>
            <a:lvl5pPr marL="4277380" indent="0">
              <a:buNone/>
              <a:defRPr sz="2105"/>
            </a:lvl5pPr>
            <a:lvl6pPr marL="5346725" indent="0">
              <a:buNone/>
              <a:defRPr sz="2105"/>
            </a:lvl6pPr>
            <a:lvl7pPr marL="6416070" indent="0">
              <a:buNone/>
              <a:defRPr sz="2105"/>
            </a:lvl7pPr>
            <a:lvl8pPr marL="7485416" indent="0">
              <a:buNone/>
              <a:defRPr sz="2105"/>
            </a:lvl8pPr>
            <a:lvl9pPr marL="8554761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D676BEB-DFB7-467A-B472-492248C4DAFD}" type="datetimeFigureOut">
              <a:rPr lang="en-GB" smtClean="0"/>
              <a:pPr>
                <a:defRPr/>
              </a:pPr>
              <a:t>18/12/2025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284EE3-7699-4948-A2E6-4742CC72530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089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6515" y="21195925"/>
            <a:ext cx="15485706" cy="2502306"/>
          </a:xfrm>
        </p:spPr>
        <p:txBody>
          <a:bodyPr anchor="b">
            <a:normAutofit/>
          </a:bodyPr>
          <a:lstStyle>
            <a:lvl1pPr algn="l">
              <a:defRPr sz="5613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026512" y="3027997"/>
            <a:ext cx="15485708" cy="1607455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3742"/>
            </a:lvl1pPr>
            <a:lvl2pPr marL="1069345" indent="0">
              <a:buNone/>
              <a:defRPr sz="3742"/>
            </a:lvl2pPr>
            <a:lvl3pPr marL="2138690" indent="0">
              <a:buNone/>
              <a:defRPr sz="3742"/>
            </a:lvl3pPr>
            <a:lvl4pPr marL="3208035" indent="0">
              <a:buNone/>
              <a:defRPr sz="3742"/>
            </a:lvl4pPr>
            <a:lvl5pPr marL="4277380" indent="0">
              <a:buNone/>
              <a:defRPr sz="3742"/>
            </a:lvl5pPr>
            <a:lvl6pPr marL="5346725" indent="0">
              <a:buNone/>
              <a:defRPr sz="3742"/>
            </a:lvl6pPr>
            <a:lvl7pPr marL="6416070" indent="0">
              <a:buNone/>
              <a:defRPr sz="3742"/>
            </a:lvl7pPr>
            <a:lvl8pPr marL="7485416" indent="0">
              <a:buNone/>
              <a:defRPr sz="3742"/>
            </a:lvl8pPr>
            <a:lvl9pPr marL="8554761" indent="0">
              <a:buNone/>
              <a:defRPr sz="3742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26514" y="23698231"/>
            <a:ext cx="15485704" cy="2179876"/>
          </a:xfrm>
        </p:spPr>
        <p:txBody>
          <a:bodyPr>
            <a:normAutofit/>
          </a:bodyPr>
          <a:lstStyle>
            <a:lvl1pPr marL="0" indent="0">
              <a:buNone/>
              <a:defRPr sz="2807"/>
            </a:lvl1pPr>
            <a:lvl2pPr marL="1069345" indent="0">
              <a:buNone/>
              <a:defRPr sz="2807"/>
            </a:lvl2pPr>
            <a:lvl3pPr marL="2138690" indent="0">
              <a:buNone/>
              <a:defRPr sz="2339"/>
            </a:lvl3pPr>
            <a:lvl4pPr marL="3208035" indent="0">
              <a:buNone/>
              <a:defRPr sz="2105"/>
            </a:lvl4pPr>
            <a:lvl5pPr marL="4277380" indent="0">
              <a:buNone/>
              <a:defRPr sz="2105"/>
            </a:lvl5pPr>
            <a:lvl6pPr marL="5346725" indent="0">
              <a:buNone/>
              <a:defRPr sz="2105"/>
            </a:lvl6pPr>
            <a:lvl7pPr marL="6416070" indent="0">
              <a:buNone/>
              <a:defRPr sz="2105"/>
            </a:lvl7pPr>
            <a:lvl8pPr marL="7485416" indent="0">
              <a:buNone/>
              <a:defRPr sz="2105"/>
            </a:lvl8pPr>
            <a:lvl9pPr marL="8554761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7BD6B11-5B14-423C-9165-80884CD837F9}" type="datetimeFigureOut">
              <a:rPr lang="en-GB" smtClean="0"/>
              <a:pPr>
                <a:defRPr/>
              </a:pPr>
              <a:t>18/12/2025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5523F8-4908-4718-8A8B-F5038540728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990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6512" y="6392439"/>
            <a:ext cx="15485708" cy="8747548"/>
          </a:xfrm>
        </p:spPr>
        <p:txBody>
          <a:bodyPr/>
          <a:lstStyle>
            <a:lvl1pPr>
              <a:defRPr sz="1122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2026512" y="16149320"/>
            <a:ext cx="15485708" cy="10429769"/>
          </a:xfrm>
        </p:spPr>
        <p:txBody>
          <a:bodyPr anchor="ctr">
            <a:normAutofit/>
          </a:bodyPr>
          <a:lstStyle>
            <a:lvl1pPr marL="0" indent="0">
              <a:buNone/>
              <a:defRPr sz="4210"/>
            </a:lvl1pPr>
            <a:lvl2pPr marL="1069345" indent="0">
              <a:buNone/>
              <a:defRPr sz="2807"/>
            </a:lvl2pPr>
            <a:lvl3pPr marL="2138690" indent="0">
              <a:buNone/>
              <a:defRPr sz="2339"/>
            </a:lvl3pPr>
            <a:lvl4pPr marL="3208035" indent="0">
              <a:buNone/>
              <a:defRPr sz="2105"/>
            </a:lvl4pPr>
            <a:lvl5pPr marL="4277380" indent="0">
              <a:buNone/>
              <a:defRPr sz="2105"/>
            </a:lvl5pPr>
            <a:lvl6pPr marL="5346725" indent="0">
              <a:buNone/>
              <a:defRPr sz="2105"/>
            </a:lvl6pPr>
            <a:lvl7pPr marL="6416070" indent="0">
              <a:buNone/>
              <a:defRPr sz="2105"/>
            </a:lvl7pPr>
            <a:lvl8pPr marL="7485416" indent="0">
              <a:buNone/>
              <a:defRPr sz="2105"/>
            </a:lvl8pPr>
            <a:lvl9pPr marL="8554761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7BD6B11-5B14-423C-9165-80884CD837F9}" type="datetimeFigureOut">
              <a:rPr lang="en-GB" smtClean="0"/>
              <a:pPr>
                <a:defRPr/>
              </a:pPr>
              <a:t>18/12/2025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5523F8-4908-4718-8A8B-F5038540728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43527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63185" y="6392439"/>
            <a:ext cx="14035787" cy="10258342"/>
          </a:xfrm>
        </p:spPr>
        <p:txBody>
          <a:bodyPr/>
          <a:lstStyle>
            <a:lvl1pPr>
              <a:defRPr sz="1122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3387126" y="16650781"/>
            <a:ext cx="12773044" cy="1510793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3274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1069345" indent="0">
              <a:buNone/>
              <a:defRPr sz="2807"/>
            </a:lvl2pPr>
            <a:lvl3pPr marL="2138690" indent="0">
              <a:buNone/>
              <a:defRPr sz="2339"/>
            </a:lvl3pPr>
            <a:lvl4pPr marL="3208035" indent="0">
              <a:buNone/>
              <a:defRPr sz="2105"/>
            </a:lvl4pPr>
            <a:lvl5pPr marL="4277380" indent="0">
              <a:buNone/>
              <a:defRPr sz="2105"/>
            </a:lvl5pPr>
            <a:lvl6pPr marL="5346725" indent="0">
              <a:buNone/>
              <a:defRPr sz="2105"/>
            </a:lvl6pPr>
            <a:lvl7pPr marL="6416070" indent="0">
              <a:buNone/>
              <a:defRPr sz="2105"/>
            </a:lvl7pPr>
            <a:lvl8pPr marL="7485416" indent="0">
              <a:buNone/>
              <a:defRPr sz="2105"/>
            </a:lvl8pPr>
            <a:lvl9pPr marL="8554761" indent="0">
              <a:buNone/>
              <a:defRPr sz="2105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2026512" y="19209359"/>
            <a:ext cx="15485708" cy="7401772"/>
          </a:xfrm>
        </p:spPr>
        <p:txBody>
          <a:bodyPr anchor="ctr">
            <a:normAutofit/>
          </a:bodyPr>
          <a:lstStyle>
            <a:lvl1pPr marL="0" indent="0">
              <a:buNone/>
              <a:defRPr sz="4210"/>
            </a:lvl1pPr>
            <a:lvl2pPr marL="1069345" indent="0">
              <a:buNone/>
              <a:defRPr sz="2807"/>
            </a:lvl2pPr>
            <a:lvl3pPr marL="2138690" indent="0">
              <a:buNone/>
              <a:defRPr sz="2339"/>
            </a:lvl3pPr>
            <a:lvl4pPr marL="3208035" indent="0">
              <a:buNone/>
              <a:defRPr sz="2105"/>
            </a:lvl4pPr>
            <a:lvl5pPr marL="4277380" indent="0">
              <a:buNone/>
              <a:defRPr sz="2105"/>
            </a:lvl5pPr>
            <a:lvl6pPr marL="5346725" indent="0">
              <a:buNone/>
              <a:defRPr sz="2105"/>
            </a:lvl6pPr>
            <a:lvl7pPr marL="6416070" indent="0">
              <a:buNone/>
              <a:defRPr sz="2105"/>
            </a:lvl7pPr>
            <a:lvl8pPr marL="7485416" indent="0">
              <a:buNone/>
              <a:defRPr sz="2105"/>
            </a:lvl8pPr>
            <a:lvl9pPr marL="8554761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7BD6B11-5B14-423C-9165-80884CD837F9}" type="datetimeFigureOut">
              <a:rPr lang="en-GB" smtClean="0"/>
              <a:pPr>
                <a:defRPr/>
              </a:pPr>
              <a:t>18/12/2025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5523F8-4908-4718-8A8B-F5038540728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2" name="TextBox 11"/>
          <p:cNvSpPr txBox="1"/>
          <p:nvPr/>
        </p:nvSpPr>
        <p:spPr>
          <a:xfrm>
            <a:off x="1576171" y="4288354"/>
            <a:ext cx="1407055" cy="4483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28535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6371498" y="11540598"/>
            <a:ext cx="1407055" cy="4483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28535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4060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6510" y="13794215"/>
            <a:ext cx="15485711" cy="7299249"/>
          </a:xfrm>
        </p:spPr>
        <p:txBody>
          <a:bodyPr anchor="b"/>
          <a:lstStyle>
            <a:lvl1pPr algn="l">
              <a:defRPr sz="9356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6512" y="21093464"/>
            <a:ext cx="15485708" cy="3798905"/>
          </a:xfrm>
        </p:spPr>
        <p:txBody>
          <a:bodyPr anchor="t"/>
          <a:lstStyle>
            <a:lvl1pPr marL="0" indent="0" algn="l">
              <a:buNone/>
              <a:defRPr sz="4678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1069345" indent="0">
              <a:buNone/>
              <a:defRPr sz="4210">
                <a:solidFill>
                  <a:schemeClr val="tx1">
                    <a:tint val="75000"/>
                  </a:schemeClr>
                </a:solidFill>
              </a:defRPr>
            </a:lvl2pPr>
            <a:lvl3pPr marL="2138690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3pPr>
            <a:lvl4pPr marL="3208035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4pPr>
            <a:lvl5pPr marL="4277380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5pPr>
            <a:lvl6pPr marL="5346725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6pPr>
            <a:lvl7pPr marL="6416070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7pPr>
            <a:lvl8pPr marL="7485416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8pPr>
            <a:lvl9pPr marL="8554761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7BD6B11-5B14-423C-9165-80884CD837F9}" type="datetimeFigureOut">
              <a:rPr lang="en-GB" smtClean="0"/>
              <a:pPr>
                <a:defRPr/>
              </a:pPr>
              <a:t>18/12/2025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5523F8-4908-4718-8A8B-F5038540728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278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982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0585" y="8747548"/>
            <a:ext cx="5170640" cy="2544357"/>
          </a:xfrm>
        </p:spPr>
        <p:txBody>
          <a:bodyPr anchor="b">
            <a:noAutofit/>
          </a:bodyPr>
          <a:lstStyle>
            <a:lvl1pPr marL="0" indent="0">
              <a:buNone/>
              <a:defRPr sz="5613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1069345" indent="0">
              <a:buNone/>
              <a:defRPr sz="4678" b="1"/>
            </a:lvl2pPr>
            <a:lvl3pPr marL="2138690" indent="0">
              <a:buNone/>
              <a:defRPr sz="4210" b="1"/>
            </a:lvl3pPr>
            <a:lvl4pPr marL="3208035" indent="0">
              <a:buNone/>
              <a:defRPr sz="3742" b="1"/>
            </a:lvl4pPr>
            <a:lvl5pPr marL="4277380" indent="0">
              <a:buNone/>
              <a:defRPr sz="3742" b="1"/>
            </a:lvl5pPr>
            <a:lvl6pPr marL="5346725" indent="0">
              <a:buNone/>
              <a:defRPr sz="3742" b="1"/>
            </a:lvl6pPr>
            <a:lvl7pPr marL="6416070" indent="0">
              <a:buNone/>
              <a:defRPr sz="3742" b="1"/>
            </a:lvl7pPr>
            <a:lvl8pPr marL="7485416" indent="0">
              <a:buNone/>
              <a:defRPr sz="3742" b="1"/>
            </a:lvl8pPr>
            <a:lvl9pPr marL="8554761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44828" y="11775546"/>
            <a:ext cx="5136396" cy="15847924"/>
          </a:xfrm>
        </p:spPr>
        <p:txBody>
          <a:bodyPr anchor="t">
            <a:normAutofit/>
          </a:bodyPr>
          <a:lstStyle>
            <a:lvl1pPr marL="0" indent="0">
              <a:buNone/>
              <a:defRPr sz="3274"/>
            </a:lvl1pPr>
            <a:lvl2pPr marL="1069345" indent="0">
              <a:buNone/>
              <a:defRPr sz="2807"/>
            </a:lvl2pPr>
            <a:lvl3pPr marL="2138690" indent="0">
              <a:buNone/>
              <a:defRPr sz="2339"/>
            </a:lvl3pPr>
            <a:lvl4pPr marL="3208035" indent="0">
              <a:buNone/>
              <a:defRPr sz="2105"/>
            </a:lvl4pPr>
            <a:lvl5pPr marL="4277380" indent="0">
              <a:buNone/>
              <a:defRPr sz="2105"/>
            </a:lvl5pPr>
            <a:lvl6pPr marL="5346725" indent="0">
              <a:buNone/>
              <a:defRPr sz="2105"/>
            </a:lvl6pPr>
            <a:lvl7pPr marL="6416070" indent="0">
              <a:buNone/>
              <a:defRPr sz="2105"/>
            </a:lvl7pPr>
            <a:lvl8pPr marL="7485416" indent="0">
              <a:buNone/>
              <a:defRPr sz="2105"/>
            </a:lvl8pPr>
            <a:lvl9pPr marL="8554761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14362" y="8747548"/>
            <a:ext cx="5151997" cy="2544357"/>
          </a:xfrm>
        </p:spPr>
        <p:txBody>
          <a:bodyPr anchor="b">
            <a:noAutofit/>
          </a:bodyPr>
          <a:lstStyle>
            <a:lvl1pPr marL="0" indent="0">
              <a:buNone/>
              <a:defRPr sz="5613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1069345" indent="0">
              <a:buNone/>
              <a:defRPr sz="4678" b="1"/>
            </a:lvl2pPr>
            <a:lvl3pPr marL="2138690" indent="0">
              <a:buNone/>
              <a:defRPr sz="4210" b="1"/>
            </a:lvl3pPr>
            <a:lvl4pPr marL="3208035" indent="0">
              <a:buNone/>
              <a:defRPr sz="3742" b="1"/>
            </a:lvl4pPr>
            <a:lvl5pPr marL="4277380" indent="0">
              <a:buNone/>
              <a:defRPr sz="3742" b="1"/>
            </a:lvl5pPr>
            <a:lvl6pPr marL="5346725" indent="0">
              <a:buNone/>
              <a:defRPr sz="3742" b="1"/>
            </a:lvl6pPr>
            <a:lvl7pPr marL="6416070" indent="0">
              <a:buNone/>
              <a:defRPr sz="3742" b="1"/>
            </a:lvl7pPr>
            <a:lvl8pPr marL="7485416" indent="0">
              <a:buNone/>
              <a:defRPr sz="3742" b="1"/>
            </a:lvl8pPr>
            <a:lvl9pPr marL="8554761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6795844" y="11775546"/>
            <a:ext cx="5170514" cy="15847924"/>
          </a:xfrm>
        </p:spPr>
        <p:txBody>
          <a:bodyPr anchor="t">
            <a:normAutofit/>
          </a:bodyPr>
          <a:lstStyle>
            <a:lvl1pPr marL="0" indent="0">
              <a:buNone/>
              <a:defRPr sz="3274"/>
            </a:lvl1pPr>
            <a:lvl2pPr marL="1069345" indent="0">
              <a:buNone/>
              <a:defRPr sz="2807"/>
            </a:lvl2pPr>
            <a:lvl3pPr marL="2138690" indent="0">
              <a:buNone/>
              <a:defRPr sz="2339"/>
            </a:lvl3pPr>
            <a:lvl4pPr marL="3208035" indent="0">
              <a:buNone/>
              <a:defRPr sz="2105"/>
            </a:lvl4pPr>
            <a:lvl5pPr marL="4277380" indent="0">
              <a:buNone/>
              <a:defRPr sz="2105"/>
            </a:lvl5pPr>
            <a:lvl6pPr marL="5346725" indent="0">
              <a:buNone/>
              <a:defRPr sz="2105"/>
            </a:lvl6pPr>
            <a:lvl7pPr marL="6416070" indent="0">
              <a:buNone/>
              <a:defRPr sz="2105"/>
            </a:lvl7pPr>
            <a:lvl8pPr marL="7485416" indent="0">
              <a:buNone/>
              <a:defRPr sz="2105"/>
            </a:lvl8pPr>
            <a:lvl9pPr marL="8554761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2501167" y="8747548"/>
            <a:ext cx="5144756" cy="2544357"/>
          </a:xfrm>
        </p:spPr>
        <p:txBody>
          <a:bodyPr anchor="b">
            <a:noAutofit/>
          </a:bodyPr>
          <a:lstStyle>
            <a:lvl1pPr marL="0" indent="0">
              <a:buNone/>
              <a:defRPr sz="5613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1069345" indent="0">
              <a:buNone/>
              <a:defRPr sz="4678" b="1"/>
            </a:lvl2pPr>
            <a:lvl3pPr marL="2138690" indent="0">
              <a:buNone/>
              <a:defRPr sz="4210" b="1"/>
            </a:lvl3pPr>
            <a:lvl4pPr marL="3208035" indent="0">
              <a:buNone/>
              <a:defRPr sz="3742" b="1"/>
            </a:lvl4pPr>
            <a:lvl5pPr marL="4277380" indent="0">
              <a:buNone/>
              <a:defRPr sz="3742" b="1"/>
            </a:lvl5pPr>
            <a:lvl6pPr marL="5346725" indent="0">
              <a:buNone/>
              <a:defRPr sz="3742" b="1"/>
            </a:lvl6pPr>
            <a:lvl7pPr marL="6416070" indent="0">
              <a:buNone/>
              <a:defRPr sz="3742" b="1"/>
            </a:lvl7pPr>
            <a:lvl8pPr marL="7485416" indent="0">
              <a:buNone/>
              <a:defRPr sz="3742" b="1"/>
            </a:lvl8pPr>
            <a:lvl9pPr marL="8554761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12501167" y="11775546"/>
            <a:ext cx="5144756" cy="15847924"/>
          </a:xfrm>
        </p:spPr>
        <p:txBody>
          <a:bodyPr anchor="t">
            <a:normAutofit/>
          </a:bodyPr>
          <a:lstStyle>
            <a:lvl1pPr marL="0" indent="0">
              <a:buNone/>
              <a:defRPr sz="3274"/>
            </a:lvl1pPr>
            <a:lvl2pPr marL="1069345" indent="0">
              <a:buNone/>
              <a:defRPr sz="2807"/>
            </a:lvl2pPr>
            <a:lvl3pPr marL="2138690" indent="0">
              <a:buNone/>
              <a:defRPr sz="2339"/>
            </a:lvl3pPr>
            <a:lvl4pPr marL="3208035" indent="0">
              <a:buNone/>
              <a:defRPr sz="2105"/>
            </a:lvl4pPr>
            <a:lvl5pPr marL="4277380" indent="0">
              <a:buNone/>
              <a:defRPr sz="2105"/>
            </a:lvl5pPr>
            <a:lvl6pPr marL="5346725" indent="0">
              <a:buNone/>
              <a:defRPr sz="2105"/>
            </a:lvl6pPr>
            <a:lvl7pPr marL="6416070" indent="0">
              <a:buNone/>
              <a:defRPr sz="2105"/>
            </a:lvl7pPr>
            <a:lvl8pPr marL="7485416" indent="0">
              <a:buNone/>
              <a:defRPr sz="2105"/>
            </a:lvl8pPr>
            <a:lvl9pPr marL="8554761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6537976" y="9420437"/>
            <a:ext cx="0" cy="17495097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12216087" y="9420437"/>
            <a:ext cx="0" cy="17514886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7BD6B11-5B14-423C-9165-80884CD837F9}" type="datetimeFigureOut">
              <a:rPr lang="en-GB" smtClean="0"/>
              <a:pPr>
                <a:defRPr/>
              </a:pPr>
              <a:t>18/12/2025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5523F8-4908-4718-8A8B-F5038540728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00776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982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4828" y="18769121"/>
            <a:ext cx="5158681" cy="2544357"/>
          </a:xfrm>
        </p:spPr>
        <p:txBody>
          <a:bodyPr anchor="b">
            <a:noAutofit/>
          </a:bodyPr>
          <a:lstStyle>
            <a:lvl1pPr marL="0" indent="0">
              <a:buNone/>
              <a:defRPr sz="5613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1069345" indent="0">
              <a:buNone/>
              <a:defRPr sz="4678" b="1"/>
            </a:lvl2pPr>
            <a:lvl3pPr marL="2138690" indent="0">
              <a:buNone/>
              <a:defRPr sz="4210" b="1"/>
            </a:lvl3pPr>
            <a:lvl4pPr marL="3208035" indent="0">
              <a:buNone/>
              <a:defRPr sz="3742" b="1"/>
            </a:lvl4pPr>
            <a:lvl5pPr marL="4277380" indent="0">
              <a:buNone/>
              <a:defRPr sz="3742" b="1"/>
            </a:lvl5pPr>
            <a:lvl6pPr marL="5346725" indent="0">
              <a:buNone/>
              <a:defRPr sz="3742" b="1"/>
            </a:lvl6pPr>
            <a:lvl7pPr marL="6416070" indent="0">
              <a:buNone/>
              <a:defRPr sz="3742" b="1"/>
            </a:lvl7pPr>
            <a:lvl8pPr marL="7485416" indent="0">
              <a:buNone/>
              <a:defRPr sz="3742" b="1"/>
            </a:lvl8pPr>
            <a:lvl9pPr marL="8554761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4828" y="9756881"/>
            <a:ext cx="5158681" cy="672888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3742"/>
            </a:lvl1pPr>
            <a:lvl2pPr marL="1069345" indent="0">
              <a:buNone/>
              <a:defRPr sz="3742"/>
            </a:lvl2pPr>
            <a:lvl3pPr marL="2138690" indent="0">
              <a:buNone/>
              <a:defRPr sz="3742"/>
            </a:lvl3pPr>
            <a:lvl4pPr marL="3208035" indent="0">
              <a:buNone/>
              <a:defRPr sz="3742"/>
            </a:lvl4pPr>
            <a:lvl5pPr marL="4277380" indent="0">
              <a:buNone/>
              <a:defRPr sz="3742"/>
            </a:lvl5pPr>
            <a:lvl6pPr marL="5346725" indent="0">
              <a:buNone/>
              <a:defRPr sz="3742"/>
            </a:lvl6pPr>
            <a:lvl7pPr marL="6416070" indent="0">
              <a:buNone/>
              <a:defRPr sz="3742"/>
            </a:lvl7pPr>
            <a:lvl8pPr marL="7485416" indent="0">
              <a:buNone/>
              <a:defRPr sz="3742"/>
            </a:lvl8pPr>
            <a:lvl9pPr marL="8554761" indent="0">
              <a:buNone/>
              <a:defRPr sz="3742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4828" y="21313484"/>
            <a:ext cx="5158681" cy="2910503"/>
          </a:xfrm>
        </p:spPr>
        <p:txBody>
          <a:bodyPr anchor="t">
            <a:normAutofit/>
          </a:bodyPr>
          <a:lstStyle>
            <a:lvl1pPr marL="0" indent="0">
              <a:buNone/>
              <a:defRPr sz="3274"/>
            </a:lvl1pPr>
            <a:lvl2pPr marL="1069345" indent="0">
              <a:buNone/>
              <a:defRPr sz="2807"/>
            </a:lvl2pPr>
            <a:lvl3pPr marL="2138690" indent="0">
              <a:buNone/>
              <a:defRPr sz="2339"/>
            </a:lvl3pPr>
            <a:lvl4pPr marL="3208035" indent="0">
              <a:buNone/>
              <a:defRPr sz="2105"/>
            </a:lvl4pPr>
            <a:lvl5pPr marL="4277380" indent="0">
              <a:buNone/>
              <a:defRPr sz="2105"/>
            </a:lvl5pPr>
            <a:lvl6pPr marL="5346725" indent="0">
              <a:buNone/>
              <a:defRPr sz="2105"/>
            </a:lvl6pPr>
            <a:lvl7pPr marL="6416070" indent="0">
              <a:buNone/>
              <a:defRPr sz="2105"/>
            </a:lvl7pPr>
            <a:lvl8pPr marL="7485416" indent="0">
              <a:buNone/>
              <a:defRPr sz="2105"/>
            </a:lvl8pPr>
            <a:lvl9pPr marL="8554761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24391" y="18769121"/>
            <a:ext cx="5141968" cy="2544357"/>
          </a:xfrm>
        </p:spPr>
        <p:txBody>
          <a:bodyPr anchor="b">
            <a:noAutofit/>
          </a:bodyPr>
          <a:lstStyle>
            <a:lvl1pPr marL="0" indent="0">
              <a:buNone/>
              <a:defRPr sz="5613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1069345" indent="0">
              <a:buNone/>
              <a:defRPr sz="4678" b="1"/>
            </a:lvl2pPr>
            <a:lvl3pPr marL="2138690" indent="0">
              <a:buNone/>
              <a:defRPr sz="4210" b="1"/>
            </a:lvl3pPr>
            <a:lvl4pPr marL="3208035" indent="0">
              <a:buNone/>
              <a:defRPr sz="3742" b="1"/>
            </a:lvl4pPr>
            <a:lvl5pPr marL="4277380" indent="0">
              <a:buNone/>
              <a:defRPr sz="3742" b="1"/>
            </a:lvl5pPr>
            <a:lvl6pPr marL="5346725" indent="0">
              <a:buNone/>
              <a:defRPr sz="3742" b="1"/>
            </a:lvl6pPr>
            <a:lvl7pPr marL="6416070" indent="0">
              <a:buNone/>
              <a:defRPr sz="3742" b="1"/>
            </a:lvl7pPr>
            <a:lvl8pPr marL="7485416" indent="0">
              <a:buNone/>
              <a:defRPr sz="3742" b="1"/>
            </a:lvl8pPr>
            <a:lvl9pPr marL="8554761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6824389" y="9756881"/>
            <a:ext cx="5141968" cy="672888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3742"/>
            </a:lvl1pPr>
            <a:lvl2pPr marL="1069345" indent="0">
              <a:buNone/>
              <a:defRPr sz="3742"/>
            </a:lvl2pPr>
            <a:lvl3pPr marL="2138690" indent="0">
              <a:buNone/>
              <a:defRPr sz="3742"/>
            </a:lvl3pPr>
            <a:lvl4pPr marL="3208035" indent="0">
              <a:buNone/>
              <a:defRPr sz="3742"/>
            </a:lvl4pPr>
            <a:lvl5pPr marL="4277380" indent="0">
              <a:buNone/>
              <a:defRPr sz="3742"/>
            </a:lvl5pPr>
            <a:lvl6pPr marL="5346725" indent="0">
              <a:buNone/>
              <a:defRPr sz="3742"/>
            </a:lvl6pPr>
            <a:lvl7pPr marL="6416070" indent="0">
              <a:buNone/>
              <a:defRPr sz="3742"/>
            </a:lvl7pPr>
            <a:lvl8pPr marL="7485416" indent="0">
              <a:buNone/>
              <a:defRPr sz="3742"/>
            </a:lvl8pPr>
            <a:lvl9pPr marL="8554761" indent="0">
              <a:buNone/>
              <a:defRPr sz="3742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6822015" y="21313479"/>
            <a:ext cx="5148779" cy="2910503"/>
          </a:xfrm>
        </p:spPr>
        <p:txBody>
          <a:bodyPr anchor="t">
            <a:normAutofit/>
          </a:bodyPr>
          <a:lstStyle>
            <a:lvl1pPr marL="0" indent="0">
              <a:buNone/>
              <a:defRPr sz="3274"/>
            </a:lvl1pPr>
            <a:lvl2pPr marL="1069345" indent="0">
              <a:buNone/>
              <a:defRPr sz="2807"/>
            </a:lvl2pPr>
            <a:lvl3pPr marL="2138690" indent="0">
              <a:buNone/>
              <a:defRPr sz="2339"/>
            </a:lvl3pPr>
            <a:lvl4pPr marL="3208035" indent="0">
              <a:buNone/>
              <a:defRPr sz="2105"/>
            </a:lvl4pPr>
            <a:lvl5pPr marL="4277380" indent="0">
              <a:buNone/>
              <a:defRPr sz="2105"/>
            </a:lvl5pPr>
            <a:lvl6pPr marL="5346725" indent="0">
              <a:buNone/>
              <a:defRPr sz="2105"/>
            </a:lvl6pPr>
            <a:lvl7pPr marL="6416070" indent="0">
              <a:buNone/>
              <a:defRPr sz="2105"/>
            </a:lvl7pPr>
            <a:lvl8pPr marL="7485416" indent="0">
              <a:buNone/>
              <a:defRPr sz="2105"/>
            </a:lvl8pPr>
            <a:lvl9pPr marL="8554761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2501167" y="18769121"/>
            <a:ext cx="5144756" cy="2544357"/>
          </a:xfrm>
        </p:spPr>
        <p:txBody>
          <a:bodyPr anchor="b">
            <a:noAutofit/>
          </a:bodyPr>
          <a:lstStyle>
            <a:lvl1pPr marL="0" indent="0">
              <a:buNone/>
              <a:defRPr sz="5613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1069345" indent="0">
              <a:buNone/>
              <a:defRPr sz="4678" b="1"/>
            </a:lvl2pPr>
            <a:lvl3pPr marL="2138690" indent="0">
              <a:buNone/>
              <a:defRPr sz="4210" b="1"/>
            </a:lvl3pPr>
            <a:lvl4pPr marL="3208035" indent="0">
              <a:buNone/>
              <a:defRPr sz="3742" b="1"/>
            </a:lvl4pPr>
            <a:lvl5pPr marL="4277380" indent="0">
              <a:buNone/>
              <a:defRPr sz="3742" b="1"/>
            </a:lvl5pPr>
            <a:lvl6pPr marL="5346725" indent="0">
              <a:buNone/>
              <a:defRPr sz="3742" b="1"/>
            </a:lvl6pPr>
            <a:lvl7pPr marL="6416070" indent="0">
              <a:buNone/>
              <a:defRPr sz="3742" b="1"/>
            </a:lvl7pPr>
            <a:lvl8pPr marL="7485416" indent="0">
              <a:buNone/>
              <a:defRPr sz="3742" b="1"/>
            </a:lvl8pPr>
            <a:lvl9pPr marL="8554761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12501164" y="9756881"/>
            <a:ext cx="5144756" cy="672888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3742"/>
            </a:lvl1pPr>
            <a:lvl2pPr marL="1069345" indent="0">
              <a:buNone/>
              <a:defRPr sz="3742"/>
            </a:lvl2pPr>
            <a:lvl3pPr marL="2138690" indent="0">
              <a:buNone/>
              <a:defRPr sz="3742"/>
            </a:lvl3pPr>
            <a:lvl4pPr marL="3208035" indent="0">
              <a:buNone/>
              <a:defRPr sz="3742"/>
            </a:lvl4pPr>
            <a:lvl5pPr marL="4277380" indent="0">
              <a:buNone/>
              <a:defRPr sz="3742"/>
            </a:lvl5pPr>
            <a:lvl6pPr marL="5346725" indent="0">
              <a:buNone/>
              <a:defRPr sz="3742"/>
            </a:lvl6pPr>
            <a:lvl7pPr marL="6416070" indent="0">
              <a:buNone/>
              <a:defRPr sz="3742"/>
            </a:lvl7pPr>
            <a:lvl8pPr marL="7485416" indent="0">
              <a:buNone/>
              <a:defRPr sz="3742"/>
            </a:lvl8pPr>
            <a:lvl9pPr marL="8554761" indent="0">
              <a:buNone/>
              <a:defRPr sz="3742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12500951" y="21313471"/>
            <a:ext cx="5151569" cy="2910503"/>
          </a:xfrm>
        </p:spPr>
        <p:txBody>
          <a:bodyPr anchor="t">
            <a:normAutofit/>
          </a:bodyPr>
          <a:lstStyle>
            <a:lvl1pPr marL="0" indent="0">
              <a:buNone/>
              <a:defRPr sz="3274"/>
            </a:lvl1pPr>
            <a:lvl2pPr marL="1069345" indent="0">
              <a:buNone/>
              <a:defRPr sz="2807"/>
            </a:lvl2pPr>
            <a:lvl3pPr marL="2138690" indent="0">
              <a:buNone/>
              <a:defRPr sz="2339"/>
            </a:lvl3pPr>
            <a:lvl4pPr marL="3208035" indent="0">
              <a:buNone/>
              <a:defRPr sz="2105"/>
            </a:lvl4pPr>
            <a:lvl5pPr marL="4277380" indent="0">
              <a:buNone/>
              <a:defRPr sz="2105"/>
            </a:lvl5pPr>
            <a:lvl6pPr marL="5346725" indent="0">
              <a:buNone/>
              <a:defRPr sz="2105"/>
            </a:lvl6pPr>
            <a:lvl7pPr marL="6416070" indent="0">
              <a:buNone/>
              <a:defRPr sz="2105"/>
            </a:lvl7pPr>
            <a:lvl8pPr marL="7485416" indent="0">
              <a:buNone/>
              <a:defRPr sz="2105"/>
            </a:lvl8pPr>
            <a:lvl9pPr marL="8554761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6537976" y="9420437"/>
            <a:ext cx="0" cy="17495097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12216087" y="9420437"/>
            <a:ext cx="0" cy="17514886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7BD6B11-5B14-423C-9165-80884CD837F9}" type="datetimeFigureOut">
              <a:rPr lang="en-GB" smtClean="0"/>
              <a:pPr>
                <a:defRPr/>
              </a:pPr>
              <a:t>18/12/2025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5523F8-4908-4718-8A8B-F5038540728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21275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3CA919-B509-4352-88FF-242F138DD64D}" type="datetimeFigureOut">
              <a:rPr lang="en-GB" smtClean="0"/>
              <a:pPr>
                <a:defRPr/>
              </a:pPr>
              <a:t>18/12/2025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02BA98-6F44-46AE-BC61-E9E3B2EA2A3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30632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4570769" y="1899517"/>
            <a:ext cx="3075155" cy="2572396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4827" y="3413915"/>
            <a:ext cx="13024833" cy="2420956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9B4BCC3-AD69-45AC-A511-4077F99B40EF}" type="datetimeFigureOut">
              <a:rPr lang="en-GB" smtClean="0"/>
              <a:pPr>
                <a:defRPr/>
              </a:pPr>
              <a:t>18/12/2025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E6C2B09-5CC7-4186-8646-34BE610AF3A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8126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14733672" y="7401772"/>
            <a:ext cx="6594263" cy="12448434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13307885" y="-2018665"/>
            <a:ext cx="3742690" cy="7065328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14733672" y="26915533"/>
            <a:ext cx="2316903" cy="4373774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-360161" y="11775546"/>
            <a:ext cx="9802283" cy="18504429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-1964171" y="12784878"/>
            <a:ext cx="5524923" cy="10429769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8116201" y="0"/>
            <a:ext cx="1604010" cy="48544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3683" y="1998876"/>
            <a:ext cx="16501750" cy="618372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35898" y="9064236"/>
            <a:ext cx="15697813" cy="185242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6501513" y="8311927"/>
            <a:ext cx="4373770" cy="53480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2573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fld id="{87BD6B11-5B14-423C-9165-80884CD837F9}" type="datetimeFigureOut">
              <a:rPr lang="en-GB" smtClean="0"/>
              <a:pPr>
                <a:defRPr/>
              </a:pPr>
              <a:t>18/12/2025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10571861" y="14646083"/>
            <a:ext cx="17042067" cy="53481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2573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8164820" y="1305759"/>
            <a:ext cx="1470724" cy="338955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655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55523F8-4908-4718-8A8B-F5038540728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72974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1069361" rtl="0" eaLnBrk="1" latinLnBrk="0" hangingPunct="1">
        <a:spcBef>
          <a:spcPct val="0"/>
        </a:spcBef>
        <a:buNone/>
        <a:defRPr sz="9823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802023" indent="-802023" algn="l" defTabSz="1069361" rtl="0" eaLnBrk="1" latinLnBrk="0" hangingPunct="1">
        <a:spcBef>
          <a:spcPts val="2339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4678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1737714" indent="-668352" algn="l" defTabSz="1069361" rtl="0" eaLnBrk="1" latinLnBrk="0" hangingPunct="1">
        <a:spcBef>
          <a:spcPts val="2339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421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2673409" indent="-534682" algn="l" defTabSz="1069361" rtl="0" eaLnBrk="1" latinLnBrk="0" hangingPunct="1">
        <a:spcBef>
          <a:spcPts val="2339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3742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3742771" indent="-534682" algn="l" defTabSz="1069361" rtl="0" eaLnBrk="1" latinLnBrk="0" hangingPunct="1">
        <a:spcBef>
          <a:spcPts val="2339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3274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4812132" indent="-534682" algn="l" defTabSz="1069361" rtl="0" eaLnBrk="1" latinLnBrk="0" hangingPunct="1">
        <a:spcBef>
          <a:spcPts val="2339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3274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5881496" indent="-534682" algn="l" defTabSz="1069361" rtl="0" eaLnBrk="1" latinLnBrk="0" hangingPunct="1">
        <a:spcBef>
          <a:spcPts val="2339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3274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6950858" indent="-534682" algn="l" defTabSz="1069361" rtl="0" eaLnBrk="1" latinLnBrk="0" hangingPunct="1">
        <a:spcBef>
          <a:spcPts val="2339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3274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8020221" indent="-534682" algn="l" defTabSz="1069361" rtl="0" eaLnBrk="1" latinLnBrk="0" hangingPunct="1">
        <a:spcBef>
          <a:spcPts val="2339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3274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9089583" indent="-534682" algn="l" defTabSz="1069361" rtl="0" eaLnBrk="1" latinLnBrk="0" hangingPunct="1">
        <a:spcBef>
          <a:spcPts val="2339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3274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1069361" rtl="0" eaLnBrk="1" latinLnBrk="0" hangingPunct="1">
        <a:defRPr sz="4210" kern="1200">
          <a:solidFill>
            <a:schemeClr val="tx1"/>
          </a:solidFill>
          <a:latin typeface="+mn-lt"/>
          <a:ea typeface="+mn-ea"/>
          <a:cs typeface="+mn-cs"/>
        </a:defRPr>
      </a:lvl1pPr>
      <a:lvl2pPr marL="1069361" algn="l" defTabSz="1069361" rtl="0" eaLnBrk="1" latinLnBrk="0" hangingPunct="1">
        <a:defRPr sz="4210" kern="1200">
          <a:solidFill>
            <a:schemeClr val="tx1"/>
          </a:solidFill>
          <a:latin typeface="+mn-lt"/>
          <a:ea typeface="+mn-ea"/>
          <a:cs typeface="+mn-cs"/>
        </a:defRPr>
      </a:lvl2pPr>
      <a:lvl3pPr marL="2138725" algn="l" defTabSz="1069361" rtl="0" eaLnBrk="1" latinLnBrk="0" hangingPunct="1">
        <a:defRPr sz="4210" kern="1200">
          <a:solidFill>
            <a:schemeClr val="tx1"/>
          </a:solidFill>
          <a:latin typeface="+mn-lt"/>
          <a:ea typeface="+mn-ea"/>
          <a:cs typeface="+mn-cs"/>
        </a:defRPr>
      </a:lvl3pPr>
      <a:lvl4pPr marL="3208087" algn="l" defTabSz="1069361" rtl="0" eaLnBrk="1" latinLnBrk="0" hangingPunct="1">
        <a:defRPr sz="4210" kern="1200">
          <a:solidFill>
            <a:schemeClr val="tx1"/>
          </a:solidFill>
          <a:latin typeface="+mn-lt"/>
          <a:ea typeface="+mn-ea"/>
          <a:cs typeface="+mn-cs"/>
        </a:defRPr>
      </a:lvl4pPr>
      <a:lvl5pPr marL="4277453" algn="l" defTabSz="1069361" rtl="0" eaLnBrk="1" latinLnBrk="0" hangingPunct="1">
        <a:defRPr sz="4210" kern="1200">
          <a:solidFill>
            <a:schemeClr val="tx1"/>
          </a:solidFill>
          <a:latin typeface="+mn-lt"/>
          <a:ea typeface="+mn-ea"/>
          <a:cs typeface="+mn-cs"/>
        </a:defRPr>
      </a:lvl5pPr>
      <a:lvl6pPr marL="5346814" algn="l" defTabSz="1069361" rtl="0" eaLnBrk="1" latinLnBrk="0" hangingPunct="1">
        <a:defRPr sz="4210" kern="1200">
          <a:solidFill>
            <a:schemeClr val="tx1"/>
          </a:solidFill>
          <a:latin typeface="+mn-lt"/>
          <a:ea typeface="+mn-ea"/>
          <a:cs typeface="+mn-cs"/>
        </a:defRPr>
      </a:lvl6pPr>
      <a:lvl7pPr marL="6416178" algn="l" defTabSz="1069361" rtl="0" eaLnBrk="1" latinLnBrk="0" hangingPunct="1">
        <a:defRPr sz="4210" kern="1200">
          <a:solidFill>
            <a:schemeClr val="tx1"/>
          </a:solidFill>
          <a:latin typeface="+mn-lt"/>
          <a:ea typeface="+mn-ea"/>
          <a:cs typeface="+mn-cs"/>
        </a:defRPr>
      </a:lvl7pPr>
      <a:lvl8pPr marL="7485540" algn="l" defTabSz="1069361" rtl="0" eaLnBrk="1" latinLnBrk="0" hangingPunct="1">
        <a:defRPr sz="4210" kern="1200">
          <a:solidFill>
            <a:schemeClr val="tx1"/>
          </a:solidFill>
          <a:latin typeface="+mn-lt"/>
          <a:ea typeface="+mn-ea"/>
          <a:cs typeface="+mn-cs"/>
        </a:defRPr>
      </a:lvl8pPr>
      <a:lvl9pPr marL="8554903" algn="l" defTabSz="1069361" rtl="0" eaLnBrk="1" latinLnBrk="0" hangingPunct="1">
        <a:defRPr sz="421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DA97E-ED1E-D87B-11FF-FE59583E4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6496" y="2682603"/>
            <a:ext cx="16489832" cy="1800201"/>
          </a:xfrm>
        </p:spPr>
        <p:txBody>
          <a:bodyPr/>
          <a:lstStyle/>
          <a:p>
            <a:r>
              <a:rPr lang="en-GB" sz="3200" b="1" dirty="0"/>
              <a:t>                                                         FAMILY TOUCH </a:t>
            </a:r>
            <a:br>
              <a:rPr lang="en-GB" sz="3200" dirty="0"/>
            </a:br>
            <a:r>
              <a:rPr lang="en-GB" sz="3200" dirty="0"/>
              <a:t>          Enhancing Hospital Communication Through a Three-way Mobile App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E8E6C0-E24F-5AA1-ECCD-5FDE684DB5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89" y="7579147"/>
            <a:ext cx="5976663" cy="1947026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600" b="1" dirty="0">
                <a:latin typeface="+mn-lt"/>
              </a:rPr>
              <a:t>Introduction: </a:t>
            </a:r>
            <a:r>
              <a:rPr lang="en-GB" sz="2200" dirty="0"/>
              <a:t>Family Touch is a mobile application designed to enhance real-time communication, coordination, and emotional connection among family members. Built with a secure backend architecture and user-friendly interface, the app supports features like three-way communication systems between doctors, family members, and patients. messaging, appointment, patients update, </a:t>
            </a:r>
            <a:r>
              <a:rPr lang="en-GB" sz="2200" dirty="0" err="1"/>
              <a:t>ditatican</a:t>
            </a:r>
            <a:r>
              <a:rPr lang="en-GB" sz="2200" dirty="0"/>
              <a:t> review. It empowers families to stay connected across distances while maintaining privacy and control over shared content</a:t>
            </a:r>
          </a:p>
          <a:p>
            <a:endParaRPr lang="en-GB" sz="2400" dirty="0"/>
          </a:p>
          <a:p>
            <a:pPr marL="0" indent="0" algn="just" defTabSz="2952323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800" b="1" dirty="0"/>
              <a:t>Aim –</a:t>
            </a:r>
          </a:p>
          <a:p>
            <a:pPr marL="0" indent="0" algn="just" defTabSz="2952323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400" dirty="0"/>
              <a:t>To develop a secure, user-friendly mobile application for communication between family, patients and health care providers</a:t>
            </a:r>
          </a:p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2400" dirty="0">
              <a:latin typeface="Arial" charset="0"/>
            </a:endParaRPr>
          </a:p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2400" dirty="0">
              <a:latin typeface="Arial" charset="0"/>
            </a:endParaRPr>
          </a:p>
          <a:p>
            <a:pPr marL="0" indent="0" algn="just" defTabSz="2952323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400" b="1" dirty="0"/>
              <a:t>Objective </a:t>
            </a:r>
            <a:r>
              <a:rPr lang="en-GB" sz="2400" dirty="0"/>
              <a:t>–improve </a:t>
            </a:r>
          </a:p>
          <a:p>
            <a:pPr marL="0" indent="0" algn="just" defTabSz="2952323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400" dirty="0"/>
              <a:t>communication efficiency</a:t>
            </a:r>
          </a:p>
          <a:p>
            <a:pPr marL="0" indent="0" algn="just" defTabSz="2952323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400" dirty="0"/>
              <a:t>Simplify medical information </a:t>
            </a:r>
          </a:p>
          <a:p>
            <a:pPr marL="0" indent="0" algn="just" defTabSz="2952323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400" dirty="0"/>
              <a:t>Reduce emotional stress</a:t>
            </a:r>
          </a:p>
          <a:p>
            <a:pPr marL="0" indent="0" algn="just" defTabSz="2952323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400" dirty="0"/>
              <a:t>Enhance patient and family connection </a:t>
            </a:r>
          </a:p>
          <a:p>
            <a:pPr marL="0" indent="0" algn="just" defTabSz="2952323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400" dirty="0"/>
              <a:t>Support medical staff</a:t>
            </a:r>
            <a:endParaRPr lang="en-GB" sz="1600" dirty="0">
              <a:latin typeface="Arial" charset="0"/>
            </a:endParaRPr>
          </a:p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600" dirty="0"/>
          </a:p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600" dirty="0"/>
          </a:p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600" dirty="0"/>
          </a:p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600" dirty="0"/>
          </a:p>
          <a:p>
            <a:pPr marL="0" indent="0" algn="just" defTabSz="2952323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000" dirty="0"/>
              <a:t>Key features </a:t>
            </a:r>
            <a:endParaRPr lang="en-GB" sz="1600" dirty="0"/>
          </a:p>
          <a:p>
            <a:pPr marL="0" indent="0" algn="just" defTabSz="2952323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1600" dirty="0"/>
              <a:t> </a:t>
            </a:r>
          </a:p>
          <a:p>
            <a:pPr marL="342900" indent="-342900" algn="just" defTabSz="2952323" eaLnBrk="1" fontAlgn="auto" hangingPunct="1"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GB" sz="1600" dirty="0"/>
              <a:t>Patients update </a:t>
            </a:r>
          </a:p>
          <a:p>
            <a:pPr marL="342900" indent="-342900" algn="just" defTabSz="2952323" eaLnBrk="1" fontAlgn="auto" hangingPunct="1"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GB" sz="1600" dirty="0"/>
              <a:t>Doctor booking </a:t>
            </a:r>
          </a:p>
          <a:p>
            <a:pPr marL="342900" indent="-342900" algn="just" defTabSz="2952323" eaLnBrk="1" fontAlgn="auto" hangingPunct="1"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GB" sz="1600" dirty="0"/>
              <a:t>Dietitian review</a:t>
            </a:r>
          </a:p>
          <a:p>
            <a:pPr marL="342900" indent="-342900" algn="just" defTabSz="2952323" eaLnBrk="1" fontAlgn="auto" hangingPunct="1"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GB" sz="1600" dirty="0"/>
              <a:t>Massages service</a:t>
            </a:r>
          </a:p>
          <a:p>
            <a:pPr marL="342900" indent="-342900" algn="just" defTabSz="2952323" eaLnBrk="1" fontAlgn="auto" hangingPunct="1"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GB" sz="1600" dirty="0"/>
              <a:t>Real-time update   </a:t>
            </a:r>
          </a:p>
          <a:p>
            <a:pPr marL="342900" indent="-342900" algn="just" defTabSz="2952323" eaLnBrk="1" fontAlgn="auto" hangingPunct="1"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endParaRPr lang="en-GB" sz="1600" dirty="0"/>
          </a:p>
          <a:p>
            <a:pPr marL="342900" indent="-342900" algn="just" defTabSz="2952323" eaLnBrk="1" fontAlgn="auto" hangingPunct="1"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endParaRPr lang="en-GB" sz="1600" dirty="0"/>
          </a:p>
          <a:p>
            <a:pPr marL="342900" indent="-342900" algn="just" defTabSz="2952323" eaLnBrk="1" fontAlgn="auto" hangingPunct="1"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endParaRPr lang="en-GB" sz="1600" dirty="0"/>
          </a:p>
          <a:p>
            <a:pPr marL="342900" indent="-342900" algn="just" defTabSz="2952323" eaLnBrk="1" fontAlgn="auto" hangingPunct="1"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GB" sz="1600" dirty="0"/>
              <a:t>Critical  comparison –</a:t>
            </a:r>
          </a:p>
          <a:p>
            <a:r>
              <a:rPr lang="en-GB" sz="2300" b="1" dirty="0"/>
              <a:t>Dyadic emphasis dominates</a:t>
            </a:r>
            <a:r>
              <a:rPr lang="en-GB" sz="2300" dirty="0"/>
              <a:t>: Most hospital systems and many apps operationalise communication in dyads (doctor–patient), sidelining family stakeholders and creating reactive, sporadic updates. </a:t>
            </a:r>
          </a:p>
          <a:p>
            <a:r>
              <a:rPr lang="en-GB" sz="2300" b="1" dirty="0"/>
              <a:t>Family Touch’s contribution</a:t>
            </a:r>
            <a:r>
              <a:rPr lang="en-GB" sz="2300" dirty="0"/>
              <a:t>: It formalises triadic communication (patient–family–clinician), aiming to convert reactive phone‑call culture into structured, proactive, real‑time streams that embed plain‑language and emotional cues.</a:t>
            </a:r>
          </a:p>
          <a:p>
            <a:pPr marL="342900" indent="-342900" algn="just" defTabSz="2952323" eaLnBrk="1" fontAlgn="auto" hangingPunct="1"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endParaRPr lang="en-GB" sz="2300" dirty="0"/>
          </a:p>
          <a:p>
            <a:pPr marL="342900" indent="-342900" algn="just" defTabSz="2952323" eaLnBrk="1" fontAlgn="auto" hangingPunct="1"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endParaRPr lang="en-GB" sz="1600" dirty="0"/>
          </a:p>
          <a:p>
            <a:pPr marL="0" indent="0" algn="just" defTabSz="2952323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1600" dirty="0"/>
              <a:t>  </a:t>
            </a:r>
          </a:p>
          <a:p>
            <a:pPr marL="0" indent="0" algn="just" defTabSz="2952323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1600" dirty="0"/>
              <a:t> </a:t>
            </a:r>
          </a:p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600" dirty="0"/>
          </a:p>
          <a:p>
            <a:pPr marL="0" indent="0" algn="just" defTabSz="2952323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1800" b="1" dirty="0"/>
              <a:t>Conclusion- </a:t>
            </a:r>
            <a:r>
              <a:rPr lang="en-GB" sz="2200" dirty="0"/>
              <a:t>the family touch mobile application represents a significant step forward in transforming the hospital communication system</a:t>
            </a:r>
          </a:p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2200" dirty="0">
              <a:latin typeface="Arial" charset="0"/>
            </a:endParaRPr>
          </a:p>
          <a:p>
            <a:endParaRPr lang="en-GB" sz="2400" dirty="0"/>
          </a:p>
        </p:txBody>
      </p:sp>
      <p:pic>
        <p:nvPicPr>
          <p:cNvPr id="4" name="Picture 3" descr="A logo of a family&#10;&#10;AI-generated content may be incorrect.">
            <a:extLst>
              <a:ext uri="{FF2B5EF4-FFF2-40B4-BE49-F238E27FC236}">
                <a16:creationId xmlns:a16="http://schemas.microsoft.com/office/drawing/2014/main" id="{2BD874C8-FF33-566D-E050-4B3DAC2C63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6295" y="4079303"/>
            <a:ext cx="8047212" cy="4101417"/>
          </a:xfrm>
          <a:prstGeom prst="rect">
            <a:avLst/>
          </a:prstGeom>
        </p:spPr>
      </p:pic>
      <p:pic>
        <p:nvPicPr>
          <p:cNvPr id="6" name="Picture 5" descr="A blue rectangular sign with white text&#10;&#10;AI-generated content may be incorrect.">
            <a:extLst>
              <a:ext uri="{FF2B5EF4-FFF2-40B4-BE49-F238E27FC236}">
                <a16:creationId xmlns:a16="http://schemas.microsoft.com/office/drawing/2014/main" id="{C1D2556F-9114-179E-A497-4C2DC679AB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2435" y="16652155"/>
            <a:ext cx="6374933" cy="2808312"/>
          </a:xfrm>
          <a:prstGeom prst="rect">
            <a:avLst/>
          </a:prstGeo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BDBBBD8-D395-CB30-7E15-FCCD1B198B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759928" y="8991217"/>
            <a:ext cx="5882506" cy="5429687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1A7F741-3C27-7390-399D-E2BD6AE53C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708163" y="14506042"/>
            <a:ext cx="6007071" cy="3143250"/>
          </a:xfrm>
          <a:prstGeom prst="rect">
            <a:avLst/>
          </a:prstGeom>
        </p:spPr>
      </p:pic>
      <p:pic>
        <p:nvPicPr>
          <p:cNvPr id="10" name="Picture 9" descr="A diagram of a software development process&#10;&#10;AI-generated content may be incorrect.">
            <a:extLst>
              <a:ext uri="{FF2B5EF4-FFF2-40B4-BE49-F238E27FC236}">
                <a16:creationId xmlns:a16="http://schemas.microsoft.com/office/drawing/2014/main" id="{11C00FE1-7FDE-ABE6-35A2-144D5F2DCCE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7015" y="19933363"/>
            <a:ext cx="7128793" cy="3147333"/>
          </a:xfrm>
          <a:prstGeom prst="rect">
            <a:avLst/>
          </a:prstGeom>
        </p:spPr>
      </p:pic>
      <p:pic>
        <p:nvPicPr>
          <p:cNvPr id="25602" name="Picture 2" descr="University of Wales Trinity Saint David ...">
            <a:extLst>
              <a:ext uri="{FF2B5EF4-FFF2-40B4-BE49-F238E27FC236}">
                <a16:creationId xmlns:a16="http://schemas.microsoft.com/office/drawing/2014/main" id="{FDF3A415-B8FE-A704-8B78-BBF1DB9F6C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89" y="1037619"/>
            <a:ext cx="3209925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F806AB8-BE75-5143-52B9-BD9C31A37BD0}"/>
              </a:ext>
            </a:extLst>
          </p:cNvPr>
          <p:cNvSpPr txBox="1"/>
          <p:nvPr/>
        </p:nvSpPr>
        <p:spPr>
          <a:xfrm>
            <a:off x="14683507" y="17939325"/>
            <a:ext cx="6019003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400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REFERENCE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[1] E. Ha and N. Longnecker, “Doctor-patient communication: a review,” Ochsner Journal, vol. 10, no. 1, pp. 38–43, 2010.</a:t>
            </a:r>
          </a:p>
          <a:p>
            <a:pPr>
              <a:buNone/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[2] L. M. L. Ong, J. C. J. M. de Haes, A. M. Hoos, and F. B. 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Lammes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“Doctor–patient communication: a review of the literature,” Social Science &amp; Medicine, vol. 50, no. 6, pp. 903–918, 2000.</a:t>
            </a:r>
          </a:p>
          <a:p>
            <a:pPr>
              <a:buNone/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[3] N. D. Berkman, S. L. Sheridan, K. E. Donahue, D. J. Halpern, and K. Crotty, “Low health literacy and health outcomes: an updated systematic review,” Annals of Internal Medicine, vol. 155, no. 2, pp. 97–107, 2011.</a:t>
            </a:r>
          </a:p>
          <a:p>
            <a:pPr>
              <a:buNone/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pPr>
              <a:buNone/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[4] D. 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Nutbeam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“The evolving concept of health literacy,” Social Science &amp; Medicine, vol. 67, no. 12, pp. 2072–2078, 2008.</a:t>
            </a:r>
          </a:p>
          <a:p>
            <a:pPr>
              <a:buNone/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pPr>
              <a:buNone/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[5] J. Zhao, B. Freeman, and M. Li, “Can mobile phone apps influence people's health 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behavior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change? An evidence review,” J. Med. Internet Res., vol. 18, no. 11, p. e287, 2016.</a:t>
            </a:r>
          </a:p>
          <a:p>
            <a:pPr>
              <a:buNone/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[6] C. L. Ventola, “Mobile devices and apps for health care professionals: uses and benefits,” Pharmacy and Therapeutics, vol. 39, no. 5, pp. 356–364, 2014.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90AD1EF-DB3E-D772-C8F3-49FC515751A5}"/>
              </a:ext>
            </a:extLst>
          </p:cNvPr>
          <p:cNvSpPr txBox="1"/>
          <p:nvPr/>
        </p:nvSpPr>
        <p:spPr>
          <a:xfrm>
            <a:off x="5323942" y="1354850"/>
            <a:ext cx="1069657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                                        </a:t>
            </a: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MUHAMMAD AKTERUZZMAN</a:t>
            </a:r>
          </a:p>
          <a:p>
            <a:pPr>
              <a:buNone/>
            </a:pP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                                                              2216724</a:t>
            </a:r>
          </a:p>
          <a:p>
            <a:pPr>
              <a:buNone/>
            </a:pP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                                         SUPERVISOR- KOUSHIK MODUCK</a:t>
            </a:r>
          </a:p>
        </p:txBody>
      </p:sp>
      <p:pic>
        <p:nvPicPr>
          <p:cNvPr id="16" name="Picture 15" descr="A diagram of a software company&#10;&#10;AI-generated content may be incorrect.">
            <a:extLst>
              <a:ext uri="{FF2B5EF4-FFF2-40B4-BE49-F238E27FC236}">
                <a16:creationId xmlns:a16="http://schemas.microsoft.com/office/drawing/2014/main" id="{EC220461-29C5-0060-B97E-7224AF6BD5A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8638" y="8210687"/>
            <a:ext cx="7781328" cy="8374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0171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7" ma:contentTypeDescription="Create a new document." ma:contentTypeScope="" ma:versionID="31848cafc50b496730938f8f8ddb8725">
  <xsd:schema xmlns:xsd="http://www.w3.org/2001/XMLSchema" xmlns:xs="http://www.w3.org/2001/XMLSchema" xmlns:p="http://schemas.microsoft.com/office/2006/metadata/properties" xmlns:ns3="da3f2772-8f1e-4acb-bd98-3a0ee892f48a" targetNamespace="http://schemas.microsoft.com/office/2006/metadata/properties" ma:root="true" ma:fieldsID="8311e450c20e499fdbe4186d98c1dc5b" ns3:_="">
    <xsd:import namespace="da3f2772-8f1e-4acb-bd98-3a0ee892f48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  <xsd:element ref="ns3:_activity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BillingMetadata" ma:index="14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Props1.xml><?xml version="1.0" encoding="utf-8"?>
<ds:datastoreItem xmlns:ds="http://schemas.openxmlformats.org/officeDocument/2006/customXml" ds:itemID="{D3D5C0BF-FAFB-4E20-A400-78F3284648A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82A5D98-F87B-4E72-BF85-307C2D3C25F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D059C93-25F0-439A-A06D-4459720CCC80}">
  <ds:schemaRefs>
    <ds:schemaRef ds:uri="http://schemas.microsoft.com/office/2006/documentManagement/types"/>
    <ds:schemaRef ds:uri="http://schemas.microsoft.com/office/2006/metadata/properties"/>
    <ds:schemaRef ds:uri="da3f2772-8f1e-4acb-bd98-3a0ee892f48a"/>
    <ds:schemaRef ds:uri="http://www.w3.org/XML/1998/namespace"/>
    <ds:schemaRef ds:uri="http://purl.org/dc/dcmitype/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5108</TotalTime>
  <Words>538</Words>
  <Application>Microsoft Office PowerPoint</Application>
  <PresentationFormat>Custom</PresentationFormat>
  <Paragraphs>48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Arial</vt:lpstr>
      <vt:lpstr>Century Gothic</vt:lpstr>
      <vt:lpstr>Times New Roman</vt:lpstr>
      <vt:lpstr>Wingdings 3</vt:lpstr>
      <vt:lpstr>Ion</vt:lpstr>
      <vt:lpstr>                                                         FAMILY TOUCH            Enhancing Hospital Communication Through a Three-way Mobile App </vt:lpstr>
    </vt:vector>
  </TitlesOfParts>
  <Company>Glasgow Caledonian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Information Services</dc:creator>
  <cp:lastModifiedBy>Muhammad Akteruzzman (2216724)</cp:lastModifiedBy>
  <cp:revision>120</cp:revision>
  <dcterms:created xsi:type="dcterms:W3CDTF">2011-03-24T13:52:41Z</dcterms:created>
  <dcterms:modified xsi:type="dcterms:W3CDTF">2025-12-18T23:08:59Z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