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8" r:id="rId4"/>
    <p:sldId id="259" r:id="rId5"/>
    <p:sldId id="262" r:id="rId6"/>
    <p:sldId id="267" r:id="rId7"/>
    <p:sldId id="260" r:id="rId8"/>
    <p:sldId id="263" r:id="rId9"/>
    <p:sldId id="265" r:id="rId10"/>
    <p:sldId id="266" r:id="rId11"/>
    <p:sldId id="269" r:id="rId12"/>
    <p:sldId id="261"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B3558"/>
    <a:srgbClr val="33E9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0" autoAdjust="0"/>
    <p:restoredTop sz="94649" autoAdjust="0"/>
  </p:normalViewPr>
  <p:slideViewPr>
    <p:cSldViewPr snapToGrid="0">
      <p:cViewPr varScale="1">
        <p:scale>
          <a:sx n="77" d="100"/>
          <a:sy n="77" d="100"/>
        </p:scale>
        <p:origin x="76"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bana Begum (2120023)" userId="f71b79d6-ff78-45c2-8ff9-b294808a436b" providerId="ADAL" clId="{B7C01D86-23B0-41B7-82CF-41F43FEFD153}"/>
    <pc:docChg chg="undo custSel addSld delSld modSld sldOrd">
      <pc:chgData name="Shbana Begum (2120023)" userId="f71b79d6-ff78-45c2-8ff9-b294808a436b" providerId="ADAL" clId="{B7C01D86-23B0-41B7-82CF-41F43FEFD153}" dt="2022-08-04T00:25:29.842" v="8108" actId="1076"/>
      <pc:docMkLst>
        <pc:docMk/>
      </pc:docMkLst>
      <pc:sldChg chg="addSp delSp modSp mod setBg addAnim">
        <pc:chgData name="Shbana Begum (2120023)" userId="f71b79d6-ff78-45c2-8ff9-b294808a436b" providerId="ADAL" clId="{B7C01D86-23B0-41B7-82CF-41F43FEFD153}" dt="2022-06-28T21:33:16.056" v="2676" actId="207"/>
        <pc:sldMkLst>
          <pc:docMk/>
          <pc:sldMk cId="3755857245" sldId="256"/>
        </pc:sldMkLst>
        <pc:spChg chg="mod">
          <ac:chgData name="Shbana Begum (2120023)" userId="f71b79d6-ff78-45c2-8ff9-b294808a436b" providerId="ADAL" clId="{B7C01D86-23B0-41B7-82CF-41F43FEFD153}" dt="2022-06-28T21:33:16.056" v="2676" actId="207"/>
          <ac:spMkLst>
            <pc:docMk/>
            <pc:sldMk cId="3755857245" sldId="256"/>
            <ac:spMk id="2" creationId="{C22B750B-774F-A795-F74C-32AD5157FA18}"/>
          </ac:spMkLst>
        </pc:spChg>
        <pc:spChg chg="del">
          <ac:chgData name="Shbana Begum (2120023)" userId="f71b79d6-ff78-45c2-8ff9-b294808a436b" providerId="ADAL" clId="{B7C01D86-23B0-41B7-82CF-41F43FEFD153}" dt="2022-06-28T18:43:38.364" v="30" actId="478"/>
          <ac:spMkLst>
            <pc:docMk/>
            <pc:sldMk cId="3755857245" sldId="256"/>
            <ac:spMk id="3" creationId="{DC2F2901-DC32-8BA9-BEC0-F77DB2D226DE}"/>
          </ac:spMkLst>
        </pc:spChg>
        <pc:spChg chg="add">
          <ac:chgData name="Shbana Begum (2120023)" userId="f71b79d6-ff78-45c2-8ff9-b294808a436b" providerId="ADAL" clId="{B7C01D86-23B0-41B7-82CF-41F43FEFD153}" dt="2022-06-28T21:31:19.490" v="2665" actId="26606"/>
          <ac:spMkLst>
            <pc:docMk/>
            <pc:sldMk cId="3755857245" sldId="256"/>
            <ac:spMk id="7" creationId="{62AE8E50-35D4-4D5A-A4BB-168CBB027DA2}"/>
          </ac:spMkLst>
        </pc:spChg>
        <pc:spChg chg="add">
          <ac:chgData name="Shbana Begum (2120023)" userId="f71b79d6-ff78-45c2-8ff9-b294808a436b" providerId="ADAL" clId="{B7C01D86-23B0-41B7-82CF-41F43FEFD153}" dt="2022-06-28T21:31:19.490" v="2665" actId="26606"/>
          <ac:spMkLst>
            <pc:docMk/>
            <pc:sldMk cId="3755857245" sldId="256"/>
            <ac:spMk id="9" creationId="{C37D1D6D-17D8-4296-B000-665D1892D01E}"/>
          </ac:spMkLst>
        </pc:spChg>
        <pc:spChg chg="add">
          <ac:chgData name="Shbana Begum (2120023)" userId="f71b79d6-ff78-45c2-8ff9-b294808a436b" providerId="ADAL" clId="{B7C01D86-23B0-41B7-82CF-41F43FEFD153}" dt="2022-06-28T21:31:19.490" v="2665" actId="26606"/>
          <ac:spMkLst>
            <pc:docMk/>
            <pc:sldMk cId="3755857245" sldId="256"/>
            <ac:spMk id="11" creationId="{1B26E892-1320-40AA-9CA1-246721C18768}"/>
          </ac:spMkLst>
        </pc:spChg>
        <pc:spChg chg="add">
          <ac:chgData name="Shbana Begum (2120023)" userId="f71b79d6-ff78-45c2-8ff9-b294808a436b" providerId="ADAL" clId="{B7C01D86-23B0-41B7-82CF-41F43FEFD153}" dt="2022-06-28T21:31:19.490" v="2665" actId="26606"/>
          <ac:spMkLst>
            <pc:docMk/>
            <pc:sldMk cId="3755857245" sldId="256"/>
            <ac:spMk id="15" creationId="{C170DF7D-4686-4BD5-A9CD-C8964928468D}"/>
          </ac:spMkLst>
        </pc:spChg>
        <pc:cxnChg chg="add">
          <ac:chgData name="Shbana Begum (2120023)" userId="f71b79d6-ff78-45c2-8ff9-b294808a436b" providerId="ADAL" clId="{B7C01D86-23B0-41B7-82CF-41F43FEFD153}" dt="2022-06-28T21:31:19.490" v="2665" actId="26606"/>
          <ac:cxnSpMkLst>
            <pc:docMk/>
            <pc:sldMk cId="3755857245" sldId="256"/>
            <ac:cxnSpMk id="13" creationId="{C9A1F79C-E4D1-4AAE-BA11-3A09005252E3}"/>
          </ac:cxnSpMkLst>
        </pc:cxnChg>
      </pc:sldChg>
      <pc:sldChg chg="addSp modSp new mod modAnim">
        <pc:chgData name="Shbana Begum (2120023)" userId="f71b79d6-ff78-45c2-8ff9-b294808a436b" providerId="ADAL" clId="{B7C01D86-23B0-41B7-82CF-41F43FEFD153}" dt="2022-07-09T22:16:20.424" v="7306" actId="255"/>
        <pc:sldMkLst>
          <pc:docMk/>
          <pc:sldMk cId="3596381026" sldId="257"/>
        </pc:sldMkLst>
        <pc:spChg chg="add mod">
          <ac:chgData name="Shbana Begum (2120023)" userId="f71b79d6-ff78-45c2-8ff9-b294808a436b" providerId="ADAL" clId="{B7C01D86-23B0-41B7-82CF-41F43FEFD153}" dt="2022-07-09T22:16:20.424" v="7306" actId="255"/>
          <ac:spMkLst>
            <pc:docMk/>
            <pc:sldMk cId="3596381026" sldId="257"/>
            <ac:spMk id="2" creationId="{0BA803F8-77CA-5521-B5FA-6BB59E2EBA3D}"/>
          </ac:spMkLst>
        </pc:spChg>
      </pc:sldChg>
      <pc:sldChg chg="add del">
        <pc:chgData name="Shbana Begum (2120023)" userId="f71b79d6-ff78-45c2-8ff9-b294808a436b" providerId="ADAL" clId="{B7C01D86-23B0-41B7-82CF-41F43FEFD153}" dt="2022-07-09T22:07:16.672" v="7245" actId="2696"/>
        <pc:sldMkLst>
          <pc:docMk/>
          <pc:sldMk cId="152448868" sldId="258"/>
        </pc:sldMkLst>
      </pc:sldChg>
      <pc:sldChg chg="addSp delSp modSp new del mod ord modAnim">
        <pc:chgData name="Shbana Begum (2120023)" userId="f71b79d6-ff78-45c2-8ff9-b294808a436b" providerId="ADAL" clId="{B7C01D86-23B0-41B7-82CF-41F43FEFD153}" dt="2022-07-09T22:06:49.974" v="7240" actId="2696"/>
        <pc:sldMkLst>
          <pc:docMk/>
          <pc:sldMk cId="769044367" sldId="258"/>
        </pc:sldMkLst>
        <pc:spChg chg="add mod">
          <ac:chgData name="Shbana Begum (2120023)" userId="f71b79d6-ff78-45c2-8ff9-b294808a436b" providerId="ADAL" clId="{B7C01D86-23B0-41B7-82CF-41F43FEFD153}" dt="2022-06-28T20:58:05.439" v="1598" actId="20577"/>
          <ac:spMkLst>
            <pc:docMk/>
            <pc:sldMk cId="769044367" sldId="258"/>
            <ac:spMk id="2" creationId="{687505A9-178C-5756-26F0-F9631CE16489}"/>
          </ac:spMkLst>
        </pc:spChg>
        <pc:spChg chg="add del mod">
          <ac:chgData name="Shbana Begum (2120023)" userId="f71b79d6-ff78-45c2-8ff9-b294808a436b" providerId="ADAL" clId="{B7C01D86-23B0-41B7-82CF-41F43FEFD153}" dt="2022-06-28T20:18:54.289" v="1419" actId="478"/>
          <ac:spMkLst>
            <pc:docMk/>
            <pc:sldMk cId="769044367" sldId="258"/>
            <ac:spMk id="3" creationId="{2A68BCA7-71D6-7B5D-BC6D-335DD3298ACE}"/>
          </ac:spMkLst>
        </pc:spChg>
        <pc:spChg chg="add del mod">
          <ac:chgData name="Shbana Begum (2120023)" userId="f71b79d6-ff78-45c2-8ff9-b294808a436b" providerId="ADAL" clId="{B7C01D86-23B0-41B7-82CF-41F43FEFD153}" dt="2022-06-28T20:18:48.499" v="1416" actId="478"/>
          <ac:spMkLst>
            <pc:docMk/>
            <pc:sldMk cId="769044367" sldId="258"/>
            <ac:spMk id="4" creationId="{187372AB-E4E1-C8CE-F2AE-E8F1EA888205}"/>
          </ac:spMkLst>
        </pc:spChg>
        <pc:spChg chg="add del mod">
          <ac:chgData name="Shbana Begum (2120023)" userId="f71b79d6-ff78-45c2-8ff9-b294808a436b" providerId="ADAL" clId="{B7C01D86-23B0-41B7-82CF-41F43FEFD153}" dt="2022-06-28T20:18:52.481" v="1418" actId="478"/>
          <ac:spMkLst>
            <pc:docMk/>
            <pc:sldMk cId="769044367" sldId="258"/>
            <ac:spMk id="5" creationId="{B829FA4B-45F8-35C8-A7F3-8CC0271FF037}"/>
          </ac:spMkLst>
        </pc:spChg>
        <pc:spChg chg="add del mod">
          <ac:chgData name="Shbana Begum (2120023)" userId="f71b79d6-ff78-45c2-8ff9-b294808a436b" providerId="ADAL" clId="{B7C01D86-23B0-41B7-82CF-41F43FEFD153}" dt="2022-06-28T20:18:50.177" v="1417" actId="478"/>
          <ac:spMkLst>
            <pc:docMk/>
            <pc:sldMk cId="769044367" sldId="258"/>
            <ac:spMk id="6" creationId="{BD077E20-EFB1-1D92-4F55-17438FEF0A4A}"/>
          </ac:spMkLst>
        </pc:spChg>
        <pc:spChg chg="add del mod">
          <ac:chgData name="Shbana Begum (2120023)" userId="f71b79d6-ff78-45c2-8ff9-b294808a436b" providerId="ADAL" clId="{B7C01D86-23B0-41B7-82CF-41F43FEFD153}" dt="2022-06-28T20:19:49.506" v="1425" actId="478"/>
          <ac:spMkLst>
            <pc:docMk/>
            <pc:sldMk cId="769044367" sldId="258"/>
            <ac:spMk id="7" creationId="{89335164-A552-01C5-6394-E4B8573064F6}"/>
          </ac:spMkLst>
        </pc:spChg>
        <pc:spChg chg="add del mod">
          <ac:chgData name="Shbana Begum (2120023)" userId="f71b79d6-ff78-45c2-8ff9-b294808a436b" providerId="ADAL" clId="{B7C01D86-23B0-41B7-82CF-41F43FEFD153}" dt="2022-06-28T20:19:47.379" v="1424" actId="478"/>
          <ac:spMkLst>
            <pc:docMk/>
            <pc:sldMk cId="769044367" sldId="258"/>
            <ac:spMk id="8" creationId="{000F05F0-CB7B-1A1E-568A-C6DC481769CD}"/>
          </ac:spMkLst>
        </pc:spChg>
        <pc:spChg chg="add del mod">
          <ac:chgData name="Shbana Begum (2120023)" userId="f71b79d6-ff78-45c2-8ff9-b294808a436b" providerId="ADAL" clId="{B7C01D86-23B0-41B7-82CF-41F43FEFD153}" dt="2022-06-28T20:20:13.907" v="1428" actId="478"/>
          <ac:spMkLst>
            <pc:docMk/>
            <pc:sldMk cId="769044367" sldId="258"/>
            <ac:spMk id="9" creationId="{85A33830-2A38-1A81-9A76-12FA63E679F2}"/>
          </ac:spMkLst>
        </pc:spChg>
        <pc:spChg chg="add mod">
          <ac:chgData name="Shbana Begum (2120023)" userId="f71b79d6-ff78-45c2-8ff9-b294808a436b" providerId="ADAL" clId="{B7C01D86-23B0-41B7-82CF-41F43FEFD153}" dt="2022-06-28T21:40:51.049" v="2705" actId="207"/>
          <ac:spMkLst>
            <pc:docMk/>
            <pc:sldMk cId="769044367" sldId="258"/>
            <ac:spMk id="16" creationId="{73EFA595-7D15-6220-87EC-D803FB35E9DD}"/>
          </ac:spMkLst>
        </pc:spChg>
        <pc:spChg chg="add mod">
          <ac:chgData name="Shbana Begum (2120023)" userId="f71b79d6-ff78-45c2-8ff9-b294808a436b" providerId="ADAL" clId="{B7C01D86-23B0-41B7-82CF-41F43FEFD153}" dt="2022-06-28T21:28:35.163" v="2660" actId="1076"/>
          <ac:spMkLst>
            <pc:docMk/>
            <pc:sldMk cId="769044367" sldId="258"/>
            <ac:spMk id="17" creationId="{F86FB37F-015A-E9CB-9092-77BE07685487}"/>
          </ac:spMkLst>
        </pc:spChg>
        <pc:spChg chg="add mod">
          <ac:chgData name="Shbana Begum (2120023)" userId="f71b79d6-ff78-45c2-8ff9-b294808a436b" providerId="ADAL" clId="{B7C01D86-23B0-41B7-82CF-41F43FEFD153}" dt="2022-06-28T21:28:17.593" v="2658" actId="1076"/>
          <ac:spMkLst>
            <pc:docMk/>
            <pc:sldMk cId="769044367" sldId="258"/>
            <ac:spMk id="18" creationId="{A48FF9F3-3691-1E57-E8E3-61FA8C4893AF}"/>
          </ac:spMkLst>
        </pc:spChg>
        <pc:spChg chg="add mod">
          <ac:chgData name="Shbana Begum (2120023)" userId="f71b79d6-ff78-45c2-8ff9-b294808a436b" providerId="ADAL" clId="{B7C01D86-23B0-41B7-82CF-41F43FEFD153}" dt="2022-06-28T21:41:07.383" v="2706" actId="207"/>
          <ac:spMkLst>
            <pc:docMk/>
            <pc:sldMk cId="769044367" sldId="258"/>
            <ac:spMk id="19" creationId="{022840D1-F098-F242-90D1-3ACA546E02BD}"/>
          </ac:spMkLst>
        </pc:spChg>
        <pc:spChg chg="add del mod">
          <ac:chgData name="Shbana Begum (2120023)" userId="f71b79d6-ff78-45c2-8ff9-b294808a436b" providerId="ADAL" clId="{B7C01D86-23B0-41B7-82CF-41F43FEFD153}" dt="2022-06-28T20:55:32.576" v="1584"/>
          <ac:spMkLst>
            <pc:docMk/>
            <pc:sldMk cId="769044367" sldId="258"/>
            <ac:spMk id="20" creationId="{A1086BE4-48BB-F6C6-7CC9-A99EB04616BA}"/>
          </ac:spMkLst>
        </pc:spChg>
        <pc:spChg chg="add del mod">
          <ac:chgData name="Shbana Begum (2120023)" userId="f71b79d6-ff78-45c2-8ff9-b294808a436b" providerId="ADAL" clId="{B7C01D86-23B0-41B7-82CF-41F43FEFD153}" dt="2022-06-28T21:08:39.289" v="2112" actId="478"/>
          <ac:spMkLst>
            <pc:docMk/>
            <pc:sldMk cId="769044367" sldId="258"/>
            <ac:spMk id="21" creationId="{87F4237C-A511-CD42-09D4-85970DDA2FEA}"/>
          </ac:spMkLst>
        </pc:spChg>
        <pc:spChg chg="add mod">
          <ac:chgData name="Shbana Begum (2120023)" userId="f71b79d6-ff78-45c2-8ff9-b294808a436b" providerId="ADAL" clId="{B7C01D86-23B0-41B7-82CF-41F43FEFD153}" dt="2022-06-28T21:58:55.514" v="3277" actId="20577"/>
          <ac:spMkLst>
            <pc:docMk/>
            <pc:sldMk cId="769044367" sldId="258"/>
            <ac:spMk id="22" creationId="{46F0DFCF-3260-67D4-ADE7-5627658C6B9E}"/>
          </ac:spMkLst>
        </pc:spChg>
        <pc:spChg chg="add mod">
          <ac:chgData name="Shbana Begum (2120023)" userId="f71b79d6-ff78-45c2-8ff9-b294808a436b" providerId="ADAL" clId="{B7C01D86-23B0-41B7-82CF-41F43FEFD153}" dt="2022-06-28T21:59:03.231" v="3285" actId="20577"/>
          <ac:spMkLst>
            <pc:docMk/>
            <pc:sldMk cId="769044367" sldId="258"/>
            <ac:spMk id="23" creationId="{6CBE0297-45F4-A5FE-3197-F7F8FE6F11FC}"/>
          </ac:spMkLst>
        </pc:spChg>
        <pc:spChg chg="add mod">
          <ac:chgData name="Shbana Begum (2120023)" userId="f71b79d6-ff78-45c2-8ff9-b294808a436b" providerId="ADAL" clId="{B7C01D86-23B0-41B7-82CF-41F43FEFD153}" dt="2022-06-28T21:36:37.459" v="2692" actId="2711"/>
          <ac:spMkLst>
            <pc:docMk/>
            <pc:sldMk cId="769044367" sldId="258"/>
            <ac:spMk id="24" creationId="{79899BC4-CCAD-6EE1-5072-A5755B64AD2D}"/>
          </ac:spMkLst>
        </pc:spChg>
        <pc:spChg chg="add mod">
          <ac:chgData name="Shbana Begum (2120023)" userId="f71b79d6-ff78-45c2-8ff9-b294808a436b" providerId="ADAL" clId="{B7C01D86-23B0-41B7-82CF-41F43FEFD153}" dt="2022-06-28T21:36:08.080" v="2690" actId="2711"/>
          <ac:spMkLst>
            <pc:docMk/>
            <pc:sldMk cId="769044367" sldId="258"/>
            <ac:spMk id="25" creationId="{0D0B0852-885D-E8C2-B7A8-7A254DB8972D}"/>
          </ac:spMkLst>
        </pc:spChg>
        <pc:cxnChg chg="add del">
          <ac:chgData name="Shbana Begum (2120023)" userId="f71b79d6-ff78-45c2-8ff9-b294808a436b" providerId="ADAL" clId="{B7C01D86-23B0-41B7-82CF-41F43FEFD153}" dt="2022-06-28T20:21:00.472" v="1430" actId="478"/>
          <ac:cxnSpMkLst>
            <pc:docMk/>
            <pc:sldMk cId="769044367" sldId="258"/>
            <ac:cxnSpMk id="11" creationId="{0290C6BE-2069-2ADF-9D95-7F0F0100C222}"/>
          </ac:cxnSpMkLst>
        </pc:cxnChg>
        <pc:cxnChg chg="add mod">
          <ac:chgData name="Shbana Begum (2120023)" userId="f71b79d6-ff78-45c2-8ff9-b294808a436b" providerId="ADAL" clId="{B7C01D86-23B0-41B7-82CF-41F43FEFD153}" dt="2022-06-28T20:49:30.744" v="1500" actId="1076"/>
          <ac:cxnSpMkLst>
            <pc:docMk/>
            <pc:sldMk cId="769044367" sldId="258"/>
            <ac:cxnSpMk id="13" creationId="{CF562A3F-3895-8B5B-81DC-C0817A171374}"/>
          </ac:cxnSpMkLst>
        </pc:cxnChg>
        <pc:cxnChg chg="add mod">
          <ac:chgData name="Shbana Begum (2120023)" userId="f71b79d6-ff78-45c2-8ff9-b294808a436b" providerId="ADAL" clId="{B7C01D86-23B0-41B7-82CF-41F43FEFD153}" dt="2022-06-28T20:54:46.439" v="1579" actId="1076"/>
          <ac:cxnSpMkLst>
            <pc:docMk/>
            <pc:sldMk cId="769044367" sldId="258"/>
            <ac:cxnSpMk id="14" creationId="{221B7AA5-716F-62E3-53B9-A03C72DD892D}"/>
          </ac:cxnSpMkLst>
        </pc:cxnChg>
      </pc:sldChg>
      <pc:sldChg chg="addSp modSp new mod modAnim">
        <pc:chgData name="Shbana Begum (2120023)" userId="f71b79d6-ff78-45c2-8ff9-b294808a436b" providerId="ADAL" clId="{B7C01D86-23B0-41B7-82CF-41F43FEFD153}" dt="2022-07-05T15:55:30.688" v="5692"/>
        <pc:sldMkLst>
          <pc:docMk/>
          <pc:sldMk cId="1067244824" sldId="259"/>
        </pc:sldMkLst>
        <pc:graphicFrameChg chg="add mod modGraphic">
          <ac:chgData name="Shbana Begum (2120023)" userId="f71b79d6-ff78-45c2-8ff9-b294808a436b" providerId="ADAL" clId="{B7C01D86-23B0-41B7-82CF-41F43FEFD153}" dt="2022-07-05T15:37:45.701" v="5088" actId="20577"/>
          <ac:graphicFrameMkLst>
            <pc:docMk/>
            <pc:sldMk cId="1067244824" sldId="259"/>
            <ac:graphicFrameMk id="2" creationId="{4D67165C-B31F-8FA0-3FA6-EF8BD0A4A09D}"/>
          </ac:graphicFrameMkLst>
        </pc:graphicFrameChg>
      </pc:sldChg>
      <pc:sldChg chg="addSp delSp modSp new mod">
        <pc:chgData name="Shbana Begum (2120023)" userId="f71b79d6-ff78-45c2-8ff9-b294808a436b" providerId="ADAL" clId="{B7C01D86-23B0-41B7-82CF-41F43FEFD153}" dt="2022-08-04T00:25:29.842" v="8108" actId="1076"/>
        <pc:sldMkLst>
          <pc:docMk/>
          <pc:sldMk cId="3130172895" sldId="260"/>
        </pc:sldMkLst>
        <pc:spChg chg="add mod">
          <ac:chgData name="Shbana Begum (2120023)" userId="f71b79d6-ff78-45c2-8ff9-b294808a436b" providerId="ADAL" clId="{B7C01D86-23B0-41B7-82CF-41F43FEFD153}" dt="2022-08-04T00:17:28.435" v="8074" actId="1076"/>
          <ac:spMkLst>
            <pc:docMk/>
            <pc:sldMk cId="3130172895" sldId="260"/>
            <ac:spMk id="2" creationId="{2D08E019-D2AA-57CA-A8B1-D33FA8C27B86}"/>
          </ac:spMkLst>
        </pc:spChg>
        <pc:spChg chg="add mod">
          <ac:chgData name="Shbana Begum (2120023)" userId="f71b79d6-ff78-45c2-8ff9-b294808a436b" providerId="ADAL" clId="{B7C01D86-23B0-41B7-82CF-41F43FEFD153}" dt="2022-08-04T00:18:42.870" v="8092" actId="1076"/>
          <ac:spMkLst>
            <pc:docMk/>
            <pc:sldMk cId="3130172895" sldId="260"/>
            <ac:spMk id="3" creationId="{DF7035A0-670C-ED53-8205-625E6B1AA5EC}"/>
          </ac:spMkLst>
        </pc:spChg>
        <pc:spChg chg="add mod">
          <ac:chgData name="Shbana Begum (2120023)" userId="f71b79d6-ff78-45c2-8ff9-b294808a436b" providerId="ADAL" clId="{B7C01D86-23B0-41B7-82CF-41F43FEFD153}" dt="2022-08-04T00:19:40.197" v="8106" actId="1076"/>
          <ac:spMkLst>
            <pc:docMk/>
            <pc:sldMk cId="3130172895" sldId="260"/>
            <ac:spMk id="12" creationId="{9258AD1F-7D62-A87E-F71C-8A3662B8C8AF}"/>
          </ac:spMkLst>
        </pc:spChg>
        <pc:spChg chg="add mod">
          <ac:chgData name="Shbana Begum (2120023)" userId="f71b79d6-ff78-45c2-8ff9-b294808a436b" providerId="ADAL" clId="{B7C01D86-23B0-41B7-82CF-41F43FEFD153}" dt="2022-08-04T00:19:36.657" v="8105" actId="1076"/>
          <ac:spMkLst>
            <pc:docMk/>
            <pc:sldMk cId="3130172895" sldId="260"/>
            <ac:spMk id="13" creationId="{72C65F22-71E9-CEBD-363F-CD408811F50E}"/>
          </ac:spMkLst>
        </pc:spChg>
        <pc:spChg chg="add mod">
          <ac:chgData name="Shbana Begum (2120023)" userId="f71b79d6-ff78-45c2-8ff9-b294808a436b" providerId="ADAL" clId="{B7C01D86-23B0-41B7-82CF-41F43FEFD153}" dt="2022-08-04T00:17:40.057" v="8077" actId="1076"/>
          <ac:spMkLst>
            <pc:docMk/>
            <pc:sldMk cId="3130172895" sldId="260"/>
            <ac:spMk id="14" creationId="{780EC377-68CB-BAD0-D3C5-D0B30BD55A45}"/>
          </ac:spMkLst>
        </pc:spChg>
        <pc:spChg chg="add mod">
          <ac:chgData name="Shbana Begum (2120023)" userId="f71b79d6-ff78-45c2-8ff9-b294808a436b" providerId="ADAL" clId="{B7C01D86-23B0-41B7-82CF-41F43FEFD153}" dt="2022-08-04T00:17:28.435" v="8074" actId="1076"/>
          <ac:spMkLst>
            <pc:docMk/>
            <pc:sldMk cId="3130172895" sldId="260"/>
            <ac:spMk id="15" creationId="{2A6A2A5A-C0C1-4ECB-87B3-C5AD6174648E}"/>
          </ac:spMkLst>
        </pc:spChg>
        <pc:spChg chg="add mod">
          <ac:chgData name="Shbana Begum (2120023)" userId="f71b79d6-ff78-45c2-8ff9-b294808a436b" providerId="ADAL" clId="{B7C01D86-23B0-41B7-82CF-41F43FEFD153}" dt="2022-08-04T00:18:15.518" v="8086" actId="1076"/>
          <ac:spMkLst>
            <pc:docMk/>
            <pc:sldMk cId="3130172895" sldId="260"/>
            <ac:spMk id="16" creationId="{0633DEA2-C9AC-A3E7-FBBB-1AD1729EF0B4}"/>
          </ac:spMkLst>
        </pc:spChg>
        <pc:spChg chg="add mod">
          <ac:chgData name="Shbana Begum (2120023)" userId="f71b79d6-ff78-45c2-8ff9-b294808a436b" providerId="ADAL" clId="{B7C01D86-23B0-41B7-82CF-41F43FEFD153}" dt="2022-08-04T00:17:56.853" v="8081" actId="1076"/>
          <ac:spMkLst>
            <pc:docMk/>
            <pc:sldMk cId="3130172895" sldId="260"/>
            <ac:spMk id="17" creationId="{BEE13C55-183A-DAF9-7506-0F3B94FCFF30}"/>
          </ac:spMkLst>
        </pc:spChg>
        <pc:spChg chg="add mod">
          <ac:chgData name="Shbana Begum (2120023)" userId="f71b79d6-ff78-45c2-8ff9-b294808a436b" providerId="ADAL" clId="{B7C01D86-23B0-41B7-82CF-41F43FEFD153}" dt="2022-08-04T00:18:36.315" v="8090" actId="1076"/>
          <ac:spMkLst>
            <pc:docMk/>
            <pc:sldMk cId="3130172895" sldId="260"/>
            <ac:spMk id="18" creationId="{C1DE10E9-D7DE-A49E-5FAE-35C8D6DDBEA8}"/>
          </ac:spMkLst>
        </pc:spChg>
        <pc:spChg chg="add mod">
          <ac:chgData name="Shbana Begum (2120023)" userId="f71b79d6-ff78-45c2-8ff9-b294808a436b" providerId="ADAL" clId="{B7C01D86-23B0-41B7-82CF-41F43FEFD153}" dt="2022-08-04T00:18:29.221" v="8088" actId="1076"/>
          <ac:spMkLst>
            <pc:docMk/>
            <pc:sldMk cId="3130172895" sldId="260"/>
            <ac:spMk id="19" creationId="{8992E510-2F14-5F53-7899-92C4A3D8FC67}"/>
          </ac:spMkLst>
        </pc:spChg>
        <pc:spChg chg="add mod">
          <ac:chgData name="Shbana Begum (2120023)" userId="f71b79d6-ff78-45c2-8ff9-b294808a436b" providerId="ADAL" clId="{B7C01D86-23B0-41B7-82CF-41F43FEFD153}" dt="2022-08-04T00:18:59.945" v="8096" actId="1076"/>
          <ac:spMkLst>
            <pc:docMk/>
            <pc:sldMk cId="3130172895" sldId="260"/>
            <ac:spMk id="20" creationId="{0978931F-C7F0-B325-DEFE-399D672F4604}"/>
          </ac:spMkLst>
        </pc:spChg>
        <pc:spChg chg="add mod">
          <ac:chgData name="Shbana Begum (2120023)" userId="f71b79d6-ff78-45c2-8ff9-b294808a436b" providerId="ADAL" clId="{B7C01D86-23B0-41B7-82CF-41F43FEFD153}" dt="2022-08-04T00:17:28.435" v="8074" actId="1076"/>
          <ac:spMkLst>
            <pc:docMk/>
            <pc:sldMk cId="3130172895" sldId="260"/>
            <ac:spMk id="21" creationId="{9F997E3D-8C55-8470-CE9C-44F683D96D70}"/>
          </ac:spMkLst>
        </pc:spChg>
        <pc:spChg chg="add mod">
          <ac:chgData name="Shbana Begum (2120023)" userId="f71b79d6-ff78-45c2-8ff9-b294808a436b" providerId="ADAL" clId="{B7C01D86-23B0-41B7-82CF-41F43FEFD153}" dt="2022-08-04T00:19:20.269" v="8101" actId="1076"/>
          <ac:spMkLst>
            <pc:docMk/>
            <pc:sldMk cId="3130172895" sldId="260"/>
            <ac:spMk id="22" creationId="{F01FF767-2D07-7A9E-31DB-F3F75548F4F9}"/>
          </ac:spMkLst>
        </pc:spChg>
        <pc:spChg chg="add mod">
          <ac:chgData name="Shbana Begum (2120023)" userId="f71b79d6-ff78-45c2-8ff9-b294808a436b" providerId="ADAL" clId="{B7C01D86-23B0-41B7-82CF-41F43FEFD153}" dt="2022-08-04T00:19:24.927" v="8102" actId="1076"/>
          <ac:spMkLst>
            <pc:docMk/>
            <pc:sldMk cId="3130172895" sldId="260"/>
            <ac:spMk id="23" creationId="{4AF12AA6-6F59-BB84-4865-6B3A9F821410}"/>
          </ac:spMkLst>
        </pc:spChg>
        <pc:spChg chg="add mod">
          <ac:chgData name="Shbana Begum (2120023)" userId="f71b79d6-ff78-45c2-8ff9-b294808a436b" providerId="ADAL" clId="{B7C01D86-23B0-41B7-82CF-41F43FEFD153}" dt="2022-08-04T00:18:10.420" v="8084" actId="1076"/>
          <ac:spMkLst>
            <pc:docMk/>
            <pc:sldMk cId="3130172895" sldId="260"/>
            <ac:spMk id="24" creationId="{DFDCAC09-D222-8EC5-F83B-FBFD757B996A}"/>
          </ac:spMkLst>
        </pc:spChg>
        <pc:spChg chg="add del mod">
          <ac:chgData name="Shbana Begum (2120023)" userId="f71b79d6-ff78-45c2-8ff9-b294808a436b" providerId="ADAL" clId="{B7C01D86-23B0-41B7-82CF-41F43FEFD153}" dt="2022-07-05T16:13:51.147" v="6205" actId="478"/>
          <ac:spMkLst>
            <pc:docMk/>
            <pc:sldMk cId="3130172895" sldId="260"/>
            <ac:spMk id="25" creationId="{A3A6AB6B-B6BD-6DF3-EAB4-D87058A36610}"/>
          </ac:spMkLst>
        </pc:spChg>
        <pc:spChg chg="add mod">
          <ac:chgData name="Shbana Begum (2120023)" userId="f71b79d6-ff78-45c2-8ff9-b294808a436b" providerId="ADAL" clId="{B7C01D86-23B0-41B7-82CF-41F43FEFD153}" dt="2022-08-04T00:18:04.224" v="8082" actId="1076"/>
          <ac:spMkLst>
            <pc:docMk/>
            <pc:sldMk cId="3130172895" sldId="260"/>
            <ac:spMk id="26" creationId="{8842C644-4625-48AF-0E1E-3EC8818B5156}"/>
          </ac:spMkLst>
        </pc:spChg>
        <pc:spChg chg="add mod">
          <ac:chgData name="Shbana Begum (2120023)" userId="f71b79d6-ff78-45c2-8ff9-b294808a436b" providerId="ADAL" clId="{B7C01D86-23B0-41B7-82CF-41F43FEFD153}" dt="2022-08-04T00:17:50.384" v="8079" actId="1076"/>
          <ac:spMkLst>
            <pc:docMk/>
            <pc:sldMk cId="3130172895" sldId="260"/>
            <ac:spMk id="27" creationId="{27C6A985-FBD8-8F2C-C612-BF8E70AD2ABD}"/>
          </ac:spMkLst>
        </pc:spChg>
        <pc:spChg chg="add del mod">
          <ac:chgData name="Shbana Begum (2120023)" userId="f71b79d6-ff78-45c2-8ff9-b294808a436b" providerId="ADAL" clId="{B7C01D86-23B0-41B7-82CF-41F43FEFD153}" dt="2022-07-05T16:14:06.185" v="6207" actId="478"/>
          <ac:spMkLst>
            <pc:docMk/>
            <pc:sldMk cId="3130172895" sldId="260"/>
            <ac:spMk id="28" creationId="{6360BFE0-837F-4051-9213-02B8E3EAA0FA}"/>
          </ac:spMkLst>
        </pc:spChg>
        <pc:spChg chg="add mod">
          <ac:chgData name="Shbana Begum (2120023)" userId="f71b79d6-ff78-45c2-8ff9-b294808a436b" providerId="ADAL" clId="{B7C01D86-23B0-41B7-82CF-41F43FEFD153}" dt="2022-08-04T00:17:34.296" v="8075" actId="1076"/>
          <ac:spMkLst>
            <pc:docMk/>
            <pc:sldMk cId="3130172895" sldId="260"/>
            <ac:spMk id="29" creationId="{3FF2B8C9-8FA4-66F1-11A0-C46E7D9B686C}"/>
          </ac:spMkLst>
        </pc:spChg>
        <pc:cxnChg chg="add mod">
          <ac:chgData name="Shbana Begum (2120023)" userId="f71b79d6-ff78-45c2-8ff9-b294808a436b" providerId="ADAL" clId="{B7C01D86-23B0-41B7-82CF-41F43FEFD153}" dt="2022-08-04T00:17:28.435" v="8074" actId="1076"/>
          <ac:cxnSpMkLst>
            <pc:docMk/>
            <pc:sldMk cId="3130172895" sldId="260"/>
            <ac:cxnSpMk id="4" creationId="{ABA2CB66-FB2F-8952-B5FC-60923FFB2B33}"/>
          </ac:cxnSpMkLst>
        </pc:cxnChg>
        <pc:cxnChg chg="add mod">
          <ac:chgData name="Shbana Begum (2120023)" userId="f71b79d6-ff78-45c2-8ff9-b294808a436b" providerId="ADAL" clId="{B7C01D86-23B0-41B7-82CF-41F43FEFD153}" dt="2022-08-04T00:18:25.312" v="8087" actId="14100"/>
          <ac:cxnSpMkLst>
            <pc:docMk/>
            <pc:sldMk cId="3130172895" sldId="260"/>
            <ac:cxnSpMk id="6" creationId="{B4D497E7-456E-91C8-594F-ACF06C21C741}"/>
          </ac:cxnSpMkLst>
        </pc:cxnChg>
        <pc:cxnChg chg="add mod">
          <ac:chgData name="Shbana Begum (2120023)" userId="f71b79d6-ff78-45c2-8ff9-b294808a436b" providerId="ADAL" clId="{B7C01D86-23B0-41B7-82CF-41F43FEFD153}" dt="2022-08-04T00:18:56.730" v="8095" actId="14100"/>
          <ac:cxnSpMkLst>
            <pc:docMk/>
            <pc:sldMk cId="3130172895" sldId="260"/>
            <ac:cxnSpMk id="7" creationId="{9DE49DC7-C7AD-73E8-5B2F-2AA5FA858D5F}"/>
          </ac:cxnSpMkLst>
        </pc:cxnChg>
        <pc:cxnChg chg="add mod">
          <ac:chgData name="Shbana Begum (2120023)" userId="f71b79d6-ff78-45c2-8ff9-b294808a436b" providerId="ADAL" clId="{B7C01D86-23B0-41B7-82CF-41F43FEFD153}" dt="2022-08-04T00:19:14.354" v="8100" actId="14100"/>
          <ac:cxnSpMkLst>
            <pc:docMk/>
            <pc:sldMk cId="3130172895" sldId="260"/>
            <ac:cxnSpMk id="8" creationId="{1976FDC1-8427-3415-D855-19B2C3AC4E85}"/>
          </ac:cxnSpMkLst>
        </pc:cxnChg>
        <pc:cxnChg chg="add mod">
          <ac:chgData name="Shbana Begum (2120023)" userId="f71b79d6-ff78-45c2-8ff9-b294808a436b" providerId="ADAL" clId="{B7C01D86-23B0-41B7-82CF-41F43FEFD153}" dt="2022-08-04T00:17:28.435" v="8074" actId="1076"/>
          <ac:cxnSpMkLst>
            <pc:docMk/>
            <pc:sldMk cId="3130172895" sldId="260"/>
            <ac:cxnSpMk id="9" creationId="{7591DEBC-0DDA-0DBB-EF14-EA3132F31CD3}"/>
          </ac:cxnSpMkLst>
        </pc:cxnChg>
        <pc:cxnChg chg="add mod">
          <ac:chgData name="Shbana Begum (2120023)" userId="f71b79d6-ff78-45c2-8ff9-b294808a436b" providerId="ADAL" clId="{B7C01D86-23B0-41B7-82CF-41F43FEFD153}" dt="2022-08-04T00:17:28.435" v="8074" actId="1076"/>
          <ac:cxnSpMkLst>
            <pc:docMk/>
            <pc:sldMk cId="3130172895" sldId="260"/>
            <ac:cxnSpMk id="10" creationId="{00F3535C-2908-CBDB-FBFD-825B462E2C83}"/>
          </ac:cxnSpMkLst>
        </pc:cxnChg>
        <pc:cxnChg chg="add mod">
          <ac:chgData name="Shbana Begum (2120023)" userId="f71b79d6-ff78-45c2-8ff9-b294808a436b" providerId="ADAL" clId="{B7C01D86-23B0-41B7-82CF-41F43FEFD153}" dt="2022-08-04T00:17:46.214" v="8078" actId="14100"/>
          <ac:cxnSpMkLst>
            <pc:docMk/>
            <pc:sldMk cId="3130172895" sldId="260"/>
            <ac:cxnSpMk id="11" creationId="{68F91896-8F13-FF3A-ABF1-472179B08042}"/>
          </ac:cxnSpMkLst>
        </pc:cxnChg>
        <pc:cxnChg chg="add mod">
          <ac:chgData name="Shbana Begum (2120023)" userId="f71b79d6-ff78-45c2-8ff9-b294808a436b" providerId="ADAL" clId="{B7C01D86-23B0-41B7-82CF-41F43FEFD153}" dt="2022-08-04T00:18:33.058" v="8089" actId="1076"/>
          <ac:cxnSpMkLst>
            <pc:docMk/>
            <pc:sldMk cId="3130172895" sldId="260"/>
            <ac:cxnSpMk id="30" creationId="{C2FB76A1-9662-24EE-E747-1EC472CB2B75}"/>
          </ac:cxnSpMkLst>
        </pc:cxnChg>
        <pc:cxnChg chg="add del mod">
          <ac:chgData name="Shbana Begum (2120023)" userId="f71b79d6-ff78-45c2-8ff9-b294808a436b" providerId="ADAL" clId="{B7C01D86-23B0-41B7-82CF-41F43FEFD153}" dt="2022-08-04T00:18:50.269" v="8093" actId="478"/>
          <ac:cxnSpMkLst>
            <pc:docMk/>
            <pc:sldMk cId="3130172895" sldId="260"/>
            <ac:cxnSpMk id="32" creationId="{EEB56CE9-284C-E101-D5A4-D9BB22EEDD1A}"/>
          </ac:cxnSpMkLst>
        </pc:cxnChg>
        <pc:cxnChg chg="add mod">
          <ac:chgData name="Shbana Begum (2120023)" userId="f71b79d6-ff78-45c2-8ff9-b294808a436b" providerId="ADAL" clId="{B7C01D86-23B0-41B7-82CF-41F43FEFD153}" dt="2022-08-04T00:17:53.357" v="8080" actId="1076"/>
          <ac:cxnSpMkLst>
            <pc:docMk/>
            <pc:sldMk cId="3130172895" sldId="260"/>
            <ac:cxnSpMk id="33" creationId="{05BD4C8E-2E64-817F-3698-4AF977586F60}"/>
          </ac:cxnSpMkLst>
        </pc:cxnChg>
        <pc:cxnChg chg="add mod">
          <ac:chgData name="Shbana Begum (2120023)" userId="f71b79d6-ff78-45c2-8ff9-b294808a436b" providerId="ADAL" clId="{B7C01D86-23B0-41B7-82CF-41F43FEFD153}" dt="2022-08-04T00:17:36.958" v="8076" actId="1076"/>
          <ac:cxnSpMkLst>
            <pc:docMk/>
            <pc:sldMk cId="3130172895" sldId="260"/>
            <ac:cxnSpMk id="34" creationId="{AB69F725-3B4D-2216-D1F2-8CAF7100DCCE}"/>
          </ac:cxnSpMkLst>
        </pc:cxnChg>
        <pc:cxnChg chg="add mod">
          <ac:chgData name="Shbana Begum (2120023)" userId="f71b79d6-ff78-45c2-8ff9-b294808a436b" providerId="ADAL" clId="{B7C01D86-23B0-41B7-82CF-41F43FEFD153}" dt="2022-08-04T00:18:07.052" v="8083" actId="1076"/>
          <ac:cxnSpMkLst>
            <pc:docMk/>
            <pc:sldMk cId="3130172895" sldId="260"/>
            <ac:cxnSpMk id="35" creationId="{FD162075-5148-5DA7-35A1-513D46C70ADB}"/>
          </ac:cxnSpMkLst>
        </pc:cxnChg>
        <pc:cxnChg chg="add mod">
          <ac:chgData name="Shbana Begum (2120023)" userId="f71b79d6-ff78-45c2-8ff9-b294808a436b" providerId="ADAL" clId="{B7C01D86-23B0-41B7-82CF-41F43FEFD153}" dt="2022-08-04T00:19:29.229" v="8103" actId="1076"/>
          <ac:cxnSpMkLst>
            <pc:docMk/>
            <pc:sldMk cId="3130172895" sldId="260"/>
            <ac:cxnSpMk id="36" creationId="{1D1E3713-9D41-A9AB-26FF-824996CF3091}"/>
          </ac:cxnSpMkLst>
        </pc:cxnChg>
        <pc:cxnChg chg="add mod">
          <ac:chgData name="Shbana Begum (2120023)" userId="f71b79d6-ff78-45c2-8ff9-b294808a436b" providerId="ADAL" clId="{B7C01D86-23B0-41B7-82CF-41F43FEFD153}" dt="2022-08-04T00:18:39.340" v="8091" actId="1076"/>
          <ac:cxnSpMkLst>
            <pc:docMk/>
            <pc:sldMk cId="3130172895" sldId="260"/>
            <ac:cxnSpMk id="37" creationId="{95EFC847-7ECD-B5DC-3BF2-8D2B81B7B422}"/>
          </ac:cxnSpMkLst>
        </pc:cxnChg>
        <pc:cxnChg chg="add mod">
          <ac:chgData name="Shbana Begum (2120023)" userId="f71b79d6-ff78-45c2-8ff9-b294808a436b" providerId="ADAL" clId="{B7C01D86-23B0-41B7-82CF-41F43FEFD153}" dt="2022-08-04T00:19:03.564" v="8097" actId="1076"/>
          <ac:cxnSpMkLst>
            <pc:docMk/>
            <pc:sldMk cId="3130172895" sldId="260"/>
            <ac:cxnSpMk id="38" creationId="{FE572D30-20C6-F9FD-E8CB-68358EE56B05}"/>
          </ac:cxnSpMkLst>
        </pc:cxnChg>
        <pc:cxnChg chg="add mod">
          <ac:chgData name="Shbana Begum (2120023)" userId="f71b79d6-ff78-45c2-8ff9-b294808a436b" providerId="ADAL" clId="{B7C01D86-23B0-41B7-82CF-41F43FEFD153}" dt="2022-08-04T00:18:12.979" v="8085" actId="1076"/>
          <ac:cxnSpMkLst>
            <pc:docMk/>
            <pc:sldMk cId="3130172895" sldId="260"/>
            <ac:cxnSpMk id="39" creationId="{8B8066EF-BF06-142B-20B3-FA976B21EF1C}"/>
          </ac:cxnSpMkLst>
        </pc:cxnChg>
        <pc:cxnChg chg="add mod">
          <ac:chgData name="Shbana Begum (2120023)" userId="f71b79d6-ff78-45c2-8ff9-b294808a436b" providerId="ADAL" clId="{B7C01D86-23B0-41B7-82CF-41F43FEFD153}" dt="2022-08-04T00:19:33.222" v="8104" actId="1076"/>
          <ac:cxnSpMkLst>
            <pc:docMk/>
            <pc:sldMk cId="3130172895" sldId="260"/>
            <ac:cxnSpMk id="40" creationId="{ECBE5849-0C73-6837-4ECC-F57C5586485C}"/>
          </ac:cxnSpMkLst>
        </pc:cxnChg>
        <pc:cxnChg chg="add mod">
          <ac:chgData name="Shbana Begum (2120023)" userId="f71b79d6-ff78-45c2-8ff9-b294808a436b" providerId="ADAL" clId="{B7C01D86-23B0-41B7-82CF-41F43FEFD153}" dt="2022-08-04T00:25:29.842" v="8108" actId="1076"/>
          <ac:cxnSpMkLst>
            <pc:docMk/>
            <pc:sldMk cId="3130172895" sldId="260"/>
            <ac:cxnSpMk id="127" creationId="{9DB4E196-0B6D-4212-3FCE-39B2B1DD4C63}"/>
          </ac:cxnSpMkLst>
        </pc:cxnChg>
      </pc:sldChg>
      <pc:sldChg chg="addSp delSp modSp new mod">
        <pc:chgData name="Shbana Begum (2120023)" userId="f71b79d6-ff78-45c2-8ff9-b294808a436b" providerId="ADAL" clId="{B7C01D86-23B0-41B7-82CF-41F43FEFD153}" dt="2022-08-03T23:55:55.365" v="8065"/>
        <pc:sldMkLst>
          <pc:docMk/>
          <pc:sldMk cId="512795279" sldId="261"/>
        </pc:sldMkLst>
        <pc:spChg chg="add del">
          <ac:chgData name="Shbana Begum (2120023)" userId="f71b79d6-ff78-45c2-8ff9-b294808a436b" providerId="ADAL" clId="{B7C01D86-23B0-41B7-82CF-41F43FEFD153}" dt="2022-07-05T17:23:59.587" v="7238" actId="478"/>
          <ac:spMkLst>
            <pc:docMk/>
            <pc:sldMk cId="512795279" sldId="261"/>
            <ac:spMk id="2" creationId="{837BFB9D-ED11-292F-351B-EAD2ADB4A6B7}"/>
          </ac:spMkLst>
        </pc:spChg>
        <pc:spChg chg="add mod">
          <ac:chgData name="Shbana Begum (2120023)" userId="f71b79d6-ff78-45c2-8ff9-b294808a436b" providerId="ADAL" clId="{B7C01D86-23B0-41B7-82CF-41F43FEFD153}" dt="2022-07-05T15:11:47.419" v="3496" actId="255"/>
          <ac:spMkLst>
            <pc:docMk/>
            <pc:sldMk cId="512795279" sldId="261"/>
            <ac:spMk id="3" creationId="{0E533701-094C-9391-614C-8352C6C4F633}"/>
          </ac:spMkLst>
        </pc:spChg>
        <pc:spChg chg="add mod">
          <ac:chgData name="Shbana Begum (2120023)" userId="f71b79d6-ff78-45c2-8ff9-b294808a436b" providerId="ADAL" clId="{B7C01D86-23B0-41B7-82CF-41F43FEFD153}" dt="2022-08-03T23:55:55.365" v="8065"/>
          <ac:spMkLst>
            <pc:docMk/>
            <pc:sldMk cId="512795279" sldId="261"/>
            <ac:spMk id="4" creationId="{92E07BBE-CF7D-3911-E71E-44B10A1C49CA}"/>
          </ac:spMkLst>
        </pc:spChg>
        <pc:spChg chg="add del">
          <ac:chgData name="Shbana Begum (2120023)" userId="f71b79d6-ff78-45c2-8ff9-b294808a436b" providerId="ADAL" clId="{B7C01D86-23B0-41B7-82CF-41F43FEFD153}" dt="2022-08-03T23:55:36.419" v="8063" actId="22"/>
          <ac:spMkLst>
            <pc:docMk/>
            <pc:sldMk cId="512795279" sldId="261"/>
            <ac:spMk id="5" creationId="{74DAC66B-0860-9464-1D13-D92D1885245B}"/>
          </ac:spMkLst>
        </pc:spChg>
      </pc:sldChg>
      <pc:sldChg chg="addSp delSp modSp new mod modAnim">
        <pc:chgData name="Shbana Begum (2120023)" userId="f71b79d6-ff78-45c2-8ff9-b294808a436b" providerId="ADAL" clId="{B7C01D86-23B0-41B7-82CF-41F43FEFD153}" dt="2022-07-05T15:56:10.264" v="5693"/>
        <pc:sldMkLst>
          <pc:docMk/>
          <pc:sldMk cId="3725012435" sldId="262"/>
        </pc:sldMkLst>
        <pc:spChg chg="add mod">
          <ac:chgData name="Shbana Begum (2120023)" userId="f71b79d6-ff78-45c2-8ff9-b294808a436b" providerId="ADAL" clId="{B7C01D86-23B0-41B7-82CF-41F43FEFD153}" dt="2022-07-05T15:11:59.540" v="3497" actId="255"/>
          <ac:spMkLst>
            <pc:docMk/>
            <pc:sldMk cId="3725012435" sldId="262"/>
            <ac:spMk id="2" creationId="{9AECE1CC-455B-77DF-26B2-6AE490157B17}"/>
          </ac:spMkLst>
        </pc:spChg>
        <pc:spChg chg="add del mod">
          <ac:chgData name="Shbana Begum (2120023)" userId="f71b79d6-ff78-45c2-8ff9-b294808a436b" providerId="ADAL" clId="{B7C01D86-23B0-41B7-82CF-41F43FEFD153}" dt="2022-07-05T15:04:32.073" v="3388"/>
          <ac:spMkLst>
            <pc:docMk/>
            <pc:sldMk cId="3725012435" sldId="262"/>
            <ac:spMk id="3" creationId="{21FBB809-C8DB-7DFB-6304-CE471E335C92}"/>
          </ac:spMkLst>
        </pc:spChg>
        <pc:spChg chg="add del mod">
          <ac:chgData name="Shbana Begum (2120023)" userId="f71b79d6-ff78-45c2-8ff9-b294808a436b" providerId="ADAL" clId="{B7C01D86-23B0-41B7-82CF-41F43FEFD153}" dt="2022-07-05T15:06:32.993" v="3392"/>
          <ac:spMkLst>
            <pc:docMk/>
            <pc:sldMk cId="3725012435" sldId="262"/>
            <ac:spMk id="4" creationId="{1B20F352-11B0-BF45-E2D5-9650D9C124BF}"/>
          </ac:spMkLst>
        </pc:spChg>
        <pc:spChg chg="add mod">
          <ac:chgData name="Shbana Begum (2120023)" userId="f71b79d6-ff78-45c2-8ff9-b294808a436b" providerId="ADAL" clId="{B7C01D86-23B0-41B7-82CF-41F43FEFD153}" dt="2022-07-05T15:53:56.640" v="5689" actId="255"/>
          <ac:spMkLst>
            <pc:docMk/>
            <pc:sldMk cId="3725012435" sldId="262"/>
            <ac:spMk id="5" creationId="{44D0F36D-903D-2A02-371B-D79E85393605}"/>
          </ac:spMkLst>
        </pc:spChg>
      </pc:sldChg>
      <pc:sldChg chg="addSp modSp new mod">
        <pc:chgData name="Shbana Begum (2120023)" userId="f71b79d6-ff78-45c2-8ff9-b294808a436b" providerId="ADAL" clId="{B7C01D86-23B0-41B7-82CF-41F43FEFD153}" dt="2022-07-09T22:19:28.444" v="7307" actId="1076"/>
        <pc:sldMkLst>
          <pc:docMk/>
          <pc:sldMk cId="2344941458" sldId="263"/>
        </pc:sldMkLst>
        <pc:spChg chg="add mod">
          <ac:chgData name="Shbana Begum (2120023)" userId="f71b79d6-ff78-45c2-8ff9-b294808a436b" providerId="ADAL" clId="{B7C01D86-23B0-41B7-82CF-41F43FEFD153}" dt="2022-07-09T22:19:28.444" v="7307" actId="1076"/>
          <ac:spMkLst>
            <pc:docMk/>
            <pc:sldMk cId="2344941458" sldId="263"/>
            <ac:spMk id="2" creationId="{0233CB54-D8E4-31A9-29E9-118362A4E4FF}"/>
          </ac:spMkLst>
        </pc:spChg>
        <pc:spChg chg="add mod">
          <ac:chgData name="Shbana Begum (2120023)" userId="f71b79d6-ff78-45c2-8ff9-b294808a436b" providerId="ADAL" clId="{B7C01D86-23B0-41B7-82CF-41F43FEFD153}" dt="2022-07-05T16:48:08.250" v="6355" actId="20577"/>
          <ac:spMkLst>
            <pc:docMk/>
            <pc:sldMk cId="2344941458" sldId="263"/>
            <ac:spMk id="3" creationId="{7D22233D-F462-094D-2C0F-7390415AEA35}"/>
          </ac:spMkLst>
        </pc:spChg>
      </pc:sldChg>
      <pc:sldChg chg="addSp delSp modSp new del mod">
        <pc:chgData name="Shbana Begum (2120023)" userId="f71b79d6-ff78-45c2-8ff9-b294808a436b" providerId="ADAL" clId="{B7C01D86-23B0-41B7-82CF-41F43FEFD153}" dt="2022-07-09T22:21:00.466" v="7308" actId="2696"/>
        <pc:sldMkLst>
          <pc:docMk/>
          <pc:sldMk cId="3504179735" sldId="264"/>
        </pc:sldMkLst>
        <pc:spChg chg="add del mod">
          <ac:chgData name="Shbana Begum (2120023)" userId="f71b79d6-ff78-45c2-8ff9-b294808a436b" providerId="ADAL" clId="{B7C01D86-23B0-41B7-82CF-41F43FEFD153}" dt="2022-07-05T16:45:34.458" v="6353" actId="21"/>
          <ac:spMkLst>
            <pc:docMk/>
            <pc:sldMk cId="3504179735" sldId="264"/>
            <ac:spMk id="3" creationId="{053FFC4D-BBCD-E926-E383-851C0653DFDF}"/>
          </ac:spMkLst>
        </pc:spChg>
        <pc:spChg chg="add mod">
          <ac:chgData name="Shbana Begum (2120023)" userId="f71b79d6-ff78-45c2-8ff9-b294808a436b" providerId="ADAL" clId="{B7C01D86-23B0-41B7-82CF-41F43FEFD153}" dt="2022-07-05T17:24:32.057" v="7239" actId="20577"/>
          <ac:spMkLst>
            <pc:docMk/>
            <pc:sldMk cId="3504179735" sldId="264"/>
            <ac:spMk id="4" creationId="{41B93EBB-37D7-802D-17CF-977BBA70C0A3}"/>
          </ac:spMkLst>
        </pc:spChg>
      </pc:sldChg>
      <pc:sldChg chg="addSp modSp new mod">
        <pc:chgData name="Shbana Begum (2120023)" userId="f71b79d6-ff78-45c2-8ff9-b294808a436b" providerId="ADAL" clId="{B7C01D86-23B0-41B7-82CF-41F43FEFD153}" dt="2022-07-05T17:21:58.537" v="7236" actId="20577"/>
        <pc:sldMkLst>
          <pc:docMk/>
          <pc:sldMk cId="1159805501" sldId="265"/>
        </pc:sldMkLst>
        <pc:spChg chg="add mod">
          <ac:chgData name="Shbana Begum (2120023)" userId="f71b79d6-ff78-45c2-8ff9-b294808a436b" providerId="ADAL" clId="{B7C01D86-23B0-41B7-82CF-41F43FEFD153}" dt="2022-07-05T17:21:58.537" v="7236" actId="20577"/>
          <ac:spMkLst>
            <pc:docMk/>
            <pc:sldMk cId="1159805501" sldId="265"/>
            <ac:spMk id="3" creationId="{158FC7A5-D25C-5538-6143-ED9B870D27A8}"/>
          </ac:spMkLst>
        </pc:spChg>
        <pc:spChg chg="add mod">
          <ac:chgData name="Shbana Begum (2120023)" userId="f71b79d6-ff78-45c2-8ff9-b294808a436b" providerId="ADAL" clId="{B7C01D86-23B0-41B7-82CF-41F43FEFD153}" dt="2022-07-05T17:18:19.655" v="7003" actId="1076"/>
          <ac:spMkLst>
            <pc:docMk/>
            <pc:sldMk cId="1159805501" sldId="265"/>
            <ac:spMk id="5" creationId="{E9357320-79F8-D9C5-DC19-22D8AEE36C13}"/>
          </ac:spMkLst>
        </pc:spChg>
        <pc:picChg chg="add mod">
          <ac:chgData name="Shbana Begum (2120023)" userId="f71b79d6-ff78-45c2-8ff9-b294808a436b" providerId="ADAL" clId="{B7C01D86-23B0-41B7-82CF-41F43FEFD153}" dt="2022-07-05T17:18:08.864" v="7000" actId="1076"/>
          <ac:picMkLst>
            <pc:docMk/>
            <pc:sldMk cId="1159805501" sldId="265"/>
            <ac:picMk id="1026" creationId="{8589955C-88BF-6E57-A34B-478BC387A962}"/>
          </ac:picMkLst>
        </pc:picChg>
        <pc:picChg chg="add mod">
          <ac:chgData name="Shbana Begum (2120023)" userId="f71b79d6-ff78-45c2-8ff9-b294808a436b" providerId="ADAL" clId="{B7C01D86-23B0-41B7-82CF-41F43FEFD153}" dt="2022-07-05T17:18:10.963" v="7001" actId="1076"/>
          <ac:picMkLst>
            <pc:docMk/>
            <pc:sldMk cId="1159805501" sldId="265"/>
            <ac:picMk id="1028" creationId="{590F8482-90DE-534C-EB8C-0C4CC4B1E47B}"/>
          </ac:picMkLst>
        </pc:picChg>
      </pc:sldChg>
      <pc:sldChg chg="addSp delSp modSp new mod ord setBg">
        <pc:chgData name="Shbana Begum (2120023)" userId="f71b79d6-ff78-45c2-8ff9-b294808a436b" providerId="ADAL" clId="{B7C01D86-23B0-41B7-82CF-41F43FEFD153}" dt="2022-07-09T22:14:25.057" v="7294" actId="14100"/>
        <pc:sldMkLst>
          <pc:docMk/>
          <pc:sldMk cId="856108785" sldId="266"/>
        </pc:sldMkLst>
        <pc:spChg chg="add mod">
          <ac:chgData name="Shbana Begum (2120023)" userId="f71b79d6-ff78-45c2-8ff9-b294808a436b" providerId="ADAL" clId="{B7C01D86-23B0-41B7-82CF-41F43FEFD153}" dt="2022-07-09T22:14:25.057" v="7294" actId="14100"/>
          <ac:spMkLst>
            <pc:docMk/>
            <pc:sldMk cId="856108785" sldId="266"/>
            <ac:spMk id="5" creationId="{57B57C7A-980A-4316-0E1F-F28ACC65FFC8}"/>
          </ac:spMkLst>
        </pc:spChg>
        <pc:graphicFrameChg chg="add mod modGraphic">
          <ac:chgData name="Shbana Begum (2120023)" userId="f71b79d6-ff78-45c2-8ff9-b294808a436b" providerId="ADAL" clId="{B7C01D86-23B0-41B7-82CF-41F43FEFD153}" dt="2022-07-09T22:10:53.016" v="7292" actId="255"/>
          <ac:graphicFrameMkLst>
            <pc:docMk/>
            <pc:sldMk cId="856108785" sldId="266"/>
            <ac:graphicFrameMk id="2" creationId="{B3BE4E0B-44C9-FA26-EB7F-A3031B5A4B1A}"/>
          </ac:graphicFrameMkLst>
        </pc:graphicFrameChg>
        <pc:graphicFrameChg chg="add del mod">
          <ac:chgData name="Shbana Begum (2120023)" userId="f71b79d6-ff78-45c2-8ff9-b294808a436b" providerId="ADAL" clId="{B7C01D86-23B0-41B7-82CF-41F43FEFD153}" dt="2022-07-09T22:08:36.745" v="7254"/>
          <ac:graphicFrameMkLst>
            <pc:docMk/>
            <pc:sldMk cId="856108785" sldId="266"/>
            <ac:graphicFrameMk id="3" creationId="{15A77A24-CC20-546C-3324-5382AAB6E2D9}"/>
          </ac:graphicFrameMkLst>
        </pc:graphicFrameChg>
        <pc:graphicFrameChg chg="add mod">
          <ac:chgData name="Shbana Begum (2120023)" userId="f71b79d6-ff78-45c2-8ff9-b294808a436b" providerId="ADAL" clId="{B7C01D86-23B0-41B7-82CF-41F43FEFD153}" dt="2022-07-09T22:08:53.103" v="7256" actId="1076"/>
          <ac:graphicFrameMkLst>
            <pc:docMk/>
            <pc:sldMk cId="856108785" sldId="266"/>
            <ac:graphicFrameMk id="4" creationId="{21C19E2E-754B-9415-0571-C8E89DEF41B4}"/>
          </ac:graphicFrameMkLst>
        </pc:graphicFrameChg>
      </pc:sldChg>
      <pc:sldChg chg="addSp modSp new mod">
        <pc:chgData name="Shbana Begum (2120023)" userId="f71b79d6-ff78-45c2-8ff9-b294808a436b" providerId="ADAL" clId="{B7C01D86-23B0-41B7-82CF-41F43FEFD153}" dt="2022-07-10T00:56:55.159" v="7541" actId="255"/>
        <pc:sldMkLst>
          <pc:docMk/>
          <pc:sldMk cId="3105395944" sldId="267"/>
        </pc:sldMkLst>
        <pc:spChg chg="add mod">
          <ac:chgData name="Shbana Begum (2120023)" userId="f71b79d6-ff78-45c2-8ff9-b294808a436b" providerId="ADAL" clId="{B7C01D86-23B0-41B7-82CF-41F43FEFD153}" dt="2022-07-10T00:54:00.463" v="7332" actId="122"/>
          <ac:spMkLst>
            <pc:docMk/>
            <pc:sldMk cId="3105395944" sldId="267"/>
            <ac:spMk id="2" creationId="{070EB4A1-288B-E2A4-35CA-AD3AF77F17CA}"/>
          </ac:spMkLst>
        </pc:spChg>
        <pc:spChg chg="add mod">
          <ac:chgData name="Shbana Begum (2120023)" userId="f71b79d6-ff78-45c2-8ff9-b294808a436b" providerId="ADAL" clId="{B7C01D86-23B0-41B7-82CF-41F43FEFD153}" dt="2022-07-10T00:56:55.159" v="7541" actId="255"/>
          <ac:spMkLst>
            <pc:docMk/>
            <pc:sldMk cId="3105395944" sldId="267"/>
            <ac:spMk id="3" creationId="{C9562D9E-2210-1FE9-7278-07748928AF15}"/>
          </ac:spMkLst>
        </pc:spChg>
      </pc:sldChg>
      <pc:sldChg chg="addSp delSp modSp new mod addAnim delAnim modAnim">
        <pc:chgData name="Shbana Begum (2120023)" userId="f71b79d6-ff78-45c2-8ff9-b294808a436b" providerId="ADAL" clId="{B7C01D86-23B0-41B7-82CF-41F43FEFD153}" dt="2022-07-10T01:09:03.041" v="7766"/>
        <pc:sldMkLst>
          <pc:docMk/>
          <pc:sldMk cId="2707458219" sldId="268"/>
        </pc:sldMkLst>
        <pc:spChg chg="add del mod">
          <ac:chgData name="Shbana Begum (2120023)" userId="f71b79d6-ff78-45c2-8ff9-b294808a436b" providerId="ADAL" clId="{B7C01D86-23B0-41B7-82CF-41F43FEFD153}" dt="2022-07-10T01:06:57.195" v="7692" actId="21"/>
          <ac:spMkLst>
            <pc:docMk/>
            <pc:sldMk cId="2707458219" sldId="268"/>
            <ac:spMk id="3" creationId="{35D08ED2-8DC4-DC56-177C-337680625FFE}"/>
          </ac:spMkLst>
        </pc:spChg>
        <pc:spChg chg="add mod">
          <ac:chgData name="Shbana Begum (2120023)" userId="f71b79d6-ff78-45c2-8ff9-b294808a436b" providerId="ADAL" clId="{B7C01D86-23B0-41B7-82CF-41F43FEFD153}" dt="2022-07-10T01:05:37.827" v="7688" actId="6549"/>
          <ac:spMkLst>
            <pc:docMk/>
            <pc:sldMk cId="2707458219" sldId="268"/>
            <ac:spMk id="4" creationId="{5E92C6FC-42A2-8A27-31DF-6ED1B790A23A}"/>
          </ac:spMkLst>
        </pc:spChg>
        <pc:spChg chg="add del">
          <ac:chgData name="Shbana Begum (2120023)" userId="f71b79d6-ff78-45c2-8ff9-b294808a436b" providerId="ADAL" clId="{B7C01D86-23B0-41B7-82CF-41F43FEFD153}" dt="2022-07-10T01:05:41.238" v="7689" actId="22"/>
          <ac:spMkLst>
            <pc:docMk/>
            <pc:sldMk cId="2707458219" sldId="268"/>
            <ac:spMk id="6" creationId="{52762CCA-EB91-3EBC-D87F-4D2F16F3A4D0}"/>
          </ac:spMkLst>
        </pc:spChg>
        <pc:spChg chg="add mod">
          <ac:chgData name="Shbana Begum (2120023)" userId="f71b79d6-ff78-45c2-8ff9-b294808a436b" providerId="ADAL" clId="{B7C01D86-23B0-41B7-82CF-41F43FEFD153}" dt="2022-07-10T01:08:43.075" v="7765" actId="5793"/>
          <ac:spMkLst>
            <pc:docMk/>
            <pc:sldMk cId="2707458219" sldId="268"/>
            <ac:spMk id="7" creationId="{13F17DA3-0D57-432E-6C0C-D0F31D8F1976}"/>
          </ac:spMkLst>
        </pc:spChg>
      </pc:sldChg>
      <pc:sldChg chg="addSp modSp new mod">
        <pc:chgData name="Shbana Begum (2120023)" userId="f71b79d6-ff78-45c2-8ff9-b294808a436b" providerId="ADAL" clId="{B7C01D86-23B0-41B7-82CF-41F43FEFD153}" dt="2022-07-10T01:13:27.662" v="8061" actId="313"/>
        <pc:sldMkLst>
          <pc:docMk/>
          <pc:sldMk cId="1515182723" sldId="269"/>
        </pc:sldMkLst>
        <pc:spChg chg="add mod">
          <ac:chgData name="Shbana Begum (2120023)" userId="f71b79d6-ff78-45c2-8ff9-b294808a436b" providerId="ADAL" clId="{B7C01D86-23B0-41B7-82CF-41F43FEFD153}" dt="2022-07-10T01:13:27.662" v="8061" actId="313"/>
          <ac:spMkLst>
            <pc:docMk/>
            <pc:sldMk cId="1515182723" sldId="269"/>
            <ac:spMk id="2" creationId="{CA201095-2730-3CD0-C9DC-41094B22844E}"/>
          </ac:spMkLst>
        </pc:spChg>
      </pc:sldChg>
    </pc:docChg>
  </pc:docChgLst>
  <pc:docChgLst>
    <pc:chgData name="Shbana Begum (2120023)" userId="f71b79d6-ff78-45c2-8ff9-b294808a436b" providerId="ADAL" clId="{A3FAD5F7-3CC8-4F1C-BE81-00DAE5FB8057}"/>
    <pc:docChg chg="modSld">
      <pc:chgData name="Shbana Begum (2120023)" userId="f71b79d6-ff78-45c2-8ff9-b294808a436b" providerId="ADAL" clId="{A3FAD5F7-3CC8-4F1C-BE81-00DAE5FB8057}" dt="2023-04-01T21:14:46.057" v="2" actId="20577"/>
      <pc:docMkLst>
        <pc:docMk/>
      </pc:docMkLst>
      <pc:sldChg chg="modSp mod">
        <pc:chgData name="Shbana Begum (2120023)" userId="f71b79d6-ff78-45c2-8ff9-b294808a436b" providerId="ADAL" clId="{A3FAD5F7-3CC8-4F1C-BE81-00DAE5FB8057}" dt="2023-04-01T21:14:46.057" v="2" actId="20577"/>
        <pc:sldMkLst>
          <pc:docMk/>
          <pc:sldMk cId="512795279" sldId="261"/>
        </pc:sldMkLst>
        <pc:spChg chg="mod">
          <ac:chgData name="Shbana Begum (2120023)" userId="f71b79d6-ff78-45c2-8ff9-b294808a436b" providerId="ADAL" clId="{A3FAD5F7-3CC8-4F1C-BE81-00DAE5FB8057}" dt="2023-04-01T21:14:46.057" v="2" actId="20577"/>
          <ac:spMkLst>
            <pc:docMk/>
            <pc:sldMk cId="512795279" sldId="261"/>
            <ac:spMk id="4" creationId="{92E07BBE-CF7D-3911-E71E-44B10A1C49C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D71D3195-2529-4B0A-A66B-848304D8D6BC}" type="datetimeFigureOut">
              <a:rPr lang="en-GB" smtClean="0"/>
              <a:t>01/04/2023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DC5C44-E46D-4773-BFD0-5B041AC87568}"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413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1D3195-2529-4B0A-A66B-848304D8D6BC}" type="datetimeFigureOut">
              <a:rPr lang="en-GB" smtClean="0"/>
              <a:t>01/04/2023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DC5C44-E46D-4773-BFD0-5B041AC87568}" type="slidenum">
              <a:rPr lang="en-GB" smtClean="0"/>
              <a:t>‹#›</a:t>
            </a:fld>
            <a:endParaRPr lang="en-GB"/>
          </a:p>
        </p:txBody>
      </p:sp>
    </p:spTree>
    <p:extLst>
      <p:ext uri="{BB962C8B-B14F-4D97-AF65-F5344CB8AC3E}">
        <p14:creationId xmlns:p14="http://schemas.microsoft.com/office/powerpoint/2010/main" val="2828641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1D3195-2529-4B0A-A66B-848304D8D6BC}" type="datetimeFigureOut">
              <a:rPr lang="en-GB" smtClean="0"/>
              <a:t>01/04/2023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DC5C44-E46D-4773-BFD0-5B041AC87568}"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17417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1D3195-2529-4B0A-A66B-848304D8D6BC}" type="datetimeFigureOut">
              <a:rPr lang="en-GB" smtClean="0"/>
              <a:t>01/04/2023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DC5C44-E46D-4773-BFD0-5B041AC87568}" type="slidenum">
              <a:rPr lang="en-GB" smtClean="0"/>
              <a:t>‹#›</a:t>
            </a:fld>
            <a:endParaRPr lang="en-GB"/>
          </a:p>
        </p:txBody>
      </p:sp>
    </p:spTree>
    <p:extLst>
      <p:ext uri="{BB962C8B-B14F-4D97-AF65-F5344CB8AC3E}">
        <p14:creationId xmlns:p14="http://schemas.microsoft.com/office/powerpoint/2010/main" val="876939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1D3195-2529-4B0A-A66B-848304D8D6BC}" type="datetimeFigureOut">
              <a:rPr lang="en-GB" smtClean="0"/>
              <a:t>01/04/2023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ADC5C44-E46D-4773-BFD0-5B041AC87568}" type="slidenum">
              <a:rPr lang="en-GB" smtClean="0"/>
              <a:t>‹#›</a:t>
            </a:fld>
            <a:endParaRPr lang="en-GB"/>
          </a:p>
        </p:txBody>
      </p:sp>
    </p:spTree>
    <p:extLst>
      <p:ext uri="{BB962C8B-B14F-4D97-AF65-F5344CB8AC3E}">
        <p14:creationId xmlns:p14="http://schemas.microsoft.com/office/powerpoint/2010/main" val="3034615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1D3195-2529-4B0A-A66B-848304D8D6BC}" type="datetimeFigureOut">
              <a:rPr lang="en-GB" smtClean="0"/>
              <a:t>01/04/2023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ADC5C44-E46D-4773-BFD0-5B041AC87568}" type="slidenum">
              <a:rPr lang="en-GB" smtClean="0"/>
              <a:t>‹#›</a:t>
            </a:fld>
            <a:endParaRPr lang="en-GB"/>
          </a:p>
        </p:txBody>
      </p:sp>
    </p:spTree>
    <p:extLst>
      <p:ext uri="{BB962C8B-B14F-4D97-AF65-F5344CB8AC3E}">
        <p14:creationId xmlns:p14="http://schemas.microsoft.com/office/powerpoint/2010/main" val="1267885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1D3195-2529-4B0A-A66B-848304D8D6BC}" type="datetimeFigureOut">
              <a:rPr lang="en-GB" smtClean="0"/>
              <a:t>01/04/2023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ADC5C44-E46D-4773-BFD0-5B041AC87568}" type="slidenum">
              <a:rPr lang="en-GB" smtClean="0"/>
              <a:t>‹#›</a:t>
            </a:fld>
            <a:endParaRPr lang="en-GB"/>
          </a:p>
        </p:txBody>
      </p:sp>
    </p:spTree>
    <p:extLst>
      <p:ext uri="{BB962C8B-B14F-4D97-AF65-F5344CB8AC3E}">
        <p14:creationId xmlns:p14="http://schemas.microsoft.com/office/powerpoint/2010/main" val="13448045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1D3195-2529-4B0A-A66B-848304D8D6BC}" type="datetimeFigureOut">
              <a:rPr lang="en-GB" smtClean="0"/>
              <a:t>01/04/2023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DC5C44-E46D-4773-BFD0-5B041AC87568}" type="slidenum">
              <a:rPr lang="en-GB" smtClean="0"/>
              <a:t>‹#›</a:t>
            </a:fld>
            <a:endParaRPr lang="en-GB"/>
          </a:p>
        </p:txBody>
      </p:sp>
    </p:spTree>
    <p:extLst>
      <p:ext uri="{BB962C8B-B14F-4D97-AF65-F5344CB8AC3E}">
        <p14:creationId xmlns:p14="http://schemas.microsoft.com/office/powerpoint/2010/main" val="28910827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71D3195-2529-4B0A-A66B-848304D8D6BC}" type="datetimeFigureOut">
              <a:rPr lang="en-GB" smtClean="0"/>
              <a:t>01/04/2023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DC5C44-E46D-4773-BFD0-5B041AC87568}"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2806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1D3195-2529-4B0A-A66B-848304D8D6BC}" type="datetimeFigureOut">
              <a:rPr lang="en-GB" smtClean="0"/>
              <a:t>01/04/2023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DC5C44-E46D-4773-BFD0-5B041AC87568}" type="slidenum">
              <a:rPr lang="en-GB" smtClean="0"/>
              <a:t>‹#›</a:t>
            </a:fld>
            <a:endParaRPr lang="en-GB"/>
          </a:p>
        </p:txBody>
      </p:sp>
    </p:spTree>
    <p:extLst>
      <p:ext uri="{BB962C8B-B14F-4D97-AF65-F5344CB8AC3E}">
        <p14:creationId xmlns:p14="http://schemas.microsoft.com/office/powerpoint/2010/main" val="30123467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1D3195-2529-4B0A-A66B-848304D8D6BC}" type="datetimeFigureOut">
              <a:rPr lang="en-GB" smtClean="0"/>
              <a:t>01/04/2023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DC5C44-E46D-4773-BFD0-5B041AC87568}"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946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71D3195-2529-4B0A-A66B-848304D8D6BC}" type="datetimeFigureOut">
              <a:rPr lang="en-GB" smtClean="0"/>
              <a:t>01/04/2023</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EADC5C44-E46D-4773-BFD0-5B041AC87568}"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53936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https://avanthealthcare.com/blog/the-truth-about-the-nursing-shortage-causes-statistics-and-solutions.stml"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hyperlink" Target="https://www.kingsfund.org.uk/blog/2019/10/nhs-sickness-absence"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package" Target="../embeddings/Microsoft_Word_Document.docx"/><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avanthealthcare.com/blog/the-truth-about-the-nursing-shortage-causes-statistics-and-solutions.stml" TargetMode="External"/><Relationship Id="rId2" Type="http://schemas.openxmlformats.org/officeDocument/2006/relationships/hyperlink" Target="https://pestleanalysis.com/nhs-pestle-analysis/#Political_Factors" TargetMode="External"/><Relationship Id="rId1" Type="http://schemas.openxmlformats.org/officeDocument/2006/relationships/slideLayout" Target="../slideLayouts/slideLayout7.xml"/><Relationship Id="rId6" Type="http://schemas.openxmlformats.org/officeDocument/2006/relationships/hyperlink" Target="https://jmedicalcasereports.biomedcentral.com/articles/10.1186/1752-1947-5-120#:~:text=The%20Ishikawa%20diagram%20was%20invented,of%20quality%20control%20%5B5%5D." TargetMode="External"/><Relationship Id="rId5" Type="http://schemas.openxmlformats.org/officeDocument/2006/relationships/hyperlink" Target="https://www.kingsfund.org.uk/blog/2019/10/nhs-sickness-absence" TargetMode="External"/><Relationship Id="rId4" Type="http://schemas.openxmlformats.org/officeDocument/2006/relationships/hyperlink" Target="https://adviserplus.com/insights/four-lessons-around-nhs-absenteeism-that-are-relevant-to-all-business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FFF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2AE8E50-35D4-4D5A-A4BB-168CBB027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6">
            <a:extLst>
              <a:ext uri="{FF2B5EF4-FFF2-40B4-BE49-F238E27FC236}">
                <a16:creationId xmlns:a16="http://schemas.microsoft.com/office/drawing/2014/main" id="{C37D1D6D-17D8-4296-B000-665D1892D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B26E892-1320-40AA-9CA1-246721C18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2B750B-774F-A795-F74C-32AD5157FA18}"/>
              </a:ext>
            </a:extLst>
          </p:cNvPr>
          <p:cNvSpPr>
            <a:spLocks noGrp="1"/>
          </p:cNvSpPr>
          <p:nvPr>
            <p:ph type="ctrTitle"/>
          </p:nvPr>
        </p:nvSpPr>
        <p:spPr>
          <a:xfrm>
            <a:off x="4228592" y="1105351"/>
            <a:ext cx="7184783" cy="3023981"/>
          </a:xfrm>
        </p:spPr>
        <p:txBody>
          <a:bodyPr anchor="b">
            <a:normAutofit/>
          </a:bodyPr>
          <a:lstStyle/>
          <a:p>
            <a:pPr algn="ctr"/>
            <a:r>
              <a:rPr lang="en-GB" sz="7200" dirty="0">
                <a:solidFill>
                  <a:srgbClr val="FF0000"/>
                </a:solidFill>
                <a:latin typeface="Arial" panose="020B0604020202020204" pitchFamily="34" charset="0"/>
                <a:cs typeface="Arial" panose="020B0604020202020204" pitchFamily="34" charset="0"/>
              </a:rPr>
              <a:t>ABSENTEEISM IN THE NHS</a:t>
            </a:r>
          </a:p>
        </p:txBody>
      </p:sp>
      <p:cxnSp>
        <p:nvCxnSpPr>
          <p:cNvPr id="13" name="Straight Connector 12">
            <a:extLst>
              <a:ext uri="{FF2B5EF4-FFF2-40B4-BE49-F238E27FC236}">
                <a16:creationId xmlns:a16="http://schemas.microsoft.com/office/drawing/2014/main" id="{C9A1F79C-E4D1-4AAE-BA11-3A09005252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C170DF7D-4686-4BD5-A9CD-C89649284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55857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BA803F8-77CA-5521-B5FA-6BB59E2EBA3D}"/>
              </a:ext>
            </a:extLst>
          </p:cNvPr>
          <p:cNvSpPr txBox="1"/>
          <p:nvPr/>
        </p:nvSpPr>
        <p:spPr>
          <a:xfrm>
            <a:off x="673331" y="440575"/>
            <a:ext cx="10981113" cy="5170646"/>
          </a:xfrm>
          <a:prstGeom prst="rect">
            <a:avLst/>
          </a:prstGeom>
          <a:noFill/>
        </p:spPr>
        <p:txBody>
          <a:bodyPr wrap="square" rtlCol="0">
            <a:spAutoFit/>
          </a:bodyPr>
          <a:lstStyle/>
          <a:p>
            <a:r>
              <a:rPr lang="en-GB" sz="3000" dirty="0">
                <a:latin typeface="Arial" panose="020B0604020202020204" pitchFamily="34" charset="0"/>
                <a:cs typeface="Arial" panose="020B0604020202020204" pitchFamily="34" charset="0"/>
              </a:rPr>
              <a:t>There is a staff shortage problem within the NHS.</a:t>
            </a:r>
          </a:p>
          <a:p>
            <a:r>
              <a:rPr lang="en-GB" sz="3000" dirty="0">
                <a:latin typeface="Arial" panose="020B0604020202020204" pitchFamily="34" charset="0"/>
                <a:cs typeface="Arial" panose="020B0604020202020204" pitchFamily="34" charset="0"/>
              </a:rPr>
              <a:t>There is a shortage of 100,000 FTE (full time equivalent) staff.</a:t>
            </a:r>
          </a:p>
          <a:p>
            <a:r>
              <a:rPr lang="en-GB" sz="3000" dirty="0">
                <a:latin typeface="Arial" panose="020B0604020202020204" pitchFamily="34" charset="0"/>
                <a:cs typeface="Arial" panose="020B0604020202020204" pitchFamily="34" charset="0"/>
              </a:rPr>
              <a:t>One of the key challenges lies in nursing. </a:t>
            </a:r>
          </a:p>
          <a:p>
            <a:r>
              <a:rPr lang="en-GB" sz="3000" dirty="0">
                <a:latin typeface="Arial" panose="020B0604020202020204" pitchFamily="34" charset="0"/>
                <a:cs typeface="Arial" panose="020B0604020202020204" pitchFamily="34" charset="0"/>
              </a:rPr>
              <a:t>There is a lack of 41,000 nurses. </a:t>
            </a:r>
          </a:p>
          <a:p>
            <a:r>
              <a:rPr lang="en-GB" sz="3000" dirty="0">
                <a:latin typeface="Arial" panose="020B0604020202020204" pitchFamily="34" charset="0"/>
                <a:cs typeface="Arial" panose="020B0604020202020204" pitchFamily="34" charset="0"/>
              </a:rPr>
              <a:t>Between July 2017 and July 2018, 1,584 EU nurses and health visitors left their jobs.</a:t>
            </a:r>
          </a:p>
          <a:p>
            <a:endParaRPr lang="en-GB" sz="3000" dirty="0">
              <a:latin typeface="Arial" panose="020B0604020202020204" pitchFamily="34" charset="0"/>
              <a:cs typeface="Arial" panose="020B0604020202020204" pitchFamily="34" charset="0"/>
            </a:endParaRPr>
          </a:p>
          <a:p>
            <a:r>
              <a:rPr lang="en-GB" sz="3000" dirty="0">
                <a:latin typeface="Arial" panose="020B0604020202020204" pitchFamily="34" charset="0"/>
                <a:cs typeface="Arial" panose="020B0604020202020204" pitchFamily="34" charset="0"/>
              </a:rPr>
              <a:t>By removing the NHS bursary for students starting courses in August 2017, many people haven’t gone into training or education for jobs within the NHS. English applicants for nurse graduation have been 4% lower in 2018 than it was in 2016</a:t>
            </a:r>
            <a:r>
              <a:rPr lang="en-GB" sz="28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596381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1000"/>
                                        <p:tgtEl>
                                          <p:spTgt spid="2">
                                            <p:txEl>
                                              <p:pRg st="3" end="3"/>
                                            </p:txEl>
                                          </p:spTgt>
                                        </p:tgtEl>
                                      </p:cBhvr>
                                    </p:animEffect>
                                    <p:anim calcmode="lin" valueType="num">
                                      <p:cBhvr>
                                        <p:cTn id="29"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2">
                                            <p:txEl>
                                              <p:pRg st="4" end="4"/>
                                            </p:txEl>
                                          </p:spTgt>
                                        </p:tgtEl>
                                        <p:attrNameLst>
                                          <p:attrName>style.visibility</p:attrName>
                                        </p:attrNameLst>
                                      </p:cBhvr>
                                      <p:to>
                                        <p:strVal val="visible"/>
                                      </p:to>
                                    </p:set>
                                    <p:anim calcmode="lin" valueType="num">
                                      <p:cBhvr additive="base">
                                        <p:cTn id="3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16" presetClass="entr" presetSubtype="21" fill="hold" nodeType="clickEffect">
                                  <p:stCondLst>
                                    <p:cond delay="0"/>
                                  </p:stCondLst>
                                  <p:childTnLst>
                                    <p:set>
                                      <p:cBhvr>
                                        <p:cTn id="40" dur="1" fill="hold">
                                          <p:stCondLst>
                                            <p:cond delay="0"/>
                                          </p:stCondLst>
                                        </p:cTn>
                                        <p:tgtEl>
                                          <p:spTgt spid="2">
                                            <p:txEl>
                                              <p:pRg st="6" end="6"/>
                                            </p:txEl>
                                          </p:spTgt>
                                        </p:tgtEl>
                                        <p:attrNameLst>
                                          <p:attrName>style.visibility</p:attrName>
                                        </p:attrNameLst>
                                      </p:cBhvr>
                                      <p:to>
                                        <p:strVal val="visible"/>
                                      </p:to>
                                    </p:set>
                                    <p:animEffect transition="in" filter="barn(inVertical)">
                                      <p:cBhvr>
                                        <p:cTn id="41"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E92C6FC-42A2-8A27-31DF-6ED1B790A23A}"/>
              </a:ext>
            </a:extLst>
          </p:cNvPr>
          <p:cNvSpPr txBox="1"/>
          <p:nvPr/>
        </p:nvSpPr>
        <p:spPr>
          <a:xfrm>
            <a:off x="4023361" y="407323"/>
            <a:ext cx="4480559" cy="769441"/>
          </a:xfrm>
          <a:prstGeom prst="rect">
            <a:avLst/>
          </a:prstGeom>
          <a:noFill/>
        </p:spPr>
        <p:txBody>
          <a:bodyPr wrap="square" rtlCol="0">
            <a:spAutoFit/>
          </a:bodyPr>
          <a:lstStyle/>
          <a:p>
            <a:r>
              <a:rPr lang="en-GB" sz="4400" b="1" dirty="0">
                <a:latin typeface="Arial" panose="020B0604020202020204" pitchFamily="34" charset="0"/>
                <a:cs typeface="Arial" panose="020B0604020202020204" pitchFamily="34" charset="0"/>
              </a:rPr>
              <a:t>Pestle Analysis</a:t>
            </a:r>
          </a:p>
        </p:txBody>
      </p:sp>
      <p:sp>
        <p:nvSpPr>
          <p:cNvPr id="7" name="TextBox 6">
            <a:extLst>
              <a:ext uri="{FF2B5EF4-FFF2-40B4-BE49-F238E27FC236}">
                <a16:creationId xmlns:a16="http://schemas.microsoft.com/office/drawing/2014/main" id="{13F17DA3-0D57-432E-6C0C-D0F31D8F1976}"/>
              </a:ext>
            </a:extLst>
          </p:cNvPr>
          <p:cNvSpPr txBox="1"/>
          <p:nvPr/>
        </p:nvSpPr>
        <p:spPr>
          <a:xfrm>
            <a:off x="759229" y="1268859"/>
            <a:ext cx="10673542" cy="5693866"/>
          </a:xfrm>
          <a:prstGeom prst="rect">
            <a:avLst/>
          </a:prstGeom>
          <a:noFill/>
        </p:spPr>
        <p:txBody>
          <a:bodyPr wrap="square">
            <a:spAutoFit/>
          </a:bodyPr>
          <a:lstStyle/>
          <a:p>
            <a:r>
              <a:rPr lang="en-GB" sz="2800" b="1" i="0" dirty="0">
                <a:solidFill>
                  <a:srgbClr val="58595B"/>
                </a:solidFill>
                <a:effectLst/>
                <a:latin typeface="Arial" panose="020B0604020202020204" pitchFamily="34" charset="0"/>
                <a:cs typeface="Arial" panose="020B0604020202020204" pitchFamily="34" charset="0"/>
              </a:rPr>
              <a:t>It is the external factors that could affect an organisation’s decisions, helping it to maximise opportunities and minimise threats.</a:t>
            </a:r>
          </a:p>
          <a:p>
            <a:endParaRPr lang="en-GB" sz="2800" b="1" dirty="0">
              <a:solidFill>
                <a:srgbClr val="58595B"/>
              </a:solidFill>
              <a:latin typeface="Arial" panose="020B0604020202020204" pitchFamily="34" charset="0"/>
              <a:cs typeface="Arial" panose="020B0604020202020204" pitchFamily="34" charset="0"/>
            </a:endParaRPr>
          </a:p>
          <a:p>
            <a:r>
              <a:rPr lang="en-GB" sz="2800" b="1" dirty="0">
                <a:solidFill>
                  <a:srgbClr val="58595B"/>
                </a:solidFill>
                <a:latin typeface="Arial" panose="020B0604020202020204" pitchFamily="34" charset="0"/>
                <a:cs typeface="Arial" panose="020B0604020202020204" pitchFamily="34" charset="0"/>
              </a:rPr>
              <a:t>The factors are:</a:t>
            </a:r>
          </a:p>
          <a:p>
            <a:endParaRPr lang="en-GB" sz="2800" b="1" dirty="0">
              <a:solidFill>
                <a:srgbClr val="58595B"/>
              </a:solidFill>
              <a:latin typeface="Arial" panose="020B0604020202020204" pitchFamily="34" charset="0"/>
              <a:cs typeface="Arial" panose="020B0604020202020204" pitchFamily="34" charset="0"/>
            </a:endParaRPr>
          </a:p>
          <a:p>
            <a:pPr marL="457200" indent="-457200">
              <a:buFont typeface="Wingdings" panose="05000000000000000000" pitchFamily="2" charset="2"/>
              <a:buChar char="v"/>
            </a:pPr>
            <a:r>
              <a:rPr lang="en-GB" sz="2800" b="1" dirty="0">
                <a:solidFill>
                  <a:srgbClr val="58595B"/>
                </a:solidFill>
                <a:latin typeface="Arial" panose="020B0604020202020204" pitchFamily="34" charset="0"/>
                <a:cs typeface="Arial" panose="020B0604020202020204" pitchFamily="34" charset="0"/>
              </a:rPr>
              <a:t>Political</a:t>
            </a:r>
          </a:p>
          <a:p>
            <a:pPr marL="457200" indent="-457200">
              <a:buFont typeface="Wingdings" panose="05000000000000000000" pitchFamily="2" charset="2"/>
              <a:buChar char="v"/>
            </a:pPr>
            <a:r>
              <a:rPr lang="en-GB" sz="2800" b="1" dirty="0">
                <a:solidFill>
                  <a:srgbClr val="58595B"/>
                </a:solidFill>
                <a:latin typeface="Arial" panose="020B0604020202020204" pitchFamily="34" charset="0"/>
                <a:cs typeface="Arial" panose="020B0604020202020204" pitchFamily="34" charset="0"/>
              </a:rPr>
              <a:t>Environmental</a:t>
            </a:r>
          </a:p>
          <a:p>
            <a:pPr marL="457200" indent="-457200">
              <a:buFont typeface="Wingdings" panose="05000000000000000000" pitchFamily="2" charset="2"/>
              <a:buChar char="v"/>
            </a:pPr>
            <a:r>
              <a:rPr lang="en-GB" sz="2800" b="1" dirty="0">
                <a:solidFill>
                  <a:srgbClr val="58595B"/>
                </a:solidFill>
                <a:latin typeface="Arial" panose="020B0604020202020204" pitchFamily="34" charset="0"/>
                <a:cs typeface="Arial" panose="020B0604020202020204" pitchFamily="34" charset="0"/>
              </a:rPr>
              <a:t>Social</a:t>
            </a:r>
          </a:p>
          <a:p>
            <a:pPr marL="457200" indent="-457200">
              <a:buFont typeface="Wingdings" panose="05000000000000000000" pitchFamily="2" charset="2"/>
              <a:buChar char="v"/>
            </a:pPr>
            <a:r>
              <a:rPr lang="en-GB" sz="2800" b="1" dirty="0">
                <a:solidFill>
                  <a:srgbClr val="58595B"/>
                </a:solidFill>
                <a:latin typeface="Arial" panose="020B0604020202020204" pitchFamily="34" charset="0"/>
                <a:cs typeface="Arial" panose="020B0604020202020204" pitchFamily="34" charset="0"/>
              </a:rPr>
              <a:t>Technology</a:t>
            </a:r>
          </a:p>
          <a:p>
            <a:pPr marL="457200" indent="-457200">
              <a:buFont typeface="Wingdings" panose="05000000000000000000" pitchFamily="2" charset="2"/>
              <a:buChar char="v"/>
            </a:pPr>
            <a:r>
              <a:rPr lang="en-GB" sz="2800" b="1" dirty="0">
                <a:solidFill>
                  <a:srgbClr val="58595B"/>
                </a:solidFill>
                <a:latin typeface="Arial" panose="020B0604020202020204" pitchFamily="34" charset="0"/>
                <a:cs typeface="Arial" panose="020B0604020202020204" pitchFamily="34" charset="0"/>
              </a:rPr>
              <a:t>Legal</a:t>
            </a:r>
          </a:p>
          <a:p>
            <a:pPr marL="457200" indent="-457200">
              <a:buFont typeface="Wingdings" panose="05000000000000000000" pitchFamily="2" charset="2"/>
              <a:buChar char="v"/>
            </a:pPr>
            <a:r>
              <a:rPr lang="en-GB" sz="2800" b="1" dirty="0">
                <a:solidFill>
                  <a:srgbClr val="58595B"/>
                </a:solidFill>
                <a:latin typeface="Arial" panose="020B0604020202020204" pitchFamily="34" charset="0"/>
                <a:cs typeface="Arial" panose="020B0604020202020204" pitchFamily="34" charset="0"/>
              </a:rPr>
              <a:t>Economical </a:t>
            </a:r>
          </a:p>
          <a:p>
            <a:endParaRPr lang="en-GB" sz="2800" b="1" dirty="0">
              <a:solidFill>
                <a:srgbClr val="58595B"/>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7458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Effect transition="in" filter="fade">
                                      <p:cBhvr>
                                        <p:cTn id="13" dur="1000"/>
                                        <p:tgtEl>
                                          <p:spTgt spid="7">
                                            <p:txEl>
                                              <p:pRg st="0" end="0"/>
                                            </p:txEl>
                                          </p:spTgt>
                                        </p:tgtEl>
                                      </p:cBhvr>
                                    </p:animEffect>
                                    <p:anim calcmode="lin" valueType="num">
                                      <p:cBhvr>
                                        <p:cTn id="14"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7">
                                            <p:txEl>
                                              <p:pRg st="2" end="2"/>
                                            </p:txEl>
                                          </p:spTgt>
                                        </p:tgtEl>
                                        <p:attrNameLst>
                                          <p:attrName>style.visibility</p:attrName>
                                        </p:attrNameLst>
                                      </p:cBhvr>
                                      <p:to>
                                        <p:strVal val="visible"/>
                                      </p:to>
                                    </p:set>
                                    <p:animEffect transition="in" filter="fade">
                                      <p:cBhvr>
                                        <p:cTn id="20" dur="1000"/>
                                        <p:tgtEl>
                                          <p:spTgt spid="7">
                                            <p:txEl>
                                              <p:pRg st="2" end="2"/>
                                            </p:txEl>
                                          </p:spTgt>
                                        </p:tgtEl>
                                      </p:cBhvr>
                                    </p:animEffect>
                                    <p:anim calcmode="lin" valueType="num">
                                      <p:cBhvr>
                                        <p:cTn id="21"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wipe(down)">
                                      <p:cBhvr>
                                        <p:cTn id="27" dur="500"/>
                                        <p:tgtEl>
                                          <p:spTgt spid="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7">
                                            <p:txEl>
                                              <p:pRg st="5" end="5"/>
                                            </p:txEl>
                                          </p:spTgt>
                                        </p:tgtEl>
                                        <p:attrNameLst>
                                          <p:attrName>style.visibility</p:attrName>
                                        </p:attrNameLst>
                                      </p:cBhvr>
                                      <p:to>
                                        <p:strVal val="visible"/>
                                      </p:to>
                                    </p:set>
                                    <p:animEffect transition="in" filter="fade">
                                      <p:cBhvr>
                                        <p:cTn id="32" dur="1000"/>
                                        <p:tgtEl>
                                          <p:spTgt spid="7">
                                            <p:txEl>
                                              <p:pRg st="5" end="5"/>
                                            </p:txEl>
                                          </p:spTgt>
                                        </p:tgtEl>
                                      </p:cBhvr>
                                    </p:animEffect>
                                    <p:anim calcmode="lin" valueType="num">
                                      <p:cBhvr>
                                        <p:cTn id="33" dur="10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7">
                                            <p:txEl>
                                              <p:pRg st="6" end="6"/>
                                            </p:txEl>
                                          </p:spTgt>
                                        </p:tgtEl>
                                        <p:attrNameLst>
                                          <p:attrName>style.visibility</p:attrName>
                                        </p:attrNameLst>
                                      </p:cBhvr>
                                      <p:to>
                                        <p:strVal val="visible"/>
                                      </p:to>
                                    </p:set>
                                    <p:animEffect transition="in" filter="fade">
                                      <p:cBhvr>
                                        <p:cTn id="39" dur="1000"/>
                                        <p:tgtEl>
                                          <p:spTgt spid="7">
                                            <p:txEl>
                                              <p:pRg st="6" end="6"/>
                                            </p:txEl>
                                          </p:spTgt>
                                        </p:tgtEl>
                                      </p:cBhvr>
                                    </p:animEffect>
                                    <p:anim calcmode="lin" valueType="num">
                                      <p:cBhvr>
                                        <p:cTn id="40"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7">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nodeType="clickEffect">
                                  <p:stCondLst>
                                    <p:cond delay="0"/>
                                  </p:stCondLst>
                                  <p:childTnLst>
                                    <p:set>
                                      <p:cBhvr>
                                        <p:cTn id="45" dur="1" fill="hold">
                                          <p:stCondLst>
                                            <p:cond delay="0"/>
                                          </p:stCondLst>
                                        </p:cTn>
                                        <p:tgtEl>
                                          <p:spTgt spid="7">
                                            <p:txEl>
                                              <p:pRg st="7" end="7"/>
                                            </p:txEl>
                                          </p:spTgt>
                                        </p:tgtEl>
                                        <p:attrNameLst>
                                          <p:attrName>style.visibility</p:attrName>
                                        </p:attrNameLst>
                                      </p:cBhvr>
                                      <p:to>
                                        <p:strVal val="visible"/>
                                      </p:to>
                                    </p:set>
                                    <p:animEffect transition="in" filter="fade">
                                      <p:cBhvr>
                                        <p:cTn id="46" dur="1000"/>
                                        <p:tgtEl>
                                          <p:spTgt spid="7">
                                            <p:txEl>
                                              <p:pRg st="7" end="7"/>
                                            </p:txEl>
                                          </p:spTgt>
                                        </p:tgtEl>
                                      </p:cBhvr>
                                    </p:animEffect>
                                    <p:anim calcmode="lin" valueType="num">
                                      <p:cBhvr>
                                        <p:cTn id="47"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48" dur="1000" fill="hold"/>
                                        <p:tgtEl>
                                          <p:spTgt spid="7">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nodeType="clickEffect">
                                  <p:stCondLst>
                                    <p:cond delay="0"/>
                                  </p:stCondLst>
                                  <p:childTnLst>
                                    <p:set>
                                      <p:cBhvr>
                                        <p:cTn id="52" dur="1" fill="hold">
                                          <p:stCondLst>
                                            <p:cond delay="0"/>
                                          </p:stCondLst>
                                        </p:cTn>
                                        <p:tgtEl>
                                          <p:spTgt spid="7">
                                            <p:txEl>
                                              <p:pRg st="8" end="8"/>
                                            </p:txEl>
                                          </p:spTgt>
                                        </p:tgtEl>
                                        <p:attrNameLst>
                                          <p:attrName>style.visibility</p:attrName>
                                        </p:attrNameLst>
                                      </p:cBhvr>
                                      <p:to>
                                        <p:strVal val="visible"/>
                                      </p:to>
                                    </p:set>
                                    <p:animEffect transition="in" filter="fade">
                                      <p:cBhvr>
                                        <p:cTn id="53" dur="1000"/>
                                        <p:tgtEl>
                                          <p:spTgt spid="7">
                                            <p:txEl>
                                              <p:pRg st="8" end="8"/>
                                            </p:txEl>
                                          </p:spTgt>
                                        </p:tgtEl>
                                      </p:cBhvr>
                                    </p:animEffect>
                                    <p:anim calcmode="lin" valueType="num">
                                      <p:cBhvr>
                                        <p:cTn id="54" dur="1000" fill="hold"/>
                                        <p:tgtEl>
                                          <p:spTgt spid="7">
                                            <p:txEl>
                                              <p:pRg st="8" end="8"/>
                                            </p:txEl>
                                          </p:spTgt>
                                        </p:tgtEl>
                                        <p:attrNameLst>
                                          <p:attrName>ppt_x</p:attrName>
                                        </p:attrNameLst>
                                      </p:cBhvr>
                                      <p:tavLst>
                                        <p:tav tm="0">
                                          <p:val>
                                            <p:strVal val="#ppt_x"/>
                                          </p:val>
                                        </p:tav>
                                        <p:tav tm="100000">
                                          <p:val>
                                            <p:strVal val="#ppt_x"/>
                                          </p:val>
                                        </p:tav>
                                      </p:tavLst>
                                    </p:anim>
                                    <p:anim calcmode="lin" valueType="num">
                                      <p:cBhvr>
                                        <p:cTn id="55" dur="1000" fill="hold"/>
                                        <p:tgtEl>
                                          <p:spTgt spid="7">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nodeType="clickEffect">
                                  <p:stCondLst>
                                    <p:cond delay="0"/>
                                  </p:stCondLst>
                                  <p:childTnLst>
                                    <p:set>
                                      <p:cBhvr>
                                        <p:cTn id="59" dur="1" fill="hold">
                                          <p:stCondLst>
                                            <p:cond delay="0"/>
                                          </p:stCondLst>
                                        </p:cTn>
                                        <p:tgtEl>
                                          <p:spTgt spid="7">
                                            <p:txEl>
                                              <p:pRg st="9" end="9"/>
                                            </p:txEl>
                                          </p:spTgt>
                                        </p:tgtEl>
                                        <p:attrNameLst>
                                          <p:attrName>style.visibility</p:attrName>
                                        </p:attrNameLst>
                                      </p:cBhvr>
                                      <p:to>
                                        <p:strVal val="visible"/>
                                      </p:to>
                                    </p:set>
                                    <p:animEffect transition="in" filter="fade">
                                      <p:cBhvr>
                                        <p:cTn id="60" dur="1000"/>
                                        <p:tgtEl>
                                          <p:spTgt spid="7">
                                            <p:txEl>
                                              <p:pRg st="9" end="9"/>
                                            </p:txEl>
                                          </p:spTgt>
                                        </p:tgtEl>
                                      </p:cBhvr>
                                    </p:animEffect>
                                    <p:anim calcmode="lin" valueType="num">
                                      <p:cBhvr>
                                        <p:cTn id="61" dur="1000" fill="hold"/>
                                        <p:tgtEl>
                                          <p:spTgt spid="7">
                                            <p:txEl>
                                              <p:pRg st="9" end="9"/>
                                            </p:txEl>
                                          </p:spTgt>
                                        </p:tgtEl>
                                        <p:attrNameLst>
                                          <p:attrName>ppt_x</p:attrName>
                                        </p:attrNameLst>
                                      </p:cBhvr>
                                      <p:tavLst>
                                        <p:tav tm="0">
                                          <p:val>
                                            <p:strVal val="#ppt_x"/>
                                          </p:val>
                                        </p:tav>
                                        <p:tav tm="100000">
                                          <p:val>
                                            <p:strVal val="#ppt_x"/>
                                          </p:val>
                                        </p:tav>
                                      </p:tavLst>
                                    </p:anim>
                                    <p:anim calcmode="lin" valueType="num">
                                      <p:cBhvr>
                                        <p:cTn id="62" dur="1000" fill="hold"/>
                                        <p:tgtEl>
                                          <p:spTgt spid="7">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4D67165C-B31F-8FA0-3FA6-EF8BD0A4A09D}"/>
              </a:ext>
            </a:extLst>
          </p:cNvPr>
          <p:cNvGraphicFramePr>
            <a:graphicFrameLocks noGrp="1"/>
          </p:cNvGraphicFramePr>
          <p:nvPr>
            <p:extLst>
              <p:ext uri="{D42A27DB-BD31-4B8C-83A1-F6EECF244321}">
                <p14:modId xmlns:p14="http://schemas.microsoft.com/office/powerpoint/2010/main" val="3191661990"/>
              </p:ext>
            </p:extLst>
          </p:nvPr>
        </p:nvGraphicFramePr>
        <p:xfrm>
          <a:off x="810952" y="149888"/>
          <a:ext cx="10570095" cy="6558224"/>
        </p:xfrm>
        <a:graphic>
          <a:graphicData uri="http://schemas.openxmlformats.org/drawingml/2006/table">
            <a:tbl>
              <a:tblPr firstRow="1" bandRow="1">
                <a:tableStyleId>{5C22544A-7EE6-4342-B048-85BDC9FD1C3A}</a:tableStyleId>
              </a:tblPr>
              <a:tblGrid>
                <a:gridCol w="1411348">
                  <a:extLst>
                    <a:ext uri="{9D8B030D-6E8A-4147-A177-3AD203B41FA5}">
                      <a16:colId xmlns:a16="http://schemas.microsoft.com/office/drawing/2014/main" val="3394653589"/>
                    </a:ext>
                  </a:extLst>
                </a:gridCol>
                <a:gridCol w="4410612">
                  <a:extLst>
                    <a:ext uri="{9D8B030D-6E8A-4147-A177-3AD203B41FA5}">
                      <a16:colId xmlns:a16="http://schemas.microsoft.com/office/drawing/2014/main" val="2187715402"/>
                    </a:ext>
                  </a:extLst>
                </a:gridCol>
                <a:gridCol w="4748135">
                  <a:extLst>
                    <a:ext uri="{9D8B030D-6E8A-4147-A177-3AD203B41FA5}">
                      <a16:colId xmlns:a16="http://schemas.microsoft.com/office/drawing/2014/main" val="3228435845"/>
                    </a:ext>
                  </a:extLst>
                </a:gridCol>
              </a:tblGrid>
              <a:tr h="564847">
                <a:tc>
                  <a:txBody>
                    <a:bodyPr/>
                    <a:lstStyle/>
                    <a:p>
                      <a:pPr algn="ctr"/>
                      <a:r>
                        <a:rPr lang="en-GB" sz="4800" b="1" dirty="0">
                          <a:solidFill>
                            <a:schemeClr val="tx1"/>
                          </a:solidFill>
                          <a:latin typeface="Arial" panose="020B0604020202020204" pitchFamily="34" charset="0"/>
                          <a:cs typeface="Arial" panose="020B0604020202020204" pitchFamily="34" charset="0"/>
                        </a:rPr>
                        <a:t>P </a:t>
                      </a:r>
                    </a:p>
                  </a:txBody>
                  <a:tcPr>
                    <a:lnR w="12700" cap="flat" cmpd="sng" algn="ctr">
                      <a:solidFill>
                        <a:schemeClr val="tx1"/>
                      </a:solidFill>
                      <a:prstDash val="solid"/>
                      <a:round/>
                      <a:headEnd type="none" w="med" len="med"/>
                      <a:tailEnd type="none" w="med" len="med"/>
                    </a:lnR>
                    <a:solidFill>
                      <a:srgbClr val="FFC000"/>
                    </a:solidFill>
                  </a:tcPr>
                </a:tc>
                <a:tc>
                  <a:txBody>
                    <a:bodyPr/>
                    <a:lstStyle/>
                    <a:p>
                      <a:pPr algn="ctr"/>
                      <a:r>
                        <a:rPr lang="en-GB" sz="2800" b="1" dirty="0">
                          <a:solidFill>
                            <a:schemeClr val="bg1"/>
                          </a:solidFill>
                          <a:latin typeface="Arial" panose="020B0604020202020204" pitchFamily="34" charset="0"/>
                          <a:cs typeface="Arial" panose="020B0604020202020204" pitchFamily="34" charset="0"/>
                        </a:rPr>
                        <a:t>Political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marL="285750" indent="-285750">
                        <a:buFont typeface="Arial" panose="020B0604020202020204" pitchFamily="34" charset="0"/>
                        <a:buChar char="•"/>
                      </a:pPr>
                      <a:r>
                        <a:rPr lang="en-GB" b="0" dirty="0">
                          <a:solidFill>
                            <a:schemeClr val="tx1"/>
                          </a:solidFill>
                          <a:latin typeface="Arial" panose="020B0604020202020204" pitchFamily="34" charset="0"/>
                          <a:cs typeface="Arial" panose="020B0604020202020204" pitchFamily="34" charset="0"/>
                        </a:rPr>
                        <a:t>Brexit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166501952"/>
                  </a:ext>
                </a:extLst>
              </a:tr>
              <a:tr h="932152">
                <a:tc>
                  <a:txBody>
                    <a:bodyPr/>
                    <a:lstStyle/>
                    <a:p>
                      <a:pPr algn="ctr"/>
                      <a:r>
                        <a:rPr lang="en-GB" sz="4800" b="1" dirty="0">
                          <a:solidFill>
                            <a:schemeClr val="tx1"/>
                          </a:solidFill>
                          <a:latin typeface="Arial" panose="020B0604020202020204" pitchFamily="34" charset="0"/>
                          <a:cs typeface="Arial" panose="020B0604020202020204" pitchFamily="34" charset="0"/>
                        </a:rPr>
                        <a:t>E </a:t>
                      </a:r>
                    </a:p>
                  </a:txBody>
                  <a:tcPr>
                    <a:lnR w="12700" cap="flat" cmpd="sng" algn="ctr">
                      <a:solidFill>
                        <a:schemeClr val="tx1"/>
                      </a:solidFill>
                      <a:prstDash val="solid"/>
                      <a:round/>
                      <a:headEnd type="none" w="med" len="med"/>
                      <a:tailEnd type="none" w="med" len="med"/>
                    </a:lnR>
                    <a:solidFill>
                      <a:srgbClr val="FFC000"/>
                    </a:solidFill>
                  </a:tcPr>
                </a:tc>
                <a:tc>
                  <a:txBody>
                    <a:bodyPr/>
                    <a:lstStyle/>
                    <a:p>
                      <a:pPr algn="ctr"/>
                      <a:r>
                        <a:rPr lang="en-GB" sz="2800" b="1" dirty="0">
                          <a:solidFill>
                            <a:schemeClr val="bg1"/>
                          </a:solidFill>
                          <a:latin typeface="Arial" panose="020B0604020202020204" pitchFamily="34" charset="0"/>
                          <a:cs typeface="Arial" panose="020B0604020202020204" pitchFamily="34" charset="0"/>
                        </a:rPr>
                        <a:t>Environmental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marL="285750" indent="-285750">
                        <a:buFont typeface="Arial" panose="020B0604020202020204" pitchFamily="34" charset="0"/>
                        <a:buChar char="•"/>
                      </a:pPr>
                      <a:r>
                        <a:rPr lang="en-GB" b="0" dirty="0">
                          <a:solidFill>
                            <a:schemeClr val="tx1"/>
                          </a:solidFill>
                          <a:latin typeface="Arial" panose="020B0604020202020204" pitchFamily="34" charset="0"/>
                          <a:cs typeface="Arial" panose="020B0604020202020204" pitchFamily="34" charset="0"/>
                        </a:rPr>
                        <a:t>As there is less workers many equipment needs to be moved. As they are taking on less patients, the extra equipment is taking more space.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solidFill>
                            <a:schemeClr val="tx1"/>
                          </a:solidFill>
                          <a:latin typeface="Arial" panose="020B0604020202020204" pitchFamily="34" charset="0"/>
                          <a:cs typeface="Arial" panose="020B0604020202020204" pitchFamily="34" charset="0"/>
                        </a:rPr>
                        <a:t>There are many challenges within the workplace.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26670300"/>
                  </a:ext>
                </a:extLst>
              </a:tr>
              <a:tr h="932152">
                <a:tc>
                  <a:txBody>
                    <a:bodyPr/>
                    <a:lstStyle/>
                    <a:p>
                      <a:pPr algn="ctr"/>
                      <a:r>
                        <a:rPr lang="en-GB" sz="4800" b="1" dirty="0">
                          <a:solidFill>
                            <a:schemeClr val="tx1"/>
                          </a:solidFill>
                          <a:latin typeface="Arial" panose="020B0604020202020204" pitchFamily="34" charset="0"/>
                          <a:cs typeface="Arial" panose="020B0604020202020204" pitchFamily="34" charset="0"/>
                        </a:rPr>
                        <a:t>S </a:t>
                      </a:r>
                    </a:p>
                  </a:txBody>
                  <a:tcPr>
                    <a:lnR w="12700" cap="flat" cmpd="sng" algn="ctr">
                      <a:solidFill>
                        <a:schemeClr val="tx1"/>
                      </a:solidFill>
                      <a:prstDash val="solid"/>
                      <a:round/>
                      <a:headEnd type="none" w="med" len="med"/>
                      <a:tailEnd type="none" w="med" len="med"/>
                    </a:lnR>
                    <a:solidFill>
                      <a:srgbClr val="FFC000"/>
                    </a:solidFill>
                  </a:tcPr>
                </a:tc>
                <a:tc>
                  <a:txBody>
                    <a:bodyPr/>
                    <a:lstStyle/>
                    <a:p>
                      <a:pPr algn="ctr"/>
                      <a:r>
                        <a:rPr lang="en-GB" sz="2800" b="1" dirty="0">
                          <a:solidFill>
                            <a:schemeClr val="bg1"/>
                          </a:solidFill>
                          <a:latin typeface="Arial" panose="020B0604020202020204" pitchFamily="34" charset="0"/>
                          <a:cs typeface="Arial" panose="020B0604020202020204" pitchFamily="34" charset="0"/>
                        </a:rPr>
                        <a:t>Social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marL="285750" indent="-285750">
                        <a:buFont typeface="Arial" panose="020B0604020202020204" pitchFamily="34" charset="0"/>
                        <a:buChar char="•"/>
                      </a:pPr>
                      <a:r>
                        <a:rPr lang="en-GB" b="0" dirty="0">
                          <a:solidFill>
                            <a:schemeClr val="tx1"/>
                          </a:solidFill>
                          <a:latin typeface="Arial" panose="020B0604020202020204" pitchFamily="34" charset="0"/>
                          <a:cs typeface="Arial" panose="020B0604020202020204" pitchFamily="34" charset="0"/>
                        </a:rPr>
                        <a:t>Discrimination</a:t>
                      </a:r>
                    </a:p>
                    <a:p>
                      <a:pPr marL="285750" indent="-285750">
                        <a:buFont typeface="Arial" panose="020B0604020202020204" pitchFamily="34" charset="0"/>
                        <a:buChar char="•"/>
                      </a:pPr>
                      <a:r>
                        <a:rPr lang="en-GB" b="0" dirty="0">
                          <a:solidFill>
                            <a:schemeClr val="tx1"/>
                          </a:solidFill>
                          <a:latin typeface="Arial" panose="020B0604020202020204" pitchFamily="34" charset="0"/>
                          <a:cs typeface="Arial" panose="020B0604020202020204" pitchFamily="34" charset="0"/>
                        </a:rPr>
                        <a:t>Age</a:t>
                      </a:r>
                    </a:p>
                    <a:p>
                      <a:pPr marL="285750" indent="-285750">
                        <a:buFont typeface="Arial" panose="020B0604020202020204" pitchFamily="34" charset="0"/>
                        <a:buChar char="•"/>
                      </a:pPr>
                      <a:r>
                        <a:rPr lang="en-GB" b="0" dirty="0">
                          <a:solidFill>
                            <a:schemeClr val="tx1"/>
                          </a:solidFill>
                          <a:latin typeface="Arial" panose="020B0604020202020204" pitchFamily="34" charset="0"/>
                          <a:cs typeface="Arial" panose="020B0604020202020204" pitchFamily="34" charset="0"/>
                        </a:rPr>
                        <a:t>Great expectations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16516404"/>
                  </a:ext>
                </a:extLst>
              </a:tr>
              <a:tr h="932152">
                <a:tc>
                  <a:txBody>
                    <a:bodyPr/>
                    <a:lstStyle/>
                    <a:p>
                      <a:pPr algn="ctr"/>
                      <a:r>
                        <a:rPr lang="en-GB" sz="4800" b="1" dirty="0">
                          <a:solidFill>
                            <a:schemeClr val="tx1"/>
                          </a:solidFill>
                          <a:latin typeface="Arial" panose="020B0604020202020204" pitchFamily="34" charset="0"/>
                          <a:cs typeface="Arial" panose="020B0604020202020204" pitchFamily="34" charset="0"/>
                        </a:rPr>
                        <a:t>T</a:t>
                      </a:r>
                    </a:p>
                  </a:txBody>
                  <a:tcPr>
                    <a:lnR w="12700" cap="flat" cmpd="sng" algn="ctr">
                      <a:solidFill>
                        <a:schemeClr val="tx1"/>
                      </a:solidFill>
                      <a:prstDash val="solid"/>
                      <a:round/>
                      <a:headEnd type="none" w="med" len="med"/>
                      <a:tailEnd type="none" w="med" len="med"/>
                    </a:lnR>
                    <a:solidFill>
                      <a:srgbClr val="FFC000"/>
                    </a:solidFill>
                  </a:tcPr>
                </a:tc>
                <a:tc>
                  <a:txBody>
                    <a:bodyPr/>
                    <a:lstStyle/>
                    <a:p>
                      <a:pPr algn="ctr"/>
                      <a:r>
                        <a:rPr lang="en-GB" sz="2800" b="1" dirty="0">
                          <a:solidFill>
                            <a:schemeClr val="bg1"/>
                          </a:solidFill>
                          <a:latin typeface="Arial" panose="020B0604020202020204" pitchFamily="34" charset="0"/>
                          <a:cs typeface="Arial" panose="020B0604020202020204" pitchFamily="34" charset="0"/>
                        </a:rPr>
                        <a:t>Technology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marL="285750" indent="-285750">
                        <a:buFont typeface="Arial" panose="020B0604020202020204" pitchFamily="34" charset="0"/>
                        <a:buChar char="•"/>
                      </a:pPr>
                      <a:r>
                        <a:rPr lang="en-GB" b="0" dirty="0">
                          <a:solidFill>
                            <a:schemeClr val="tx1"/>
                          </a:solidFill>
                          <a:latin typeface="Arial" panose="020B0604020202020204" pitchFamily="34" charset="0"/>
                          <a:cs typeface="Arial" panose="020B0604020202020204" pitchFamily="34" charset="0"/>
                        </a:rPr>
                        <a:t>Staff don’t know how to use certain technology</a:t>
                      </a:r>
                    </a:p>
                    <a:p>
                      <a:pPr marL="285750" indent="-285750">
                        <a:buFont typeface="Arial" panose="020B0604020202020204" pitchFamily="34" charset="0"/>
                        <a:buChar char="•"/>
                      </a:pPr>
                      <a:r>
                        <a:rPr lang="en-GB" b="0" dirty="0">
                          <a:solidFill>
                            <a:schemeClr val="tx1"/>
                          </a:solidFill>
                          <a:latin typeface="Arial" panose="020B0604020202020204" pitchFamily="34" charset="0"/>
                          <a:cs typeface="Arial" panose="020B0604020202020204" pitchFamily="34" charset="0"/>
                        </a:rPr>
                        <a:t>Give them extra training</a:t>
                      </a:r>
                    </a:p>
                    <a:p>
                      <a:pPr marL="285750" indent="-285750">
                        <a:buFont typeface="Arial" panose="020B0604020202020204" pitchFamily="34" charset="0"/>
                        <a:buChar char="•"/>
                      </a:pPr>
                      <a:r>
                        <a:rPr lang="en-GB" b="0" dirty="0">
                          <a:solidFill>
                            <a:schemeClr val="tx1"/>
                          </a:solidFill>
                          <a:latin typeface="Arial" panose="020B0604020202020204" pitchFamily="34" charset="0"/>
                          <a:cs typeface="Arial" panose="020B0604020202020204" pitchFamily="34" charset="0"/>
                        </a:rPr>
                        <a:t>Most work is on the computer or online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295396298"/>
                  </a:ext>
                </a:extLst>
              </a:tr>
              <a:tr h="932152">
                <a:tc>
                  <a:txBody>
                    <a:bodyPr/>
                    <a:lstStyle/>
                    <a:p>
                      <a:pPr algn="ctr"/>
                      <a:r>
                        <a:rPr lang="en-GB" sz="4800" b="1" dirty="0">
                          <a:solidFill>
                            <a:schemeClr val="tx1"/>
                          </a:solidFill>
                          <a:latin typeface="Arial" panose="020B0604020202020204" pitchFamily="34" charset="0"/>
                          <a:cs typeface="Arial" panose="020B0604020202020204" pitchFamily="34" charset="0"/>
                        </a:rPr>
                        <a:t>L</a:t>
                      </a:r>
                    </a:p>
                  </a:txBody>
                  <a:tcPr>
                    <a:lnR w="12700" cap="flat" cmpd="sng" algn="ctr">
                      <a:solidFill>
                        <a:schemeClr val="tx1"/>
                      </a:solidFill>
                      <a:prstDash val="solid"/>
                      <a:round/>
                      <a:headEnd type="none" w="med" len="med"/>
                      <a:tailEnd type="none" w="med" len="med"/>
                    </a:lnR>
                    <a:solidFill>
                      <a:srgbClr val="FFC000"/>
                    </a:solidFill>
                  </a:tcPr>
                </a:tc>
                <a:tc>
                  <a:txBody>
                    <a:bodyPr/>
                    <a:lstStyle/>
                    <a:p>
                      <a:pPr algn="ctr"/>
                      <a:r>
                        <a:rPr lang="en-GB" sz="2800" b="1" dirty="0">
                          <a:solidFill>
                            <a:schemeClr val="bg1"/>
                          </a:solidFill>
                          <a:latin typeface="Arial" panose="020B0604020202020204" pitchFamily="34" charset="0"/>
                          <a:cs typeface="Arial" panose="020B0604020202020204" pitchFamily="34" charset="0"/>
                        </a:rPr>
                        <a:t>Legal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marL="285750" indent="-285750">
                        <a:buFont typeface="Arial" panose="020B0604020202020204" pitchFamily="34" charset="0"/>
                        <a:buChar char="•"/>
                      </a:pPr>
                      <a:r>
                        <a:rPr lang="en-GB" b="0" dirty="0">
                          <a:solidFill>
                            <a:schemeClr val="tx1"/>
                          </a:solidFill>
                          <a:latin typeface="Arial" panose="020B0604020202020204" pitchFamily="34" charset="0"/>
                          <a:cs typeface="Arial" panose="020B0604020202020204" pitchFamily="34" charset="0"/>
                        </a:rPr>
                        <a:t>Staff have to follow many rules &amp; regulations</a:t>
                      </a:r>
                    </a:p>
                    <a:p>
                      <a:pPr marL="285750" indent="-285750">
                        <a:buFont typeface="Arial" panose="020B0604020202020204" pitchFamily="34" charset="0"/>
                        <a:buChar char="•"/>
                      </a:pPr>
                      <a:r>
                        <a:rPr lang="en-GB" b="0" dirty="0">
                          <a:solidFill>
                            <a:schemeClr val="tx1"/>
                          </a:solidFill>
                          <a:latin typeface="Arial" panose="020B0604020202020204" pitchFamily="34" charset="0"/>
                          <a:cs typeface="Arial" panose="020B0604020202020204" pitchFamily="34" charset="0"/>
                        </a:rPr>
                        <a:t>Staff legal requirements are meet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625598902"/>
                  </a:ext>
                </a:extLst>
              </a:tr>
              <a:tr h="879056">
                <a:tc>
                  <a:txBody>
                    <a:bodyPr/>
                    <a:lstStyle/>
                    <a:p>
                      <a:pPr algn="ctr"/>
                      <a:r>
                        <a:rPr lang="en-GB" sz="4800" b="1" dirty="0">
                          <a:solidFill>
                            <a:schemeClr val="tx1"/>
                          </a:solidFill>
                          <a:latin typeface="Arial" panose="020B0604020202020204" pitchFamily="34" charset="0"/>
                          <a:cs typeface="Arial" panose="020B0604020202020204" pitchFamily="34" charset="0"/>
                        </a:rPr>
                        <a:t>E</a:t>
                      </a:r>
                    </a:p>
                  </a:txBody>
                  <a:tcPr>
                    <a:lnR w="12700" cap="flat" cmpd="sng" algn="ctr">
                      <a:solidFill>
                        <a:schemeClr val="tx1"/>
                      </a:solidFill>
                      <a:prstDash val="solid"/>
                      <a:round/>
                      <a:headEnd type="none" w="med" len="med"/>
                      <a:tailEnd type="none" w="med" len="med"/>
                    </a:lnR>
                    <a:solidFill>
                      <a:srgbClr val="FFC000"/>
                    </a:solidFill>
                  </a:tcPr>
                </a:tc>
                <a:tc>
                  <a:txBody>
                    <a:bodyPr/>
                    <a:lstStyle/>
                    <a:p>
                      <a:pPr algn="ctr"/>
                      <a:r>
                        <a:rPr lang="en-GB" sz="2800" b="1" dirty="0">
                          <a:solidFill>
                            <a:schemeClr val="bg1"/>
                          </a:solidFill>
                          <a:latin typeface="Arial" panose="020B0604020202020204" pitchFamily="34" charset="0"/>
                          <a:cs typeface="Arial" panose="020B0604020202020204" pitchFamily="34" charset="0"/>
                        </a:rPr>
                        <a:t>Economical</a:t>
                      </a:r>
                    </a:p>
                    <a:p>
                      <a:pPr algn="ctr"/>
                      <a:endParaRPr lang="en-GB" sz="2800" b="1" dirty="0">
                        <a:solidFill>
                          <a:schemeClr val="bg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50"/>
                    </a:solidFill>
                  </a:tcPr>
                </a:tc>
                <a:tc>
                  <a:txBody>
                    <a:bodyPr/>
                    <a:lstStyle/>
                    <a:p>
                      <a:pPr marL="285750" indent="-285750">
                        <a:buFont typeface="Arial" panose="020B0604020202020204" pitchFamily="34" charset="0"/>
                        <a:buChar char="•"/>
                      </a:pPr>
                      <a:r>
                        <a:rPr lang="en-GB" b="0" dirty="0">
                          <a:solidFill>
                            <a:schemeClr val="tx1"/>
                          </a:solidFill>
                          <a:latin typeface="Arial" panose="020B0604020202020204" pitchFamily="34" charset="0"/>
                          <a:cs typeface="Arial" panose="020B0604020202020204" pitchFamily="34" charset="0"/>
                        </a:rPr>
                        <a:t>Tax rates are high</a:t>
                      </a:r>
                    </a:p>
                    <a:p>
                      <a:pPr marL="285750" indent="-285750">
                        <a:buFont typeface="Arial" panose="020B0604020202020204" pitchFamily="34" charset="0"/>
                        <a:buChar char="•"/>
                      </a:pPr>
                      <a:r>
                        <a:rPr lang="en-GB" b="0" dirty="0">
                          <a:solidFill>
                            <a:schemeClr val="tx1"/>
                          </a:solidFill>
                          <a:latin typeface="Arial" panose="020B0604020202020204" pitchFamily="34" charset="0"/>
                          <a:cs typeface="Arial" panose="020B0604020202020204" pitchFamily="34" charset="0"/>
                        </a:rPr>
                        <a:t>Not enough pay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110328077"/>
                  </a:ext>
                </a:extLst>
              </a:tr>
            </a:tbl>
          </a:graphicData>
        </a:graphic>
      </p:graphicFrame>
    </p:spTree>
    <p:extLst>
      <p:ext uri="{BB962C8B-B14F-4D97-AF65-F5344CB8AC3E}">
        <p14:creationId xmlns:p14="http://schemas.microsoft.com/office/powerpoint/2010/main" val="1067244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AECE1CC-455B-77DF-26B2-6AE490157B17}"/>
              </a:ext>
            </a:extLst>
          </p:cNvPr>
          <p:cNvSpPr txBox="1"/>
          <p:nvPr/>
        </p:nvSpPr>
        <p:spPr>
          <a:xfrm>
            <a:off x="3017520" y="282633"/>
            <a:ext cx="6808124" cy="707886"/>
          </a:xfrm>
          <a:prstGeom prst="rect">
            <a:avLst/>
          </a:prstGeom>
          <a:noFill/>
        </p:spPr>
        <p:txBody>
          <a:bodyPr wrap="square" rtlCol="0">
            <a:spAutoFit/>
          </a:bodyPr>
          <a:lstStyle/>
          <a:p>
            <a:pPr algn="ctr"/>
            <a:r>
              <a:rPr lang="en-GB" sz="4000" b="1" dirty="0">
                <a:latin typeface="Arial" panose="020B0604020202020204" pitchFamily="34" charset="0"/>
                <a:cs typeface="Arial" panose="020B0604020202020204" pitchFamily="34" charset="0"/>
              </a:rPr>
              <a:t>PESTLE EVALUATION</a:t>
            </a:r>
          </a:p>
        </p:txBody>
      </p:sp>
      <p:sp>
        <p:nvSpPr>
          <p:cNvPr id="5" name="TextBox 4">
            <a:extLst>
              <a:ext uri="{FF2B5EF4-FFF2-40B4-BE49-F238E27FC236}">
                <a16:creationId xmlns:a16="http://schemas.microsoft.com/office/drawing/2014/main" id="{44D0F36D-903D-2A02-371B-D79E85393605}"/>
              </a:ext>
            </a:extLst>
          </p:cNvPr>
          <p:cNvSpPr txBox="1"/>
          <p:nvPr/>
        </p:nvSpPr>
        <p:spPr>
          <a:xfrm>
            <a:off x="933796" y="1388226"/>
            <a:ext cx="10324407" cy="5324535"/>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The political issues is a high issue because from Brexit the economy has gone down and the UK coming out of Europe, it will be hard to get equipment and medication from the European countries.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The environmental issue is a low issue as there is less staff there will be less patients, so the extra equipment can be removed because if the equipment isn’t used the staff or patients can trip over or even it will be hard to get across the wheelchairs and hospital beds. The challenges within the workplace will have a high issue as the staff don’t know when which challenge will arise.</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The social issue is a high issue because if there is less staff, patients might get discriminated and from this they will put social medium. When others see the social media, they might not come to the NHS. With age, patients tend to get more ill and they be in hospital more, so if there is less staff patients will not get treated.</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The technology issue is a high issue because most work is on the computer or online, not everyone can use certain technology, so it would be better to give the staff some education or training on how to use the technology.</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The legal issue is a low issue because when the staff sign the contracts, they already go through the rules and regulations. The staff requirements are also maintained by the NHS.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The economical issue is a high issue because from Brexit, the NHS has suffered financial difficulties and the NHS is not able to deliver as much attention as needed to the patients.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The decisions they can take are they need to find a easy way to get equipment and medication.  They need to make sure all patients coming in, need to get treated correctly and they get the attention they need. They need to make sure the staff in the building, one at a time needs to go and learn about the technology.</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5012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barn(inVertical)">
                                      <p:cBhvr>
                                        <p:cTn id="7" dur="500"/>
                                        <p:tgtEl>
                                          <p:spTgt spid="5">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5">
                                            <p:txEl>
                                              <p:pRg st="2" end="2"/>
                                            </p:txEl>
                                          </p:spTgt>
                                        </p:tgtEl>
                                        <p:attrNameLst>
                                          <p:attrName>style.visibility</p:attrName>
                                        </p:attrNameLst>
                                      </p:cBhvr>
                                      <p:to>
                                        <p:strVal val="visible"/>
                                      </p:to>
                                    </p:set>
                                    <p:animEffect transition="in" filter="barn(inVertical)">
                                      <p:cBhvr>
                                        <p:cTn id="10" dur="500"/>
                                        <p:tgtEl>
                                          <p:spTgt spid="5">
                                            <p:txEl>
                                              <p:pRg st="2" end="2"/>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animEffect transition="in" filter="barn(inVertical)">
                                      <p:cBhvr>
                                        <p:cTn id="13" dur="500"/>
                                        <p:tgtEl>
                                          <p:spTgt spid="5">
                                            <p:txEl>
                                              <p:pRg st="4" end="4"/>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5">
                                            <p:txEl>
                                              <p:pRg st="6" end="6"/>
                                            </p:txEl>
                                          </p:spTgt>
                                        </p:tgtEl>
                                        <p:attrNameLst>
                                          <p:attrName>style.visibility</p:attrName>
                                        </p:attrNameLst>
                                      </p:cBhvr>
                                      <p:to>
                                        <p:strVal val="visible"/>
                                      </p:to>
                                    </p:set>
                                    <p:animEffect transition="in" filter="barn(inVertical)">
                                      <p:cBhvr>
                                        <p:cTn id="16" dur="500"/>
                                        <p:tgtEl>
                                          <p:spTgt spid="5">
                                            <p:txEl>
                                              <p:pRg st="6" end="6"/>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5">
                                            <p:txEl>
                                              <p:pRg st="8" end="8"/>
                                            </p:txEl>
                                          </p:spTgt>
                                        </p:tgtEl>
                                        <p:attrNameLst>
                                          <p:attrName>style.visibility</p:attrName>
                                        </p:attrNameLst>
                                      </p:cBhvr>
                                      <p:to>
                                        <p:strVal val="visible"/>
                                      </p:to>
                                    </p:set>
                                    <p:animEffect transition="in" filter="barn(inVertical)">
                                      <p:cBhvr>
                                        <p:cTn id="19" dur="500"/>
                                        <p:tgtEl>
                                          <p:spTgt spid="5">
                                            <p:txEl>
                                              <p:pRg st="8" end="8"/>
                                            </p:txEl>
                                          </p:spTgt>
                                        </p:tgtEl>
                                      </p:cBhvr>
                                    </p:animEffect>
                                  </p:childTnLst>
                                </p:cTn>
                              </p:par>
                              <p:par>
                                <p:cTn id="20" presetID="16" presetClass="entr" presetSubtype="21" fill="hold" nodeType="withEffect">
                                  <p:stCondLst>
                                    <p:cond delay="0"/>
                                  </p:stCondLst>
                                  <p:childTnLst>
                                    <p:set>
                                      <p:cBhvr>
                                        <p:cTn id="21" dur="1" fill="hold">
                                          <p:stCondLst>
                                            <p:cond delay="0"/>
                                          </p:stCondLst>
                                        </p:cTn>
                                        <p:tgtEl>
                                          <p:spTgt spid="5">
                                            <p:txEl>
                                              <p:pRg st="10" end="10"/>
                                            </p:txEl>
                                          </p:spTgt>
                                        </p:tgtEl>
                                        <p:attrNameLst>
                                          <p:attrName>style.visibility</p:attrName>
                                        </p:attrNameLst>
                                      </p:cBhvr>
                                      <p:to>
                                        <p:strVal val="visible"/>
                                      </p:to>
                                    </p:set>
                                    <p:animEffect transition="in" filter="barn(inVertical)">
                                      <p:cBhvr>
                                        <p:cTn id="22" dur="500"/>
                                        <p:tgtEl>
                                          <p:spTgt spid="5">
                                            <p:txEl>
                                              <p:pRg st="10" end="10"/>
                                            </p:txEl>
                                          </p:spTgt>
                                        </p:tgtEl>
                                      </p:cBhvr>
                                    </p:animEffect>
                                  </p:childTnLst>
                                </p:cTn>
                              </p:par>
                              <p:par>
                                <p:cTn id="23" presetID="16" presetClass="entr" presetSubtype="21" fill="hold" nodeType="withEffect">
                                  <p:stCondLst>
                                    <p:cond delay="0"/>
                                  </p:stCondLst>
                                  <p:childTnLst>
                                    <p:set>
                                      <p:cBhvr>
                                        <p:cTn id="24" dur="1" fill="hold">
                                          <p:stCondLst>
                                            <p:cond delay="0"/>
                                          </p:stCondLst>
                                        </p:cTn>
                                        <p:tgtEl>
                                          <p:spTgt spid="5">
                                            <p:txEl>
                                              <p:pRg st="12" end="12"/>
                                            </p:txEl>
                                          </p:spTgt>
                                        </p:tgtEl>
                                        <p:attrNameLst>
                                          <p:attrName>style.visibility</p:attrName>
                                        </p:attrNameLst>
                                      </p:cBhvr>
                                      <p:to>
                                        <p:strVal val="visible"/>
                                      </p:to>
                                    </p:set>
                                    <p:animEffect transition="in" filter="barn(inVertical)">
                                      <p:cBhvr>
                                        <p:cTn id="25" dur="500"/>
                                        <p:tgtEl>
                                          <p:spTgt spid="5">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0EB4A1-288B-E2A4-35CA-AD3AF77F17CA}"/>
              </a:ext>
            </a:extLst>
          </p:cNvPr>
          <p:cNvSpPr txBox="1"/>
          <p:nvPr/>
        </p:nvSpPr>
        <p:spPr>
          <a:xfrm>
            <a:off x="2718262" y="382385"/>
            <a:ext cx="5286894" cy="584775"/>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Ishikawa/Fishbone</a:t>
            </a:r>
          </a:p>
        </p:txBody>
      </p:sp>
      <p:sp>
        <p:nvSpPr>
          <p:cNvPr id="3" name="TextBox 2">
            <a:extLst>
              <a:ext uri="{FF2B5EF4-FFF2-40B4-BE49-F238E27FC236}">
                <a16:creationId xmlns:a16="http://schemas.microsoft.com/office/drawing/2014/main" id="{C9562D9E-2210-1FE9-7278-07748928AF15}"/>
              </a:ext>
            </a:extLst>
          </p:cNvPr>
          <p:cNvSpPr txBox="1"/>
          <p:nvPr/>
        </p:nvSpPr>
        <p:spPr>
          <a:xfrm>
            <a:off x="831273" y="1255222"/>
            <a:ext cx="10166465" cy="5016758"/>
          </a:xfrm>
          <a:prstGeom prst="rect">
            <a:avLst/>
          </a:prstGeom>
          <a:noFill/>
        </p:spPr>
        <p:txBody>
          <a:bodyPr wrap="square" rtlCol="0">
            <a:spAutoFit/>
          </a:bodyPr>
          <a:lstStyle/>
          <a:p>
            <a:r>
              <a:rPr lang="en-GB" sz="4000" dirty="0">
                <a:latin typeface="Arial" panose="020B0604020202020204" pitchFamily="34" charset="0"/>
                <a:cs typeface="Arial" panose="020B0604020202020204" pitchFamily="34" charset="0"/>
              </a:rPr>
              <a:t>This diagram was created by Kaoru Ishikawa in the 1960s.</a:t>
            </a:r>
          </a:p>
          <a:p>
            <a:endParaRPr lang="en-GB" sz="4000" b="0" i="0" dirty="0">
              <a:solidFill>
                <a:srgbClr val="333333"/>
              </a:solidFill>
              <a:effectLst/>
              <a:latin typeface="Arial" panose="020B0604020202020204" pitchFamily="34" charset="0"/>
              <a:cs typeface="Arial" panose="020B0604020202020204" pitchFamily="34" charset="0"/>
            </a:endParaRPr>
          </a:p>
          <a:p>
            <a:r>
              <a:rPr lang="en-GB" sz="4000" dirty="0">
                <a:solidFill>
                  <a:srgbClr val="333333"/>
                </a:solidFill>
                <a:latin typeface="Arial" panose="020B0604020202020204" pitchFamily="34" charset="0"/>
                <a:cs typeface="Arial" panose="020B0604020202020204" pitchFamily="34" charset="0"/>
              </a:rPr>
              <a:t>This is considered one of the seven basic tools of quality control.</a:t>
            </a:r>
          </a:p>
          <a:p>
            <a:endParaRPr lang="en-GB" sz="4000" dirty="0">
              <a:solidFill>
                <a:srgbClr val="333333"/>
              </a:solidFill>
              <a:latin typeface="Arial" panose="020B0604020202020204" pitchFamily="34" charset="0"/>
              <a:cs typeface="Arial" panose="020B0604020202020204" pitchFamily="34" charset="0"/>
            </a:endParaRPr>
          </a:p>
          <a:p>
            <a:r>
              <a:rPr lang="en-GB" sz="4000" dirty="0">
                <a:solidFill>
                  <a:srgbClr val="333333"/>
                </a:solidFill>
                <a:latin typeface="Arial" panose="020B0604020202020204" pitchFamily="34" charset="0"/>
                <a:cs typeface="Arial" panose="020B0604020202020204" pitchFamily="34" charset="0"/>
              </a:rPr>
              <a:t>The head presents the main problem and the bones presents the causes.</a:t>
            </a:r>
          </a:p>
        </p:txBody>
      </p:sp>
    </p:spTree>
    <p:extLst>
      <p:ext uri="{BB962C8B-B14F-4D97-AF65-F5344CB8AC3E}">
        <p14:creationId xmlns:p14="http://schemas.microsoft.com/office/powerpoint/2010/main" val="3105395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a:extLst>
              <a:ext uri="{FF2B5EF4-FFF2-40B4-BE49-F238E27FC236}">
                <a16:creationId xmlns:a16="http://schemas.microsoft.com/office/drawing/2014/main" id="{2D08E019-D2AA-57CA-A8B1-D33FA8C27B86}"/>
              </a:ext>
            </a:extLst>
          </p:cNvPr>
          <p:cNvSpPr/>
          <p:nvPr/>
        </p:nvSpPr>
        <p:spPr>
          <a:xfrm rot="5400000">
            <a:off x="8788631" y="2171701"/>
            <a:ext cx="4031674" cy="1400692"/>
          </a:xfrm>
          <a:prstGeom prst="triangle">
            <a:avLst/>
          </a:prstGeom>
          <a:solidFill>
            <a:srgbClr val="0070C0"/>
          </a:solidFill>
          <a:ln w="635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ABA2CB66-FB2F-8952-B5FC-60923FFB2B33}"/>
              </a:ext>
            </a:extLst>
          </p:cNvPr>
          <p:cNvCxnSpPr>
            <a:cxnSpLocks/>
          </p:cNvCxnSpPr>
          <p:nvPr/>
        </p:nvCxnSpPr>
        <p:spPr>
          <a:xfrm flipH="1" flipV="1">
            <a:off x="2261061" y="3133898"/>
            <a:ext cx="7843060" cy="69274"/>
          </a:xfrm>
          <a:prstGeom prst="line">
            <a:avLst/>
          </a:prstGeom>
          <a:ln w="127000">
            <a:solidFill>
              <a:schemeClr val="tx1"/>
            </a:solidFill>
          </a:ln>
        </p:spPr>
        <p:style>
          <a:lnRef idx="3">
            <a:schemeClr val="dk1"/>
          </a:lnRef>
          <a:fillRef idx="0">
            <a:schemeClr val="dk1"/>
          </a:fillRef>
          <a:effectRef idx="2">
            <a:schemeClr val="dk1"/>
          </a:effectRef>
          <a:fontRef idx="minor">
            <a:schemeClr val="tx1"/>
          </a:fontRef>
        </p:style>
      </p:cxnSp>
      <p:cxnSp>
        <p:nvCxnSpPr>
          <p:cNvPr id="6" name="Straight Connector 5">
            <a:extLst>
              <a:ext uri="{FF2B5EF4-FFF2-40B4-BE49-F238E27FC236}">
                <a16:creationId xmlns:a16="http://schemas.microsoft.com/office/drawing/2014/main" id="{B4D497E7-456E-91C8-594F-ACF06C21C741}"/>
              </a:ext>
            </a:extLst>
          </p:cNvPr>
          <p:cNvCxnSpPr>
            <a:cxnSpLocks/>
          </p:cNvCxnSpPr>
          <p:nvPr/>
        </p:nvCxnSpPr>
        <p:spPr>
          <a:xfrm>
            <a:off x="2180010" y="1449186"/>
            <a:ext cx="1383723" cy="1688176"/>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9DE49DC7-C7AD-73E8-5B2F-2AA5FA858D5F}"/>
              </a:ext>
            </a:extLst>
          </p:cNvPr>
          <p:cNvCxnSpPr>
            <a:cxnSpLocks/>
          </p:cNvCxnSpPr>
          <p:nvPr/>
        </p:nvCxnSpPr>
        <p:spPr>
          <a:xfrm>
            <a:off x="5039337" y="1826011"/>
            <a:ext cx="1203216" cy="1311348"/>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1976FDC1-8427-3415-D855-19B2C3AC4E85}"/>
              </a:ext>
            </a:extLst>
          </p:cNvPr>
          <p:cNvCxnSpPr>
            <a:cxnSpLocks/>
          </p:cNvCxnSpPr>
          <p:nvPr/>
        </p:nvCxnSpPr>
        <p:spPr>
          <a:xfrm>
            <a:off x="7909636" y="1707378"/>
            <a:ext cx="1348403" cy="1495794"/>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591DEBC-0DDA-0DBB-EF14-EA3132F31CD3}"/>
              </a:ext>
            </a:extLst>
          </p:cNvPr>
          <p:cNvCxnSpPr>
            <a:cxnSpLocks/>
          </p:cNvCxnSpPr>
          <p:nvPr/>
        </p:nvCxnSpPr>
        <p:spPr>
          <a:xfrm flipH="1">
            <a:off x="1770611" y="3137363"/>
            <a:ext cx="1848368" cy="1642455"/>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0F3535C-2908-CBDB-FBFD-825B462E2C83}"/>
              </a:ext>
            </a:extLst>
          </p:cNvPr>
          <p:cNvCxnSpPr>
            <a:cxnSpLocks/>
          </p:cNvCxnSpPr>
          <p:nvPr/>
        </p:nvCxnSpPr>
        <p:spPr>
          <a:xfrm flipH="1">
            <a:off x="4896196" y="3137360"/>
            <a:ext cx="1435288" cy="1143695"/>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8F91896-8F13-FF3A-ABF1-472179B08042}"/>
              </a:ext>
            </a:extLst>
          </p:cNvPr>
          <p:cNvCxnSpPr>
            <a:cxnSpLocks/>
          </p:cNvCxnSpPr>
          <p:nvPr/>
        </p:nvCxnSpPr>
        <p:spPr>
          <a:xfrm flipH="1">
            <a:off x="7909637" y="3170267"/>
            <a:ext cx="1394340" cy="1264302"/>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2A6A2A5A-C0C1-4ECB-87B3-C5AD6174648E}"/>
              </a:ext>
            </a:extLst>
          </p:cNvPr>
          <p:cNvSpPr txBox="1"/>
          <p:nvPr/>
        </p:nvSpPr>
        <p:spPr>
          <a:xfrm>
            <a:off x="10259985" y="2378822"/>
            <a:ext cx="984016" cy="338554"/>
          </a:xfrm>
          <a:prstGeom prst="rect">
            <a:avLst/>
          </a:prstGeom>
          <a:noFill/>
        </p:spPr>
        <p:txBody>
          <a:bodyPr wrap="square" rtlCol="0">
            <a:spAutoFit/>
          </a:bodyPr>
          <a:lstStyle/>
          <a:p>
            <a:r>
              <a:rPr lang="en-GB" sz="800" b="1" dirty="0">
                <a:solidFill>
                  <a:srgbClr val="FFFF00"/>
                </a:solidFill>
                <a:latin typeface="Arial" panose="020B0604020202020204" pitchFamily="34" charset="0"/>
                <a:cs typeface="Arial" panose="020B0604020202020204" pitchFamily="34" charset="0"/>
              </a:rPr>
              <a:t>Staff shortages in the NHS</a:t>
            </a:r>
          </a:p>
        </p:txBody>
      </p:sp>
      <p:sp>
        <p:nvSpPr>
          <p:cNvPr id="3" name="TextBox 2">
            <a:extLst>
              <a:ext uri="{FF2B5EF4-FFF2-40B4-BE49-F238E27FC236}">
                <a16:creationId xmlns:a16="http://schemas.microsoft.com/office/drawing/2014/main" id="{DF7035A0-670C-ED53-8205-625E6B1AA5EC}"/>
              </a:ext>
            </a:extLst>
          </p:cNvPr>
          <p:cNvSpPr txBox="1"/>
          <p:nvPr/>
        </p:nvSpPr>
        <p:spPr>
          <a:xfrm>
            <a:off x="1853159" y="1223516"/>
            <a:ext cx="681642" cy="215444"/>
          </a:xfrm>
          <a:prstGeom prst="rect">
            <a:avLst/>
          </a:prstGeom>
          <a:noFill/>
          <a:ln>
            <a:solidFill>
              <a:schemeClr val="tx1"/>
            </a:solidFill>
          </a:ln>
        </p:spPr>
        <p:txBody>
          <a:bodyPr wrap="square" rtlCol="0">
            <a:spAutoFit/>
          </a:bodyPr>
          <a:lstStyle/>
          <a:p>
            <a:r>
              <a:rPr lang="en-GB" sz="800" dirty="0">
                <a:latin typeface="Arial" panose="020B0604020202020204" pitchFamily="34" charset="0"/>
                <a:cs typeface="Arial" panose="020B0604020202020204" pitchFamily="34" charset="0"/>
              </a:rPr>
              <a:t>Staff Rota  </a:t>
            </a:r>
          </a:p>
        </p:txBody>
      </p:sp>
      <p:sp>
        <p:nvSpPr>
          <p:cNvPr id="12" name="TextBox 11">
            <a:extLst>
              <a:ext uri="{FF2B5EF4-FFF2-40B4-BE49-F238E27FC236}">
                <a16:creationId xmlns:a16="http://schemas.microsoft.com/office/drawing/2014/main" id="{9258AD1F-7D62-A87E-F71C-8A3662B8C8AF}"/>
              </a:ext>
            </a:extLst>
          </p:cNvPr>
          <p:cNvSpPr txBox="1"/>
          <p:nvPr/>
        </p:nvSpPr>
        <p:spPr>
          <a:xfrm>
            <a:off x="4789573" y="1635437"/>
            <a:ext cx="735158" cy="215444"/>
          </a:xfrm>
          <a:prstGeom prst="rect">
            <a:avLst/>
          </a:prstGeom>
          <a:noFill/>
          <a:ln>
            <a:solidFill>
              <a:schemeClr val="tx1"/>
            </a:solidFill>
          </a:ln>
        </p:spPr>
        <p:txBody>
          <a:bodyPr wrap="square" rtlCol="0">
            <a:spAutoFit/>
          </a:bodyPr>
          <a:lstStyle/>
          <a:p>
            <a:r>
              <a:rPr lang="en-GB" sz="800" dirty="0">
                <a:latin typeface="Arial" panose="020B0604020202020204" pitchFamily="34" charset="0"/>
                <a:cs typeface="Arial" panose="020B0604020202020204" pitchFamily="34" charset="0"/>
              </a:rPr>
              <a:t>Colleagues  </a:t>
            </a:r>
          </a:p>
        </p:txBody>
      </p:sp>
      <p:sp>
        <p:nvSpPr>
          <p:cNvPr id="13" name="TextBox 12">
            <a:extLst>
              <a:ext uri="{FF2B5EF4-FFF2-40B4-BE49-F238E27FC236}">
                <a16:creationId xmlns:a16="http://schemas.microsoft.com/office/drawing/2014/main" id="{72C65F22-71E9-CEBD-363F-CD408811F50E}"/>
              </a:ext>
            </a:extLst>
          </p:cNvPr>
          <p:cNvSpPr txBox="1"/>
          <p:nvPr/>
        </p:nvSpPr>
        <p:spPr>
          <a:xfrm>
            <a:off x="7568814" y="1494946"/>
            <a:ext cx="681642" cy="215444"/>
          </a:xfrm>
          <a:prstGeom prst="rect">
            <a:avLst/>
          </a:prstGeom>
          <a:noFill/>
          <a:ln>
            <a:solidFill>
              <a:schemeClr val="tx1"/>
            </a:solidFill>
          </a:ln>
        </p:spPr>
        <p:txBody>
          <a:bodyPr wrap="square" rtlCol="0">
            <a:spAutoFit/>
          </a:bodyPr>
          <a:lstStyle/>
          <a:p>
            <a:r>
              <a:rPr lang="en-GB" sz="800" dirty="0">
                <a:latin typeface="Arial" panose="020B0604020202020204" pitchFamily="34" charset="0"/>
                <a:cs typeface="Arial" panose="020B0604020202020204" pitchFamily="34" charset="0"/>
              </a:rPr>
              <a:t>Money   </a:t>
            </a:r>
          </a:p>
        </p:txBody>
      </p:sp>
      <p:sp>
        <p:nvSpPr>
          <p:cNvPr id="14" name="TextBox 13">
            <a:extLst>
              <a:ext uri="{FF2B5EF4-FFF2-40B4-BE49-F238E27FC236}">
                <a16:creationId xmlns:a16="http://schemas.microsoft.com/office/drawing/2014/main" id="{780EC377-68CB-BAD0-D3C5-D0B30BD55A45}"/>
              </a:ext>
            </a:extLst>
          </p:cNvPr>
          <p:cNvSpPr txBox="1"/>
          <p:nvPr/>
        </p:nvSpPr>
        <p:spPr>
          <a:xfrm>
            <a:off x="4621573" y="4264890"/>
            <a:ext cx="681642" cy="215444"/>
          </a:xfrm>
          <a:prstGeom prst="rect">
            <a:avLst/>
          </a:prstGeom>
          <a:noFill/>
          <a:ln>
            <a:solidFill>
              <a:schemeClr val="tx1"/>
            </a:solidFill>
          </a:ln>
        </p:spPr>
        <p:txBody>
          <a:bodyPr wrap="square" rtlCol="0">
            <a:spAutoFit/>
          </a:bodyPr>
          <a:lstStyle/>
          <a:p>
            <a:r>
              <a:rPr lang="en-GB" sz="800" dirty="0">
                <a:latin typeface="Arial" panose="020B0604020202020204" pitchFamily="34" charset="0"/>
                <a:cs typeface="Arial" panose="020B0604020202020204" pitchFamily="34" charset="0"/>
              </a:rPr>
              <a:t>Equipment   </a:t>
            </a:r>
          </a:p>
        </p:txBody>
      </p:sp>
      <p:sp>
        <p:nvSpPr>
          <p:cNvPr id="16" name="TextBox 15">
            <a:extLst>
              <a:ext uri="{FF2B5EF4-FFF2-40B4-BE49-F238E27FC236}">
                <a16:creationId xmlns:a16="http://schemas.microsoft.com/office/drawing/2014/main" id="{0633DEA2-C9AC-A3E7-FBBB-1AD1729EF0B4}"/>
              </a:ext>
            </a:extLst>
          </p:cNvPr>
          <p:cNvSpPr txBox="1"/>
          <p:nvPr/>
        </p:nvSpPr>
        <p:spPr>
          <a:xfrm>
            <a:off x="1344236" y="4775132"/>
            <a:ext cx="681642" cy="215444"/>
          </a:xfrm>
          <a:prstGeom prst="rect">
            <a:avLst/>
          </a:prstGeom>
          <a:noFill/>
          <a:ln>
            <a:solidFill>
              <a:schemeClr val="tx1"/>
            </a:solidFill>
          </a:ln>
        </p:spPr>
        <p:txBody>
          <a:bodyPr wrap="square" rtlCol="0">
            <a:spAutoFit/>
          </a:bodyPr>
          <a:lstStyle/>
          <a:p>
            <a:r>
              <a:rPr lang="en-GB" sz="800" dirty="0">
                <a:latin typeface="Arial" panose="020B0604020202020204" pitchFamily="34" charset="0"/>
                <a:cs typeface="Arial" panose="020B0604020202020204" pitchFamily="34" charset="0"/>
              </a:rPr>
              <a:t>Patients   </a:t>
            </a:r>
          </a:p>
        </p:txBody>
      </p:sp>
      <p:sp>
        <p:nvSpPr>
          <p:cNvPr id="17" name="TextBox 16">
            <a:extLst>
              <a:ext uri="{FF2B5EF4-FFF2-40B4-BE49-F238E27FC236}">
                <a16:creationId xmlns:a16="http://schemas.microsoft.com/office/drawing/2014/main" id="{BEE13C55-183A-DAF9-7506-0F3B94FCFF30}"/>
              </a:ext>
            </a:extLst>
          </p:cNvPr>
          <p:cNvSpPr txBox="1"/>
          <p:nvPr/>
        </p:nvSpPr>
        <p:spPr>
          <a:xfrm>
            <a:off x="7274979" y="4436578"/>
            <a:ext cx="857379" cy="338554"/>
          </a:xfrm>
          <a:prstGeom prst="rect">
            <a:avLst/>
          </a:prstGeom>
          <a:noFill/>
          <a:ln>
            <a:solidFill>
              <a:schemeClr val="tx1"/>
            </a:solidFill>
          </a:ln>
        </p:spPr>
        <p:txBody>
          <a:bodyPr wrap="square" rtlCol="0">
            <a:spAutoFit/>
          </a:bodyPr>
          <a:lstStyle/>
          <a:p>
            <a:r>
              <a:rPr lang="en-GB" sz="800" dirty="0">
                <a:latin typeface="Arial" panose="020B0604020202020204" pitchFamily="34" charset="0"/>
                <a:cs typeface="Arial" panose="020B0604020202020204" pitchFamily="34" charset="0"/>
              </a:rPr>
              <a:t>Bad Management  </a:t>
            </a:r>
          </a:p>
        </p:txBody>
      </p:sp>
      <p:sp>
        <p:nvSpPr>
          <p:cNvPr id="18" name="TextBox 17">
            <a:extLst>
              <a:ext uri="{FF2B5EF4-FFF2-40B4-BE49-F238E27FC236}">
                <a16:creationId xmlns:a16="http://schemas.microsoft.com/office/drawing/2014/main" id="{C1DE10E9-D7DE-A49E-5FAE-35C8D6DDBEA8}"/>
              </a:ext>
            </a:extLst>
          </p:cNvPr>
          <p:cNvSpPr txBox="1"/>
          <p:nvPr/>
        </p:nvSpPr>
        <p:spPr>
          <a:xfrm>
            <a:off x="2689224" y="1519547"/>
            <a:ext cx="681642" cy="461665"/>
          </a:xfrm>
          <a:prstGeom prst="rect">
            <a:avLst/>
          </a:prstGeom>
          <a:noFill/>
          <a:ln>
            <a:solidFill>
              <a:schemeClr val="tx1"/>
            </a:solidFill>
          </a:ln>
        </p:spPr>
        <p:txBody>
          <a:bodyPr wrap="square" rtlCol="0">
            <a:spAutoFit/>
          </a:bodyPr>
          <a:lstStyle/>
          <a:p>
            <a:r>
              <a:rPr lang="en-GB" sz="800" dirty="0">
                <a:latin typeface="Arial" panose="020B0604020202020204" pitchFamily="34" charset="0"/>
                <a:cs typeface="Arial" panose="020B0604020202020204" pitchFamily="34" charset="0"/>
              </a:rPr>
              <a:t>Staff not liking the time.  </a:t>
            </a:r>
          </a:p>
        </p:txBody>
      </p:sp>
      <p:sp>
        <p:nvSpPr>
          <p:cNvPr id="19" name="TextBox 18">
            <a:extLst>
              <a:ext uri="{FF2B5EF4-FFF2-40B4-BE49-F238E27FC236}">
                <a16:creationId xmlns:a16="http://schemas.microsoft.com/office/drawing/2014/main" id="{8992E510-2F14-5F53-7899-92C4A3D8FC67}"/>
              </a:ext>
            </a:extLst>
          </p:cNvPr>
          <p:cNvSpPr txBox="1"/>
          <p:nvPr/>
        </p:nvSpPr>
        <p:spPr>
          <a:xfrm>
            <a:off x="1971393" y="2103353"/>
            <a:ext cx="681642" cy="584775"/>
          </a:xfrm>
          <a:prstGeom prst="rect">
            <a:avLst/>
          </a:prstGeom>
          <a:noFill/>
          <a:ln>
            <a:solidFill>
              <a:schemeClr val="tx1"/>
            </a:solidFill>
          </a:ln>
        </p:spPr>
        <p:txBody>
          <a:bodyPr wrap="square" rtlCol="0">
            <a:spAutoFit/>
          </a:bodyPr>
          <a:lstStyle/>
          <a:p>
            <a:r>
              <a:rPr lang="en-GB" sz="800" dirty="0">
                <a:latin typeface="Arial" panose="020B0604020202020204" pitchFamily="34" charset="0"/>
                <a:cs typeface="Arial" panose="020B0604020202020204" pitchFamily="34" charset="0"/>
              </a:rPr>
              <a:t>Staff not liking the days they doing. </a:t>
            </a:r>
          </a:p>
        </p:txBody>
      </p:sp>
      <p:sp>
        <p:nvSpPr>
          <p:cNvPr id="20" name="TextBox 19">
            <a:extLst>
              <a:ext uri="{FF2B5EF4-FFF2-40B4-BE49-F238E27FC236}">
                <a16:creationId xmlns:a16="http://schemas.microsoft.com/office/drawing/2014/main" id="{0978931F-C7F0-B325-DEFE-399D672F4604}"/>
              </a:ext>
            </a:extLst>
          </p:cNvPr>
          <p:cNvSpPr txBox="1"/>
          <p:nvPr/>
        </p:nvSpPr>
        <p:spPr>
          <a:xfrm>
            <a:off x="5688438" y="2086434"/>
            <a:ext cx="759304" cy="461665"/>
          </a:xfrm>
          <a:prstGeom prst="rect">
            <a:avLst/>
          </a:prstGeom>
          <a:noFill/>
          <a:ln>
            <a:solidFill>
              <a:schemeClr val="tx1"/>
            </a:solidFill>
          </a:ln>
        </p:spPr>
        <p:txBody>
          <a:bodyPr wrap="square" rtlCol="0">
            <a:spAutoFit/>
          </a:bodyPr>
          <a:lstStyle/>
          <a:p>
            <a:r>
              <a:rPr lang="en-GB" sz="800" dirty="0">
                <a:latin typeface="Arial" panose="020B0604020202020204" pitchFamily="34" charset="0"/>
                <a:cs typeface="Arial" panose="020B0604020202020204" pitchFamily="34" charset="0"/>
              </a:rPr>
              <a:t>They not friends with some staff  </a:t>
            </a:r>
          </a:p>
        </p:txBody>
      </p:sp>
      <p:sp>
        <p:nvSpPr>
          <p:cNvPr id="21" name="TextBox 20">
            <a:extLst>
              <a:ext uri="{FF2B5EF4-FFF2-40B4-BE49-F238E27FC236}">
                <a16:creationId xmlns:a16="http://schemas.microsoft.com/office/drawing/2014/main" id="{9F997E3D-8C55-8470-CE9C-44F683D96D70}"/>
              </a:ext>
            </a:extLst>
          </p:cNvPr>
          <p:cNvSpPr txBox="1"/>
          <p:nvPr/>
        </p:nvSpPr>
        <p:spPr>
          <a:xfrm>
            <a:off x="3517795" y="2176256"/>
            <a:ext cx="912733" cy="707886"/>
          </a:xfrm>
          <a:prstGeom prst="rect">
            <a:avLst/>
          </a:prstGeom>
          <a:noFill/>
          <a:ln>
            <a:solidFill>
              <a:schemeClr val="tx1"/>
            </a:solidFill>
          </a:ln>
        </p:spPr>
        <p:txBody>
          <a:bodyPr wrap="square" rtlCol="0">
            <a:spAutoFit/>
          </a:bodyPr>
          <a:lstStyle/>
          <a:p>
            <a:r>
              <a:rPr lang="en-GB" sz="800" dirty="0">
                <a:latin typeface="Arial" panose="020B0604020202020204" pitchFamily="34" charset="0"/>
                <a:cs typeface="Arial" panose="020B0604020202020204" pitchFamily="34" charset="0"/>
              </a:rPr>
              <a:t>They don’t like being on the same shift as some  colleagues</a:t>
            </a:r>
          </a:p>
        </p:txBody>
      </p:sp>
      <p:sp>
        <p:nvSpPr>
          <p:cNvPr id="22" name="TextBox 21">
            <a:extLst>
              <a:ext uri="{FF2B5EF4-FFF2-40B4-BE49-F238E27FC236}">
                <a16:creationId xmlns:a16="http://schemas.microsoft.com/office/drawing/2014/main" id="{F01FF767-2D07-7A9E-31DB-F3F75548F4F9}"/>
              </a:ext>
            </a:extLst>
          </p:cNvPr>
          <p:cNvSpPr txBox="1"/>
          <p:nvPr/>
        </p:nvSpPr>
        <p:spPr>
          <a:xfrm>
            <a:off x="8505396" y="1852131"/>
            <a:ext cx="827006" cy="461665"/>
          </a:xfrm>
          <a:prstGeom prst="rect">
            <a:avLst/>
          </a:prstGeom>
          <a:noFill/>
          <a:ln>
            <a:solidFill>
              <a:schemeClr val="tx1"/>
            </a:solidFill>
          </a:ln>
        </p:spPr>
        <p:txBody>
          <a:bodyPr wrap="square" rtlCol="0">
            <a:spAutoFit/>
          </a:bodyPr>
          <a:lstStyle/>
          <a:p>
            <a:r>
              <a:rPr lang="en-GB" sz="800" dirty="0">
                <a:latin typeface="Arial" panose="020B0604020202020204" pitchFamily="34" charset="0"/>
                <a:cs typeface="Arial" panose="020B0604020202020204" pitchFamily="34" charset="0"/>
              </a:rPr>
              <a:t>NHS has financial difficulties  </a:t>
            </a:r>
          </a:p>
        </p:txBody>
      </p:sp>
      <p:sp>
        <p:nvSpPr>
          <p:cNvPr id="23" name="TextBox 22">
            <a:extLst>
              <a:ext uri="{FF2B5EF4-FFF2-40B4-BE49-F238E27FC236}">
                <a16:creationId xmlns:a16="http://schemas.microsoft.com/office/drawing/2014/main" id="{4AF12AA6-6F59-BB84-4865-6B3A9F821410}"/>
              </a:ext>
            </a:extLst>
          </p:cNvPr>
          <p:cNvSpPr txBox="1"/>
          <p:nvPr/>
        </p:nvSpPr>
        <p:spPr>
          <a:xfrm>
            <a:off x="7835273" y="2412566"/>
            <a:ext cx="681642" cy="584775"/>
          </a:xfrm>
          <a:prstGeom prst="rect">
            <a:avLst/>
          </a:prstGeom>
          <a:noFill/>
          <a:ln>
            <a:solidFill>
              <a:schemeClr val="tx1"/>
            </a:solidFill>
          </a:ln>
        </p:spPr>
        <p:txBody>
          <a:bodyPr wrap="square" rtlCol="0">
            <a:spAutoFit/>
          </a:bodyPr>
          <a:lstStyle/>
          <a:p>
            <a:r>
              <a:rPr lang="en-GB" sz="800" dirty="0">
                <a:latin typeface="Arial" panose="020B0604020202020204" pitchFamily="34" charset="0"/>
                <a:cs typeface="Arial" panose="020B0604020202020204" pitchFamily="34" charset="0"/>
              </a:rPr>
              <a:t>NHS cannot hire more staff </a:t>
            </a:r>
          </a:p>
        </p:txBody>
      </p:sp>
      <p:sp>
        <p:nvSpPr>
          <p:cNvPr id="24" name="TextBox 23">
            <a:extLst>
              <a:ext uri="{FF2B5EF4-FFF2-40B4-BE49-F238E27FC236}">
                <a16:creationId xmlns:a16="http://schemas.microsoft.com/office/drawing/2014/main" id="{DFDCAC09-D222-8EC5-F83B-FBFD757B996A}"/>
              </a:ext>
            </a:extLst>
          </p:cNvPr>
          <p:cNvSpPr txBox="1"/>
          <p:nvPr/>
        </p:nvSpPr>
        <p:spPr>
          <a:xfrm>
            <a:off x="2686108" y="4013680"/>
            <a:ext cx="681642" cy="461665"/>
          </a:xfrm>
          <a:prstGeom prst="rect">
            <a:avLst/>
          </a:prstGeom>
          <a:noFill/>
          <a:ln>
            <a:solidFill>
              <a:schemeClr val="tx1"/>
            </a:solidFill>
          </a:ln>
        </p:spPr>
        <p:txBody>
          <a:bodyPr wrap="square" rtlCol="0">
            <a:spAutoFit/>
          </a:bodyPr>
          <a:lstStyle/>
          <a:p>
            <a:r>
              <a:rPr lang="en-GB" sz="800" dirty="0">
                <a:latin typeface="Arial" panose="020B0604020202020204" pitchFamily="34" charset="0"/>
                <a:cs typeface="Arial" panose="020B0604020202020204" pitchFamily="34" charset="0"/>
              </a:rPr>
              <a:t>Can make them stressed </a:t>
            </a:r>
          </a:p>
        </p:txBody>
      </p:sp>
      <p:sp>
        <p:nvSpPr>
          <p:cNvPr id="26" name="TextBox 25">
            <a:extLst>
              <a:ext uri="{FF2B5EF4-FFF2-40B4-BE49-F238E27FC236}">
                <a16:creationId xmlns:a16="http://schemas.microsoft.com/office/drawing/2014/main" id="{8842C644-4625-48AF-0E1E-3EC8818B5156}"/>
              </a:ext>
            </a:extLst>
          </p:cNvPr>
          <p:cNvSpPr txBox="1"/>
          <p:nvPr/>
        </p:nvSpPr>
        <p:spPr>
          <a:xfrm>
            <a:off x="3329962" y="3422964"/>
            <a:ext cx="857421" cy="338554"/>
          </a:xfrm>
          <a:prstGeom prst="rect">
            <a:avLst/>
          </a:prstGeom>
          <a:noFill/>
          <a:ln>
            <a:solidFill>
              <a:schemeClr val="tx1"/>
            </a:solidFill>
          </a:ln>
        </p:spPr>
        <p:txBody>
          <a:bodyPr wrap="square" rtlCol="0">
            <a:spAutoFit/>
          </a:bodyPr>
          <a:lstStyle/>
          <a:p>
            <a:r>
              <a:rPr lang="en-GB" sz="800" dirty="0">
                <a:latin typeface="Arial" panose="020B0604020202020204" pitchFamily="34" charset="0"/>
                <a:cs typeface="Arial" panose="020B0604020202020204" pitchFamily="34" charset="0"/>
              </a:rPr>
              <a:t>Don’t listen to them </a:t>
            </a:r>
          </a:p>
        </p:txBody>
      </p:sp>
      <p:sp>
        <p:nvSpPr>
          <p:cNvPr id="27" name="TextBox 26">
            <a:extLst>
              <a:ext uri="{FF2B5EF4-FFF2-40B4-BE49-F238E27FC236}">
                <a16:creationId xmlns:a16="http://schemas.microsoft.com/office/drawing/2014/main" id="{27C6A985-FBD8-8F2C-C612-BF8E70AD2ABD}"/>
              </a:ext>
            </a:extLst>
          </p:cNvPr>
          <p:cNvSpPr txBox="1"/>
          <p:nvPr/>
        </p:nvSpPr>
        <p:spPr>
          <a:xfrm>
            <a:off x="8522999" y="3924504"/>
            <a:ext cx="887240" cy="338554"/>
          </a:xfrm>
          <a:prstGeom prst="rect">
            <a:avLst/>
          </a:prstGeom>
          <a:noFill/>
          <a:ln>
            <a:solidFill>
              <a:schemeClr val="tx1"/>
            </a:solidFill>
          </a:ln>
        </p:spPr>
        <p:txBody>
          <a:bodyPr wrap="square" rtlCol="0">
            <a:spAutoFit/>
          </a:bodyPr>
          <a:lstStyle/>
          <a:p>
            <a:r>
              <a:rPr lang="en-GB" sz="800" dirty="0">
                <a:latin typeface="Arial" panose="020B0604020202020204" pitchFamily="34" charset="0"/>
                <a:cs typeface="Arial" panose="020B0604020202020204" pitchFamily="34" charset="0"/>
              </a:rPr>
              <a:t>Bullied by manager</a:t>
            </a:r>
          </a:p>
        </p:txBody>
      </p:sp>
      <p:sp>
        <p:nvSpPr>
          <p:cNvPr id="29" name="TextBox 28">
            <a:extLst>
              <a:ext uri="{FF2B5EF4-FFF2-40B4-BE49-F238E27FC236}">
                <a16:creationId xmlns:a16="http://schemas.microsoft.com/office/drawing/2014/main" id="{3FF2B8C9-8FA4-66F1-11A0-C46E7D9B686C}"/>
              </a:ext>
            </a:extLst>
          </p:cNvPr>
          <p:cNvSpPr txBox="1"/>
          <p:nvPr/>
        </p:nvSpPr>
        <p:spPr>
          <a:xfrm>
            <a:off x="5870496" y="3512751"/>
            <a:ext cx="902332" cy="461665"/>
          </a:xfrm>
          <a:prstGeom prst="rect">
            <a:avLst/>
          </a:prstGeom>
          <a:noFill/>
          <a:ln>
            <a:solidFill>
              <a:schemeClr val="tx1"/>
            </a:solidFill>
          </a:ln>
        </p:spPr>
        <p:txBody>
          <a:bodyPr wrap="square" rtlCol="0">
            <a:spAutoFit/>
          </a:bodyPr>
          <a:lstStyle/>
          <a:p>
            <a:r>
              <a:rPr lang="en-GB" sz="800" dirty="0">
                <a:latin typeface="Arial" panose="020B0604020202020204" pitchFamily="34" charset="0"/>
                <a:cs typeface="Arial" panose="020B0604020202020204" pitchFamily="34" charset="0"/>
              </a:rPr>
              <a:t>Less equipment to use after Brexit  </a:t>
            </a:r>
          </a:p>
        </p:txBody>
      </p:sp>
      <p:cxnSp>
        <p:nvCxnSpPr>
          <p:cNvPr id="30" name="Straight Arrow Connector 29">
            <a:extLst>
              <a:ext uri="{FF2B5EF4-FFF2-40B4-BE49-F238E27FC236}">
                <a16:creationId xmlns:a16="http://schemas.microsoft.com/office/drawing/2014/main" id="{C2FB76A1-9662-24EE-E747-1EC472CB2B75}"/>
              </a:ext>
            </a:extLst>
          </p:cNvPr>
          <p:cNvCxnSpPr>
            <a:cxnSpLocks/>
          </p:cNvCxnSpPr>
          <p:nvPr/>
        </p:nvCxnSpPr>
        <p:spPr>
          <a:xfrm>
            <a:off x="2653035" y="2513087"/>
            <a:ext cx="336614"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05BD4C8E-2E64-817F-3698-4AF977586F60}"/>
              </a:ext>
            </a:extLst>
          </p:cNvPr>
          <p:cNvCxnSpPr>
            <a:cxnSpLocks/>
          </p:cNvCxnSpPr>
          <p:nvPr/>
        </p:nvCxnSpPr>
        <p:spPr>
          <a:xfrm>
            <a:off x="8186385" y="4243210"/>
            <a:ext cx="336614"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AB69F725-3B4D-2216-D1F2-8CAF7100DCCE}"/>
              </a:ext>
            </a:extLst>
          </p:cNvPr>
          <p:cNvCxnSpPr>
            <a:cxnSpLocks/>
          </p:cNvCxnSpPr>
          <p:nvPr/>
        </p:nvCxnSpPr>
        <p:spPr>
          <a:xfrm>
            <a:off x="5562314" y="3755227"/>
            <a:ext cx="336614"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FD162075-5148-5DA7-35A1-513D46C70ADB}"/>
              </a:ext>
            </a:extLst>
          </p:cNvPr>
          <p:cNvCxnSpPr>
            <a:cxnSpLocks/>
          </p:cNvCxnSpPr>
          <p:nvPr/>
        </p:nvCxnSpPr>
        <p:spPr>
          <a:xfrm>
            <a:off x="2993348" y="3709207"/>
            <a:ext cx="336614"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1D1E3713-9D41-A9AB-26FF-824996CF3091}"/>
              </a:ext>
            </a:extLst>
          </p:cNvPr>
          <p:cNvCxnSpPr>
            <a:cxnSpLocks/>
          </p:cNvCxnSpPr>
          <p:nvPr/>
        </p:nvCxnSpPr>
        <p:spPr>
          <a:xfrm>
            <a:off x="8505396" y="2878736"/>
            <a:ext cx="336614"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95EFC847-7ECD-B5DC-3BF2-8D2B81B7B422}"/>
              </a:ext>
            </a:extLst>
          </p:cNvPr>
          <p:cNvCxnSpPr>
            <a:cxnSpLocks/>
          </p:cNvCxnSpPr>
          <p:nvPr/>
        </p:nvCxnSpPr>
        <p:spPr>
          <a:xfrm flipH="1">
            <a:off x="2358181" y="1626815"/>
            <a:ext cx="336614"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FE572D30-20C6-F9FD-E8CB-68358EE56B05}"/>
              </a:ext>
            </a:extLst>
          </p:cNvPr>
          <p:cNvCxnSpPr>
            <a:cxnSpLocks/>
          </p:cNvCxnSpPr>
          <p:nvPr/>
        </p:nvCxnSpPr>
        <p:spPr>
          <a:xfrm flipH="1">
            <a:off x="5394007" y="2176256"/>
            <a:ext cx="336614"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8B8066EF-BF06-142B-20B3-FA976B21EF1C}"/>
              </a:ext>
            </a:extLst>
          </p:cNvPr>
          <p:cNvCxnSpPr>
            <a:cxnSpLocks/>
          </p:cNvCxnSpPr>
          <p:nvPr/>
        </p:nvCxnSpPr>
        <p:spPr>
          <a:xfrm>
            <a:off x="2349494" y="4372612"/>
            <a:ext cx="336614"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id="{ECBE5849-0C73-6837-4ECC-F57C5586485C}"/>
              </a:ext>
            </a:extLst>
          </p:cNvPr>
          <p:cNvCxnSpPr>
            <a:cxnSpLocks/>
          </p:cNvCxnSpPr>
          <p:nvPr/>
        </p:nvCxnSpPr>
        <p:spPr>
          <a:xfrm flipH="1">
            <a:off x="8168782" y="1868498"/>
            <a:ext cx="336614"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7" name="Straight Arrow Connector 126">
            <a:extLst>
              <a:ext uri="{FF2B5EF4-FFF2-40B4-BE49-F238E27FC236}">
                <a16:creationId xmlns:a16="http://schemas.microsoft.com/office/drawing/2014/main" id="{9DB4E196-0B6D-4212-3FCE-39B2B1DD4C63}"/>
              </a:ext>
            </a:extLst>
          </p:cNvPr>
          <p:cNvCxnSpPr>
            <a:cxnSpLocks/>
          </p:cNvCxnSpPr>
          <p:nvPr/>
        </p:nvCxnSpPr>
        <p:spPr>
          <a:xfrm flipH="1">
            <a:off x="3199443" y="2548099"/>
            <a:ext cx="336614"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01728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33CB54-D8E4-31A9-29E9-118362A4E4FF}"/>
              </a:ext>
            </a:extLst>
          </p:cNvPr>
          <p:cNvSpPr txBox="1"/>
          <p:nvPr/>
        </p:nvSpPr>
        <p:spPr>
          <a:xfrm>
            <a:off x="2535382" y="332509"/>
            <a:ext cx="6808124" cy="707886"/>
          </a:xfrm>
          <a:prstGeom prst="rect">
            <a:avLst/>
          </a:prstGeom>
          <a:noFill/>
        </p:spPr>
        <p:txBody>
          <a:bodyPr wrap="square" rtlCol="0">
            <a:spAutoFit/>
          </a:bodyPr>
          <a:lstStyle/>
          <a:p>
            <a:pPr algn="ctr"/>
            <a:r>
              <a:rPr lang="en-GB" sz="4000" b="1" dirty="0">
                <a:latin typeface="Arial" panose="020B0604020202020204" pitchFamily="34" charset="0"/>
                <a:cs typeface="Arial" panose="020B0604020202020204" pitchFamily="34" charset="0"/>
              </a:rPr>
              <a:t>ABSENTEEISM </a:t>
            </a:r>
          </a:p>
        </p:txBody>
      </p:sp>
      <p:sp>
        <p:nvSpPr>
          <p:cNvPr id="3" name="TextBox 2">
            <a:extLst>
              <a:ext uri="{FF2B5EF4-FFF2-40B4-BE49-F238E27FC236}">
                <a16:creationId xmlns:a16="http://schemas.microsoft.com/office/drawing/2014/main" id="{7D22233D-F462-094D-2C0F-7390415AEA35}"/>
              </a:ext>
            </a:extLst>
          </p:cNvPr>
          <p:cNvSpPr txBox="1"/>
          <p:nvPr/>
        </p:nvSpPr>
        <p:spPr>
          <a:xfrm>
            <a:off x="648393" y="1346662"/>
            <a:ext cx="10457411" cy="4708981"/>
          </a:xfrm>
          <a:prstGeom prst="rect">
            <a:avLst/>
          </a:prstGeom>
          <a:noFill/>
        </p:spPr>
        <p:txBody>
          <a:bodyPr wrap="square" rtlCol="0">
            <a:spAutoFit/>
          </a:bodyPr>
          <a:lstStyle/>
          <a:p>
            <a:pPr algn="l"/>
            <a:r>
              <a:rPr lang="en-GB" sz="2400" b="0" i="0" dirty="0">
                <a:effectLst/>
                <a:latin typeface="Arial" panose="020B0604020202020204" pitchFamily="34" charset="0"/>
                <a:cs typeface="Arial" panose="020B0604020202020204" pitchFamily="34" charset="0"/>
              </a:rPr>
              <a:t>There are many causes of the nursing shortage. Although the nursing shortage is on the rise, it is intensified by the COVID-19 pandemic that overwhelmed hospital staff starting in early 2020. Hospitals are facing critical staffing shortages due to:</a:t>
            </a:r>
          </a:p>
          <a:p>
            <a:pPr algn="l"/>
            <a:endParaRPr lang="en-GB" sz="2400" b="0" i="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Excessive turnover rates</a:t>
            </a:r>
          </a:p>
          <a:p>
            <a:pPr>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Overwhelming burnout</a:t>
            </a:r>
          </a:p>
          <a:p>
            <a:pPr>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Frequent patient influx</a:t>
            </a:r>
          </a:p>
          <a:p>
            <a:pPr>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The growing population of older adults</a:t>
            </a:r>
          </a:p>
          <a:p>
            <a:pPr>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Early retirement</a:t>
            </a:r>
          </a:p>
          <a:p>
            <a:pPr>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Lack of nurse educators  </a:t>
            </a:r>
          </a:p>
          <a:p>
            <a:pPr>
              <a:buFont typeface="Arial" panose="020B0604020202020204" pitchFamily="34" charset="0"/>
              <a:buChar char="•"/>
            </a:pPr>
            <a:endParaRPr lang="en-GB" dirty="0">
              <a:latin typeface="Arial" panose="020B0604020202020204" pitchFamily="34" charset="0"/>
              <a:cs typeface="Arial" panose="020B0604020202020204" pitchFamily="34" charset="0"/>
            </a:endParaRPr>
          </a:p>
          <a:p>
            <a:r>
              <a:rPr lang="en-GB" b="0" i="0" dirty="0">
                <a:effectLst/>
                <a:latin typeface="Arial" panose="020B0604020202020204" pitchFamily="34" charset="0"/>
                <a:cs typeface="Arial" panose="020B0604020202020204" pitchFamily="34" charset="0"/>
              </a:rPr>
              <a:t>  </a:t>
            </a:r>
            <a:r>
              <a:rPr lang="en-GB" dirty="0">
                <a:hlinkClick r:id="rId2"/>
              </a:rPr>
              <a:t>The Truth About the Nursing Shortage – Causes, Statistics, and </a:t>
            </a:r>
            <a:r>
              <a:rPr lang="en-GB" dirty="0" err="1">
                <a:hlinkClick r:id="rId2"/>
              </a:rPr>
              <a:t>Soluti</a:t>
            </a:r>
            <a:r>
              <a:rPr lang="en-GB" dirty="0">
                <a:hlinkClick r:id="rId2"/>
              </a:rPr>
              <a:t> (avanthealthcare.com)</a:t>
            </a:r>
            <a:endParaRPr lang="en-GB" b="0" i="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449414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ph showing most commons reasons for absence among NHS staff as a percentage of all FTE days.">
            <a:extLst>
              <a:ext uri="{FF2B5EF4-FFF2-40B4-BE49-F238E27FC236}">
                <a16:creationId xmlns:a16="http://schemas.microsoft.com/office/drawing/2014/main" id="{8589955C-88BF-6E57-A34B-478BC387A9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6382" y="1654234"/>
            <a:ext cx="5503716" cy="383216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1028" name="Picture 4" descr="Graph showing percentage of days lost due to anxiety, stress, depression and other psychiatric illnesses among nurses and health visitors.">
            <a:extLst>
              <a:ext uri="{FF2B5EF4-FFF2-40B4-BE49-F238E27FC236}">
                <a16:creationId xmlns:a16="http://schemas.microsoft.com/office/drawing/2014/main" id="{590F8482-90DE-534C-EB8C-0C4CC4B1E4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20098" y="1654234"/>
            <a:ext cx="5935285" cy="395685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9357320-79F8-D9C5-DC19-22D8AEE36C13}"/>
              </a:ext>
            </a:extLst>
          </p:cNvPr>
          <p:cNvSpPr txBox="1"/>
          <p:nvPr/>
        </p:nvSpPr>
        <p:spPr>
          <a:xfrm>
            <a:off x="272242" y="6361607"/>
            <a:ext cx="6097384" cy="369332"/>
          </a:xfrm>
          <a:prstGeom prst="rect">
            <a:avLst/>
          </a:prstGeom>
          <a:noFill/>
        </p:spPr>
        <p:txBody>
          <a:bodyPr wrap="square">
            <a:spAutoFit/>
          </a:bodyPr>
          <a:lstStyle/>
          <a:p>
            <a:r>
              <a:rPr lang="en-GB" dirty="0">
                <a:hlinkClick r:id="rId4"/>
              </a:rPr>
              <a:t>NHS sickness absence | The King's Fund (kingsfund.org.uk)</a:t>
            </a:r>
            <a:endParaRPr lang="en-GB" dirty="0"/>
          </a:p>
        </p:txBody>
      </p:sp>
      <p:sp>
        <p:nvSpPr>
          <p:cNvPr id="3" name="TextBox 2">
            <a:extLst>
              <a:ext uri="{FF2B5EF4-FFF2-40B4-BE49-F238E27FC236}">
                <a16:creationId xmlns:a16="http://schemas.microsoft.com/office/drawing/2014/main" id="{158FC7A5-D25C-5538-6143-ED9B870D27A8}"/>
              </a:ext>
            </a:extLst>
          </p:cNvPr>
          <p:cNvSpPr txBox="1"/>
          <p:nvPr/>
        </p:nvSpPr>
        <p:spPr>
          <a:xfrm>
            <a:off x="972589" y="440575"/>
            <a:ext cx="9651076"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Figure one shows the most common reasons for absence and figure 2 shows the full time equivalent days lost</a:t>
            </a:r>
          </a:p>
        </p:txBody>
      </p:sp>
    </p:spTree>
    <p:extLst>
      <p:ext uri="{BB962C8B-B14F-4D97-AF65-F5344CB8AC3E}">
        <p14:creationId xmlns:p14="http://schemas.microsoft.com/office/powerpoint/2010/main" val="11598055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B3BE4E0B-44C9-FA26-EB7F-A3031B5A4B1A}"/>
              </a:ext>
            </a:extLst>
          </p:cNvPr>
          <p:cNvGraphicFramePr>
            <a:graphicFrameLocks noGrp="1"/>
          </p:cNvGraphicFramePr>
          <p:nvPr>
            <p:extLst>
              <p:ext uri="{D42A27DB-BD31-4B8C-83A1-F6EECF244321}">
                <p14:modId xmlns:p14="http://schemas.microsoft.com/office/powerpoint/2010/main" val="2756812891"/>
              </p:ext>
            </p:extLst>
          </p:nvPr>
        </p:nvGraphicFramePr>
        <p:xfrm>
          <a:off x="618529" y="1340973"/>
          <a:ext cx="10736656" cy="4176054"/>
        </p:xfrm>
        <a:graphic>
          <a:graphicData uri="http://schemas.openxmlformats.org/drawingml/2006/table">
            <a:tbl>
              <a:tblPr firstRow="1" firstCol="1" bandRow="1"/>
              <a:tblGrid>
                <a:gridCol w="2457725">
                  <a:extLst>
                    <a:ext uri="{9D8B030D-6E8A-4147-A177-3AD203B41FA5}">
                      <a16:colId xmlns:a16="http://schemas.microsoft.com/office/drawing/2014/main" val="1125366337"/>
                    </a:ext>
                  </a:extLst>
                </a:gridCol>
                <a:gridCol w="2188469">
                  <a:extLst>
                    <a:ext uri="{9D8B030D-6E8A-4147-A177-3AD203B41FA5}">
                      <a16:colId xmlns:a16="http://schemas.microsoft.com/office/drawing/2014/main" val="2885243359"/>
                    </a:ext>
                  </a:extLst>
                </a:gridCol>
                <a:gridCol w="2188469">
                  <a:extLst>
                    <a:ext uri="{9D8B030D-6E8A-4147-A177-3AD203B41FA5}">
                      <a16:colId xmlns:a16="http://schemas.microsoft.com/office/drawing/2014/main" val="3010233828"/>
                    </a:ext>
                  </a:extLst>
                </a:gridCol>
                <a:gridCol w="2504073">
                  <a:extLst>
                    <a:ext uri="{9D8B030D-6E8A-4147-A177-3AD203B41FA5}">
                      <a16:colId xmlns:a16="http://schemas.microsoft.com/office/drawing/2014/main" val="717754174"/>
                    </a:ext>
                  </a:extLst>
                </a:gridCol>
                <a:gridCol w="1397920">
                  <a:extLst>
                    <a:ext uri="{9D8B030D-6E8A-4147-A177-3AD203B41FA5}">
                      <a16:colId xmlns:a16="http://schemas.microsoft.com/office/drawing/2014/main" val="2041717746"/>
                    </a:ext>
                  </a:extLst>
                </a:gridCol>
              </a:tblGrid>
              <a:tr h="802203">
                <a:tc>
                  <a:txBody>
                    <a:bodyPr/>
                    <a:lstStyle/>
                    <a:p>
                      <a:pPr algn="l" fontAlgn="t">
                        <a:lnSpc>
                          <a:spcPct val="107000"/>
                        </a:lnSpc>
                        <a:spcBef>
                          <a:spcPts val="0"/>
                        </a:spcBef>
                        <a:spcAft>
                          <a:spcPts val="800"/>
                        </a:spcAft>
                      </a:pPr>
                      <a:r>
                        <a:rPr lang="en-GB" sz="1400" b="1" i="0" u="none" strike="noStrike" dirty="0">
                          <a:solidFill>
                            <a:srgbClr val="000000"/>
                          </a:solidFill>
                          <a:effectLst/>
                          <a:latin typeface="Arial" panose="020B0604020202020204" pitchFamily="34" charset="0"/>
                          <a:ea typeface="DengXian" panose="02010600030101010101" pitchFamily="2" charset="-122"/>
                          <a:cs typeface="Arial" panose="020B0604020202020204" pitchFamily="34" charset="0"/>
                        </a:rPr>
                        <a:t>ABSENTEEISM</a:t>
                      </a:r>
                      <a:endParaRPr lang="en-GB" sz="1400" b="0" i="0" u="none" strike="noStrike" dirty="0">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3399"/>
                    </a:solidFill>
                  </a:tcPr>
                </a:tc>
                <a:tc>
                  <a:txBody>
                    <a:bodyPr/>
                    <a:lstStyle/>
                    <a:p>
                      <a:pPr algn="l" fontAlgn="t">
                        <a:lnSpc>
                          <a:spcPct val="107000"/>
                        </a:lnSpc>
                        <a:spcBef>
                          <a:spcPts val="0"/>
                        </a:spcBef>
                        <a:spcAft>
                          <a:spcPts val="800"/>
                        </a:spcAft>
                      </a:pPr>
                      <a:r>
                        <a:rPr lang="en-GB" sz="1400" b="1" i="0" u="none" strike="noStrike">
                          <a:effectLst/>
                          <a:latin typeface="Arial" panose="020B0604020202020204" pitchFamily="34" charset="0"/>
                          <a:ea typeface="DengXian" panose="02010600030101010101" pitchFamily="2" charset="-122"/>
                          <a:cs typeface="Arial" panose="020B0604020202020204" pitchFamily="34" charset="0"/>
                        </a:rPr>
                        <a:t>OBJECTIVE 1 (CRITERIA)</a:t>
                      </a:r>
                      <a:endParaRPr lang="en-GB" sz="14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400" b="1" i="0" u="none" strike="noStrike">
                          <a:effectLst/>
                          <a:latin typeface="Arial" panose="020B0604020202020204" pitchFamily="34" charset="0"/>
                          <a:ea typeface="DengXian" panose="02010600030101010101" pitchFamily="2" charset="-122"/>
                          <a:cs typeface="Arial" panose="020B0604020202020204" pitchFamily="34" charset="0"/>
                        </a:rPr>
                        <a:t>OBJECTIVE 2 (CRITERIA)</a:t>
                      </a:r>
                      <a:endParaRPr lang="en-GB" sz="14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400" b="1" i="0" u="none" strike="noStrike" dirty="0">
                          <a:effectLst/>
                          <a:latin typeface="Arial" panose="020B0604020202020204" pitchFamily="34" charset="0"/>
                          <a:ea typeface="DengXian" panose="02010600030101010101" pitchFamily="2" charset="-122"/>
                          <a:cs typeface="Arial" panose="020B0604020202020204" pitchFamily="34" charset="0"/>
                        </a:rPr>
                        <a:t>OBJECTIVE 3 (CRITERIA)</a:t>
                      </a:r>
                      <a:endParaRPr lang="en-GB" sz="1400" b="0" i="0" u="none" strike="noStrike" dirty="0">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a:txBody>
                    <a:bodyPr/>
                    <a:lstStyle/>
                    <a:p>
                      <a:pPr algn="l" fontAlgn="t">
                        <a:lnSpc>
                          <a:spcPct val="107000"/>
                        </a:lnSpc>
                        <a:spcBef>
                          <a:spcPts val="0"/>
                        </a:spcBef>
                        <a:spcAft>
                          <a:spcPts val="800"/>
                        </a:spcAft>
                      </a:pPr>
                      <a:r>
                        <a:rPr lang="en-GB" sz="1400" b="1" i="0" u="none" strike="noStrike" dirty="0">
                          <a:effectLst/>
                          <a:latin typeface="Arial" panose="020B0604020202020204" pitchFamily="34" charset="0"/>
                          <a:ea typeface="DengXian" panose="02010600030101010101" pitchFamily="2" charset="-122"/>
                          <a:cs typeface="Arial" panose="020B0604020202020204" pitchFamily="34" charset="0"/>
                        </a:rPr>
                        <a:t>TOTAL</a:t>
                      </a:r>
                      <a:endParaRPr lang="en-GB" sz="1400" b="0" i="0" u="none" strike="noStrike" dirty="0">
                        <a:effectLst/>
                        <a:latin typeface="Arial" panose="020B0604020202020204" pitchFamily="34" charset="0"/>
                        <a:cs typeface="Arial" panose="020B0604020202020204" pitchFamily="34" charset="0"/>
                      </a:endParaRPr>
                    </a:p>
                  </a:txBody>
                  <a:tcPr marL="129118" marR="129118" marT="64559" marB="6455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87132855"/>
                  </a:ext>
                </a:extLst>
              </a:tr>
              <a:tr h="802203">
                <a:tc>
                  <a:txBody>
                    <a:bodyPr/>
                    <a:lstStyle/>
                    <a:p>
                      <a:pPr algn="l" fontAlgn="t">
                        <a:lnSpc>
                          <a:spcPct val="107000"/>
                        </a:lnSpc>
                        <a:spcBef>
                          <a:spcPts val="0"/>
                        </a:spcBef>
                        <a:spcAft>
                          <a:spcPts val="800"/>
                        </a:spcAft>
                      </a:pPr>
                      <a:r>
                        <a:rPr lang="en-GB" sz="1400" b="0" i="0" u="none" strike="noStrike">
                          <a:effectLst/>
                          <a:latin typeface="Arial" panose="020B0604020202020204" pitchFamily="34" charset="0"/>
                          <a:ea typeface="DengXian" panose="02010600030101010101" pitchFamily="2" charset="-122"/>
                          <a:cs typeface="Arial" panose="020B0604020202020204" pitchFamily="34" charset="0"/>
                        </a:rPr>
                        <a:t> </a:t>
                      </a:r>
                      <a:endParaRPr lang="en-GB" sz="14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400" b="1" i="0" u="none" strike="noStrike">
                          <a:effectLst/>
                          <a:latin typeface="Arial" panose="020B0604020202020204" pitchFamily="34" charset="0"/>
                          <a:ea typeface="DengXian" panose="02010600030101010101" pitchFamily="2" charset="-122"/>
                          <a:cs typeface="Arial" panose="020B0604020202020204" pitchFamily="34" charset="0"/>
                        </a:rPr>
                        <a:t>COST</a:t>
                      </a:r>
                      <a:endParaRPr lang="en-GB" sz="14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400" b="1" i="0" u="none" strike="noStrike">
                          <a:effectLst/>
                          <a:latin typeface="Arial" panose="020B0604020202020204" pitchFamily="34" charset="0"/>
                          <a:ea typeface="DengXian" panose="02010600030101010101" pitchFamily="2" charset="-122"/>
                          <a:cs typeface="Arial" panose="020B0604020202020204" pitchFamily="34" charset="0"/>
                        </a:rPr>
                        <a:t>TIME</a:t>
                      </a:r>
                      <a:endParaRPr lang="en-GB" sz="14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1400" b="1" i="0" u="none" strike="noStrike" dirty="0">
                          <a:effectLst/>
                          <a:latin typeface="Arial" panose="020B0604020202020204" pitchFamily="34" charset="0"/>
                          <a:ea typeface="DengXian" panose="02010600030101010101" pitchFamily="2" charset="-122"/>
                          <a:cs typeface="Arial" panose="020B0604020202020204" pitchFamily="34" charset="0"/>
                        </a:rPr>
                        <a:t>EMPLOYEE SATISFACTION</a:t>
                      </a:r>
                      <a:endParaRPr lang="en-GB" sz="1400" b="0" i="0" u="none" strike="noStrike" dirty="0">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vMerge="1">
                  <a:txBody>
                    <a:bodyPr/>
                    <a:lstStyle/>
                    <a:p>
                      <a:endParaRPr lang="en-GB"/>
                    </a:p>
                  </a:txBody>
                  <a:tcPr/>
                </a:tc>
                <a:extLst>
                  <a:ext uri="{0D108BD9-81ED-4DB2-BD59-A6C34878D82A}">
                    <a16:rowId xmlns:a16="http://schemas.microsoft.com/office/drawing/2014/main" val="48110052"/>
                  </a:ext>
                </a:extLst>
              </a:tr>
              <a:tr h="748986">
                <a:tc>
                  <a:txBody>
                    <a:bodyPr/>
                    <a:lstStyle/>
                    <a:p>
                      <a:pPr algn="l" fontAlgn="t">
                        <a:lnSpc>
                          <a:spcPct val="107000"/>
                        </a:lnSpc>
                        <a:spcBef>
                          <a:spcPts val="0"/>
                        </a:spcBef>
                        <a:spcAft>
                          <a:spcPts val="800"/>
                        </a:spcAft>
                      </a:pPr>
                      <a:r>
                        <a:rPr lang="en-GB" sz="1600" b="1" i="0" u="none" strike="noStrike">
                          <a:effectLst/>
                          <a:latin typeface="Arial" panose="020B0604020202020204" pitchFamily="34" charset="0"/>
                          <a:ea typeface="DengXian" panose="02010600030101010101" pitchFamily="2" charset="-122"/>
                          <a:cs typeface="Arial" panose="020B0604020202020204" pitchFamily="34" charset="0"/>
                        </a:rPr>
                        <a:t>SOLUTION 1</a:t>
                      </a:r>
                      <a:endParaRPr lang="en-GB" sz="1600" b="0" i="0" u="none" strike="noStrike">
                        <a:effectLst/>
                        <a:latin typeface="Arial" panose="020B0604020202020204" pitchFamily="34" charset="0"/>
                        <a:cs typeface="Arial" panose="020B0604020202020204" pitchFamily="34" charset="0"/>
                      </a:endParaRPr>
                    </a:p>
                    <a:p>
                      <a:pPr algn="l" fontAlgn="t">
                        <a:lnSpc>
                          <a:spcPct val="107000"/>
                        </a:lnSpc>
                        <a:spcBef>
                          <a:spcPts val="0"/>
                        </a:spcBef>
                        <a:spcAft>
                          <a:spcPts val="800"/>
                        </a:spcAft>
                      </a:pPr>
                      <a:r>
                        <a:rPr lang="en-GB" sz="1600" b="1" i="1" u="none" strike="noStrike">
                          <a:solidFill>
                            <a:srgbClr val="FF0000"/>
                          </a:solidFill>
                          <a:effectLst/>
                          <a:latin typeface="Arial" panose="020B0604020202020204" pitchFamily="34" charset="0"/>
                          <a:ea typeface="DengXian" panose="02010600030101010101" pitchFamily="2" charset="-122"/>
                          <a:cs typeface="Arial" panose="020B0604020202020204" pitchFamily="34" charset="0"/>
                        </a:rPr>
                        <a:t>PAY MORE</a:t>
                      </a:r>
                      <a:endParaRPr lang="en-GB" sz="16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2000" b="0" i="0" u="none" strike="noStrike">
                          <a:solidFill>
                            <a:srgbClr val="000000"/>
                          </a:solidFill>
                          <a:effectLst/>
                          <a:latin typeface="Arial" panose="020B0604020202020204" pitchFamily="34" charset="0"/>
                          <a:ea typeface="DengXian" panose="02010600030101010101" pitchFamily="2" charset="-122"/>
                          <a:cs typeface="Arial" panose="020B0604020202020204" pitchFamily="34" charset="0"/>
                        </a:rPr>
                        <a:t>1</a:t>
                      </a:r>
                      <a:endParaRPr lang="en-GB" sz="20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l" fontAlgn="t">
                        <a:lnSpc>
                          <a:spcPct val="107000"/>
                        </a:lnSpc>
                        <a:spcBef>
                          <a:spcPts val="0"/>
                        </a:spcBef>
                        <a:spcAft>
                          <a:spcPts val="800"/>
                        </a:spcAft>
                      </a:pPr>
                      <a:r>
                        <a:rPr lang="en-GB" sz="2000" b="0" i="0" u="none" strike="noStrike">
                          <a:solidFill>
                            <a:srgbClr val="000000"/>
                          </a:solidFill>
                          <a:effectLst/>
                          <a:latin typeface="Arial" panose="020B0604020202020204" pitchFamily="34" charset="0"/>
                          <a:ea typeface="DengXian" panose="02010600030101010101" pitchFamily="2" charset="-122"/>
                          <a:cs typeface="Arial" panose="020B0604020202020204" pitchFamily="34" charset="0"/>
                        </a:rPr>
                        <a:t>8</a:t>
                      </a:r>
                      <a:endParaRPr lang="en-GB" sz="20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l" fontAlgn="t">
                        <a:lnSpc>
                          <a:spcPct val="107000"/>
                        </a:lnSpc>
                        <a:spcBef>
                          <a:spcPts val="0"/>
                        </a:spcBef>
                        <a:spcAft>
                          <a:spcPts val="800"/>
                        </a:spcAft>
                      </a:pPr>
                      <a:r>
                        <a:rPr lang="en-GB" sz="2000" b="0" i="0" u="none" strike="noStrike" dirty="0">
                          <a:solidFill>
                            <a:srgbClr val="000000"/>
                          </a:solidFill>
                          <a:effectLst/>
                          <a:latin typeface="Arial" panose="020B0604020202020204" pitchFamily="34" charset="0"/>
                          <a:ea typeface="DengXian" panose="02010600030101010101" pitchFamily="2" charset="-122"/>
                          <a:cs typeface="Arial" panose="020B0604020202020204" pitchFamily="34" charset="0"/>
                        </a:rPr>
                        <a:t>8</a:t>
                      </a:r>
                      <a:endParaRPr lang="en-GB" sz="2000" b="0" i="0" u="none" strike="noStrike" dirty="0">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l" fontAlgn="t">
                        <a:lnSpc>
                          <a:spcPct val="107000"/>
                        </a:lnSpc>
                        <a:spcBef>
                          <a:spcPts val="0"/>
                        </a:spcBef>
                        <a:spcAft>
                          <a:spcPts val="800"/>
                        </a:spcAft>
                      </a:pPr>
                      <a:r>
                        <a:rPr lang="en-GB" sz="2000" b="0" i="0" u="none" strike="noStrike">
                          <a:solidFill>
                            <a:srgbClr val="000000"/>
                          </a:solidFill>
                          <a:effectLst/>
                          <a:latin typeface="Arial" panose="020B0604020202020204" pitchFamily="34" charset="0"/>
                          <a:ea typeface="DengXian" panose="02010600030101010101" pitchFamily="2" charset="-122"/>
                          <a:cs typeface="Arial" panose="020B0604020202020204" pitchFamily="34" charset="0"/>
                        </a:rPr>
                        <a:t>17</a:t>
                      </a:r>
                      <a:endParaRPr lang="en-GB" sz="20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extLst>
                  <a:ext uri="{0D108BD9-81ED-4DB2-BD59-A6C34878D82A}">
                    <a16:rowId xmlns:a16="http://schemas.microsoft.com/office/drawing/2014/main" val="2298702853"/>
                  </a:ext>
                </a:extLst>
              </a:tr>
              <a:tr h="748986">
                <a:tc>
                  <a:txBody>
                    <a:bodyPr/>
                    <a:lstStyle/>
                    <a:p>
                      <a:pPr algn="l" fontAlgn="t">
                        <a:lnSpc>
                          <a:spcPct val="107000"/>
                        </a:lnSpc>
                        <a:spcBef>
                          <a:spcPts val="0"/>
                        </a:spcBef>
                        <a:spcAft>
                          <a:spcPts val="800"/>
                        </a:spcAft>
                      </a:pPr>
                      <a:r>
                        <a:rPr lang="en-GB" sz="1600" b="1" i="0" u="none" strike="noStrike">
                          <a:effectLst/>
                          <a:latin typeface="Arial" panose="020B0604020202020204" pitchFamily="34" charset="0"/>
                          <a:ea typeface="DengXian" panose="02010600030101010101" pitchFamily="2" charset="-122"/>
                          <a:cs typeface="Arial" panose="020B0604020202020204" pitchFamily="34" charset="0"/>
                        </a:rPr>
                        <a:t>SOLUTION 2</a:t>
                      </a:r>
                      <a:endParaRPr lang="en-GB" sz="1600" b="0" i="0" u="none" strike="noStrike">
                        <a:effectLst/>
                        <a:latin typeface="Arial" panose="020B0604020202020204" pitchFamily="34" charset="0"/>
                        <a:cs typeface="Arial" panose="020B0604020202020204" pitchFamily="34" charset="0"/>
                      </a:endParaRPr>
                    </a:p>
                    <a:p>
                      <a:pPr algn="l" fontAlgn="t">
                        <a:lnSpc>
                          <a:spcPct val="107000"/>
                        </a:lnSpc>
                        <a:spcBef>
                          <a:spcPts val="0"/>
                        </a:spcBef>
                        <a:spcAft>
                          <a:spcPts val="800"/>
                        </a:spcAft>
                      </a:pPr>
                      <a:r>
                        <a:rPr lang="en-GB" sz="1600" b="1" i="1" u="none" strike="noStrike">
                          <a:solidFill>
                            <a:srgbClr val="FF0000"/>
                          </a:solidFill>
                          <a:effectLst/>
                          <a:latin typeface="Arial" panose="020B0604020202020204" pitchFamily="34" charset="0"/>
                          <a:ea typeface="DengXian" panose="02010600030101010101" pitchFamily="2" charset="-122"/>
                          <a:cs typeface="Arial" panose="020B0604020202020204" pitchFamily="34" charset="0"/>
                        </a:rPr>
                        <a:t>REDUCE HOURS</a:t>
                      </a:r>
                      <a:endParaRPr lang="en-GB" sz="16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2000" b="0" i="0" u="none" strike="noStrike">
                          <a:solidFill>
                            <a:srgbClr val="000000"/>
                          </a:solidFill>
                          <a:effectLst/>
                          <a:latin typeface="Arial" panose="020B0604020202020204" pitchFamily="34" charset="0"/>
                          <a:ea typeface="DengXian" panose="02010600030101010101" pitchFamily="2" charset="-122"/>
                          <a:cs typeface="Arial" panose="020B0604020202020204" pitchFamily="34" charset="0"/>
                        </a:rPr>
                        <a:t>3</a:t>
                      </a:r>
                      <a:endParaRPr lang="en-GB" sz="20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l" fontAlgn="t">
                        <a:lnSpc>
                          <a:spcPct val="107000"/>
                        </a:lnSpc>
                        <a:spcBef>
                          <a:spcPts val="0"/>
                        </a:spcBef>
                        <a:spcAft>
                          <a:spcPts val="800"/>
                        </a:spcAft>
                      </a:pPr>
                      <a:r>
                        <a:rPr lang="en-GB" sz="2000" b="0" i="0" u="none" strike="noStrike">
                          <a:solidFill>
                            <a:srgbClr val="000000"/>
                          </a:solidFill>
                          <a:effectLst/>
                          <a:latin typeface="Arial" panose="020B0604020202020204" pitchFamily="34" charset="0"/>
                          <a:ea typeface="DengXian" panose="02010600030101010101" pitchFamily="2" charset="-122"/>
                          <a:cs typeface="Arial" panose="020B0604020202020204" pitchFamily="34" charset="0"/>
                        </a:rPr>
                        <a:t>5</a:t>
                      </a:r>
                      <a:endParaRPr lang="en-GB" sz="20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l" fontAlgn="t">
                        <a:lnSpc>
                          <a:spcPct val="107000"/>
                        </a:lnSpc>
                        <a:spcBef>
                          <a:spcPts val="0"/>
                        </a:spcBef>
                        <a:spcAft>
                          <a:spcPts val="800"/>
                        </a:spcAft>
                      </a:pPr>
                      <a:r>
                        <a:rPr lang="en-GB" sz="2000" b="0" i="0" u="none" strike="noStrike">
                          <a:solidFill>
                            <a:srgbClr val="000000"/>
                          </a:solidFill>
                          <a:effectLst/>
                          <a:latin typeface="Arial" panose="020B0604020202020204" pitchFamily="34" charset="0"/>
                          <a:ea typeface="DengXian" panose="02010600030101010101" pitchFamily="2" charset="-122"/>
                          <a:cs typeface="Arial" panose="020B0604020202020204" pitchFamily="34" charset="0"/>
                        </a:rPr>
                        <a:t>8</a:t>
                      </a:r>
                      <a:endParaRPr lang="en-GB" sz="20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l" fontAlgn="t">
                        <a:lnSpc>
                          <a:spcPct val="107000"/>
                        </a:lnSpc>
                        <a:spcBef>
                          <a:spcPts val="0"/>
                        </a:spcBef>
                        <a:spcAft>
                          <a:spcPts val="800"/>
                        </a:spcAft>
                      </a:pPr>
                      <a:r>
                        <a:rPr lang="en-GB" sz="2000" b="0" i="0" u="none" strike="noStrike">
                          <a:solidFill>
                            <a:srgbClr val="000000"/>
                          </a:solidFill>
                          <a:effectLst/>
                          <a:latin typeface="Arial" panose="020B0604020202020204" pitchFamily="34" charset="0"/>
                          <a:ea typeface="DengXian" panose="02010600030101010101" pitchFamily="2" charset="-122"/>
                          <a:cs typeface="Arial" panose="020B0604020202020204" pitchFamily="34" charset="0"/>
                        </a:rPr>
                        <a:t>16</a:t>
                      </a:r>
                      <a:endParaRPr lang="en-GB" sz="20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extLst>
                  <a:ext uri="{0D108BD9-81ED-4DB2-BD59-A6C34878D82A}">
                    <a16:rowId xmlns:a16="http://schemas.microsoft.com/office/drawing/2014/main" val="3256885346"/>
                  </a:ext>
                </a:extLst>
              </a:tr>
              <a:tr h="1073676">
                <a:tc>
                  <a:txBody>
                    <a:bodyPr/>
                    <a:lstStyle/>
                    <a:p>
                      <a:pPr algn="l" fontAlgn="t">
                        <a:lnSpc>
                          <a:spcPct val="107000"/>
                        </a:lnSpc>
                        <a:spcBef>
                          <a:spcPts val="0"/>
                        </a:spcBef>
                        <a:spcAft>
                          <a:spcPts val="800"/>
                        </a:spcAft>
                      </a:pPr>
                      <a:r>
                        <a:rPr lang="en-GB" sz="1600" b="1" i="0" u="none" strike="noStrike">
                          <a:effectLst/>
                          <a:latin typeface="Arial" panose="020B0604020202020204" pitchFamily="34" charset="0"/>
                          <a:ea typeface="DengXian" panose="02010600030101010101" pitchFamily="2" charset="-122"/>
                          <a:cs typeface="Arial" panose="020B0604020202020204" pitchFamily="34" charset="0"/>
                        </a:rPr>
                        <a:t>SOLUTION 3</a:t>
                      </a:r>
                      <a:endParaRPr lang="en-GB" sz="1600" b="0" i="0" u="none" strike="noStrike">
                        <a:effectLst/>
                        <a:latin typeface="Arial" panose="020B0604020202020204" pitchFamily="34" charset="0"/>
                        <a:cs typeface="Arial" panose="020B0604020202020204" pitchFamily="34" charset="0"/>
                      </a:endParaRPr>
                    </a:p>
                    <a:p>
                      <a:pPr algn="l" fontAlgn="t">
                        <a:lnSpc>
                          <a:spcPct val="107000"/>
                        </a:lnSpc>
                        <a:spcBef>
                          <a:spcPts val="0"/>
                        </a:spcBef>
                        <a:spcAft>
                          <a:spcPts val="800"/>
                        </a:spcAft>
                      </a:pPr>
                      <a:r>
                        <a:rPr lang="en-GB" sz="1600" b="1" i="1" u="none" strike="noStrike">
                          <a:solidFill>
                            <a:srgbClr val="FF0000"/>
                          </a:solidFill>
                          <a:effectLst/>
                          <a:latin typeface="Arial" panose="020B0604020202020204" pitchFamily="34" charset="0"/>
                          <a:ea typeface="DengXian" panose="02010600030101010101" pitchFamily="2" charset="-122"/>
                          <a:cs typeface="Arial" panose="020B0604020202020204" pitchFamily="34" charset="0"/>
                        </a:rPr>
                        <a:t>PROVIDE TRANSPORT</a:t>
                      </a:r>
                      <a:endParaRPr lang="en-GB" sz="16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800"/>
                        </a:spcAft>
                      </a:pPr>
                      <a:r>
                        <a:rPr lang="en-GB" sz="2000" b="0" i="0" u="none" strike="noStrike">
                          <a:solidFill>
                            <a:srgbClr val="000000"/>
                          </a:solidFill>
                          <a:effectLst/>
                          <a:latin typeface="Arial" panose="020B0604020202020204" pitchFamily="34" charset="0"/>
                          <a:ea typeface="DengXian" panose="02010600030101010101" pitchFamily="2" charset="-122"/>
                          <a:cs typeface="Arial" panose="020B0604020202020204" pitchFamily="34" charset="0"/>
                        </a:rPr>
                        <a:t>2</a:t>
                      </a:r>
                      <a:endParaRPr lang="en-GB" sz="20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l" fontAlgn="t">
                        <a:lnSpc>
                          <a:spcPct val="107000"/>
                        </a:lnSpc>
                        <a:spcBef>
                          <a:spcPts val="0"/>
                        </a:spcBef>
                        <a:spcAft>
                          <a:spcPts val="800"/>
                        </a:spcAft>
                      </a:pPr>
                      <a:r>
                        <a:rPr lang="en-GB" sz="2000" b="0" i="0" u="none" strike="noStrike">
                          <a:solidFill>
                            <a:srgbClr val="000000"/>
                          </a:solidFill>
                          <a:effectLst/>
                          <a:latin typeface="Arial" panose="020B0604020202020204" pitchFamily="34" charset="0"/>
                          <a:ea typeface="DengXian" panose="02010600030101010101" pitchFamily="2" charset="-122"/>
                          <a:cs typeface="Arial" panose="020B0604020202020204" pitchFamily="34" charset="0"/>
                        </a:rPr>
                        <a:t>6</a:t>
                      </a:r>
                      <a:endParaRPr lang="en-GB" sz="20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l" fontAlgn="t">
                        <a:lnSpc>
                          <a:spcPct val="107000"/>
                        </a:lnSpc>
                        <a:spcBef>
                          <a:spcPts val="0"/>
                        </a:spcBef>
                        <a:spcAft>
                          <a:spcPts val="800"/>
                        </a:spcAft>
                      </a:pPr>
                      <a:r>
                        <a:rPr lang="en-GB" sz="2000" b="0" i="0" u="none" strike="noStrike">
                          <a:solidFill>
                            <a:srgbClr val="000000"/>
                          </a:solidFill>
                          <a:effectLst/>
                          <a:latin typeface="Arial" panose="020B0604020202020204" pitchFamily="34" charset="0"/>
                          <a:ea typeface="DengXian" panose="02010600030101010101" pitchFamily="2" charset="-122"/>
                          <a:cs typeface="Arial" panose="020B0604020202020204" pitchFamily="34" charset="0"/>
                        </a:rPr>
                        <a:t>7</a:t>
                      </a:r>
                      <a:endParaRPr lang="en-GB" sz="2000" b="0" i="0" u="none" strike="noStrike">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l" fontAlgn="t">
                        <a:lnSpc>
                          <a:spcPct val="107000"/>
                        </a:lnSpc>
                        <a:spcBef>
                          <a:spcPts val="0"/>
                        </a:spcBef>
                        <a:spcAft>
                          <a:spcPts val="800"/>
                        </a:spcAft>
                      </a:pPr>
                      <a:r>
                        <a:rPr lang="en-GB" sz="2000" b="0" i="0" u="none" strike="noStrike" dirty="0">
                          <a:solidFill>
                            <a:srgbClr val="000000"/>
                          </a:solidFill>
                          <a:effectLst/>
                          <a:latin typeface="Arial" panose="020B0604020202020204" pitchFamily="34" charset="0"/>
                          <a:ea typeface="DengXian" panose="02010600030101010101" pitchFamily="2" charset="-122"/>
                          <a:cs typeface="Arial" panose="020B0604020202020204" pitchFamily="34" charset="0"/>
                        </a:rPr>
                        <a:t>15</a:t>
                      </a:r>
                      <a:endParaRPr lang="en-GB" sz="2000" b="0" i="0" u="none" strike="noStrike" dirty="0">
                        <a:effectLst/>
                        <a:latin typeface="Arial" panose="020B0604020202020204" pitchFamily="34" charset="0"/>
                        <a:cs typeface="Arial" panose="020B0604020202020204" pitchFamily="34" charset="0"/>
                      </a:endParaRPr>
                    </a:p>
                  </a:txBody>
                  <a:tcPr marL="96838" marR="96838" marT="134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extLst>
                  <a:ext uri="{0D108BD9-81ED-4DB2-BD59-A6C34878D82A}">
                    <a16:rowId xmlns:a16="http://schemas.microsoft.com/office/drawing/2014/main" val="4032830169"/>
                  </a:ext>
                </a:extLst>
              </a:tr>
            </a:tbl>
          </a:graphicData>
        </a:graphic>
      </p:graphicFrame>
      <p:graphicFrame>
        <p:nvGraphicFramePr>
          <p:cNvPr id="4" name="Object 3">
            <a:extLst>
              <a:ext uri="{FF2B5EF4-FFF2-40B4-BE49-F238E27FC236}">
                <a16:creationId xmlns:a16="http://schemas.microsoft.com/office/drawing/2014/main" id="{21C19E2E-754B-9415-0571-C8E89DEF41B4}"/>
              </a:ext>
            </a:extLst>
          </p:cNvPr>
          <p:cNvGraphicFramePr>
            <a:graphicFrameLocks noChangeAspect="1"/>
          </p:cNvGraphicFramePr>
          <p:nvPr>
            <p:extLst>
              <p:ext uri="{D42A27DB-BD31-4B8C-83A1-F6EECF244321}">
                <p14:modId xmlns:p14="http://schemas.microsoft.com/office/powerpoint/2010/main" val="2575289660"/>
              </p:ext>
            </p:extLst>
          </p:nvPr>
        </p:nvGraphicFramePr>
        <p:xfrm>
          <a:off x="1426181" y="5722423"/>
          <a:ext cx="8875712" cy="923925"/>
        </p:xfrm>
        <a:graphic>
          <a:graphicData uri="http://schemas.openxmlformats.org/presentationml/2006/ole">
            <mc:AlternateContent xmlns:mc="http://schemas.openxmlformats.org/markup-compatibility/2006">
              <mc:Choice xmlns:v="urn:schemas-microsoft-com:vml" Requires="v">
                <p:oleObj name="Document" r:id="rId2" imgW="8875907" imgH="924412" progId="Word.Document.12">
                  <p:embed/>
                </p:oleObj>
              </mc:Choice>
              <mc:Fallback>
                <p:oleObj name="Document" r:id="rId2" imgW="8875907" imgH="924412" progId="Word.Document.12">
                  <p:embed/>
                  <p:pic>
                    <p:nvPicPr>
                      <p:cNvPr id="4" name="Object 3">
                        <a:extLst>
                          <a:ext uri="{FF2B5EF4-FFF2-40B4-BE49-F238E27FC236}">
                            <a16:creationId xmlns:a16="http://schemas.microsoft.com/office/drawing/2014/main" id="{21C19E2E-754B-9415-0571-C8E89DEF41B4}"/>
                          </a:ext>
                        </a:extLst>
                      </p:cNvPr>
                      <p:cNvPicPr/>
                      <p:nvPr/>
                    </p:nvPicPr>
                    <p:blipFill>
                      <a:blip r:embed="rId3"/>
                      <a:stretch>
                        <a:fillRect/>
                      </a:stretch>
                    </p:blipFill>
                    <p:spPr>
                      <a:xfrm>
                        <a:off x="1426181" y="5722423"/>
                        <a:ext cx="8875712" cy="923925"/>
                      </a:xfrm>
                      <a:prstGeom prst="rect">
                        <a:avLst/>
                      </a:prstGeom>
                    </p:spPr>
                  </p:pic>
                </p:oleObj>
              </mc:Fallback>
            </mc:AlternateContent>
          </a:graphicData>
        </a:graphic>
      </p:graphicFrame>
      <p:sp>
        <p:nvSpPr>
          <p:cNvPr id="5" name="TextBox 4">
            <a:extLst>
              <a:ext uri="{FF2B5EF4-FFF2-40B4-BE49-F238E27FC236}">
                <a16:creationId xmlns:a16="http://schemas.microsoft.com/office/drawing/2014/main" id="{57B57C7A-980A-4316-0E1F-F28ACC65FFC8}"/>
              </a:ext>
            </a:extLst>
          </p:cNvPr>
          <p:cNvSpPr txBox="1"/>
          <p:nvPr/>
        </p:nvSpPr>
        <p:spPr>
          <a:xfrm>
            <a:off x="2851264" y="211652"/>
            <a:ext cx="5744095" cy="646331"/>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Rational decision table</a:t>
            </a:r>
          </a:p>
        </p:txBody>
      </p:sp>
    </p:spTree>
    <p:extLst>
      <p:ext uri="{BB962C8B-B14F-4D97-AF65-F5344CB8AC3E}">
        <p14:creationId xmlns:p14="http://schemas.microsoft.com/office/powerpoint/2010/main" val="8561087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A201095-2730-3CD0-C9DC-41094B22844E}"/>
              </a:ext>
            </a:extLst>
          </p:cNvPr>
          <p:cNvSpPr txBox="1"/>
          <p:nvPr/>
        </p:nvSpPr>
        <p:spPr>
          <a:xfrm>
            <a:off x="631767" y="889462"/>
            <a:ext cx="10931237" cy="5570756"/>
          </a:xfrm>
          <a:prstGeom prst="rect">
            <a:avLst/>
          </a:prstGeom>
          <a:noFill/>
        </p:spPr>
        <p:txBody>
          <a:bodyPr wrap="square" rtlCol="0">
            <a:spAutoFit/>
          </a:bodyPr>
          <a:lstStyle/>
          <a:p>
            <a:r>
              <a:rPr lang="en-GB" sz="4000" dirty="0">
                <a:latin typeface="Arial" panose="020B0604020202020204" pitchFamily="34" charset="0"/>
                <a:cs typeface="Arial" panose="020B0604020202020204" pitchFamily="34" charset="0"/>
              </a:rPr>
              <a:t>Looking at the rational decision table the solutions to absenteeism are pay more, reduce hours and provide transport.</a:t>
            </a:r>
          </a:p>
          <a:p>
            <a:endParaRPr lang="en-GB" sz="4000" dirty="0">
              <a:latin typeface="Arial" panose="020B0604020202020204" pitchFamily="34" charset="0"/>
              <a:cs typeface="Arial" panose="020B0604020202020204" pitchFamily="34" charset="0"/>
            </a:endParaRPr>
          </a:p>
          <a:p>
            <a:r>
              <a:rPr lang="en-GB" sz="4000" dirty="0">
                <a:latin typeface="Arial" panose="020B0604020202020204" pitchFamily="34" charset="0"/>
                <a:cs typeface="Arial" panose="020B0604020202020204" pitchFamily="34" charset="0"/>
              </a:rPr>
              <a:t>From the three solutions the suitable solution is pay more because it would take time to get completed and it wouldn’t cost any extra money to get that sorted out.</a:t>
            </a:r>
          </a:p>
          <a:p>
            <a:endParaRPr lang="en-GB" dirty="0"/>
          </a:p>
          <a:p>
            <a:endParaRPr lang="en-GB" dirty="0"/>
          </a:p>
        </p:txBody>
      </p:sp>
    </p:spTree>
    <p:extLst>
      <p:ext uri="{BB962C8B-B14F-4D97-AF65-F5344CB8AC3E}">
        <p14:creationId xmlns:p14="http://schemas.microsoft.com/office/powerpoint/2010/main" val="15151827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E533701-094C-9391-614C-8352C6C4F633}"/>
              </a:ext>
            </a:extLst>
          </p:cNvPr>
          <p:cNvSpPr txBox="1"/>
          <p:nvPr/>
        </p:nvSpPr>
        <p:spPr>
          <a:xfrm>
            <a:off x="2732809" y="376443"/>
            <a:ext cx="6097384" cy="707886"/>
          </a:xfrm>
          <a:prstGeom prst="rect">
            <a:avLst/>
          </a:prstGeom>
          <a:noFill/>
        </p:spPr>
        <p:txBody>
          <a:bodyPr wrap="square">
            <a:spAutoFit/>
          </a:bodyPr>
          <a:lstStyle/>
          <a:p>
            <a:pPr algn="ctr"/>
            <a:r>
              <a:rPr lang="en-GB" sz="4000" b="1" dirty="0">
                <a:latin typeface="Arial" panose="020B0604020202020204" pitchFamily="34" charset="0"/>
                <a:cs typeface="Arial" panose="020B0604020202020204" pitchFamily="34" charset="0"/>
              </a:rPr>
              <a:t>REFERENCES</a:t>
            </a:r>
            <a:r>
              <a:rPr lang="en-GB" sz="1800" b="1" dirty="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92E07BBE-CF7D-3911-E71E-44B10A1C49CA}"/>
              </a:ext>
            </a:extLst>
          </p:cNvPr>
          <p:cNvSpPr txBox="1"/>
          <p:nvPr/>
        </p:nvSpPr>
        <p:spPr>
          <a:xfrm>
            <a:off x="781396" y="1421476"/>
            <a:ext cx="10947862" cy="2862322"/>
          </a:xfrm>
          <a:prstGeom prst="rect">
            <a:avLst/>
          </a:prstGeom>
          <a:noFill/>
        </p:spPr>
        <p:txBody>
          <a:bodyPr wrap="square" rtlCol="0">
            <a:spAutoFit/>
          </a:bodyPr>
          <a:lstStyle/>
          <a:p>
            <a:r>
              <a:rPr lang="en-GB" dirty="0">
                <a:hlinkClick r:id="rId2"/>
              </a:rPr>
              <a:t>PESTLE Analysis of the NHS</a:t>
            </a:r>
            <a:endParaRPr lang="en-GB" dirty="0"/>
          </a:p>
          <a:p>
            <a:endParaRPr lang="en-GB" dirty="0">
              <a:hlinkClick r:id="rId3"/>
            </a:endParaRPr>
          </a:p>
          <a:p>
            <a:r>
              <a:rPr lang="en-GB" dirty="0">
                <a:hlinkClick r:id="rId3"/>
              </a:rPr>
              <a:t>The Truth About the Nursing Shortage – Causes, Statistics, and </a:t>
            </a:r>
            <a:r>
              <a:rPr lang="en-GB" dirty="0" err="1">
                <a:hlinkClick r:id="rId3"/>
              </a:rPr>
              <a:t>Soluti</a:t>
            </a:r>
            <a:r>
              <a:rPr lang="en-GB" dirty="0">
                <a:hlinkClick r:id="rId3"/>
              </a:rPr>
              <a:t> (avanthealthcare.com)</a:t>
            </a:r>
            <a:endParaRPr lang="en-GB" dirty="0"/>
          </a:p>
          <a:p>
            <a:endParaRPr lang="en-GB" dirty="0"/>
          </a:p>
          <a:p>
            <a:r>
              <a:rPr lang="en-GB" dirty="0">
                <a:hlinkClick r:id="rId4"/>
              </a:rPr>
              <a:t>4 Lessons Around NHS Absenteeism That Are Relevant To All Businesses (adviserplus.com)</a:t>
            </a:r>
            <a:r>
              <a:rPr lang="en-GB" dirty="0"/>
              <a:t> </a:t>
            </a:r>
          </a:p>
          <a:p>
            <a:endParaRPr lang="en-GB" dirty="0"/>
          </a:p>
          <a:p>
            <a:r>
              <a:rPr lang="en-GB" dirty="0">
                <a:hlinkClick r:id="rId5"/>
              </a:rPr>
              <a:t>NHS sickness absence | The King's Fund (kingsfund.org.uk)</a:t>
            </a:r>
            <a:endParaRPr lang="en-GB" dirty="0"/>
          </a:p>
          <a:p>
            <a:endParaRPr lang="en-GB" dirty="0"/>
          </a:p>
          <a:p>
            <a:r>
              <a:rPr lang="en-GB" dirty="0">
                <a:hlinkClick r:id="rId6"/>
              </a:rPr>
              <a:t>Using an Ishikawa diagram as a tool to assist memory and retrieval of relevant medical cases from the medical literature | Journal of Medical Case Reports | Full Text (biomedcentral.com)</a:t>
            </a:r>
            <a:endParaRPr lang="en-GB" dirty="0"/>
          </a:p>
        </p:txBody>
      </p:sp>
    </p:spTree>
    <p:extLst>
      <p:ext uri="{BB962C8B-B14F-4D97-AF65-F5344CB8AC3E}">
        <p14:creationId xmlns:p14="http://schemas.microsoft.com/office/powerpoint/2010/main" val="5127952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TM02900720[[fn=Integral]]</Template>
  <TotalTime>0</TotalTime>
  <Words>1008</Words>
  <Application>Microsoft Office PowerPoint</Application>
  <PresentationFormat>Widescreen</PresentationFormat>
  <Paragraphs>135</Paragraphs>
  <Slides>12</Slides>
  <Notes>0</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12</vt:i4>
      </vt:variant>
    </vt:vector>
  </HeadingPairs>
  <TitlesOfParts>
    <vt:vector size="19" baseType="lpstr">
      <vt:lpstr>Arial</vt:lpstr>
      <vt:lpstr>Tw Cen MT</vt:lpstr>
      <vt:lpstr>Tw Cen MT Condensed</vt:lpstr>
      <vt:lpstr>Wingdings</vt:lpstr>
      <vt:lpstr>Wingdings 3</vt:lpstr>
      <vt:lpstr>Integral</vt:lpstr>
      <vt:lpstr>Document</vt:lpstr>
      <vt:lpstr>ABSENTEEISM IN THE NHS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Shbana Begum (2120023)</dc:creator>
  <cp:lastModifiedBy>Shbana Begum (2120023)</cp:lastModifiedBy>
  <cp:revision>2</cp:revision>
  <dcterms:created xsi:type="dcterms:W3CDTF">2022-06-28T18:41:19Z</dcterms:created>
  <dcterms:modified xsi:type="dcterms:W3CDTF">2023-04-01T21:14:49Z</dcterms:modified>
</cp:coreProperties>
</file>