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9" r:id="rId5"/>
    <p:sldId id="270" r:id="rId6"/>
    <p:sldId id="265" r:id="rId7"/>
    <p:sldId id="262" r:id="rId8"/>
    <p:sldId id="266" r:id="rId9"/>
    <p:sldId id="268" r:id="rId10"/>
    <p:sldId id="267"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4638D6-3A65-46F6-8729-A3952DC5C95C}" v="66" dt="2022-06-21T11:16:29.142"/>
    <p1510:client id="{2E0F8452-6673-0C96-BE10-54C005EE432C}" v="1046" dt="2022-06-21T15:15:45.207"/>
    <p1510:client id="{B83EFDE4-D450-3755-474B-5E23745172B4}" v="85" dt="2022-06-24T09:49:59.632"/>
    <p1510:client id="{B927277E-EF1A-E6F8-AA89-FE0E33658BA6}" v="1642" dt="2022-06-24T13:48:25.176"/>
    <p1510:client id="{E71465FA-688F-41A7-A38A-3D699D6712E1}" v="161" dt="2022-06-22T12:49:34.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zbieta Kander (2007505)" userId="S::2007505@student.uwtsd.ac.uk::7b395e2b-1bde-4ebf-8d16-6f7403ae9fc4" providerId="AD" clId="Web-{B83EFDE4-D450-3755-474B-5E23745172B4}"/>
    <pc:docChg chg="addSld modSld">
      <pc:chgData name="Elzbieta Kander (2007505)" userId="S::2007505@student.uwtsd.ac.uk::7b395e2b-1bde-4ebf-8d16-6f7403ae9fc4" providerId="AD" clId="Web-{B83EFDE4-D450-3755-474B-5E23745172B4}" dt="2022-06-24T09:49:59.632" v="93"/>
      <pc:docMkLst>
        <pc:docMk/>
      </pc:docMkLst>
      <pc:sldChg chg="addSp delSp modSp">
        <pc:chgData name="Elzbieta Kander (2007505)" userId="S::2007505@student.uwtsd.ac.uk::7b395e2b-1bde-4ebf-8d16-6f7403ae9fc4" providerId="AD" clId="Web-{B83EFDE4-D450-3755-474B-5E23745172B4}" dt="2022-06-24T09:48:02.451" v="92" actId="14100"/>
        <pc:sldMkLst>
          <pc:docMk/>
          <pc:sldMk cId="2066634790" sldId="269"/>
        </pc:sldMkLst>
        <pc:spChg chg="mod">
          <ac:chgData name="Elzbieta Kander (2007505)" userId="S::2007505@student.uwtsd.ac.uk::7b395e2b-1bde-4ebf-8d16-6f7403ae9fc4" providerId="AD" clId="Web-{B83EFDE4-D450-3755-474B-5E23745172B4}" dt="2022-06-24T09:47:44.466" v="90" actId="14100"/>
          <ac:spMkLst>
            <pc:docMk/>
            <pc:sldMk cId="2066634790" sldId="269"/>
            <ac:spMk id="2" creationId="{6859ED7B-60FE-7283-FBDB-17816E7901FE}"/>
          </ac:spMkLst>
        </pc:spChg>
        <pc:spChg chg="mod">
          <ac:chgData name="Elzbieta Kander (2007505)" userId="S::2007505@student.uwtsd.ac.uk::7b395e2b-1bde-4ebf-8d16-6f7403ae9fc4" providerId="AD" clId="Web-{B83EFDE4-D450-3755-474B-5E23745172B4}" dt="2022-06-24T09:45:42.441" v="78" actId="20577"/>
          <ac:spMkLst>
            <pc:docMk/>
            <pc:sldMk cId="2066634790" sldId="269"/>
            <ac:spMk id="583" creationId="{1337E90A-511C-8C54-EEEB-43E2D88AACEB}"/>
          </ac:spMkLst>
        </pc:spChg>
        <pc:spChg chg="mod">
          <ac:chgData name="Elzbieta Kander (2007505)" userId="S::2007505@student.uwtsd.ac.uk::7b395e2b-1bde-4ebf-8d16-6f7403ae9fc4" providerId="AD" clId="Web-{B83EFDE4-D450-3755-474B-5E23745172B4}" dt="2022-06-24T08:48:19.600" v="4" actId="14100"/>
          <ac:spMkLst>
            <pc:docMk/>
            <pc:sldMk cId="2066634790" sldId="269"/>
            <ac:spMk id="593" creationId="{2DB295E4-F40B-44E0-8E6C-4FF5AC0C66FB}"/>
          </ac:spMkLst>
        </pc:spChg>
        <pc:graphicFrameChg chg="mod">
          <ac:chgData name="Elzbieta Kander (2007505)" userId="S::2007505@student.uwtsd.ac.uk::7b395e2b-1bde-4ebf-8d16-6f7403ae9fc4" providerId="AD" clId="Web-{B83EFDE4-D450-3755-474B-5E23745172B4}" dt="2022-06-24T09:48:02.451" v="92" actId="14100"/>
          <ac:graphicFrameMkLst>
            <pc:docMk/>
            <pc:sldMk cId="2066634790" sldId="269"/>
            <ac:graphicFrameMk id="14" creationId="{DB9E30C8-92EC-D062-54EB-D401F177A5EF}"/>
          </ac:graphicFrameMkLst>
        </pc:graphicFrameChg>
        <pc:picChg chg="add mod">
          <ac:chgData name="Elzbieta Kander (2007505)" userId="S::2007505@student.uwtsd.ac.uk::7b395e2b-1bde-4ebf-8d16-6f7403ae9fc4" providerId="AD" clId="Web-{B83EFDE4-D450-3755-474B-5E23745172B4}" dt="2022-06-24T09:22:08.263" v="63" actId="1076"/>
          <ac:picMkLst>
            <pc:docMk/>
            <pc:sldMk cId="2066634790" sldId="269"/>
            <ac:picMk id="12" creationId="{2331C95F-66AD-EFE7-5FEC-0D12E879D433}"/>
          </ac:picMkLst>
        </pc:picChg>
        <pc:picChg chg="add mod">
          <ac:chgData name="Elzbieta Kander (2007505)" userId="S::2007505@student.uwtsd.ac.uk::7b395e2b-1bde-4ebf-8d16-6f7403ae9fc4" providerId="AD" clId="Web-{B83EFDE4-D450-3755-474B-5E23745172B4}" dt="2022-06-24T09:47:19.417" v="86" actId="14100"/>
          <ac:picMkLst>
            <pc:docMk/>
            <pc:sldMk cId="2066634790" sldId="269"/>
            <ac:picMk id="13" creationId="{82C72773-DEDA-AC30-97BC-52961F51411B}"/>
          </ac:picMkLst>
        </pc:picChg>
        <pc:picChg chg="del mod">
          <ac:chgData name="Elzbieta Kander (2007505)" userId="S::2007505@student.uwtsd.ac.uk::7b395e2b-1bde-4ebf-8d16-6f7403ae9fc4" providerId="AD" clId="Web-{B83EFDE4-D450-3755-474B-5E23745172B4}" dt="2022-06-24T09:44:49.828" v="73"/>
          <ac:picMkLst>
            <pc:docMk/>
            <pc:sldMk cId="2066634790" sldId="269"/>
            <ac:picMk id="657" creationId="{1DF5CCBA-1392-76A0-5C37-576E529E5FFA}"/>
          </ac:picMkLst>
        </pc:picChg>
      </pc:sldChg>
      <pc:sldChg chg="new">
        <pc:chgData name="Elzbieta Kander (2007505)" userId="S::2007505@student.uwtsd.ac.uk::7b395e2b-1bde-4ebf-8d16-6f7403ae9fc4" providerId="AD" clId="Web-{B83EFDE4-D450-3755-474B-5E23745172B4}" dt="2022-06-24T09:49:59.632" v="93"/>
        <pc:sldMkLst>
          <pc:docMk/>
          <pc:sldMk cId="2687574387" sldId="270"/>
        </pc:sldMkLst>
      </pc:sldChg>
    </pc:docChg>
  </pc:docChgLst>
  <pc:docChgLst>
    <pc:chgData name="Elzbieta Kander (2007505)" userId="S::2007505@student.uwtsd.ac.uk::7b395e2b-1bde-4ebf-8d16-6f7403ae9fc4" providerId="AD" clId="Web-{E71465FA-688F-41A7-A38A-3D699D6712E1}"/>
    <pc:docChg chg="addSld delSld modSld sldOrd">
      <pc:chgData name="Elzbieta Kander (2007505)" userId="S::2007505@student.uwtsd.ac.uk::7b395e2b-1bde-4ebf-8d16-6f7403ae9fc4" providerId="AD" clId="Web-{E71465FA-688F-41A7-A38A-3D699D6712E1}" dt="2022-06-22T12:49:34.586" v="226"/>
      <pc:docMkLst>
        <pc:docMk/>
      </pc:docMkLst>
      <pc:sldChg chg="del">
        <pc:chgData name="Elzbieta Kander (2007505)" userId="S::2007505@student.uwtsd.ac.uk::7b395e2b-1bde-4ebf-8d16-6f7403ae9fc4" providerId="AD" clId="Web-{E71465FA-688F-41A7-A38A-3D699D6712E1}" dt="2022-06-22T12:49:34.586" v="226"/>
        <pc:sldMkLst>
          <pc:docMk/>
          <pc:sldMk cId="1078310210" sldId="261"/>
        </pc:sldMkLst>
      </pc:sldChg>
      <pc:sldChg chg="del">
        <pc:chgData name="Elzbieta Kander (2007505)" userId="S::2007505@student.uwtsd.ac.uk::7b395e2b-1bde-4ebf-8d16-6f7403ae9fc4" providerId="AD" clId="Web-{E71465FA-688F-41A7-A38A-3D699D6712E1}" dt="2022-06-22T12:23:48.793" v="0"/>
        <pc:sldMkLst>
          <pc:docMk/>
          <pc:sldMk cId="2362137251" sldId="264"/>
        </pc:sldMkLst>
      </pc:sldChg>
      <pc:sldChg chg="addSp delSp modSp new mod ord modClrScheme chgLayout">
        <pc:chgData name="Elzbieta Kander (2007505)" userId="S::2007505@student.uwtsd.ac.uk::7b395e2b-1bde-4ebf-8d16-6f7403ae9fc4" providerId="AD" clId="Web-{E71465FA-688F-41A7-A38A-3D699D6712E1}" dt="2022-06-22T12:49:26.804" v="225"/>
        <pc:sldMkLst>
          <pc:docMk/>
          <pc:sldMk cId="2066634790" sldId="269"/>
        </pc:sldMkLst>
        <pc:spChg chg="mod ord">
          <ac:chgData name="Elzbieta Kander (2007505)" userId="S::2007505@student.uwtsd.ac.uk::7b395e2b-1bde-4ebf-8d16-6f7403ae9fc4" providerId="AD" clId="Web-{E71465FA-688F-41A7-A38A-3D699D6712E1}" dt="2022-06-22T12:36:32.369" v="149" actId="14100"/>
          <ac:spMkLst>
            <pc:docMk/>
            <pc:sldMk cId="2066634790" sldId="269"/>
            <ac:spMk id="2" creationId="{6859ED7B-60FE-7283-FBDB-17816E7901FE}"/>
          </ac:spMkLst>
        </pc:spChg>
        <pc:spChg chg="del">
          <ac:chgData name="Elzbieta Kander (2007505)" userId="S::2007505@student.uwtsd.ac.uk::7b395e2b-1bde-4ebf-8d16-6f7403ae9fc4" providerId="AD" clId="Web-{E71465FA-688F-41A7-A38A-3D699D6712E1}" dt="2022-06-22T12:26:05.408" v="9"/>
          <ac:spMkLst>
            <pc:docMk/>
            <pc:sldMk cId="2066634790" sldId="269"/>
            <ac:spMk id="3" creationId="{9E268CBB-DC04-42FF-486D-84BBA9EA6E05}"/>
          </ac:spMkLst>
        </pc:spChg>
        <pc:spChg chg="add mod ord">
          <ac:chgData name="Elzbieta Kander (2007505)" userId="S::2007505@student.uwtsd.ac.uk::7b395e2b-1bde-4ebf-8d16-6f7403ae9fc4" providerId="AD" clId="Web-{E71465FA-688F-41A7-A38A-3D699D6712E1}" dt="2022-06-22T12:46:21.657" v="218" actId="20577"/>
          <ac:spMkLst>
            <pc:docMk/>
            <pc:sldMk cId="2066634790" sldId="269"/>
            <ac:spMk id="583" creationId="{1337E90A-511C-8C54-EEEB-43E2D88AACEB}"/>
          </ac:spMkLst>
        </pc:spChg>
        <pc:spChg chg="add mod ord">
          <ac:chgData name="Elzbieta Kander (2007505)" userId="S::2007505@student.uwtsd.ac.uk::7b395e2b-1bde-4ebf-8d16-6f7403ae9fc4" providerId="AD" clId="Web-{E71465FA-688F-41A7-A38A-3D699D6712E1}" dt="2022-06-22T12:48:56.178" v="222" actId="14100"/>
          <ac:spMkLst>
            <pc:docMk/>
            <pc:sldMk cId="2066634790" sldId="269"/>
            <ac:spMk id="593" creationId="{2DB295E4-F40B-44E0-8E6C-4FF5AC0C66FB}"/>
          </ac:spMkLst>
        </pc:spChg>
        <pc:graphicFrameChg chg="add del mod ord modGraphic">
          <ac:chgData name="Elzbieta Kander (2007505)" userId="S::2007505@student.uwtsd.ac.uk::7b395e2b-1bde-4ebf-8d16-6f7403ae9fc4" providerId="AD" clId="Web-{E71465FA-688F-41A7-A38A-3D699D6712E1}" dt="2022-06-22T12:31:34.795" v="100"/>
          <ac:graphicFrameMkLst>
            <pc:docMk/>
            <pc:sldMk cId="2066634790" sldId="269"/>
            <ac:graphicFrameMk id="4" creationId="{F1390AC9-2007-8760-54D5-1F3DEBA3CB24}"/>
          </ac:graphicFrameMkLst>
        </pc:graphicFrameChg>
        <pc:graphicFrameChg chg="add mod modGraphic">
          <ac:chgData name="Elzbieta Kander (2007505)" userId="S::2007505@student.uwtsd.ac.uk::7b395e2b-1bde-4ebf-8d16-6f7403ae9fc4" providerId="AD" clId="Web-{E71465FA-688F-41A7-A38A-3D699D6712E1}" dt="2022-06-22T12:49:06.069" v="224" actId="14100"/>
          <ac:graphicFrameMkLst>
            <pc:docMk/>
            <pc:sldMk cId="2066634790" sldId="269"/>
            <ac:graphicFrameMk id="14" creationId="{DB9E30C8-92EC-D062-54EB-D401F177A5EF}"/>
          </ac:graphicFrameMkLst>
        </pc:graphicFrameChg>
        <pc:picChg chg="add mod">
          <ac:chgData name="Elzbieta Kander (2007505)" userId="S::2007505@student.uwtsd.ac.uk::7b395e2b-1bde-4ebf-8d16-6f7403ae9fc4" providerId="AD" clId="Web-{E71465FA-688F-41A7-A38A-3D699D6712E1}" dt="2022-06-22T12:45:30.764" v="210" actId="1076"/>
          <ac:picMkLst>
            <pc:docMk/>
            <pc:sldMk cId="2066634790" sldId="269"/>
            <ac:picMk id="657" creationId="{1DF5CCBA-1392-76A0-5C37-576E529E5FFA}"/>
          </ac:picMkLst>
        </pc:picChg>
        <pc:picChg chg="add del mod">
          <ac:chgData name="Elzbieta Kander (2007505)" userId="S::2007505@student.uwtsd.ac.uk::7b395e2b-1bde-4ebf-8d16-6f7403ae9fc4" providerId="AD" clId="Web-{E71465FA-688F-41A7-A38A-3D699D6712E1}" dt="2022-06-22T12:48:22.849" v="220"/>
          <ac:picMkLst>
            <pc:docMk/>
            <pc:sldMk cId="2066634790" sldId="269"/>
            <ac:picMk id="658" creationId="{90BA8ED1-F3B4-D0CD-23F3-35D2007A1654}"/>
          </ac:picMkLst>
        </pc:picChg>
      </pc:sldChg>
    </pc:docChg>
  </pc:docChgLst>
  <pc:docChgLst>
    <pc:chgData name="Elzbieta Kander (2007505)" userId="S::2007505@student.uwtsd.ac.uk::7b395e2b-1bde-4ebf-8d16-6f7403ae9fc4" providerId="AD" clId="Web-{2E0F8452-6673-0C96-BE10-54C005EE432C}"/>
    <pc:docChg chg="addSld delSld modSld sldOrd">
      <pc:chgData name="Elzbieta Kander (2007505)" userId="S::2007505@student.uwtsd.ac.uk::7b395e2b-1bde-4ebf-8d16-6f7403ae9fc4" providerId="AD" clId="Web-{2E0F8452-6673-0C96-BE10-54C005EE432C}" dt="2022-06-21T15:15:45.207" v="1497" actId="20577"/>
      <pc:docMkLst>
        <pc:docMk/>
      </pc:docMkLst>
      <pc:sldChg chg="modSp">
        <pc:chgData name="Elzbieta Kander (2007505)" userId="S::2007505@student.uwtsd.ac.uk::7b395e2b-1bde-4ebf-8d16-6f7403ae9fc4" providerId="AD" clId="Web-{2E0F8452-6673-0C96-BE10-54C005EE432C}" dt="2022-06-21T11:29:08.805" v="50" actId="20577"/>
        <pc:sldMkLst>
          <pc:docMk/>
          <pc:sldMk cId="109857222" sldId="256"/>
        </pc:sldMkLst>
        <pc:spChg chg="mod">
          <ac:chgData name="Elzbieta Kander (2007505)" userId="S::2007505@student.uwtsd.ac.uk::7b395e2b-1bde-4ebf-8d16-6f7403ae9fc4" providerId="AD" clId="Web-{2E0F8452-6673-0C96-BE10-54C005EE432C}" dt="2022-06-21T11:28:37.242" v="46" actId="20577"/>
          <ac:spMkLst>
            <pc:docMk/>
            <pc:sldMk cId="109857222" sldId="256"/>
            <ac:spMk id="2" creationId="{00000000-0000-0000-0000-000000000000}"/>
          </ac:spMkLst>
        </pc:spChg>
        <pc:spChg chg="mod">
          <ac:chgData name="Elzbieta Kander (2007505)" userId="S::2007505@student.uwtsd.ac.uk::7b395e2b-1bde-4ebf-8d16-6f7403ae9fc4" providerId="AD" clId="Web-{2E0F8452-6673-0C96-BE10-54C005EE432C}" dt="2022-06-21T11:29:08.805" v="50" actId="20577"/>
          <ac:spMkLst>
            <pc:docMk/>
            <pc:sldMk cId="109857222" sldId="256"/>
            <ac:spMk id="3" creationId="{00000000-0000-0000-0000-000000000000}"/>
          </ac:spMkLst>
        </pc:spChg>
      </pc:sldChg>
      <pc:sldChg chg="modSp new">
        <pc:chgData name="Elzbieta Kander (2007505)" userId="S::2007505@student.uwtsd.ac.uk::7b395e2b-1bde-4ebf-8d16-6f7403ae9fc4" providerId="AD" clId="Web-{2E0F8452-6673-0C96-BE10-54C005EE432C}" dt="2022-06-21T11:45:01.116" v="339" actId="20577"/>
        <pc:sldMkLst>
          <pc:docMk/>
          <pc:sldMk cId="3040345332" sldId="257"/>
        </pc:sldMkLst>
        <pc:spChg chg="mod">
          <ac:chgData name="Elzbieta Kander (2007505)" userId="S::2007505@student.uwtsd.ac.uk::7b395e2b-1bde-4ebf-8d16-6f7403ae9fc4" providerId="AD" clId="Web-{2E0F8452-6673-0C96-BE10-54C005EE432C}" dt="2022-06-21T11:45:01.116" v="339" actId="20577"/>
          <ac:spMkLst>
            <pc:docMk/>
            <pc:sldMk cId="3040345332" sldId="257"/>
            <ac:spMk id="2" creationId="{C81981E8-876B-323D-0DC1-2C43983D9E33}"/>
          </ac:spMkLst>
        </pc:spChg>
        <pc:spChg chg="mod">
          <ac:chgData name="Elzbieta Kander (2007505)" userId="S::2007505@student.uwtsd.ac.uk::7b395e2b-1bde-4ebf-8d16-6f7403ae9fc4" providerId="AD" clId="Web-{2E0F8452-6673-0C96-BE10-54C005EE432C}" dt="2022-06-21T11:44:42.678" v="337" actId="20577"/>
          <ac:spMkLst>
            <pc:docMk/>
            <pc:sldMk cId="3040345332" sldId="257"/>
            <ac:spMk id="3" creationId="{3C1A6549-2F23-4A46-A926-9B39C8C85EC2}"/>
          </ac:spMkLst>
        </pc:spChg>
      </pc:sldChg>
      <pc:sldChg chg="modSp new">
        <pc:chgData name="Elzbieta Kander (2007505)" userId="S::2007505@student.uwtsd.ac.uk::7b395e2b-1bde-4ebf-8d16-6f7403ae9fc4" providerId="AD" clId="Web-{2E0F8452-6673-0C96-BE10-54C005EE432C}" dt="2022-06-21T15:15:45.207" v="1497" actId="20577"/>
        <pc:sldMkLst>
          <pc:docMk/>
          <pc:sldMk cId="904874937" sldId="258"/>
        </pc:sldMkLst>
        <pc:spChg chg="mod">
          <ac:chgData name="Elzbieta Kander (2007505)" userId="S::2007505@student.uwtsd.ac.uk::7b395e2b-1bde-4ebf-8d16-6f7403ae9fc4" providerId="AD" clId="Web-{2E0F8452-6673-0C96-BE10-54C005EE432C}" dt="2022-06-21T11:46:57.448" v="350" actId="20577"/>
          <ac:spMkLst>
            <pc:docMk/>
            <pc:sldMk cId="904874937" sldId="258"/>
            <ac:spMk id="2" creationId="{9693C8FF-47AE-CA24-FDB1-CAEC202C04BF}"/>
          </ac:spMkLst>
        </pc:spChg>
        <pc:spChg chg="mod">
          <ac:chgData name="Elzbieta Kander (2007505)" userId="S::2007505@student.uwtsd.ac.uk::7b395e2b-1bde-4ebf-8d16-6f7403ae9fc4" providerId="AD" clId="Web-{2E0F8452-6673-0C96-BE10-54C005EE432C}" dt="2022-06-21T15:15:45.207" v="1497" actId="20577"/>
          <ac:spMkLst>
            <pc:docMk/>
            <pc:sldMk cId="904874937" sldId="258"/>
            <ac:spMk id="3" creationId="{0C866924-3D20-C8CE-6896-6D2053582672}"/>
          </ac:spMkLst>
        </pc:spChg>
      </pc:sldChg>
      <pc:sldChg chg="modSp new">
        <pc:chgData name="Elzbieta Kander (2007505)" userId="S::2007505@student.uwtsd.ac.uk::7b395e2b-1bde-4ebf-8d16-6f7403ae9fc4" providerId="AD" clId="Web-{2E0F8452-6673-0C96-BE10-54C005EE432C}" dt="2022-06-21T15:14:35.515" v="1493" actId="20577"/>
        <pc:sldMkLst>
          <pc:docMk/>
          <pc:sldMk cId="987256615" sldId="259"/>
        </pc:sldMkLst>
        <pc:spChg chg="mod">
          <ac:chgData name="Elzbieta Kander (2007505)" userId="S::2007505@student.uwtsd.ac.uk::7b395e2b-1bde-4ebf-8d16-6f7403ae9fc4" providerId="AD" clId="Web-{2E0F8452-6673-0C96-BE10-54C005EE432C}" dt="2022-06-21T12:25:36.057" v="361" actId="20577"/>
          <ac:spMkLst>
            <pc:docMk/>
            <pc:sldMk cId="987256615" sldId="259"/>
            <ac:spMk id="2" creationId="{52D54386-0C6C-5ED9-D6E5-36A5326705B6}"/>
          </ac:spMkLst>
        </pc:spChg>
        <pc:spChg chg="mod">
          <ac:chgData name="Elzbieta Kander (2007505)" userId="S::2007505@student.uwtsd.ac.uk::7b395e2b-1bde-4ebf-8d16-6f7403ae9fc4" providerId="AD" clId="Web-{2E0F8452-6673-0C96-BE10-54C005EE432C}" dt="2022-06-21T15:14:35.515" v="1493" actId="20577"/>
          <ac:spMkLst>
            <pc:docMk/>
            <pc:sldMk cId="987256615" sldId="259"/>
            <ac:spMk id="3" creationId="{06FCF73A-90B1-4674-79A6-792B8846775E}"/>
          </ac:spMkLst>
        </pc:spChg>
      </pc:sldChg>
      <pc:sldChg chg="modSp new del">
        <pc:chgData name="Elzbieta Kander (2007505)" userId="S::2007505@student.uwtsd.ac.uk::7b395e2b-1bde-4ebf-8d16-6f7403ae9fc4" providerId="AD" clId="Web-{2E0F8452-6673-0C96-BE10-54C005EE432C}" dt="2022-06-21T13:21:47.829" v="534"/>
        <pc:sldMkLst>
          <pc:docMk/>
          <pc:sldMk cId="4221660630" sldId="260"/>
        </pc:sldMkLst>
        <pc:spChg chg="mod">
          <ac:chgData name="Elzbieta Kander (2007505)" userId="S::2007505@student.uwtsd.ac.uk::7b395e2b-1bde-4ebf-8d16-6f7403ae9fc4" providerId="AD" clId="Web-{2E0F8452-6673-0C96-BE10-54C005EE432C}" dt="2022-06-21T13:20:07.588" v="506" actId="20577"/>
          <ac:spMkLst>
            <pc:docMk/>
            <pc:sldMk cId="4221660630" sldId="260"/>
            <ac:spMk id="2" creationId="{C8ABE8D3-9EA4-E9FB-026B-C77A324A0677}"/>
          </ac:spMkLst>
        </pc:spChg>
        <pc:spChg chg="mod">
          <ac:chgData name="Elzbieta Kander (2007505)" userId="S::2007505@student.uwtsd.ac.uk::7b395e2b-1bde-4ebf-8d16-6f7403ae9fc4" providerId="AD" clId="Web-{2E0F8452-6673-0C96-BE10-54C005EE432C}" dt="2022-06-21T13:17:16.887" v="486" actId="20577"/>
          <ac:spMkLst>
            <pc:docMk/>
            <pc:sldMk cId="4221660630" sldId="260"/>
            <ac:spMk id="3" creationId="{9F97767C-E22C-7156-A644-B2868B5F0812}"/>
          </ac:spMkLst>
        </pc:spChg>
        <pc:spChg chg="mod">
          <ac:chgData name="Elzbieta Kander (2007505)" userId="S::2007505@student.uwtsd.ac.uk::7b395e2b-1bde-4ebf-8d16-6f7403ae9fc4" providerId="AD" clId="Web-{2E0F8452-6673-0C96-BE10-54C005EE432C}" dt="2022-06-21T13:17:05.793" v="480" actId="20577"/>
          <ac:spMkLst>
            <pc:docMk/>
            <pc:sldMk cId="4221660630" sldId="260"/>
            <ac:spMk id="5" creationId="{6A139E80-18CE-F1D5-1B1F-AD19C16342D3}"/>
          </ac:spMkLst>
        </pc:spChg>
      </pc:sldChg>
      <pc:sldChg chg="addSp modSp new mod modClrScheme chgLayout">
        <pc:chgData name="Elzbieta Kander (2007505)" userId="S::2007505@student.uwtsd.ac.uk::7b395e2b-1bde-4ebf-8d16-6f7403ae9fc4" providerId="AD" clId="Web-{2E0F8452-6673-0C96-BE10-54C005EE432C}" dt="2022-06-21T14:39:25.406" v="1249" actId="20577"/>
        <pc:sldMkLst>
          <pc:docMk/>
          <pc:sldMk cId="1078310210" sldId="261"/>
        </pc:sldMkLst>
        <pc:spChg chg="mod ord">
          <ac:chgData name="Elzbieta Kander (2007505)" userId="S::2007505@student.uwtsd.ac.uk::7b395e2b-1bde-4ebf-8d16-6f7403ae9fc4" providerId="AD" clId="Web-{2E0F8452-6673-0C96-BE10-54C005EE432C}" dt="2022-06-21T14:38:26.902" v="1216" actId="20577"/>
          <ac:spMkLst>
            <pc:docMk/>
            <pc:sldMk cId="1078310210" sldId="261"/>
            <ac:spMk id="2" creationId="{9E37C43E-57D0-432D-923B-5C9659DEFD71}"/>
          </ac:spMkLst>
        </pc:spChg>
        <pc:spChg chg="add mod ord">
          <ac:chgData name="Elzbieta Kander (2007505)" userId="S::2007505@student.uwtsd.ac.uk::7b395e2b-1bde-4ebf-8d16-6f7403ae9fc4" providerId="AD" clId="Web-{2E0F8452-6673-0C96-BE10-54C005EE432C}" dt="2022-06-21T14:38:47.060" v="1230" actId="20577"/>
          <ac:spMkLst>
            <pc:docMk/>
            <pc:sldMk cId="1078310210" sldId="261"/>
            <ac:spMk id="3" creationId="{9BC86538-2FAF-6A9E-36A6-49E2E29E9B1C}"/>
          </ac:spMkLst>
        </pc:spChg>
        <pc:spChg chg="add mod ord">
          <ac:chgData name="Elzbieta Kander (2007505)" userId="S::2007505@student.uwtsd.ac.uk::7b395e2b-1bde-4ebf-8d16-6f7403ae9fc4" providerId="AD" clId="Web-{2E0F8452-6673-0C96-BE10-54C005EE432C}" dt="2022-06-21T14:37:54.619" v="1204"/>
          <ac:spMkLst>
            <pc:docMk/>
            <pc:sldMk cId="1078310210" sldId="261"/>
            <ac:spMk id="4" creationId="{7B547585-EEBD-34E3-C9D0-D934378C6A44}"/>
          </ac:spMkLst>
        </pc:spChg>
        <pc:spChg chg="add mod ord">
          <ac:chgData name="Elzbieta Kander (2007505)" userId="S::2007505@student.uwtsd.ac.uk::7b395e2b-1bde-4ebf-8d16-6f7403ae9fc4" providerId="AD" clId="Web-{2E0F8452-6673-0C96-BE10-54C005EE432C}" dt="2022-06-21T14:39:25.406" v="1249" actId="20577"/>
          <ac:spMkLst>
            <pc:docMk/>
            <pc:sldMk cId="1078310210" sldId="261"/>
            <ac:spMk id="5" creationId="{ABBC22AD-1C9D-37D8-04D8-C132252770F7}"/>
          </ac:spMkLst>
        </pc:spChg>
        <pc:spChg chg="add mod ord">
          <ac:chgData name="Elzbieta Kander (2007505)" userId="S::2007505@student.uwtsd.ac.uk::7b395e2b-1bde-4ebf-8d16-6f7403ae9fc4" providerId="AD" clId="Web-{2E0F8452-6673-0C96-BE10-54C005EE432C}" dt="2022-06-21T14:37:54.619" v="1204"/>
          <ac:spMkLst>
            <pc:docMk/>
            <pc:sldMk cId="1078310210" sldId="261"/>
            <ac:spMk id="6" creationId="{B2CDB9FA-D774-D953-32EC-F2BEECAB5DE7}"/>
          </ac:spMkLst>
        </pc:spChg>
      </pc:sldChg>
      <pc:sldChg chg="addSp modSp new">
        <pc:chgData name="Elzbieta Kander (2007505)" userId="S::2007505@student.uwtsd.ac.uk::7b395e2b-1bde-4ebf-8d16-6f7403ae9fc4" providerId="AD" clId="Web-{2E0F8452-6673-0C96-BE10-54C005EE432C}" dt="2022-06-21T14:51:31.204" v="1332" actId="14100"/>
        <pc:sldMkLst>
          <pc:docMk/>
          <pc:sldMk cId="1005094696" sldId="262"/>
        </pc:sldMkLst>
        <pc:spChg chg="mod">
          <ac:chgData name="Elzbieta Kander (2007505)" userId="S::2007505@student.uwtsd.ac.uk::7b395e2b-1bde-4ebf-8d16-6f7403ae9fc4" providerId="AD" clId="Web-{2E0F8452-6673-0C96-BE10-54C005EE432C}" dt="2022-06-21T14:51:11.406" v="1330" actId="20577"/>
          <ac:spMkLst>
            <pc:docMk/>
            <pc:sldMk cId="1005094696" sldId="262"/>
            <ac:spMk id="2" creationId="{8A985C5F-C5DC-93AF-573D-05E48FF24DF7}"/>
          </ac:spMkLst>
        </pc:spChg>
        <pc:picChg chg="add mod">
          <ac:chgData name="Elzbieta Kander (2007505)" userId="S::2007505@student.uwtsd.ac.uk::7b395e2b-1bde-4ebf-8d16-6f7403ae9fc4" providerId="AD" clId="Web-{2E0F8452-6673-0C96-BE10-54C005EE432C}" dt="2022-06-21T14:51:31.204" v="1332" actId="14100"/>
          <ac:picMkLst>
            <pc:docMk/>
            <pc:sldMk cId="1005094696" sldId="262"/>
            <ac:picMk id="3" creationId="{DF6CD61F-3CE8-6DEC-050F-D482E04F11BF}"/>
          </ac:picMkLst>
        </pc:picChg>
      </pc:sldChg>
      <pc:sldChg chg="addSp modSp new mod modClrScheme chgLayout">
        <pc:chgData name="Elzbieta Kander (2007505)" userId="S::2007505@student.uwtsd.ac.uk::7b395e2b-1bde-4ebf-8d16-6f7403ae9fc4" providerId="AD" clId="Web-{2E0F8452-6673-0C96-BE10-54C005EE432C}" dt="2022-06-21T15:12:41.789" v="1490" actId="20577"/>
        <pc:sldMkLst>
          <pc:docMk/>
          <pc:sldMk cId="2521894694" sldId="263"/>
        </pc:sldMkLst>
        <pc:spChg chg="mod ord">
          <ac:chgData name="Elzbieta Kander (2007505)" userId="S::2007505@student.uwtsd.ac.uk::7b395e2b-1bde-4ebf-8d16-6f7403ae9fc4" providerId="AD" clId="Web-{2E0F8452-6673-0C96-BE10-54C005EE432C}" dt="2022-06-21T13:29:52.475" v="578"/>
          <ac:spMkLst>
            <pc:docMk/>
            <pc:sldMk cId="2521894694" sldId="263"/>
            <ac:spMk id="2" creationId="{DE0B7E09-509C-1750-380C-6F5FF6AA9414}"/>
          </ac:spMkLst>
        </pc:spChg>
        <pc:spChg chg="add mod ord">
          <ac:chgData name="Elzbieta Kander (2007505)" userId="S::2007505@student.uwtsd.ac.uk::7b395e2b-1bde-4ebf-8d16-6f7403ae9fc4" providerId="AD" clId="Web-{2E0F8452-6673-0C96-BE10-54C005EE432C}" dt="2022-06-21T15:12:41.789" v="1490" actId="20577"/>
          <ac:spMkLst>
            <pc:docMk/>
            <pc:sldMk cId="2521894694" sldId="263"/>
            <ac:spMk id="3" creationId="{AF068AEE-3409-9430-BE69-F350024CE2CE}"/>
          </ac:spMkLst>
        </pc:spChg>
      </pc:sldChg>
      <pc:sldChg chg="addSp delSp modSp new">
        <pc:chgData name="Elzbieta Kander (2007505)" userId="S::2007505@student.uwtsd.ac.uk::7b395e2b-1bde-4ebf-8d16-6f7403ae9fc4" providerId="AD" clId="Web-{2E0F8452-6673-0C96-BE10-54C005EE432C}" dt="2022-06-21T14:42:41.685" v="1270"/>
        <pc:sldMkLst>
          <pc:docMk/>
          <pc:sldMk cId="2362137251" sldId="264"/>
        </pc:sldMkLst>
        <pc:spChg chg="mod">
          <ac:chgData name="Elzbieta Kander (2007505)" userId="S::2007505@student.uwtsd.ac.uk::7b395e2b-1bde-4ebf-8d16-6f7403ae9fc4" providerId="AD" clId="Web-{2E0F8452-6673-0C96-BE10-54C005EE432C}" dt="2022-06-21T14:42:06.261" v="1268" actId="14100"/>
          <ac:spMkLst>
            <pc:docMk/>
            <pc:sldMk cId="2362137251" sldId="264"/>
            <ac:spMk id="2" creationId="{8AEFB740-FFAB-B784-E23B-8800E2915F69}"/>
          </ac:spMkLst>
        </pc:spChg>
        <pc:spChg chg="del">
          <ac:chgData name="Elzbieta Kander (2007505)" userId="S::2007505@student.uwtsd.ac.uk::7b395e2b-1bde-4ebf-8d16-6f7403ae9fc4" providerId="AD" clId="Web-{2E0F8452-6673-0C96-BE10-54C005EE432C}" dt="2022-06-21T14:41:14.413" v="1262"/>
          <ac:spMkLst>
            <pc:docMk/>
            <pc:sldMk cId="2362137251" sldId="264"/>
            <ac:spMk id="3" creationId="{B244B1B0-4CAE-B322-CF18-C1C56C2E2044}"/>
          </ac:spMkLst>
        </pc:spChg>
        <pc:spChg chg="add del">
          <ac:chgData name="Elzbieta Kander (2007505)" userId="S::2007505@student.uwtsd.ac.uk::7b395e2b-1bde-4ebf-8d16-6f7403ae9fc4" providerId="AD" clId="Web-{2E0F8452-6673-0C96-BE10-54C005EE432C}" dt="2022-06-21T14:42:41.685" v="1270"/>
          <ac:spMkLst>
            <pc:docMk/>
            <pc:sldMk cId="2362137251" sldId="264"/>
            <ac:spMk id="5" creationId="{325B2F5B-FD7E-31F7-CB5F-C9AB08E36892}"/>
          </ac:spMkLst>
        </pc:spChg>
        <pc:picChg chg="add mod ord">
          <ac:chgData name="Elzbieta Kander (2007505)" userId="S::2007505@student.uwtsd.ac.uk::7b395e2b-1bde-4ebf-8d16-6f7403ae9fc4" providerId="AD" clId="Web-{2E0F8452-6673-0C96-BE10-54C005EE432C}" dt="2022-06-21T14:42:14.339" v="1269" actId="14100"/>
          <ac:picMkLst>
            <pc:docMk/>
            <pc:sldMk cId="2362137251" sldId="264"/>
            <ac:picMk id="4" creationId="{8DE81816-FDE4-55F7-72A7-D28D26EFBEED}"/>
          </ac:picMkLst>
        </pc:picChg>
      </pc:sldChg>
      <pc:sldChg chg="addSp delSp modSp new">
        <pc:chgData name="Elzbieta Kander (2007505)" userId="S::2007505@student.uwtsd.ac.uk::7b395e2b-1bde-4ebf-8d16-6f7403ae9fc4" providerId="AD" clId="Web-{2E0F8452-6673-0C96-BE10-54C005EE432C}" dt="2022-06-21T14:37:36.055" v="1203" actId="20577"/>
        <pc:sldMkLst>
          <pc:docMk/>
          <pc:sldMk cId="3695023523" sldId="265"/>
        </pc:sldMkLst>
        <pc:spChg chg="mod">
          <ac:chgData name="Elzbieta Kander (2007505)" userId="S::2007505@student.uwtsd.ac.uk::7b395e2b-1bde-4ebf-8d16-6f7403ae9fc4" providerId="AD" clId="Web-{2E0F8452-6673-0C96-BE10-54C005EE432C}" dt="2022-06-21T14:37:36.055" v="1203" actId="20577"/>
          <ac:spMkLst>
            <pc:docMk/>
            <pc:sldMk cId="3695023523" sldId="265"/>
            <ac:spMk id="2" creationId="{904C1B6C-366D-B7CB-0144-3A9BD799E035}"/>
          </ac:spMkLst>
        </pc:spChg>
        <pc:spChg chg="del">
          <ac:chgData name="Elzbieta Kander (2007505)" userId="S::2007505@student.uwtsd.ac.uk::7b395e2b-1bde-4ebf-8d16-6f7403ae9fc4" providerId="AD" clId="Web-{2E0F8452-6673-0C96-BE10-54C005EE432C}" dt="2022-06-21T13:22:33.489" v="545"/>
          <ac:spMkLst>
            <pc:docMk/>
            <pc:sldMk cId="3695023523" sldId="265"/>
            <ac:spMk id="3" creationId="{89B3937F-00A5-5335-4561-481FF695BB0A}"/>
          </ac:spMkLst>
        </pc:spChg>
        <pc:spChg chg="add del mod">
          <ac:chgData name="Elzbieta Kander (2007505)" userId="S::2007505@student.uwtsd.ac.uk::7b395e2b-1bde-4ebf-8d16-6f7403ae9fc4" providerId="AD" clId="Web-{2E0F8452-6673-0C96-BE10-54C005EE432C}" dt="2022-06-21T13:25:36.612" v="549"/>
          <ac:spMkLst>
            <pc:docMk/>
            <pc:sldMk cId="3695023523" sldId="265"/>
            <ac:spMk id="19" creationId="{94CA7D95-D05A-5CF6-E4FC-E5CD4A131D0F}"/>
          </ac:spMkLst>
        </pc:spChg>
        <pc:spChg chg="add del mod">
          <ac:chgData name="Elzbieta Kander (2007505)" userId="S::2007505@student.uwtsd.ac.uk::7b395e2b-1bde-4ebf-8d16-6f7403ae9fc4" providerId="AD" clId="Web-{2E0F8452-6673-0C96-BE10-54C005EE432C}" dt="2022-06-21T13:58:12.007" v="713"/>
          <ac:spMkLst>
            <pc:docMk/>
            <pc:sldMk cId="3695023523" sldId="265"/>
            <ac:spMk id="839" creationId="{E86833D1-FA9C-E283-75B0-C9FDFA49254E}"/>
          </ac:spMkLst>
        </pc:spChg>
        <pc:spChg chg="add del mod">
          <ac:chgData name="Elzbieta Kander (2007505)" userId="S::2007505@student.uwtsd.ac.uk::7b395e2b-1bde-4ebf-8d16-6f7403ae9fc4" providerId="AD" clId="Web-{2E0F8452-6673-0C96-BE10-54C005EE432C}" dt="2022-06-21T14:01:18.863" v="847"/>
          <ac:spMkLst>
            <pc:docMk/>
            <pc:sldMk cId="3695023523" sldId="265"/>
            <ac:spMk id="1630" creationId="{73F23B8E-B954-EE90-D2BA-B31245DD055C}"/>
          </ac:spMkLst>
        </pc:spChg>
        <pc:graphicFrameChg chg="add del mod ord modGraphic">
          <ac:chgData name="Elzbieta Kander (2007505)" userId="S::2007505@student.uwtsd.ac.uk::7b395e2b-1bde-4ebf-8d16-6f7403ae9fc4" providerId="AD" clId="Web-{2E0F8452-6673-0C96-BE10-54C005EE432C}" dt="2022-06-21T13:25:17.298" v="548"/>
          <ac:graphicFrameMkLst>
            <pc:docMk/>
            <pc:sldMk cId="3695023523" sldId="265"/>
            <ac:graphicFrameMk id="4" creationId="{8DE9DEEB-BB41-30AF-CE22-2B354A60CDA5}"/>
          </ac:graphicFrameMkLst>
        </pc:graphicFrameChg>
        <pc:graphicFrameChg chg="add del mod modGraphic">
          <ac:chgData name="Elzbieta Kander (2007505)" userId="S::2007505@student.uwtsd.ac.uk::7b395e2b-1bde-4ebf-8d16-6f7403ae9fc4" providerId="AD" clId="Web-{2E0F8452-6673-0C96-BE10-54C005EE432C}" dt="2022-06-21T13:25:11.563" v="547"/>
          <ac:graphicFrameMkLst>
            <pc:docMk/>
            <pc:sldMk cId="3695023523" sldId="265"/>
            <ac:graphicFrameMk id="11" creationId="{1D6B4BCE-9287-0921-9F61-89F9A30D49F0}"/>
          </ac:graphicFrameMkLst>
        </pc:graphicFrameChg>
        <pc:graphicFrameChg chg="add del mod ord modGraphic">
          <ac:chgData name="Elzbieta Kander (2007505)" userId="S::2007505@student.uwtsd.ac.uk::7b395e2b-1bde-4ebf-8d16-6f7403ae9fc4" providerId="AD" clId="Web-{2E0F8452-6673-0C96-BE10-54C005EE432C}" dt="2022-06-21T13:57:50.021" v="712"/>
          <ac:graphicFrameMkLst>
            <pc:docMk/>
            <pc:sldMk cId="3695023523" sldId="265"/>
            <ac:graphicFrameMk id="20" creationId="{79EBEFF0-B2B9-2FA5-8AAE-91165EDB2C48}"/>
          </ac:graphicFrameMkLst>
        </pc:graphicFrameChg>
        <pc:graphicFrameChg chg="add del mod ord modGraphic">
          <ac:chgData name="Elzbieta Kander (2007505)" userId="S::2007505@student.uwtsd.ac.uk::7b395e2b-1bde-4ebf-8d16-6f7403ae9fc4" providerId="AD" clId="Web-{2E0F8452-6673-0C96-BE10-54C005EE432C}" dt="2022-06-21T14:01:05.144" v="846"/>
          <ac:graphicFrameMkLst>
            <pc:docMk/>
            <pc:sldMk cId="3695023523" sldId="265"/>
            <ac:graphicFrameMk id="840" creationId="{3C57BD87-23C2-D084-9041-524B94132D0D}"/>
          </ac:graphicFrameMkLst>
        </pc:graphicFrameChg>
        <pc:graphicFrameChg chg="add mod ord modGraphic">
          <ac:chgData name="Elzbieta Kander (2007505)" userId="S::2007505@student.uwtsd.ac.uk::7b395e2b-1bde-4ebf-8d16-6f7403ae9fc4" providerId="AD" clId="Web-{2E0F8452-6673-0C96-BE10-54C005EE432C}" dt="2022-06-21T14:11:53.265" v="1030" actId="20577"/>
          <ac:graphicFrameMkLst>
            <pc:docMk/>
            <pc:sldMk cId="3695023523" sldId="265"/>
            <ac:graphicFrameMk id="1631" creationId="{DAF06BED-4596-0D09-D409-6ABF0451B02C}"/>
          </ac:graphicFrameMkLst>
        </pc:graphicFrameChg>
        <pc:graphicFrameChg chg="add del modGraphic">
          <ac:chgData name="Elzbieta Kander (2007505)" userId="S::2007505@student.uwtsd.ac.uk::7b395e2b-1bde-4ebf-8d16-6f7403ae9fc4" providerId="AD" clId="Web-{2E0F8452-6673-0C96-BE10-54C005EE432C}" dt="2022-06-21T14:03:03.901" v="872"/>
          <ac:graphicFrameMkLst>
            <pc:docMk/>
            <pc:sldMk cId="3695023523" sldId="265"/>
            <ac:graphicFrameMk id="1697" creationId="{0D433AD0-DB6E-AA11-32EB-0247F94429A5}"/>
          </ac:graphicFrameMkLst>
        </pc:graphicFrameChg>
      </pc:sldChg>
      <pc:sldChg chg="addSp delSp modSp new ord">
        <pc:chgData name="Elzbieta Kander (2007505)" userId="S::2007505@student.uwtsd.ac.uk::7b395e2b-1bde-4ebf-8d16-6f7403ae9fc4" providerId="AD" clId="Web-{2E0F8452-6673-0C96-BE10-54C005EE432C}" dt="2022-06-21T14:56:22.864" v="1375"/>
        <pc:sldMkLst>
          <pc:docMk/>
          <pc:sldMk cId="2190706055" sldId="266"/>
        </pc:sldMkLst>
        <pc:spChg chg="mod">
          <ac:chgData name="Elzbieta Kander (2007505)" userId="S::2007505@student.uwtsd.ac.uk::7b395e2b-1bde-4ebf-8d16-6f7403ae9fc4" providerId="AD" clId="Web-{2E0F8452-6673-0C96-BE10-54C005EE432C}" dt="2022-06-21T14:54:22.528" v="1367" actId="20577"/>
          <ac:spMkLst>
            <pc:docMk/>
            <pc:sldMk cId="2190706055" sldId="266"/>
            <ac:spMk id="2" creationId="{461ABD17-CA0F-586C-90A0-36D4DFC1CC98}"/>
          </ac:spMkLst>
        </pc:spChg>
        <pc:spChg chg="del">
          <ac:chgData name="Elzbieta Kander (2007505)" userId="S::2007505@student.uwtsd.ac.uk::7b395e2b-1bde-4ebf-8d16-6f7403ae9fc4" providerId="AD" clId="Web-{2E0F8452-6673-0C96-BE10-54C005EE432C}" dt="2022-06-21T14:54:40.436" v="1368"/>
          <ac:spMkLst>
            <pc:docMk/>
            <pc:sldMk cId="2190706055" sldId="266"/>
            <ac:spMk id="3" creationId="{F3F101F3-7CA2-1476-B612-3BA3332F46BB}"/>
          </ac:spMkLst>
        </pc:spChg>
        <pc:picChg chg="add mod ord modCrop">
          <ac:chgData name="Elzbieta Kander (2007505)" userId="S::2007505@student.uwtsd.ac.uk::7b395e2b-1bde-4ebf-8d16-6f7403ae9fc4" providerId="AD" clId="Web-{2E0F8452-6673-0C96-BE10-54C005EE432C}" dt="2022-06-21T14:54:51.327" v="1369" actId="14100"/>
          <ac:picMkLst>
            <pc:docMk/>
            <pc:sldMk cId="2190706055" sldId="266"/>
            <ac:picMk id="5" creationId="{A24F4942-AFBA-8FEB-7D48-6B08F57706F6}"/>
          </ac:picMkLst>
        </pc:picChg>
      </pc:sldChg>
      <pc:sldChg chg="modSp new ord">
        <pc:chgData name="Elzbieta Kander (2007505)" userId="S::2007505@student.uwtsd.ac.uk::7b395e2b-1bde-4ebf-8d16-6f7403ae9fc4" providerId="AD" clId="Web-{2E0F8452-6673-0C96-BE10-54C005EE432C}" dt="2022-06-21T14:56:15.333" v="1374"/>
        <pc:sldMkLst>
          <pc:docMk/>
          <pc:sldMk cId="2394386382" sldId="267"/>
        </pc:sldMkLst>
        <pc:spChg chg="mod">
          <ac:chgData name="Elzbieta Kander (2007505)" userId="S::2007505@student.uwtsd.ac.uk::7b395e2b-1bde-4ebf-8d16-6f7403ae9fc4" providerId="AD" clId="Web-{2E0F8452-6673-0C96-BE10-54C005EE432C}" dt="2022-06-21T14:55:38.471" v="1373" actId="20577"/>
          <ac:spMkLst>
            <pc:docMk/>
            <pc:sldMk cId="2394386382" sldId="267"/>
            <ac:spMk id="2" creationId="{D150C145-26B8-0D94-0810-21F7302A769E}"/>
          </ac:spMkLst>
        </pc:spChg>
      </pc:sldChg>
      <pc:sldChg chg="modSp new">
        <pc:chgData name="Elzbieta Kander (2007505)" userId="S::2007505@student.uwtsd.ac.uk::7b395e2b-1bde-4ebf-8d16-6f7403ae9fc4" providerId="AD" clId="Web-{2E0F8452-6673-0C96-BE10-54C005EE432C}" dt="2022-06-21T15:01:43.401" v="1462" actId="20577"/>
        <pc:sldMkLst>
          <pc:docMk/>
          <pc:sldMk cId="1344011313" sldId="268"/>
        </pc:sldMkLst>
        <pc:spChg chg="mod">
          <ac:chgData name="Elzbieta Kander (2007505)" userId="S::2007505@student.uwtsd.ac.uk::7b395e2b-1bde-4ebf-8d16-6f7403ae9fc4" providerId="AD" clId="Web-{2E0F8452-6673-0C96-BE10-54C005EE432C}" dt="2022-06-21T15:01:43.401" v="1462" actId="20577"/>
          <ac:spMkLst>
            <pc:docMk/>
            <pc:sldMk cId="1344011313" sldId="268"/>
            <ac:spMk id="2" creationId="{CCBCD610-94C0-548A-C57F-4FB24A91DB7A}"/>
          </ac:spMkLst>
        </pc:spChg>
        <pc:spChg chg="mod">
          <ac:chgData name="Elzbieta Kander (2007505)" userId="S::2007505@student.uwtsd.ac.uk::7b395e2b-1bde-4ebf-8d16-6f7403ae9fc4" providerId="AD" clId="Web-{2E0F8452-6673-0C96-BE10-54C005EE432C}" dt="2022-06-21T14:59:24.814" v="1417" actId="20577"/>
          <ac:spMkLst>
            <pc:docMk/>
            <pc:sldMk cId="1344011313" sldId="268"/>
            <ac:spMk id="3" creationId="{F1DF1515-781A-0529-E5D3-F1ACB9591C83}"/>
          </ac:spMkLst>
        </pc:spChg>
        <pc:spChg chg="mod">
          <ac:chgData name="Elzbieta Kander (2007505)" userId="S::2007505@student.uwtsd.ac.uk::7b395e2b-1bde-4ebf-8d16-6f7403ae9fc4" providerId="AD" clId="Web-{2E0F8452-6673-0C96-BE10-54C005EE432C}" dt="2022-06-21T14:59:40.628" v="1422" actId="20577"/>
          <ac:spMkLst>
            <pc:docMk/>
            <pc:sldMk cId="1344011313" sldId="268"/>
            <ac:spMk id="5" creationId="{A37A4084-EBB9-8135-E3BD-4468B52AB6D9}"/>
          </ac:spMkLst>
        </pc:spChg>
      </pc:sldChg>
    </pc:docChg>
  </pc:docChgLst>
  <pc:docChgLst>
    <pc:chgData name="Elzbieta Kander (2007505)" userId="S::2007505@student.uwtsd.ac.uk::7b395e2b-1bde-4ebf-8d16-6f7403ae9fc4" providerId="AD" clId="Web-{B927277E-EF1A-E6F8-AA89-FE0E33658BA6}"/>
    <pc:docChg chg="addSld delSld modSld sldOrd">
      <pc:chgData name="Elzbieta Kander (2007505)" userId="S::2007505@student.uwtsd.ac.uk::7b395e2b-1bde-4ebf-8d16-6f7403ae9fc4" providerId="AD" clId="Web-{B927277E-EF1A-E6F8-AA89-FE0E33658BA6}" dt="2022-06-24T13:48:24.661" v="2032" actId="20577"/>
      <pc:docMkLst>
        <pc:docMk/>
      </pc:docMkLst>
      <pc:sldChg chg="modSp">
        <pc:chgData name="Elzbieta Kander (2007505)" userId="S::2007505@student.uwtsd.ac.uk::7b395e2b-1bde-4ebf-8d16-6f7403ae9fc4" providerId="AD" clId="Web-{B927277E-EF1A-E6F8-AA89-FE0E33658BA6}" dt="2022-06-24T12:55:24.419" v="1448" actId="20577"/>
        <pc:sldMkLst>
          <pc:docMk/>
          <pc:sldMk cId="3040345332" sldId="257"/>
        </pc:sldMkLst>
        <pc:spChg chg="mod">
          <ac:chgData name="Elzbieta Kander (2007505)" userId="S::2007505@student.uwtsd.ac.uk::7b395e2b-1bde-4ebf-8d16-6f7403ae9fc4" providerId="AD" clId="Web-{B927277E-EF1A-E6F8-AA89-FE0E33658BA6}" dt="2022-06-24T12:55:24.419" v="1448" actId="20577"/>
          <ac:spMkLst>
            <pc:docMk/>
            <pc:sldMk cId="3040345332" sldId="257"/>
            <ac:spMk id="3" creationId="{3C1A6549-2F23-4A46-A926-9B39C8C85EC2}"/>
          </ac:spMkLst>
        </pc:spChg>
      </pc:sldChg>
      <pc:sldChg chg="modSp">
        <pc:chgData name="Elzbieta Kander (2007505)" userId="S::2007505@student.uwtsd.ac.uk::7b395e2b-1bde-4ebf-8d16-6f7403ae9fc4" providerId="AD" clId="Web-{B927277E-EF1A-E6F8-AA89-FE0E33658BA6}" dt="2022-06-24T13:48:24.661" v="2032" actId="20577"/>
        <pc:sldMkLst>
          <pc:docMk/>
          <pc:sldMk cId="904874937" sldId="258"/>
        </pc:sldMkLst>
        <pc:spChg chg="mod">
          <ac:chgData name="Elzbieta Kander (2007505)" userId="S::2007505@student.uwtsd.ac.uk::7b395e2b-1bde-4ebf-8d16-6f7403ae9fc4" providerId="AD" clId="Web-{B927277E-EF1A-E6F8-AA89-FE0E33658BA6}" dt="2022-06-24T13:48:24.661" v="2032" actId="20577"/>
          <ac:spMkLst>
            <pc:docMk/>
            <pc:sldMk cId="904874937" sldId="258"/>
            <ac:spMk id="3" creationId="{0C866924-3D20-C8CE-6896-6D2053582672}"/>
          </ac:spMkLst>
        </pc:spChg>
      </pc:sldChg>
      <pc:sldChg chg="del">
        <pc:chgData name="Elzbieta Kander (2007505)" userId="S::2007505@student.uwtsd.ac.uk::7b395e2b-1bde-4ebf-8d16-6f7403ae9fc4" providerId="AD" clId="Web-{B927277E-EF1A-E6F8-AA89-FE0E33658BA6}" dt="2022-06-24T10:36:26.842" v="374"/>
        <pc:sldMkLst>
          <pc:docMk/>
          <pc:sldMk cId="987256615" sldId="259"/>
        </pc:sldMkLst>
      </pc:sldChg>
      <pc:sldChg chg="modSp">
        <pc:chgData name="Elzbieta Kander (2007505)" userId="S::2007505@student.uwtsd.ac.uk::7b395e2b-1bde-4ebf-8d16-6f7403ae9fc4" providerId="AD" clId="Web-{B927277E-EF1A-E6F8-AA89-FE0E33658BA6}" dt="2022-06-24T12:44:50.812" v="1363"/>
        <pc:sldMkLst>
          <pc:docMk/>
          <pc:sldMk cId="1005094696" sldId="262"/>
        </pc:sldMkLst>
        <pc:picChg chg="mod">
          <ac:chgData name="Elzbieta Kander (2007505)" userId="S::2007505@student.uwtsd.ac.uk::7b395e2b-1bde-4ebf-8d16-6f7403ae9fc4" providerId="AD" clId="Web-{B927277E-EF1A-E6F8-AA89-FE0E33658BA6}" dt="2022-06-24T12:44:50.812" v="1363"/>
          <ac:picMkLst>
            <pc:docMk/>
            <pc:sldMk cId="1005094696" sldId="262"/>
            <ac:picMk id="3" creationId="{DF6CD61F-3CE8-6DEC-050F-D482E04F11BF}"/>
          </ac:picMkLst>
        </pc:picChg>
      </pc:sldChg>
      <pc:sldChg chg="modSp">
        <pc:chgData name="Elzbieta Kander (2007505)" userId="S::2007505@student.uwtsd.ac.uk::7b395e2b-1bde-4ebf-8d16-6f7403ae9fc4" providerId="AD" clId="Web-{B927277E-EF1A-E6F8-AA89-FE0E33658BA6}" dt="2022-06-24T10:51:31.148" v="407" actId="20577"/>
        <pc:sldMkLst>
          <pc:docMk/>
          <pc:sldMk cId="2521894694" sldId="263"/>
        </pc:sldMkLst>
        <pc:spChg chg="mod">
          <ac:chgData name="Elzbieta Kander (2007505)" userId="S::2007505@student.uwtsd.ac.uk::7b395e2b-1bde-4ebf-8d16-6f7403ae9fc4" providerId="AD" clId="Web-{B927277E-EF1A-E6F8-AA89-FE0E33658BA6}" dt="2022-06-24T10:51:31.148" v="407" actId="20577"/>
          <ac:spMkLst>
            <pc:docMk/>
            <pc:sldMk cId="2521894694" sldId="263"/>
            <ac:spMk id="3" creationId="{AF068AEE-3409-9430-BE69-F350024CE2CE}"/>
          </ac:spMkLst>
        </pc:spChg>
      </pc:sldChg>
      <pc:sldChg chg="modSp">
        <pc:chgData name="Elzbieta Kander (2007505)" userId="S::2007505@student.uwtsd.ac.uk::7b395e2b-1bde-4ebf-8d16-6f7403ae9fc4" providerId="AD" clId="Web-{B927277E-EF1A-E6F8-AA89-FE0E33658BA6}" dt="2022-06-24T12:50:25.147" v="1388"/>
        <pc:sldMkLst>
          <pc:docMk/>
          <pc:sldMk cId="3695023523" sldId="265"/>
        </pc:sldMkLst>
        <pc:spChg chg="mod">
          <ac:chgData name="Elzbieta Kander (2007505)" userId="S::2007505@student.uwtsd.ac.uk::7b395e2b-1bde-4ebf-8d16-6f7403ae9fc4" providerId="AD" clId="Web-{B927277E-EF1A-E6F8-AA89-FE0E33658BA6}" dt="2022-06-24T12:50:25.147" v="1388"/>
          <ac:spMkLst>
            <pc:docMk/>
            <pc:sldMk cId="3695023523" sldId="265"/>
            <ac:spMk id="2" creationId="{904C1B6C-366D-B7CB-0144-3A9BD799E035}"/>
          </ac:spMkLst>
        </pc:spChg>
        <pc:graphicFrameChg chg="mod modGraphic">
          <ac:chgData name="Elzbieta Kander (2007505)" userId="S::2007505@student.uwtsd.ac.uk::7b395e2b-1bde-4ebf-8d16-6f7403ae9fc4" providerId="AD" clId="Web-{B927277E-EF1A-E6F8-AA89-FE0E33658BA6}" dt="2022-06-24T12:45:54.782" v="1364" actId="14100"/>
          <ac:graphicFrameMkLst>
            <pc:docMk/>
            <pc:sldMk cId="3695023523" sldId="265"/>
            <ac:graphicFrameMk id="1631" creationId="{DAF06BED-4596-0D09-D409-6ABF0451B02C}"/>
          </ac:graphicFrameMkLst>
        </pc:graphicFrameChg>
      </pc:sldChg>
      <pc:sldChg chg="addSp modSp">
        <pc:chgData name="Elzbieta Kander (2007505)" userId="S::2007505@student.uwtsd.ac.uk::7b395e2b-1bde-4ebf-8d16-6f7403ae9fc4" providerId="AD" clId="Web-{B927277E-EF1A-E6F8-AA89-FE0E33658BA6}" dt="2022-06-24T12:54:45.184" v="1434" actId="20577"/>
        <pc:sldMkLst>
          <pc:docMk/>
          <pc:sldMk cId="2190706055" sldId="266"/>
        </pc:sldMkLst>
        <pc:spChg chg="mod">
          <ac:chgData name="Elzbieta Kander (2007505)" userId="S::2007505@student.uwtsd.ac.uk::7b395e2b-1bde-4ebf-8d16-6f7403ae9fc4" providerId="AD" clId="Web-{B927277E-EF1A-E6F8-AA89-FE0E33658BA6}" dt="2022-06-24T12:53:45.417" v="1429" actId="20577"/>
          <ac:spMkLst>
            <pc:docMk/>
            <pc:sldMk cId="2190706055" sldId="266"/>
            <ac:spMk id="2" creationId="{461ABD17-CA0F-586C-90A0-36D4DFC1CC98}"/>
          </ac:spMkLst>
        </pc:spChg>
        <pc:spChg chg="add mod">
          <ac:chgData name="Elzbieta Kander (2007505)" userId="S::2007505@student.uwtsd.ac.uk::7b395e2b-1bde-4ebf-8d16-6f7403ae9fc4" providerId="AD" clId="Web-{B927277E-EF1A-E6F8-AA89-FE0E33658BA6}" dt="2022-06-24T12:54:45.184" v="1434" actId="20577"/>
          <ac:spMkLst>
            <pc:docMk/>
            <pc:sldMk cId="2190706055" sldId="266"/>
            <ac:spMk id="3" creationId="{5024BE1D-8082-FBC1-01EC-DD2B7AE26169}"/>
          </ac:spMkLst>
        </pc:spChg>
        <pc:spChg chg="mod">
          <ac:chgData name="Elzbieta Kander (2007505)" userId="S::2007505@student.uwtsd.ac.uk::7b395e2b-1bde-4ebf-8d16-6f7403ae9fc4" providerId="AD" clId="Web-{B927277E-EF1A-E6F8-AA89-FE0E33658BA6}" dt="2022-06-24T12:31:53.685" v="1264" actId="20577"/>
          <ac:spMkLst>
            <pc:docMk/>
            <pc:sldMk cId="2190706055" sldId="266"/>
            <ac:spMk id="4" creationId="{1C19EEC7-49BD-D825-F2FC-DF2686488B23}"/>
          </ac:spMkLst>
        </pc:spChg>
        <pc:spChg chg="add mod">
          <ac:chgData name="Elzbieta Kander (2007505)" userId="S::2007505@student.uwtsd.ac.uk::7b395e2b-1bde-4ebf-8d16-6f7403ae9fc4" providerId="AD" clId="Web-{B927277E-EF1A-E6F8-AA89-FE0E33658BA6}" dt="2022-06-24T12:36:09.847" v="1340" actId="20577"/>
          <ac:spMkLst>
            <pc:docMk/>
            <pc:sldMk cId="2190706055" sldId="266"/>
            <ac:spMk id="6" creationId="{02A03B93-5922-E71E-9942-EA3211EC4460}"/>
          </ac:spMkLst>
        </pc:spChg>
        <pc:picChg chg="mod">
          <ac:chgData name="Elzbieta Kander (2007505)" userId="S::2007505@student.uwtsd.ac.uk::7b395e2b-1bde-4ebf-8d16-6f7403ae9fc4" providerId="AD" clId="Web-{B927277E-EF1A-E6F8-AA89-FE0E33658BA6}" dt="2022-06-24T12:53:28.745" v="1427" actId="14100"/>
          <ac:picMkLst>
            <pc:docMk/>
            <pc:sldMk cId="2190706055" sldId="266"/>
            <ac:picMk id="5" creationId="{A24F4942-AFBA-8FEB-7D48-6B08F57706F6}"/>
          </ac:picMkLst>
        </pc:picChg>
      </pc:sldChg>
      <pc:sldChg chg="addSp delSp modSp">
        <pc:chgData name="Elzbieta Kander (2007505)" userId="S::2007505@student.uwtsd.ac.uk::7b395e2b-1bde-4ebf-8d16-6f7403ae9fc4" providerId="AD" clId="Web-{B927277E-EF1A-E6F8-AA89-FE0E33658BA6}" dt="2022-06-24T13:22:52.236" v="1604" actId="14100"/>
        <pc:sldMkLst>
          <pc:docMk/>
          <pc:sldMk cId="2394386382" sldId="267"/>
        </pc:sldMkLst>
        <pc:spChg chg="mod">
          <ac:chgData name="Elzbieta Kander (2007505)" userId="S::2007505@student.uwtsd.ac.uk::7b395e2b-1bde-4ebf-8d16-6f7403ae9fc4" providerId="AD" clId="Web-{B927277E-EF1A-E6F8-AA89-FE0E33658BA6}" dt="2022-06-24T11:57:18.421" v="903" actId="20577"/>
          <ac:spMkLst>
            <pc:docMk/>
            <pc:sldMk cId="2394386382" sldId="267"/>
            <ac:spMk id="2" creationId="{D150C145-26B8-0D94-0810-21F7302A769E}"/>
          </ac:spMkLst>
        </pc:spChg>
        <pc:spChg chg="del">
          <ac:chgData name="Elzbieta Kander (2007505)" userId="S::2007505@student.uwtsd.ac.uk::7b395e2b-1bde-4ebf-8d16-6f7403ae9fc4" providerId="AD" clId="Web-{B927277E-EF1A-E6F8-AA89-FE0E33658BA6}" dt="2022-06-24T11:58:41.720" v="904"/>
          <ac:spMkLst>
            <pc:docMk/>
            <pc:sldMk cId="2394386382" sldId="267"/>
            <ac:spMk id="3" creationId="{0FFC18A4-D873-3847-A4D6-E9FDCFBE6FDD}"/>
          </ac:spMkLst>
        </pc:spChg>
        <pc:graphicFrameChg chg="add mod modGraphic">
          <ac:chgData name="Elzbieta Kander (2007505)" userId="S::2007505@student.uwtsd.ac.uk::7b395e2b-1bde-4ebf-8d16-6f7403ae9fc4" providerId="AD" clId="Web-{B927277E-EF1A-E6F8-AA89-FE0E33658BA6}" dt="2022-06-24T13:22:52.236" v="1604" actId="14100"/>
          <ac:graphicFrameMkLst>
            <pc:docMk/>
            <pc:sldMk cId="2394386382" sldId="267"/>
            <ac:graphicFrameMk id="5" creationId="{BC332685-A705-A43A-8781-4DFE850BD307}"/>
          </ac:graphicFrameMkLst>
        </pc:graphicFrameChg>
        <pc:picChg chg="add mod ord">
          <ac:chgData name="Elzbieta Kander (2007505)" userId="S::2007505@student.uwtsd.ac.uk::7b395e2b-1bde-4ebf-8d16-6f7403ae9fc4" providerId="AD" clId="Web-{B927277E-EF1A-E6F8-AA89-FE0E33658BA6}" dt="2022-06-24T11:59:45.221" v="908" actId="14100"/>
          <ac:picMkLst>
            <pc:docMk/>
            <pc:sldMk cId="2394386382" sldId="267"/>
            <ac:picMk id="4" creationId="{E5CC8439-EBAB-E9B2-9F13-50D47BA78802}"/>
          </ac:picMkLst>
        </pc:picChg>
        <pc:picChg chg="add mod">
          <ac:chgData name="Elzbieta Kander (2007505)" userId="S::2007505@student.uwtsd.ac.uk::7b395e2b-1bde-4ebf-8d16-6f7403ae9fc4" providerId="AD" clId="Web-{B927277E-EF1A-E6F8-AA89-FE0E33658BA6}" dt="2022-06-24T13:22:43.174" v="1603" actId="1076"/>
          <ac:picMkLst>
            <pc:docMk/>
            <pc:sldMk cId="2394386382" sldId="267"/>
            <ac:picMk id="1503" creationId="{5929F968-3CA4-87A0-53F5-5560B17E4CFD}"/>
          </ac:picMkLst>
        </pc:picChg>
      </pc:sldChg>
      <pc:sldChg chg="addSp delSp modSp">
        <pc:chgData name="Elzbieta Kander (2007505)" userId="S::2007505@student.uwtsd.ac.uk::7b395e2b-1bde-4ebf-8d16-6f7403ae9fc4" providerId="AD" clId="Web-{B927277E-EF1A-E6F8-AA89-FE0E33658BA6}" dt="2022-06-24T11:52:39.337" v="901" actId="1076"/>
        <pc:sldMkLst>
          <pc:docMk/>
          <pc:sldMk cId="1344011313" sldId="268"/>
        </pc:sldMkLst>
        <pc:spChg chg="mod">
          <ac:chgData name="Elzbieta Kander (2007505)" userId="S::2007505@student.uwtsd.ac.uk::7b395e2b-1bde-4ebf-8d16-6f7403ae9fc4" providerId="AD" clId="Web-{B927277E-EF1A-E6F8-AA89-FE0E33658BA6}" dt="2022-06-24T10:56:32.438" v="453" actId="20577"/>
          <ac:spMkLst>
            <pc:docMk/>
            <pc:sldMk cId="1344011313" sldId="268"/>
            <ac:spMk id="2" creationId="{CCBCD610-94C0-548A-C57F-4FB24A91DB7A}"/>
          </ac:spMkLst>
        </pc:spChg>
        <pc:spChg chg="mod">
          <ac:chgData name="Elzbieta Kander (2007505)" userId="S::2007505@student.uwtsd.ac.uk::7b395e2b-1bde-4ebf-8d16-6f7403ae9fc4" providerId="AD" clId="Web-{B927277E-EF1A-E6F8-AA89-FE0E33658BA6}" dt="2022-06-24T11:09:05.420" v="529"/>
          <ac:spMkLst>
            <pc:docMk/>
            <pc:sldMk cId="1344011313" sldId="268"/>
            <ac:spMk id="3" creationId="{F1DF1515-781A-0529-E5D3-F1ACB9591C83}"/>
          </ac:spMkLst>
        </pc:spChg>
        <pc:spChg chg="del mod">
          <ac:chgData name="Elzbieta Kander (2007505)" userId="S::2007505@student.uwtsd.ac.uk::7b395e2b-1bde-4ebf-8d16-6f7403ae9fc4" providerId="AD" clId="Web-{B927277E-EF1A-E6F8-AA89-FE0E33658BA6}" dt="2022-06-24T10:59:28.843" v="463"/>
          <ac:spMkLst>
            <pc:docMk/>
            <pc:sldMk cId="1344011313" sldId="268"/>
            <ac:spMk id="4" creationId="{E7C9C3C9-DB71-D996-2492-603647949731}"/>
          </ac:spMkLst>
        </pc:spChg>
        <pc:spChg chg="mod">
          <ac:chgData name="Elzbieta Kander (2007505)" userId="S::2007505@student.uwtsd.ac.uk::7b395e2b-1bde-4ebf-8d16-6f7403ae9fc4" providerId="AD" clId="Web-{B927277E-EF1A-E6F8-AA89-FE0E33658BA6}" dt="2022-06-24T11:09:20.640" v="531"/>
          <ac:spMkLst>
            <pc:docMk/>
            <pc:sldMk cId="1344011313" sldId="268"/>
            <ac:spMk id="5" creationId="{A37A4084-EBB9-8135-E3BD-4468B52AB6D9}"/>
          </ac:spMkLst>
        </pc:spChg>
        <pc:spChg chg="del mod">
          <ac:chgData name="Elzbieta Kander (2007505)" userId="S::2007505@student.uwtsd.ac.uk::7b395e2b-1bde-4ebf-8d16-6f7403ae9fc4" providerId="AD" clId="Web-{B927277E-EF1A-E6F8-AA89-FE0E33658BA6}" dt="2022-06-24T11:02:28.092" v="475"/>
          <ac:spMkLst>
            <pc:docMk/>
            <pc:sldMk cId="1344011313" sldId="268"/>
            <ac:spMk id="6" creationId="{0298EF07-AB32-B8BA-5715-530DEAE8DAB6}"/>
          </ac:spMkLst>
        </pc:spChg>
        <pc:spChg chg="add mod">
          <ac:chgData name="Elzbieta Kander (2007505)" userId="S::2007505@student.uwtsd.ac.uk::7b395e2b-1bde-4ebf-8d16-6f7403ae9fc4" providerId="AD" clId="Web-{B927277E-EF1A-E6F8-AA89-FE0E33658BA6}" dt="2022-06-24T11:52:01.430" v="896" actId="14100"/>
          <ac:spMkLst>
            <pc:docMk/>
            <pc:sldMk cId="1344011313" sldId="268"/>
            <ac:spMk id="7" creationId="{3909F983-F61D-EDD8-71CF-38AD1B19E261}"/>
          </ac:spMkLst>
        </pc:spChg>
        <pc:spChg chg="add mod">
          <ac:chgData name="Elzbieta Kander (2007505)" userId="S::2007505@student.uwtsd.ac.uk::7b395e2b-1bde-4ebf-8d16-6f7403ae9fc4" providerId="AD" clId="Web-{B927277E-EF1A-E6F8-AA89-FE0E33658BA6}" dt="2022-06-24T11:52:15.664" v="898" actId="14100"/>
          <ac:spMkLst>
            <pc:docMk/>
            <pc:sldMk cId="1344011313" sldId="268"/>
            <ac:spMk id="8" creationId="{C98390B4-920F-11E6-13E3-8ED566AE1C7A}"/>
          </ac:spMkLst>
        </pc:spChg>
        <pc:spChg chg="add del mod">
          <ac:chgData name="Elzbieta Kander (2007505)" userId="S::2007505@student.uwtsd.ac.uk::7b395e2b-1bde-4ebf-8d16-6f7403ae9fc4" providerId="AD" clId="Web-{B927277E-EF1A-E6F8-AA89-FE0E33658BA6}" dt="2022-06-24T11:03:55.099" v="489"/>
          <ac:spMkLst>
            <pc:docMk/>
            <pc:sldMk cId="1344011313" sldId="268"/>
            <ac:spMk id="12" creationId="{74750172-06B1-67E0-3846-C89AD5611187}"/>
          </ac:spMkLst>
        </pc:spChg>
        <pc:spChg chg="add mod">
          <ac:chgData name="Elzbieta Kander (2007505)" userId="S::2007505@student.uwtsd.ac.uk::7b395e2b-1bde-4ebf-8d16-6f7403ae9fc4" providerId="AD" clId="Web-{B927277E-EF1A-E6F8-AA89-FE0E33658BA6}" dt="2022-06-24T11:52:20.040" v="899" actId="14100"/>
          <ac:spMkLst>
            <pc:docMk/>
            <pc:sldMk cId="1344011313" sldId="268"/>
            <ac:spMk id="14" creationId="{BE5344F8-D252-11C9-07C9-A7D27C0B5953}"/>
          </ac:spMkLst>
        </pc:spChg>
        <pc:spChg chg="add mod">
          <ac:chgData name="Elzbieta Kander (2007505)" userId="S::2007505@student.uwtsd.ac.uk::7b395e2b-1bde-4ebf-8d16-6f7403ae9fc4" providerId="AD" clId="Web-{B927277E-EF1A-E6F8-AA89-FE0E33658BA6}" dt="2022-06-24T11:52:39.337" v="901" actId="1076"/>
          <ac:spMkLst>
            <pc:docMk/>
            <pc:sldMk cId="1344011313" sldId="268"/>
            <ac:spMk id="16" creationId="{7F1BEEFC-D663-FD72-3516-6D72C351E485}"/>
          </ac:spMkLst>
        </pc:spChg>
        <pc:picChg chg="add del mod ord">
          <ac:chgData name="Elzbieta Kander (2007505)" userId="S::2007505@student.uwtsd.ac.uk::7b395e2b-1bde-4ebf-8d16-6f7403ae9fc4" providerId="AD" clId="Web-{B927277E-EF1A-E6F8-AA89-FE0E33658BA6}" dt="2022-06-24T11:03:37.535" v="488"/>
          <ac:picMkLst>
            <pc:docMk/>
            <pc:sldMk cId="1344011313" sldId="268"/>
            <ac:picMk id="9" creationId="{1B7D0ACA-06B3-4BD5-BC97-99FFB90EE4C7}"/>
          </ac:picMkLst>
        </pc:picChg>
        <pc:picChg chg="add mod ord">
          <ac:chgData name="Elzbieta Kander (2007505)" userId="S::2007505@student.uwtsd.ac.uk::7b395e2b-1bde-4ebf-8d16-6f7403ae9fc4" providerId="AD" clId="Web-{B927277E-EF1A-E6F8-AA89-FE0E33658BA6}" dt="2022-06-24T11:48:06.659" v="874" actId="14100"/>
          <ac:picMkLst>
            <pc:docMk/>
            <pc:sldMk cId="1344011313" sldId="268"/>
            <ac:picMk id="10" creationId="{E0913434-1AFE-1191-4CCC-791024B15CC5}"/>
          </ac:picMkLst>
        </pc:picChg>
        <pc:picChg chg="add mod ord">
          <ac:chgData name="Elzbieta Kander (2007505)" userId="S::2007505@student.uwtsd.ac.uk::7b395e2b-1bde-4ebf-8d16-6f7403ae9fc4" providerId="AD" clId="Web-{B927277E-EF1A-E6F8-AA89-FE0E33658BA6}" dt="2022-06-24T11:04:18.741" v="494" actId="14100"/>
          <ac:picMkLst>
            <pc:docMk/>
            <pc:sldMk cId="1344011313" sldId="268"/>
            <ac:picMk id="13" creationId="{7C449419-5058-7111-8E39-DD62CB5845AE}"/>
          </ac:picMkLst>
        </pc:picChg>
        <pc:picChg chg="add mod">
          <ac:chgData name="Elzbieta Kander (2007505)" userId="S::2007505@student.uwtsd.ac.uk::7b395e2b-1bde-4ebf-8d16-6f7403ae9fc4" providerId="AD" clId="Web-{B927277E-EF1A-E6F8-AA89-FE0E33658BA6}" dt="2022-06-24T11:11:07.774" v="544" actId="14100"/>
          <ac:picMkLst>
            <pc:docMk/>
            <pc:sldMk cId="1344011313" sldId="268"/>
            <ac:picMk id="15" creationId="{4F066E00-80D9-66EE-5B98-B044DC0AB8B6}"/>
          </ac:picMkLst>
        </pc:picChg>
        <pc:picChg chg="add mod">
          <ac:chgData name="Elzbieta Kander (2007505)" userId="S::2007505@student.uwtsd.ac.uk::7b395e2b-1bde-4ebf-8d16-6f7403ae9fc4" providerId="AD" clId="Web-{B927277E-EF1A-E6F8-AA89-FE0E33658BA6}" dt="2022-06-24T11:10:40.600" v="541" actId="14100"/>
          <ac:picMkLst>
            <pc:docMk/>
            <pc:sldMk cId="1344011313" sldId="268"/>
            <ac:picMk id="17" creationId="{34AB801A-B8A0-79DE-59B0-9A663C4770DD}"/>
          </ac:picMkLst>
        </pc:picChg>
      </pc:sldChg>
      <pc:sldChg chg="addSp delSp modSp">
        <pc:chgData name="Elzbieta Kander (2007505)" userId="S::2007505@student.uwtsd.ac.uk::7b395e2b-1bde-4ebf-8d16-6f7403ae9fc4" providerId="AD" clId="Web-{B927277E-EF1A-E6F8-AA89-FE0E33658BA6}" dt="2022-06-24T10:34:42.631" v="373" actId="20577"/>
        <pc:sldMkLst>
          <pc:docMk/>
          <pc:sldMk cId="2066634790" sldId="269"/>
        </pc:sldMkLst>
        <pc:spChg chg="mod">
          <ac:chgData name="Elzbieta Kander (2007505)" userId="S::2007505@student.uwtsd.ac.uk::7b395e2b-1bde-4ebf-8d16-6f7403ae9fc4" providerId="AD" clId="Web-{B927277E-EF1A-E6F8-AA89-FE0E33658BA6}" dt="2022-06-24T10:34:42.631" v="373" actId="20577"/>
          <ac:spMkLst>
            <pc:docMk/>
            <pc:sldMk cId="2066634790" sldId="269"/>
            <ac:spMk id="2" creationId="{6859ED7B-60FE-7283-FBDB-17816E7901FE}"/>
          </ac:spMkLst>
        </pc:spChg>
        <pc:spChg chg="add del">
          <ac:chgData name="Elzbieta Kander (2007505)" userId="S::2007505@student.uwtsd.ac.uk::7b395e2b-1bde-4ebf-8d16-6f7403ae9fc4" providerId="AD" clId="Web-{B927277E-EF1A-E6F8-AA89-FE0E33658BA6}" dt="2022-06-24T10:11:06.314" v="239"/>
          <ac:spMkLst>
            <pc:docMk/>
            <pc:sldMk cId="2066634790" sldId="269"/>
            <ac:spMk id="582" creationId="{AB3C9831-02D3-C398-6D1C-F9513B632416}"/>
          </ac:spMkLst>
        </pc:spChg>
        <pc:spChg chg="mod">
          <ac:chgData name="Elzbieta Kander (2007505)" userId="S::2007505@student.uwtsd.ac.uk::7b395e2b-1bde-4ebf-8d16-6f7403ae9fc4" providerId="AD" clId="Web-{B927277E-EF1A-E6F8-AA89-FE0E33658BA6}" dt="2022-06-24T10:09:43.338" v="230" actId="20577"/>
          <ac:spMkLst>
            <pc:docMk/>
            <pc:sldMk cId="2066634790" sldId="269"/>
            <ac:spMk id="583" creationId="{1337E90A-511C-8C54-EEEB-43E2D88AACEB}"/>
          </ac:spMkLst>
        </pc:spChg>
        <pc:spChg chg="add mod">
          <ac:chgData name="Elzbieta Kander (2007505)" userId="S::2007505@student.uwtsd.ac.uk::7b395e2b-1bde-4ebf-8d16-6f7403ae9fc4" providerId="AD" clId="Web-{B927277E-EF1A-E6F8-AA89-FE0E33658BA6}" dt="2022-06-24T10:33:09.905" v="361" actId="14100"/>
          <ac:spMkLst>
            <pc:docMk/>
            <pc:sldMk cId="2066634790" sldId="269"/>
            <ac:spMk id="584" creationId="{69BF13A8-2C5D-E8A2-037B-0BC947C6A428}"/>
          </ac:spMkLst>
        </pc:spChg>
        <pc:spChg chg="add del mod">
          <ac:chgData name="Elzbieta Kander (2007505)" userId="S::2007505@student.uwtsd.ac.uk::7b395e2b-1bde-4ebf-8d16-6f7403ae9fc4" providerId="AD" clId="Web-{B927277E-EF1A-E6F8-AA89-FE0E33658BA6}" dt="2022-06-24T10:28:15.991" v="313"/>
          <ac:spMkLst>
            <pc:docMk/>
            <pc:sldMk cId="2066634790" sldId="269"/>
            <ac:spMk id="585" creationId="{4C315C91-D300-0646-BC0C-BCC575FA89BB}"/>
          </ac:spMkLst>
        </pc:spChg>
        <pc:spChg chg="add del mod">
          <ac:chgData name="Elzbieta Kander (2007505)" userId="S::2007505@student.uwtsd.ac.uk::7b395e2b-1bde-4ebf-8d16-6f7403ae9fc4" providerId="AD" clId="Web-{B927277E-EF1A-E6F8-AA89-FE0E33658BA6}" dt="2022-06-24T10:32:48.934" v="359"/>
          <ac:spMkLst>
            <pc:docMk/>
            <pc:sldMk cId="2066634790" sldId="269"/>
            <ac:spMk id="586" creationId="{ACC45F4E-FF73-FFBE-C04F-068B8017724A}"/>
          </ac:spMkLst>
        </pc:spChg>
        <pc:graphicFrameChg chg="mod modGraphic">
          <ac:chgData name="Elzbieta Kander (2007505)" userId="S::2007505@student.uwtsd.ac.uk::7b395e2b-1bde-4ebf-8d16-6f7403ae9fc4" providerId="AD" clId="Web-{B927277E-EF1A-E6F8-AA89-FE0E33658BA6}" dt="2022-06-24T10:34:17.535" v="366"/>
          <ac:graphicFrameMkLst>
            <pc:docMk/>
            <pc:sldMk cId="2066634790" sldId="269"/>
            <ac:graphicFrameMk id="14" creationId="{DB9E30C8-92EC-D062-54EB-D401F177A5EF}"/>
          </ac:graphicFrameMkLst>
        </pc:graphicFrameChg>
        <pc:graphicFrameChg chg="add mod modGraphic">
          <ac:chgData name="Elzbieta Kander (2007505)" userId="S::2007505@student.uwtsd.ac.uk::7b395e2b-1bde-4ebf-8d16-6f7403ae9fc4" providerId="AD" clId="Web-{B927277E-EF1A-E6F8-AA89-FE0E33658BA6}" dt="2022-06-24T10:32:28.120" v="357" actId="14100"/>
          <ac:graphicFrameMkLst>
            <pc:docMk/>
            <pc:sldMk cId="2066634790" sldId="269"/>
            <ac:graphicFrameMk id="587" creationId="{0666EF87-D1A3-04AC-9E01-4A3144F0D96F}"/>
          </ac:graphicFrameMkLst>
        </pc:graphicFrameChg>
        <pc:picChg chg="del mod">
          <ac:chgData name="Elzbieta Kander (2007505)" userId="S::2007505@student.uwtsd.ac.uk::7b395e2b-1bde-4ebf-8d16-6f7403ae9fc4" providerId="AD" clId="Web-{B927277E-EF1A-E6F8-AA89-FE0E33658BA6}" dt="2022-06-24T09:58:43.426" v="1"/>
          <ac:picMkLst>
            <pc:docMk/>
            <pc:sldMk cId="2066634790" sldId="269"/>
            <ac:picMk id="12" creationId="{2331C95F-66AD-EFE7-5FEC-0D12E879D433}"/>
          </ac:picMkLst>
        </pc:picChg>
        <pc:picChg chg="del">
          <ac:chgData name="Elzbieta Kander (2007505)" userId="S::2007505@student.uwtsd.ac.uk::7b395e2b-1bde-4ebf-8d16-6f7403ae9fc4" providerId="AD" clId="Web-{B927277E-EF1A-E6F8-AA89-FE0E33658BA6}" dt="2022-06-24T09:59:01.786" v="2"/>
          <ac:picMkLst>
            <pc:docMk/>
            <pc:sldMk cId="2066634790" sldId="269"/>
            <ac:picMk id="13" creationId="{82C72773-DEDA-AC30-97BC-52961F51411B}"/>
          </ac:picMkLst>
        </pc:picChg>
        <pc:picChg chg="add mod">
          <ac:chgData name="Elzbieta Kander (2007505)" userId="S::2007505@student.uwtsd.ac.uk::7b395e2b-1bde-4ebf-8d16-6f7403ae9fc4" providerId="AD" clId="Web-{B927277E-EF1A-E6F8-AA89-FE0E33658BA6}" dt="2022-06-24T10:32:40.684" v="358" actId="14100"/>
          <ac:picMkLst>
            <pc:docMk/>
            <pc:sldMk cId="2066634790" sldId="269"/>
            <ac:picMk id="60" creationId="{570EE208-E031-ACE2-6C81-F6E4DCDF3141}"/>
          </ac:picMkLst>
        </pc:picChg>
      </pc:sldChg>
      <pc:sldChg chg="addSp delSp modSp">
        <pc:chgData name="Elzbieta Kander (2007505)" userId="S::2007505@student.uwtsd.ac.uk::7b395e2b-1bde-4ebf-8d16-6f7403ae9fc4" providerId="AD" clId="Web-{B927277E-EF1A-E6F8-AA89-FE0E33658BA6}" dt="2022-06-24T13:19:59.951" v="1600" actId="14100"/>
        <pc:sldMkLst>
          <pc:docMk/>
          <pc:sldMk cId="2687574387" sldId="270"/>
        </pc:sldMkLst>
        <pc:spChg chg="mod">
          <ac:chgData name="Elzbieta Kander (2007505)" userId="S::2007505@student.uwtsd.ac.uk::7b395e2b-1bde-4ebf-8d16-6f7403ae9fc4" providerId="AD" clId="Web-{B927277E-EF1A-E6F8-AA89-FE0E33658BA6}" dt="2022-06-24T10:48:32.884" v="398" actId="20577"/>
          <ac:spMkLst>
            <pc:docMk/>
            <pc:sldMk cId="2687574387" sldId="270"/>
            <ac:spMk id="2" creationId="{9B1406A7-EFB3-5BD9-A2F0-94FDCF969C64}"/>
          </ac:spMkLst>
        </pc:spChg>
        <pc:spChg chg="mod">
          <ac:chgData name="Elzbieta Kander (2007505)" userId="S::2007505@student.uwtsd.ac.uk::7b395e2b-1bde-4ebf-8d16-6f7403ae9fc4" providerId="AD" clId="Web-{B927277E-EF1A-E6F8-AA89-FE0E33658BA6}" dt="2022-06-24T10:40:58.723" v="387" actId="20577"/>
          <ac:spMkLst>
            <pc:docMk/>
            <pc:sldMk cId="2687574387" sldId="270"/>
            <ac:spMk id="3" creationId="{BCBF2B4F-8EB5-5EEF-70DF-96333C9E1D46}"/>
          </ac:spMkLst>
        </pc:spChg>
        <pc:spChg chg="mod">
          <ac:chgData name="Elzbieta Kander (2007505)" userId="S::2007505@student.uwtsd.ac.uk::7b395e2b-1bde-4ebf-8d16-6f7403ae9fc4" providerId="AD" clId="Web-{B927277E-EF1A-E6F8-AA89-FE0E33658BA6}" dt="2022-06-24T10:03:44.590" v="74" actId="14100"/>
          <ac:spMkLst>
            <pc:docMk/>
            <pc:sldMk cId="2687574387" sldId="270"/>
            <ac:spMk id="4" creationId="{1B5F01A0-07FD-9E0A-6F5F-66F41E81D20B}"/>
          </ac:spMkLst>
        </pc:spChg>
        <pc:picChg chg="add del mod">
          <ac:chgData name="Elzbieta Kander (2007505)" userId="S::2007505@student.uwtsd.ac.uk::7b395e2b-1bde-4ebf-8d16-6f7403ae9fc4" providerId="AD" clId="Web-{B927277E-EF1A-E6F8-AA89-FE0E33658BA6}" dt="2022-06-24T13:19:20.044" v="1594"/>
          <ac:picMkLst>
            <pc:docMk/>
            <pc:sldMk cId="2687574387" sldId="270"/>
            <ac:picMk id="5" creationId="{F55CBA57-AAFB-5286-B717-CD4ADD0C8CB7}"/>
          </ac:picMkLst>
        </pc:picChg>
        <pc:picChg chg="add mod">
          <ac:chgData name="Elzbieta Kander (2007505)" userId="S::2007505@student.uwtsd.ac.uk::7b395e2b-1bde-4ebf-8d16-6f7403ae9fc4" providerId="AD" clId="Web-{B927277E-EF1A-E6F8-AA89-FE0E33658BA6}" dt="2022-06-24T10:08:31.989" v="101" actId="14100"/>
          <ac:picMkLst>
            <pc:docMk/>
            <pc:sldMk cId="2687574387" sldId="270"/>
            <ac:picMk id="6" creationId="{54896750-A627-9284-9E9A-34073A342754}"/>
          </ac:picMkLst>
        </pc:picChg>
        <pc:picChg chg="add mod">
          <ac:chgData name="Elzbieta Kander (2007505)" userId="S::2007505@student.uwtsd.ac.uk::7b395e2b-1bde-4ebf-8d16-6f7403ae9fc4" providerId="AD" clId="Web-{B927277E-EF1A-E6F8-AA89-FE0E33658BA6}" dt="2022-06-24T13:19:59.951" v="1600" actId="14100"/>
          <ac:picMkLst>
            <pc:docMk/>
            <pc:sldMk cId="2687574387" sldId="270"/>
            <ac:picMk id="7" creationId="{19F0F5E8-4486-D4DE-F9DD-B2330F6D8547}"/>
          </ac:picMkLst>
        </pc:picChg>
      </pc:sldChg>
      <pc:sldChg chg="addSp delSp modSp new del ord">
        <pc:chgData name="Elzbieta Kander (2007505)" userId="S::2007505@student.uwtsd.ac.uk::7b395e2b-1bde-4ebf-8d16-6f7403ae9fc4" providerId="AD" clId="Web-{B927277E-EF1A-E6F8-AA89-FE0E33658BA6}" dt="2022-06-24T13:24:28.473" v="1605"/>
        <pc:sldMkLst>
          <pc:docMk/>
          <pc:sldMk cId="4271764385" sldId="271"/>
        </pc:sldMkLst>
        <pc:spChg chg="mod">
          <ac:chgData name="Elzbieta Kander (2007505)" userId="S::2007505@student.uwtsd.ac.uk::7b395e2b-1bde-4ebf-8d16-6f7403ae9fc4" providerId="AD" clId="Web-{B927277E-EF1A-E6F8-AA89-FE0E33658BA6}" dt="2022-06-24T13:08:43.452" v="1582" actId="20577"/>
          <ac:spMkLst>
            <pc:docMk/>
            <pc:sldMk cId="4271764385" sldId="271"/>
            <ac:spMk id="2" creationId="{0FA5940B-D559-38F4-2BF6-BF5D443F4964}"/>
          </ac:spMkLst>
        </pc:spChg>
        <pc:spChg chg="del">
          <ac:chgData name="Elzbieta Kander (2007505)" userId="S::2007505@student.uwtsd.ac.uk::7b395e2b-1bde-4ebf-8d16-6f7403ae9fc4" providerId="AD" clId="Web-{B927277E-EF1A-E6F8-AA89-FE0E33658BA6}" dt="2022-06-24T13:04:20.556" v="1532"/>
          <ac:spMkLst>
            <pc:docMk/>
            <pc:sldMk cId="4271764385" sldId="271"/>
            <ac:spMk id="3" creationId="{5F095CE0-8969-50B2-3A06-DE59CC97D494}"/>
          </ac:spMkLst>
        </pc:spChg>
        <pc:spChg chg="mod ord">
          <ac:chgData name="Elzbieta Kander (2007505)" userId="S::2007505@student.uwtsd.ac.uk::7b395e2b-1bde-4ebf-8d16-6f7403ae9fc4" providerId="AD" clId="Web-{B927277E-EF1A-E6F8-AA89-FE0E33658BA6}" dt="2022-06-24T13:09:03.234" v="1585" actId="14100"/>
          <ac:spMkLst>
            <pc:docMk/>
            <pc:sldMk cId="4271764385" sldId="271"/>
            <ac:spMk id="4" creationId="{C06619BC-8489-0252-CCD7-AFBEBAAA3F73}"/>
          </ac:spMkLst>
        </pc:spChg>
        <pc:picChg chg="add mod ord">
          <ac:chgData name="Elzbieta Kander (2007505)" userId="S::2007505@student.uwtsd.ac.uk::7b395e2b-1bde-4ebf-8d16-6f7403ae9fc4" providerId="AD" clId="Web-{B927277E-EF1A-E6F8-AA89-FE0E33658BA6}" dt="2022-06-24T13:08:17.436" v="1578" actId="14100"/>
          <ac:picMkLst>
            <pc:docMk/>
            <pc:sldMk cId="4271764385" sldId="271"/>
            <ac:picMk id="5" creationId="{5029E62A-812D-D5A0-8857-6AC45B436B3A}"/>
          </ac:picMkLst>
        </pc:picChg>
        <pc:picChg chg="add mod">
          <ac:chgData name="Elzbieta Kander (2007505)" userId="S::2007505@student.uwtsd.ac.uk::7b395e2b-1bde-4ebf-8d16-6f7403ae9fc4" providerId="AD" clId="Web-{B927277E-EF1A-E6F8-AA89-FE0E33658BA6}" dt="2022-06-24T13:17:43.683" v="1593" actId="14100"/>
          <ac:picMkLst>
            <pc:docMk/>
            <pc:sldMk cId="4271764385" sldId="271"/>
            <ac:picMk id="6" creationId="{C402F391-78A9-CD4C-ADBA-73D7A7AB7DB5}"/>
          </ac:picMkLst>
        </pc:picChg>
      </pc:sldChg>
    </pc:docChg>
  </pc:docChgLst>
  <pc:docChgLst>
    <pc:chgData name="Elzbieta Kander (2007505)" userId="S::2007505@student.uwtsd.ac.uk::7b395e2b-1bde-4ebf-8d16-6f7403ae9fc4" providerId="AD" clId="Web-{234638D6-3A65-46F6-8729-A3952DC5C95C}"/>
    <pc:docChg chg="modSld">
      <pc:chgData name="Elzbieta Kander (2007505)" userId="S::2007505@student.uwtsd.ac.uk::7b395e2b-1bde-4ebf-8d16-6f7403ae9fc4" providerId="AD" clId="Web-{234638D6-3A65-46F6-8729-A3952DC5C95C}" dt="2022-06-21T11:16:29.142" v="65" actId="20577"/>
      <pc:docMkLst>
        <pc:docMk/>
      </pc:docMkLst>
      <pc:sldChg chg="modSp">
        <pc:chgData name="Elzbieta Kander (2007505)" userId="S::2007505@student.uwtsd.ac.uk::7b395e2b-1bde-4ebf-8d16-6f7403ae9fc4" providerId="AD" clId="Web-{234638D6-3A65-46F6-8729-A3952DC5C95C}" dt="2022-06-21T11:16:29.142" v="65" actId="20577"/>
        <pc:sldMkLst>
          <pc:docMk/>
          <pc:sldMk cId="109857222" sldId="256"/>
        </pc:sldMkLst>
        <pc:spChg chg="mod">
          <ac:chgData name="Elzbieta Kander (2007505)" userId="S::2007505@student.uwtsd.ac.uk::7b395e2b-1bde-4ebf-8d16-6f7403ae9fc4" providerId="AD" clId="Web-{234638D6-3A65-46F6-8729-A3952DC5C95C}" dt="2022-06-21T11:15:22.125" v="28" actId="20577"/>
          <ac:spMkLst>
            <pc:docMk/>
            <pc:sldMk cId="109857222" sldId="256"/>
            <ac:spMk id="2" creationId="{00000000-0000-0000-0000-000000000000}"/>
          </ac:spMkLst>
        </pc:spChg>
        <pc:spChg chg="mod">
          <ac:chgData name="Elzbieta Kander (2007505)" userId="S::2007505@student.uwtsd.ac.uk::7b395e2b-1bde-4ebf-8d16-6f7403ae9fc4" providerId="AD" clId="Web-{234638D6-3A65-46F6-8729-A3952DC5C95C}" dt="2022-06-21T11:16:29.142" v="65" actId="20577"/>
          <ac:spMkLst>
            <pc:docMk/>
            <pc:sldMk cId="109857222"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C80FBF-4BB2-4CBA-8A97-6C8D4A1902E5}"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US"/>
        </a:p>
      </dgm:t>
    </dgm:pt>
    <dgm:pt modelId="{2B56E124-E79C-4C03-8342-20D31BEE94F7}">
      <dgm:prSet phldrT="[Text]" phldr="0"/>
      <dgm:spPr/>
      <dgm:t>
        <a:bodyPr/>
        <a:lstStyle/>
        <a:p>
          <a:pPr rtl="0"/>
          <a:r>
            <a:rPr lang="en-US" dirty="0">
              <a:latin typeface="Calibri Light" panose="020F0302020204030204"/>
            </a:rPr>
            <a:t>Definition 1</a:t>
          </a:r>
          <a:endParaRPr lang="en-US" dirty="0"/>
        </a:p>
      </dgm:t>
    </dgm:pt>
    <dgm:pt modelId="{049D3AFD-D40D-4A43-9755-646CC51BBBF9}" type="parTrans" cxnId="{8D7E78E1-A12E-4180-ACA4-57023CF18098}">
      <dgm:prSet/>
      <dgm:spPr/>
      <dgm:t>
        <a:bodyPr/>
        <a:lstStyle/>
        <a:p>
          <a:endParaRPr lang="en-US"/>
        </a:p>
      </dgm:t>
    </dgm:pt>
    <dgm:pt modelId="{274688F5-6DED-46E1-A668-63299CEA8AC3}" type="sibTrans" cxnId="{8D7E78E1-A12E-4180-ACA4-57023CF18098}">
      <dgm:prSet/>
      <dgm:spPr/>
      <dgm:t>
        <a:bodyPr/>
        <a:lstStyle/>
        <a:p>
          <a:endParaRPr lang="en-US"/>
        </a:p>
      </dgm:t>
    </dgm:pt>
    <dgm:pt modelId="{46C6CDB8-F9D3-45C4-B916-5075B1DFA8DB}">
      <dgm:prSet phldrT="[Text]" phldr="0"/>
      <dgm:spPr/>
      <dgm:t>
        <a:bodyPr/>
        <a:lstStyle/>
        <a:p>
          <a:pPr rtl="0"/>
          <a:r>
            <a:rPr lang="en-US" dirty="0">
              <a:latin typeface="Calibri"/>
              <a:cs typeface="Calibri"/>
            </a:rPr>
            <a:t>Motivation is a reason for doing something to achieve the goal (Armstrong, Brown and Reilly, 2011).</a:t>
          </a:r>
        </a:p>
      </dgm:t>
    </dgm:pt>
    <dgm:pt modelId="{A877C3A5-CE10-47E0-8082-F40B892F3BEE}" type="parTrans" cxnId="{EBF6C99C-6953-44E9-9063-CC15F03F2EE3}">
      <dgm:prSet/>
      <dgm:spPr/>
      <dgm:t>
        <a:bodyPr/>
        <a:lstStyle/>
        <a:p>
          <a:endParaRPr lang="en-US"/>
        </a:p>
      </dgm:t>
    </dgm:pt>
    <dgm:pt modelId="{F4C8055C-AD99-4CF8-9A03-D0D57202976F}" type="sibTrans" cxnId="{EBF6C99C-6953-44E9-9063-CC15F03F2EE3}">
      <dgm:prSet/>
      <dgm:spPr/>
      <dgm:t>
        <a:bodyPr/>
        <a:lstStyle/>
        <a:p>
          <a:endParaRPr lang="en-US"/>
        </a:p>
      </dgm:t>
    </dgm:pt>
    <dgm:pt modelId="{818D05EC-AE66-4EE8-8FEF-4A597E2550A7}">
      <dgm:prSet phldrT="[Text]" phldr="0"/>
      <dgm:spPr/>
      <dgm:t>
        <a:bodyPr/>
        <a:lstStyle/>
        <a:p>
          <a:pPr rtl="0"/>
          <a:r>
            <a:rPr lang="en-US" dirty="0">
              <a:latin typeface="Calibri Light" panose="020F0302020204030204"/>
            </a:rPr>
            <a:t>Definition 2</a:t>
          </a:r>
          <a:endParaRPr lang="en-US" dirty="0"/>
        </a:p>
      </dgm:t>
    </dgm:pt>
    <dgm:pt modelId="{5855A414-1C9E-473D-82FF-137C6266BBBF}" type="parTrans" cxnId="{B8388A95-0D65-4629-A906-EA948CEB5508}">
      <dgm:prSet/>
      <dgm:spPr/>
      <dgm:t>
        <a:bodyPr/>
        <a:lstStyle/>
        <a:p>
          <a:endParaRPr lang="en-US"/>
        </a:p>
      </dgm:t>
    </dgm:pt>
    <dgm:pt modelId="{77F36D4D-8CA8-4E22-8E91-9E2B46D9C9DC}" type="sibTrans" cxnId="{B8388A95-0D65-4629-A906-EA948CEB5508}">
      <dgm:prSet/>
      <dgm:spPr/>
      <dgm:t>
        <a:bodyPr/>
        <a:lstStyle/>
        <a:p>
          <a:endParaRPr lang="en-US"/>
        </a:p>
      </dgm:t>
    </dgm:pt>
    <dgm:pt modelId="{5DE8A6D6-D833-4CA5-978E-8AB782447D0A}">
      <dgm:prSet phldrT="[Text]" phldr="0"/>
      <dgm:spPr/>
      <dgm:t>
        <a:bodyPr/>
        <a:lstStyle/>
        <a:p>
          <a:pPr rtl="0"/>
          <a:r>
            <a:rPr lang="en-US" dirty="0">
              <a:latin typeface="Calibri"/>
              <a:cs typeface="Calibri"/>
            </a:rPr>
            <a:t>According to Bartol and Martin (1998),motivation “energizes behavior, gives direction to behavior, and underscores the tendency to persist”.</a:t>
          </a:r>
          <a:endParaRPr lang="en-US" dirty="0"/>
        </a:p>
      </dgm:t>
    </dgm:pt>
    <dgm:pt modelId="{FA6A0D4E-5FF6-4300-9DAD-20C71D927CB3}" type="parTrans" cxnId="{2624E211-9919-44D5-B266-4DA87DEEF4C5}">
      <dgm:prSet/>
      <dgm:spPr/>
      <dgm:t>
        <a:bodyPr/>
        <a:lstStyle/>
        <a:p>
          <a:endParaRPr lang="en-US"/>
        </a:p>
      </dgm:t>
    </dgm:pt>
    <dgm:pt modelId="{41E6EBFC-BBDC-4E40-8662-5EA24DBED50C}" type="sibTrans" cxnId="{2624E211-9919-44D5-B266-4DA87DEEF4C5}">
      <dgm:prSet/>
      <dgm:spPr/>
      <dgm:t>
        <a:bodyPr/>
        <a:lstStyle/>
        <a:p>
          <a:endParaRPr lang="en-US"/>
        </a:p>
      </dgm:t>
    </dgm:pt>
    <dgm:pt modelId="{7618C31D-8B75-4285-8398-7BB9DDAC4366}">
      <dgm:prSet phldrT="[Text]" phldr="0"/>
      <dgm:spPr/>
      <dgm:t>
        <a:bodyPr/>
        <a:lstStyle/>
        <a:p>
          <a:pPr rtl="0"/>
          <a:r>
            <a:rPr lang="en-US" dirty="0">
              <a:latin typeface="Calibri Light" panose="020F0302020204030204"/>
            </a:rPr>
            <a:t>Definition 3</a:t>
          </a:r>
          <a:endParaRPr lang="en-US" dirty="0"/>
        </a:p>
      </dgm:t>
    </dgm:pt>
    <dgm:pt modelId="{38A94908-F761-4F47-ADAA-D2ED4D62559E}" type="parTrans" cxnId="{8AF4EA38-B7DF-4D83-A6EF-D3F70EA64090}">
      <dgm:prSet/>
      <dgm:spPr/>
      <dgm:t>
        <a:bodyPr/>
        <a:lstStyle/>
        <a:p>
          <a:endParaRPr lang="en-US"/>
        </a:p>
      </dgm:t>
    </dgm:pt>
    <dgm:pt modelId="{161A2AD1-88FB-4218-89D7-2FAEA25C1D48}" type="sibTrans" cxnId="{8AF4EA38-B7DF-4D83-A6EF-D3F70EA64090}">
      <dgm:prSet/>
      <dgm:spPr/>
      <dgm:t>
        <a:bodyPr/>
        <a:lstStyle/>
        <a:p>
          <a:endParaRPr lang="en-US"/>
        </a:p>
      </dgm:t>
    </dgm:pt>
    <dgm:pt modelId="{A6A9FD7D-7300-45BB-A059-690F63CF7B0C}">
      <dgm:prSet phldrT="[Text]" phldr="0"/>
      <dgm:spPr/>
      <dgm:t>
        <a:bodyPr/>
        <a:lstStyle/>
        <a:p>
          <a:pPr rtl="0"/>
          <a:r>
            <a:rPr lang="en-US" dirty="0">
              <a:latin typeface="Calibri"/>
              <a:cs typeface="Calibri"/>
            </a:rPr>
            <a:t>Islam and Ismail (2008) suggested that motivation is an important aspect by leading functioning influence on others to work toward companies’ goals.</a:t>
          </a:r>
          <a:endParaRPr lang="en-US" dirty="0"/>
        </a:p>
      </dgm:t>
    </dgm:pt>
    <dgm:pt modelId="{1F82CC36-E821-4989-A0E1-738BE91A846D}" type="parTrans" cxnId="{A0B5990E-3B75-4987-AFC0-D2986A2C16A5}">
      <dgm:prSet/>
      <dgm:spPr/>
      <dgm:t>
        <a:bodyPr/>
        <a:lstStyle/>
        <a:p>
          <a:endParaRPr lang="en-US"/>
        </a:p>
      </dgm:t>
    </dgm:pt>
    <dgm:pt modelId="{702C9DE9-B4F1-40B1-80F2-F3660806A3F1}" type="sibTrans" cxnId="{A0B5990E-3B75-4987-AFC0-D2986A2C16A5}">
      <dgm:prSet/>
      <dgm:spPr/>
      <dgm:t>
        <a:bodyPr/>
        <a:lstStyle/>
        <a:p>
          <a:endParaRPr lang="en-US"/>
        </a:p>
      </dgm:t>
    </dgm:pt>
    <dgm:pt modelId="{2E4365EB-8477-4E49-8877-77042698D2D3}" type="pres">
      <dgm:prSet presAssocID="{DCC80FBF-4BB2-4CBA-8A97-6C8D4A1902E5}" presName="Name0" presStyleCnt="0">
        <dgm:presLayoutVars>
          <dgm:dir/>
          <dgm:animLvl val="lvl"/>
          <dgm:resizeHandles val="exact"/>
        </dgm:presLayoutVars>
      </dgm:prSet>
      <dgm:spPr/>
    </dgm:pt>
    <dgm:pt modelId="{6D0633DF-47B8-4DEF-BCE7-F49CB6263C83}" type="pres">
      <dgm:prSet presAssocID="{2B56E124-E79C-4C03-8342-20D31BEE94F7}" presName="compositeNode" presStyleCnt="0">
        <dgm:presLayoutVars>
          <dgm:bulletEnabled val="1"/>
        </dgm:presLayoutVars>
      </dgm:prSet>
      <dgm:spPr/>
    </dgm:pt>
    <dgm:pt modelId="{31184BFB-93C3-4091-BAC9-BA38B7522386}" type="pres">
      <dgm:prSet presAssocID="{2B56E124-E79C-4C03-8342-20D31BEE94F7}" presName="bgRect" presStyleLbl="node1" presStyleIdx="0" presStyleCnt="3"/>
      <dgm:spPr/>
    </dgm:pt>
    <dgm:pt modelId="{E6C6D4F5-3641-4CCA-BDA0-EB021D960379}" type="pres">
      <dgm:prSet presAssocID="{2B56E124-E79C-4C03-8342-20D31BEE94F7}" presName="parentNode" presStyleLbl="node1" presStyleIdx="0" presStyleCnt="3">
        <dgm:presLayoutVars>
          <dgm:chMax val="0"/>
          <dgm:bulletEnabled val="1"/>
        </dgm:presLayoutVars>
      </dgm:prSet>
      <dgm:spPr/>
    </dgm:pt>
    <dgm:pt modelId="{489254BF-CD28-4A4A-82B7-F76D7E3BE193}" type="pres">
      <dgm:prSet presAssocID="{2B56E124-E79C-4C03-8342-20D31BEE94F7}" presName="childNode" presStyleLbl="node1" presStyleIdx="0" presStyleCnt="3">
        <dgm:presLayoutVars>
          <dgm:bulletEnabled val="1"/>
        </dgm:presLayoutVars>
      </dgm:prSet>
      <dgm:spPr/>
    </dgm:pt>
    <dgm:pt modelId="{6809379C-F3CB-4057-B080-F314E22EFA04}" type="pres">
      <dgm:prSet presAssocID="{274688F5-6DED-46E1-A668-63299CEA8AC3}" presName="hSp" presStyleCnt="0"/>
      <dgm:spPr/>
    </dgm:pt>
    <dgm:pt modelId="{727991A5-DB06-403D-A28C-9BF24F7E7F74}" type="pres">
      <dgm:prSet presAssocID="{274688F5-6DED-46E1-A668-63299CEA8AC3}" presName="vProcSp" presStyleCnt="0"/>
      <dgm:spPr/>
    </dgm:pt>
    <dgm:pt modelId="{490136B5-4166-4FB9-893B-BB626B576831}" type="pres">
      <dgm:prSet presAssocID="{274688F5-6DED-46E1-A668-63299CEA8AC3}" presName="vSp1" presStyleCnt="0"/>
      <dgm:spPr/>
    </dgm:pt>
    <dgm:pt modelId="{FD034E99-CB0D-47CC-AD97-C73879E0F47B}" type="pres">
      <dgm:prSet presAssocID="{274688F5-6DED-46E1-A668-63299CEA8AC3}" presName="simulatedConn" presStyleLbl="solidFgAcc1" presStyleIdx="0" presStyleCnt="2"/>
      <dgm:spPr/>
    </dgm:pt>
    <dgm:pt modelId="{29346D55-8DDB-4C8D-A09A-D74743FA34DA}" type="pres">
      <dgm:prSet presAssocID="{274688F5-6DED-46E1-A668-63299CEA8AC3}" presName="vSp2" presStyleCnt="0"/>
      <dgm:spPr/>
    </dgm:pt>
    <dgm:pt modelId="{3CD9525D-9E0B-4A12-A8A6-895545D433B1}" type="pres">
      <dgm:prSet presAssocID="{274688F5-6DED-46E1-A668-63299CEA8AC3}" presName="sibTrans" presStyleCnt="0"/>
      <dgm:spPr/>
    </dgm:pt>
    <dgm:pt modelId="{7F1E946D-012D-4BA5-BD8D-F13F0759FE58}" type="pres">
      <dgm:prSet presAssocID="{818D05EC-AE66-4EE8-8FEF-4A597E2550A7}" presName="compositeNode" presStyleCnt="0">
        <dgm:presLayoutVars>
          <dgm:bulletEnabled val="1"/>
        </dgm:presLayoutVars>
      </dgm:prSet>
      <dgm:spPr/>
    </dgm:pt>
    <dgm:pt modelId="{C53A60D8-E2BE-44FF-BCA0-92BBC84BB118}" type="pres">
      <dgm:prSet presAssocID="{818D05EC-AE66-4EE8-8FEF-4A597E2550A7}" presName="bgRect" presStyleLbl="node1" presStyleIdx="1" presStyleCnt="3"/>
      <dgm:spPr/>
    </dgm:pt>
    <dgm:pt modelId="{56B1B791-1EB7-43BE-8C8A-3685D4FF4B27}" type="pres">
      <dgm:prSet presAssocID="{818D05EC-AE66-4EE8-8FEF-4A597E2550A7}" presName="parentNode" presStyleLbl="node1" presStyleIdx="1" presStyleCnt="3">
        <dgm:presLayoutVars>
          <dgm:chMax val="0"/>
          <dgm:bulletEnabled val="1"/>
        </dgm:presLayoutVars>
      </dgm:prSet>
      <dgm:spPr/>
    </dgm:pt>
    <dgm:pt modelId="{002248C8-264F-4A69-A065-C574A73B0931}" type="pres">
      <dgm:prSet presAssocID="{818D05EC-AE66-4EE8-8FEF-4A597E2550A7}" presName="childNode" presStyleLbl="node1" presStyleIdx="1" presStyleCnt="3">
        <dgm:presLayoutVars>
          <dgm:bulletEnabled val="1"/>
        </dgm:presLayoutVars>
      </dgm:prSet>
      <dgm:spPr/>
    </dgm:pt>
    <dgm:pt modelId="{FCAF7850-674C-458E-B345-DAFB5039170B}" type="pres">
      <dgm:prSet presAssocID="{77F36D4D-8CA8-4E22-8E91-9E2B46D9C9DC}" presName="hSp" presStyleCnt="0"/>
      <dgm:spPr/>
    </dgm:pt>
    <dgm:pt modelId="{8D63B4AB-8C23-4C5E-B4CA-570E3CB64DCD}" type="pres">
      <dgm:prSet presAssocID="{77F36D4D-8CA8-4E22-8E91-9E2B46D9C9DC}" presName="vProcSp" presStyleCnt="0"/>
      <dgm:spPr/>
    </dgm:pt>
    <dgm:pt modelId="{C30D97D9-3AEE-4B40-A344-9B23FDE25CB3}" type="pres">
      <dgm:prSet presAssocID="{77F36D4D-8CA8-4E22-8E91-9E2B46D9C9DC}" presName="vSp1" presStyleCnt="0"/>
      <dgm:spPr/>
    </dgm:pt>
    <dgm:pt modelId="{CDF393D6-6D34-4948-9EF9-1A87FF0CC992}" type="pres">
      <dgm:prSet presAssocID="{77F36D4D-8CA8-4E22-8E91-9E2B46D9C9DC}" presName="simulatedConn" presStyleLbl="solidFgAcc1" presStyleIdx="1" presStyleCnt="2"/>
      <dgm:spPr/>
    </dgm:pt>
    <dgm:pt modelId="{1F5E3A9F-02D0-441F-8B96-C27459CD6CF0}" type="pres">
      <dgm:prSet presAssocID="{77F36D4D-8CA8-4E22-8E91-9E2B46D9C9DC}" presName="vSp2" presStyleCnt="0"/>
      <dgm:spPr/>
    </dgm:pt>
    <dgm:pt modelId="{F2D46185-5290-4C37-8693-AB0526BA0A59}" type="pres">
      <dgm:prSet presAssocID="{77F36D4D-8CA8-4E22-8E91-9E2B46D9C9DC}" presName="sibTrans" presStyleCnt="0"/>
      <dgm:spPr/>
    </dgm:pt>
    <dgm:pt modelId="{2BD11706-77A5-4528-8E6D-9A95F053372A}" type="pres">
      <dgm:prSet presAssocID="{7618C31D-8B75-4285-8398-7BB9DDAC4366}" presName="compositeNode" presStyleCnt="0">
        <dgm:presLayoutVars>
          <dgm:bulletEnabled val="1"/>
        </dgm:presLayoutVars>
      </dgm:prSet>
      <dgm:spPr/>
    </dgm:pt>
    <dgm:pt modelId="{1FEB57CE-8358-414F-A644-59D8002A1F07}" type="pres">
      <dgm:prSet presAssocID="{7618C31D-8B75-4285-8398-7BB9DDAC4366}" presName="bgRect" presStyleLbl="node1" presStyleIdx="2" presStyleCnt="3"/>
      <dgm:spPr/>
    </dgm:pt>
    <dgm:pt modelId="{2B2D924A-07E9-44AE-8782-A76363B21119}" type="pres">
      <dgm:prSet presAssocID="{7618C31D-8B75-4285-8398-7BB9DDAC4366}" presName="parentNode" presStyleLbl="node1" presStyleIdx="2" presStyleCnt="3">
        <dgm:presLayoutVars>
          <dgm:chMax val="0"/>
          <dgm:bulletEnabled val="1"/>
        </dgm:presLayoutVars>
      </dgm:prSet>
      <dgm:spPr/>
    </dgm:pt>
    <dgm:pt modelId="{11F5F0F6-6648-4C06-8F8D-EF256F84CE46}" type="pres">
      <dgm:prSet presAssocID="{7618C31D-8B75-4285-8398-7BB9DDAC4366}" presName="childNode" presStyleLbl="node1" presStyleIdx="2" presStyleCnt="3">
        <dgm:presLayoutVars>
          <dgm:bulletEnabled val="1"/>
        </dgm:presLayoutVars>
      </dgm:prSet>
      <dgm:spPr/>
    </dgm:pt>
  </dgm:ptLst>
  <dgm:cxnLst>
    <dgm:cxn modelId="{A0B5990E-3B75-4987-AFC0-D2986A2C16A5}" srcId="{7618C31D-8B75-4285-8398-7BB9DDAC4366}" destId="{A6A9FD7D-7300-45BB-A059-690F63CF7B0C}" srcOrd="0" destOrd="0" parTransId="{1F82CC36-E821-4989-A0E1-738BE91A846D}" sibTransId="{702C9DE9-B4F1-40B1-80F2-F3660806A3F1}"/>
    <dgm:cxn modelId="{2624E211-9919-44D5-B266-4DA87DEEF4C5}" srcId="{818D05EC-AE66-4EE8-8FEF-4A597E2550A7}" destId="{5DE8A6D6-D833-4CA5-978E-8AB782447D0A}" srcOrd="0" destOrd="0" parTransId="{FA6A0D4E-5FF6-4300-9DAD-20C71D927CB3}" sibTransId="{41E6EBFC-BBDC-4E40-8662-5EA24DBED50C}"/>
    <dgm:cxn modelId="{7AD8442A-86BA-4F47-82AF-67BCE971F3B8}" type="presOf" srcId="{818D05EC-AE66-4EE8-8FEF-4A597E2550A7}" destId="{C53A60D8-E2BE-44FF-BCA0-92BBC84BB118}" srcOrd="0" destOrd="0" presId="urn:microsoft.com/office/officeart/2005/8/layout/hProcess7"/>
    <dgm:cxn modelId="{8AF4EA38-B7DF-4D83-A6EF-D3F70EA64090}" srcId="{DCC80FBF-4BB2-4CBA-8A97-6C8D4A1902E5}" destId="{7618C31D-8B75-4285-8398-7BB9DDAC4366}" srcOrd="2" destOrd="0" parTransId="{38A94908-F761-4F47-ADAA-D2ED4D62559E}" sibTransId="{161A2AD1-88FB-4218-89D7-2FAEA25C1D48}"/>
    <dgm:cxn modelId="{9549C573-B16F-4EDE-8CDA-C9C97F3A520F}" type="presOf" srcId="{818D05EC-AE66-4EE8-8FEF-4A597E2550A7}" destId="{56B1B791-1EB7-43BE-8C8A-3685D4FF4B27}" srcOrd="1" destOrd="0" presId="urn:microsoft.com/office/officeart/2005/8/layout/hProcess7"/>
    <dgm:cxn modelId="{8AA54876-E7BB-4E2E-A8A9-CD5925C954BB}" type="presOf" srcId="{5DE8A6D6-D833-4CA5-978E-8AB782447D0A}" destId="{002248C8-264F-4A69-A065-C574A73B0931}" srcOrd="0" destOrd="0" presId="urn:microsoft.com/office/officeart/2005/8/layout/hProcess7"/>
    <dgm:cxn modelId="{66AEB079-4585-4F35-9ACB-6C222AD185C0}" type="presOf" srcId="{7618C31D-8B75-4285-8398-7BB9DDAC4366}" destId="{1FEB57CE-8358-414F-A644-59D8002A1F07}" srcOrd="0" destOrd="0" presId="urn:microsoft.com/office/officeart/2005/8/layout/hProcess7"/>
    <dgm:cxn modelId="{A26D4D8F-B05C-4A14-B28C-0F209C763A8F}" type="presOf" srcId="{7618C31D-8B75-4285-8398-7BB9DDAC4366}" destId="{2B2D924A-07E9-44AE-8782-A76363B21119}" srcOrd="1" destOrd="0" presId="urn:microsoft.com/office/officeart/2005/8/layout/hProcess7"/>
    <dgm:cxn modelId="{B8388A95-0D65-4629-A906-EA948CEB5508}" srcId="{DCC80FBF-4BB2-4CBA-8A97-6C8D4A1902E5}" destId="{818D05EC-AE66-4EE8-8FEF-4A597E2550A7}" srcOrd="1" destOrd="0" parTransId="{5855A414-1C9E-473D-82FF-137C6266BBBF}" sibTransId="{77F36D4D-8CA8-4E22-8E91-9E2B46D9C9DC}"/>
    <dgm:cxn modelId="{EBF6C99C-6953-44E9-9063-CC15F03F2EE3}" srcId="{2B56E124-E79C-4C03-8342-20D31BEE94F7}" destId="{46C6CDB8-F9D3-45C4-B916-5075B1DFA8DB}" srcOrd="0" destOrd="0" parTransId="{A877C3A5-CE10-47E0-8082-F40B892F3BEE}" sibTransId="{F4C8055C-AD99-4CF8-9A03-D0D57202976F}"/>
    <dgm:cxn modelId="{E9C452C9-C687-4F7A-950E-0A9DDF906B04}" type="presOf" srcId="{46C6CDB8-F9D3-45C4-B916-5075B1DFA8DB}" destId="{489254BF-CD28-4A4A-82B7-F76D7E3BE193}" srcOrd="0" destOrd="0" presId="urn:microsoft.com/office/officeart/2005/8/layout/hProcess7"/>
    <dgm:cxn modelId="{E6BC41CB-FD6E-48AA-AAA3-74487FD4CF3D}" type="presOf" srcId="{A6A9FD7D-7300-45BB-A059-690F63CF7B0C}" destId="{11F5F0F6-6648-4C06-8F8D-EF256F84CE46}" srcOrd="0" destOrd="0" presId="urn:microsoft.com/office/officeart/2005/8/layout/hProcess7"/>
    <dgm:cxn modelId="{01F841D2-D448-4418-A181-B8136F368EFF}" type="presOf" srcId="{DCC80FBF-4BB2-4CBA-8A97-6C8D4A1902E5}" destId="{2E4365EB-8477-4E49-8877-77042698D2D3}" srcOrd="0" destOrd="0" presId="urn:microsoft.com/office/officeart/2005/8/layout/hProcess7"/>
    <dgm:cxn modelId="{8D7E78E1-A12E-4180-ACA4-57023CF18098}" srcId="{DCC80FBF-4BB2-4CBA-8A97-6C8D4A1902E5}" destId="{2B56E124-E79C-4C03-8342-20D31BEE94F7}" srcOrd="0" destOrd="0" parTransId="{049D3AFD-D40D-4A43-9755-646CC51BBBF9}" sibTransId="{274688F5-6DED-46E1-A668-63299CEA8AC3}"/>
    <dgm:cxn modelId="{F6997AF8-18DB-4A5D-A97C-7FD6A426CE5D}" type="presOf" srcId="{2B56E124-E79C-4C03-8342-20D31BEE94F7}" destId="{E6C6D4F5-3641-4CCA-BDA0-EB021D960379}" srcOrd="1" destOrd="0" presId="urn:microsoft.com/office/officeart/2005/8/layout/hProcess7"/>
    <dgm:cxn modelId="{A7A302FF-03DF-4B9F-BC3A-3D30D9822EB2}" type="presOf" srcId="{2B56E124-E79C-4C03-8342-20D31BEE94F7}" destId="{31184BFB-93C3-4091-BAC9-BA38B7522386}" srcOrd="0" destOrd="0" presId="urn:microsoft.com/office/officeart/2005/8/layout/hProcess7"/>
    <dgm:cxn modelId="{3B6FADCA-0E9C-4485-8D29-20D83787A9C8}" type="presParOf" srcId="{2E4365EB-8477-4E49-8877-77042698D2D3}" destId="{6D0633DF-47B8-4DEF-BCE7-F49CB6263C83}" srcOrd="0" destOrd="0" presId="urn:microsoft.com/office/officeart/2005/8/layout/hProcess7"/>
    <dgm:cxn modelId="{8669A151-010A-436E-A15C-1EB25C094C51}" type="presParOf" srcId="{6D0633DF-47B8-4DEF-BCE7-F49CB6263C83}" destId="{31184BFB-93C3-4091-BAC9-BA38B7522386}" srcOrd="0" destOrd="0" presId="urn:microsoft.com/office/officeart/2005/8/layout/hProcess7"/>
    <dgm:cxn modelId="{F28700D1-E42B-4B0B-9ABB-BB0F291D8B4A}" type="presParOf" srcId="{6D0633DF-47B8-4DEF-BCE7-F49CB6263C83}" destId="{E6C6D4F5-3641-4CCA-BDA0-EB021D960379}" srcOrd="1" destOrd="0" presId="urn:microsoft.com/office/officeart/2005/8/layout/hProcess7"/>
    <dgm:cxn modelId="{58BEAA07-D9E8-4237-BF07-1A95552502F7}" type="presParOf" srcId="{6D0633DF-47B8-4DEF-BCE7-F49CB6263C83}" destId="{489254BF-CD28-4A4A-82B7-F76D7E3BE193}" srcOrd="2" destOrd="0" presId="urn:microsoft.com/office/officeart/2005/8/layout/hProcess7"/>
    <dgm:cxn modelId="{84C988F6-46BF-4AE6-ADB1-D073F1E499E5}" type="presParOf" srcId="{2E4365EB-8477-4E49-8877-77042698D2D3}" destId="{6809379C-F3CB-4057-B080-F314E22EFA04}" srcOrd="1" destOrd="0" presId="urn:microsoft.com/office/officeart/2005/8/layout/hProcess7"/>
    <dgm:cxn modelId="{873782F8-12DD-4CE4-8578-CBE655476287}" type="presParOf" srcId="{2E4365EB-8477-4E49-8877-77042698D2D3}" destId="{727991A5-DB06-403D-A28C-9BF24F7E7F74}" srcOrd="2" destOrd="0" presId="urn:microsoft.com/office/officeart/2005/8/layout/hProcess7"/>
    <dgm:cxn modelId="{F40EF099-A418-431D-B9C2-6CC083BB28D1}" type="presParOf" srcId="{727991A5-DB06-403D-A28C-9BF24F7E7F74}" destId="{490136B5-4166-4FB9-893B-BB626B576831}" srcOrd="0" destOrd="0" presId="urn:microsoft.com/office/officeart/2005/8/layout/hProcess7"/>
    <dgm:cxn modelId="{90CFD4EE-716B-49FE-93A7-AE0C1041982B}" type="presParOf" srcId="{727991A5-DB06-403D-A28C-9BF24F7E7F74}" destId="{FD034E99-CB0D-47CC-AD97-C73879E0F47B}" srcOrd="1" destOrd="0" presId="urn:microsoft.com/office/officeart/2005/8/layout/hProcess7"/>
    <dgm:cxn modelId="{49DD109E-FA0D-4C86-848C-AAC24D59CB24}" type="presParOf" srcId="{727991A5-DB06-403D-A28C-9BF24F7E7F74}" destId="{29346D55-8DDB-4C8D-A09A-D74743FA34DA}" srcOrd="2" destOrd="0" presId="urn:microsoft.com/office/officeart/2005/8/layout/hProcess7"/>
    <dgm:cxn modelId="{1BF82DED-01CC-462E-8520-3DEFD040A187}" type="presParOf" srcId="{2E4365EB-8477-4E49-8877-77042698D2D3}" destId="{3CD9525D-9E0B-4A12-A8A6-895545D433B1}" srcOrd="3" destOrd="0" presId="urn:microsoft.com/office/officeart/2005/8/layout/hProcess7"/>
    <dgm:cxn modelId="{B202961A-E8BF-4D78-855C-E2D8371794FF}" type="presParOf" srcId="{2E4365EB-8477-4E49-8877-77042698D2D3}" destId="{7F1E946D-012D-4BA5-BD8D-F13F0759FE58}" srcOrd="4" destOrd="0" presId="urn:microsoft.com/office/officeart/2005/8/layout/hProcess7"/>
    <dgm:cxn modelId="{B9D9446A-9F1A-488D-8797-505F8E95F4E9}" type="presParOf" srcId="{7F1E946D-012D-4BA5-BD8D-F13F0759FE58}" destId="{C53A60D8-E2BE-44FF-BCA0-92BBC84BB118}" srcOrd="0" destOrd="0" presId="urn:microsoft.com/office/officeart/2005/8/layout/hProcess7"/>
    <dgm:cxn modelId="{0C924167-67EC-47CD-902F-1D41DB4999B1}" type="presParOf" srcId="{7F1E946D-012D-4BA5-BD8D-F13F0759FE58}" destId="{56B1B791-1EB7-43BE-8C8A-3685D4FF4B27}" srcOrd="1" destOrd="0" presId="urn:microsoft.com/office/officeart/2005/8/layout/hProcess7"/>
    <dgm:cxn modelId="{D66792BA-E165-4442-AE4E-7DD1277A76BD}" type="presParOf" srcId="{7F1E946D-012D-4BA5-BD8D-F13F0759FE58}" destId="{002248C8-264F-4A69-A065-C574A73B0931}" srcOrd="2" destOrd="0" presId="urn:microsoft.com/office/officeart/2005/8/layout/hProcess7"/>
    <dgm:cxn modelId="{570D5D6B-460F-43DC-8230-4A545DDFFA75}" type="presParOf" srcId="{2E4365EB-8477-4E49-8877-77042698D2D3}" destId="{FCAF7850-674C-458E-B345-DAFB5039170B}" srcOrd="5" destOrd="0" presId="urn:microsoft.com/office/officeart/2005/8/layout/hProcess7"/>
    <dgm:cxn modelId="{77A3C231-A59F-4072-977C-55C748077E12}" type="presParOf" srcId="{2E4365EB-8477-4E49-8877-77042698D2D3}" destId="{8D63B4AB-8C23-4C5E-B4CA-570E3CB64DCD}" srcOrd="6" destOrd="0" presId="urn:microsoft.com/office/officeart/2005/8/layout/hProcess7"/>
    <dgm:cxn modelId="{590E4A99-BB25-4BBD-A51D-CF4D7849DBB1}" type="presParOf" srcId="{8D63B4AB-8C23-4C5E-B4CA-570E3CB64DCD}" destId="{C30D97D9-3AEE-4B40-A344-9B23FDE25CB3}" srcOrd="0" destOrd="0" presId="urn:microsoft.com/office/officeart/2005/8/layout/hProcess7"/>
    <dgm:cxn modelId="{5E903C69-E729-45C4-96B9-2A0E0E7F75C3}" type="presParOf" srcId="{8D63B4AB-8C23-4C5E-B4CA-570E3CB64DCD}" destId="{CDF393D6-6D34-4948-9EF9-1A87FF0CC992}" srcOrd="1" destOrd="0" presId="urn:microsoft.com/office/officeart/2005/8/layout/hProcess7"/>
    <dgm:cxn modelId="{DD1586DA-70BB-420B-9778-D8DAF039A9CA}" type="presParOf" srcId="{8D63B4AB-8C23-4C5E-B4CA-570E3CB64DCD}" destId="{1F5E3A9F-02D0-441F-8B96-C27459CD6CF0}" srcOrd="2" destOrd="0" presId="urn:microsoft.com/office/officeart/2005/8/layout/hProcess7"/>
    <dgm:cxn modelId="{62BF5A84-CB64-48EE-8755-2B348C170E54}" type="presParOf" srcId="{2E4365EB-8477-4E49-8877-77042698D2D3}" destId="{F2D46185-5290-4C37-8693-AB0526BA0A59}" srcOrd="7" destOrd="0" presId="urn:microsoft.com/office/officeart/2005/8/layout/hProcess7"/>
    <dgm:cxn modelId="{4167C1DE-7FCA-4418-97F9-AD229CB6408D}" type="presParOf" srcId="{2E4365EB-8477-4E49-8877-77042698D2D3}" destId="{2BD11706-77A5-4528-8E6D-9A95F053372A}" srcOrd="8" destOrd="0" presId="urn:microsoft.com/office/officeart/2005/8/layout/hProcess7"/>
    <dgm:cxn modelId="{63DB98BF-3F8A-4916-B8AF-282FE3BF5FBD}" type="presParOf" srcId="{2BD11706-77A5-4528-8E6D-9A95F053372A}" destId="{1FEB57CE-8358-414F-A644-59D8002A1F07}" srcOrd="0" destOrd="0" presId="urn:microsoft.com/office/officeart/2005/8/layout/hProcess7"/>
    <dgm:cxn modelId="{E24DF1A2-A6A1-4175-B966-D441678248CF}" type="presParOf" srcId="{2BD11706-77A5-4528-8E6D-9A95F053372A}" destId="{2B2D924A-07E9-44AE-8782-A76363B21119}" srcOrd="1" destOrd="0" presId="urn:microsoft.com/office/officeart/2005/8/layout/hProcess7"/>
    <dgm:cxn modelId="{C68AC980-970E-48FE-BB6D-86DF0A47AA90}" type="presParOf" srcId="{2BD11706-77A5-4528-8E6D-9A95F053372A}" destId="{11F5F0F6-6648-4C06-8F8D-EF256F84CE46}"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1FD048-9DAC-4D40-9140-BBEE8764BBD2}"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F222EC49-9881-4587-BF9E-F3123FBC51AE}">
      <dgm:prSet phldrT="[Text]" phldr="0"/>
      <dgm:spPr/>
      <dgm:t>
        <a:bodyPr/>
        <a:lstStyle/>
        <a:p>
          <a:pPr rtl="0"/>
          <a:r>
            <a:rPr lang="en-US" dirty="0">
              <a:latin typeface="Calibri Light" panose="020F0302020204030204"/>
            </a:rPr>
            <a:t> Need</a:t>
          </a:r>
          <a:endParaRPr lang="en-US" dirty="0"/>
        </a:p>
      </dgm:t>
    </dgm:pt>
    <dgm:pt modelId="{35429160-CE4E-43D8-AC86-B73D63AABDDD}" type="parTrans" cxnId="{458807E3-1640-4C6E-81DE-94F59F2DD806}">
      <dgm:prSet/>
      <dgm:spPr/>
      <dgm:t>
        <a:bodyPr/>
        <a:lstStyle/>
        <a:p>
          <a:endParaRPr lang="en-US"/>
        </a:p>
      </dgm:t>
    </dgm:pt>
    <dgm:pt modelId="{A21E85D1-046C-45B2-9C93-67EDBF6C761F}" type="sibTrans" cxnId="{458807E3-1640-4C6E-81DE-94F59F2DD806}">
      <dgm:prSet/>
      <dgm:spPr/>
      <dgm:t>
        <a:bodyPr/>
        <a:lstStyle/>
        <a:p>
          <a:endParaRPr lang="en-US"/>
        </a:p>
      </dgm:t>
    </dgm:pt>
    <dgm:pt modelId="{482C333A-12CA-4728-A07C-66CB39AB7B91}">
      <dgm:prSet phldrT="[Text]" phldr="0"/>
      <dgm:spPr/>
      <dgm:t>
        <a:bodyPr/>
        <a:lstStyle/>
        <a:p>
          <a:pPr rtl="0"/>
          <a:r>
            <a:rPr lang="en-US" dirty="0">
              <a:latin typeface="Calibri Light" panose="020F0302020204030204"/>
            </a:rPr>
            <a:t> Establish Goal</a:t>
          </a:r>
          <a:endParaRPr lang="en-US" dirty="0"/>
        </a:p>
      </dgm:t>
    </dgm:pt>
    <dgm:pt modelId="{479EAE2B-4F3E-4404-A683-0D31FF7F2038}" type="parTrans" cxnId="{6B711EDB-343C-43BB-A549-C22D6F7BF243}">
      <dgm:prSet/>
      <dgm:spPr/>
      <dgm:t>
        <a:bodyPr/>
        <a:lstStyle/>
        <a:p>
          <a:endParaRPr lang="en-US"/>
        </a:p>
      </dgm:t>
    </dgm:pt>
    <dgm:pt modelId="{D12DBBE8-DA70-4E4D-8545-496B40BE40C4}" type="sibTrans" cxnId="{6B711EDB-343C-43BB-A549-C22D6F7BF243}">
      <dgm:prSet/>
      <dgm:spPr/>
      <dgm:t>
        <a:bodyPr/>
        <a:lstStyle/>
        <a:p>
          <a:endParaRPr lang="en-US"/>
        </a:p>
      </dgm:t>
    </dgm:pt>
    <dgm:pt modelId="{81BF2CE2-2632-4EE5-9E62-7E86337D518B}">
      <dgm:prSet phldrT="[Text]" phldr="0"/>
      <dgm:spPr/>
      <dgm:t>
        <a:bodyPr/>
        <a:lstStyle/>
        <a:p>
          <a:pPr rtl="0"/>
          <a:r>
            <a:rPr lang="en-US" dirty="0">
              <a:latin typeface="Calibri Light" panose="020F0302020204030204"/>
            </a:rPr>
            <a:t> Take an Action</a:t>
          </a:r>
          <a:endParaRPr lang="en-US" dirty="0"/>
        </a:p>
      </dgm:t>
    </dgm:pt>
    <dgm:pt modelId="{41BF8C68-81F8-48CB-B737-288123389519}" type="parTrans" cxnId="{4F13AEB5-2BCF-4F54-9516-9C922D8EFC00}">
      <dgm:prSet/>
      <dgm:spPr/>
      <dgm:t>
        <a:bodyPr/>
        <a:lstStyle/>
        <a:p>
          <a:endParaRPr lang="en-US"/>
        </a:p>
      </dgm:t>
    </dgm:pt>
    <dgm:pt modelId="{76653BDE-FB65-40B9-BF2C-F3BA80EDEB5F}" type="sibTrans" cxnId="{4F13AEB5-2BCF-4F54-9516-9C922D8EFC00}">
      <dgm:prSet/>
      <dgm:spPr/>
      <dgm:t>
        <a:bodyPr/>
        <a:lstStyle/>
        <a:p>
          <a:endParaRPr lang="en-US"/>
        </a:p>
      </dgm:t>
    </dgm:pt>
    <dgm:pt modelId="{BD2EDCBB-57D3-4193-ABCB-DDCCE171E1E7}">
      <dgm:prSet phldrT="[Text]" phldr="0"/>
      <dgm:spPr/>
      <dgm:t>
        <a:bodyPr/>
        <a:lstStyle/>
        <a:p>
          <a:pPr rtl="0"/>
          <a:r>
            <a:rPr lang="en-US" dirty="0">
              <a:latin typeface="Calibri Light" panose="020F0302020204030204"/>
            </a:rPr>
            <a:t> Attein Goal</a:t>
          </a:r>
          <a:endParaRPr lang="en-US" dirty="0"/>
        </a:p>
      </dgm:t>
    </dgm:pt>
    <dgm:pt modelId="{952F80B1-F7F0-40D6-9F1D-28BD3C2EC434}" type="parTrans" cxnId="{EC6F4A46-25CA-476A-86D6-5513771D0F1A}">
      <dgm:prSet/>
      <dgm:spPr/>
      <dgm:t>
        <a:bodyPr/>
        <a:lstStyle/>
        <a:p>
          <a:endParaRPr lang="en-US"/>
        </a:p>
      </dgm:t>
    </dgm:pt>
    <dgm:pt modelId="{A3EE691E-E152-4E74-9022-74429EF0C1AB}" type="sibTrans" cxnId="{EC6F4A46-25CA-476A-86D6-5513771D0F1A}">
      <dgm:prSet/>
      <dgm:spPr/>
      <dgm:t>
        <a:bodyPr/>
        <a:lstStyle/>
        <a:p>
          <a:endParaRPr lang="en-US"/>
        </a:p>
      </dgm:t>
    </dgm:pt>
    <dgm:pt modelId="{709AF70F-1841-4228-B9EF-217323CFE19A}" type="pres">
      <dgm:prSet presAssocID="{EB1FD048-9DAC-4D40-9140-BBEE8764BBD2}" presName="cycle" presStyleCnt="0">
        <dgm:presLayoutVars>
          <dgm:dir/>
          <dgm:resizeHandles val="exact"/>
        </dgm:presLayoutVars>
      </dgm:prSet>
      <dgm:spPr/>
    </dgm:pt>
    <dgm:pt modelId="{28D3083E-02E5-4948-A2EE-8B27F431B337}" type="pres">
      <dgm:prSet presAssocID="{F222EC49-9881-4587-BF9E-F3123FBC51AE}" presName="node" presStyleLbl="node1" presStyleIdx="0" presStyleCnt="4">
        <dgm:presLayoutVars>
          <dgm:bulletEnabled val="1"/>
        </dgm:presLayoutVars>
      </dgm:prSet>
      <dgm:spPr/>
    </dgm:pt>
    <dgm:pt modelId="{DD976742-5045-46DD-8633-7D063142C8CC}" type="pres">
      <dgm:prSet presAssocID="{F222EC49-9881-4587-BF9E-F3123FBC51AE}" presName="spNode" presStyleCnt="0"/>
      <dgm:spPr/>
    </dgm:pt>
    <dgm:pt modelId="{2DDE25D8-5D2E-4F31-99FC-C9FC21887998}" type="pres">
      <dgm:prSet presAssocID="{A21E85D1-046C-45B2-9C93-67EDBF6C761F}" presName="sibTrans" presStyleLbl="sibTrans1D1" presStyleIdx="0" presStyleCnt="4"/>
      <dgm:spPr/>
    </dgm:pt>
    <dgm:pt modelId="{326C4BF1-76B4-428F-9902-53CBD8138B0C}" type="pres">
      <dgm:prSet presAssocID="{482C333A-12CA-4728-A07C-66CB39AB7B91}" presName="node" presStyleLbl="node1" presStyleIdx="1" presStyleCnt="4">
        <dgm:presLayoutVars>
          <dgm:bulletEnabled val="1"/>
        </dgm:presLayoutVars>
      </dgm:prSet>
      <dgm:spPr/>
    </dgm:pt>
    <dgm:pt modelId="{40B2F85B-AD88-40A2-A0D4-E4B54A1E62E7}" type="pres">
      <dgm:prSet presAssocID="{482C333A-12CA-4728-A07C-66CB39AB7B91}" presName="spNode" presStyleCnt="0"/>
      <dgm:spPr/>
    </dgm:pt>
    <dgm:pt modelId="{8A5CFA56-01F2-4A81-9074-A2FF0F6E267A}" type="pres">
      <dgm:prSet presAssocID="{D12DBBE8-DA70-4E4D-8545-496B40BE40C4}" presName="sibTrans" presStyleLbl="sibTrans1D1" presStyleIdx="1" presStyleCnt="4"/>
      <dgm:spPr/>
    </dgm:pt>
    <dgm:pt modelId="{43A40869-42F4-4E48-9CBE-181FB4DD2771}" type="pres">
      <dgm:prSet presAssocID="{81BF2CE2-2632-4EE5-9E62-7E86337D518B}" presName="node" presStyleLbl="node1" presStyleIdx="2" presStyleCnt="4">
        <dgm:presLayoutVars>
          <dgm:bulletEnabled val="1"/>
        </dgm:presLayoutVars>
      </dgm:prSet>
      <dgm:spPr/>
    </dgm:pt>
    <dgm:pt modelId="{FB6745F0-A576-42BA-B6CD-6363E251C4F2}" type="pres">
      <dgm:prSet presAssocID="{81BF2CE2-2632-4EE5-9E62-7E86337D518B}" presName="spNode" presStyleCnt="0"/>
      <dgm:spPr/>
    </dgm:pt>
    <dgm:pt modelId="{C1BB73FC-4BBF-4C18-846C-AC19C98A1FBA}" type="pres">
      <dgm:prSet presAssocID="{76653BDE-FB65-40B9-BF2C-F3BA80EDEB5F}" presName="sibTrans" presStyleLbl="sibTrans1D1" presStyleIdx="2" presStyleCnt="4"/>
      <dgm:spPr/>
    </dgm:pt>
    <dgm:pt modelId="{82B7A3AC-E760-41D7-9259-942118FE51AB}" type="pres">
      <dgm:prSet presAssocID="{BD2EDCBB-57D3-4193-ABCB-DDCCE171E1E7}" presName="node" presStyleLbl="node1" presStyleIdx="3" presStyleCnt="4">
        <dgm:presLayoutVars>
          <dgm:bulletEnabled val="1"/>
        </dgm:presLayoutVars>
      </dgm:prSet>
      <dgm:spPr/>
    </dgm:pt>
    <dgm:pt modelId="{A72D0BEA-4E76-4D57-92DE-6AB9A565A532}" type="pres">
      <dgm:prSet presAssocID="{BD2EDCBB-57D3-4193-ABCB-DDCCE171E1E7}" presName="spNode" presStyleCnt="0"/>
      <dgm:spPr/>
    </dgm:pt>
    <dgm:pt modelId="{7F9D67B2-F8AC-459E-938C-A9C98691D90F}" type="pres">
      <dgm:prSet presAssocID="{A3EE691E-E152-4E74-9022-74429EF0C1AB}" presName="sibTrans" presStyleLbl="sibTrans1D1" presStyleIdx="3" presStyleCnt="4"/>
      <dgm:spPr/>
    </dgm:pt>
  </dgm:ptLst>
  <dgm:cxnLst>
    <dgm:cxn modelId="{16EEB204-D84F-4FCC-980D-E01D0750941C}" type="presOf" srcId="{EB1FD048-9DAC-4D40-9140-BBEE8764BBD2}" destId="{709AF70F-1841-4228-B9EF-217323CFE19A}" srcOrd="0" destOrd="0" presId="urn:microsoft.com/office/officeart/2005/8/layout/cycle5"/>
    <dgm:cxn modelId="{0E750C12-77A2-46A0-B3A4-9450B7FA3201}" type="presOf" srcId="{81BF2CE2-2632-4EE5-9E62-7E86337D518B}" destId="{43A40869-42F4-4E48-9CBE-181FB4DD2771}" srcOrd="0" destOrd="0" presId="urn:microsoft.com/office/officeart/2005/8/layout/cycle5"/>
    <dgm:cxn modelId="{F695DD40-910C-4454-8CA9-5312B216AA19}" type="presOf" srcId="{76653BDE-FB65-40B9-BF2C-F3BA80EDEB5F}" destId="{C1BB73FC-4BBF-4C18-846C-AC19C98A1FBA}" srcOrd="0" destOrd="0" presId="urn:microsoft.com/office/officeart/2005/8/layout/cycle5"/>
    <dgm:cxn modelId="{EC6F4A46-25CA-476A-86D6-5513771D0F1A}" srcId="{EB1FD048-9DAC-4D40-9140-BBEE8764BBD2}" destId="{BD2EDCBB-57D3-4193-ABCB-DDCCE171E1E7}" srcOrd="3" destOrd="0" parTransId="{952F80B1-F7F0-40D6-9F1D-28BD3C2EC434}" sibTransId="{A3EE691E-E152-4E74-9022-74429EF0C1AB}"/>
    <dgm:cxn modelId="{72CAD07C-547C-4620-BFFB-2101A0587932}" type="presOf" srcId="{D12DBBE8-DA70-4E4D-8545-496B40BE40C4}" destId="{8A5CFA56-01F2-4A81-9074-A2FF0F6E267A}" srcOrd="0" destOrd="0" presId="urn:microsoft.com/office/officeart/2005/8/layout/cycle5"/>
    <dgm:cxn modelId="{32BD6B8A-2930-45E2-8E01-5491AD5E33F9}" type="presOf" srcId="{A3EE691E-E152-4E74-9022-74429EF0C1AB}" destId="{7F9D67B2-F8AC-459E-938C-A9C98691D90F}" srcOrd="0" destOrd="0" presId="urn:microsoft.com/office/officeart/2005/8/layout/cycle5"/>
    <dgm:cxn modelId="{78742CB3-4B61-40CD-9B57-7070850D0D5D}" type="presOf" srcId="{F222EC49-9881-4587-BF9E-F3123FBC51AE}" destId="{28D3083E-02E5-4948-A2EE-8B27F431B337}" srcOrd="0" destOrd="0" presId="urn:microsoft.com/office/officeart/2005/8/layout/cycle5"/>
    <dgm:cxn modelId="{4F13AEB5-2BCF-4F54-9516-9C922D8EFC00}" srcId="{EB1FD048-9DAC-4D40-9140-BBEE8764BBD2}" destId="{81BF2CE2-2632-4EE5-9E62-7E86337D518B}" srcOrd="2" destOrd="0" parTransId="{41BF8C68-81F8-48CB-B737-288123389519}" sibTransId="{76653BDE-FB65-40B9-BF2C-F3BA80EDEB5F}"/>
    <dgm:cxn modelId="{CD77AFD6-1867-4EBA-8497-CE828A4CBB41}" type="presOf" srcId="{482C333A-12CA-4728-A07C-66CB39AB7B91}" destId="{326C4BF1-76B4-428F-9902-53CBD8138B0C}" srcOrd="0" destOrd="0" presId="urn:microsoft.com/office/officeart/2005/8/layout/cycle5"/>
    <dgm:cxn modelId="{6B711EDB-343C-43BB-A549-C22D6F7BF243}" srcId="{EB1FD048-9DAC-4D40-9140-BBEE8764BBD2}" destId="{482C333A-12CA-4728-A07C-66CB39AB7B91}" srcOrd="1" destOrd="0" parTransId="{479EAE2B-4F3E-4404-A683-0D31FF7F2038}" sibTransId="{D12DBBE8-DA70-4E4D-8545-496B40BE40C4}"/>
    <dgm:cxn modelId="{458807E3-1640-4C6E-81DE-94F59F2DD806}" srcId="{EB1FD048-9DAC-4D40-9140-BBEE8764BBD2}" destId="{F222EC49-9881-4587-BF9E-F3123FBC51AE}" srcOrd="0" destOrd="0" parTransId="{35429160-CE4E-43D8-AC86-B73D63AABDDD}" sibTransId="{A21E85D1-046C-45B2-9C93-67EDBF6C761F}"/>
    <dgm:cxn modelId="{837471E4-AC77-4A47-9596-6E75A3A0C39E}" type="presOf" srcId="{BD2EDCBB-57D3-4193-ABCB-DDCCE171E1E7}" destId="{82B7A3AC-E760-41D7-9259-942118FE51AB}" srcOrd="0" destOrd="0" presId="urn:microsoft.com/office/officeart/2005/8/layout/cycle5"/>
    <dgm:cxn modelId="{891584E6-3115-43EB-B8C4-D55D872C242E}" type="presOf" srcId="{A21E85D1-046C-45B2-9C93-67EDBF6C761F}" destId="{2DDE25D8-5D2E-4F31-99FC-C9FC21887998}" srcOrd="0" destOrd="0" presId="urn:microsoft.com/office/officeart/2005/8/layout/cycle5"/>
    <dgm:cxn modelId="{A9F24106-03E0-4673-BE3C-F8452451D09F}" type="presParOf" srcId="{709AF70F-1841-4228-B9EF-217323CFE19A}" destId="{28D3083E-02E5-4948-A2EE-8B27F431B337}" srcOrd="0" destOrd="0" presId="urn:microsoft.com/office/officeart/2005/8/layout/cycle5"/>
    <dgm:cxn modelId="{28ACBE18-58E2-4D1D-B5E0-9EBF0A74B48F}" type="presParOf" srcId="{709AF70F-1841-4228-B9EF-217323CFE19A}" destId="{DD976742-5045-46DD-8633-7D063142C8CC}" srcOrd="1" destOrd="0" presId="urn:microsoft.com/office/officeart/2005/8/layout/cycle5"/>
    <dgm:cxn modelId="{93744D8B-F6D8-4989-8009-58CB9091AC3C}" type="presParOf" srcId="{709AF70F-1841-4228-B9EF-217323CFE19A}" destId="{2DDE25D8-5D2E-4F31-99FC-C9FC21887998}" srcOrd="2" destOrd="0" presId="urn:microsoft.com/office/officeart/2005/8/layout/cycle5"/>
    <dgm:cxn modelId="{9A271C60-0743-4186-B254-5547C282389A}" type="presParOf" srcId="{709AF70F-1841-4228-B9EF-217323CFE19A}" destId="{326C4BF1-76B4-428F-9902-53CBD8138B0C}" srcOrd="3" destOrd="0" presId="urn:microsoft.com/office/officeart/2005/8/layout/cycle5"/>
    <dgm:cxn modelId="{5781BB66-1C4B-4729-868D-BFE5994EE97C}" type="presParOf" srcId="{709AF70F-1841-4228-B9EF-217323CFE19A}" destId="{40B2F85B-AD88-40A2-A0D4-E4B54A1E62E7}" srcOrd="4" destOrd="0" presId="urn:microsoft.com/office/officeart/2005/8/layout/cycle5"/>
    <dgm:cxn modelId="{89504ED9-F699-4429-9515-4D31B2B2DFFD}" type="presParOf" srcId="{709AF70F-1841-4228-B9EF-217323CFE19A}" destId="{8A5CFA56-01F2-4A81-9074-A2FF0F6E267A}" srcOrd="5" destOrd="0" presId="urn:microsoft.com/office/officeart/2005/8/layout/cycle5"/>
    <dgm:cxn modelId="{840FA4FE-6B9E-43DE-9497-DF5B838D0C60}" type="presParOf" srcId="{709AF70F-1841-4228-B9EF-217323CFE19A}" destId="{43A40869-42F4-4E48-9CBE-181FB4DD2771}" srcOrd="6" destOrd="0" presId="urn:microsoft.com/office/officeart/2005/8/layout/cycle5"/>
    <dgm:cxn modelId="{2A300B3E-E731-444D-8CDF-BB268DBF6909}" type="presParOf" srcId="{709AF70F-1841-4228-B9EF-217323CFE19A}" destId="{FB6745F0-A576-42BA-B6CD-6363E251C4F2}" srcOrd="7" destOrd="0" presId="urn:microsoft.com/office/officeart/2005/8/layout/cycle5"/>
    <dgm:cxn modelId="{79C6AF5C-299D-4D42-8255-7D8D8E40E410}" type="presParOf" srcId="{709AF70F-1841-4228-B9EF-217323CFE19A}" destId="{C1BB73FC-4BBF-4C18-846C-AC19C98A1FBA}" srcOrd="8" destOrd="0" presId="urn:microsoft.com/office/officeart/2005/8/layout/cycle5"/>
    <dgm:cxn modelId="{388480C6-E8BC-4A15-B1EB-19C92F999A2B}" type="presParOf" srcId="{709AF70F-1841-4228-B9EF-217323CFE19A}" destId="{82B7A3AC-E760-41D7-9259-942118FE51AB}" srcOrd="9" destOrd="0" presId="urn:microsoft.com/office/officeart/2005/8/layout/cycle5"/>
    <dgm:cxn modelId="{9CD3C6EB-1474-4A81-957C-DAAE4F07524B}" type="presParOf" srcId="{709AF70F-1841-4228-B9EF-217323CFE19A}" destId="{A72D0BEA-4E76-4D57-92DE-6AB9A565A532}" srcOrd="10" destOrd="0" presId="urn:microsoft.com/office/officeart/2005/8/layout/cycle5"/>
    <dgm:cxn modelId="{5E447C36-70DE-4A99-B879-46C8B4480009}" type="presParOf" srcId="{709AF70F-1841-4228-B9EF-217323CFE19A}" destId="{7F9D67B2-F8AC-459E-938C-A9C98691D90F}" srcOrd="11" destOrd="0" presId="urn:microsoft.com/office/officeart/2005/8/layout/cycle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D288C5-14C5-4D1C-B820-970C35EB4288}" type="doc">
      <dgm:prSet loTypeId="urn:microsoft.com/office/officeart/2005/8/layout/vList6" loCatId="process" qsTypeId="urn:microsoft.com/office/officeart/2005/8/quickstyle/simple1" qsCatId="simple" csTypeId="urn:microsoft.com/office/officeart/2005/8/colors/colorful4" csCatId="colorful" phldr="1"/>
      <dgm:spPr/>
      <dgm:t>
        <a:bodyPr/>
        <a:lstStyle/>
        <a:p>
          <a:endParaRPr lang="en-US"/>
        </a:p>
      </dgm:t>
    </dgm:pt>
    <dgm:pt modelId="{746ABC80-B2AC-4BE2-8CB6-40549D1F389F}">
      <dgm:prSet phldrT="[Text]" phldr="0"/>
      <dgm:spPr/>
      <dgm:t>
        <a:bodyPr/>
        <a:lstStyle/>
        <a:p>
          <a:pPr rtl="0"/>
          <a:r>
            <a:rPr lang="en-US" dirty="0">
              <a:latin typeface="Arial Nova"/>
            </a:rPr>
            <a:t>INTRINSIC GOALS</a:t>
          </a:r>
        </a:p>
      </dgm:t>
    </dgm:pt>
    <dgm:pt modelId="{83FB2BE4-1E2C-473B-B8CB-88B9F9781BFD}" type="parTrans" cxnId="{1A3B602B-C8A0-408B-849B-11355C895CD1}">
      <dgm:prSet/>
      <dgm:spPr/>
      <dgm:t>
        <a:bodyPr/>
        <a:lstStyle/>
        <a:p>
          <a:endParaRPr lang="en-US"/>
        </a:p>
      </dgm:t>
    </dgm:pt>
    <dgm:pt modelId="{66B58E5B-A5BF-4A89-8D89-C9EF9B15CC33}" type="sibTrans" cxnId="{1A3B602B-C8A0-408B-849B-11355C895CD1}">
      <dgm:prSet/>
      <dgm:spPr/>
      <dgm:t>
        <a:bodyPr/>
        <a:lstStyle/>
        <a:p>
          <a:endParaRPr lang="en-US"/>
        </a:p>
      </dgm:t>
    </dgm:pt>
    <dgm:pt modelId="{6676C951-E224-428A-B638-3D3BF10C5D86}">
      <dgm:prSet phldrT="[Text]" phldr="0"/>
      <dgm:spPr/>
      <dgm:t>
        <a:bodyPr/>
        <a:lstStyle/>
        <a:p>
          <a:pPr rtl="0"/>
          <a:r>
            <a:rPr lang="en-US" dirty="0">
              <a:latin typeface="Arial Nova"/>
            </a:rPr>
            <a:t>Came from inside of the organization</a:t>
          </a:r>
        </a:p>
      </dgm:t>
    </dgm:pt>
    <dgm:pt modelId="{A6A3D105-E19A-416E-9EFC-95E8E589FF10}" type="parTrans" cxnId="{C4D9FA32-6D87-473B-A33E-F598DF37F704}">
      <dgm:prSet/>
      <dgm:spPr/>
      <dgm:t>
        <a:bodyPr/>
        <a:lstStyle/>
        <a:p>
          <a:endParaRPr lang="en-US"/>
        </a:p>
      </dgm:t>
    </dgm:pt>
    <dgm:pt modelId="{F4ED6E50-569B-4F52-B780-B65A13A3BF0A}" type="sibTrans" cxnId="{C4D9FA32-6D87-473B-A33E-F598DF37F704}">
      <dgm:prSet/>
      <dgm:spPr/>
      <dgm:t>
        <a:bodyPr/>
        <a:lstStyle/>
        <a:p>
          <a:endParaRPr lang="en-US"/>
        </a:p>
      </dgm:t>
    </dgm:pt>
    <dgm:pt modelId="{55134C15-B060-4B7F-AD0E-D7D5548C4865}">
      <dgm:prSet phldrT="[Text]" phldr="0"/>
      <dgm:spPr/>
      <dgm:t>
        <a:bodyPr/>
        <a:lstStyle/>
        <a:p>
          <a:pPr rtl="0"/>
          <a:r>
            <a:rPr lang="en-US" dirty="0">
              <a:latin typeface="Arial Nova"/>
            </a:rPr>
            <a:t>Refers to doing something because is enjoyable or interesting</a:t>
          </a:r>
        </a:p>
      </dgm:t>
    </dgm:pt>
    <dgm:pt modelId="{ADF4F353-FC8E-4DC2-AD17-058303C1B943}" type="parTrans" cxnId="{63E07527-D179-40E2-9224-27D4DBE1587F}">
      <dgm:prSet/>
      <dgm:spPr/>
      <dgm:t>
        <a:bodyPr/>
        <a:lstStyle/>
        <a:p>
          <a:endParaRPr lang="en-US"/>
        </a:p>
      </dgm:t>
    </dgm:pt>
    <dgm:pt modelId="{3F9E5790-A989-426F-B73E-9B9104BF1BDC}" type="sibTrans" cxnId="{63E07527-D179-40E2-9224-27D4DBE1587F}">
      <dgm:prSet/>
      <dgm:spPr/>
      <dgm:t>
        <a:bodyPr/>
        <a:lstStyle/>
        <a:p>
          <a:endParaRPr lang="en-US"/>
        </a:p>
      </dgm:t>
    </dgm:pt>
    <dgm:pt modelId="{6127EC9D-BD94-4D1C-AD19-344FC48C93CC}">
      <dgm:prSet phldrT="[Text]" phldr="0"/>
      <dgm:spPr/>
      <dgm:t>
        <a:bodyPr/>
        <a:lstStyle/>
        <a:p>
          <a:pPr rtl="0"/>
          <a:r>
            <a:rPr lang="en-US" dirty="0">
              <a:latin typeface="Arial Nova"/>
            </a:rPr>
            <a:t>EXTRINTIC GOALS</a:t>
          </a:r>
        </a:p>
      </dgm:t>
    </dgm:pt>
    <dgm:pt modelId="{E6DABFF1-73E9-426D-B74F-096B80199807}" type="parTrans" cxnId="{1B6244A1-5146-4920-A102-870B69E56CC7}">
      <dgm:prSet/>
      <dgm:spPr/>
      <dgm:t>
        <a:bodyPr/>
        <a:lstStyle/>
        <a:p>
          <a:endParaRPr lang="en-US"/>
        </a:p>
      </dgm:t>
    </dgm:pt>
    <dgm:pt modelId="{5A5FC351-918D-47A9-802A-F3437C01E494}" type="sibTrans" cxnId="{1B6244A1-5146-4920-A102-870B69E56CC7}">
      <dgm:prSet/>
      <dgm:spPr/>
      <dgm:t>
        <a:bodyPr/>
        <a:lstStyle/>
        <a:p>
          <a:endParaRPr lang="en-US"/>
        </a:p>
      </dgm:t>
    </dgm:pt>
    <dgm:pt modelId="{C09A14D7-BDA3-4ACD-A332-0A76D26E0F17}">
      <dgm:prSet phldrT="[Text]" phldr="0"/>
      <dgm:spPr/>
      <dgm:t>
        <a:bodyPr/>
        <a:lstStyle/>
        <a:p>
          <a:pPr rtl="0"/>
          <a:r>
            <a:rPr lang="en-US" dirty="0">
              <a:latin typeface="Arial Nova"/>
            </a:rPr>
            <a:t>Came from external sources (from  outside of the organization)</a:t>
          </a:r>
        </a:p>
      </dgm:t>
    </dgm:pt>
    <dgm:pt modelId="{BB3E370E-C531-494C-A331-43B635C979E8}" type="parTrans" cxnId="{9FC0FBF9-DA69-4C33-AB20-E7A8DB001DE8}">
      <dgm:prSet/>
      <dgm:spPr/>
      <dgm:t>
        <a:bodyPr/>
        <a:lstStyle/>
        <a:p>
          <a:endParaRPr lang="en-US"/>
        </a:p>
      </dgm:t>
    </dgm:pt>
    <dgm:pt modelId="{2C81C81D-59BE-41DE-96BB-E2158C0347CF}" type="sibTrans" cxnId="{9FC0FBF9-DA69-4C33-AB20-E7A8DB001DE8}">
      <dgm:prSet/>
      <dgm:spPr/>
      <dgm:t>
        <a:bodyPr/>
        <a:lstStyle/>
        <a:p>
          <a:endParaRPr lang="en-US"/>
        </a:p>
      </dgm:t>
    </dgm:pt>
    <dgm:pt modelId="{B1189292-33AB-4D38-AFF1-1A1E6DA24E39}">
      <dgm:prSet phldrT="[Text]" phldr="0"/>
      <dgm:spPr/>
      <dgm:t>
        <a:bodyPr/>
        <a:lstStyle/>
        <a:p>
          <a:pPr rtl="0"/>
          <a:r>
            <a:rPr lang="en-US" dirty="0">
              <a:latin typeface="Arial Nova"/>
            </a:rPr>
            <a:t>Refers to doing something because it leads to separable result</a:t>
          </a:r>
        </a:p>
      </dgm:t>
    </dgm:pt>
    <dgm:pt modelId="{991EFBE7-C711-45F0-9B19-7793942EC265}" type="parTrans" cxnId="{F733679C-86E5-40BC-A57B-CA9280A80522}">
      <dgm:prSet/>
      <dgm:spPr/>
      <dgm:t>
        <a:bodyPr/>
        <a:lstStyle/>
        <a:p>
          <a:endParaRPr lang="en-US"/>
        </a:p>
      </dgm:t>
    </dgm:pt>
    <dgm:pt modelId="{E84B9FE6-1B16-439F-BF07-C5044DAE7034}" type="sibTrans" cxnId="{F733679C-86E5-40BC-A57B-CA9280A80522}">
      <dgm:prSet/>
      <dgm:spPr/>
      <dgm:t>
        <a:bodyPr/>
        <a:lstStyle/>
        <a:p>
          <a:endParaRPr lang="en-US"/>
        </a:p>
      </dgm:t>
    </dgm:pt>
    <dgm:pt modelId="{7E390E6A-78F0-42CB-85FA-476D4CDBA2ED}" type="pres">
      <dgm:prSet presAssocID="{D6D288C5-14C5-4D1C-B820-970C35EB4288}" presName="Name0" presStyleCnt="0">
        <dgm:presLayoutVars>
          <dgm:dir/>
          <dgm:animLvl val="lvl"/>
          <dgm:resizeHandles/>
        </dgm:presLayoutVars>
      </dgm:prSet>
      <dgm:spPr/>
    </dgm:pt>
    <dgm:pt modelId="{1DEF8012-3740-4270-B40B-8596E48CCE65}" type="pres">
      <dgm:prSet presAssocID="{746ABC80-B2AC-4BE2-8CB6-40549D1F389F}" presName="linNode" presStyleCnt="0"/>
      <dgm:spPr/>
    </dgm:pt>
    <dgm:pt modelId="{6718C74B-24BB-4925-A996-5DAE672FF7BB}" type="pres">
      <dgm:prSet presAssocID="{746ABC80-B2AC-4BE2-8CB6-40549D1F389F}" presName="parentShp" presStyleLbl="node1" presStyleIdx="0" presStyleCnt="2">
        <dgm:presLayoutVars>
          <dgm:bulletEnabled val="1"/>
        </dgm:presLayoutVars>
      </dgm:prSet>
      <dgm:spPr/>
    </dgm:pt>
    <dgm:pt modelId="{4930B179-EE7A-4AC5-9996-A89DF1B2A535}" type="pres">
      <dgm:prSet presAssocID="{746ABC80-B2AC-4BE2-8CB6-40549D1F389F}" presName="childShp" presStyleLbl="bgAccFollowNode1" presStyleIdx="0" presStyleCnt="2">
        <dgm:presLayoutVars>
          <dgm:bulletEnabled val="1"/>
        </dgm:presLayoutVars>
      </dgm:prSet>
      <dgm:spPr/>
    </dgm:pt>
    <dgm:pt modelId="{E7AB470B-DA38-48C1-BDA2-7057BAE7C2FC}" type="pres">
      <dgm:prSet presAssocID="{66B58E5B-A5BF-4A89-8D89-C9EF9B15CC33}" presName="spacing" presStyleCnt="0"/>
      <dgm:spPr/>
    </dgm:pt>
    <dgm:pt modelId="{95CADA41-4A8D-4F47-8C5D-4E28BAD55E74}" type="pres">
      <dgm:prSet presAssocID="{6127EC9D-BD94-4D1C-AD19-344FC48C93CC}" presName="linNode" presStyleCnt="0"/>
      <dgm:spPr/>
    </dgm:pt>
    <dgm:pt modelId="{AEFBCFA0-BDE4-4E0B-89DF-01C16E5A4EB9}" type="pres">
      <dgm:prSet presAssocID="{6127EC9D-BD94-4D1C-AD19-344FC48C93CC}" presName="parentShp" presStyleLbl="node1" presStyleIdx="1" presStyleCnt="2">
        <dgm:presLayoutVars>
          <dgm:bulletEnabled val="1"/>
        </dgm:presLayoutVars>
      </dgm:prSet>
      <dgm:spPr/>
    </dgm:pt>
    <dgm:pt modelId="{67FF9CFA-BB5B-48FA-930C-C71A8D615B0F}" type="pres">
      <dgm:prSet presAssocID="{6127EC9D-BD94-4D1C-AD19-344FC48C93CC}" presName="childShp" presStyleLbl="bgAccFollowNode1" presStyleIdx="1" presStyleCnt="2">
        <dgm:presLayoutVars>
          <dgm:bulletEnabled val="1"/>
        </dgm:presLayoutVars>
      </dgm:prSet>
      <dgm:spPr/>
    </dgm:pt>
  </dgm:ptLst>
  <dgm:cxnLst>
    <dgm:cxn modelId="{85890527-92B0-4ED7-B9ED-26580C3433AE}" type="presOf" srcId="{746ABC80-B2AC-4BE2-8CB6-40549D1F389F}" destId="{6718C74B-24BB-4925-A996-5DAE672FF7BB}" srcOrd="0" destOrd="0" presId="urn:microsoft.com/office/officeart/2005/8/layout/vList6"/>
    <dgm:cxn modelId="{63E07527-D179-40E2-9224-27D4DBE1587F}" srcId="{746ABC80-B2AC-4BE2-8CB6-40549D1F389F}" destId="{55134C15-B060-4B7F-AD0E-D7D5548C4865}" srcOrd="1" destOrd="0" parTransId="{ADF4F353-FC8E-4DC2-AD17-058303C1B943}" sibTransId="{3F9E5790-A989-426F-B73E-9B9104BF1BDC}"/>
    <dgm:cxn modelId="{1A3B602B-C8A0-408B-849B-11355C895CD1}" srcId="{D6D288C5-14C5-4D1C-B820-970C35EB4288}" destId="{746ABC80-B2AC-4BE2-8CB6-40549D1F389F}" srcOrd="0" destOrd="0" parTransId="{83FB2BE4-1E2C-473B-B8CB-88B9F9781BFD}" sibTransId="{66B58E5B-A5BF-4A89-8D89-C9EF9B15CC33}"/>
    <dgm:cxn modelId="{4CA7092E-E61F-4A04-B2DE-E408FBD6ADA8}" type="presOf" srcId="{6676C951-E224-428A-B638-3D3BF10C5D86}" destId="{4930B179-EE7A-4AC5-9996-A89DF1B2A535}" srcOrd="0" destOrd="0" presId="urn:microsoft.com/office/officeart/2005/8/layout/vList6"/>
    <dgm:cxn modelId="{9DC86932-44AA-493B-A5A0-A5B24DE7050A}" type="presOf" srcId="{D6D288C5-14C5-4D1C-B820-970C35EB4288}" destId="{7E390E6A-78F0-42CB-85FA-476D4CDBA2ED}" srcOrd="0" destOrd="0" presId="urn:microsoft.com/office/officeart/2005/8/layout/vList6"/>
    <dgm:cxn modelId="{C4D9FA32-6D87-473B-A33E-F598DF37F704}" srcId="{746ABC80-B2AC-4BE2-8CB6-40549D1F389F}" destId="{6676C951-E224-428A-B638-3D3BF10C5D86}" srcOrd="0" destOrd="0" parTransId="{A6A3D105-E19A-416E-9EFC-95E8E589FF10}" sibTransId="{F4ED6E50-569B-4F52-B780-B65A13A3BF0A}"/>
    <dgm:cxn modelId="{A6F00B83-AAAE-440F-9EB7-7A414C25DA13}" type="presOf" srcId="{B1189292-33AB-4D38-AFF1-1A1E6DA24E39}" destId="{67FF9CFA-BB5B-48FA-930C-C71A8D615B0F}" srcOrd="0" destOrd="1" presId="urn:microsoft.com/office/officeart/2005/8/layout/vList6"/>
    <dgm:cxn modelId="{29D1BB85-9E5D-45DC-B4A5-03DC2DBBA737}" type="presOf" srcId="{55134C15-B060-4B7F-AD0E-D7D5548C4865}" destId="{4930B179-EE7A-4AC5-9996-A89DF1B2A535}" srcOrd="0" destOrd="1" presId="urn:microsoft.com/office/officeart/2005/8/layout/vList6"/>
    <dgm:cxn modelId="{F733679C-86E5-40BC-A57B-CA9280A80522}" srcId="{6127EC9D-BD94-4D1C-AD19-344FC48C93CC}" destId="{B1189292-33AB-4D38-AFF1-1A1E6DA24E39}" srcOrd="1" destOrd="0" parTransId="{991EFBE7-C711-45F0-9B19-7793942EC265}" sibTransId="{E84B9FE6-1B16-439F-BF07-C5044DAE7034}"/>
    <dgm:cxn modelId="{1B6244A1-5146-4920-A102-870B69E56CC7}" srcId="{D6D288C5-14C5-4D1C-B820-970C35EB4288}" destId="{6127EC9D-BD94-4D1C-AD19-344FC48C93CC}" srcOrd="1" destOrd="0" parTransId="{E6DABFF1-73E9-426D-B74F-096B80199807}" sibTransId="{5A5FC351-918D-47A9-802A-F3437C01E494}"/>
    <dgm:cxn modelId="{937B29B8-7F6C-49CC-AB41-D1C5686134A2}" type="presOf" srcId="{6127EC9D-BD94-4D1C-AD19-344FC48C93CC}" destId="{AEFBCFA0-BDE4-4E0B-89DF-01C16E5A4EB9}" srcOrd="0" destOrd="0" presId="urn:microsoft.com/office/officeart/2005/8/layout/vList6"/>
    <dgm:cxn modelId="{5BE4F9EE-CA5E-43E9-85B0-9465517500F1}" type="presOf" srcId="{C09A14D7-BDA3-4ACD-A332-0A76D26E0F17}" destId="{67FF9CFA-BB5B-48FA-930C-C71A8D615B0F}" srcOrd="0" destOrd="0" presId="urn:microsoft.com/office/officeart/2005/8/layout/vList6"/>
    <dgm:cxn modelId="{9FC0FBF9-DA69-4C33-AB20-E7A8DB001DE8}" srcId="{6127EC9D-BD94-4D1C-AD19-344FC48C93CC}" destId="{C09A14D7-BDA3-4ACD-A332-0A76D26E0F17}" srcOrd="0" destOrd="0" parTransId="{BB3E370E-C531-494C-A331-43B635C979E8}" sibTransId="{2C81C81D-59BE-41DE-96BB-E2158C0347CF}"/>
    <dgm:cxn modelId="{F455C79D-16BF-41D1-9E9F-830EDF890402}" type="presParOf" srcId="{7E390E6A-78F0-42CB-85FA-476D4CDBA2ED}" destId="{1DEF8012-3740-4270-B40B-8596E48CCE65}" srcOrd="0" destOrd="0" presId="urn:microsoft.com/office/officeart/2005/8/layout/vList6"/>
    <dgm:cxn modelId="{4091424A-B41C-4C9E-BF23-F777B0BBCFFB}" type="presParOf" srcId="{1DEF8012-3740-4270-B40B-8596E48CCE65}" destId="{6718C74B-24BB-4925-A996-5DAE672FF7BB}" srcOrd="0" destOrd="0" presId="urn:microsoft.com/office/officeart/2005/8/layout/vList6"/>
    <dgm:cxn modelId="{E1381CE9-4F9C-4549-94EB-2828424E9857}" type="presParOf" srcId="{1DEF8012-3740-4270-B40B-8596E48CCE65}" destId="{4930B179-EE7A-4AC5-9996-A89DF1B2A535}" srcOrd="1" destOrd="0" presId="urn:microsoft.com/office/officeart/2005/8/layout/vList6"/>
    <dgm:cxn modelId="{64D9F557-7E87-40F0-9815-D1D5BC9E7B85}" type="presParOf" srcId="{7E390E6A-78F0-42CB-85FA-476D4CDBA2ED}" destId="{E7AB470B-DA38-48C1-BDA2-7057BAE7C2FC}" srcOrd="1" destOrd="0" presId="urn:microsoft.com/office/officeart/2005/8/layout/vList6"/>
    <dgm:cxn modelId="{8756F2A9-5647-4626-AED0-FAF787BC3C72}" type="presParOf" srcId="{7E390E6A-78F0-42CB-85FA-476D4CDBA2ED}" destId="{95CADA41-4A8D-4F47-8C5D-4E28BAD55E74}" srcOrd="2" destOrd="0" presId="urn:microsoft.com/office/officeart/2005/8/layout/vList6"/>
    <dgm:cxn modelId="{B6E33B53-F467-49A0-BE7B-F019F2EB3147}" type="presParOf" srcId="{95CADA41-4A8D-4F47-8C5D-4E28BAD55E74}" destId="{AEFBCFA0-BDE4-4E0B-89DF-01C16E5A4EB9}" srcOrd="0" destOrd="0" presId="urn:microsoft.com/office/officeart/2005/8/layout/vList6"/>
    <dgm:cxn modelId="{62CB8B4A-F7F5-41D5-9DD1-F46D9A457717}" type="presParOf" srcId="{95CADA41-4A8D-4F47-8C5D-4E28BAD55E74}" destId="{67FF9CFA-BB5B-48FA-930C-C71A8D615B0F}"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0150FD-3746-4F15-92FB-DA1C34844A16}" type="doc">
      <dgm:prSet loTypeId="urn:microsoft.com/office/officeart/2005/8/layout/radial2" loCatId="relationship" qsTypeId="urn:microsoft.com/office/officeart/2005/8/quickstyle/simple1" qsCatId="simple" csTypeId="urn:microsoft.com/office/officeart/2005/8/colors/colorful4" csCatId="colorful" phldr="1"/>
      <dgm:spPr/>
      <dgm:t>
        <a:bodyPr/>
        <a:lstStyle/>
        <a:p>
          <a:endParaRPr lang="en-US"/>
        </a:p>
      </dgm:t>
    </dgm:pt>
    <dgm:pt modelId="{3A16821B-7F6D-4A0F-AB75-519C279656B1}">
      <dgm:prSet phldrT="[Text]" phldr="0"/>
      <dgm:spPr/>
      <dgm:t>
        <a:bodyPr/>
        <a:lstStyle/>
        <a:p>
          <a:pPr rtl="0"/>
          <a:r>
            <a:rPr lang="en-US" dirty="0">
              <a:solidFill>
                <a:schemeClr val="tx1"/>
              </a:solidFill>
              <a:latin typeface="Arial Nova"/>
            </a:rPr>
            <a:t> EXTRINSIC MOTIVATION</a:t>
          </a:r>
        </a:p>
      </dgm:t>
    </dgm:pt>
    <dgm:pt modelId="{5A40BA25-16F7-4371-8549-DA0FEF3A8D5A}" type="parTrans" cxnId="{9F126DF2-3615-49ED-9695-0022BBE652B0}">
      <dgm:prSet/>
      <dgm:spPr/>
      <dgm:t>
        <a:bodyPr/>
        <a:lstStyle/>
        <a:p>
          <a:endParaRPr lang="en-US"/>
        </a:p>
      </dgm:t>
    </dgm:pt>
    <dgm:pt modelId="{58F8E6E2-5D6A-4A0A-B2A3-BFAFC8D9F309}" type="sibTrans" cxnId="{9F126DF2-3615-49ED-9695-0022BBE652B0}">
      <dgm:prSet/>
      <dgm:spPr/>
      <dgm:t>
        <a:bodyPr/>
        <a:lstStyle/>
        <a:p>
          <a:endParaRPr lang="en-US"/>
        </a:p>
      </dgm:t>
    </dgm:pt>
    <dgm:pt modelId="{D931D672-3724-40B7-B7BE-15014955A945}">
      <dgm:prSet phldrT="[Text]" phldr="0"/>
      <dgm:spPr/>
      <dgm:t>
        <a:bodyPr/>
        <a:lstStyle/>
        <a:p>
          <a:pPr rtl="0"/>
          <a:r>
            <a:rPr lang="en-US" dirty="0">
              <a:solidFill>
                <a:schemeClr val="tx1"/>
              </a:solidFill>
              <a:latin typeface="Arial Nova"/>
            </a:rPr>
            <a:t> IN A LONG –TERM DECREASE PRODUCTIVITY</a:t>
          </a:r>
        </a:p>
      </dgm:t>
    </dgm:pt>
    <dgm:pt modelId="{D77E20D7-CA4D-46D9-BA9C-6613247C9565}" type="parTrans" cxnId="{D474F8E7-D7FF-47DA-B2A3-A3CCB5A4AFC1}">
      <dgm:prSet/>
      <dgm:spPr/>
      <dgm:t>
        <a:bodyPr/>
        <a:lstStyle/>
        <a:p>
          <a:endParaRPr lang="en-US"/>
        </a:p>
      </dgm:t>
    </dgm:pt>
    <dgm:pt modelId="{CF878DF1-DBB5-4177-9E00-78AF38EB51A9}" type="sibTrans" cxnId="{D474F8E7-D7FF-47DA-B2A3-A3CCB5A4AFC1}">
      <dgm:prSet/>
      <dgm:spPr/>
      <dgm:t>
        <a:bodyPr/>
        <a:lstStyle/>
        <a:p>
          <a:endParaRPr lang="en-US"/>
        </a:p>
      </dgm:t>
    </dgm:pt>
    <dgm:pt modelId="{E3985382-C48A-4158-8366-040E77A3376B}">
      <dgm:prSet phldrT="[Text]" phldr="0"/>
      <dgm:spPr/>
      <dgm:t>
        <a:bodyPr/>
        <a:lstStyle/>
        <a:p>
          <a:pPr rtl="0"/>
          <a:r>
            <a:rPr lang="en-US" dirty="0">
              <a:solidFill>
                <a:schemeClr val="tx1"/>
              </a:solidFill>
              <a:latin typeface="Arial Nova"/>
            </a:rPr>
            <a:t> RESTRICTING CREATIVITY (Pink, 2009)</a:t>
          </a:r>
        </a:p>
      </dgm:t>
    </dgm:pt>
    <dgm:pt modelId="{AF4B0F2F-D617-4B76-B86C-CD57464B0098}" type="parTrans" cxnId="{127D47A7-F7A5-4F8E-ACFF-60B62CC88FC1}">
      <dgm:prSet/>
      <dgm:spPr/>
      <dgm:t>
        <a:bodyPr/>
        <a:lstStyle/>
        <a:p>
          <a:endParaRPr lang="en-US"/>
        </a:p>
      </dgm:t>
    </dgm:pt>
    <dgm:pt modelId="{C3DA993B-DE22-4F29-B890-477411CFADAA}" type="sibTrans" cxnId="{127D47A7-F7A5-4F8E-ACFF-60B62CC88FC1}">
      <dgm:prSet/>
      <dgm:spPr/>
      <dgm:t>
        <a:bodyPr/>
        <a:lstStyle/>
        <a:p>
          <a:endParaRPr lang="en-US"/>
        </a:p>
      </dgm:t>
    </dgm:pt>
    <dgm:pt modelId="{CBEDDDB7-FC3F-4C97-9CFA-5F3966ADC5F7}">
      <dgm:prSet phldrT="[Text]" phldr="0"/>
      <dgm:spPr/>
      <dgm:t>
        <a:bodyPr/>
        <a:lstStyle/>
        <a:p>
          <a:pPr rtl="0"/>
          <a:r>
            <a:rPr lang="en-US" dirty="0">
              <a:solidFill>
                <a:schemeClr val="tx1"/>
              </a:solidFill>
              <a:latin typeface="Arial Nova"/>
            </a:rPr>
            <a:t> ITRINSIC MOTIVATION</a:t>
          </a:r>
        </a:p>
      </dgm:t>
    </dgm:pt>
    <dgm:pt modelId="{AB3B01EA-59F0-4CEB-BF46-EF98AA491842}" type="parTrans" cxnId="{7917ECAE-48A8-4DA7-99F1-8B3082B105DD}">
      <dgm:prSet/>
      <dgm:spPr/>
      <dgm:t>
        <a:bodyPr/>
        <a:lstStyle/>
        <a:p>
          <a:endParaRPr lang="en-US"/>
        </a:p>
      </dgm:t>
    </dgm:pt>
    <dgm:pt modelId="{B31A99FB-481E-4341-909C-78BAF153AEEE}" type="sibTrans" cxnId="{7917ECAE-48A8-4DA7-99F1-8B3082B105DD}">
      <dgm:prSet/>
      <dgm:spPr/>
      <dgm:t>
        <a:bodyPr/>
        <a:lstStyle/>
        <a:p>
          <a:endParaRPr lang="en-US"/>
        </a:p>
      </dgm:t>
    </dgm:pt>
    <dgm:pt modelId="{7D3520EA-C592-42EF-8F9D-3BBE338C3166}">
      <dgm:prSet phldrT="[Text]" phldr="0"/>
      <dgm:spPr/>
      <dgm:t>
        <a:bodyPr/>
        <a:lstStyle/>
        <a:p>
          <a:pPr rtl="0"/>
          <a:r>
            <a:rPr lang="en-US" dirty="0">
              <a:solidFill>
                <a:schemeClr val="tx1"/>
              </a:solidFill>
              <a:latin typeface="Arial Nova"/>
            </a:rPr>
            <a:t> INCREASE PRODUCTIVITY AND JOB SATISFACTION</a:t>
          </a:r>
        </a:p>
      </dgm:t>
    </dgm:pt>
    <dgm:pt modelId="{059D0C8B-CD14-4C35-8FC1-489338575352}" type="parTrans" cxnId="{DEB01FEE-5F1C-4430-8DDA-0F4EB78B0CF0}">
      <dgm:prSet/>
      <dgm:spPr/>
      <dgm:t>
        <a:bodyPr/>
        <a:lstStyle/>
        <a:p>
          <a:endParaRPr lang="en-US"/>
        </a:p>
      </dgm:t>
    </dgm:pt>
    <dgm:pt modelId="{8D77D87B-07BC-449F-937E-C3D399AFFBCA}" type="sibTrans" cxnId="{DEB01FEE-5F1C-4430-8DDA-0F4EB78B0CF0}">
      <dgm:prSet/>
      <dgm:spPr/>
      <dgm:t>
        <a:bodyPr/>
        <a:lstStyle/>
        <a:p>
          <a:endParaRPr lang="en-US"/>
        </a:p>
      </dgm:t>
    </dgm:pt>
    <dgm:pt modelId="{1B2645ED-0655-45AC-9C2F-87A4F63C496B}">
      <dgm:prSet phldrT="[Text]" phldr="0"/>
      <dgm:spPr/>
      <dgm:t>
        <a:bodyPr/>
        <a:lstStyle/>
        <a:p>
          <a:pPr rtl="0"/>
          <a:r>
            <a:rPr lang="en-US" dirty="0">
              <a:solidFill>
                <a:schemeClr val="tx1"/>
              </a:solidFill>
              <a:latin typeface="Arial Nova"/>
            </a:rPr>
            <a:t>MUST INCLUDE 3 ELEMENTS: AUTONOMY, MASTERY, AND PURPOSE</a:t>
          </a:r>
        </a:p>
      </dgm:t>
    </dgm:pt>
    <dgm:pt modelId="{5CD50464-6709-4949-B6FD-2BBC2DB02383}" type="parTrans" cxnId="{F871307E-946F-40C2-AD38-406AFBB2212B}">
      <dgm:prSet/>
      <dgm:spPr/>
      <dgm:t>
        <a:bodyPr/>
        <a:lstStyle/>
        <a:p>
          <a:endParaRPr lang="en-US"/>
        </a:p>
      </dgm:t>
    </dgm:pt>
    <dgm:pt modelId="{32AD6967-604D-413E-99D0-8813FAC66C8B}" type="sibTrans" cxnId="{F871307E-946F-40C2-AD38-406AFBB2212B}">
      <dgm:prSet/>
      <dgm:spPr/>
      <dgm:t>
        <a:bodyPr/>
        <a:lstStyle/>
        <a:p>
          <a:endParaRPr lang="en-US"/>
        </a:p>
      </dgm:t>
    </dgm:pt>
    <dgm:pt modelId="{2955FA0C-B322-447A-A619-3438F78090CC}">
      <dgm:prSet phldrT="[Text]" phldr="0"/>
      <dgm:spPr/>
      <dgm:t>
        <a:bodyPr/>
        <a:lstStyle/>
        <a:p>
          <a:pPr rtl="0"/>
          <a:r>
            <a:rPr lang="en-US" dirty="0">
              <a:solidFill>
                <a:schemeClr val="tx1"/>
              </a:solidFill>
              <a:latin typeface="Arial Nova"/>
            </a:rPr>
            <a:t> ALL ORGANISATIONS KEY IS TO ESTABLISH WHAT EMPLOYEE'S NEEDS ARE, BECAUSE:</a:t>
          </a:r>
        </a:p>
      </dgm:t>
    </dgm:pt>
    <dgm:pt modelId="{D8FE3890-4F5A-4C6E-8A08-033E3F3C59AA}" type="parTrans" cxnId="{86AA838C-C445-428B-9C92-2CB9F391A8E4}">
      <dgm:prSet/>
      <dgm:spPr/>
      <dgm:t>
        <a:bodyPr/>
        <a:lstStyle/>
        <a:p>
          <a:endParaRPr lang="en-US"/>
        </a:p>
      </dgm:t>
    </dgm:pt>
    <dgm:pt modelId="{8CFC9FCD-74EE-4FFD-8EB6-43F6D5F86075}" type="sibTrans" cxnId="{86AA838C-C445-428B-9C92-2CB9F391A8E4}">
      <dgm:prSet/>
      <dgm:spPr/>
      <dgm:t>
        <a:bodyPr/>
        <a:lstStyle/>
        <a:p>
          <a:endParaRPr lang="en-US"/>
        </a:p>
      </dgm:t>
    </dgm:pt>
    <dgm:pt modelId="{67C6FA0D-43F4-4933-8BFB-82746C1E7290}">
      <dgm:prSet phldrT="[Text]" phldr="0"/>
      <dgm:spPr/>
      <dgm:t>
        <a:bodyPr/>
        <a:lstStyle/>
        <a:p>
          <a:pPr rtl="0"/>
          <a:r>
            <a:rPr lang="en-US" dirty="0">
              <a:solidFill>
                <a:schemeClr val="tx1"/>
              </a:solidFill>
              <a:latin typeface="Arial Nova"/>
            </a:rPr>
            <a:t> THEY INFLUENCING THE ORGANIZATION'S PERFORMANCE</a:t>
          </a:r>
        </a:p>
      </dgm:t>
    </dgm:pt>
    <dgm:pt modelId="{C6A277AF-68D6-444C-BA89-3DB634560AFF}" type="parTrans" cxnId="{6CBC72B4-CE2E-48A8-9C14-5AE05C0799FC}">
      <dgm:prSet/>
      <dgm:spPr/>
      <dgm:t>
        <a:bodyPr/>
        <a:lstStyle/>
        <a:p>
          <a:endParaRPr lang="en-US"/>
        </a:p>
      </dgm:t>
    </dgm:pt>
    <dgm:pt modelId="{7CCCD333-5224-4A2E-95A7-6EFBA706E248}" type="sibTrans" cxnId="{6CBC72B4-CE2E-48A8-9C14-5AE05C0799FC}">
      <dgm:prSet/>
      <dgm:spPr/>
      <dgm:t>
        <a:bodyPr/>
        <a:lstStyle/>
        <a:p>
          <a:endParaRPr lang="en-US"/>
        </a:p>
      </dgm:t>
    </dgm:pt>
    <dgm:pt modelId="{5526F63F-6459-4334-94AF-889D9D60D364}">
      <dgm:prSet phldrT="[Text]" phldr="0"/>
      <dgm:spPr/>
      <dgm:t>
        <a:bodyPr/>
        <a:lstStyle/>
        <a:p>
          <a:pPr rtl="0"/>
          <a:r>
            <a:rPr lang="en-US" dirty="0">
              <a:solidFill>
                <a:schemeClr val="tx1"/>
              </a:solidFill>
              <a:latin typeface="Arial Nova"/>
            </a:rPr>
            <a:t> THEY CREATING HEALTHLY ACHIEVEMENT CULTURE </a:t>
          </a:r>
        </a:p>
      </dgm:t>
    </dgm:pt>
    <dgm:pt modelId="{261D692E-8C5F-43D2-ACB3-828C65926183}" type="parTrans" cxnId="{6FDCF343-E053-489F-AF31-3F847467D236}">
      <dgm:prSet/>
      <dgm:spPr/>
      <dgm:t>
        <a:bodyPr/>
        <a:lstStyle/>
        <a:p>
          <a:endParaRPr lang="en-US"/>
        </a:p>
      </dgm:t>
    </dgm:pt>
    <dgm:pt modelId="{AD057DF0-C40F-4365-BBA9-CBEBC514839F}" type="sibTrans" cxnId="{6FDCF343-E053-489F-AF31-3F847467D236}">
      <dgm:prSet/>
      <dgm:spPr/>
      <dgm:t>
        <a:bodyPr/>
        <a:lstStyle/>
        <a:p>
          <a:endParaRPr lang="en-US"/>
        </a:p>
      </dgm:t>
    </dgm:pt>
    <dgm:pt modelId="{69EC3D7C-3996-4E10-B467-233FEC62C0C4}">
      <dgm:prSet phldr="0"/>
      <dgm:spPr/>
      <dgm:t>
        <a:bodyPr/>
        <a:lstStyle/>
        <a:p>
          <a:pPr rtl="0"/>
          <a:r>
            <a:rPr lang="en-US" dirty="0">
              <a:solidFill>
                <a:schemeClr val="tx1"/>
              </a:solidFill>
              <a:latin typeface="Arial Nova"/>
            </a:rPr>
            <a:t> ADREESSS THE IDIVIDUAL'S DESIRE TO IMPROVE &amp; GAIN PERSONAL  ACHIEVEMENTS</a:t>
          </a:r>
        </a:p>
      </dgm:t>
    </dgm:pt>
    <dgm:pt modelId="{74C732B4-E011-4F74-9F86-AB0A6DE98887}" type="parTrans" cxnId="{AAF7B314-DFF3-4A6F-BBEC-78DA4890A984}">
      <dgm:prSet/>
      <dgm:spPr/>
    </dgm:pt>
    <dgm:pt modelId="{C5D0D98C-DCC4-433B-878A-25356C192A59}" type="sibTrans" cxnId="{AAF7B314-DFF3-4A6F-BBEC-78DA4890A984}">
      <dgm:prSet/>
      <dgm:spPr/>
    </dgm:pt>
    <dgm:pt modelId="{5A251E5F-2238-47E8-83A6-CF5B1E54A884}" type="pres">
      <dgm:prSet presAssocID="{C80150FD-3746-4F15-92FB-DA1C34844A16}" presName="composite" presStyleCnt="0">
        <dgm:presLayoutVars>
          <dgm:chMax val="5"/>
          <dgm:dir/>
          <dgm:animLvl val="ctr"/>
          <dgm:resizeHandles val="exact"/>
        </dgm:presLayoutVars>
      </dgm:prSet>
      <dgm:spPr/>
    </dgm:pt>
    <dgm:pt modelId="{64F100AB-3260-4F8C-9ACA-68208FA92B1B}" type="pres">
      <dgm:prSet presAssocID="{C80150FD-3746-4F15-92FB-DA1C34844A16}" presName="cycle" presStyleCnt="0"/>
      <dgm:spPr/>
    </dgm:pt>
    <dgm:pt modelId="{E68D7FBC-4333-4E33-820C-B2C576D2B549}" type="pres">
      <dgm:prSet presAssocID="{C80150FD-3746-4F15-92FB-DA1C34844A16}" presName="centerShape" presStyleCnt="0"/>
      <dgm:spPr/>
    </dgm:pt>
    <dgm:pt modelId="{CFE7EE83-F039-499B-A03A-6BE76D38C77A}" type="pres">
      <dgm:prSet presAssocID="{C80150FD-3746-4F15-92FB-DA1C34844A16}" presName="connSite" presStyleLbl="node1" presStyleIdx="0" presStyleCnt="4"/>
      <dgm:spPr/>
    </dgm:pt>
    <dgm:pt modelId="{1CDE2961-CCF4-4BA5-9713-92429D9C525B}" type="pres">
      <dgm:prSet presAssocID="{C80150FD-3746-4F15-92FB-DA1C34844A16}" presName="visible" presStyleLbl="node1" presStyleIdx="0" presStyleCnt="4"/>
      <dgm:spPr/>
    </dgm:pt>
    <dgm:pt modelId="{8A39BBC1-BF95-48E0-97D9-D1DC9312325D}" type="pres">
      <dgm:prSet presAssocID="{5A40BA25-16F7-4371-8549-DA0FEF3A8D5A}" presName="Name25" presStyleLbl="parChTrans1D1" presStyleIdx="0" presStyleCnt="3"/>
      <dgm:spPr/>
    </dgm:pt>
    <dgm:pt modelId="{52D0903D-354B-47BB-861E-1F5A34A1E54A}" type="pres">
      <dgm:prSet presAssocID="{3A16821B-7F6D-4A0F-AB75-519C279656B1}" presName="node" presStyleCnt="0"/>
      <dgm:spPr/>
    </dgm:pt>
    <dgm:pt modelId="{E85245C7-E586-4883-94D8-F46C8F3AC807}" type="pres">
      <dgm:prSet presAssocID="{3A16821B-7F6D-4A0F-AB75-519C279656B1}" presName="parentNode" presStyleLbl="node1" presStyleIdx="1" presStyleCnt="4">
        <dgm:presLayoutVars>
          <dgm:chMax val="1"/>
          <dgm:bulletEnabled val="1"/>
        </dgm:presLayoutVars>
      </dgm:prSet>
      <dgm:spPr/>
    </dgm:pt>
    <dgm:pt modelId="{3B65191F-E4F7-4863-8638-73A06858614E}" type="pres">
      <dgm:prSet presAssocID="{3A16821B-7F6D-4A0F-AB75-519C279656B1}" presName="childNode" presStyleLbl="revTx" presStyleIdx="0" presStyleCnt="3">
        <dgm:presLayoutVars>
          <dgm:bulletEnabled val="1"/>
        </dgm:presLayoutVars>
      </dgm:prSet>
      <dgm:spPr/>
    </dgm:pt>
    <dgm:pt modelId="{2E5F7F80-AEC4-4FF2-A10A-61DEC2D467BB}" type="pres">
      <dgm:prSet presAssocID="{AB3B01EA-59F0-4CEB-BF46-EF98AA491842}" presName="Name25" presStyleLbl="parChTrans1D1" presStyleIdx="1" presStyleCnt="3"/>
      <dgm:spPr/>
    </dgm:pt>
    <dgm:pt modelId="{5EBEBE5A-CCE5-4068-A859-6BC878B6F027}" type="pres">
      <dgm:prSet presAssocID="{CBEDDDB7-FC3F-4C97-9CFA-5F3966ADC5F7}" presName="node" presStyleCnt="0"/>
      <dgm:spPr/>
    </dgm:pt>
    <dgm:pt modelId="{FE5C1293-A879-42C4-A2A7-3905271B9105}" type="pres">
      <dgm:prSet presAssocID="{CBEDDDB7-FC3F-4C97-9CFA-5F3966ADC5F7}" presName="parentNode" presStyleLbl="node1" presStyleIdx="2" presStyleCnt="4">
        <dgm:presLayoutVars>
          <dgm:chMax val="1"/>
          <dgm:bulletEnabled val="1"/>
        </dgm:presLayoutVars>
      </dgm:prSet>
      <dgm:spPr/>
    </dgm:pt>
    <dgm:pt modelId="{5742E766-7A06-4DAC-ACE5-929405268F1C}" type="pres">
      <dgm:prSet presAssocID="{CBEDDDB7-FC3F-4C97-9CFA-5F3966ADC5F7}" presName="childNode" presStyleLbl="revTx" presStyleIdx="1" presStyleCnt="3">
        <dgm:presLayoutVars>
          <dgm:bulletEnabled val="1"/>
        </dgm:presLayoutVars>
      </dgm:prSet>
      <dgm:spPr/>
    </dgm:pt>
    <dgm:pt modelId="{FB5F6011-179F-4F5F-B62E-4C1960136410}" type="pres">
      <dgm:prSet presAssocID="{D8FE3890-4F5A-4C6E-8A08-033E3F3C59AA}" presName="Name25" presStyleLbl="parChTrans1D1" presStyleIdx="2" presStyleCnt="3"/>
      <dgm:spPr/>
    </dgm:pt>
    <dgm:pt modelId="{0FD90871-298F-4B4D-9A97-EE6BDF756091}" type="pres">
      <dgm:prSet presAssocID="{2955FA0C-B322-447A-A619-3438F78090CC}" presName="node" presStyleCnt="0"/>
      <dgm:spPr/>
    </dgm:pt>
    <dgm:pt modelId="{6636B89E-7DF5-431E-AAAF-5F752F00D29A}" type="pres">
      <dgm:prSet presAssocID="{2955FA0C-B322-447A-A619-3438F78090CC}" presName="parentNode" presStyleLbl="node1" presStyleIdx="3" presStyleCnt="4">
        <dgm:presLayoutVars>
          <dgm:chMax val="1"/>
          <dgm:bulletEnabled val="1"/>
        </dgm:presLayoutVars>
      </dgm:prSet>
      <dgm:spPr/>
    </dgm:pt>
    <dgm:pt modelId="{8AFF71D5-B911-4119-9282-82B1B3D0890D}" type="pres">
      <dgm:prSet presAssocID="{2955FA0C-B322-447A-A619-3438F78090CC}" presName="childNode" presStyleLbl="revTx" presStyleIdx="2" presStyleCnt="3">
        <dgm:presLayoutVars>
          <dgm:bulletEnabled val="1"/>
        </dgm:presLayoutVars>
      </dgm:prSet>
      <dgm:spPr/>
    </dgm:pt>
  </dgm:ptLst>
  <dgm:cxnLst>
    <dgm:cxn modelId="{AAF7B314-DFF3-4A6F-BBEC-78DA4890A984}" srcId="{CBEDDDB7-FC3F-4C97-9CFA-5F3966ADC5F7}" destId="{69EC3D7C-3996-4E10-B467-233FEC62C0C4}" srcOrd="2" destOrd="0" parTransId="{74C732B4-E011-4F74-9F86-AB0A6DE98887}" sibTransId="{C5D0D98C-DCC4-433B-878A-25356C192A59}"/>
    <dgm:cxn modelId="{E813AB1D-0DCF-49B4-A672-80CAA1D91DD1}" type="presOf" srcId="{C80150FD-3746-4F15-92FB-DA1C34844A16}" destId="{5A251E5F-2238-47E8-83A6-CF5B1E54A884}" srcOrd="0" destOrd="0" presId="urn:microsoft.com/office/officeart/2005/8/layout/radial2"/>
    <dgm:cxn modelId="{31C48D28-CD9C-44CC-9470-55E3EC3744FE}" type="presOf" srcId="{D8FE3890-4F5A-4C6E-8A08-033E3F3C59AA}" destId="{FB5F6011-179F-4F5F-B62E-4C1960136410}" srcOrd="0" destOrd="0" presId="urn:microsoft.com/office/officeart/2005/8/layout/radial2"/>
    <dgm:cxn modelId="{3AE72334-B185-4CB0-9341-1AB58D85246B}" type="presOf" srcId="{5526F63F-6459-4334-94AF-889D9D60D364}" destId="{8AFF71D5-B911-4119-9282-82B1B3D0890D}" srcOrd="0" destOrd="1" presId="urn:microsoft.com/office/officeart/2005/8/layout/radial2"/>
    <dgm:cxn modelId="{28D6EC3B-F3FF-42B3-A130-598B9A8AD20F}" type="presOf" srcId="{CBEDDDB7-FC3F-4C97-9CFA-5F3966ADC5F7}" destId="{FE5C1293-A879-42C4-A2A7-3905271B9105}" srcOrd="0" destOrd="0" presId="urn:microsoft.com/office/officeart/2005/8/layout/radial2"/>
    <dgm:cxn modelId="{6D660243-7A05-4992-AB61-90D99540FAE5}" type="presOf" srcId="{3A16821B-7F6D-4A0F-AB75-519C279656B1}" destId="{E85245C7-E586-4883-94D8-F46C8F3AC807}" srcOrd="0" destOrd="0" presId="urn:microsoft.com/office/officeart/2005/8/layout/radial2"/>
    <dgm:cxn modelId="{5345B143-D47A-4A8A-B96A-00C9AE1B42CE}" type="presOf" srcId="{D931D672-3724-40B7-B7BE-15014955A945}" destId="{3B65191F-E4F7-4863-8638-73A06858614E}" srcOrd="0" destOrd="0" presId="urn:microsoft.com/office/officeart/2005/8/layout/radial2"/>
    <dgm:cxn modelId="{6FDCF343-E053-489F-AF31-3F847467D236}" srcId="{2955FA0C-B322-447A-A619-3438F78090CC}" destId="{5526F63F-6459-4334-94AF-889D9D60D364}" srcOrd="1" destOrd="0" parTransId="{261D692E-8C5F-43D2-ACB3-828C65926183}" sibTransId="{AD057DF0-C40F-4365-BBA9-CBEBC514839F}"/>
    <dgm:cxn modelId="{404E4A46-3C61-40B6-977D-8EC745CD75D5}" type="presOf" srcId="{67C6FA0D-43F4-4933-8BFB-82746C1E7290}" destId="{8AFF71D5-B911-4119-9282-82B1B3D0890D}" srcOrd="0" destOrd="0" presId="urn:microsoft.com/office/officeart/2005/8/layout/radial2"/>
    <dgm:cxn modelId="{9CEAB67A-2097-4E95-BC36-F87CC79DDE67}" type="presOf" srcId="{7D3520EA-C592-42EF-8F9D-3BBE338C3166}" destId="{5742E766-7A06-4DAC-ACE5-929405268F1C}" srcOrd="0" destOrd="0" presId="urn:microsoft.com/office/officeart/2005/8/layout/radial2"/>
    <dgm:cxn modelId="{9AF2247D-F1AA-46D6-85E9-4FF4970A2DAF}" type="presOf" srcId="{AB3B01EA-59F0-4CEB-BF46-EF98AA491842}" destId="{2E5F7F80-AEC4-4FF2-A10A-61DEC2D467BB}" srcOrd="0" destOrd="0" presId="urn:microsoft.com/office/officeart/2005/8/layout/radial2"/>
    <dgm:cxn modelId="{F871307E-946F-40C2-AD38-406AFBB2212B}" srcId="{CBEDDDB7-FC3F-4C97-9CFA-5F3966ADC5F7}" destId="{1B2645ED-0655-45AC-9C2F-87A4F63C496B}" srcOrd="1" destOrd="0" parTransId="{5CD50464-6709-4949-B6FD-2BBC2DB02383}" sibTransId="{32AD6967-604D-413E-99D0-8813FAC66C8B}"/>
    <dgm:cxn modelId="{86AA838C-C445-428B-9C92-2CB9F391A8E4}" srcId="{C80150FD-3746-4F15-92FB-DA1C34844A16}" destId="{2955FA0C-B322-447A-A619-3438F78090CC}" srcOrd="2" destOrd="0" parTransId="{D8FE3890-4F5A-4C6E-8A08-033E3F3C59AA}" sibTransId="{8CFC9FCD-74EE-4FFD-8EB6-43F6D5F86075}"/>
    <dgm:cxn modelId="{50727FA0-8D8A-4047-994C-58665101E9F1}" type="presOf" srcId="{2955FA0C-B322-447A-A619-3438F78090CC}" destId="{6636B89E-7DF5-431E-AAAF-5F752F00D29A}" srcOrd="0" destOrd="0" presId="urn:microsoft.com/office/officeart/2005/8/layout/radial2"/>
    <dgm:cxn modelId="{127D47A7-F7A5-4F8E-ACFF-60B62CC88FC1}" srcId="{3A16821B-7F6D-4A0F-AB75-519C279656B1}" destId="{E3985382-C48A-4158-8366-040E77A3376B}" srcOrd="1" destOrd="0" parTransId="{AF4B0F2F-D617-4B76-B86C-CD57464B0098}" sibTransId="{C3DA993B-DE22-4F29-B890-477411CFADAA}"/>
    <dgm:cxn modelId="{7917ECAE-48A8-4DA7-99F1-8B3082B105DD}" srcId="{C80150FD-3746-4F15-92FB-DA1C34844A16}" destId="{CBEDDDB7-FC3F-4C97-9CFA-5F3966ADC5F7}" srcOrd="1" destOrd="0" parTransId="{AB3B01EA-59F0-4CEB-BF46-EF98AA491842}" sibTransId="{B31A99FB-481E-4341-909C-78BAF153AEEE}"/>
    <dgm:cxn modelId="{6CBC72B4-CE2E-48A8-9C14-5AE05C0799FC}" srcId="{2955FA0C-B322-447A-A619-3438F78090CC}" destId="{67C6FA0D-43F4-4933-8BFB-82746C1E7290}" srcOrd="0" destOrd="0" parTransId="{C6A277AF-68D6-444C-BA89-3DB634560AFF}" sibTransId="{7CCCD333-5224-4A2E-95A7-6EFBA706E248}"/>
    <dgm:cxn modelId="{E7C9C1B7-3966-4117-A066-33F5A4FD89A9}" type="presOf" srcId="{1B2645ED-0655-45AC-9C2F-87A4F63C496B}" destId="{5742E766-7A06-4DAC-ACE5-929405268F1C}" srcOrd="0" destOrd="1" presId="urn:microsoft.com/office/officeart/2005/8/layout/radial2"/>
    <dgm:cxn modelId="{7993F6BB-AD9B-4655-AFB9-FB2C1EBB0399}" type="presOf" srcId="{5A40BA25-16F7-4371-8549-DA0FEF3A8D5A}" destId="{8A39BBC1-BF95-48E0-97D9-D1DC9312325D}" srcOrd="0" destOrd="0" presId="urn:microsoft.com/office/officeart/2005/8/layout/radial2"/>
    <dgm:cxn modelId="{B3DEB1DA-AF4C-4567-B50F-08258DD78D8B}" type="presOf" srcId="{69EC3D7C-3996-4E10-B467-233FEC62C0C4}" destId="{5742E766-7A06-4DAC-ACE5-929405268F1C}" srcOrd="0" destOrd="2" presId="urn:microsoft.com/office/officeart/2005/8/layout/radial2"/>
    <dgm:cxn modelId="{D474F8E7-D7FF-47DA-B2A3-A3CCB5A4AFC1}" srcId="{3A16821B-7F6D-4A0F-AB75-519C279656B1}" destId="{D931D672-3724-40B7-B7BE-15014955A945}" srcOrd="0" destOrd="0" parTransId="{D77E20D7-CA4D-46D9-BA9C-6613247C9565}" sibTransId="{CF878DF1-DBB5-4177-9E00-78AF38EB51A9}"/>
    <dgm:cxn modelId="{5B20BFE8-8388-473F-9F65-4ECC92A8D72B}" type="presOf" srcId="{E3985382-C48A-4158-8366-040E77A3376B}" destId="{3B65191F-E4F7-4863-8638-73A06858614E}" srcOrd="0" destOrd="1" presId="urn:microsoft.com/office/officeart/2005/8/layout/radial2"/>
    <dgm:cxn modelId="{DEB01FEE-5F1C-4430-8DDA-0F4EB78B0CF0}" srcId="{CBEDDDB7-FC3F-4C97-9CFA-5F3966ADC5F7}" destId="{7D3520EA-C592-42EF-8F9D-3BBE338C3166}" srcOrd="0" destOrd="0" parTransId="{059D0C8B-CD14-4C35-8FC1-489338575352}" sibTransId="{8D77D87B-07BC-449F-937E-C3D399AFFBCA}"/>
    <dgm:cxn modelId="{9F126DF2-3615-49ED-9695-0022BBE652B0}" srcId="{C80150FD-3746-4F15-92FB-DA1C34844A16}" destId="{3A16821B-7F6D-4A0F-AB75-519C279656B1}" srcOrd="0" destOrd="0" parTransId="{5A40BA25-16F7-4371-8549-DA0FEF3A8D5A}" sibTransId="{58F8E6E2-5D6A-4A0A-B2A3-BFAFC8D9F309}"/>
    <dgm:cxn modelId="{8941C767-5322-46EA-8360-3E45409C6F57}" type="presParOf" srcId="{5A251E5F-2238-47E8-83A6-CF5B1E54A884}" destId="{64F100AB-3260-4F8C-9ACA-68208FA92B1B}" srcOrd="0" destOrd="0" presId="urn:microsoft.com/office/officeart/2005/8/layout/radial2"/>
    <dgm:cxn modelId="{4F96EA28-94A4-4707-9789-53354075F79A}" type="presParOf" srcId="{64F100AB-3260-4F8C-9ACA-68208FA92B1B}" destId="{E68D7FBC-4333-4E33-820C-B2C576D2B549}" srcOrd="0" destOrd="0" presId="urn:microsoft.com/office/officeart/2005/8/layout/radial2"/>
    <dgm:cxn modelId="{69A208BF-88B7-4C62-A9B1-92666A1680EF}" type="presParOf" srcId="{E68D7FBC-4333-4E33-820C-B2C576D2B549}" destId="{CFE7EE83-F039-499B-A03A-6BE76D38C77A}" srcOrd="0" destOrd="0" presId="urn:microsoft.com/office/officeart/2005/8/layout/radial2"/>
    <dgm:cxn modelId="{ECB40F18-B6D2-40FD-AACD-1EEF22180B13}" type="presParOf" srcId="{E68D7FBC-4333-4E33-820C-B2C576D2B549}" destId="{1CDE2961-CCF4-4BA5-9713-92429D9C525B}" srcOrd="1" destOrd="0" presId="urn:microsoft.com/office/officeart/2005/8/layout/radial2"/>
    <dgm:cxn modelId="{35E8C431-93E1-4A08-9C5C-77E8F11FE601}" type="presParOf" srcId="{64F100AB-3260-4F8C-9ACA-68208FA92B1B}" destId="{8A39BBC1-BF95-48E0-97D9-D1DC9312325D}" srcOrd="1" destOrd="0" presId="urn:microsoft.com/office/officeart/2005/8/layout/radial2"/>
    <dgm:cxn modelId="{89BB6901-6B63-46E4-A6B0-B5CF2477CD67}" type="presParOf" srcId="{64F100AB-3260-4F8C-9ACA-68208FA92B1B}" destId="{52D0903D-354B-47BB-861E-1F5A34A1E54A}" srcOrd="2" destOrd="0" presId="urn:microsoft.com/office/officeart/2005/8/layout/radial2"/>
    <dgm:cxn modelId="{744432A6-BAC7-459B-91E1-E7366A5A896A}" type="presParOf" srcId="{52D0903D-354B-47BB-861E-1F5A34A1E54A}" destId="{E85245C7-E586-4883-94D8-F46C8F3AC807}" srcOrd="0" destOrd="0" presId="urn:microsoft.com/office/officeart/2005/8/layout/radial2"/>
    <dgm:cxn modelId="{A721A981-6F8D-4136-A7D4-C69E1586BE49}" type="presParOf" srcId="{52D0903D-354B-47BB-861E-1F5A34A1E54A}" destId="{3B65191F-E4F7-4863-8638-73A06858614E}" srcOrd="1" destOrd="0" presId="urn:microsoft.com/office/officeart/2005/8/layout/radial2"/>
    <dgm:cxn modelId="{69A93389-22FD-4292-B6BD-BCB6C7E2EC74}" type="presParOf" srcId="{64F100AB-3260-4F8C-9ACA-68208FA92B1B}" destId="{2E5F7F80-AEC4-4FF2-A10A-61DEC2D467BB}" srcOrd="3" destOrd="0" presId="urn:microsoft.com/office/officeart/2005/8/layout/radial2"/>
    <dgm:cxn modelId="{96A3E753-115B-419C-A7B3-629F51357650}" type="presParOf" srcId="{64F100AB-3260-4F8C-9ACA-68208FA92B1B}" destId="{5EBEBE5A-CCE5-4068-A859-6BC878B6F027}" srcOrd="4" destOrd="0" presId="urn:microsoft.com/office/officeart/2005/8/layout/radial2"/>
    <dgm:cxn modelId="{0440D31D-FC39-4402-8273-56CBA127EC9D}" type="presParOf" srcId="{5EBEBE5A-CCE5-4068-A859-6BC878B6F027}" destId="{FE5C1293-A879-42C4-A2A7-3905271B9105}" srcOrd="0" destOrd="0" presId="urn:microsoft.com/office/officeart/2005/8/layout/radial2"/>
    <dgm:cxn modelId="{B6945606-AC20-4B14-B5D4-976C9B3F4702}" type="presParOf" srcId="{5EBEBE5A-CCE5-4068-A859-6BC878B6F027}" destId="{5742E766-7A06-4DAC-ACE5-929405268F1C}" srcOrd="1" destOrd="0" presId="urn:microsoft.com/office/officeart/2005/8/layout/radial2"/>
    <dgm:cxn modelId="{73232236-A261-4546-B5FA-3FEC8CA7742B}" type="presParOf" srcId="{64F100AB-3260-4F8C-9ACA-68208FA92B1B}" destId="{FB5F6011-179F-4F5F-B62E-4C1960136410}" srcOrd="5" destOrd="0" presId="urn:microsoft.com/office/officeart/2005/8/layout/radial2"/>
    <dgm:cxn modelId="{8E96622F-1076-4CBE-897E-6D054C3EB02D}" type="presParOf" srcId="{64F100AB-3260-4F8C-9ACA-68208FA92B1B}" destId="{0FD90871-298F-4B4D-9A97-EE6BDF756091}" srcOrd="6" destOrd="0" presId="urn:microsoft.com/office/officeart/2005/8/layout/radial2"/>
    <dgm:cxn modelId="{8CF9F6AB-BA3A-4277-AEF5-029DAF01B195}" type="presParOf" srcId="{0FD90871-298F-4B4D-9A97-EE6BDF756091}" destId="{6636B89E-7DF5-431E-AAAF-5F752F00D29A}" srcOrd="0" destOrd="0" presId="urn:microsoft.com/office/officeart/2005/8/layout/radial2"/>
    <dgm:cxn modelId="{09FCC0F7-A187-4D76-A382-E313A05E9EB2}" type="presParOf" srcId="{0FD90871-298F-4B4D-9A97-EE6BDF756091}" destId="{8AFF71D5-B911-4119-9282-82B1B3D0890D}"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84BFB-93C3-4091-BAC9-BA38B7522386}">
      <dsp:nvSpPr>
        <dsp:cNvPr id="0" name=""/>
        <dsp:cNvSpPr/>
      </dsp:nvSpPr>
      <dsp:spPr>
        <a:xfrm>
          <a:off x="496" y="183893"/>
          <a:ext cx="2137471" cy="2564965"/>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rtl="0">
            <a:lnSpc>
              <a:spcPct val="90000"/>
            </a:lnSpc>
            <a:spcBef>
              <a:spcPct val="0"/>
            </a:spcBef>
            <a:spcAft>
              <a:spcPct val="35000"/>
            </a:spcAft>
            <a:buNone/>
          </a:pPr>
          <a:r>
            <a:rPr lang="en-US" sz="2400" kern="1200" dirty="0">
              <a:latin typeface="Calibri Light" panose="020F0302020204030204"/>
            </a:rPr>
            <a:t>Definition 1</a:t>
          </a:r>
          <a:endParaRPr lang="en-US" sz="2400" kern="1200" dirty="0"/>
        </a:p>
      </dsp:txBody>
      <dsp:txXfrm rot="16200000">
        <a:off x="-837391" y="1021782"/>
        <a:ext cx="2103271" cy="427494"/>
      </dsp:txXfrm>
    </dsp:sp>
    <dsp:sp modelId="{489254BF-CD28-4A4A-82B7-F76D7E3BE193}">
      <dsp:nvSpPr>
        <dsp:cNvPr id="0" name=""/>
        <dsp:cNvSpPr/>
      </dsp:nvSpPr>
      <dsp:spPr>
        <a:xfrm>
          <a:off x="427990" y="183893"/>
          <a:ext cx="1592416" cy="25649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US" sz="1600" kern="1200" dirty="0">
              <a:latin typeface="Calibri"/>
              <a:cs typeface="Calibri"/>
            </a:rPr>
            <a:t>Motivation is a reason for doing something to achieve the goal (Armstrong, Brown and Reilly, 2011).</a:t>
          </a:r>
        </a:p>
      </dsp:txBody>
      <dsp:txXfrm>
        <a:off x="427990" y="183893"/>
        <a:ext cx="1592416" cy="2564965"/>
      </dsp:txXfrm>
    </dsp:sp>
    <dsp:sp modelId="{C53A60D8-E2BE-44FF-BCA0-92BBC84BB118}">
      <dsp:nvSpPr>
        <dsp:cNvPr id="0" name=""/>
        <dsp:cNvSpPr/>
      </dsp:nvSpPr>
      <dsp:spPr>
        <a:xfrm>
          <a:off x="2212779" y="183893"/>
          <a:ext cx="2137471" cy="2564965"/>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rtl="0">
            <a:lnSpc>
              <a:spcPct val="90000"/>
            </a:lnSpc>
            <a:spcBef>
              <a:spcPct val="0"/>
            </a:spcBef>
            <a:spcAft>
              <a:spcPct val="35000"/>
            </a:spcAft>
            <a:buNone/>
          </a:pPr>
          <a:r>
            <a:rPr lang="en-US" sz="2400" kern="1200" dirty="0">
              <a:latin typeface="Calibri Light" panose="020F0302020204030204"/>
            </a:rPr>
            <a:t>Definition 2</a:t>
          </a:r>
          <a:endParaRPr lang="en-US" sz="2400" kern="1200" dirty="0"/>
        </a:p>
      </dsp:txBody>
      <dsp:txXfrm rot="16200000">
        <a:off x="1374890" y="1021782"/>
        <a:ext cx="2103271" cy="427494"/>
      </dsp:txXfrm>
    </dsp:sp>
    <dsp:sp modelId="{FD034E99-CB0D-47CC-AD97-C73879E0F47B}">
      <dsp:nvSpPr>
        <dsp:cNvPr id="0" name=""/>
        <dsp:cNvSpPr/>
      </dsp:nvSpPr>
      <dsp:spPr>
        <a:xfrm rot="5400000">
          <a:off x="2035036" y="2221939"/>
          <a:ext cx="376861" cy="320620"/>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2248C8-264F-4A69-A065-C574A73B0931}">
      <dsp:nvSpPr>
        <dsp:cNvPr id="0" name=""/>
        <dsp:cNvSpPr/>
      </dsp:nvSpPr>
      <dsp:spPr>
        <a:xfrm>
          <a:off x="2640273" y="183893"/>
          <a:ext cx="1592416" cy="25649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US" sz="1600" kern="1200" dirty="0">
              <a:latin typeface="Calibri"/>
              <a:cs typeface="Calibri"/>
            </a:rPr>
            <a:t>According to Bartol and Martin (1998),motivation “energizes behavior, gives direction to behavior, and underscores the tendency to persist”.</a:t>
          </a:r>
          <a:endParaRPr lang="en-US" sz="1600" kern="1200" dirty="0"/>
        </a:p>
      </dsp:txBody>
      <dsp:txXfrm>
        <a:off x="2640273" y="183893"/>
        <a:ext cx="1592416" cy="2564965"/>
      </dsp:txXfrm>
    </dsp:sp>
    <dsp:sp modelId="{1FEB57CE-8358-414F-A644-59D8002A1F07}">
      <dsp:nvSpPr>
        <dsp:cNvPr id="0" name=""/>
        <dsp:cNvSpPr/>
      </dsp:nvSpPr>
      <dsp:spPr>
        <a:xfrm>
          <a:off x="4425062" y="183893"/>
          <a:ext cx="2137471" cy="2564965"/>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r" defTabSz="1066800" rtl="0">
            <a:lnSpc>
              <a:spcPct val="90000"/>
            </a:lnSpc>
            <a:spcBef>
              <a:spcPct val="0"/>
            </a:spcBef>
            <a:spcAft>
              <a:spcPct val="35000"/>
            </a:spcAft>
            <a:buNone/>
          </a:pPr>
          <a:r>
            <a:rPr lang="en-US" sz="2400" kern="1200" dirty="0">
              <a:latin typeface="Calibri Light" panose="020F0302020204030204"/>
            </a:rPr>
            <a:t>Definition 3</a:t>
          </a:r>
          <a:endParaRPr lang="en-US" sz="2400" kern="1200" dirty="0"/>
        </a:p>
      </dsp:txBody>
      <dsp:txXfrm rot="16200000">
        <a:off x="3587173" y="1021782"/>
        <a:ext cx="2103271" cy="427494"/>
      </dsp:txXfrm>
    </dsp:sp>
    <dsp:sp modelId="{CDF393D6-6D34-4948-9EF9-1A87FF0CC992}">
      <dsp:nvSpPr>
        <dsp:cNvPr id="0" name=""/>
        <dsp:cNvSpPr/>
      </dsp:nvSpPr>
      <dsp:spPr>
        <a:xfrm rot="5400000">
          <a:off x="4247318" y="2221939"/>
          <a:ext cx="376861" cy="320620"/>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F5F0F6-6648-4C06-8F8D-EF256F84CE46}">
      <dsp:nvSpPr>
        <dsp:cNvPr id="0" name=""/>
        <dsp:cNvSpPr/>
      </dsp:nvSpPr>
      <dsp:spPr>
        <a:xfrm>
          <a:off x="4852556" y="183893"/>
          <a:ext cx="1592416" cy="256496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4864" rIns="0" bIns="0" numCol="1" spcCol="1270" anchor="t" anchorCtr="0">
          <a:noAutofit/>
        </a:bodyPr>
        <a:lstStyle/>
        <a:p>
          <a:pPr marL="0" lvl="0" indent="0" algn="l" defTabSz="711200" rtl="0">
            <a:lnSpc>
              <a:spcPct val="90000"/>
            </a:lnSpc>
            <a:spcBef>
              <a:spcPct val="0"/>
            </a:spcBef>
            <a:spcAft>
              <a:spcPct val="35000"/>
            </a:spcAft>
            <a:buNone/>
          </a:pPr>
          <a:r>
            <a:rPr lang="en-US" sz="1600" kern="1200" dirty="0">
              <a:latin typeface="Calibri"/>
              <a:cs typeface="Calibri"/>
            </a:rPr>
            <a:t>Islam and Ismail (2008) suggested that motivation is an important aspect by leading functioning influence on others to work toward companies’ goals.</a:t>
          </a:r>
          <a:endParaRPr lang="en-US" sz="1600" kern="1200" dirty="0"/>
        </a:p>
      </dsp:txBody>
      <dsp:txXfrm>
        <a:off x="4852556" y="183893"/>
        <a:ext cx="1592416" cy="25649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3083E-02E5-4948-A2EE-8B27F431B337}">
      <dsp:nvSpPr>
        <dsp:cNvPr id="0" name=""/>
        <dsp:cNvSpPr/>
      </dsp:nvSpPr>
      <dsp:spPr>
        <a:xfrm>
          <a:off x="2812294" y="547"/>
          <a:ext cx="859598" cy="5587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Need</a:t>
          </a:r>
          <a:endParaRPr lang="en-US" sz="1400" kern="1200" dirty="0"/>
        </a:p>
      </dsp:txBody>
      <dsp:txXfrm>
        <a:off x="2839569" y="27822"/>
        <a:ext cx="805048" cy="504188"/>
      </dsp:txXfrm>
    </dsp:sp>
    <dsp:sp modelId="{2DDE25D8-5D2E-4F31-99FC-C9FC21887998}">
      <dsp:nvSpPr>
        <dsp:cNvPr id="0" name=""/>
        <dsp:cNvSpPr/>
      </dsp:nvSpPr>
      <dsp:spPr>
        <a:xfrm>
          <a:off x="2318626" y="279917"/>
          <a:ext cx="1846935" cy="1846935"/>
        </a:xfrm>
        <a:custGeom>
          <a:avLst/>
          <a:gdLst/>
          <a:ahLst/>
          <a:cxnLst/>
          <a:rect l="0" t="0" r="0" b="0"/>
          <a:pathLst>
            <a:path>
              <a:moveTo>
                <a:pt x="1472037" y="180592"/>
              </a:moveTo>
              <a:arcTo wR="923467" hR="923467" stAng="18386623" swAng="163444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26C4BF1-76B4-428F-9902-53CBD8138B0C}">
      <dsp:nvSpPr>
        <dsp:cNvPr id="0" name=""/>
        <dsp:cNvSpPr/>
      </dsp:nvSpPr>
      <dsp:spPr>
        <a:xfrm>
          <a:off x="3735762" y="924015"/>
          <a:ext cx="859598" cy="5587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Establish Goal</a:t>
          </a:r>
          <a:endParaRPr lang="en-US" sz="1400" kern="1200" dirty="0"/>
        </a:p>
      </dsp:txBody>
      <dsp:txXfrm>
        <a:off x="3763037" y="951290"/>
        <a:ext cx="805048" cy="504188"/>
      </dsp:txXfrm>
    </dsp:sp>
    <dsp:sp modelId="{8A5CFA56-01F2-4A81-9074-A2FF0F6E267A}">
      <dsp:nvSpPr>
        <dsp:cNvPr id="0" name=""/>
        <dsp:cNvSpPr/>
      </dsp:nvSpPr>
      <dsp:spPr>
        <a:xfrm>
          <a:off x="2318626" y="279917"/>
          <a:ext cx="1846935" cy="1846935"/>
        </a:xfrm>
        <a:custGeom>
          <a:avLst/>
          <a:gdLst/>
          <a:ahLst/>
          <a:cxnLst/>
          <a:rect l="0" t="0" r="0" b="0"/>
          <a:pathLst>
            <a:path>
              <a:moveTo>
                <a:pt x="1751232" y="1332854"/>
              </a:moveTo>
              <a:arcTo wR="923467" hR="923467" stAng="1578933" swAng="163444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3A40869-42F4-4E48-9CBE-181FB4DD2771}">
      <dsp:nvSpPr>
        <dsp:cNvPr id="0" name=""/>
        <dsp:cNvSpPr/>
      </dsp:nvSpPr>
      <dsp:spPr>
        <a:xfrm>
          <a:off x="2812294" y="1847483"/>
          <a:ext cx="859598" cy="5587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Take an Action</a:t>
          </a:r>
          <a:endParaRPr lang="en-US" sz="1400" kern="1200" dirty="0"/>
        </a:p>
      </dsp:txBody>
      <dsp:txXfrm>
        <a:off x="2839569" y="1874758"/>
        <a:ext cx="805048" cy="504188"/>
      </dsp:txXfrm>
    </dsp:sp>
    <dsp:sp modelId="{C1BB73FC-4BBF-4C18-846C-AC19C98A1FBA}">
      <dsp:nvSpPr>
        <dsp:cNvPr id="0" name=""/>
        <dsp:cNvSpPr/>
      </dsp:nvSpPr>
      <dsp:spPr>
        <a:xfrm>
          <a:off x="2318626" y="279917"/>
          <a:ext cx="1846935" cy="1846935"/>
        </a:xfrm>
        <a:custGeom>
          <a:avLst/>
          <a:gdLst/>
          <a:ahLst/>
          <a:cxnLst/>
          <a:rect l="0" t="0" r="0" b="0"/>
          <a:pathLst>
            <a:path>
              <a:moveTo>
                <a:pt x="374897" y="1666342"/>
              </a:moveTo>
              <a:arcTo wR="923467" hR="923467" stAng="7586623" swAng="163444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2B7A3AC-E760-41D7-9259-942118FE51AB}">
      <dsp:nvSpPr>
        <dsp:cNvPr id="0" name=""/>
        <dsp:cNvSpPr/>
      </dsp:nvSpPr>
      <dsp:spPr>
        <a:xfrm>
          <a:off x="1888827" y="924015"/>
          <a:ext cx="859598" cy="55873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 Attein Goal</a:t>
          </a:r>
          <a:endParaRPr lang="en-US" sz="1400" kern="1200" dirty="0"/>
        </a:p>
      </dsp:txBody>
      <dsp:txXfrm>
        <a:off x="1916102" y="951290"/>
        <a:ext cx="805048" cy="504188"/>
      </dsp:txXfrm>
    </dsp:sp>
    <dsp:sp modelId="{7F9D67B2-F8AC-459E-938C-A9C98691D90F}">
      <dsp:nvSpPr>
        <dsp:cNvPr id="0" name=""/>
        <dsp:cNvSpPr/>
      </dsp:nvSpPr>
      <dsp:spPr>
        <a:xfrm>
          <a:off x="2318626" y="279917"/>
          <a:ext cx="1846935" cy="1846935"/>
        </a:xfrm>
        <a:custGeom>
          <a:avLst/>
          <a:gdLst/>
          <a:ahLst/>
          <a:cxnLst/>
          <a:rect l="0" t="0" r="0" b="0"/>
          <a:pathLst>
            <a:path>
              <a:moveTo>
                <a:pt x="95702" y="514081"/>
              </a:moveTo>
              <a:arcTo wR="923467" hR="923467" stAng="12378933" swAng="163444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0B179-EE7A-4AC5-9996-A89DF1B2A535}">
      <dsp:nvSpPr>
        <dsp:cNvPr id="0" name=""/>
        <dsp:cNvSpPr/>
      </dsp:nvSpPr>
      <dsp:spPr>
        <a:xfrm>
          <a:off x="4206239" y="433"/>
          <a:ext cx="6309360" cy="1691238"/>
        </a:xfrm>
        <a:prstGeom prst="rightArrow">
          <a:avLst>
            <a:gd name="adj1" fmla="val 75000"/>
            <a:gd name="adj2" fmla="val 5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rtl="0">
            <a:lnSpc>
              <a:spcPct val="90000"/>
            </a:lnSpc>
            <a:spcBef>
              <a:spcPct val="0"/>
            </a:spcBef>
            <a:spcAft>
              <a:spcPct val="15000"/>
            </a:spcAft>
            <a:buChar char="•"/>
          </a:pPr>
          <a:r>
            <a:rPr lang="en-US" sz="2100" kern="1200" dirty="0">
              <a:latin typeface="Arial Nova"/>
            </a:rPr>
            <a:t>Came from inside of the organization</a:t>
          </a:r>
        </a:p>
        <a:p>
          <a:pPr marL="228600" lvl="1" indent="-228600" algn="l" defTabSz="933450" rtl="0">
            <a:lnSpc>
              <a:spcPct val="90000"/>
            </a:lnSpc>
            <a:spcBef>
              <a:spcPct val="0"/>
            </a:spcBef>
            <a:spcAft>
              <a:spcPct val="15000"/>
            </a:spcAft>
            <a:buChar char="•"/>
          </a:pPr>
          <a:r>
            <a:rPr lang="en-US" sz="2100" kern="1200" dirty="0">
              <a:latin typeface="Arial Nova"/>
            </a:rPr>
            <a:t>Refers to doing something because is enjoyable or interesting</a:t>
          </a:r>
        </a:p>
      </dsp:txBody>
      <dsp:txXfrm>
        <a:off x="4206239" y="211838"/>
        <a:ext cx="5675146" cy="1268428"/>
      </dsp:txXfrm>
    </dsp:sp>
    <dsp:sp modelId="{6718C74B-24BB-4925-A996-5DAE672FF7BB}">
      <dsp:nvSpPr>
        <dsp:cNvPr id="0" name=""/>
        <dsp:cNvSpPr/>
      </dsp:nvSpPr>
      <dsp:spPr>
        <a:xfrm>
          <a:off x="0" y="433"/>
          <a:ext cx="4206240" cy="169123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rtl="0">
            <a:lnSpc>
              <a:spcPct val="90000"/>
            </a:lnSpc>
            <a:spcBef>
              <a:spcPct val="0"/>
            </a:spcBef>
            <a:spcAft>
              <a:spcPct val="35000"/>
            </a:spcAft>
            <a:buNone/>
          </a:pPr>
          <a:r>
            <a:rPr lang="en-US" sz="4800" kern="1200" dirty="0">
              <a:latin typeface="Arial Nova"/>
            </a:rPr>
            <a:t>INTRINSIC GOALS</a:t>
          </a:r>
        </a:p>
      </dsp:txBody>
      <dsp:txXfrm>
        <a:off x="82559" y="82992"/>
        <a:ext cx="4041122" cy="1526120"/>
      </dsp:txXfrm>
    </dsp:sp>
    <dsp:sp modelId="{67FF9CFA-BB5B-48FA-930C-C71A8D615B0F}">
      <dsp:nvSpPr>
        <dsp:cNvPr id="0" name=""/>
        <dsp:cNvSpPr/>
      </dsp:nvSpPr>
      <dsp:spPr>
        <a:xfrm>
          <a:off x="4206240" y="1860795"/>
          <a:ext cx="6309360" cy="1691238"/>
        </a:xfrm>
        <a:prstGeom prst="rightArrow">
          <a:avLst>
            <a:gd name="adj1" fmla="val 75000"/>
            <a:gd name="adj2" fmla="val 50000"/>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rtl="0">
            <a:lnSpc>
              <a:spcPct val="90000"/>
            </a:lnSpc>
            <a:spcBef>
              <a:spcPct val="0"/>
            </a:spcBef>
            <a:spcAft>
              <a:spcPct val="15000"/>
            </a:spcAft>
            <a:buChar char="•"/>
          </a:pPr>
          <a:r>
            <a:rPr lang="en-US" sz="2100" kern="1200" dirty="0">
              <a:latin typeface="Arial Nova"/>
            </a:rPr>
            <a:t>Came from external sources (from  outside of the organization)</a:t>
          </a:r>
        </a:p>
        <a:p>
          <a:pPr marL="228600" lvl="1" indent="-228600" algn="l" defTabSz="933450" rtl="0">
            <a:lnSpc>
              <a:spcPct val="90000"/>
            </a:lnSpc>
            <a:spcBef>
              <a:spcPct val="0"/>
            </a:spcBef>
            <a:spcAft>
              <a:spcPct val="15000"/>
            </a:spcAft>
            <a:buChar char="•"/>
          </a:pPr>
          <a:r>
            <a:rPr lang="en-US" sz="2100" kern="1200" dirty="0">
              <a:latin typeface="Arial Nova"/>
            </a:rPr>
            <a:t>Refers to doing something because it leads to separable result</a:t>
          </a:r>
        </a:p>
      </dsp:txBody>
      <dsp:txXfrm>
        <a:off x="4206240" y="2072200"/>
        <a:ext cx="5675146" cy="1268428"/>
      </dsp:txXfrm>
    </dsp:sp>
    <dsp:sp modelId="{AEFBCFA0-BDE4-4E0B-89DF-01C16E5A4EB9}">
      <dsp:nvSpPr>
        <dsp:cNvPr id="0" name=""/>
        <dsp:cNvSpPr/>
      </dsp:nvSpPr>
      <dsp:spPr>
        <a:xfrm>
          <a:off x="0" y="1860795"/>
          <a:ext cx="4206240" cy="1691238"/>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91440" rIns="182880" bIns="91440" numCol="1" spcCol="1270" anchor="ctr" anchorCtr="0">
          <a:noAutofit/>
        </a:bodyPr>
        <a:lstStyle/>
        <a:p>
          <a:pPr marL="0" lvl="0" indent="0" algn="ctr" defTabSz="2133600" rtl="0">
            <a:lnSpc>
              <a:spcPct val="90000"/>
            </a:lnSpc>
            <a:spcBef>
              <a:spcPct val="0"/>
            </a:spcBef>
            <a:spcAft>
              <a:spcPct val="35000"/>
            </a:spcAft>
            <a:buNone/>
          </a:pPr>
          <a:r>
            <a:rPr lang="en-US" sz="4800" kern="1200" dirty="0">
              <a:latin typeface="Arial Nova"/>
            </a:rPr>
            <a:t>EXTRINTIC GOALS</a:t>
          </a:r>
        </a:p>
      </dsp:txBody>
      <dsp:txXfrm>
        <a:off x="82559" y="1943354"/>
        <a:ext cx="4041122" cy="152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F6011-179F-4F5F-B62E-4C1960136410}">
      <dsp:nvSpPr>
        <dsp:cNvPr id="0" name=""/>
        <dsp:cNvSpPr/>
      </dsp:nvSpPr>
      <dsp:spPr>
        <a:xfrm rot="2535761">
          <a:off x="3248802" y="3175745"/>
          <a:ext cx="684389" cy="46318"/>
        </a:xfrm>
        <a:custGeom>
          <a:avLst/>
          <a:gdLst/>
          <a:ahLst/>
          <a:cxnLst/>
          <a:rect l="0" t="0" r="0" b="0"/>
          <a:pathLst>
            <a:path>
              <a:moveTo>
                <a:pt x="0" y="23159"/>
              </a:moveTo>
              <a:lnTo>
                <a:pt x="684389" y="2315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5F7F80-AEC4-4FF2-A10A-61DEC2D467BB}">
      <dsp:nvSpPr>
        <dsp:cNvPr id="0" name=""/>
        <dsp:cNvSpPr/>
      </dsp:nvSpPr>
      <dsp:spPr>
        <a:xfrm>
          <a:off x="3337749" y="2223511"/>
          <a:ext cx="772646" cy="46318"/>
        </a:xfrm>
        <a:custGeom>
          <a:avLst/>
          <a:gdLst/>
          <a:ahLst/>
          <a:cxnLst/>
          <a:rect l="0" t="0" r="0" b="0"/>
          <a:pathLst>
            <a:path>
              <a:moveTo>
                <a:pt x="0" y="23159"/>
              </a:moveTo>
              <a:lnTo>
                <a:pt x="772646" y="2315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39BBC1-BF95-48E0-97D9-D1DC9312325D}">
      <dsp:nvSpPr>
        <dsp:cNvPr id="0" name=""/>
        <dsp:cNvSpPr/>
      </dsp:nvSpPr>
      <dsp:spPr>
        <a:xfrm rot="19064239">
          <a:off x="3248802" y="1271277"/>
          <a:ext cx="684389" cy="46318"/>
        </a:xfrm>
        <a:custGeom>
          <a:avLst/>
          <a:gdLst/>
          <a:ahLst/>
          <a:cxnLst/>
          <a:rect l="0" t="0" r="0" b="0"/>
          <a:pathLst>
            <a:path>
              <a:moveTo>
                <a:pt x="0" y="23159"/>
              </a:moveTo>
              <a:lnTo>
                <a:pt x="684389" y="23159"/>
              </a:lnTo>
            </a:path>
          </a:pathLst>
        </a:cu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DE2961-CCF4-4BA5-9713-92429D9C525B}">
      <dsp:nvSpPr>
        <dsp:cNvPr id="0" name=""/>
        <dsp:cNvSpPr/>
      </dsp:nvSpPr>
      <dsp:spPr>
        <a:xfrm>
          <a:off x="1407971" y="1111506"/>
          <a:ext cx="2270327" cy="227032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5245C7-E586-4883-94D8-F46C8F3AC807}">
      <dsp:nvSpPr>
        <dsp:cNvPr id="0" name=""/>
        <dsp:cNvSpPr/>
      </dsp:nvSpPr>
      <dsp:spPr>
        <a:xfrm>
          <a:off x="3679066" y="1451"/>
          <a:ext cx="1270946" cy="1270946"/>
        </a:xfrm>
        <a:prstGeom prst="ellipse">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Arial Nova"/>
            </a:rPr>
            <a:t> EXTRINSIC MOTIVATION</a:t>
          </a:r>
        </a:p>
      </dsp:txBody>
      <dsp:txXfrm>
        <a:off x="3865192" y="187577"/>
        <a:ext cx="898694" cy="898694"/>
      </dsp:txXfrm>
    </dsp:sp>
    <dsp:sp modelId="{3B65191F-E4F7-4863-8638-73A06858614E}">
      <dsp:nvSpPr>
        <dsp:cNvPr id="0" name=""/>
        <dsp:cNvSpPr/>
      </dsp:nvSpPr>
      <dsp:spPr>
        <a:xfrm>
          <a:off x="5077107" y="1451"/>
          <a:ext cx="1906419" cy="1270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444500" rtl="0">
            <a:lnSpc>
              <a:spcPct val="90000"/>
            </a:lnSpc>
            <a:spcBef>
              <a:spcPct val="0"/>
            </a:spcBef>
            <a:spcAft>
              <a:spcPct val="15000"/>
            </a:spcAft>
            <a:buChar char="•"/>
          </a:pPr>
          <a:r>
            <a:rPr lang="en-US" sz="1000" kern="1200" dirty="0">
              <a:solidFill>
                <a:schemeClr val="tx1"/>
              </a:solidFill>
              <a:latin typeface="Arial Nova"/>
            </a:rPr>
            <a:t> IN A LONG –TERM DECREASE PRODUCTIVITY</a:t>
          </a:r>
        </a:p>
        <a:p>
          <a:pPr marL="57150" lvl="1" indent="-57150" algn="l" defTabSz="444500" rtl="0">
            <a:lnSpc>
              <a:spcPct val="90000"/>
            </a:lnSpc>
            <a:spcBef>
              <a:spcPct val="0"/>
            </a:spcBef>
            <a:spcAft>
              <a:spcPct val="15000"/>
            </a:spcAft>
            <a:buChar char="•"/>
          </a:pPr>
          <a:r>
            <a:rPr lang="en-US" sz="1000" kern="1200" dirty="0">
              <a:solidFill>
                <a:schemeClr val="tx1"/>
              </a:solidFill>
              <a:latin typeface="Arial Nova"/>
            </a:rPr>
            <a:t> RESTRICTING CREATIVITY (Pink, 2009)</a:t>
          </a:r>
        </a:p>
      </dsp:txBody>
      <dsp:txXfrm>
        <a:off x="5077107" y="1451"/>
        <a:ext cx="1906419" cy="1270946"/>
      </dsp:txXfrm>
    </dsp:sp>
    <dsp:sp modelId="{FE5C1293-A879-42C4-A2A7-3905271B9105}">
      <dsp:nvSpPr>
        <dsp:cNvPr id="0" name=""/>
        <dsp:cNvSpPr/>
      </dsp:nvSpPr>
      <dsp:spPr>
        <a:xfrm>
          <a:off x="4110396" y="1611197"/>
          <a:ext cx="1270946" cy="1270946"/>
        </a:xfrm>
        <a:prstGeom prst="ellipse">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Arial Nova"/>
            </a:rPr>
            <a:t> ITRINSIC MOTIVATION</a:t>
          </a:r>
        </a:p>
      </dsp:txBody>
      <dsp:txXfrm>
        <a:off x="4296522" y="1797323"/>
        <a:ext cx="898694" cy="898694"/>
      </dsp:txXfrm>
    </dsp:sp>
    <dsp:sp modelId="{5742E766-7A06-4DAC-ACE5-929405268F1C}">
      <dsp:nvSpPr>
        <dsp:cNvPr id="0" name=""/>
        <dsp:cNvSpPr/>
      </dsp:nvSpPr>
      <dsp:spPr>
        <a:xfrm>
          <a:off x="5508437" y="1611197"/>
          <a:ext cx="1906419" cy="1270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444500" rtl="0">
            <a:lnSpc>
              <a:spcPct val="90000"/>
            </a:lnSpc>
            <a:spcBef>
              <a:spcPct val="0"/>
            </a:spcBef>
            <a:spcAft>
              <a:spcPct val="15000"/>
            </a:spcAft>
            <a:buChar char="•"/>
          </a:pPr>
          <a:r>
            <a:rPr lang="en-US" sz="1000" kern="1200" dirty="0">
              <a:solidFill>
                <a:schemeClr val="tx1"/>
              </a:solidFill>
              <a:latin typeface="Arial Nova"/>
            </a:rPr>
            <a:t> INCREASE PRODUCTIVITY AND JOB SATISFACTION</a:t>
          </a:r>
        </a:p>
        <a:p>
          <a:pPr marL="57150" lvl="1" indent="-57150" algn="l" defTabSz="444500" rtl="0">
            <a:lnSpc>
              <a:spcPct val="90000"/>
            </a:lnSpc>
            <a:spcBef>
              <a:spcPct val="0"/>
            </a:spcBef>
            <a:spcAft>
              <a:spcPct val="15000"/>
            </a:spcAft>
            <a:buChar char="•"/>
          </a:pPr>
          <a:r>
            <a:rPr lang="en-US" sz="1000" kern="1200" dirty="0">
              <a:solidFill>
                <a:schemeClr val="tx1"/>
              </a:solidFill>
              <a:latin typeface="Arial Nova"/>
            </a:rPr>
            <a:t>MUST INCLUDE 3 ELEMENTS: AUTONOMY, MASTERY, AND PURPOSE</a:t>
          </a:r>
        </a:p>
        <a:p>
          <a:pPr marL="57150" lvl="1" indent="-57150" algn="l" defTabSz="444500" rtl="0">
            <a:lnSpc>
              <a:spcPct val="90000"/>
            </a:lnSpc>
            <a:spcBef>
              <a:spcPct val="0"/>
            </a:spcBef>
            <a:spcAft>
              <a:spcPct val="15000"/>
            </a:spcAft>
            <a:buChar char="•"/>
          </a:pPr>
          <a:r>
            <a:rPr lang="en-US" sz="1000" kern="1200" dirty="0">
              <a:solidFill>
                <a:schemeClr val="tx1"/>
              </a:solidFill>
              <a:latin typeface="Arial Nova"/>
            </a:rPr>
            <a:t> ADREESSS THE IDIVIDUAL'S DESIRE TO IMPROVE &amp; GAIN PERSONAL  ACHIEVEMENTS</a:t>
          </a:r>
        </a:p>
      </dsp:txBody>
      <dsp:txXfrm>
        <a:off x="5508437" y="1611197"/>
        <a:ext cx="1906419" cy="1270946"/>
      </dsp:txXfrm>
    </dsp:sp>
    <dsp:sp modelId="{6636B89E-7DF5-431E-AAAF-5F752F00D29A}">
      <dsp:nvSpPr>
        <dsp:cNvPr id="0" name=""/>
        <dsp:cNvSpPr/>
      </dsp:nvSpPr>
      <dsp:spPr>
        <a:xfrm>
          <a:off x="3679066" y="3220943"/>
          <a:ext cx="1270946" cy="1270946"/>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 tIns="5080" rIns="5080" bIns="5080" numCol="1" spcCol="1270" anchor="ctr" anchorCtr="0">
          <a:noAutofit/>
        </a:bodyPr>
        <a:lstStyle/>
        <a:p>
          <a:pPr marL="0" lvl="0" indent="0" algn="ctr" defTabSz="355600" rtl="0">
            <a:lnSpc>
              <a:spcPct val="90000"/>
            </a:lnSpc>
            <a:spcBef>
              <a:spcPct val="0"/>
            </a:spcBef>
            <a:spcAft>
              <a:spcPct val="35000"/>
            </a:spcAft>
            <a:buNone/>
          </a:pPr>
          <a:r>
            <a:rPr lang="en-US" sz="800" kern="1200" dirty="0">
              <a:solidFill>
                <a:schemeClr val="tx1"/>
              </a:solidFill>
              <a:latin typeface="Arial Nova"/>
            </a:rPr>
            <a:t> ALL ORGANISATIONS KEY IS TO ESTABLISH WHAT EMPLOYEE'S NEEDS ARE, BECAUSE:</a:t>
          </a:r>
        </a:p>
      </dsp:txBody>
      <dsp:txXfrm>
        <a:off x="3865192" y="3407069"/>
        <a:ext cx="898694" cy="898694"/>
      </dsp:txXfrm>
    </dsp:sp>
    <dsp:sp modelId="{8AFF71D5-B911-4119-9282-82B1B3D0890D}">
      <dsp:nvSpPr>
        <dsp:cNvPr id="0" name=""/>
        <dsp:cNvSpPr/>
      </dsp:nvSpPr>
      <dsp:spPr>
        <a:xfrm>
          <a:off x="5077107" y="3220943"/>
          <a:ext cx="1906419" cy="12709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57150" lvl="1" indent="-57150" algn="l" defTabSz="444500" rtl="0">
            <a:lnSpc>
              <a:spcPct val="90000"/>
            </a:lnSpc>
            <a:spcBef>
              <a:spcPct val="0"/>
            </a:spcBef>
            <a:spcAft>
              <a:spcPct val="15000"/>
            </a:spcAft>
            <a:buChar char="•"/>
          </a:pPr>
          <a:r>
            <a:rPr lang="en-US" sz="1000" kern="1200" dirty="0">
              <a:solidFill>
                <a:schemeClr val="tx1"/>
              </a:solidFill>
              <a:latin typeface="Arial Nova"/>
            </a:rPr>
            <a:t> THEY INFLUENCING THE ORGANIZATION'S PERFORMANCE</a:t>
          </a:r>
        </a:p>
        <a:p>
          <a:pPr marL="57150" lvl="1" indent="-57150" algn="l" defTabSz="444500" rtl="0">
            <a:lnSpc>
              <a:spcPct val="90000"/>
            </a:lnSpc>
            <a:spcBef>
              <a:spcPct val="0"/>
            </a:spcBef>
            <a:spcAft>
              <a:spcPct val="15000"/>
            </a:spcAft>
            <a:buChar char="•"/>
          </a:pPr>
          <a:r>
            <a:rPr lang="en-US" sz="1000" kern="1200" dirty="0">
              <a:solidFill>
                <a:schemeClr val="tx1"/>
              </a:solidFill>
              <a:latin typeface="Arial Nova"/>
            </a:rPr>
            <a:t> THEY CREATING HEALTHLY ACHIEVEMENT CULTURE </a:t>
          </a:r>
        </a:p>
      </dsp:txBody>
      <dsp:txXfrm>
        <a:off x="5077107" y="3220943"/>
        <a:ext cx="1906419" cy="127094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6/24/2022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Layout" Target="../diagrams/layout1.xml"/><Relationship Id="rId7" Type="http://schemas.openxmlformats.org/officeDocument/2006/relationships/image" Target="../media/image1.jpeg"/><Relationship Id="rId12" Type="http://schemas.microsoft.com/office/2007/relationships/diagramDrawing" Target="../diagrams/drawing2.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0" Type="http://schemas.openxmlformats.org/officeDocument/2006/relationships/diagramQuickStyle" Target="../diagrams/quickStyle2.xml"/><Relationship Id="rId4" Type="http://schemas.openxmlformats.org/officeDocument/2006/relationships/diagramQuickStyle" Target="../diagrams/quickStyle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simplypsychology.org/maslow.html" TargetMode="External"/><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5.xml"/><Relationship Id="rId5" Type="http://schemas.openxmlformats.org/officeDocument/2006/relationships/image" Target="../media/image8.sv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svg"/><Relationship Id="rId7" Type="http://schemas.openxmlformats.org/officeDocument/2006/relationships/diagramColors" Target="../diagrams/colors4.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12.svg"/><Relationship Id="rId4" Type="http://schemas.openxmlformats.org/officeDocument/2006/relationships/diagramData" Target="../diagrams/data4.xml"/><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latin typeface="Arial Nova"/>
                <a:cs typeface="Calibri Light"/>
              </a:rPr>
              <a:t>Developing relationship and workplace achievement</a:t>
            </a:r>
            <a:br>
              <a:rPr lang="en-US" dirty="0">
                <a:latin typeface="Arial Nova"/>
                <a:cs typeface="Calibri Light"/>
              </a:rPr>
            </a:br>
            <a:r>
              <a:rPr lang="en-US" sz="2800" dirty="0">
                <a:latin typeface="Arial Nova"/>
                <a:ea typeface="+mj-lt"/>
                <a:cs typeface="+mj-lt"/>
              </a:rPr>
              <a:t>“Effects of extrinsic and intrinsic factors on motivation”</a:t>
            </a:r>
            <a:r>
              <a:rPr lang="en-US" dirty="0">
                <a:ea typeface="+mj-lt"/>
                <a:cs typeface="+mj-lt"/>
              </a:rPr>
              <a:t> </a:t>
            </a:r>
            <a:endParaRPr lang="en-US" dirty="0"/>
          </a:p>
        </p:txBody>
      </p:sp>
      <p:sp>
        <p:nvSpPr>
          <p:cNvPr id="3" name="Subtitle 2"/>
          <p:cNvSpPr>
            <a:spLocks noGrp="1"/>
          </p:cNvSpPr>
          <p:nvPr>
            <p:ph type="subTitle" idx="1"/>
          </p:nvPr>
        </p:nvSpPr>
        <p:spPr>
          <a:xfrm>
            <a:off x="1524000" y="3847844"/>
            <a:ext cx="9144000" cy="1409956"/>
          </a:xfrm>
        </p:spPr>
        <p:txBody>
          <a:bodyPr vert="horz" lIns="91440" tIns="45720" rIns="91440" bIns="45720" rtlCol="0" anchor="t">
            <a:normAutofit fontScale="85000" lnSpcReduction="20000"/>
          </a:bodyPr>
          <a:lstStyle/>
          <a:p>
            <a:r>
              <a:rPr lang="en-US" dirty="0">
                <a:latin typeface="Arial Nova"/>
                <a:cs typeface="Calibri"/>
              </a:rPr>
              <a:t>STUDENT NAME: Elzbieta D Kander</a:t>
            </a:r>
            <a:endParaRPr lang="en-US">
              <a:latin typeface="Arial Nova"/>
            </a:endParaRPr>
          </a:p>
          <a:p>
            <a:r>
              <a:rPr lang="en-US" dirty="0">
                <a:latin typeface="Arial Nova"/>
                <a:cs typeface="Calibri"/>
              </a:rPr>
              <a:t>STUDENT ID NUMBER: 2007505</a:t>
            </a:r>
          </a:p>
          <a:p>
            <a:r>
              <a:rPr lang="en-US" dirty="0">
                <a:latin typeface="Arial Nova"/>
                <a:cs typeface="Calibri"/>
              </a:rPr>
              <a:t>MODULE CODE: BMSW5102_BIRM</a:t>
            </a:r>
          </a:p>
          <a:p>
            <a:r>
              <a:rPr lang="en-US" dirty="0">
                <a:latin typeface="Arial Nova"/>
                <a:cs typeface="Calibri"/>
              </a:rPr>
              <a:t>LECTURER: </a:t>
            </a:r>
            <a:r>
              <a:rPr lang="en-US" dirty="0">
                <a:latin typeface="Arial Nova"/>
                <a:ea typeface="+mn-lt"/>
                <a:cs typeface="+mn-lt"/>
              </a:rPr>
              <a:t>Sujeewa Herath</a:t>
            </a:r>
            <a:endParaRPr lang="en-US" dirty="0">
              <a:latin typeface="Arial Nova"/>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981E8-876B-323D-0DC1-2C43983D9E33}"/>
              </a:ext>
            </a:extLst>
          </p:cNvPr>
          <p:cNvSpPr>
            <a:spLocks noGrp="1"/>
          </p:cNvSpPr>
          <p:nvPr>
            <p:ph type="title"/>
          </p:nvPr>
        </p:nvSpPr>
        <p:spPr/>
        <p:txBody>
          <a:bodyPr>
            <a:normAutofit/>
          </a:bodyPr>
          <a:lstStyle/>
          <a:p>
            <a:r>
              <a:rPr lang="en-US" sz="4000" dirty="0">
                <a:latin typeface="Arial Nova"/>
                <a:cs typeface="Calibri Light"/>
              </a:rPr>
              <a:t>Table of contents</a:t>
            </a:r>
            <a:endParaRPr lang="en-US" sz="4000" dirty="0">
              <a:latin typeface="Arial Nova"/>
            </a:endParaRPr>
          </a:p>
        </p:txBody>
      </p:sp>
      <p:sp>
        <p:nvSpPr>
          <p:cNvPr id="3" name="Content Placeholder 2">
            <a:extLst>
              <a:ext uri="{FF2B5EF4-FFF2-40B4-BE49-F238E27FC236}">
                <a16:creationId xmlns:a16="http://schemas.microsoft.com/office/drawing/2014/main" id="{3C1A6549-2F23-4A46-A926-9B39C8C85EC2}"/>
              </a:ext>
            </a:extLst>
          </p:cNvPr>
          <p:cNvSpPr>
            <a:spLocks noGrp="1"/>
          </p:cNvSpPr>
          <p:nvPr>
            <p:ph idx="1"/>
          </p:nvPr>
        </p:nvSpPr>
        <p:spPr>
          <a:xfrm>
            <a:off x="838200" y="1530658"/>
            <a:ext cx="10515600" cy="4646305"/>
          </a:xfrm>
        </p:spPr>
        <p:txBody>
          <a:bodyPr vert="horz" lIns="91440" tIns="45720" rIns="91440" bIns="45720" rtlCol="0" anchor="t">
            <a:normAutofit/>
          </a:bodyPr>
          <a:lstStyle/>
          <a:p>
            <a:pPr marL="514350" indent="-514350">
              <a:buAutoNum type="arabicPeriod"/>
            </a:pPr>
            <a:r>
              <a:rPr lang="en-US" sz="2000" dirty="0">
                <a:latin typeface="Arial Nova"/>
                <a:cs typeface="Calibri"/>
              </a:rPr>
              <a:t>Title </a:t>
            </a:r>
            <a:endParaRPr lang="en-US" sz="2000">
              <a:latin typeface="Arial Nova"/>
            </a:endParaRPr>
          </a:p>
          <a:p>
            <a:pPr marL="514350" indent="-514350">
              <a:buAutoNum type="arabicPeriod"/>
            </a:pPr>
            <a:r>
              <a:rPr lang="en-US" sz="2000" dirty="0">
                <a:latin typeface="Arial Nova"/>
                <a:cs typeface="Calibri"/>
              </a:rPr>
              <a:t>Table of contents </a:t>
            </a:r>
          </a:p>
          <a:p>
            <a:pPr marL="514350" indent="-514350">
              <a:buAutoNum type="arabicPeriod"/>
            </a:pPr>
            <a:r>
              <a:rPr lang="en-US" sz="2000" dirty="0">
                <a:latin typeface="Arial Nova"/>
                <a:cs typeface="Calibri"/>
              </a:rPr>
              <a:t>Introduction</a:t>
            </a:r>
          </a:p>
          <a:p>
            <a:pPr marL="514350" indent="-514350">
              <a:buAutoNum type="arabicPeriod"/>
            </a:pPr>
            <a:r>
              <a:rPr lang="en-US" sz="2000" dirty="0">
                <a:latin typeface="Arial Nova"/>
                <a:cs typeface="Calibri"/>
              </a:rPr>
              <a:t>Motivation</a:t>
            </a:r>
          </a:p>
          <a:p>
            <a:pPr marL="514350" indent="-514350">
              <a:buAutoNum type="arabicPeriod"/>
            </a:pPr>
            <a:r>
              <a:rPr lang="en-US" sz="2000" dirty="0">
                <a:latin typeface="Arial Nova"/>
                <a:cs typeface="Calibri"/>
              </a:rPr>
              <a:t>Motivation's Theories</a:t>
            </a:r>
          </a:p>
          <a:p>
            <a:pPr marL="514350" indent="-514350">
              <a:buAutoNum type="arabicPeriod"/>
            </a:pPr>
            <a:r>
              <a:rPr lang="en-US" sz="2000" dirty="0">
                <a:latin typeface="Arial Nova"/>
                <a:cs typeface="Calibri"/>
              </a:rPr>
              <a:t>Types of motivation: Extrinsic &amp; Intrinsic </a:t>
            </a:r>
          </a:p>
          <a:p>
            <a:pPr marL="514350" indent="-514350">
              <a:buAutoNum type="arabicPeriod"/>
            </a:pPr>
            <a:r>
              <a:rPr lang="en-US" sz="2000" dirty="0">
                <a:latin typeface="Arial Nova"/>
                <a:cs typeface="Calibri"/>
              </a:rPr>
              <a:t>Table of Comparisions  </a:t>
            </a:r>
          </a:p>
          <a:p>
            <a:pPr marL="514350" indent="-514350">
              <a:buAutoNum type="arabicPeriod"/>
            </a:pPr>
            <a:r>
              <a:rPr lang="en-US" sz="2000" dirty="0">
                <a:latin typeface="Arial Nova"/>
                <a:cs typeface="Calibri"/>
              </a:rPr>
              <a:t>Personal motivators with examples  </a:t>
            </a:r>
          </a:p>
          <a:p>
            <a:pPr marL="514350" indent="-514350">
              <a:buAutoNum type="arabicPeriod"/>
            </a:pPr>
            <a:r>
              <a:rPr lang="en-US" sz="2000" dirty="0">
                <a:latin typeface="Arial Nova"/>
                <a:cs typeface="Calibri"/>
              </a:rPr>
              <a:t>Advantages and disadvantages of Extrinsic &amp; Intrinsic motivation  </a:t>
            </a:r>
          </a:p>
          <a:p>
            <a:pPr marL="514350" indent="-514350">
              <a:buAutoNum type="arabicPeriod"/>
            </a:pPr>
            <a:r>
              <a:rPr lang="en-US" sz="2000" dirty="0">
                <a:latin typeface="Arial Nova"/>
                <a:cs typeface="Calibri"/>
              </a:rPr>
              <a:t>Conclusion </a:t>
            </a:r>
          </a:p>
          <a:p>
            <a:pPr marL="514350" indent="-514350">
              <a:buAutoNum type="arabicPeriod"/>
            </a:pPr>
            <a:r>
              <a:rPr lang="en-US" sz="2000" dirty="0">
                <a:latin typeface="Arial Nova"/>
                <a:cs typeface="Calibri"/>
              </a:rPr>
              <a:t>References </a:t>
            </a:r>
            <a:endParaRPr lang="en-US" sz="2000" dirty="0">
              <a:cs typeface="Calibri"/>
            </a:endParaRPr>
          </a:p>
          <a:p>
            <a:endParaRPr lang="en-US" dirty="0">
              <a:cs typeface="Calibri"/>
            </a:endParaRPr>
          </a:p>
        </p:txBody>
      </p:sp>
    </p:spTree>
    <p:extLst>
      <p:ext uri="{BB962C8B-B14F-4D97-AF65-F5344CB8AC3E}">
        <p14:creationId xmlns:p14="http://schemas.microsoft.com/office/powerpoint/2010/main" val="3040345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3C8FF-47AE-CA24-FDB1-CAEC202C04BF}"/>
              </a:ext>
            </a:extLst>
          </p:cNvPr>
          <p:cNvSpPr>
            <a:spLocks noGrp="1"/>
          </p:cNvSpPr>
          <p:nvPr>
            <p:ph type="title"/>
          </p:nvPr>
        </p:nvSpPr>
        <p:spPr/>
        <p:txBody>
          <a:bodyPr/>
          <a:lstStyle/>
          <a:p>
            <a:r>
              <a:rPr lang="en-US" dirty="0">
                <a:cs typeface="Calibri Light"/>
              </a:rPr>
              <a:t>INTRODUCTION </a:t>
            </a:r>
          </a:p>
        </p:txBody>
      </p:sp>
      <p:sp>
        <p:nvSpPr>
          <p:cNvPr id="3" name="Content Placeholder 2">
            <a:extLst>
              <a:ext uri="{FF2B5EF4-FFF2-40B4-BE49-F238E27FC236}">
                <a16:creationId xmlns:a16="http://schemas.microsoft.com/office/drawing/2014/main" id="{0C866924-3D20-C8CE-6896-6D2053582672}"/>
              </a:ext>
            </a:extLst>
          </p:cNvPr>
          <p:cNvSpPr>
            <a:spLocks noGrp="1"/>
          </p:cNvSpPr>
          <p:nvPr>
            <p:ph idx="1"/>
          </p:nvPr>
        </p:nvSpPr>
        <p:spPr/>
        <p:txBody>
          <a:bodyPr vert="horz" lIns="91440" tIns="45720" rIns="91440" bIns="45720" rtlCol="0" anchor="t">
            <a:normAutofit/>
          </a:bodyPr>
          <a:lstStyle/>
          <a:p>
            <a:r>
              <a:rPr lang="en-US" dirty="0">
                <a:ea typeface="+mn-lt"/>
                <a:cs typeface="+mn-lt"/>
              </a:rPr>
              <a:t>The presentation provides an insight into how intrinsic and extrinsic factors affects employee motivation as a development vehicle. The evaluation will focus on key differences between intrinsic and extrinsic motivation types. In addition, my personal reflection on what motivates me the most is included. Finally, the presentation attempt to critically evaluate the advantages and disadvantages of each motivation types. </a:t>
            </a:r>
          </a:p>
          <a:p>
            <a:r>
              <a:rPr lang="en-US" dirty="0">
                <a:ea typeface="+mn-lt"/>
                <a:cs typeface="+mn-lt"/>
              </a:rPr>
              <a:t>All material has been based on professional literature and case study examples from this module.</a:t>
            </a:r>
            <a:endParaRPr lang="en-US" dirty="0">
              <a:cs typeface="Calibri"/>
            </a:endParaRPr>
          </a:p>
        </p:txBody>
      </p:sp>
    </p:spTree>
    <p:extLst>
      <p:ext uri="{BB962C8B-B14F-4D97-AF65-F5344CB8AC3E}">
        <p14:creationId xmlns:p14="http://schemas.microsoft.com/office/powerpoint/2010/main" val="904874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ED7B-60FE-7283-FBDB-17816E7901FE}"/>
              </a:ext>
            </a:extLst>
          </p:cNvPr>
          <p:cNvSpPr>
            <a:spLocks noGrp="1"/>
          </p:cNvSpPr>
          <p:nvPr>
            <p:ph type="title"/>
          </p:nvPr>
        </p:nvSpPr>
        <p:spPr>
          <a:xfrm>
            <a:off x="421080" y="457200"/>
            <a:ext cx="4671331" cy="1709886"/>
          </a:xfrm>
        </p:spPr>
        <p:txBody>
          <a:bodyPr>
            <a:normAutofit/>
          </a:bodyPr>
          <a:lstStyle/>
          <a:p>
            <a:r>
              <a:rPr lang="en-US" sz="4000" dirty="0">
                <a:solidFill>
                  <a:srgbClr val="7030A0"/>
                </a:solidFill>
                <a:latin typeface="Arial Nova"/>
                <a:cs typeface="Calibri Light"/>
              </a:rPr>
              <a:t>Motivation:</a:t>
            </a:r>
            <a:r>
              <a:rPr lang="en-US" sz="3600" dirty="0">
                <a:latin typeface="Arial Nova"/>
                <a:cs typeface="Calibri Light"/>
              </a:rPr>
              <a:t> </a:t>
            </a:r>
            <a:r>
              <a:rPr lang="en-US" sz="3600" i="1" dirty="0">
                <a:latin typeface="Arial Nova"/>
                <a:cs typeface="Calibri Light"/>
              </a:rPr>
              <a:t>Motive</a:t>
            </a:r>
            <a:r>
              <a:rPr lang="en-US" sz="3600" dirty="0">
                <a:latin typeface="Arial Nova"/>
                <a:cs typeface="Calibri Light"/>
              </a:rPr>
              <a:t> – the reason for doing something...  </a:t>
            </a:r>
            <a:endParaRPr lang="en-US" sz="3600" dirty="0">
              <a:latin typeface="Arial Nova"/>
            </a:endParaRPr>
          </a:p>
        </p:txBody>
      </p:sp>
      <p:sp>
        <p:nvSpPr>
          <p:cNvPr id="583" name="Content Placeholder 582">
            <a:extLst>
              <a:ext uri="{FF2B5EF4-FFF2-40B4-BE49-F238E27FC236}">
                <a16:creationId xmlns:a16="http://schemas.microsoft.com/office/drawing/2014/main" id="{1337E90A-511C-8C54-EEEB-43E2D88AACEB}"/>
              </a:ext>
            </a:extLst>
          </p:cNvPr>
          <p:cNvSpPr>
            <a:spLocks noGrp="1"/>
          </p:cNvSpPr>
          <p:nvPr>
            <p:ph idx="1"/>
          </p:nvPr>
        </p:nvSpPr>
        <p:spPr>
          <a:xfrm>
            <a:off x="5139893" y="459221"/>
            <a:ext cx="6735040" cy="5964668"/>
          </a:xfrm>
        </p:spPr>
        <p:txBody>
          <a:bodyPr vert="horz" lIns="91440" tIns="45720" rIns="91440" bIns="45720" rtlCol="0" anchor="t">
            <a:normAutofit/>
          </a:bodyPr>
          <a:lstStyle/>
          <a:p>
            <a:pPr marL="0" indent="0">
              <a:buNone/>
            </a:pPr>
            <a:endParaRPr lang="en-US" dirty="0">
              <a:cs typeface="Calibri"/>
            </a:endParaRPr>
          </a:p>
          <a:p>
            <a:endParaRPr lang="en-US" sz="1800" dirty="0">
              <a:solidFill>
                <a:srgbClr val="000000"/>
              </a:solidFill>
              <a:latin typeface="Arial Nova"/>
              <a:cs typeface="Calibri"/>
            </a:endParaRPr>
          </a:p>
          <a:p>
            <a:endParaRPr lang="en-US" sz="1800" dirty="0">
              <a:latin typeface="Arial Nova"/>
              <a:cs typeface="Calibri"/>
            </a:endParaRPr>
          </a:p>
          <a:p>
            <a:endParaRPr lang="en-US" sz="1800" dirty="0">
              <a:latin typeface="Arial Nova"/>
              <a:cs typeface="Calibri"/>
            </a:endParaRPr>
          </a:p>
          <a:p>
            <a:endParaRPr lang="en-US" sz="1800" dirty="0">
              <a:latin typeface="Arial Nova"/>
              <a:cs typeface="Calibri"/>
            </a:endParaRPr>
          </a:p>
          <a:p>
            <a:pPr marL="0" indent="0">
              <a:buNone/>
            </a:pPr>
            <a:endParaRPr lang="en-US" sz="1800" dirty="0">
              <a:latin typeface="Arial Nova"/>
              <a:cs typeface="Calibri"/>
            </a:endParaRPr>
          </a:p>
          <a:p>
            <a:endParaRPr lang="en-US" sz="1800" dirty="0">
              <a:latin typeface="Arial Nova"/>
              <a:cs typeface="Calibri"/>
            </a:endParaRPr>
          </a:p>
          <a:p>
            <a:endParaRPr lang="en-US" sz="1800" dirty="0">
              <a:latin typeface="Arial Nova"/>
              <a:cs typeface="Calibri"/>
            </a:endParaRPr>
          </a:p>
          <a:p>
            <a:pPr marL="0" indent="0">
              <a:buNone/>
            </a:pPr>
            <a:endParaRPr lang="en-US" sz="1800" dirty="0">
              <a:latin typeface="Arial Nova"/>
              <a:cs typeface="Calibri"/>
            </a:endParaRPr>
          </a:p>
        </p:txBody>
      </p:sp>
      <p:sp>
        <p:nvSpPr>
          <p:cNvPr id="593" name="Text Placeholder 592">
            <a:extLst>
              <a:ext uri="{FF2B5EF4-FFF2-40B4-BE49-F238E27FC236}">
                <a16:creationId xmlns:a16="http://schemas.microsoft.com/office/drawing/2014/main" id="{2DB295E4-F40B-44E0-8E6C-4FF5AC0C66FB}"/>
              </a:ext>
            </a:extLst>
          </p:cNvPr>
          <p:cNvSpPr>
            <a:spLocks noGrp="1"/>
          </p:cNvSpPr>
          <p:nvPr>
            <p:ph type="body" sz="half" idx="2"/>
          </p:nvPr>
        </p:nvSpPr>
        <p:spPr>
          <a:xfrm>
            <a:off x="424152" y="2178627"/>
            <a:ext cx="4680549" cy="4227224"/>
          </a:xfrm>
        </p:spPr>
        <p:txBody>
          <a:bodyPr/>
          <a:lstStyle/>
          <a:p>
            <a:endParaRPr lang="en-US"/>
          </a:p>
        </p:txBody>
      </p:sp>
      <p:graphicFrame>
        <p:nvGraphicFramePr>
          <p:cNvPr id="14" name="Diagram 14">
            <a:extLst>
              <a:ext uri="{FF2B5EF4-FFF2-40B4-BE49-F238E27FC236}">
                <a16:creationId xmlns:a16="http://schemas.microsoft.com/office/drawing/2014/main" id="{DB9E30C8-92EC-D062-54EB-D401F177A5EF}"/>
              </a:ext>
            </a:extLst>
          </p:cNvPr>
          <p:cNvGraphicFramePr/>
          <p:nvPr>
            <p:extLst>
              <p:ext uri="{D42A27DB-BD31-4B8C-83A1-F6EECF244321}">
                <p14:modId xmlns:p14="http://schemas.microsoft.com/office/powerpoint/2010/main" val="1741357595"/>
              </p:ext>
            </p:extLst>
          </p:nvPr>
        </p:nvGraphicFramePr>
        <p:xfrm>
          <a:off x="5205231" y="454404"/>
          <a:ext cx="6563030" cy="2932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0" name="Picture 60" descr="Text, letter&#10;&#10;Description automatically generated">
            <a:extLst>
              <a:ext uri="{FF2B5EF4-FFF2-40B4-BE49-F238E27FC236}">
                <a16:creationId xmlns:a16="http://schemas.microsoft.com/office/drawing/2014/main" id="{570EE208-E031-ACE2-6C81-F6E4DCDF3141}"/>
              </a:ext>
            </a:extLst>
          </p:cNvPr>
          <p:cNvPicPr>
            <a:picLocks noChangeAspect="1"/>
          </p:cNvPicPr>
          <p:nvPr/>
        </p:nvPicPr>
        <p:blipFill>
          <a:blip r:embed="rId7"/>
          <a:stretch>
            <a:fillRect/>
          </a:stretch>
        </p:blipFill>
        <p:spPr>
          <a:xfrm>
            <a:off x="425571" y="2185332"/>
            <a:ext cx="4684142" cy="4212621"/>
          </a:xfrm>
          <a:prstGeom prst="rect">
            <a:avLst/>
          </a:prstGeom>
        </p:spPr>
      </p:pic>
      <p:sp>
        <p:nvSpPr>
          <p:cNvPr id="584" name="TextBox 583">
            <a:extLst>
              <a:ext uri="{FF2B5EF4-FFF2-40B4-BE49-F238E27FC236}">
                <a16:creationId xmlns:a16="http://schemas.microsoft.com/office/drawing/2014/main" id="{69BF13A8-2C5D-E8A2-037B-0BC947C6A428}"/>
              </a:ext>
            </a:extLst>
          </p:cNvPr>
          <p:cNvSpPr txBox="1"/>
          <p:nvPr/>
        </p:nvSpPr>
        <p:spPr>
          <a:xfrm>
            <a:off x="5140445" y="3521223"/>
            <a:ext cx="6639464"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Nova"/>
                <a:cs typeface="Calibri"/>
              </a:rPr>
              <a:t>The basic cycle of motivation:</a:t>
            </a:r>
          </a:p>
          <a:p>
            <a:endParaRPr lang="en-US" sz="2800" dirty="0">
              <a:latin typeface="Arial Nova"/>
              <a:cs typeface="Calibri"/>
            </a:endParaRPr>
          </a:p>
          <a:p>
            <a:endParaRPr lang="en-US" dirty="0">
              <a:cs typeface="Calibri"/>
            </a:endParaRPr>
          </a:p>
          <a:p>
            <a:endParaRPr lang="en-US" dirty="0">
              <a:cs typeface="Calibri"/>
            </a:endParaRPr>
          </a:p>
        </p:txBody>
      </p:sp>
      <p:graphicFrame>
        <p:nvGraphicFramePr>
          <p:cNvPr id="587" name="Diagram 587">
            <a:extLst>
              <a:ext uri="{FF2B5EF4-FFF2-40B4-BE49-F238E27FC236}">
                <a16:creationId xmlns:a16="http://schemas.microsoft.com/office/drawing/2014/main" id="{0666EF87-D1A3-04AC-9E01-4A3144F0D96F}"/>
              </a:ext>
            </a:extLst>
          </p:cNvPr>
          <p:cNvGraphicFramePr/>
          <p:nvPr>
            <p:extLst>
              <p:ext uri="{D42A27DB-BD31-4B8C-83A1-F6EECF244321}">
                <p14:modId xmlns:p14="http://schemas.microsoft.com/office/powerpoint/2010/main" val="3992200178"/>
              </p:ext>
            </p:extLst>
          </p:nvPr>
        </p:nvGraphicFramePr>
        <p:xfrm>
          <a:off x="5290868" y="3986842"/>
          <a:ext cx="6484188" cy="24067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66634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406A7-EFB3-5BD9-A2F0-94FDCF969C64}"/>
              </a:ext>
            </a:extLst>
          </p:cNvPr>
          <p:cNvSpPr>
            <a:spLocks noGrp="1"/>
          </p:cNvSpPr>
          <p:nvPr>
            <p:ph type="title"/>
          </p:nvPr>
        </p:nvSpPr>
        <p:spPr>
          <a:xfrm>
            <a:off x="507950" y="506362"/>
            <a:ext cx="4669655" cy="961102"/>
          </a:xfrm>
        </p:spPr>
        <p:txBody>
          <a:bodyPr>
            <a:normAutofit fontScale="90000"/>
          </a:bodyPr>
          <a:lstStyle/>
          <a:p>
            <a:pPr>
              <a:spcBef>
                <a:spcPts val="1000"/>
              </a:spcBef>
            </a:pPr>
            <a:endParaRPr lang="en-US" dirty="0">
              <a:solidFill>
                <a:srgbClr val="000000"/>
              </a:solidFill>
              <a:ea typeface="+mj-lt"/>
              <a:cs typeface="+mj-lt"/>
            </a:endParaRPr>
          </a:p>
          <a:p>
            <a:pPr>
              <a:spcBef>
                <a:spcPts val="1000"/>
              </a:spcBef>
            </a:pPr>
            <a:endParaRPr lang="en-US" dirty="0">
              <a:ea typeface="+mj-lt"/>
              <a:cs typeface="+mj-lt"/>
            </a:endParaRPr>
          </a:p>
          <a:p>
            <a:pPr>
              <a:spcBef>
                <a:spcPts val="1000"/>
              </a:spcBef>
            </a:pPr>
            <a:r>
              <a:rPr lang="en-US" dirty="0">
                <a:ea typeface="+mj-lt"/>
                <a:cs typeface="+mj-lt"/>
              </a:rPr>
              <a:t>*</a:t>
            </a:r>
            <a:r>
              <a:rPr lang="en-US" dirty="0">
                <a:latin typeface="Arial Nova"/>
                <a:ea typeface="+mj-lt"/>
                <a:cs typeface="+mj-lt"/>
              </a:rPr>
              <a:t> Herzberg's Two factors Theory</a:t>
            </a:r>
            <a:br>
              <a:rPr lang="en-US" dirty="0">
                <a:latin typeface="Arial Nova"/>
                <a:ea typeface="+mj-lt"/>
                <a:cs typeface="+mj-lt"/>
              </a:rPr>
            </a:br>
            <a:r>
              <a:rPr lang="en-US" sz="2000" dirty="0">
                <a:latin typeface="Arial Nova"/>
                <a:ea typeface="+mj-lt"/>
                <a:cs typeface="+mj-lt"/>
              </a:rPr>
              <a:t>(Herzberg et al., 1959; Stello, 2011).</a:t>
            </a:r>
            <a:endParaRPr lang="en-US" sz="2000" dirty="0">
              <a:latin typeface="Arial Nova"/>
              <a:cs typeface="Calibri Light" panose="020F0302020204030204"/>
            </a:endParaRPr>
          </a:p>
        </p:txBody>
      </p:sp>
      <p:sp>
        <p:nvSpPr>
          <p:cNvPr id="3" name="Content Placeholder 2">
            <a:extLst>
              <a:ext uri="{FF2B5EF4-FFF2-40B4-BE49-F238E27FC236}">
                <a16:creationId xmlns:a16="http://schemas.microsoft.com/office/drawing/2014/main" id="{BCBF2B4F-8EB5-5EEF-70DF-96333C9E1D46}"/>
              </a:ext>
            </a:extLst>
          </p:cNvPr>
          <p:cNvSpPr>
            <a:spLocks noGrp="1"/>
          </p:cNvSpPr>
          <p:nvPr>
            <p:ph idx="1"/>
          </p:nvPr>
        </p:nvSpPr>
        <p:spPr>
          <a:xfrm>
            <a:off x="5183188" y="557264"/>
            <a:ext cx="6504038" cy="5746237"/>
          </a:xfrm>
        </p:spPr>
        <p:txBody>
          <a:bodyPr vert="horz" lIns="91440" tIns="45720" rIns="91440" bIns="45720" rtlCol="0" anchor="t">
            <a:normAutofit/>
          </a:bodyPr>
          <a:lstStyle/>
          <a:p>
            <a:pPr marL="0" indent="0">
              <a:buNone/>
            </a:pPr>
            <a:r>
              <a:rPr lang="en-US" sz="4400" dirty="0">
                <a:solidFill>
                  <a:srgbClr val="7030A0"/>
                </a:solidFill>
                <a:latin typeface="Arial Nova"/>
                <a:ea typeface="+mn-lt"/>
                <a:cs typeface="+mn-lt"/>
              </a:rPr>
              <a:t>Theories of motivation:</a:t>
            </a:r>
            <a:endParaRPr lang="en-US" sz="4400">
              <a:solidFill>
                <a:srgbClr val="7030A0"/>
              </a:solidFill>
              <a:latin typeface="Arial Nova"/>
            </a:endParaRPr>
          </a:p>
          <a:p>
            <a:pPr marL="0" indent="0">
              <a:buNone/>
            </a:pPr>
            <a:r>
              <a:rPr lang="en-US" sz="3600" dirty="0">
                <a:latin typeface="Arial Nova"/>
                <a:ea typeface="+mn-lt"/>
                <a:cs typeface="+mn-lt"/>
              </a:rPr>
              <a:t>* </a:t>
            </a:r>
            <a:r>
              <a:rPr lang="en-US" dirty="0">
                <a:latin typeface="Arial Nova"/>
                <a:ea typeface="+mn-lt"/>
                <a:cs typeface="+mn-lt"/>
              </a:rPr>
              <a:t>Maslow's Hierarchy of Needs</a:t>
            </a:r>
          </a:p>
          <a:p>
            <a:pPr marL="0" indent="0">
              <a:buNone/>
            </a:pPr>
            <a:r>
              <a:rPr lang="en-US" sz="2000" dirty="0">
                <a:latin typeface="Arial Nova"/>
                <a:ea typeface="+mn-lt"/>
                <a:cs typeface="+mn-lt"/>
              </a:rPr>
              <a:t>McLeod, S. A. (2018, May 21).Maslow's hierarchy of needs. Retrieved from h</a:t>
            </a:r>
            <a:r>
              <a:rPr lang="en-US" sz="2000" dirty="0">
                <a:latin typeface="Arial Nova"/>
                <a:ea typeface="+mn-lt"/>
                <a:cs typeface="+mn-lt"/>
                <a:hlinkClick r:id="rId2">
                  <a:extLst>
                    <a:ext uri="{A12FA001-AC4F-418D-AE19-62706E023703}">
                      <ahyp:hlinkClr xmlns:ahyp="http://schemas.microsoft.com/office/drawing/2018/hyperlinkcolor" val="tx"/>
                    </a:ext>
                  </a:extLst>
                </a:hlinkClick>
              </a:rPr>
              <a:t>ttps://www.simplypsychology.org/maslow.html</a:t>
            </a:r>
            <a:endParaRPr lang="en-US" sz="2000" dirty="0">
              <a:latin typeface="Arial Nova"/>
              <a:ea typeface="+mn-lt"/>
              <a:cs typeface="+mn-lt"/>
            </a:endParaRPr>
          </a:p>
          <a:p>
            <a:pPr marL="0" indent="0">
              <a:buNone/>
            </a:pPr>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a:p>
            <a:endParaRPr lang="en-US" dirty="0">
              <a:ea typeface="+mn-lt"/>
              <a:cs typeface="+mn-lt"/>
            </a:endParaRPr>
          </a:p>
          <a:p>
            <a:pPr marL="0" indent="0">
              <a:buNone/>
            </a:pPr>
            <a:endParaRPr lang="en-US" dirty="0">
              <a:cs typeface="Calibri" panose="020F0502020204030204"/>
            </a:endParaRPr>
          </a:p>
        </p:txBody>
      </p:sp>
      <p:sp>
        <p:nvSpPr>
          <p:cNvPr id="4" name="Text Placeholder 3">
            <a:extLst>
              <a:ext uri="{FF2B5EF4-FFF2-40B4-BE49-F238E27FC236}">
                <a16:creationId xmlns:a16="http://schemas.microsoft.com/office/drawing/2014/main" id="{1B5F01A0-07FD-9E0A-6F5F-66F41E81D20B}"/>
              </a:ext>
            </a:extLst>
          </p:cNvPr>
          <p:cNvSpPr>
            <a:spLocks noGrp="1"/>
          </p:cNvSpPr>
          <p:nvPr>
            <p:ph type="body" sz="half" idx="2"/>
          </p:nvPr>
        </p:nvSpPr>
        <p:spPr>
          <a:xfrm>
            <a:off x="507950" y="1713271"/>
            <a:ext cx="4669655" cy="4585878"/>
          </a:xfrm>
        </p:spPr>
        <p:txBody>
          <a:bodyPr/>
          <a:lstStyle/>
          <a:p>
            <a:endParaRPr lang="en-US"/>
          </a:p>
        </p:txBody>
      </p:sp>
      <p:pic>
        <p:nvPicPr>
          <p:cNvPr id="6" name="Picture 6" descr="Diagram&#10;&#10;Description automatically generated">
            <a:extLst>
              <a:ext uri="{FF2B5EF4-FFF2-40B4-BE49-F238E27FC236}">
                <a16:creationId xmlns:a16="http://schemas.microsoft.com/office/drawing/2014/main" id="{54896750-A627-9284-9E9A-34073A342754}"/>
              </a:ext>
            </a:extLst>
          </p:cNvPr>
          <p:cNvPicPr>
            <a:picLocks noChangeAspect="1"/>
          </p:cNvPicPr>
          <p:nvPr/>
        </p:nvPicPr>
        <p:blipFill>
          <a:blip r:embed="rId3"/>
          <a:stretch>
            <a:fillRect/>
          </a:stretch>
        </p:blipFill>
        <p:spPr>
          <a:xfrm>
            <a:off x="5437239" y="2829877"/>
            <a:ext cx="6233650" cy="3545699"/>
          </a:xfrm>
          <a:prstGeom prst="rect">
            <a:avLst/>
          </a:prstGeom>
        </p:spPr>
      </p:pic>
      <p:pic>
        <p:nvPicPr>
          <p:cNvPr id="7" name="Picture 7" descr="Diagram&#10;&#10;Description automatically generated">
            <a:extLst>
              <a:ext uri="{FF2B5EF4-FFF2-40B4-BE49-F238E27FC236}">
                <a16:creationId xmlns:a16="http://schemas.microsoft.com/office/drawing/2014/main" id="{19F0F5E8-4486-D4DE-F9DD-B2330F6D8547}"/>
              </a:ext>
            </a:extLst>
          </p:cNvPr>
          <p:cNvPicPr>
            <a:picLocks noChangeAspect="1"/>
          </p:cNvPicPr>
          <p:nvPr/>
        </p:nvPicPr>
        <p:blipFill>
          <a:blip r:embed="rId4"/>
          <a:stretch>
            <a:fillRect/>
          </a:stretch>
        </p:blipFill>
        <p:spPr>
          <a:xfrm>
            <a:off x="511835" y="1709758"/>
            <a:ext cx="4684142" cy="4588672"/>
          </a:xfrm>
          <a:prstGeom prst="rect">
            <a:avLst/>
          </a:prstGeom>
        </p:spPr>
      </p:pic>
    </p:spTree>
    <p:extLst>
      <p:ext uri="{BB962C8B-B14F-4D97-AF65-F5344CB8AC3E}">
        <p14:creationId xmlns:p14="http://schemas.microsoft.com/office/powerpoint/2010/main" val="2687574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1B6C-366D-B7CB-0144-3A9BD799E035}"/>
              </a:ext>
            </a:extLst>
          </p:cNvPr>
          <p:cNvSpPr>
            <a:spLocks noGrp="1"/>
          </p:cNvSpPr>
          <p:nvPr>
            <p:ph type="title"/>
          </p:nvPr>
        </p:nvSpPr>
        <p:spPr>
          <a:xfrm>
            <a:off x="838200" y="365125"/>
            <a:ext cx="10515600" cy="1669692"/>
          </a:xfrm>
          <a:solidFill>
            <a:schemeClr val="bg1"/>
          </a:solidFill>
        </p:spPr>
        <p:txBody>
          <a:bodyPr>
            <a:normAutofit/>
          </a:bodyPr>
          <a:lstStyle/>
          <a:p>
            <a:r>
              <a:rPr lang="en-US" dirty="0">
                <a:solidFill>
                  <a:srgbClr val="7030A0"/>
                </a:solidFill>
                <a:latin typeface="Arial Nova"/>
                <a:cs typeface="Calibri Light"/>
              </a:rPr>
              <a:t>Types of motivation:</a:t>
            </a:r>
            <a:r>
              <a:rPr lang="en-US" dirty="0">
                <a:latin typeface="Arial Nova"/>
                <a:cs typeface="Calibri Light"/>
              </a:rPr>
              <a:t> </a:t>
            </a:r>
            <a:br>
              <a:rPr lang="en-US" dirty="0">
                <a:latin typeface="Arial Nova"/>
                <a:ea typeface="+mj-lt"/>
                <a:cs typeface="+mj-lt"/>
              </a:rPr>
            </a:br>
            <a:r>
              <a:rPr lang="en-US" sz="1800" dirty="0">
                <a:latin typeface="Arial Nova"/>
                <a:ea typeface="+mj-lt"/>
                <a:cs typeface="+mj-lt"/>
              </a:rPr>
              <a:t>In the book "Self-Determination Theory" (SDT; Deci &amp; Ryan, 2020), the authors have distinguished between different types of motivation based on the differ reasons or goals that give rise to an action. </a:t>
            </a:r>
          </a:p>
        </p:txBody>
      </p:sp>
      <p:graphicFrame>
        <p:nvGraphicFramePr>
          <p:cNvPr id="1631" name="Diagram 1631">
            <a:extLst>
              <a:ext uri="{FF2B5EF4-FFF2-40B4-BE49-F238E27FC236}">
                <a16:creationId xmlns:a16="http://schemas.microsoft.com/office/drawing/2014/main" id="{DAF06BED-4596-0D09-D409-6ABF0451B02C}"/>
              </a:ext>
            </a:extLst>
          </p:cNvPr>
          <p:cNvGraphicFramePr>
            <a:graphicFrameLocks noGrp="1"/>
          </p:cNvGraphicFramePr>
          <p:nvPr>
            <p:ph idx="1"/>
            <p:extLst>
              <p:ext uri="{D42A27DB-BD31-4B8C-83A1-F6EECF244321}">
                <p14:modId xmlns:p14="http://schemas.microsoft.com/office/powerpoint/2010/main" val="2408258153"/>
              </p:ext>
            </p:extLst>
          </p:nvPr>
        </p:nvGraphicFramePr>
        <p:xfrm>
          <a:off x="838200" y="2624495"/>
          <a:ext cx="10515600" cy="3552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5023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85C5F-C5DC-93AF-573D-05E48FF24DF7}"/>
              </a:ext>
            </a:extLst>
          </p:cNvPr>
          <p:cNvSpPr>
            <a:spLocks noGrp="1"/>
          </p:cNvSpPr>
          <p:nvPr>
            <p:ph type="title"/>
          </p:nvPr>
        </p:nvSpPr>
        <p:spPr>
          <a:xfrm>
            <a:off x="838200" y="365125"/>
            <a:ext cx="10515600" cy="6314506"/>
          </a:xfrm>
        </p:spPr>
        <p:txBody>
          <a:bodyPr/>
          <a:lstStyle/>
          <a:p>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br>
              <a:rPr lang="en-US" dirty="0">
                <a:cs typeface="Calibri Light"/>
              </a:rPr>
            </a:br>
            <a:endParaRPr lang="en-US" dirty="0"/>
          </a:p>
        </p:txBody>
      </p:sp>
      <p:pic>
        <p:nvPicPr>
          <p:cNvPr id="3" name="Picture 3">
            <a:extLst>
              <a:ext uri="{FF2B5EF4-FFF2-40B4-BE49-F238E27FC236}">
                <a16:creationId xmlns:a16="http://schemas.microsoft.com/office/drawing/2014/main" id="{DF6CD61F-3CE8-6DEC-050F-D482E04F11BF}"/>
              </a:ext>
            </a:extLst>
          </p:cNvPr>
          <p:cNvPicPr>
            <a:picLocks noChangeAspect="1"/>
          </p:cNvPicPr>
          <p:nvPr/>
        </p:nvPicPr>
        <p:blipFill>
          <a:blip r:embed="rId2"/>
          <a:stretch>
            <a:fillRect/>
          </a:stretch>
        </p:blipFill>
        <p:spPr>
          <a:xfrm>
            <a:off x="842515" y="359851"/>
            <a:ext cx="10535726" cy="612391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005094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ABD17-CA0F-586C-90A0-36D4DFC1CC98}"/>
              </a:ext>
            </a:extLst>
          </p:cNvPr>
          <p:cNvSpPr>
            <a:spLocks noGrp="1"/>
          </p:cNvSpPr>
          <p:nvPr>
            <p:ph type="title"/>
          </p:nvPr>
        </p:nvSpPr>
        <p:spPr>
          <a:xfrm>
            <a:off x="839788" y="457200"/>
            <a:ext cx="5099818" cy="1600200"/>
          </a:xfrm>
        </p:spPr>
        <p:txBody>
          <a:bodyPr vert="horz" lIns="91440" tIns="45720" rIns="91440" bIns="45720" rtlCol="0" anchor="b">
            <a:noAutofit/>
          </a:bodyPr>
          <a:lstStyle/>
          <a:p>
            <a:r>
              <a:rPr lang="en-US" dirty="0">
                <a:solidFill>
                  <a:srgbClr val="7030A0"/>
                </a:solidFill>
                <a:latin typeface="Arial Nova"/>
                <a:cs typeface="Calibri Light"/>
              </a:rPr>
              <a:t>What I am doing it &amp; Why I am doing it, what motivates myself....My motivators</a:t>
            </a:r>
            <a:r>
              <a:rPr lang="en-US" dirty="0">
                <a:solidFill>
                  <a:srgbClr val="7030A0"/>
                </a:solidFill>
                <a:cs typeface="Calibri Light"/>
              </a:rPr>
              <a:t>.</a:t>
            </a:r>
            <a:endParaRPr lang="en-US" dirty="0">
              <a:solidFill>
                <a:srgbClr val="7030A0"/>
              </a:solidFill>
            </a:endParaRPr>
          </a:p>
        </p:txBody>
      </p:sp>
      <p:pic>
        <p:nvPicPr>
          <p:cNvPr id="5" name="Picture 5" descr="Text, letter&#10;&#10;Description automatically generated">
            <a:extLst>
              <a:ext uri="{FF2B5EF4-FFF2-40B4-BE49-F238E27FC236}">
                <a16:creationId xmlns:a16="http://schemas.microsoft.com/office/drawing/2014/main" id="{A24F4942-AFBA-8FEB-7D48-6B08F57706F6}"/>
              </a:ext>
            </a:extLst>
          </p:cNvPr>
          <p:cNvPicPr>
            <a:picLocks noGrp="1" noChangeAspect="1"/>
          </p:cNvPicPr>
          <p:nvPr>
            <p:ph type="pic" idx="1"/>
          </p:nvPr>
        </p:nvPicPr>
        <p:blipFill rotWithShape="1">
          <a:blip r:embed="rId2"/>
          <a:srcRect l="6523" r="6523"/>
          <a:stretch/>
        </p:blipFill>
        <p:spPr>
          <a:xfrm>
            <a:off x="5945187" y="987425"/>
            <a:ext cx="5410201" cy="4888002"/>
          </a:xfrm>
        </p:spPr>
      </p:pic>
      <p:sp>
        <p:nvSpPr>
          <p:cNvPr id="4" name="Text Placeholder 3">
            <a:extLst>
              <a:ext uri="{FF2B5EF4-FFF2-40B4-BE49-F238E27FC236}">
                <a16:creationId xmlns:a16="http://schemas.microsoft.com/office/drawing/2014/main" id="{1C19EEC7-49BD-D825-F2FC-DF2686488B23}"/>
              </a:ext>
            </a:extLst>
          </p:cNvPr>
          <p:cNvSpPr>
            <a:spLocks noGrp="1"/>
          </p:cNvSpPr>
          <p:nvPr>
            <p:ph type="body" sz="half" idx="2"/>
          </p:nvPr>
        </p:nvSpPr>
        <p:spPr/>
        <p:txBody>
          <a:bodyPr vert="horz" lIns="91440" tIns="45720" rIns="91440" bIns="45720" rtlCol="0" anchor="t">
            <a:normAutofit/>
          </a:bodyPr>
          <a:lstStyle/>
          <a:p>
            <a:endParaRPr lang="en-US"/>
          </a:p>
          <a:p>
            <a:endParaRPr lang="en-US" dirty="0">
              <a:cs typeface="Calibri"/>
            </a:endParaRPr>
          </a:p>
        </p:txBody>
      </p:sp>
      <p:sp>
        <p:nvSpPr>
          <p:cNvPr id="3" name="Speech Bubble: Rectangle with Corners Rounded 2">
            <a:extLst>
              <a:ext uri="{FF2B5EF4-FFF2-40B4-BE49-F238E27FC236}">
                <a16:creationId xmlns:a16="http://schemas.microsoft.com/office/drawing/2014/main" id="{5024BE1D-8082-FBC1-01EC-DD2B7AE26169}"/>
              </a:ext>
            </a:extLst>
          </p:cNvPr>
          <p:cNvSpPr/>
          <p:nvPr/>
        </p:nvSpPr>
        <p:spPr>
          <a:xfrm>
            <a:off x="845573" y="2348386"/>
            <a:ext cx="2470355" cy="2531806"/>
          </a:xfrm>
          <a:prstGeom prst="wedgeRoundRectCallou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Calibri"/>
              </a:rPr>
              <a:t>My example shows, that I am motivated by intrinsic goals.</a:t>
            </a:r>
            <a:endParaRPr lang="en-US" dirty="0"/>
          </a:p>
        </p:txBody>
      </p:sp>
      <p:sp>
        <p:nvSpPr>
          <p:cNvPr id="6" name="Speech Bubble: Rectangle with Corners Rounded 5">
            <a:extLst>
              <a:ext uri="{FF2B5EF4-FFF2-40B4-BE49-F238E27FC236}">
                <a16:creationId xmlns:a16="http://schemas.microsoft.com/office/drawing/2014/main" id="{02A03B93-5922-E71E-9942-EA3211EC4460}"/>
              </a:ext>
            </a:extLst>
          </p:cNvPr>
          <p:cNvSpPr/>
          <p:nvPr/>
        </p:nvSpPr>
        <p:spPr>
          <a:xfrm>
            <a:off x="3483384" y="2872261"/>
            <a:ext cx="1511710" cy="1339646"/>
          </a:xfrm>
          <a:prstGeom prst="wedgeRoundRectCallou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cs typeface="Calibri"/>
              </a:rPr>
              <a:t>Visit at the local Hospice...</a:t>
            </a:r>
            <a:endParaRPr lang="en-US" dirty="0">
              <a:solidFill>
                <a:schemeClr val="tx1"/>
              </a:solidFill>
            </a:endParaRPr>
          </a:p>
        </p:txBody>
      </p:sp>
    </p:spTree>
    <p:extLst>
      <p:ext uri="{BB962C8B-B14F-4D97-AF65-F5344CB8AC3E}">
        <p14:creationId xmlns:p14="http://schemas.microsoft.com/office/powerpoint/2010/main" val="2190706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CD610-94C0-548A-C57F-4FB24A91DB7A}"/>
              </a:ext>
            </a:extLst>
          </p:cNvPr>
          <p:cNvSpPr>
            <a:spLocks noGrp="1"/>
          </p:cNvSpPr>
          <p:nvPr>
            <p:ph type="title"/>
          </p:nvPr>
        </p:nvSpPr>
        <p:spPr/>
        <p:txBody>
          <a:bodyPr>
            <a:normAutofit fontScale="90000"/>
          </a:bodyPr>
          <a:lstStyle/>
          <a:p>
            <a:r>
              <a:rPr lang="en-US" dirty="0">
                <a:solidFill>
                  <a:srgbClr val="7030A0"/>
                </a:solidFill>
                <a:latin typeface="Arial Nova"/>
                <a:cs typeface="Calibri Light"/>
              </a:rPr>
              <a:t>ADVANTAGES AND DISADVANTAGES OF INTRINSIC &amp; EXTRINSIC  MOTIVATIONS</a:t>
            </a:r>
            <a:endParaRPr lang="en-US" dirty="0">
              <a:solidFill>
                <a:srgbClr val="7030A0"/>
              </a:solidFill>
              <a:latin typeface="Arial Nova"/>
            </a:endParaRPr>
          </a:p>
        </p:txBody>
      </p:sp>
      <p:sp>
        <p:nvSpPr>
          <p:cNvPr id="3" name="Text Placeholder 2">
            <a:extLst>
              <a:ext uri="{FF2B5EF4-FFF2-40B4-BE49-F238E27FC236}">
                <a16:creationId xmlns:a16="http://schemas.microsoft.com/office/drawing/2014/main" id="{F1DF1515-781A-0529-E5D3-F1ACB9591C83}"/>
              </a:ext>
            </a:extLst>
          </p:cNvPr>
          <p:cNvSpPr>
            <a:spLocks noGrp="1"/>
          </p:cNvSpPr>
          <p:nvPr>
            <p:ph type="body" idx="1"/>
          </p:nvPr>
        </p:nvSpPr>
        <p:spPr>
          <a:xfrm>
            <a:off x="839788" y="1695540"/>
            <a:ext cx="5157787" cy="536366"/>
          </a:xfrm>
          <a:solidFill>
            <a:srgbClr val="FFFF00"/>
          </a:solidFill>
        </p:spPr>
        <p:txBody>
          <a:bodyPr/>
          <a:lstStyle/>
          <a:p>
            <a:r>
              <a:rPr lang="en-US" dirty="0">
                <a:cs typeface="Calibri"/>
              </a:rPr>
              <a:t>INTRINSIC</a:t>
            </a:r>
          </a:p>
        </p:txBody>
      </p:sp>
      <p:sp>
        <p:nvSpPr>
          <p:cNvPr id="5" name="Text Placeholder 4">
            <a:extLst>
              <a:ext uri="{FF2B5EF4-FFF2-40B4-BE49-F238E27FC236}">
                <a16:creationId xmlns:a16="http://schemas.microsoft.com/office/drawing/2014/main" id="{A37A4084-EBB9-8135-E3BD-4468B52AB6D9}"/>
              </a:ext>
            </a:extLst>
          </p:cNvPr>
          <p:cNvSpPr>
            <a:spLocks noGrp="1"/>
          </p:cNvSpPr>
          <p:nvPr>
            <p:ph type="body" sz="quarter" idx="3"/>
          </p:nvPr>
        </p:nvSpPr>
        <p:spPr>
          <a:xfrm>
            <a:off x="6172200" y="1695540"/>
            <a:ext cx="5183188" cy="536365"/>
          </a:xfrm>
          <a:solidFill>
            <a:srgbClr val="00B0F0"/>
          </a:solidFill>
        </p:spPr>
        <p:txBody>
          <a:bodyPr/>
          <a:lstStyle/>
          <a:p>
            <a:r>
              <a:rPr lang="en-US" dirty="0">
                <a:cs typeface="Calibri"/>
              </a:rPr>
              <a:t>EXTRINSIC </a:t>
            </a:r>
            <a:endParaRPr lang="en-US"/>
          </a:p>
        </p:txBody>
      </p:sp>
      <p:sp>
        <p:nvSpPr>
          <p:cNvPr id="7" name="Speech Bubble: Rectangle with Corners Rounded 6">
            <a:extLst>
              <a:ext uri="{FF2B5EF4-FFF2-40B4-BE49-F238E27FC236}">
                <a16:creationId xmlns:a16="http://schemas.microsoft.com/office/drawing/2014/main" id="{3909F983-F61D-EDD8-71CF-38AD1B19E261}"/>
              </a:ext>
            </a:extLst>
          </p:cNvPr>
          <p:cNvSpPr/>
          <p:nvPr/>
        </p:nvSpPr>
        <p:spPr>
          <a:xfrm>
            <a:off x="923027" y="2504452"/>
            <a:ext cx="2489368" cy="3516885"/>
          </a:xfrm>
          <a:prstGeom prst="wedgeRoundRectCallou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600" dirty="0">
              <a:solidFill>
                <a:schemeClr val="tx1"/>
              </a:solidFill>
              <a:latin typeface="Arial Nova"/>
              <a:cs typeface="Calibri"/>
            </a:endParaRPr>
          </a:p>
          <a:p>
            <a:pPr algn="ctr"/>
            <a:r>
              <a:rPr lang="en-US" sz="1600" dirty="0">
                <a:solidFill>
                  <a:schemeClr val="tx1"/>
                </a:solidFill>
                <a:latin typeface="Arial Nova"/>
                <a:cs typeface="Calibri"/>
              </a:rPr>
              <a:t>* GOOD IN A SHORT AND LONG -TERM</a:t>
            </a:r>
            <a:endParaRPr lang="en-US">
              <a:solidFill>
                <a:schemeClr val="tx1"/>
              </a:solidFill>
              <a:cs typeface="Calibri"/>
            </a:endParaRPr>
          </a:p>
          <a:p>
            <a:pPr algn="ctr"/>
            <a:r>
              <a:rPr lang="en-US" sz="1600" dirty="0">
                <a:solidFill>
                  <a:schemeClr val="tx1"/>
                </a:solidFill>
                <a:latin typeface="Arial Nova"/>
                <a:cs typeface="Calibri"/>
              </a:rPr>
              <a:t>* INCREASE JOB SATISFACTION AND EMPLOYEE  ENGAGEMENT </a:t>
            </a:r>
          </a:p>
          <a:p>
            <a:pPr algn="ctr"/>
            <a:r>
              <a:rPr lang="en-US" sz="1600" dirty="0">
                <a:solidFill>
                  <a:schemeClr val="tx1"/>
                </a:solidFill>
                <a:latin typeface="Arial Nova"/>
                <a:cs typeface="Calibri"/>
              </a:rPr>
              <a:t>* GIVES INDIVIDUALS FEELINGS OF MEANINGFULNESS</a:t>
            </a:r>
          </a:p>
          <a:p>
            <a:pPr algn="ctr"/>
            <a:r>
              <a:rPr lang="en-US" sz="1600" dirty="0">
                <a:solidFill>
                  <a:schemeClr val="tx1"/>
                </a:solidFill>
                <a:latin typeface="Arial Nova"/>
                <a:cs typeface="Calibri"/>
              </a:rPr>
              <a:t>* BUILDS TRUST AND CREATIVITY</a:t>
            </a:r>
          </a:p>
        </p:txBody>
      </p:sp>
      <p:sp>
        <p:nvSpPr>
          <p:cNvPr id="8" name="Speech Bubble: Rectangle with Corners Rounded 7">
            <a:extLst>
              <a:ext uri="{FF2B5EF4-FFF2-40B4-BE49-F238E27FC236}">
                <a16:creationId xmlns:a16="http://schemas.microsoft.com/office/drawing/2014/main" id="{C98390B4-920F-11E6-13E3-8ED566AE1C7A}"/>
              </a:ext>
            </a:extLst>
          </p:cNvPr>
          <p:cNvSpPr/>
          <p:nvPr/>
        </p:nvSpPr>
        <p:spPr>
          <a:xfrm>
            <a:off x="3421934" y="2503552"/>
            <a:ext cx="2501658" cy="3516885"/>
          </a:xfrm>
          <a:prstGeom prst="wedgeRoundRectCallou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cs typeface="Calibri"/>
              </a:rPr>
              <a:t>*</a:t>
            </a:r>
            <a:r>
              <a:rPr lang="en-US" sz="1600" dirty="0">
                <a:solidFill>
                  <a:schemeClr val="tx1"/>
                </a:solidFill>
                <a:latin typeface="Arial Nova"/>
                <a:cs typeface="Calibri"/>
              </a:rPr>
              <a:t> SOMETIMES TAKES TIME TO SEE THE RESULTS</a:t>
            </a:r>
          </a:p>
          <a:p>
            <a:pPr algn="ctr"/>
            <a:r>
              <a:rPr lang="en-US" sz="1600" dirty="0">
                <a:solidFill>
                  <a:schemeClr val="tx1"/>
                </a:solidFill>
                <a:latin typeface="Arial Nova"/>
                <a:cs typeface="Calibri"/>
              </a:rPr>
              <a:t>* NOT F​IT IN ORGANISATIONS WHERE MORALE ARE LOW</a:t>
            </a:r>
          </a:p>
          <a:p>
            <a:pPr algn="ctr"/>
            <a:endParaRPr lang="en-US" dirty="0">
              <a:cs typeface="Calibri"/>
            </a:endParaRPr>
          </a:p>
        </p:txBody>
      </p:sp>
      <p:pic>
        <p:nvPicPr>
          <p:cNvPr id="10" name="Graphic 10" descr="Thumbs Down with solid fill">
            <a:extLst>
              <a:ext uri="{FF2B5EF4-FFF2-40B4-BE49-F238E27FC236}">
                <a16:creationId xmlns:a16="http://schemas.microsoft.com/office/drawing/2014/main" id="{E0913434-1AFE-1191-4CCC-791024B15CC5}"/>
              </a:ext>
            </a:extLst>
          </p:cNvPr>
          <p:cNvPicPr>
            <a:picLocks noGrp="1" noChangeAspect="1"/>
          </p:cNvPicPr>
          <p:nvPr>
            <p:ph sz="quarter" idx="4"/>
          </p:nvPr>
        </p:nvPicPr>
        <p:blipFill>
          <a:blip r:embed="rId2">
            <a:extLst>
              <a:ext uri="{96DAC541-7B7A-43D3-8B79-37D633B846F1}">
                <asvg:svgBlip xmlns:asvg="http://schemas.microsoft.com/office/drawing/2016/SVG/main" r:embed="rId3"/>
              </a:ext>
            </a:extLst>
          </a:blip>
          <a:stretch>
            <a:fillRect/>
          </a:stretch>
        </p:blipFill>
        <p:spPr>
          <a:xfrm>
            <a:off x="4392284" y="2443253"/>
            <a:ext cx="713117" cy="639376"/>
          </a:xfrm>
        </p:spPr>
      </p:pic>
      <p:pic>
        <p:nvPicPr>
          <p:cNvPr id="13" name="Graphic 13" descr="Thumbs up sign with solid fill">
            <a:extLst>
              <a:ext uri="{FF2B5EF4-FFF2-40B4-BE49-F238E27FC236}">
                <a16:creationId xmlns:a16="http://schemas.microsoft.com/office/drawing/2014/main" id="{7C449419-5058-7111-8E39-DD62CB5845AE}"/>
              </a:ext>
            </a:extLst>
          </p:cNvPr>
          <p:cNvPicPr>
            <a:picLocks noGrp="1" noChangeAspect="1"/>
          </p:cNvPicPr>
          <p:nvPr>
            <p:ph sz="half" idx="2"/>
          </p:nvPr>
        </p:nvPicPr>
        <p:blipFill>
          <a:blip r:embed="rId4">
            <a:extLst>
              <a:ext uri="{96DAC541-7B7A-43D3-8B79-37D633B846F1}">
                <asvg:svgBlip xmlns:asvg="http://schemas.microsoft.com/office/drawing/2016/SVG/main" r:embed="rId5"/>
              </a:ext>
            </a:extLst>
          </a:blip>
          <a:stretch>
            <a:fillRect/>
          </a:stretch>
        </p:blipFill>
        <p:spPr>
          <a:xfrm>
            <a:off x="1798757" y="2500763"/>
            <a:ext cx="669986" cy="655608"/>
          </a:xfrm>
        </p:spPr>
      </p:pic>
      <p:sp>
        <p:nvSpPr>
          <p:cNvPr id="14" name="Speech Bubble: Rectangle with Corners Rounded 13">
            <a:extLst>
              <a:ext uri="{FF2B5EF4-FFF2-40B4-BE49-F238E27FC236}">
                <a16:creationId xmlns:a16="http://schemas.microsoft.com/office/drawing/2014/main" id="{BE5344F8-D252-11C9-07C9-A7D27C0B5953}"/>
              </a:ext>
            </a:extLst>
          </p:cNvPr>
          <p:cNvSpPr/>
          <p:nvPr/>
        </p:nvSpPr>
        <p:spPr>
          <a:xfrm>
            <a:off x="6168965" y="2502653"/>
            <a:ext cx="2501658" cy="3516886"/>
          </a:xfrm>
          <a:prstGeom prst="wedgeRoundRectCallou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cs typeface="Calibri"/>
              </a:rPr>
              <a:t>*</a:t>
            </a:r>
            <a:r>
              <a:rPr lang="en-US" sz="1600" dirty="0">
                <a:latin typeface="Arial Nova"/>
                <a:cs typeface="Calibri"/>
              </a:rPr>
              <a:t> INCREASE IN PRODUCTIVITY (IN SOME CASES)</a:t>
            </a:r>
          </a:p>
          <a:p>
            <a:pPr algn="ctr"/>
            <a:r>
              <a:rPr lang="en-US" sz="1600" dirty="0">
                <a:latin typeface="Arial Nova"/>
                <a:cs typeface="Calibri"/>
              </a:rPr>
              <a:t>* CREATE A DESIRE TO ACHIEVE GOALS</a:t>
            </a:r>
          </a:p>
          <a:p>
            <a:pPr algn="ctr"/>
            <a:r>
              <a:rPr lang="en-US" sz="1600" dirty="0">
                <a:latin typeface="Arial Nova"/>
                <a:cs typeface="Calibri"/>
              </a:rPr>
              <a:t>* INCREASE MORALE AND SELT-ESTEEM</a:t>
            </a:r>
          </a:p>
          <a:p>
            <a:pPr algn="ctr"/>
            <a:endParaRPr lang="en-US" dirty="0">
              <a:cs typeface="Calibri"/>
            </a:endParaRPr>
          </a:p>
        </p:txBody>
      </p:sp>
      <p:pic>
        <p:nvPicPr>
          <p:cNvPr id="15" name="Graphic 15" descr="Thumbs up sign with solid fill">
            <a:extLst>
              <a:ext uri="{FF2B5EF4-FFF2-40B4-BE49-F238E27FC236}">
                <a16:creationId xmlns:a16="http://schemas.microsoft.com/office/drawing/2014/main" id="{4F066E00-80D9-66EE-5B98-B044DC0AB8B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090913" y="2497347"/>
            <a:ext cx="612476" cy="669984"/>
          </a:xfrm>
          <a:prstGeom prst="rect">
            <a:avLst/>
          </a:prstGeom>
        </p:spPr>
      </p:pic>
      <p:sp>
        <p:nvSpPr>
          <p:cNvPr id="16" name="Speech Bubble: Rectangle with Corners Rounded 15">
            <a:extLst>
              <a:ext uri="{FF2B5EF4-FFF2-40B4-BE49-F238E27FC236}">
                <a16:creationId xmlns:a16="http://schemas.microsoft.com/office/drawing/2014/main" id="{7F1BEEFC-D663-FD72-3516-6D72C351E485}"/>
              </a:ext>
            </a:extLst>
          </p:cNvPr>
          <p:cNvSpPr/>
          <p:nvPr/>
        </p:nvSpPr>
        <p:spPr>
          <a:xfrm>
            <a:off x="8659754" y="2501754"/>
            <a:ext cx="2501659" cy="3516886"/>
          </a:xfrm>
          <a:prstGeom prst="wedgeRoundRectCallou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cs typeface="Calibri"/>
            </a:endParaRPr>
          </a:p>
          <a:p>
            <a:pPr algn="ctr"/>
            <a:r>
              <a:rPr lang="en-US" dirty="0">
                <a:cs typeface="Calibri"/>
              </a:rPr>
              <a:t>* </a:t>
            </a:r>
            <a:r>
              <a:rPr lang="en-US" sz="1600" dirty="0">
                <a:latin typeface="Arial Nova"/>
                <a:cs typeface="Calibri"/>
              </a:rPr>
              <a:t>GOOD ONLY IN SHORT – TERM</a:t>
            </a:r>
          </a:p>
          <a:p>
            <a:pPr algn="ctr"/>
            <a:r>
              <a:rPr lang="en-US" sz="1600" dirty="0">
                <a:latin typeface="Arial Nova"/>
                <a:cs typeface="Calibri"/>
              </a:rPr>
              <a:t>* DECRISE THE INTRINSIC MOTIVATION</a:t>
            </a:r>
          </a:p>
          <a:p>
            <a:pPr algn="ctr"/>
            <a:r>
              <a:rPr lang="en-US" sz="1600" dirty="0">
                <a:latin typeface="Arial Nova"/>
                <a:cs typeface="Calibri"/>
              </a:rPr>
              <a:t>* DECRISING TALENT AND SELF – DEVELOPMENT</a:t>
            </a:r>
          </a:p>
          <a:p>
            <a:pPr algn="ctr"/>
            <a:r>
              <a:rPr lang="en-US" sz="1600" dirty="0">
                <a:latin typeface="Arial Nova"/>
                <a:cs typeface="Calibri"/>
              </a:rPr>
              <a:t>* DECREASING JOB SATISFACTION</a:t>
            </a:r>
          </a:p>
          <a:p>
            <a:pPr algn="ctr"/>
            <a:endParaRPr lang="en-US" dirty="0">
              <a:cs typeface="Calibri"/>
            </a:endParaRPr>
          </a:p>
        </p:txBody>
      </p:sp>
      <p:pic>
        <p:nvPicPr>
          <p:cNvPr id="17" name="Graphic 17" descr="Thumbs Down with solid fill">
            <a:extLst>
              <a:ext uri="{FF2B5EF4-FFF2-40B4-BE49-F238E27FC236}">
                <a16:creationId xmlns:a16="http://schemas.microsoft.com/office/drawing/2014/main" id="{34AB801A-B8A0-79DE-59B0-9A663C4770D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93215" y="2439838"/>
            <a:ext cx="655608" cy="641232"/>
          </a:xfrm>
          <a:prstGeom prst="rect">
            <a:avLst/>
          </a:prstGeom>
        </p:spPr>
      </p:pic>
    </p:spTree>
    <p:extLst>
      <p:ext uri="{BB962C8B-B14F-4D97-AF65-F5344CB8AC3E}">
        <p14:creationId xmlns:p14="http://schemas.microsoft.com/office/powerpoint/2010/main" val="1344011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0C145-26B8-0D94-0810-21F7302A769E}"/>
              </a:ext>
            </a:extLst>
          </p:cNvPr>
          <p:cNvSpPr>
            <a:spLocks noGrp="1"/>
          </p:cNvSpPr>
          <p:nvPr>
            <p:ph type="title"/>
          </p:nvPr>
        </p:nvSpPr>
        <p:spPr/>
        <p:txBody>
          <a:bodyPr/>
          <a:lstStyle/>
          <a:p>
            <a:r>
              <a:rPr lang="en-US" dirty="0">
                <a:solidFill>
                  <a:srgbClr val="7030A0"/>
                </a:solidFill>
                <a:latin typeface="Arial Nova"/>
                <a:cs typeface="Calibri Light"/>
              </a:rPr>
              <a:t>CONCLUSION</a:t>
            </a:r>
            <a:endParaRPr lang="en-US" dirty="0">
              <a:solidFill>
                <a:srgbClr val="7030A0"/>
              </a:solidFill>
              <a:latin typeface="Arial Nova"/>
            </a:endParaRPr>
          </a:p>
        </p:txBody>
      </p:sp>
      <p:pic>
        <p:nvPicPr>
          <p:cNvPr id="4" name="Graphic 4" descr="A lightbulb">
            <a:extLst>
              <a:ext uri="{FF2B5EF4-FFF2-40B4-BE49-F238E27FC236}">
                <a16:creationId xmlns:a16="http://schemas.microsoft.com/office/drawing/2014/main" id="{E5CC8439-EBAB-E9B2-9F13-50D47BA78802}"/>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9269361" y="399947"/>
            <a:ext cx="2089355" cy="2015613"/>
          </a:xfrm>
        </p:spPr>
      </p:pic>
      <p:graphicFrame>
        <p:nvGraphicFramePr>
          <p:cNvPr id="5" name="Diagram 5">
            <a:extLst>
              <a:ext uri="{FF2B5EF4-FFF2-40B4-BE49-F238E27FC236}">
                <a16:creationId xmlns:a16="http://schemas.microsoft.com/office/drawing/2014/main" id="{BC332685-A705-A43A-8781-4DFE850BD307}"/>
              </a:ext>
            </a:extLst>
          </p:cNvPr>
          <p:cNvGraphicFramePr/>
          <p:nvPr>
            <p:extLst>
              <p:ext uri="{D42A27DB-BD31-4B8C-83A1-F6EECF244321}">
                <p14:modId xmlns:p14="http://schemas.microsoft.com/office/powerpoint/2010/main" val="206311968"/>
              </p:ext>
            </p:extLst>
          </p:nvPr>
        </p:nvGraphicFramePr>
        <p:xfrm>
          <a:off x="677593" y="1600200"/>
          <a:ext cx="8822828" cy="44933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03" name="Graphic 1503" descr="Good Idea with solid fill">
            <a:extLst>
              <a:ext uri="{FF2B5EF4-FFF2-40B4-BE49-F238E27FC236}">
                <a16:creationId xmlns:a16="http://schemas.microsoft.com/office/drawing/2014/main" id="{5929F968-3CA4-87A0-53F5-5560B17E4CF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652252" y="3205318"/>
            <a:ext cx="1295399" cy="1295398"/>
          </a:xfrm>
          <a:prstGeom prst="rect">
            <a:avLst/>
          </a:prstGeom>
        </p:spPr>
      </p:pic>
    </p:spTree>
    <p:extLst>
      <p:ext uri="{BB962C8B-B14F-4D97-AF65-F5344CB8AC3E}">
        <p14:creationId xmlns:p14="http://schemas.microsoft.com/office/powerpoint/2010/main" val="2394386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B7E09-509C-1750-380C-6F5FF6AA9414}"/>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AF068AEE-3409-9430-BE69-F350024CE2CE}"/>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US" dirty="0">
                <a:ea typeface="+mn-lt"/>
                <a:cs typeface="+mn-lt"/>
              </a:rPr>
              <a:t>* Armstrong, M., Brown, D. and Reilly, P., 2011. Increasing the effectiveness of reward management: an evidence‐based approach. </a:t>
            </a:r>
            <a:r>
              <a:rPr lang="en-US" i="1" dirty="0">
                <a:ea typeface="+mn-lt"/>
                <a:cs typeface="+mn-lt"/>
              </a:rPr>
              <a:t>Employee Relations</a:t>
            </a:r>
            <a:r>
              <a:rPr lang="en-US" dirty="0">
                <a:ea typeface="+mn-lt"/>
                <a:cs typeface="+mn-lt"/>
              </a:rPr>
              <a:t>, 33(2), pp.106-120.</a:t>
            </a:r>
          </a:p>
          <a:p>
            <a:pPr marL="0" indent="0">
              <a:buNone/>
            </a:pPr>
            <a:r>
              <a:rPr lang="en-US" dirty="0">
                <a:ea typeface="+mn-lt"/>
                <a:cs typeface="+mn-lt"/>
              </a:rPr>
              <a:t>* Bartol, K.M., Martin, D.C. (1998).Management, McGraw-Hill, New York</a:t>
            </a:r>
            <a:endParaRPr lang="en-US" dirty="0">
              <a:cs typeface="Calibri"/>
            </a:endParaRPr>
          </a:p>
          <a:p>
            <a:pPr marL="0" indent="0">
              <a:buNone/>
            </a:pPr>
            <a:r>
              <a:rPr lang="en-US" dirty="0">
                <a:ea typeface="+mn-lt"/>
                <a:cs typeface="+mn-lt"/>
              </a:rPr>
              <a:t>* Chart comparing intrinsic and extrinsic motivation. Credit: http://imgarcade.com/1/intrinsic-vs-extrinsic/</a:t>
            </a:r>
          </a:p>
          <a:p>
            <a:pPr marL="0" indent="0">
              <a:buNone/>
            </a:pPr>
            <a:r>
              <a:rPr lang="en-US" dirty="0">
                <a:ea typeface="+mn-lt"/>
                <a:cs typeface="+mn-lt"/>
              </a:rPr>
              <a:t>* Herzberg, F., Mausner, B., &amp; Snyderman B. (1959). The motivation to work. New York: Wiley. </a:t>
            </a:r>
            <a:endParaRPr lang="en-US"/>
          </a:p>
          <a:p>
            <a:pPr marL="0" indent="0">
              <a:buNone/>
            </a:pPr>
            <a:r>
              <a:rPr lang="en-US" dirty="0">
                <a:ea typeface="+mn-lt"/>
                <a:cs typeface="+mn-lt"/>
              </a:rPr>
              <a:t>* Islam, R., Ismail, A. Z. H. (2008), "Employee motivation: a Malaysian perspective", International Journal of Commerce and Management, Vol. 18, No. 4, pp. 344-362.</a:t>
            </a:r>
          </a:p>
          <a:p>
            <a:pPr marL="0" indent="0">
              <a:buNone/>
            </a:pPr>
            <a:r>
              <a:rPr lang="en-US" dirty="0">
                <a:ea typeface="+mn-lt"/>
                <a:cs typeface="+mn-lt"/>
              </a:rPr>
              <a:t>McLeod, S. A. (2018, May 21).Maslow's hierarchy of needs. Retrieved from https://www.simplypsychology.org/maslow.html</a:t>
            </a:r>
            <a:endParaRPr lang="en-US" dirty="0"/>
          </a:p>
          <a:p>
            <a:pPr marL="0" indent="0">
              <a:buNone/>
            </a:pPr>
            <a:r>
              <a:rPr lang="en-US" dirty="0">
                <a:ea typeface="+mn-lt"/>
                <a:cs typeface="+mn-lt"/>
              </a:rPr>
              <a:t>* Ryan, R. and Deci, E., 2020. Intrinsic and extrinsic motivation from a self-determination theory perspective: Definitions, theory, practices, and future directions. </a:t>
            </a:r>
            <a:r>
              <a:rPr lang="en-US" i="1" dirty="0">
                <a:ea typeface="+mn-lt"/>
                <a:cs typeface="+mn-lt"/>
              </a:rPr>
              <a:t>Contemporary Educational Psychology</a:t>
            </a:r>
            <a:r>
              <a:rPr lang="en-US" dirty="0">
                <a:ea typeface="+mn-lt"/>
                <a:cs typeface="+mn-lt"/>
              </a:rPr>
              <a:t>, 61, p.101860.</a:t>
            </a:r>
          </a:p>
          <a:p>
            <a:pPr marL="0" indent="0">
              <a:buNone/>
            </a:pPr>
            <a:r>
              <a:rPr lang="en-US" dirty="0">
                <a:ea typeface="+mn-lt"/>
                <a:cs typeface="+mn-lt"/>
              </a:rPr>
              <a:t>* Ryan, R. and Deci, E., 2000. Self-determination theory and the facilitation of intrinsic motivation, social development, and well-being. </a:t>
            </a:r>
            <a:r>
              <a:rPr lang="en-US" i="1" dirty="0">
                <a:ea typeface="+mn-lt"/>
                <a:cs typeface="+mn-lt"/>
              </a:rPr>
              <a:t>American Psychologist</a:t>
            </a:r>
            <a:r>
              <a:rPr lang="en-US" dirty="0">
                <a:ea typeface="+mn-lt"/>
                <a:cs typeface="+mn-lt"/>
              </a:rPr>
              <a:t>, 55(1), pp.68-78.</a:t>
            </a:r>
            <a:endParaRPr lang="en-US" dirty="0">
              <a:cs typeface="Calibri"/>
            </a:endParaRPr>
          </a:p>
        </p:txBody>
      </p:sp>
    </p:spTree>
    <p:extLst>
      <p:ext uri="{BB962C8B-B14F-4D97-AF65-F5344CB8AC3E}">
        <p14:creationId xmlns:p14="http://schemas.microsoft.com/office/powerpoint/2010/main" val="25218946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Developing relationship and workplace achievement “Effects of extrinsic and intrinsic factors on motivation” </vt:lpstr>
      <vt:lpstr>Table of contents</vt:lpstr>
      <vt:lpstr>INTRODUCTION </vt:lpstr>
      <vt:lpstr>Motivation: Motive – the reason for doing something...  </vt:lpstr>
      <vt:lpstr>  * Herzberg's Two factors Theory (Herzberg et al., 1959; Stello, 2011).</vt:lpstr>
      <vt:lpstr>Types of motivation:  In the book "Self-Determination Theory" (SDT; Deci &amp; Ryan, 2020), the authors have distinguished between different types of motivation based on the differ reasons or goals that give rise to an action. </vt:lpstr>
      <vt:lpstr>         </vt:lpstr>
      <vt:lpstr>What I am doing it &amp; Why I am doing it, what motivates myself....My motivators.</vt:lpstr>
      <vt:lpstr>ADVANTAGES AND DISADVANTAGES OF INTRINSIC &amp; EXTRINSIC  MOTIVATIONS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1359</cp:revision>
  <dcterms:created xsi:type="dcterms:W3CDTF">2022-06-21T11:13:09Z</dcterms:created>
  <dcterms:modified xsi:type="dcterms:W3CDTF">2022-06-24T13:48:26Z</dcterms:modified>
</cp:coreProperties>
</file>