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63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383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941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8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93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884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959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34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154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245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803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BE7FA-FA50-49CE-B5AA-E9F1A8608F09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77010-765A-45FE-A1D2-F099E50AB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950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7069868"/>
              </p:ext>
            </p:extLst>
          </p:nvPr>
        </p:nvGraphicFramePr>
        <p:xfrm>
          <a:off x="539552" y="1196752"/>
          <a:ext cx="7286185" cy="562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  <a:gridCol w="1584176"/>
                <a:gridCol w="1368152"/>
                <a:gridCol w="1440160"/>
                <a:gridCol w="1237513"/>
              </a:tblGrid>
              <a:tr h="446450">
                <a:tc>
                  <a:txBody>
                    <a:bodyPr/>
                    <a:lstStyle/>
                    <a:p>
                      <a:r>
                        <a:rPr lang="en-US" dirty="0" smtClean="0"/>
                        <a:t>La </a:t>
                      </a:r>
                      <a:r>
                        <a:rPr lang="en-US" dirty="0" err="1" smtClean="0"/>
                        <a:t>habitacion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Rutina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diaria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Precios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Tarifas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promocional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Capacidad</a:t>
                      </a:r>
                      <a:r>
                        <a:rPr lang="en-US" baseline="0" dirty="0" smtClean="0"/>
                        <a:t> de la </a:t>
                      </a:r>
                      <a:r>
                        <a:rPr lang="en-US" baseline="0" dirty="0" err="1" smtClean="0"/>
                        <a:t>sala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Habitacion</a:t>
                      </a:r>
                      <a:r>
                        <a:rPr lang="en-US" dirty="0" smtClean="0"/>
                        <a:t> V.I.P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lunes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$700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$600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1-2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smtClean="0"/>
                        <a:t>Dos </a:t>
                      </a:r>
                      <a:r>
                        <a:rPr lang="en-US" dirty="0" err="1" smtClean="0"/>
                        <a:t>cama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doble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Martes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$65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$50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2-3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Cama</a:t>
                      </a:r>
                      <a:r>
                        <a:rPr lang="en-US" dirty="0" smtClean="0"/>
                        <a:t> individual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Miercoles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$89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$70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3-4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smtClean="0"/>
                        <a:t>Cuarto</a:t>
                      </a:r>
                      <a:r>
                        <a:rPr lang="en-US" baseline="0" dirty="0" smtClean="0"/>
                        <a:t> familiar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Jueves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$100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4-5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Acceso</a:t>
                      </a:r>
                      <a:r>
                        <a:rPr lang="en-US" dirty="0" smtClean="0"/>
                        <a:t> a la </a:t>
                      </a:r>
                      <a:r>
                        <a:rPr lang="en-US" dirty="0" err="1" smtClean="0"/>
                        <a:t>piscina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Viernes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$55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$35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5-6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Sala</a:t>
                      </a:r>
                      <a:r>
                        <a:rPr lang="en-US" baseline="0" dirty="0" smtClean="0"/>
                        <a:t> de </a:t>
                      </a:r>
                      <a:r>
                        <a:rPr lang="en-US" baseline="0" dirty="0" err="1" smtClean="0"/>
                        <a:t>accceso</a:t>
                      </a:r>
                      <a:r>
                        <a:rPr lang="en-US" baseline="0" dirty="0" smtClean="0"/>
                        <a:t> al </a:t>
                      </a:r>
                      <a:r>
                        <a:rPr lang="en-US" baseline="0" dirty="0" err="1" smtClean="0"/>
                        <a:t>gimnasio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Sabado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$75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$55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6-7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Sala</a:t>
                      </a:r>
                      <a:r>
                        <a:rPr lang="en-US" baseline="0" dirty="0" smtClean="0"/>
                        <a:t> de </a:t>
                      </a:r>
                      <a:r>
                        <a:rPr lang="en-US" baseline="0" dirty="0" err="1" smtClean="0"/>
                        <a:t>desayuno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Domingo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$150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$125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7-8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Habitacion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libre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 de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semana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$215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$200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8-9</a:t>
                      </a:r>
                      <a:endParaRPr lang="en-GB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Sala</a:t>
                      </a:r>
                      <a:r>
                        <a:rPr lang="en-US" baseline="0" dirty="0" smtClean="0"/>
                        <a:t> de </a:t>
                      </a:r>
                      <a:r>
                        <a:rPr lang="en-US" baseline="0" dirty="0" err="1" smtClean="0"/>
                        <a:t>trajes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 de </a:t>
                      </a:r>
                      <a:r>
                        <a:rPr lang="en-US" dirty="0" err="1" smtClean="0"/>
                        <a:t>semana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$125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$100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9- 10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3210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755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97</Words>
  <Application>Microsoft Office PowerPoint</Application>
  <PresentationFormat>On-screen Show (4:3)</PresentationFormat>
  <Paragraphs>50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25</cp:revision>
  <dcterms:created xsi:type="dcterms:W3CDTF">2022-03-15T15:18:17Z</dcterms:created>
  <dcterms:modified xsi:type="dcterms:W3CDTF">2022-03-16T17:53:39Z</dcterms:modified>
</cp:coreProperties>
</file>