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29"/>
  </p:notesMasterIdLst>
  <p:sldIdLst>
    <p:sldId id="432" r:id="rId3"/>
    <p:sldId id="433" r:id="rId4"/>
    <p:sldId id="256" r:id="rId5"/>
    <p:sldId id="435" r:id="rId6"/>
    <p:sldId id="436" r:id="rId7"/>
    <p:sldId id="437" r:id="rId8"/>
    <p:sldId id="440" r:id="rId9"/>
    <p:sldId id="438" r:id="rId10"/>
    <p:sldId id="439" r:id="rId11"/>
    <p:sldId id="265" r:id="rId12"/>
    <p:sldId id="270" r:id="rId13"/>
    <p:sldId id="260" r:id="rId14"/>
    <p:sldId id="269" r:id="rId15"/>
    <p:sldId id="261" r:id="rId16"/>
    <p:sldId id="262" r:id="rId17"/>
    <p:sldId id="263" r:id="rId18"/>
    <p:sldId id="264" r:id="rId19"/>
    <p:sldId id="272" r:id="rId20"/>
    <p:sldId id="257" r:id="rId21"/>
    <p:sldId id="258" r:id="rId22"/>
    <p:sldId id="271" r:id="rId23"/>
    <p:sldId id="266" r:id="rId24"/>
    <p:sldId id="268" r:id="rId25"/>
    <p:sldId id="267" r:id="rId26"/>
    <p:sldId id="434" r:id="rId27"/>
    <p:sldId id="441"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0D32DC4-9AA5-4025-BDF8-5E1E9E4EB642}" v="2" dt="2023-11-19T12:19:21.0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89" autoAdjust="0"/>
  </p:normalViewPr>
  <p:slideViewPr>
    <p:cSldViewPr snapToGrid="0">
      <p:cViewPr varScale="1">
        <p:scale>
          <a:sx n="60" d="100"/>
          <a:sy n="60" d="100"/>
        </p:scale>
        <p:origin x="45" y="37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microsoft.com/office/2016/11/relationships/changesInfo" Target="changesInfos/changesInfo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th Groff" userId="1aab9dd2-7c88-4682-9483-2f361af8955c" providerId="ADAL" clId="{90D32DC4-9AA5-4025-BDF8-5E1E9E4EB642}"/>
    <pc:docChg chg="undo custSel addSld delSld modSld sldOrd">
      <pc:chgData name="Ruth Groff" userId="1aab9dd2-7c88-4682-9483-2f361af8955c" providerId="ADAL" clId="{90D32DC4-9AA5-4025-BDF8-5E1E9E4EB642}" dt="2023-11-19T12:44:41.446" v="934" actId="113"/>
      <pc:docMkLst>
        <pc:docMk/>
      </pc:docMkLst>
      <pc:sldChg chg="modSp mod ord">
        <pc:chgData name="Ruth Groff" userId="1aab9dd2-7c88-4682-9483-2f361af8955c" providerId="ADAL" clId="{90D32DC4-9AA5-4025-BDF8-5E1E9E4EB642}" dt="2023-11-19T09:52:51.810" v="267" actId="20577"/>
        <pc:sldMkLst>
          <pc:docMk/>
          <pc:sldMk cId="2088141213" sldId="256"/>
        </pc:sldMkLst>
        <pc:spChg chg="mod">
          <ac:chgData name="Ruth Groff" userId="1aab9dd2-7c88-4682-9483-2f361af8955c" providerId="ADAL" clId="{90D32DC4-9AA5-4025-BDF8-5E1E9E4EB642}" dt="2023-11-19T09:52:51.810" v="267" actId="20577"/>
          <ac:spMkLst>
            <pc:docMk/>
            <pc:sldMk cId="2088141213" sldId="256"/>
            <ac:spMk id="3" creationId="{769D08E0-1AF2-F34D-F43D-9CE92AB815FA}"/>
          </ac:spMkLst>
        </pc:spChg>
      </pc:sldChg>
      <pc:sldChg chg="modSp mod">
        <pc:chgData name="Ruth Groff" userId="1aab9dd2-7c88-4682-9483-2f361af8955c" providerId="ADAL" clId="{90D32DC4-9AA5-4025-BDF8-5E1E9E4EB642}" dt="2023-11-19T09:57:15.289" v="270" actId="113"/>
        <pc:sldMkLst>
          <pc:docMk/>
          <pc:sldMk cId="866253218" sldId="261"/>
        </pc:sldMkLst>
        <pc:spChg chg="mod">
          <ac:chgData name="Ruth Groff" userId="1aab9dd2-7c88-4682-9483-2f361af8955c" providerId="ADAL" clId="{90D32DC4-9AA5-4025-BDF8-5E1E9E4EB642}" dt="2023-11-19T09:57:15.289" v="270" actId="113"/>
          <ac:spMkLst>
            <pc:docMk/>
            <pc:sldMk cId="866253218" sldId="261"/>
            <ac:spMk id="3" creationId="{37C5D8C2-AED4-B776-07A1-3A4FD0F5DD3C}"/>
          </ac:spMkLst>
        </pc:spChg>
      </pc:sldChg>
      <pc:sldChg chg="ord">
        <pc:chgData name="Ruth Groff" userId="1aab9dd2-7c88-4682-9483-2f361af8955c" providerId="ADAL" clId="{90D32DC4-9AA5-4025-BDF8-5E1E9E4EB642}" dt="2023-11-19T12:43:56.126" v="928"/>
        <pc:sldMkLst>
          <pc:docMk/>
          <pc:sldMk cId="3435457759" sldId="271"/>
        </pc:sldMkLst>
      </pc:sldChg>
      <pc:sldChg chg="new del">
        <pc:chgData name="Ruth Groff" userId="1aab9dd2-7c88-4682-9483-2f361af8955c" providerId="ADAL" clId="{90D32DC4-9AA5-4025-BDF8-5E1E9E4EB642}" dt="2023-11-19T09:48:37.690" v="2" actId="680"/>
        <pc:sldMkLst>
          <pc:docMk/>
          <pc:sldMk cId="3710662920" sldId="273"/>
        </pc:sldMkLst>
      </pc:sldChg>
      <pc:sldChg chg="add">
        <pc:chgData name="Ruth Groff" userId="1aab9dd2-7c88-4682-9483-2f361af8955c" providerId="ADAL" clId="{90D32DC4-9AA5-4025-BDF8-5E1E9E4EB642}" dt="2023-11-19T09:48:42.999" v="3"/>
        <pc:sldMkLst>
          <pc:docMk/>
          <pc:sldMk cId="4012758698" sldId="432"/>
        </pc:sldMkLst>
      </pc:sldChg>
      <pc:sldChg chg="addSp delSp modSp new mod setBg">
        <pc:chgData name="Ruth Groff" userId="1aab9dd2-7c88-4682-9483-2f361af8955c" providerId="ADAL" clId="{90D32DC4-9AA5-4025-BDF8-5E1E9E4EB642}" dt="2023-11-19T12:44:41.446" v="934" actId="113"/>
        <pc:sldMkLst>
          <pc:docMk/>
          <pc:sldMk cId="679823124" sldId="433"/>
        </pc:sldMkLst>
        <pc:spChg chg="mod">
          <ac:chgData name="Ruth Groff" userId="1aab9dd2-7c88-4682-9483-2f361af8955c" providerId="ADAL" clId="{90D32DC4-9AA5-4025-BDF8-5E1E9E4EB642}" dt="2023-11-19T12:44:41.446" v="934" actId="113"/>
          <ac:spMkLst>
            <pc:docMk/>
            <pc:sldMk cId="679823124" sldId="433"/>
            <ac:spMk id="2" creationId="{9D35D399-60DE-832E-AF5F-E66D8DC8F102}"/>
          </ac:spMkLst>
        </pc:spChg>
        <pc:spChg chg="add del mod">
          <ac:chgData name="Ruth Groff" userId="1aab9dd2-7c88-4682-9483-2f361af8955c" providerId="ADAL" clId="{90D32DC4-9AA5-4025-BDF8-5E1E9E4EB642}" dt="2023-11-19T12:44:33.189" v="933" actId="26606"/>
          <ac:spMkLst>
            <pc:docMk/>
            <pc:sldMk cId="679823124" sldId="433"/>
            <ac:spMk id="3" creationId="{6FFBA5BE-83D6-7945-867F-71E7BE9F2BF1}"/>
          </ac:spMkLst>
        </pc:spChg>
        <pc:spChg chg="add del">
          <ac:chgData name="Ruth Groff" userId="1aab9dd2-7c88-4682-9483-2f361af8955c" providerId="ADAL" clId="{90D32DC4-9AA5-4025-BDF8-5E1E9E4EB642}" dt="2023-11-19T12:44:28.935" v="930" actId="26606"/>
          <ac:spMkLst>
            <pc:docMk/>
            <pc:sldMk cId="679823124" sldId="433"/>
            <ac:spMk id="9" creationId="{04812C46-200A-4DEB-A05E-3ED6C68C2387}"/>
          </ac:spMkLst>
        </pc:spChg>
        <pc:spChg chg="add del">
          <ac:chgData name="Ruth Groff" userId="1aab9dd2-7c88-4682-9483-2f361af8955c" providerId="ADAL" clId="{90D32DC4-9AA5-4025-BDF8-5E1E9E4EB642}" dt="2023-11-19T12:44:28.935" v="930" actId="26606"/>
          <ac:spMkLst>
            <pc:docMk/>
            <pc:sldMk cId="679823124" sldId="433"/>
            <ac:spMk id="11" creationId="{D1EA859B-E555-4109-94F3-6700E046E008}"/>
          </ac:spMkLst>
        </pc:spChg>
        <pc:graphicFrameChg chg="add del">
          <ac:chgData name="Ruth Groff" userId="1aab9dd2-7c88-4682-9483-2f361af8955c" providerId="ADAL" clId="{90D32DC4-9AA5-4025-BDF8-5E1E9E4EB642}" dt="2023-11-19T12:44:33.107" v="932" actId="26606"/>
          <ac:graphicFrameMkLst>
            <pc:docMk/>
            <pc:sldMk cId="679823124" sldId="433"/>
            <ac:graphicFrameMk id="13" creationId="{C80D6045-3D20-2D20-5067-9537535CC737}"/>
          </ac:graphicFrameMkLst>
        </pc:graphicFrameChg>
        <pc:graphicFrameChg chg="add">
          <ac:chgData name="Ruth Groff" userId="1aab9dd2-7c88-4682-9483-2f361af8955c" providerId="ADAL" clId="{90D32DC4-9AA5-4025-BDF8-5E1E9E4EB642}" dt="2023-11-19T12:44:33.189" v="933" actId="26606"/>
          <ac:graphicFrameMkLst>
            <pc:docMk/>
            <pc:sldMk cId="679823124" sldId="433"/>
            <ac:graphicFrameMk id="15" creationId="{239B036E-FABD-6348-D9C8-B403F4C410C7}"/>
          </ac:graphicFrameMkLst>
        </pc:graphicFrameChg>
        <pc:picChg chg="add del">
          <ac:chgData name="Ruth Groff" userId="1aab9dd2-7c88-4682-9483-2f361af8955c" providerId="ADAL" clId="{90D32DC4-9AA5-4025-BDF8-5E1E9E4EB642}" dt="2023-11-19T12:44:28.935" v="930" actId="26606"/>
          <ac:picMkLst>
            <pc:docMk/>
            <pc:sldMk cId="679823124" sldId="433"/>
            <ac:picMk id="5" creationId="{3A75E6EF-9597-61ED-B883-4A408B62B738}"/>
          </ac:picMkLst>
        </pc:picChg>
      </pc:sldChg>
      <pc:sldChg chg="addSp delSp modSp new mod setBg">
        <pc:chgData name="Ruth Groff" userId="1aab9dd2-7c88-4682-9483-2f361af8955c" providerId="ADAL" clId="{90D32DC4-9AA5-4025-BDF8-5E1E9E4EB642}" dt="2023-11-19T12:40:20.709" v="917" actId="26606"/>
        <pc:sldMkLst>
          <pc:docMk/>
          <pc:sldMk cId="1477493450" sldId="434"/>
        </pc:sldMkLst>
        <pc:spChg chg="mod">
          <ac:chgData name="Ruth Groff" userId="1aab9dd2-7c88-4682-9483-2f361af8955c" providerId="ADAL" clId="{90D32DC4-9AA5-4025-BDF8-5E1E9E4EB642}" dt="2023-11-19T12:40:20.709" v="917" actId="26606"/>
          <ac:spMkLst>
            <pc:docMk/>
            <pc:sldMk cId="1477493450" sldId="434"/>
            <ac:spMk id="2" creationId="{8108A760-6416-519B-E359-B470813E75EF}"/>
          </ac:spMkLst>
        </pc:spChg>
        <pc:spChg chg="del mod">
          <ac:chgData name="Ruth Groff" userId="1aab9dd2-7c88-4682-9483-2f361af8955c" providerId="ADAL" clId="{90D32DC4-9AA5-4025-BDF8-5E1E9E4EB642}" dt="2023-11-19T12:40:20.709" v="917" actId="26606"/>
          <ac:spMkLst>
            <pc:docMk/>
            <pc:sldMk cId="1477493450" sldId="434"/>
            <ac:spMk id="3" creationId="{9FB2906B-8BBA-26D8-99FA-E917346C5CDF}"/>
          </ac:spMkLst>
        </pc:spChg>
        <pc:spChg chg="add">
          <ac:chgData name="Ruth Groff" userId="1aab9dd2-7c88-4682-9483-2f361af8955c" providerId="ADAL" clId="{90D32DC4-9AA5-4025-BDF8-5E1E9E4EB642}" dt="2023-11-19T12:40:20.709" v="917" actId="26606"/>
          <ac:spMkLst>
            <pc:docMk/>
            <pc:sldMk cId="1477493450" sldId="434"/>
            <ac:spMk id="9" creationId="{2E442304-DDBD-4F7B-8017-36BCC863FB40}"/>
          </ac:spMkLst>
        </pc:spChg>
        <pc:spChg chg="add">
          <ac:chgData name="Ruth Groff" userId="1aab9dd2-7c88-4682-9483-2f361af8955c" providerId="ADAL" clId="{90D32DC4-9AA5-4025-BDF8-5E1E9E4EB642}" dt="2023-11-19T12:40:20.709" v="917" actId="26606"/>
          <ac:spMkLst>
            <pc:docMk/>
            <pc:sldMk cId="1477493450" sldId="434"/>
            <ac:spMk id="11" creationId="{5E107275-3853-46FD-A241-DE4355A42675}"/>
          </ac:spMkLst>
        </pc:spChg>
        <pc:graphicFrameChg chg="add">
          <ac:chgData name="Ruth Groff" userId="1aab9dd2-7c88-4682-9483-2f361af8955c" providerId="ADAL" clId="{90D32DC4-9AA5-4025-BDF8-5E1E9E4EB642}" dt="2023-11-19T12:40:20.709" v="917" actId="26606"/>
          <ac:graphicFrameMkLst>
            <pc:docMk/>
            <pc:sldMk cId="1477493450" sldId="434"/>
            <ac:graphicFrameMk id="5" creationId="{552F5F4B-632B-A20E-0C2E-3AA8D951615E}"/>
          </ac:graphicFrameMkLst>
        </pc:graphicFrameChg>
      </pc:sldChg>
      <pc:sldChg chg="modSp new mod modNotesTx">
        <pc:chgData name="Ruth Groff" userId="1aab9dd2-7c88-4682-9483-2f361af8955c" providerId="ADAL" clId="{90D32DC4-9AA5-4025-BDF8-5E1E9E4EB642}" dt="2023-11-19T10:56:50.005" v="638" actId="114"/>
        <pc:sldMkLst>
          <pc:docMk/>
          <pc:sldMk cId="362760774" sldId="435"/>
        </pc:sldMkLst>
        <pc:spChg chg="mod">
          <ac:chgData name="Ruth Groff" userId="1aab9dd2-7c88-4682-9483-2f361af8955c" providerId="ADAL" clId="{90D32DC4-9AA5-4025-BDF8-5E1E9E4EB642}" dt="2023-11-19T10:46:01.288" v="286" actId="20577"/>
          <ac:spMkLst>
            <pc:docMk/>
            <pc:sldMk cId="362760774" sldId="435"/>
            <ac:spMk id="2" creationId="{DD46CE6A-C7F5-9AF3-3B11-FC665F866F5D}"/>
          </ac:spMkLst>
        </pc:spChg>
        <pc:spChg chg="mod">
          <ac:chgData name="Ruth Groff" userId="1aab9dd2-7c88-4682-9483-2f361af8955c" providerId="ADAL" clId="{90D32DC4-9AA5-4025-BDF8-5E1E9E4EB642}" dt="2023-11-19T10:56:50.005" v="638" actId="114"/>
          <ac:spMkLst>
            <pc:docMk/>
            <pc:sldMk cId="362760774" sldId="435"/>
            <ac:spMk id="3" creationId="{1D7EA5F1-514E-DA74-9392-5E8F116387BE}"/>
          </ac:spMkLst>
        </pc:spChg>
      </pc:sldChg>
      <pc:sldChg chg="modSp new mod">
        <pc:chgData name="Ruth Groff" userId="1aab9dd2-7c88-4682-9483-2f361af8955c" providerId="ADAL" clId="{90D32DC4-9AA5-4025-BDF8-5E1E9E4EB642}" dt="2023-11-19T11:04:50.956" v="681"/>
        <pc:sldMkLst>
          <pc:docMk/>
          <pc:sldMk cId="3020022006" sldId="436"/>
        </pc:sldMkLst>
        <pc:spChg chg="mod">
          <ac:chgData name="Ruth Groff" userId="1aab9dd2-7c88-4682-9483-2f361af8955c" providerId="ADAL" clId="{90D32DC4-9AA5-4025-BDF8-5E1E9E4EB642}" dt="2023-11-19T11:01:39.632" v="678" actId="20577"/>
          <ac:spMkLst>
            <pc:docMk/>
            <pc:sldMk cId="3020022006" sldId="436"/>
            <ac:spMk id="2" creationId="{203C8F4D-8D9F-F282-04CA-D8A797BF8D9D}"/>
          </ac:spMkLst>
        </pc:spChg>
        <pc:spChg chg="mod">
          <ac:chgData name="Ruth Groff" userId="1aab9dd2-7c88-4682-9483-2f361af8955c" providerId="ADAL" clId="{90D32DC4-9AA5-4025-BDF8-5E1E9E4EB642}" dt="2023-11-19T11:04:50.956" v="681"/>
          <ac:spMkLst>
            <pc:docMk/>
            <pc:sldMk cId="3020022006" sldId="436"/>
            <ac:spMk id="3" creationId="{02197DD8-EE9B-E4F5-B4BE-86E929CBC2F3}"/>
          </ac:spMkLst>
        </pc:spChg>
      </pc:sldChg>
      <pc:sldChg chg="modSp new mod">
        <pc:chgData name="Ruth Groff" userId="1aab9dd2-7c88-4682-9483-2f361af8955c" providerId="ADAL" clId="{90D32DC4-9AA5-4025-BDF8-5E1E9E4EB642}" dt="2023-11-19T11:07:24.936" v="725" actId="207"/>
        <pc:sldMkLst>
          <pc:docMk/>
          <pc:sldMk cId="3145620781" sldId="437"/>
        </pc:sldMkLst>
        <pc:spChg chg="mod">
          <ac:chgData name="Ruth Groff" userId="1aab9dd2-7c88-4682-9483-2f361af8955c" providerId="ADAL" clId="{90D32DC4-9AA5-4025-BDF8-5E1E9E4EB642}" dt="2023-11-19T11:07:24.936" v="725" actId="207"/>
          <ac:spMkLst>
            <pc:docMk/>
            <pc:sldMk cId="3145620781" sldId="437"/>
            <ac:spMk id="3" creationId="{4E16EB46-511A-2A03-83F5-26A89B7F7F49}"/>
          </ac:spMkLst>
        </pc:spChg>
      </pc:sldChg>
      <pc:sldChg chg="modSp new mod">
        <pc:chgData name="Ruth Groff" userId="1aab9dd2-7c88-4682-9483-2f361af8955c" providerId="ADAL" clId="{90D32DC4-9AA5-4025-BDF8-5E1E9E4EB642}" dt="2023-11-19T11:24:11.729" v="797" actId="20577"/>
        <pc:sldMkLst>
          <pc:docMk/>
          <pc:sldMk cId="1361257717" sldId="438"/>
        </pc:sldMkLst>
        <pc:spChg chg="mod">
          <ac:chgData name="Ruth Groff" userId="1aab9dd2-7c88-4682-9483-2f361af8955c" providerId="ADAL" clId="{90D32DC4-9AA5-4025-BDF8-5E1E9E4EB642}" dt="2023-11-19T11:23:23.834" v="770" actId="20577"/>
          <ac:spMkLst>
            <pc:docMk/>
            <pc:sldMk cId="1361257717" sldId="438"/>
            <ac:spMk id="2" creationId="{A07A5234-320C-90DD-5EE4-C206592C5343}"/>
          </ac:spMkLst>
        </pc:spChg>
        <pc:spChg chg="mod">
          <ac:chgData name="Ruth Groff" userId="1aab9dd2-7c88-4682-9483-2f361af8955c" providerId="ADAL" clId="{90D32DC4-9AA5-4025-BDF8-5E1E9E4EB642}" dt="2023-11-19T11:24:11.729" v="797" actId="20577"/>
          <ac:spMkLst>
            <pc:docMk/>
            <pc:sldMk cId="1361257717" sldId="438"/>
            <ac:spMk id="3" creationId="{5064C2A6-AD24-9D5E-745B-897741A3BC3B}"/>
          </ac:spMkLst>
        </pc:spChg>
      </pc:sldChg>
      <pc:sldChg chg="modSp new mod">
        <pc:chgData name="Ruth Groff" userId="1aab9dd2-7c88-4682-9483-2f361af8955c" providerId="ADAL" clId="{90D32DC4-9AA5-4025-BDF8-5E1E9E4EB642}" dt="2023-11-19T11:28:26.825" v="805"/>
        <pc:sldMkLst>
          <pc:docMk/>
          <pc:sldMk cId="3984219934" sldId="439"/>
        </pc:sldMkLst>
        <pc:spChg chg="mod">
          <ac:chgData name="Ruth Groff" userId="1aab9dd2-7c88-4682-9483-2f361af8955c" providerId="ADAL" clId="{90D32DC4-9AA5-4025-BDF8-5E1E9E4EB642}" dt="2023-11-19T11:28:26.825" v="805"/>
          <ac:spMkLst>
            <pc:docMk/>
            <pc:sldMk cId="3984219934" sldId="439"/>
            <ac:spMk id="3" creationId="{2C54EB82-4137-2D5F-8AB2-B7BB12C3012D}"/>
          </ac:spMkLst>
        </pc:spChg>
      </pc:sldChg>
      <pc:sldChg chg="addSp delSp modSp new mod setBg">
        <pc:chgData name="Ruth Groff" userId="1aab9dd2-7c88-4682-9483-2f361af8955c" providerId="ADAL" clId="{90D32DC4-9AA5-4025-BDF8-5E1E9E4EB642}" dt="2023-11-19T12:38:39.735" v="835" actId="1076"/>
        <pc:sldMkLst>
          <pc:docMk/>
          <pc:sldMk cId="694229903" sldId="440"/>
        </pc:sldMkLst>
        <pc:spChg chg="mod">
          <ac:chgData name="Ruth Groff" userId="1aab9dd2-7c88-4682-9483-2f361af8955c" providerId="ADAL" clId="{90D32DC4-9AA5-4025-BDF8-5E1E9E4EB642}" dt="2023-11-19T12:19:55.383" v="832" actId="20577"/>
          <ac:spMkLst>
            <pc:docMk/>
            <pc:sldMk cId="694229903" sldId="440"/>
            <ac:spMk id="2" creationId="{F8E2BE02-8292-2C76-1B6C-831E567B1ACE}"/>
          </ac:spMkLst>
        </pc:spChg>
        <pc:spChg chg="del">
          <ac:chgData name="Ruth Groff" userId="1aab9dd2-7c88-4682-9483-2f361af8955c" providerId="ADAL" clId="{90D32DC4-9AA5-4025-BDF8-5E1E9E4EB642}" dt="2023-11-19T12:19:21.037" v="807"/>
          <ac:spMkLst>
            <pc:docMk/>
            <pc:sldMk cId="694229903" sldId="440"/>
            <ac:spMk id="3" creationId="{BA76476E-F114-EF73-5306-9F196F26B084}"/>
          </ac:spMkLst>
        </pc:spChg>
        <pc:spChg chg="add mod">
          <ac:chgData name="Ruth Groff" userId="1aab9dd2-7c88-4682-9483-2f361af8955c" providerId="ADAL" clId="{90D32DC4-9AA5-4025-BDF8-5E1E9E4EB642}" dt="2023-11-19T12:31:20.206" v="834" actId="20577"/>
          <ac:spMkLst>
            <pc:docMk/>
            <pc:sldMk cId="694229903" sldId="440"/>
            <ac:spMk id="8" creationId="{A9D48C69-A590-DCC3-3CE7-8C4622C67DC1}"/>
          </ac:spMkLst>
        </pc:spChg>
        <pc:spChg chg="add">
          <ac:chgData name="Ruth Groff" userId="1aab9dd2-7c88-4682-9483-2f361af8955c" providerId="ADAL" clId="{90D32DC4-9AA5-4025-BDF8-5E1E9E4EB642}" dt="2023-11-19T12:19:26.762" v="809" actId="26606"/>
          <ac:spMkLst>
            <pc:docMk/>
            <pc:sldMk cId="694229903" sldId="440"/>
            <ac:spMk id="11" creationId="{2C61293E-6EBE-43EF-A52C-9BEBFD7679D4}"/>
          </ac:spMkLst>
        </pc:spChg>
        <pc:spChg chg="add">
          <ac:chgData name="Ruth Groff" userId="1aab9dd2-7c88-4682-9483-2f361af8955c" providerId="ADAL" clId="{90D32DC4-9AA5-4025-BDF8-5E1E9E4EB642}" dt="2023-11-19T12:19:26.762" v="809" actId="26606"/>
          <ac:spMkLst>
            <pc:docMk/>
            <pc:sldMk cId="694229903" sldId="440"/>
            <ac:spMk id="13" creationId="{21540236-BFD5-4A9D-8840-4703E7F76825}"/>
          </ac:spMkLst>
        </pc:spChg>
        <pc:picChg chg="add mod">
          <ac:chgData name="Ruth Groff" userId="1aab9dd2-7c88-4682-9483-2f361af8955c" providerId="ADAL" clId="{90D32DC4-9AA5-4025-BDF8-5E1E9E4EB642}" dt="2023-11-19T12:38:39.735" v="835" actId="1076"/>
          <ac:picMkLst>
            <pc:docMk/>
            <pc:sldMk cId="694229903" sldId="440"/>
            <ac:picMk id="4" creationId="{3F59ED87-5B5A-7B2E-F1F4-3194A9C3D36A}"/>
          </ac:picMkLst>
        </pc:picChg>
      </pc:sldChg>
      <pc:sldChg chg="addSp delSp modSp new mod setBg">
        <pc:chgData name="Ruth Groff" userId="1aab9dd2-7c88-4682-9483-2f361af8955c" providerId="ADAL" clId="{90D32DC4-9AA5-4025-BDF8-5E1E9E4EB642}" dt="2023-11-19T12:43:46.988" v="926" actId="26606"/>
        <pc:sldMkLst>
          <pc:docMk/>
          <pc:sldMk cId="1919477054" sldId="441"/>
        </pc:sldMkLst>
        <pc:spChg chg="del mod">
          <ac:chgData name="Ruth Groff" userId="1aab9dd2-7c88-4682-9483-2f361af8955c" providerId="ADAL" clId="{90D32DC4-9AA5-4025-BDF8-5E1E9E4EB642}" dt="2023-11-19T12:43:46.988" v="926" actId="26606"/>
          <ac:spMkLst>
            <pc:docMk/>
            <pc:sldMk cId="1919477054" sldId="441"/>
            <ac:spMk id="2" creationId="{404E6BFD-B242-B1F9-791C-6D223131A29A}"/>
          </ac:spMkLst>
        </pc:spChg>
        <pc:spChg chg="del mod">
          <ac:chgData name="Ruth Groff" userId="1aab9dd2-7c88-4682-9483-2f361af8955c" providerId="ADAL" clId="{90D32DC4-9AA5-4025-BDF8-5E1E9E4EB642}" dt="2023-11-19T12:43:44.700" v="925" actId="478"/>
          <ac:spMkLst>
            <pc:docMk/>
            <pc:sldMk cId="1919477054" sldId="441"/>
            <ac:spMk id="3" creationId="{3E9907B5-BAB9-251B-BD02-9B4D8DCAFF7E}"/>
          </ac:spMkLst>
        </pc:spChg>
        <pc:spChg chg="add del mod">
          <ac:chgData name="Ruth Groff" userId="1aab9dd2-7c88-4682-9483-2f361af8955c" providerId="ADAL" clId="{90D32DC4-9AA5-4025-BDF8-5E1E9E4EB642}" dt="2023-11-19T12:43:46.988" v="926" actId="26606"/>
          <ac:spMkLst>
            <pc:docMk/>
            <pc:sldMk cId="1919477054" sldId="441"/>
            <ac:spMk id="6" creationId="{9EF553C4-681B-CB45-6C51-C133CE7183EC}"/>
          </ac:spMkLst>
        </pc:spChg>
        <pc:spChg chg="add del">
          <ac:chgData name="Ruth Groff" userId="1aab9dd2-7c88-4682-9483-2f361af8955c" providerId="ADAL" clId="{90D32DC4-9AA5-4025-BDF8-5E1E9E4EB642}" dt="2023-11-19T12:43:46.988" v="926" actId="26606"/>
          <ac:spMkLst>
            <pc:docMk/>
            <pc:sldMk cId="1919477054" sldId="441"/>
            <ac:spMk id="9" creationId="{79BB35BC-D5C2-4C8B-A22A-A71E6191913B}"/>
          </ac:spMkLst>
        </pc:spChg>
        <pc:spChg chg="add">
          <ac:chgData name="Ruth Groff" userId="1aab9dd2-7c88-4682-9483-2f361af8955c" providerId="ADAL" clId="{90D32DC4-9AA5-4025-BDF8-5E1E9E4EB642}" dt="2023-11-19T12:43:46.988" v="926" actId="26606"/>
          <ac:spMkLst>
            <pc:docMk/>
            <pc:sldMk cId="1919477054" sldId="441"/>
            <ac:spMk id="14" creationId="{42A4FC2C-047E-45A5-965D-8E1E3BF09BC6}"/>
          </ac:spMkLst>
        </pc:spChg>
        <pc:picChg chg="add mod">
          <ac:chgData name="Ruth Groff" userId="1aab9dd2-7c88-4682-9483-2f361af8955c" providerId="ADAL" clId="{90D32DC4-9AA5-4025-BDF8-5E1E9E4EB642}" dt="2023-11-19T12:43:46.988" v="926" actId="26606"/>
          <ac:picMkLst>
            <pc:docMk/>
            <pc:sldMk cId="1919477054" sldId="441"/>
            <ac:picMk id="5" creationId="{CCC2F157-20A5-112E-DA4F-36AD14583AFC}"/>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F48D6DD-E480-458E-BFA9-36C624796E8D}" type="doc">
      <dgm:prSet loTypeId="urn:microsoft.com/office/officeart/2018/5/layout/CenteredIconLabelDescriptionList" loCatId="icon" qsTypeId="urn:microsoft.com/office/officeart/2005/8/quickstyle/simple1" qsCatId="simple" csTypeId="urn:microsoft.com/office/officeart/2005/8/colors/accent1_2" csCatId="accent1" phldr="1"/>
      <dgm:spPr/>
      <dgm:t>
        <a:bodyPr/>
        <a:lstStyle/>
        <a:p>
          <a:endParaRPr lang="en-US"/>
        </a:p>
      </dgm:t>
    </dgm:pt>
    <dgm:pt modelId="{B8917111-353D-4579-8922-76907E947A55}">
      <dgm:prSet/>
      <dgm:spPr/>
      <dgm:t>
        <a:bodyPr/>
        <a:lstStyle/>
        <a:p>
          <a:pPr>
            <a:lnSpc>
              <a:spcPct val="100000"/>
            </a:lnSpc>
            <a:defRPr b="1"/>
          </a:pPr>
          <a:r>
            <a:rPr lang="en-GB"/>
            <a:t>Brief Review </a:t>
          </a:r>
          <a:endParaRPr lang="en-US"/>
        </a:p>
      </dgm:t>
    </dgm:pt>
    <dgm:pt modelId="{2A3D485E-4102-4EDF-B422-004BDDE35E9D}" type="parTrans" cxnId="{F3873E75-F634-46BF-93BC-CB45793C374E}">
      <dgm:prSet/>
      <dgm:spPr/>
      <dgm:t>
        <a:bodyPr/>
        <a:lstStyle/>
        <a:p>
          <a:endParaRPr lang="en-US"/>
        </a:p>
      </dgm:t>
    </dgm:pt>
    <dgm:pt modelId="{8EB2AC92-8C94-4583-97E1-C9FB266B8F7A}" type="sibTrans" cxnId="{F3873E75-F634-46BF-93BC-CB45793C374E}">
      <dgm:prSet/>
      <dgm:spPr/>
      <dgm:t>
        <a:bodyPr/>
        <a:lstStyle/>
        <a:p>
          <a:endParaRPr lang="en-US"/>
        </a:p>
      </dgm:t>
    </dgm:pt>
    <dgm:pt modelId="{918A53B9-2030-41AD-8A5F-CAC914489885}">
      <dgm:prSet/>
      <dgm:spPr/>
      <dgm:t>
        <a:bodyPr/>
        <a:lstStyle/>
        <a:p>
          <a:pPr>
            <a:lnSpc>
              <a:spcPct val="100000"/>
            </a:lnSpc>
            <a:defRPr b="1"/>
          </a:pPr>
          <a:r>
            <a:rPr lang="en-GB"/>
            <a:t>Play Therapy</a:t>
          </a:r>
          <a:endParaRPr lang="en-US"/>
        </a:p>
      </dgm:t>
    </dgm:pt>
    <dgm:pt modelId="{CB9C994A-45FC-4E78-96C3-4FF65036C892}" type="parTrans" cxnId="{29BB5066-0438-423F-9745-8E7F4D87A00B}">
      <dgm:prSet/>
      <dgm:spPr/>
      <dgm:t>
        <a:bodyPr/>
        <a:lstStyle/>
        <a:p>
          <a:endParaRPr lang="en-US"/>
        </a:p>
      </dgm:t>
    </dgm:pt>
    <dgm:pt modelId="{1A259BE8-35E9-4FD0-A512-5E9BE66ABF7D}" type="sibTrans" cxnId="{29BB5066-0438-423F-9745-8E7F4D87A00B}">
      <dgm:prSet/>
      <dgm:spPr/>
      <dgm:t>
        <a:bodyPr/>
        <a:lstStyle/>
        <a:p>
          <a:endParaRPr lang="en-US"/>
        </a:p>
      </dgm:t>
    </dgm:pt>
    <dgm:pt modelId="{3537984E-A678-4C70-A748-D80B5D64F436}">
      <dgm:prSet/>
      <dgm:spPr/>
      <dgm:t>
        <a:bodyPr/>
        <a:lstStyle/>
        <a:p>
          <a:pPr>
            <a:lnSpc>
              <a:spcPct val="100000"/>
            </a:lnSpc>
            <a:defRPr b="1"/>
          </a:pPr>
          <a:r>
            <a:rPr lang="en-GB"/>
            <a:t>Skills Overview </a:t>
          </a:r>
          <a:endParaRPr lang="en-US"/>
        </a:p>
      </dgm:t>
    </dgm:pt>
    <dgm:pt modelId="{05B306DC-E308-44C1-AD15-D7C38736924E}" type="parTrans" cxnId="{6A28BA10-DDD6-4D31-B324-4E8E5716753D}">
      <dgm:prSet/>
      <dgm:spPr/>
      <dgm:t>
        <a:bodyPr/>
        <a:lstStyle/>
        <a:p>
          <a:endParaRPr lang="en-US"/>
        </a:p>
      </dgm:t>
    </dgm:pt>
    <dgm:pt modelId="{BFFEAA04-E361-4D39-9B38-CEB70DCAF029}" type="sibTrans" cxnId="{6A28BA10-DDD6-4D31-B324-4E8E5716753D}">
      <dgm:prSet/>
      <dgm:spPr/>
      <dgm:t>
        <a:bodyPr/>
        <a:lstStyle/>
        <a:p>
          <a:endParaRPr lang="en-US"/>
        </a:p>
      </dgm:t>
    </dgm:pt>
    <dgm:pt modelId="{918947D8-DA21-484B-A3C3-DBC5BE58A1C5}">
      <dgm:prSet/>
      <dgm:spPr/>
      <dgm:t>
        <a:bodyPr/>
        <a:lstStyle/>
        <a:p>
          <a:pPr>
            <a:lnSpc>
              <a:spcPct val="100000"/>
            </a:lnSpc>
          </a:pPr>
          <a:r>
            <a:rPr lang="en-GB"/>
            <a:t>Active Listing Skills</a:t>
          </a:r>
          <a:endParaRPr lang="en-US"/>
        </a:p>
      </dgm:t>
    </dgm:pt>
    <dgm:pt modelId="{10CDE05E-52E5-43FA-9372-AEDDF87E5049}" type="parTrans" cxnId="{F3241D62-2A67-42FA-8EF3-6E6D458541BB}">
      <dgm:prSet/>
      <dgm:spPr/>
      <dgm:t>
        <a:bodyPr/>
        <a:lstStyle/>
        <a:p>
          <a:endParaRPr lang="en-US"/>
        </a:p>
      </dgm:t>
    </dgm:pt>
    <dgm:pt modelId="{9773CD78-AB94-4565-81E2-AE93C4BA3A2B}" type="sibTrans" cxnId="{F3241D62-2A67-42FA-8EF3-6E6D458541BB}">
      <dgm:prSet/>
      <dgm:spPr/>
      <dgm:t>
        <a:bodyPr/>
        <a:lstStyle/>
        <a:p>
          <a:endParaRPr lang="en-US"/>
        </a:p>
      </dgm:t>
    </dgm:pt>
    <dgm:pt modelId="{4542EB60-7F76-445E-BA78-4D5874ACF169}">
      <dgm:prSet/>
      <dgm:spPr/>
      <dgm:t>
        <a:bodyPr/>
        <a:lstStyle/>
        <a:p>
          <a:pPr>
            <a:lnSpc>
              <a:spcPct val="100000"/>
            </a:lnSpc>
          </a:pPr>
          <a:r>
            <a:rPr lang="en-GB"/>
            <a:t>MI Skills </a:t>
          </a:r>
          <a:endParaRPr lang="en-US"/>
        </a:p>
      </dgm:t>
    </dgm:pt>
    <dgm:pt modelId="{12D5026E-BE1F-4E74-98F7-2C6E9E7CD4C7}" type="parTrans" cxnId="{08F21194-D8C3-48B1-A435-AA343AED1E8E}">
      <dgm:prSet/>
      <dgm:spPr/>
      <dgm:t>
        <a:bodyPr/>
        <a:lstStyle/>
        <a:p>
          <a:endParaRPr lang="en-US"/>
        </a:p>
      </dgm:t>
    </dgm:pt>
    <dgm:pt modelId="{DBC597C8-9941-404F-9FC3-3A0A1242EDF2}" type="sibTrans" cxnId="{08F21194-D8C3-48B1-A435-AA343AED1E8E}">
      <dgm:prSet/>
      <dgm:spPr/>
      <dgm:t>
        <a:bodyPr/>
        <a:lstStyle/>
        <a:p>
          <a:endParaRPr lang="en-US"/>
        </a:p>
      </dgm:t>
    </dgm:pt>
    <dgm:pt modelId="{B2466306-574D-477B-905A-6F5CB4C86322}">
      <dgm:prSet/>
      <dgm:spPr/>
      <dgm:t>
        <a:bodyPr/>
        <a:lstStyle/>
        <a:p>
          <a:pPr>
            <a:lnSpc>
              <a:spcPct val="100000"/>
            </a:lnSpc>
          </a:pPr>
          <a:r>
            <a:rPr lang="en-GB"/>
            <a:t>SFBF Therapy </a:t>
          </a:r>
          <a:endParaRPr lang="en-US"/>
        </a:p>
      </dgm:t>
    </dgm:pt>
    <dgm:pt modelId="{70E608C6-4687-4C82-B31A-1697E1EFFB5C}" type="parTrans" cxnId="{558654CA-9CCC-4C93-B75C-815A9BC0CD6A}">
      <dgm:prSet/>
      <dgm:spPr/>
      <dgm:t>
        <a:bodyPr/>
        <a:lstStyle/>
        <a:p>
          <a:endParaRPr lang="en-US"/>
        </a:p>
      </dgm:t>
    </dgm:pt>
    <dgm:pt modelId="{88135355-01B6-4077-88C3-AF8EE7F59F00}" type="sibTrans" cxnId="{558654CA-9CCC-4C93-B75C-815A9BC0CD6A}">
      <dgm:prSet/>
      <dgm:spPr/>
      <dgm:t>
        <a:bodyPr/>
        <a:lstStyle/>
        <a:p>
          <a:endParaRPr lang="en-US"/>
        </a:p>
      </dgm:t>
    </dgm:pt>
    <dgm:pt modelId="{7A4F2DFD-2119-4382-A875-1904D8787A51}" type="pres">
      <dgm:prSet presAssocID="{AF48D6DD-E480-458E-BFA9-36C624796E8D}" presName="root" presStyleCnt="0">
        <dgm:presLayoutVars>
          <dgm:dir/>
          <dgm:resizeHandles val="exact"/>
        </dgm:presLayoutVars>
      </dgm:prSet>
      <dgm:spPr/>
    </dgm:pt>
    <dgm:pt modelId="{FC5389F7-E6EF-4541-83D7-284811A0209E}" type="pres">
      <dgm:prSet presAssocID="{B8917111-353D-4579-8922-76907E947A55}" presName="compNode" presStyleCnt="0"/>
      <dgm:spPr/>
    </dgm:pt>
    <dgm:pt modelId="{E571F257-0172-4EAD-98E7-C758C578650C}" type="pres">
      <dgm:prSet presAssocID="{B8917111-353D-4579-8922-76907E947A5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mark"/>
        </a:ext>
      </dgm:extLst>
    </dgm:pt>
    <dgm:pt modelId="{F6FB4C65-98E6-42C9-94D0-979E6E41B984}" type="pres">
      <dgm:prSet presAssocID="{B8917111-353D-4579-8922-76907E947A55}" presName="iconSpace" presStyleCnt="0"/>
      <dgm:spPr/>
    </dgm:pt>
    <dgm:pt modelId="{3459E6C2-4FBB-4414-947C-86D5C1ED02FC}" type="pres">
      <dgm:prSet presAssocID="{B8917111-353D-4579-8922-76907E947A55}" presName="parTx" presStyleLbl="revTx" presStyleIdx="0" presStyleCnt="6">
        <dgm:presLayoutVars>
          <dgm:chMax val="0"/>
          <dgm:chPref val="0"/>
        </dgm:presLayoutVars>
      </dgm:prSet>
      <dgm:spPr/>
    </dgm:pt>
    <dgm:pt modelId="{70D3A91B-5FD4-4B6B-B2CD-0B9CD9DBEA9E}" type="pres">
      <dgm:prSet presAssocID="{B8917111-353D-4579-8922-76907E947A55}" presName="txSpace" presStyleCnt="0"/>
      <dgm:spPr/>
    </dgm:pt>
    <dgm:pt modelId="{2F06FC79-3493-4974-8151-2C62E75FF797}" type="pres">
      <dgm:prSet presAssocID="{B8917111-353D-4579-8922-76907E947A55}" presName="desTx" presStyleLbl="revTx" presStyleIdx="1" presStyleCnt="6">
        <dgm:presLayoutVars/>
      </dgm:prSet>
      <dgm:spPr/>
    </dgm:pt>
    <dgm:pt modelId="{98AAE348-EC78-4776-B2CD-6C9D12B8141C}" type="pres">
      <dgm:prSet presAssocID="{8EB2AC92-8C94-4583-97E1-C9FB266B8F7A}" presName="sibTrans" presStyleCnt="0"/>
      <dgm:spPr/>
    </dgm:pt>
    <dgm:pt modelId="{25589FCF-FC1C-4372-9510-74198469AEAC}" type="pres">
      <dgm:prSet presAssocID="{918A53B9-2030-41AD-8A5F-CAC914489885}" presName="compNode" presStyleCnt="0"/>
      <dgm:spPr/>
    </dgm:pt>
    <dgm:pt modelId="{A9DF3BB0-A99A-44E6-972C-7FC26414DCA7}" type="pres">
      <dgm:prSet presAssocID="{918A53B9-2030-41AD-8A5F-CAC91448988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rama"/>
        </a:ext>
      </dgm:extLst>
    </dgm:pt>
    <dgm:pt modelId="{5C4A16A9-AB9B-4D84-80C9-42F33D85716B}" type="pres">
      <dgm:prSet presAssocID="{918A53B9-2030-41AD-8A5F-CAC914489885}" presName="iconSpace" presStyleCnt="0"/>
      <dgm:spPr/>
    </dgm:pt>
    <dgm:pt modelId="{8614D036-ED3B-4FD4-9D0D-A97BBF492F26}" type="pres">
      <dgm:prSet presAssocID="{918A53B9-2030-41AD-8A5F-CAC914489885}" presName="parTx" presStyleLbl="revTx" presStyleIdx="2" presStyleCnt="6">
        <dgm:presLayoutVars>
          <dgm:chMax val="0"/>
          <dgm:chPref val="0"/>
        </dgm:presLayoutVars>
      </dgm:prSet>
      <dgm:spPr/>
    </dgm:pt>
    <dgm:pt modelId="{5060C8F5-8FCC-494B-A959-9717E122E905}" type="pres">
      <dgm:prSet presAssocID="{918A53B9-2030-41AD-8A5F-CAC914489885}" presName="txSpace" presStyleCnt="0"/>
      <dgm:spPr/>
    </dgm:pt>
    <dgm:pt modelId="{91F459C7-7616-4A83-913D-C5DD2F192277}" type="pres">
      <dgm:prSet presAssocID="{918A53B9-2030-41AD-8A5F-CAC914489885}" presName="desTx" presStyleLbl="revTx" presStyleIdx="3" presStyleCnt="6">
        <dgm:presLayoutVars/>
      </dgm:prSet>
      <dgm:spPr/>
    </dgm:pt>
    <dgm:pt modelId="{27D2E893-040D-4BEB-AA8D-877C56B9F49A}" type="pres">
      <dgm:prSet presAssocID="{1A259BE8-35E9-4FD0-A512-5E9BE66ABF7D}" presName="sibTrans" presStyleCnt="0"/>
      <dgm:spPr/>
    </dgm:pt>
    <dgm:pt modelId="{400D4F68-90C0-4EFA-82F9-8FA16176B03B}" type="pres">
      <dgm:prSet presAssocID="{3537984E-A678-4C70-A748-D80B5D64F436}" presName="compNode" presStyleCnt="0"/>
      <dgm:spPr/>
    </dgm:pt>
    <dgm:pt modelId="{36677D1A-8C8C-426C-B7BF-FAD0072DEB14}" type="pres">
      <dgm:prSet presAssocID="{3537984E-A678-4C70-A748-D80B5D64F43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ad with Gears"/>
        </a:ext>
      </dgm:extLst>
    </dgm:pt>
    <dgm:pt modelId="{415D1A86-2AFF-49CA-B54E-D2D25B11490E}" type="pres">
      <dgm:prSet presAssocID="{3537984E-A678-4C70-A748-D80B5D64F436}" presName="iconSpace" presStyleCnt="0"/>
      <dgm:spPr/>
    </dgm:pt>
    <dgm:pt modelId="{56FB55BD-A59D-45CD-A2EF-064D84C372F6}" type="pres">
      <dgm:prSet presAssocID="{3537984E-A678-4C70-A748-D80B5D64F436}" presName="parTx" presStyleLbl="revTx" presStyleIdx="4" presStyleCnt="6">
        <dgm:presLayoutVars>
          <dgm:chMax val="0"/>
          <dgm:chPref val="0"/>
        </dgm:presLayoutVars>
      </dgm:prSet>
      <dgm:spPr/>
    </dgm:pt>
    <dgm:pt modelId="{E74E7C17-45A4-4555-A8EB-10D65402AF89}" type="pres">
      <dgm:prSet presAssocID="{3537984E-A678-4C70-A748-D80B5D64F436}" presName="txSpace" presStyleCnt="0"/>
      <dgm:spPr/>
    </dgm:pt>
    <dgm:pt modelId="{218BB0B9-F033-4D38-AC91-BB700B70981B}" type="pres">
      <dgm:prSet presAssocID="{3537984E-A678-4C70-A748-D80B5D64F436}" presName="desTx" presStyleLbl="revTx" presStyleIdx="5" presStyleCnt="6">
        <dgm:presLayoutVars/>
      </dgm:prSet>
      <dgm:spPr/>
    </dgm:pt>
  </dgm:ptLst>
  <dgm:cxnLst>
    <dgm:cxn modelId="{6A28BA10-DDD6-4D31-B324-4E8E5716753D}" srcId="{AF48D6DD-E480-458E-BFA9-36C624796E8D}" destId="{3537984E-A678-4C70-A748-D80B5D64F436}" srcOrd="2" destOrd="0" parTransId="{05B306DC-E308-44C1-AD15-D7C38736924E}" sibTransId="{BFFEAA04-E361-4D39-9B38-CEB70DCAF029}"/>
    <dgm:cxn modelId="{DACED623-0A76-4124-90D1-473F434DDEBF}" type="presOf" srcId="{918947D8-DA21-484B-A3C3-DBC5BE58A1C5}" destId="{218BB0B9-F033-4D38-AC91-BB700B70981B}" srcOrd="0" destOrd="0" presId="urn:microsoft.com/office/officeart/2018/5/layout/CenteredIconLabelDescriptionList"/>
    <dgm:cxn modelId="{77E6F225-C5AF-4778-A33A-0C340FBC8236}" type="presOf" srcId="{AF48D6DD-E480-458E-BFA9-36C624796E8D}" destId="{7A4F2DFD-2119-4382-A875-1904D8787A51}" srcOrd="0" destOrd="0" presId="urn:microsoft.com/office/officeart/2018/5/layout/CenteredIconLabelDescriptionList"/>
    <dgm:cxn modelId="{F3241D62-2A67-42FA-8EF3-6E6D458541BB}" srcId="{3537984E-A678-4C70-A748-D80B5D64F436}" destId="{918947D8-DA21-484B-A3C3-DBC5BE58A1C5}" srcOrd="0" destOrd="0" parTransId="{10CDE05E-52E5-43FA-9372-AEDDF87E5049}" sibTransId="{9773CD78-AB94-4565-81E2-AE93C4BA3A2B}"/>
    <dgm:cxn modelId="{29BB5066-0438-423F-9745-8E7F4D87A00B}" srcId="{AF48D6DD-E480-458E-BFA9-36C624796E8D}" destId="{918A53B9-2030-41AD-8A5F-CAC914489885}" srcOrd="1" destOrd="0" parTransId="{CB9C994A-45FC-4E78-96C3-4FF65036C892}" sibTransId="{1A259BE8-35E9-4FD0-A512-5E9BE66ABF7D}"/>
    <dgm:cxn modelId="{84811975-1C23-46FD-AC32-83C709318465}" type="presOf" srcId="{3537984E-A678-4C70-A748-D80B5D64F436}" destId="{56FB55BD-A59D-45CD-A2EF-064D84C372F6}" srcOrd="0" destOrd="0" presId="urn:microsoft.com/office/officeart/2018/5/layout/CenteredIconLabelDescriptionList"/>
    <dgm:cxn modelId="{F3873E75-F634-46BF-93BC-CB45793C374E}" srcId="{AF48D6DD-E480-458E-BFA9-36C624796E8D}" destId="{B8917111-353D-4579-8922-76907E947A55}" srcOrd="0" destOrd="0" parTransId="{2A3D485E-4102-4EDF-B422-004BDDE35E9D}" sibTransId="{8EB2AC92-8C94-4583-97E1-C9FB266B8F7A}"/>
    <dgm:cxn modelId="{D6810586-3A91-4EE9-A8C2-70E65567C01A}" type="presOf" srcId="{918A53B9-2030-41AD-8A5F-CAC914489885}" destId="{8614D036-ED3B-4FD4-9D0D-A97BBF492F26}" srcOrd="0" destOrd="0" presId="urn:microsoft.com/office/officeart/2018/5/layout/CenteredIconLabelDescriptionList"/>
    <dgm:cxn modelId="{08F21194-D8C3-48B1-A435-AA343AED1E8E}" srcId="{3537984E-A678-4C70-A748-D80B5D64F436}" destId="{4542EB60-7F76-445E-BA78-4D5874ACF169}" srcOrd="1" destOrd="0" parTransId="{12D5026E-BE1F-4E74-98F7-2C6E9E7CD4C7}" sibTransId="{DBC597C8-9941-404F-9FC3-3A0A1242EDF2}"/>
    <dgm:cxn modelId="{D6068B9E-A2CE-4051-9016-34E0B6E2A4B6}" type="presOf" srcId="{B2466306-574D-477B-905A-6F5CB4C86322}" destId="{218BB0B9-F033-4D38-AC91-BB700B70981B}" srcOrd="0" destOrd="2" presId="urn:microsoft.com/office/officeart/2018/5/layout/CenteredIconLabelDescriptionList"/>
    <dgm:cxn modelId="{7C7F8EA8-2C14-4E44-A984-DE7428BB8357}" type="presOf" srcId="{4542EB60-7F76-445E-BA78-4D5874ACF169}" destId="{218BB0B9-F033-4D38-AC91-BB700B70981B}" srcOrd="0" destOrd="1" presId="urn:microsoft.com/office/officeart/2018/5/layout/CenteredIconLabelDescriptionList"/>
    <dgm:cxn modelId="{558654CA-9CCC-4C93-B75C-815A9BC0CD6A}" srcId="{3537984E-A678-4C70-A748-D80B5D64F436}" destId="{B2466306-574D-477B-905A-6F5CB4C86322}" srcOrd="2" destOrd="0" parTransId="{70E608C6-4687-4C82-B31A-1697E1EFFB5C}" sibTransId="{88135355-01B6-4077-88C3-AF8EE7F59F00}"/>
    <dgm:cxn modelId="{A27C75D0-BED0-4165-AE52-4449940804B3}" type="presOf" srcId="{B8917111-353D-4579-8922-76907E947A55}" destId="{3459E6C2-4FBB-4414-947C-86D5C1ED02FC}" srcOrd="0" destOrd="0" presId="urn:microsoft.com/office/officeart/2018/5/layout/CenteredIconLabelDescriptionList"/>
    <dgm:cxn modelId="{6C53F548-8118-49CE-AD8D-A06F39759845}" type="presParOf" srcId="{7A4F2DFD-2119-4382-A875-1904D8787A51}" destId="{FC5389F7-E6EF-4541-83D7-284811A0209E}" srcOrd="0" destOrd="0" presId="urn:microsoft.com/office/officeart/2018/5/layout/CenteredIconLabelDescriptionList"/>
    <dgm:cxn modelId="{E10B3B73-CC73-4E17-93D8-7859ECB76728}" type="presParOf" srcId="{FC5389F7-E6EF-4541-83D7-284811A0209E}" destId="{E571F257-0172-4EAD-98E7-C758C578650C}" srcOrd="0" destOrd="0" presId="urn:microsoft.com/office/officeart/2018/5/layout/CenteredIconLabelDescriptionList"/>
    <dgm:cxn modelId="{FB731C01-7A4B-43FB-9F07-5A72A2A9F9EF}" type="presParOf" srcId="{FC5389F7-E6EF-4541-83D7-284811A0209E}" destId="{F6FB4C65-98E6-42C9-94D0-979E6E41B984}" srcOrd="1" destOrd="0" presId="urn:microsoft.com/office/officeart/2018/5/layout/CenteredIconLabelDescriptionList"/>
    <dgm:cxn modelId="{77F618DD-78C9-4F4F-842B-AB803CEC7EBA}" type="presParOf" srcId="{FC5389F7-E6EF-4541-83D7-284811A0209E}" destId="{3459E6C2-4FBB-4414-947C-86D5C1ED02FC}" srcOrd="2" destOrd="0" presId="urn:microsoft.com/office/officeart/2018/5/layout/CenteredIconLabelDescriptionList"/>
    <dgm:cxn modelId="{4B88FC40-3B87-4165-918D-3D742D1C4E5F}" type="presParOf" srcId="{FC5389F7-E6EF-4541-83D7-284811A0209E}" destId="{70D3A91B-5FD4-4B6B-B2CD-0B9CD9DBEA9E}" srcOrd="3" destOrd="0" presId="urn:microsoft.com/office/officeart/2018/5/layout/CenteredIconLabelDescriptionList"/>
    <dgm:cxn modelId="{C67A010D-5A64-4B04-AEFE-505D6FCE5281}" type="presParOf" srcId="{FC5389F7-E6EF-4541-83D7-284811A0209E}" destId="{2F06FC79-3493-4974-8151-2C62E75FF797}" srcOrd="4" destOrd="0" presId="urn:microsoft.com/office/officeart/2018/5/layout/CenteredIconLabelDescriptionList"/>
    <dgm:cxn modelId="{0760179B-2083-4827-BCB9-78E24EC8ADD9}" type="presParOf" srcId="{7A4F2DFD-2119-4382-A875-1904D8787A51}" destId="{98AAE348-EC78-4776-B2CD-6C9D12B8141C}" srcOrd="1" destOrd="0" presId="urn:microsoft.com/office/officeart/2018/5/layout/CenteredIconLabelDescriptionList"/>
    <dgm:cxn modelId="{4A1816F1-34DD-46AF-9CEE-E4C965DD1007}" type="presParOf" srcId="{7A4F2DFD-2119-4382-A875-1904D8787A51}" destId="{25589FCF-FC1C-4372-9510-74198469AEAC}" srcOrd="2" destOrd="0" presId="urn:microsoft.com/office/officeart/2018/5/layout/CenteredIconLabelDescriptionList"/>
    <dgm:cxn modelId="{DA13D0B1-8C19-4EC9-A6D8-DF610B9D1E33}" type="presParOf" srcId="{25589FCF-FC1C-4372-9510-74198469AEAC}" destId="{A9DF3BB0-A99A-44E6-972C-7FC26414DCA7}" srcOrd="0" destOrd="0" presId="urn:microsoft.com/office/officeart/2018/5/layout/CenteredIconLabelDescriptionList"/>
    <dgm:cxn modelId="{E26828EA-F74A-4E84-A11F-6EE5C95276F8}" type="presParOf" srcId="{25589FCF-FC1C-4372-9510-74198469AEAC}" destId="{5C4A16A9-AB9B-4D84-80C9-42F33D85716B}" srcOrd="1" destOrd="0" presId="urn:microsoft.com/office/officeart/2018/5/layout/CenteredIconLabelDescriptionList"/>
    <dgm:cxn modelId="{001E1E47-BCF8-4781-B562-CE2B79FCF595}" type="presParOf" srcId="{25589FCF-FC1C-4372-9510-74198469AEAC}" destId="{8614D036-ED3B-4FD4-9D0D-A97BBF492F26}" srcOrd="2" destOrd="0" presId="urn:microsoft.com/office/officeart/2018/5/layout/CenteredIconLabelDescriptionList"/>
    <dgm:cxn modelId="{13705546-4188-4F45-A8EF-627AF886F255}" type="presParOf" srcId="{25589FCF-FC1C-4372-9510-74198469AEAC}" destId="{5060C8F5-8FCC-494B-A959-9717E122E905}" srcOrd="3" destOrd="0" presId="urn:microsoft.com/office/officeart/2018/5/layout/CenteredIconLabelDescriptionList"/>
    <dgm:cxn modelId="{7D5BA781-FD99-49B1-9A76-2832920AD156}" type="presParOf" srcId="{25589FCF-FC1C-4372-9510-74198469AEAC}" destId="{91F459C7-7616-4A83-913D-C5DD2F192277}" srcOrd="4" destOrd="0" presId="urn:microsoft.com/office/officeart/2018/5/layout/CenteredIconLabelDescriptionList"/>
    <dgm:cxn modelId="{76A26388-B428-478A-9629-5FFB4AEEE74D}" type="presParOf" srcId="{7A4F2DFD-2119-4382-A875-1904D8787A51}" destId="{27D2E893-040D-4BEB-AA8D-877C56B9F49A}" srcOrd="3" destOrd="0" presId="urn:microsoft.com/office/officeart/2018/5/layout/CenteredIconLabelDescriptionList"/>
    <dgm:cxn modelId="{FCFF7EF1-7056-4DA6-917C-2A2CC4912ED7}" type="presParOf" srcId="{7A4F2DFD-2119-4382-A875-1904D8787A51}" destId="{400D4F68-90C0-4EFA-82F9-8FA16176B03B}" srcOrd="4" destOrd="0" presId="urn:microsoft.com/office/officeart/2018/5/layout/CenteredIconLabelDescriptionList"/>
    <dgm:cxn modelId="{288E9510-6C29-4FE7-BDA1-E0B39E572BA9}" type="presParOf" srcId="{400D4F68-90C0-4EFA-82F9-8FA16176B03B}" destId="{36677D1A-8C8C-426C-B7BF-FAD0072DEB14}" srcOrd="0" destOrd="0" presId="urn:microsoft.com/office/officeart/2018/5/layout/CenteredIconLabelDescriptionList"/>
    <dgm:cxn modelId="{8447011F-9501-4509-B856-EE9C017462E4}" type="presParOf" srcId="{400D4F68-90C0-4EFA-82F9-8FA16176B03B}" destId="{415D1A86-2AFF-49CA-B54E-D2D25B11490E}" srcOrd="1" destOrd="0" presId="urn:microsoft.com/office/officeart/2018/5/layout/CenteredIconLabelDescriptionList"/>
    <dgm:cxn modelId="{196E7681-25F4-478E-AC5B-12BD85D60A18}" type="presParOf" srcId="{400D4F68-90C0-4EFA-82F9-8FA16176B03B}" destId="{56FB55BD-A59D-45CD-A2EF-064D84C372F6}" srcOrd="2" destOrd="0" presId="urn:microsoft.com/office/officeart/2018/5/layout/CenteredIconLabelDescriptionList"/>
    <dgm:cxn modelId="{445DFAEA-5339-4665-A07F-DE6482E6A1C0}" type="presParOf" srcId="{400D4F68-90C0-4EFA-82F9-8FA16176B03B}" destId="{E74E7C17-45A4-4555-A8EB-10D65402AF89}" srcOrd="3" destOrd="0" presId="urn:microsoft.com/office/officeart/2018/5/layout/CenteredIconLabelDescriptionList"/>
    <dgm:cxn modelId="{6D48D94E-873A-4C63-B382-21045AEDAF8D}" type="presParOf" srcId="{400D4F68-90C0-4EFA-82F9-8FA16176B03B}" destId="{218BB0B9-F033-4D38-AC91-BB700B70981B}" srcOrd="4" destOrd="0" presId="urn:microsoft.com/office/officeart/2018/5/layout/Centered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9B8CA5-28E0-42F9-9641-6F9D428E92D2}"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D234F28D-1607-47AD-83E7-7F15461C448A}">
      <dgm:prSet/>
      <dgm:spPr/>
      <dgm:t>
        <a:bodyPr/>
        <a:lstStyle/>
        <a:p>
          <a:r>
            <a:rPr lang="en-GB"/>
            <a:t>Active Listening</a:t>
          </a:r>
          <a:endParaRPr lang="en-US"/>
        </a:p>
      </dgm:t>
    </dgm:pt>
    <dgm:pt modelId="{5BFA5D9C-AABA-48A5-AE90-4D7D11353909}" type="parTrans" cxnId="{F991E1BF-78F3-4FD0-855C-93A610CE5FA2}">
      <dgm:prSet/>
      <dgm:spPr/>
      <dgm:t>
        <a:bodyPr/>
        <a:lstStyle/>
        <a:p>
          <a:endParaRPr lang="en-US"/>
        </a:p>
      </dgm:t>
    </dgm:pt>
    <dgm:pt modelId="{E28B7FE9-63F0-46E6-91E2-18EBAC0FBFEC}" type="sibTrans" cxnId="{F991E1BF-78F3-4FD0-855C-93A610CE5FA2}">
      <dgm:prSet/>
      <dgm:spPr/>
      <dgm:t>
        <a:bodyPr/>
        <a:lstStyle/>
        <a:p>
          <a:endParaRPr lang="en-US"/>
        </a:p>
      </dgm:t>
    </dgm:pt>
    <dgm:pt modelId="{7D1AAC24-6CE4-462E-832D-DD1441D68B6F}">
      <dgm:prSet/>
      <dgm:spPr/>
      <dgm:t>
        <a:bodyPr/>
        <a:lstStyle/>
        <a:p>
          <a:r>
            <a:rPr lang="en-GB"/>
            <a:t>MI </a:t>
          </a:r>
          <a:endParaRPr lang="en-US"/>
        </a:p>
      </dgm:t>
    </dgm:pt>
    <dgm:pt modelId="{0E9182E7-EC20-4021-B32A-15C8BB3EB37F}" type="parTrans" cxnId="{22C24FEB-D238-45F6-B62F-D0862C1E88E1}">
      <dgm:prSet/>
      <dgm:spPr/>
      <dgm:t>
        <a:bodyPr/>
        <a:lstStyle/>
        <a:p>
          <a:endParaRPr lang="en-US"/>
        </a:p>
      </dgm:t>
    </dgm:pt>
    <dgm:pt modelId="{0056C0F7-626A-4082-A7A5-1E5945DCBF45}" type="sibTrans" cxnId="{22C24FEB-D238-45F6-B62F-D0862C1E88E1}">
      <dgm:prSet/>
      <dgm:spPr/>
      <dgm:t>
        <a:bodyPr/>
        <a:lstStyle/>
        <a:p>
          <a:endParaRPr lang="en-US"/>
        </a:p>
      </dgm:t>
    </dgm:pt>
    <dgm:pt modelId="{80EF8751-2195-420B-9D3E-8FBC458E12DC}">
      <dgm:prSet/>
      <dgm:spPr/>
      <dgm:t>
        <a:bodyPr/>
        <a:lstStyle/>
        <a:p>
          <a:r>
            <a:rPr lang="en-GB"/>
            <a:t>SBFT </a:t>
          </a:r>
          <a:endParaRPr lang="en-US"/>
        </a:p>
      </dgm:t>
    </dgm:pt>
    <dgm:pt modelId="{D1DA814F-5C6C-4A77-AB8D-086F1F5BBD9A}" type="parTrans" cxnId="{1584E1D0-090D-485A-8F1E-0D541326ADB0}">
      <dgm:prSet/>
      <dgm:spPr/>
      <dgm:t>
        <a:bodyPr/>
        <a:lstStyle/>
        <a:p>
          <a:endParaRPr lang="en-US"/>
        </a:p>
      </dgm:t>
    </dgm:pt>
    <dgm:pt modelId="{0B778D85-E7DC-441D-963F-CA3015B86253}" type="sibTrans" cxnId="{1584E1D0-090D-485A-8F1E-0D541326ADB0}">
      <dgm:prSet/>
      <dgm:spPr/>
      <dgm:t>
        <a:bodyPr/>
        <a:lstStyle/>
        <a:p>
          <a:endParaRPr lang="en-US"/>
        </a:p>
      </dgm:t>
    </dgm:pt>
    <dgm:pt modelId="{AD5597C5-43D6-48B2-AB8B-7D7F6B82A6E8}" type="pres">
      <dgm:prSet presAssocID="{369B8CA5-28E0-42F9-9641-6F9D428E92D2}" presName="vert0" presStyleCnt="0">
        <dgm:presLayoutVars>
          <dgm:dir/>
          <dgm:animOne val="branch"/>
          <dgm:animLvl val="lvl"/>
        </dgm:presLayoutVars>
      </dgm:prSet>
      <dgm:spPr/>
    </dgm:pt>
    <dgm:pt modelId="{3E9118DB-D035-48D0-AAB2-9FADDD1849E1}" type="pres">
      <dgm:prSet presAssocID="{D234F28D-1607-47AD-83E7-7F15461C448A}" presName="thickLine" presStyleLbl="alignNode1" presStyleIdx="0" presStyleCnt="3"/>
      <dgm:spPr/>
    </dgm:pt>
    <dgm:pt modelId="{84BCC21D-63D4-4BFD-B4AE-4F5C097718FB}" type="pres">
      <dgm:prSet presAssocID="{D234F28D-1607-47AD-83E7-7F15461C448A}" presName="horz1" presStyleCnt="0"/>
      <dgm:spPr/>
    </dgm:pt>
    <dgm:pt modelId="{63770F05-B1A5-410A-9F8C-A43020EC6A57}" type="pres">
      <dgm:prSet presAssocID="{D234F28D-1607-47AD-83E7-7F15461C448A}" presName="tx1" presStyleLbl="revTx" presStyleIdx="0" presStyleCnt="3"/>
      <dgm:spPr/>
    </dgm:pt>
    <dgm:pt modelId="{204074F1-EA40-4EB7-B3DD-96D24B6F9C82}" type="pres">
      <dgm:prSet presAssocID="{D234F28D-1607-47AD-83E7-7F15461C448A}" presName="vert1" presStyleCnt="0"/>
      <dgm:spPr/>
    </dgm:pt>
    <dgm:pt modelId="{11C12710-C658-490B-A2E8-46C90FC3F236}" type="pres">
      <dgm:prSet presAssocID="{7D1AAC24-6CE4-462E-832D-DD1441D68B6F}" presName="thickLine" presStyleLbl="alignNode1" presStyleIdx="1" presStyleCnt="3"/>
      <dgm:spPr/>
    </dgm:pt>
    <dgm:pt modelId="{2F36E779-3424-4C12-B546-F0BC36CCA537}" type="pres">
      <dgm:prSet presAssocID="{7D1AAC24-6CE4-462E-832D-DD1441D68B6F}" presName="horz1" presStyleCnt="0"/>
      <dgm:spPr/>
    </dgm:pt>
    <dgm:pt modelId="{9D877EC2-228C-4C75-B2AA-303EA7BC5728}" type="pres">
      <dgm:prSet presAssocID="{7D1AAC24-6CE4-462E-832D-DD1441D68B6F}" presName="tx1" presStyleLbl="revTx" presStyleIdx="1" presStyleCnt="3"/>
      <dgm:spPr/>
    </dgm:pt>
    <dgm:pt modelId="{DB7A5066-FBF0-434B-9D40-75717BA85D6B}" type="pres">
      <dgm:prSet presAssocID="{7D1AAC24-6CE4-462E-832D-DD1441D68B6F}" presName="vert1" presStyleCnt="0"/>
      <dgm:spPr/>
    </dgm:pt>
    <dgm:pt modelId="{A9B8A734-0733-4113-BC65-64D60EC4C79C}" type="pres">
      <dgm:prSet presAssocID="{80EF8751-2195-420B-9D3E-8FBC458E12DC}" presName="thickLine" presStyleLbl="alignNode1" presStyleIdx="2" presStyleCnt="3"/>
      <dgm:spPr/>
    </dgm:pt>
    <dgm:pt modelId="{10BE01AE-5C70-4186-8706-E034536A5DE6}" type="pres">
      <dgm:prSet presAssocID="{80EF8751-2195-420B-9D3E-8FBC458E12DC}" presName="horz1" presStyleCnt="0"/>
      <dgm:spPr/>
    </dgm:pt>
    <dgm:pt modelId="{176306B9-2512-48EF-A3EA-97352144FC08}" type="pres">
      <dgm:prSet presAssocID="{80EF8751-2195-420B-9D3E-8FBC458E12DC}" presName="tx1" presStyleLbl="revTx" presStyleIdx="2" presStyleCnt="3"/>
      <dgm:spPr/>
    </dgm:pt>
    <dgm:pt modelId="{CAF978C4-788F-41CF-A77A-AA63E815A0F3}" type="pres">
      <dgm:prSet presAssocID="{80EF8751-2195-420B-9D3E-8FBC458E12DC}" presName="vert1" presStyleCnt="0"/>
      <dgm:spPr/>
    </dgm:pt>
  </dgm:ptLst>
  <dgm:cxnLst>
    <dgm:cxn modelId="{541BC959-E0C3-4A9E-A06F-0DCCF99EEDBA}" type="presOf" srcId="{7D1AAC24-6CE4-462E-832D-DD1441D68B6F}" destId="{9D877EC2-228C-4C75-B2AA-303EA7BC5728}" srcOrd="0" destOrd="0" presId="urn:microsoft.com/office/officeart/2008/layout/LinedList"/>
    <dgm:cxn modelId="{2F46617F-D843-470D-80F2-88F18E009541}" type="presOf" srcId="{D234F28D-1607-47AD-83E7-7F15461C448A}" destId="{63770F05-B1A5-410A-9F8C-A43020EC6A57}" srcOrd="0" destOrd="0" presId="urn:microsoft.com/office/officeart/2008/layout/LinedList"/>
    <dgm:cxn modelId="{081AD8BB-F256-4794-A0FE-8674FDD82D89}" type="presOf" srcId="{80EF8751-2195-420B-9D3E-8FBC458E12DC}" destId="{176306B9-2512-48EF-A3EA-97352144FC08}" srcOrd="0" destOrd="0" presId="urn:microsoft.com/office/officeart/2008/layout/LinedList"/>
    <dgm:cxn modelId="{F991E1BF-78F3-4FD0-855C-93A610CE5FA2}" srcId="{369B8CA5-28E0-42F9-9641-6F9D428E92D2}" destId="{D234F28D-1607-47AD-83E7-7F15461C448A}" srcOrd="0" destOrd="0" parTransId="{5BFA5D9C-AABA-48A5-AE90-4D7D11353909}" sibTransId="{E28B7FE9-63F0-46E6-91E2-18EBAC0FBFEC}"/>
    <dgm:cxn modelId="{1584E1D0-090D-485A-8F1E-0D541326ADB0}" srcId="{369B8CA5-28E0-42F9-9641-6F9D428E92D2}" destId="{80EF8751-2195-420B-9D3E-8FBC458E12DC}" srcOrd="2" destOrd="0" parTransId="{D1DA814F-5C6C-4A77-AB8D-086F1F5BBD9A}" sibTransId="{0B778D85-E7DC-441D-963F-CA3015B86253}"/>
    <dgm:cxn modelId="{22C24FEB-D238-45F6-B62F-D0862C1E88E1}" srcId="{369B8CA5-28E0-42F9-9641-6F9D428E92D2}" destId="{7D1AAC24-6CE4-462E-832D-DD1441D68B6F}" srcOrd="1" destOrd="0" parTransId="{0E9182E7-EC20-4021-B32A-15C8BB3EB37F}" sibTransId="{0056C0F7-626A-4082-A7A5-1E5945DCBF45}"/>
    <dgm:cxn modelId="{84EFEAED-7678-49C4-89D9-43C19EE5A6B0}" type="presOf" srcId="{369B8CA5-28E0-42F9-9641-6F9D428E92D2}" destId="{AD5597C5-43D6-48B2-AB8B-7D7F6B82A6E8}" srcOrd="0" destOrd="0" presId="urn:microsoft.com/office/officeart/2008/layout/LinedList"/>
    <dgm:cxn modelId="{8D72DDA4-C576-43BA-A0F3-94FA73DCE97B}" type="presParOf" srcId="{AD5597C5-43D6-48B2-AB8B-7D7F6B82A6E8}" destId="{3E9118DB-D035-48D0-AAB2-9FADDD1849E1}" srcOrd="0" destOrd="0" presId="urn:microsoft.com/office/officeart/2008/layout/LinedList"/>
    <dgm:cxn modelId="{C7FAD46C-F2C9-4502-9B40-3037A641D78A}" type="presParOf" srcId="{AD5597C5-43D6-48B2-AB8B-7D7F6B82A6E8}" destId="{84BCC21D-63D4-4BFD-B4AE-4F5C097718FB}" srcOrd="1" destOrd="0" presId="urn:microsoft.com/office/officeart/2008/layout/LinedList"/>
    <dgm:cxn modelId="{DE1A070F-A01F-47C7-B19A-B08BFA2D9FC0}" type="presParOf" srcId="{84BCC21D-63D4-4BFD-B4AE-4F5C097718FB}" destId="{63770F05-B1A5-410A-9F8C-A43020EC6A57}" srcOrd="0" destOrd="0" presId="urn:microsoft.com/office/officeart/2008/layout/LinedList"/>
    <dgm:cxn modelId="{9D19B921-651D-4D1B-860C-CE2606EB58A7}" type="presParOf" srcId="{84BCC21D-63D4-4BFD-B4AE-4F5C097718FB}" destId="{204074F1-EA40-4EB7-B3DD-96D24B6F9C82}" srcOrd="1" destOrd="0" presId="urn:microsoft.com/office/officeart/2008/layout/LinedList"/>
    <dgm:cxn modelId="{FDF965EB-41D8-4B66-9693-696D4D4A063E}" type="presParOf" srcId="{AD5597C5-43D6-48B2-AB8B-7D7F6B82A6E8}" destId="{11C12710-C658-490B-A2E8-46C90FC3F236}" srcOrd="2" destOrd="0" presId="urn:microsoft.com/office/officeart/2008/layout/LinedList"/>
    <dgm:cxn modelId="{06F1D5C1-3D1E-41EE-8764-7B7C334FD814}" type="presParOf" srcId="{AD5597C5-43D6-48B2-AB8B-7D7F6B82A6E8}" destId="{2F36E779-3424-4C12-B546-F0BC36CCA537}" srcOrd="3" destOrd="0" presId="urn:microsoft.com/office/officeart/2008/layout/LinedList"/>
    <dgm:cxn modelId="{D4709412-D8D6-442C-9E0C-61494585C4BB}" type="presParOf" srcId="{2F36E779-3424-4C12-B546-F0BC36CCA537}" destId="{9D877EC2-228C-4C75-B2AA-303EA7BC5728}" srcOrd="0" destOrd="0" presId="urn:microsoft.com/office/officeart/2008/layout/LinedList"/>
    <dgm:cxn modelId="{38EFA1F1-C7F3-40F8-8379-D91124577E3A}" type="presParOf" srcId="{2F36E779-3424-4C12-B546-F0BC36CCA537}" destId="{DB7A5066-FBF0-434B-9D40-75717BA85D6B}" srcOrd="1" destOrd="0" presId="urn:microsoft.com/office/officeart/2008/layout/LinedList"/>
    <dgm:cxn modelId="{BB02D473-E964-4CEE-BBDA-828F9832E01C}" type="presParOf" srcId="{AD5597C5-43D6-48B2-AB8B-7D7F6B82A6E8}" destId="{A9B8A734-0733-4113-BC65-64D60EC4C79C}" srcOrd="4" destOrd="0" presId="urn:microsoft.com/office/officeart/2008/layout/LinedList"/>
    <dgm:cxn modelId="{D03CFDA0-B7A4-495F-AA1F-3A7E03C1B5DB}" type="presParOf" srcId="{AD5597C5-43D6-48B2-AB8B-7D7F6B82A6E8}" destId="{10BE01AE-5C70-4186-8706-E034536A5DE6}" srcOrd="5" destOrd="0" presId="urn:microsoft.com/office/officeart/2008/layout/LinedList"/>
    <dgm:cxn modelId="{DBBA84DD-A645-4D65-AF64-2249687CD081}" type="presParOf" srcId="{10BE01AE-5C70-4186-8706-E034536A5DE6}" destId="{176306B9-2512-48EF-A3EA-97352144FC08}" srcOrd="0" destOrd="0" presId="urn:microsoft.com/office/officeart/2008/layout/LinedList"/>
    <dgm:cxn modelId="{C8579CF3-E203-4038-A87E-EF8F16360642}" type="presParOf" srcId="{10BE01AE-5C70-4186-8706-E034536A5DE6}" destId="{CAF978C4-788F-41CF-A77A-AA63E815A0F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71F257-0172-4EAD-98E7-C758C578650C}">
      <dsp:nvSpPr>
        <dsp:cNvPr id="0" name=""/>
        <dsp:cNvSpPr/>
      </dsp:nvSpPr>
      <dsp:spPr>
        <a:xfrm>
          <a:off x="1020487" y="815132"/>
          <a:ext cx="1098562" cy="10985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59E6C2-4FBB-4414-947C-86D5C1ED02FC}">
      <dsp:nvSpPr>
        <dsp:cNvPr id="0" name=""/>
        <dsp:cNvSpPr/>
      </dsp:nvSpPr>
      <dsp:spPr>
        <a:xfrm>
          <a:off x="393" y="2030700"/>
          <a:ext cx="3138750" cy="470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333500">
            <a:lnSpc>
              <a:spcPct val="100000"/>
            </a:lnSpc>
            <a:spcBef>
              <a:spcPct val="0"/>
            </a:spcBef>
            <a:spcAft>
              <a:spcPct val="35000"/>
            </a:spcAft>
            <a:buNone/>
            <a:defRPr b="1"/>
          </a:pPr>
          <a:r>
            <a:rPr lang="en-GB" sz="3000" kern="1200"/>
            <a:t>Brief Review </a:t>
          </a:r>
          <a:endParaRPr lang="en-US" sz="3000" kern="1200"/>
        </a:p>
      </dsp:txBody>
      <dsp:txXfrm>
        <a:off x="393" y="2030700"/>
        <a:ext cx="3138750" cy="470812"/>
      </dsp:txXfrm>
    </dsp:sp>
    <dsp:sp modelId="{2F06FC79-3493-4974-8151-2C62E75FF797}">
      <dsp:nvSpPr>
        <dsp:cNvPr id="0" name=""/>
        <dsp:cNvSpPr/>
      </dsp:nvSpPr>
      <dsp:spPr>
        <a:xfrm>
          <a:off x="393" y="2555934"/>
          <a:ext cx="3138750" cy="980270"/>
        </a:xfrm>
        <a:prstGeom prst="rect">
          <a:avLst/>
        </a:prstGeom>
        <a:noFill/>
        <a:ln>
          <a:noFill/>
        </a:ln>
        <a:effectLst/>
      </dsp:spPr>
      <dsp:style>
        <a:lnRef idx="0">
          <a:scrgbClr r="0" g="0" b="0"/>
        </a:lnRef>
        <a:fillRef idx="0">
          <a:scrgbClr r="0" g="0" b="0"/>
        </a:fillRef>
        <a:effectRef idx="0">
          <a:scrgbClr r="0" g="0" b="0"/>
        </a:effectRef>
        <a:fontRef idx="minor"/>
      </dsp:style>
    </dsp:sp>
    <dsp:sp modelId="{A9DF3BB0-A99A-44E6-972C-7FC26414DCA7}">
      <dsp:nvSpPr>
        <dsp:cNvPr id="0" name=""/>
        <dsp:cNvSpPr/>
      </dsp:nvSpPr>
      <dsp:spPr>
        <a:xfrm>
          <a:off x="4708518" y="815132"/>
          <a:ext cx="1098562" cy="10985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14D036-ED3B-4FD4-9D0D-A97BBF492F26}">
      <dsp:nvSpPr>
        <dsp:cNvPr id="0" name=""/>
        <dsp:cNvSpPr/>
      </dsp:nvSpPr>
      <dsp:spPr>
        <a:xfrm>
          <a:off x="3688425" y="2030700"/>
          <a:ext cx="3138750" cy="470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333500">
            <a:lnSpc>
              <a:spcPct val="100000"/>
            </a:lnSpc>
            <a:spcBef>
              <a:spcPct val="0"/>
            </a:spcBef>
            <a:spcAft>
              <a:spcPct val="35000"/>
            </a:spcAft>
            <a:buNone/>
            <a:defRPr b="1"/>
          </a:pPr>
          <a:r>
            <a:rPr lang="en-GB" sz="3000" kern="1200"/>
            <a:t>Play Therapy</a:t>
          </a:r>
          <a:endParaRPr lang="en-US" sz="3000" kern="1200"/>
        </a:p>
      </dsp:txBody>
      <dsp:txXfrm>
        <a:off x="3688425" y="2030700"/>
        <a:ext cx="3138750" cy="470812"/>
      </dsp:txXfrm>
    </dsp:sp>
    <dsp:sp modelId="{91F459C7-7616-4A83-913D-C5DD2F192277}">
      <dsp:nvSpPr>
        <dsp:cNvPr id="0" name=""/>
        <dsp:cNvSpPr/>
      </dsp:nvSpPr>
      <dsp:spPr>
        <a:xfrm>
          <a:off x="3688425" y="2555934"/>
          <a:ext cx="3138750" cy="980270"/>
        </a:xfrm>
        <a:prstGeom prst="rect">
          <a:avLst/>
        </a:prstGeom>
        <a:noFill/>
        <a:ln>
          <a:noFill/>
        </a:ln>
        <a:effectLst/>
      </dsp:spPr>
      <dsp:style>
        <a:lnRef idx="0">
          <a:scrgbClr r="0" g="0" b="0"/>
        </a:lnRef>
        <a:fillRef idx="0">
          <a:scrgbClr r="0" g="0" b="0"/>
        </a:fillRef>
        <a:effectRef idx="0">
          <a:scrgbClr r="0" g="0" b="0"/>
        </a:effectRef>
        <a:fontRef idx="minor"/>
      </dsp:style>
    </dsp:sp>
    <dsp:sp modelId="{36677D1A-8C8C-426C-B7BF-FAD0072DEB14}">
      <dsp:nvSpPr>
        <dsp:cNvPr id="0" name=""/>
        <dsp:cNvSpPr/>
      </dsp:nvSpPr>
      <dsp:spPr>
        <a:xfrm>
          <a:off x="8396550" y="815132"/>
          <a:ext cx="1098562" cy="10985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FB55BD-A59D-45CD-A2EF-064D84C372F6}">
      <dsp:nvSpPr>
        <dsp:cNvPr id="0" name=""/>
        <dsp:cNvSpPr/>
      </dsp:nvSpPr>
      <dsp:spPr>
        <a:xfrm>
          <a:off x="7376456" y="2030700"/>
          <a:ext cx="3138750" cy="470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333500">
            <a:lnSpc>
              <a:spcPct val="100000"/>
            </a:lnSpc>
            <a:spcBef>
              <a:spcPct val="0"/>
            </a:spcBef>
            <a:spcAft>
              <a:spcPct val="35000"/>
            </a:spcAft>
            <a:buNone/>
            <a:defRPr b="1"/>
          </a:pPr>
          <a:r>
            <a:rPr lang="en-GB" sz="3000" kern="1200"/>
            <a:t>Skills Overview </a:t>
          </a:r>
          <a:endParaRPr lang="en-US" sz="3000" kern="1200"/>
        </a:p>
      </dsp:txBody>
      <dsp:txXfrm>
        <a:off x="7376456" y="2030700"/>
        <a:ext cx="3138750" cy="470812"/>
      </dsp:txXfrm>
    </dsp:sp>
    <dsp:sp modelId="{218BB0B9-F033-4D38-AC91-BB700B70981B}">
      <dsp:nvSpPr>
        <dsp:cNvPr id="0" name=""/>
        <dsp:cNvSpPr/>
      </dsp:nvSpPr>
      <dsp:spPr>
        <a:xfrm>
          <a:off x="7376456" y="2555934"/>
          <a:ext cx="3138750" cy="980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GB" sz="1700" kern="1200"/>
            <a:t>Active Listing Skills</a:t>
          </a:r>
          <a:endParaRPr lang="en-US" sz="1700" kern="1200"/>
        </a:p>
        <a:p>
          <a:pPr marL="0" lvl="0" indent="0" algn="ctr" defTabSz="755650">
            <a:lnSpc>
              <a:spcPct val="100000"/>
            </a:lnSpc>
            <a:spcBef>
              <a:spcPct val="0"/>
            </a:spcBef>
            <a:spcAft>
              <a:spcPct val="35000"/>
            </a:spcAft>
            <a:buNone/>
          </a:pPr>
          <a:r>
            <a:rPr lang="en-GB" sz="1700" kern="1200"/>
            <a:t>MI Skills </a:t>
          </a:r>
          <a:endParaRPr lang="en-US" sz="1700" kern="1200"/>
        </a:p>
        <a:p>
          <a:pPr marL="0" lvl="0" indent="0" algn="ctr" defTabSz="755650">
            <a:lnSpc>
              <a:spcPct val="100000"/>
            </a:lnSpc>
            <a:spcBef>
              <a:spcPct val="0"/>
            </a:spcBef>
            <a:spcAft>
              <a:spcPct val="35000"/>
            </a:spcAft>
            <a:buNone/>
          </a:pPr>
          <a:r>
            <a:rPr lang="en-GB" sz="1700" kern="1200"/>
            <a:t>SFBF Therapy </a:t>
          </a:r>
          <a:endParaRPr lang="en-US" sz="1700" kern="1200"/>
        </a:p>
      </dsp:txBody>
      <dsp:txXfrm>
        <a:off x="7376456" y="2555934"/>
        <a:ext cx="3138750" cy="9802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9118DB-D035-48D0-AAB2-9FADDD1849E1}">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770F05-B1A5-410A-9F8C-A43020EC6A57}">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GB" sz="6500" kern="1200"/>
            <a:t>Active Listening</a:t>
          </a:r>
          <a:endParaRPr lang="en-US" sz="6500" kern="1200"/>
        </a:p>
      </dsp:txBody>
      <dsp:txXfrm>
        <a:off x="0" y="2703"/>
        <a:ext cx="6900512" cy="1843578"/>
      </dsp:txXfrm>
    </dsp:sp>
    <dsp:sp modelId="{11C12710-C658-490B-A2E8-46C90FC3F236}">
      <dsp:nvSpPr>
        <dsp:cNvPr id="0" name=""/>
        <dsp:cNvSpPr/>
      </dsp:nvSpPr>
      <dsp:spPr>
        <a:xfrm>
          <a:off x="0" y="1846281"/>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877EC2-228C-4C75-B2AA-303EA7BC5728}">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GB" sz="6500" kern="1200"/>
            <a:t>MI </a:t>
          </a:r>
          <a:endParaRPr lang="en-US" sz="6500" kern="1200"/>
        </a:p>
      </dsp:txBody>
      <dsp:txXfrm>
        <a:off x="0" y="1846281"/>
        <a:ext cx="6900512" cy="1843578"/>
      </dsp:txXfrm>
    </dsp:sp>
    <dsp:sp modelId="{A9B8A734-0733-4113-BC65-64D60EC4C79C}">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6306B9-2512-48EF-A3EA-97352144FC08}">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GB" sz="6500" kern="1200"/>
            <a:t>SBFT </a:t>
          </a:r>
          <a:endParaRPr lang="en-US" sz="6500" kern="1200"/>
        </a:p>
      </dsp:txBody>
      <dsp:txXfrm>
        <a:off x="0" y="3689859"/>
        <a:ext cx="6900512" cy="1843578"/>
      </dsp:txXfrm>
    </dsp:sp>
  </dsp:spTree>
</dsp:drawing>
</file>

<file path=ppt/diagrams/layout1.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A16579-0A11-4CA5-84A8-80499FE16896}" type="datetimeFigureOut">
              <a:rPr lang="en-GB" smtClean="0"/>
              <a:t>19/11/2023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4FB1834-90A1-4E2A-BE4E-ACEAE46F7B9F}" type="slidenum">
              <a:rPr lang="en-GB" smtClean="0"/>
              <a:t>‹#›</a:t>
            </a:fld>
            <a:endParaRPr lang="en-GB"/>
          </a:p>
        </p:txBody>
      </p:sp>
    </p:spTree>
    <p:extLst>
      <p:ext uri="{BB962C8B-B14F-4D97-AF65-F5344CB8AC3E}">
        <p14:creationId xmlns:p14="http://schemas.microsoft.com/office/powerpoint/2010/main" val="19158186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6D6D6D"/>
                </a:solidFill>
                <a:effectLst/>
                <a:latin typeface="Fredoka"/>
              </a:rPr>
              <a:t>Play Therapy has emerged from elements of Child Psychotherapy with the specific theoretical foundations emerging from the Humanistic Psychology tradition and Attachment Theory.</a:t>
            </a:r>
            <a:endParaRPr lang="en-GB" dirty="0"/>
          </a:p>
        </p:txBody>
      </p:sp>
      <p:sp>
        <p:nvSpPr>
          <p:cNvPr id="4" name="Slide Number Placeholder 3"/>
          <p:cNvSpPr>
            <a:spLocks noGrp="1"/>
          </p:cNvSpPr>
          <p:nvPr>
            <p:ph type="sldNum" sz="quarter" idx="5"/>
          </p:nvPr>
        </p:nvSpPr>
        <p:spPr/>
        <p:txBody>
          <a:bodyPr/>
          <a:lstStyle/>
          <a:p>
            <a:fld id="{54FB1834-90A1-4E2A-BE4E-ACEAE46F7B9F}" type="slidenum">
              <a:rPr lang="en-GB" smtClean="0"/>
              <a:t>4</a:t>
            </a:fld>
            <a:endParaRPr lang="en-GB"/>
          </a:p>
        </p:txBody>
      </p:sp>
    </p:spTree>
    <p:extLst>
      <p:ext uri="{BB962C8B-B14F-4D97-AF65-F5344CB8AC3E}">
        <p14:creationId xmlns:p14="http://schemas.microsoft.com/office/powerpoint/2010/main" val="20640668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4FB1834-90A1-4E2A-BE4E-ACEAE46F7B9F}" type="slidenum">
              <a:rPr lang="en-GB" smtClean="0"/>
              <a:t>5</a:t>
            </a:fld>
            <a:endParaRPr lang="en-GB"/>
          </a:p>
        </p:txBody>
      </p:sp>
    </p:spTree>
    <p:extLst>
      <p:ext uri="{BB962C8B-B14F-4D97-AF65-F5344CB8AC3E}">
        <p14:creationId xmlns:p14="http://schemas.microsoft.com/office/powerpoint/2010/main" val="5624401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CB077-E58B-6530-C8B7-1FE2D76D1BB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E73EFE7-2E2F-8630-4583-A2D49EA2F80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AF2F816-1CF8-769E-BC64-660C1351F04E}"/>
              </a:ext>
            </a:extLst>
          </p:cNvPr>
          <p:cNvSpPr>
            <a:spLocks noGrp="1"/>
          </p:cNvSpPr>
          <p:nvPr>
            <p:ph type="dt" sz="half" idx="10"/>
          </p:nvPr>
        </p:nvSpPr>
        <p:spPr/>
        <p:txBody>
          <a:bodyPr/>
          <a:lstStyle/>
          <a:p>
            <a:fld id="{7828F49F-31D8-4EE2-B758-3EC347F6A62E}" type="datetimeFigureOut">
              <a:rPr lang="en-GB" smtClean="0"/>
              <a:t>19/11/2023</a:t>
            </a:fld>
            <a:endParaRPr lang="en-GB"/>
          </a:p>
        </p:txBody>
      </p:sp>
      <p:sp>
        <p:nvSpPr>
          <p:cNvPr id="5" name="Footer Placeholder 4">
            <a:extLst>
              <a:ext uri="{FF2B5EF4-FFF2-40B4-BE49-F238E27FC236}">
                <a16:creationId xmlns:a16="http://schemas.microsoft.com/office/drawing/2014/main" id="{3AEF3782-FFBB-A450-C522-C8C4865555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67B197-812D-F8F5-97A8-5AE8874B3D5A}"/>
              </a:ext>
            </a:extLst>
          </p:cNvPr>
          <p:cNvSpPr>
            <a:spLocks noGrp="1"/>
          </p:cNvSpPr>
          <p:nvPr>
            <p:ph type="sldNum" sz="quarter" idx="12"/>
          </p:nvPr>
        </p:nvSpPr>
        <p:spPr/>
        <p:txBody>
          <a:bodyPr/>
          <a:lstStyle/>
          <a:p>
            <a:fld id="{1A27A1A7-F52C-4FB8-B682-185D3CF8D54C}" type="slidenum">
              <a:rPr lang="en-GB" smtClean="0"/>
              <a:t>‹#›</a:t>
            </a:fld>
            <a:endParaRPr lang="en-GB"/>
          </a:p>
        </p:txBody>
      </p:sp>
    </p:spTree>
    <p:extLst>
      <p:ext uri="{BB962C8B-B14F-4D97-AF65-F5344CB8AC3E}">
        <p14:creationId xmlns:p14="http://schemas.microsoft.com/office/powerpoint/2010/main" val="28990885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ACF22-D7F5-8CC1-0AD7-5AA7F7DE641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5CC1E6F-BA49-06BA-5D5F-29962350BDA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8341F4-2D07-7C83-EC13-22F2621C858D}"/>
              </a:ext>
            </a:extLst>
          </p:cNvPr>
          <p:cNvSpPr>
            <a:spLocks noGrp="1"/>
          </p:cNvSpPr>
          <p:nvPr>
            <p:ph type="dt" sz="half" idx="10"/>
          </p:nvPr>
        </p:nvSpPr>
        <p:spPr/>
        <p:txBody>
          <a:bodyPr/>
          <a:lstStyle/>
          <a:p>
            <a:fld id="{7828F49F-31D8-4EE2-B758-3EC347F6A62E}" type="datetimeFigureOut">
              <a:rPr lang="en-GB" smtClean="0"/>
              <a:t>19/11/2023</a:t>
            </a:fld>
            <a:endParaRPr lang="en-GB"/>
          </a:p>
        </p:txBody>
      </p:sp>
      <p:sp>
        <p:nvSpPr>
          <p:cNvPr id="5" name="Footer Placeholder 4">
            <a:extLst>
              <a:ext uri="{FF2B5EF4-FFF2-40B4-BE49-F238E27FC236}">
                <a16:creationId xmlns:a16="http://schemas.microsoft.com/office/drawing/2014/main" id="{E1B7DF05-0FD8-A5F6-78FF-12AFCDB6E1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08735D-8342-B03E-6499-A7B6A5BF39EA}"/>
              </a:ext>
            </a:extLst>
          </p:cNvPr>
          <p:cNvSpPr>
            <a:spLocks noGrp="1"/>
          </p:cNvSpPr>
          <p:nvPr>
            <p:ph type="sldNum" sz="quarter" idx="12"/>
          </p:nvPr>
        </p:nvSpPr>
        <p:spPr/>
        <p:txBody>
          <a:bodyPr/>
          <a:lstStyle/>
          <a:p>
            <a:fld id="{1A27A1A7-F52C-4FB8-B682-185D3CF8D54C}" type="slidenum">
              <a:rPr lang="en-GB" smtClean="0"/>
              <a:t>‹#›</a:t>
            </a:fld>
            <a:endParaRPr lang="en-GB"/>
          </a:p>
        </p:txBody>
      </p:sp>
    </p:spTree>
    <p:extLst>
      <p:ext uri="{BB962C8B-B14F-4D97-AF65-F5344CB8AC3E}">
        <p14:creationId xmlns:p14="http://schemas.microsoft.com/office/powerpoint/2010/main" val="15377424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8423E-7E24-05DD-A723-8395E74A390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EE2430D-DD84-3DEF-C3E3-FC8D093F802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8A09C2C-EA74-75CB-B7A4-6BF508D59FFB}"/>
              </a:ext>
            </a:extLst>
          </p:cNvPr>
          <p:cNvSpPr>
            <a:spLocks noGrp="1"/>
          </p:cNvSpPr>
          <p:nvPr>
            <p:ph type="dt" sz="half" idx="10"/>
          </p:nvPr>
        </p:nvSpPr>
        <p:spPr/>
        <p:txBody>
          <a:bodyPr/>
          <a:lstStyle/>
          <a:p>
            <a:fld id="{7828F49F-31D8-4EE2-B758-3EC347F6A62E}" type="datetimeFigureOut">
              <a:rPr lang="en-GB" smtClean="0"/>
              <a:t>19/11/2023</a:t>
            </a:fld>
            <a:endParaRPr lang="en-GB"/>
          </a:p>
        </p:txBody>
      </p:sp>
      <p:sp>
        <p:nvSpPr>
          <p:cNvPr id="5" name="Footer Placeholder 4">
            <a:extLst>
              <a:ext uri="{FF2B5EF4-FFF2-40B4-BE49-F238E27FC236}">
                <a16:creationId xmlns:a16="http://schemas.microsoft.com/office/drawing/2014/main" id="{844CF65F-0ED3-CED4-8D7B-99D32FBB7E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50697F-EBAB-0A83-40E6-AED61802C10A}"/>
              </a:ext>
            </a:extLst>
          </p:cNvPr>
          <p:cNvSpPr>
            <a:spLocks noGrp="1"/>
          </p:cNvSpPr>
          <p:nvPr>
            <p:ph type="sldNum" sz="quarter" idx="12"/>
          </p:nvPr>
        </p:nvSpPr>
        <p:spPr/>
        <p:txBody>
          <a:bodyPr/>
          <a:lstStyle/>
          <a:p>
            <a:fld id="{1A27A1A7-F52C-4FB8-B682-185D3CF8D54C}" type="slidenum">
              <a:rPr lang="en-GB" smtClean="0"/>
              <a:t>‹#›</a:t>
            </a:fld>
            <a:endParaRPr lang="en-GB"/>
          </a:p>
        </p:txBody>
      </p:sp>
    </p:spTree>
    <p:extLst>
      <p:ext uri="{BB962C8B-B14F-4D97-AF65-F5344CB8AC3E}">
        <p14:creationId xmlns:p14="http://schemas.microsoft.com/office/powerpoint/2010/main" val="9265219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F352E-5B86-A444-5922-5A14E8BA1E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91908B-7A4E-C190-9646-D436CB1CFA9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090DF11-BD09-DF6B-3433-17F52EA2BA3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6BD0661-2D7B-E89F-3542-935E8F38BA62}"/>
              </a:ext>
            </a:extLst>
          </p:cNvPr>
          <p:cNvSpPr>
            <a:spLocks noGrp="1"/>
          </p:cNvSpPr>
          <p:nvPr>
            <p:ph type="dt" sz="half" idx="10"/>
          </p:nvPr>
        </p:nvSpPr>
        <p:spPr/>
        <p:txBody>
          <a:bodyPr/>
          <a:lstStyle/>
          <a:p>
            <a:fld id="{7828F49F-31D8-4EE2-B758-3EC347F6A62E}" type="datetimeFigureOut">
              <a:rPr lang="en-GB" smtClean="0"/>
              <a:t>19/11/2023</a:t>
            </a:fld>
            <a:endParaRPr lang="en-GB"/>
          </a:p>
        </p:txBody>
      </p:sp>
      <p:sp>
        <p:nvSpPr>
          <p:cNvPr id="6" name="Footer Placeholder 5">
            <a:extLst>
              <a:ext uri="{FF2B5EF4-FFF2-40B4-BE49-F238E27FC236}">
                <a16:creationId xmlns:a16="http://schemas.microsoft.com/office/drawing/2014/main" id="{74D88021-A7C9-3397-4B5B-9D632B8E783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959005-883A-C303-4DC4-18626E6CE6FD}"/>
              </a:ext>
            </a:extLst>
          </p:cNvPr>
          <p:cNvSpPr>
            <a:spLocks noGrp="1"/>
          </p:cNvSpPr>
          <p:nvPr>
            <p:ph type="sldNum" sz="quarter" idx="12"/>
          </p:nvPr>
        </p:nvSpPr>
        <p:spPr/>
        <p:txBody>
          <a:bodyPr/>
          <a:lstStyle/>
          <a:p>
            <a:fld id="{1A27A1A7-F52C-4FB8-B682-185D3CF8D54C}" type="slidenum">
              <a:rPr lang="en-GB" smtClean="0"/>
              <a:t>‹#›</a:t>
            </a:fld>
            <a:endParaRPr lang="en-GB"/>
          </a:p>
        </p:txBody>
      </p:sp>
    </p:spTree>
    <p:extLst>
      <p:ext uri="{BB962C8B-B14F-4D97-AF65-F5344CB8AC3E}">
        <p14:creationId xmlns:p14="http://schemas.microsoft.com/office/powerpoint/2010/main" val="7924415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D2814-781F-4AF5-77E9-CFFBCC67EB6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5F33D77-AA7B-9085-20AC-9C61A3D11DB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0C0159E-2194-DBEE-9D98-118896B709E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C41FE92-CDC9-71B1-47CC-0A48DEFDF04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552C0AE-828E-E4E7-F7E2-68BA9B52F61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DF7553C-50C5-48DC-5F5B-DAF2776DD8BC}"/>
              </a:ext>
            </a:extLst>
          </p:cNvPr>
          <p:cNvSpPr>
            <a:spLocks noGrp="1"/>
          </p:cNvSpPr>
          <p:nvPr>
            <p:ph type="dt" sz="half" idx="10"/>
          </p:nvPr>
        </p:nvSpPr>
        <p:spPr/>
        <p:txBody>
          <a:bodyPr/>
          <a:lstStyle/>
          <a:p>
            <a:fld id="{7828F49F-31D8-4EE2-B758-3EC347F6A62E}" type="datetimeFigureOut">
              <a:rPr lang="en-GB" smtClean="0"/>
              <a:t>19/11/2023</a:t>
            </a:fld>
            <a:endParaRPr lang="en-GB"/>
          </a:p>
        </p:txBody>
      </p:sp>
      <p:sp>
        <p:nvSpPr>
          <p:cNvPr id="8" name="Footer Placeholder 7">
            <a:extLst>
              <a:ext uri="{FF2B5EF4-FFF2-40B4-BE49-F238E27FC236}">
                <a16:creationId xmlns:a16="http://schemas.microsoft.com/office/drawing/2014/main" id="{A5B13035-306D-847E-4DC5-87EA4301A52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06E0589-BA55-1C38-19A0-3D487CDB35A4}"/>
              </a:ext>
            </a:extLst>
          </p:cNvPr>
          <p:cNvSpPr>
            <a:spLocks noGrp="1"/>
          </p:cNvSpPr>
          <p:nvPr>
            <p:ph type="sldNum" sz="quarter" idx="12"/>
          </p:nvPr>
        </p:nvSpPr>
        <p:spPr/>
        <p:txBody>
          <a:bodyPr/>
          <a:lstStyle/>
          <a:p>
            <a:fld id="{1A27A1A7-F52C-4FB8-B682-185D3CF8D54C}" type="slidenum">
              <a:rPr lang="en-GB" smtClean="0"/>
              <a:t>‹#›</a:t>
            </a:fld>
            <a:endParaRPr lang="en-GB"/>
          </a:p>
        </p:txBody>
      </p:sp>
    </p:spTree>
    <p:extLst>
      <p:ext uri="{BB962C8B-B14F-4D97-AF65-F5344CB8AC3E}">
        <p14:creationId xmlns:p14="http://schemas.microsoft.com/office/powerpoint/2010/main" val="41860933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BB2A59-9C77-4F17-415C-A2F59F1B441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930FCEA-1A0C-54AC-E4D8-D9CEC419F1DB}"/>
              </a:ext>
            </a:extLst>
          </p:cNvPr>
          <p:cNvSpPr>
            <a:spLocks noGrp="1"/>
          </p:cNvSpPr>
          <p:nvPr>
            <p:ph type="dt" sz="half" idx="10"/>
          </p:nvPr>
        </p:nvSpPr>
        <p:spPr/>
        <p:txBody>
          <a:bodyPr/>
          <a:lstStyle/>
          <a:p>
            <a:fld id="{7828F49F-31D8-4EE2-B758-3EC347F6A62E}" type="datetimeFigureOut">
              <a:rPr lang="en-GB" smtClean="0"/>
              <a:t>19/11/2023</a:t>
            </a:fld>
            <a:endParaRPr lang="en-GB"/>
          </a:p>
        </p:txBody>
      </p:sp>
      <p:sp>
        <p:nvSpPr>
          <p:cNvPr id="4" name="Footer Placeholder 3">
            <a:extLst>
              <a:ext uri="{FF2B5EF4-FFF2-40B4-BE49-F238E27FC236}">
                <a16:creationId xmlns:a16="http://schemas.microsoft.com/office/drawing/2014/main" id="{B3A1A53B-2551-B539-45B8-835512FFAB3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0FFE20A-DEEC-B449-FF5C-E47A7F36D939}"/>
              </a:ext>
            </a:extLst>
          </p:cNvPr>
          <p:cNvSpPr>
            <a:spLocks noGrp="1"/>
          </p:cNvSpPr>
          <p:nvPr>
            <p:ph type="sldNum" sz="quarter" idx="12"/>
          </p:nvPr>
        </p:nvSpPr>
        <p:spPr/>
        <p:txBody>
          <a:bodyPr/>
          <a:lstStyle/>
          <a:p>
            <a:fld id="{1A27A1A7-F52C-4FB8-B682-185D3CF8D54C}" type="slidenum">
              <a:rPr lang="en-GB" smtClean="0"/>
              <a:t>‹#›</a:t>
            </a:fld>
            <a:endParaRPr lang="en-GB"/>
          </a:p>
        </p:txBody>
      </p:sp>
    </p:spTree>
    <p:extLst>
      <p:ext uri="{BB962C8B-B14F-4D97-AF65-F5344CB8AC3E}">
        <p14:creationId xmlns:p14="http://schemas.microsoft.com/office/powerpoint/2010/main" val="14781023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3F19168-8D5E-AA54-9C7A-45934F2BA7C2}"/>
              </a:ext>
            </a:extLst>
          </p:cNvPr>
          <p:cNvSpPr>
            <a:spLocks noGrp="1"/>
          </p:cNvSpPr>
          <p:nvPr>
            <p:ph type="dt" sz="half" idx="10"/>
          </p:nvPr>
        </p:nvSpPr>
        <p:spPr/>
        <p:txBody>
          <a:bodyPr/>
          <a:lstStyle/>
          <a:p>
            <a:fld id="{7828F49F-31D8-4EE2-B758-3EC347F6A62E}" type="datetimeFigureOut">
              <a:rPr lang="en-GB" smtClean="0"/>
              <a:t>19/11/2023</a:t>
            </a:fld>
            <a:endParaRPr lang="en-GB"/>
          </a:p>
        </p:txBody>
      </p:sp>
      <p:sp>
        <p:nvSpPr>
          <p:cNvPr id="3" name="Footer Placeholder 2">
            <a:extLst>
              <a:ext uri="{FF2B5EF4-FFF2-40B4-BE49-F238E27FC236}">
                <a16:creationId xmlns:a16="http://schemas.microsoft.com/office/drawing/2014/main" id="{4526C9A1-761C-4269-3BA7-DC675A31D0E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29562AE-75E1-790D-793E-DAD4469CCF3C}"/>
              </a:ext>
            </a:extLst>
          </p:cNvPr>
          <p:cNvSpPr>
            <a:spLocks noGrp="1"/>
          </p:cNvSpPr>
          <p:nvPr>
            <p:ph type="sldNum" sz="quarter" idx="12"/>
          </p:nvPr>
        </p:nvSpPr>
        <p:spPr/>
        <p:txBody>
          <a:bodyPr/>
          <a:lstStyle/>
          <a:p>
            <a:fld id="{1A27A1A7-F52C-4FB8-B682-185D3CF8D54C}" type="slidenum">
              <a:rPr lang="en-GB" smtClean="0"/>
              <a:t>‹#›</a:t>
            </a:fld>
            <a:endParaRPr lang="en-GB"/>
          </a:p>
        </p:txBody>
      </p:sp>
    </p:spTree>
    <p:extLst>
      <p:ext uri="{BB962C8B-B14F-4D97-AF65-F5344CB8AC3E}">
        <p14:creationId xmlns:p14="http://schemas.microsoft.com/office/powerpoint/2010/main" val="32565242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0209E-93F5-72CF-1B44-4C6CB49D4A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4FEA12E-B947-3A21-35B6-06132EAACB7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94813AF-C490-EEB3-5337-A13952D383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81BEB15-D729-03C1-50DD-20D260AEAF46}"/>
              </a:ext>
            </a:extLst>
          </p:cNvPr>
          <p:cNvSpPr>
            <a:spLocks noGrp="1"/>
          </p:cNvSpPr>
          <p:nvPr>
            <p:ph type="dt" sz="half" idx="10"/>
          </p:nvPr>
        </p:nvSpPr>
        <p:spPr/>
        <p:txBody>
          <a:bodyPr/>
          <a:lstStyle/>
          <a:p>
            <a:fld id="{7828F49F-31D8-4EE2-B758-3EC347F6A62E}" type="datetimeFigureOut">
              <a:rPr lang="en-GB" smtClean="0"/>
              <a:t>19/11/2023</a:t>
            </a:fld>
            <a:endParaRPr lang="en-GB"/>
          </a:p>
        </p:txBody>
      </p:sp>
      <p:sp>
        <p:nvSpPr>
          <p:cNvPr id="6" name="Footer Placeholder 5">
            <a:extLst>
              <a:ext uri="{FF2B5EF4-FFF2-40B4-BE49-F238E27FC236}">
                <a16:creationId xmlns:a16="http://schemas.microsoft.com/office/drawing/2014/main" id="{0128487D-CE2C-5463-1F44-CD2F38725D7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0D361AD-9C04-48D7-A334-125989949EAE}"/>
              </a:ext>
            </a:extLst>
          </p:cNvPr>
          <p:cNvSpPr>
            <a:spLocks noGrp="1"/>
          </p:cNvSpPr>
          <p:nvPr>
            <p:ph type="sldNum" sz="quarter" idx="12"/>
          </p:nvPr>
        </p:nvSpPr>
        <p:spPr/>
        <p:txBody>
          <a:bodyPr/>
          <a:lstStyle/>
          <a:p>
            <a:fld id="{1A27A1A7-F52C-4FB8-B682-185D3CF8D54C}" type="slidenum">
              <a:rPr lang="en-GB" smtClean="0"/>
              <a:t>‹#›</a:t>
            </a:fld>
            <a:endParaRPr lang="en-GB"/>
          </a:p>
        </p:txBody>
      </p:sp>
    </p:spTree>
    <p:extLst>
      <p:ext uri="{BB962C8B-B14F-4D97-AF65-F5344CB8AC3E}">
        <p14:creationId xmlns:p14="http://schemas.microsoft.com/office/powerpoint/2010/main" val="40079919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5FB59-1495-106B-6467-A688C4929F7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36E3632-CE51-2828-3859-5347046C17F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BB0D319-4599-33FA-31BF-04FC96BC89D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59679FF-23DE-F5C3-529E-7ACD34A8D314}"/>
              </a:ext>
            </a:extLst>
          </p:cNvPr>
          <p:cNvSpPr>
            <a:spLocks noGrp="1"/>
          </p:cNvSpPr>
          <p:nvPr>
            <p:ph type="dt" sz="half" idx="10"/>
          </p:nvPr>
        </p:nvSpPr>
        <p:spPr/>
        <p:txBody>
          <a:bodyPr/>
          <a:lstStyle/>
          <a:p>
            <a:fld id="{7828F49F-31D8-4EE2-B758-3EC347F6A62E}" type="datetimeFigureOut">
              <a:rPr lang="en-GB" smtClean="0"/>
              <a:t>19/11/2023</a:t>
            </a:fld>
            <a:endParaRPr lang="en-GB"/>
          </a:p>
        </p:txBody>
      </p:sp>
      <p:sp>
        <p:nvSpPr>
          <p:cNvPr id="6" name="Footer Placeholder 5">
            <a:extLst>
              <a:ext uri="{FF2B5EF4-FFF2-40B4-BE49-F238E27FC236}">
                <a16:creationId xmlns:a16="http://schemas.microsoft.com/office/drawing/2014/main" id="{1B3B2A1A-5CD3-7851-6A39-6E5C07A18F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6571E43-BC57-FA56-B70A-78706586D5FF}"/>
              </a:ext>
            </a:extLst>
          </p:cNvPr>
          <p:cNvSpPr>
            <a:spLocks noGrp="1"/>
          </p:cNvSpPr>
          <p:nvPr>
            <p:ph type="sldNum" sz="quarter" idx="12"/>
          </p:nvPr>
        </p:nvSpPr>
        <p:spPr/>
        <p:txBody>
          <a:bodyPr/>
          <a:lstStyle/>
          <a:p>
            <a:fld id="{1A27A1A7-F52C-4FB8-B682-185D3CF8D54C}" type="slidenum">
              <a:rPr lang="en-GB" smtClean="0"/>
              <a:t>‹#›</a:t>
            </a:fld>
            <a:endParaRPr lang="en-GB"/>
          </a:p>
        </p:txBody>
      </p:sp>
    </p:spTree>
    <p:extLst>
      <p:ext uri="{BB962C8B-B14F-4D97-AF65-F5344CB8AC3E}">
        <p14:creationId xmlns:p14="http://schemas.microsoft.com/office/powerpoint/2010/main" val="4756908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1F62F-B334-9145-A693-B8E25D1FB07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E79E634-3BFC-3692-33E8-A6F80597044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95DC23-ED75-F28D-4832-AB9784B8D2B8}"/>
              </a:ext>
            </a:extLst>
          </p:cNvPr>
          <p:cNvSpPr>
            <a:spLocks noGrp="1"/>
          </p:cNvSpPr>
          <p:nvPr>
            <p:ph type="dt" sz="half" idx="10"/>
          </p:nvPr>
        </p:nvSpPr>
        <p:spPr/>
        <p:txBody>
          <a:bodyPr/>
          <a:lstStyle/>
          <a:p>
            <a:fld id="{7828F49F-31D8-4EE2-B758-3EC347F6A62E}" type="datetimeFigureOut">
              <a:rPr lang="en-GB" smtClean="0"/>
              <a:t>19/11/2023</a:t>
            </a:fld>
            <a:endParaRPr lang="en-GB"/>
          </a:p>
        </p:txBody>
      </p:sp>
      <p:sp>
        <p:nvSpPr>
          <p:cNvPr id="5" name="Footer Placeholder 4">
            <a:extLst>
              <a:ext uri="{FF2B5EF4-FFF2-40B4-BE49-F238E27FC236}">
                <a16:creationId xmlns:a16="http://schemas.microsoft.com/office/drawing/2014/main" id="{AD2C8E92-3B97-8AEA-78B9-2214D3A665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D49D5B-ADAB-22DB-4886-397FE8611FD1}"/>
              </a:ext>
            </a:extLst>
          </p:cNvPr>
          <p:cNvSpPr>
            <a:spLocks noGrp="1"/>
          </p:cNvSpPr>
          <p:nvPr>
            <p:ph type="sldNum" sz="quarter" idx="12"/>
          </p:nvPr>
        </p:nvSpPr>
        <p:spPr/>
        <p:txBody>
          <a:bodyPr/>
          <a:lstStyle/>
          <a:p>
            <a:fld id="{1A27A1A7-F52C-4FB8-B682-185D3CF8D54C}" type="slidenum">
              <a:rPr lang="en-GB" smtClean="0"/>
              <a:t>‹#›</a:t>
            </a:fld>
            <a:endParaRPr lang="en-GB"/>
          </a:p>
        </p:txBody>
      </p:sp>
    </p:spTree>
    <p:extLst>
      <p:ext uri="{BB962C8B-B14F-4D97-AF65-F5344CB8AC3E}">
        <p14:creationId xmlns:p14="http://schemas.microsoft.com/office/powerpoint/2010/main" val="23942631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2B8567-CFC9-2C68-7434-A7C6F778ECD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961825D-2DAD-5A0D-7C1B-30F9B0B98DA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1B89E7A-A448-A78C-0FBF-96BBBDF2A3E4}"/>
              </a:ext>
            </a:extLst>
          </p:cNvPr>
          <p:cNvSpPr>
            <a:spLocks noGrp="1"/>
          </p:cNvSpPr>
          <p:nvPr>
            <p:ph type="dt" sz="half" idx="10"/>
          </p:nvPr>
        </p:nvSpPr>
        <p:spPr/>
        <p:txBody>
          <a:bodyPr/>
          <a:lstStyle/>
          <a:p>
            <a:fld id="{7828F49F-31D8-4EE2-B758-3EC347F6A62E}" type="datetimeFigureOut">
              <a:rPr lang="en-GB" smtClean="0"/>
              <a:t>19/11/2023</a:t>
            </a:fld>
            <a:endParaRPr lang="en-GB"/>
          </a:p>
        </p:txBody>
      </p:sp>
      <p:sp>
        <p:nvSpPr>
          <p:cNvPr id="5" name="Footer Placeholder 4">
            <a:extLst>
              <a:ext uri="{FF2B5EF4-FFF2-40B4-BE49-F238E27FC236}">
                <a16:creationId xmlns:a16="http://schemas.microsoft.com/office/drawing/2014/main" id="{5C38C107-58A8-A723-05C7-CDEBBA669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B1817F-D1DD-055E-93B8-17480278E618}"/>
              </a:ext>
            </a:extLst>
          </p:cNvPr>
          <p:cNvSpPr>
            <a:spLocks noGrp="1"/>
          </p:cNvSpPr>
          <p:nvPr>
            <p:ph type="sldNum" sz="quarter" idx="12"/>
          </p:nvPr>
        </p:nvSpPr>
        <p:spPr/>
        <p:txBody>
          <a:bodyPr/>
          <a:lstStyle/>
          <a:p>
            <a:fld id="{1A27A1A7-F52C-4FB8-B682-185D3CF8D54C}" type="slidenum">
              <a:rPr lang="en-GB" smtClean="0"/>
              <a:t>‹#›</a:t>
            </a:fld>
            <a:endParaRPr lang="en-GB"/>
          </a:p>
        </p:txBody>
      </p:sp>
    </p:spTree>
    <p:extLst>
      <p:ext uri="{BB962C8B-B14F-4D97-AF65-F5344CB8AC3E}">
        <p14:creationId xmlns:p14="http://schemas.microsoft.com/office/powerpoint/2010/main" val="12541887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178941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463185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9841277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687013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19/11/2023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4264163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19/11/2023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02769242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19/11/2023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9793095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06852254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89281351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1927039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584122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4F2E552-BB21-D0FE-9D5F-4F1E361DF81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0AE7AAA-F9D8-84AE-DF74-4B667503F2E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E90DDE-16AE-53D0-15C6-3AE59768047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28F49F-31D8-4EE2-B758-3EC347F6A62E}" type="datetimeFigureOut">
              <a:rPr lang="en-GB" smtClean="0"/>
              <a:t>19/11/2023</a:t>
            </a:fld>
            <a:endParaRPr lang="en-GB"/>
          </a:p>
        </p:txBody>
      </p:sp>
      <p:sp>
        <p:nvSpPr>
          <p:cNvPr id="5" name="Footer Placeholder 4">
            <a:extLst>
              <a:ext uri="{FF2B5EF4-FFF2-40B4-BE49-F238E27FC236}">
                <a16:creationId xmlns:a16="http://schemas.microsoft.com/office/drawing/2014/main" id="{0DBA0083-E3CE-3194-4D40-8F9CC253CA1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0DC3F3D-D7EB-5F2F-0A86-5665E232A2B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A27A1A7-F52C-4FB8-B682-185D3CF8D54C}" type="slidenum">
              <a:rPr lang="en-GB" smtClean="0"/>
              <a:t>‹#›</a:t>
            </a:fld>
            <a:endParaRPr lang="en-GB"/>
          </a:p>
        </p:txBody>
      </p:sp>
    </p:spTree>
    <p:extLst>
      <p:ext uri="{BB962C8B-B14F-4D97-AF65-F5344CB8AC3E}">
        <p14:creationId xmlns:p14="http://schemas.microsoft.com/office/powerpoint/2010/main" val="30655679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19/11/2023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318224663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playtherapycornwall.co.uk/axlines-principles.html"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cpt.unt.edu/"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ithkids.org.uk/"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video" Target="https://www.youtube.com/embed/6RkdZDf1jLY?feature=oembed"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2.xml"/><Relationship Id="rId1" Type="http://schemas.openxmlformats.org/officeDocument/2006/relationships/video" Target="https://www.youtube.com/embed/JIMWOOlR_9g?feature=oembed"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2.xml"/><Relationship Id="rId1" Type="http://schemas.openxmlformats.org/officeDocument/2006/relationships/video" Target="https://www.youtube.com/embed/FOCTxcaNHeg?feature=oembed"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2.xml"/><Relationship Id="rId1" Type="http://schemas.openxmlformats.org/officeDocument/2006/relationships/video" Target="https://www.youtube.com/embed/SbeS5iezIDA?feature=oembed" TargetMode="Externa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0809ED7-D356-17BB-DF92-8A184A2980A8}"/>
              </a:ext>
            </a:extLst>
          </p:cNvPr>
          <p:cNvSpPr>
            <a:spLocks noGrp="1"/>
          </p:cNvSpPr>
          <p:nvPr>
            <p:ph type="title"/>
          </p:nvPr>
        </p:nvSpPr>
        <p:spPr>
          <a:xfrm>
            <a:off x="876693" y="741391"/>
            <a:ext cx="3455821" cy="1616203"/>
          </a:xfrm>
        </p:spPr>
        <p:txBody>
          <a:bodyPr anchor="b">
            <a:normAutofit/>
          </a:bodyPr>
          <a:lstStyle/>
          <a:p>
            <a:r>
              <a:rPr lang="en-GB" sz="3200" b="1"/>
              <a:t>Counselling Skills and Approaches ECPS5019</a:t>
            </a:r>
          </a:p>
        </p:txBody>
      </p:sp>
      <p:sp>
        <p:nvSpPr>
          <p:cNvPr id="5" name="Subtitle 4">
            <a:extLst>
              <a:ext uri="{FF2B5EF4-FFF2-40B4-BE49-F238E27FC236}">
                <a16:creationId xmlns:a16="http://schemas.microsoft.com/office/drawing/2014/main" id="{00CE0CF7-37A5-8752-33D5-4D6283B47519}"/>
              </a:ext>
            </a:extLst>
          </p:cNvPr>
          <p:cNvSpPr>
            <a:spLocks noGrp="1"/>
          </p:cNvSpPr>
          <p:nvPr>
            <p:ph idx="1"/>
          </p:nvPr>
        </p:nvSpPr>
        <p:spPr>
          <a:xfrm>
            <a:off x="745283" y="2845576"/>
            <a:ext cx="3455821" cy="3447832"/>
          </a:xfrm>
        </p:spPr>
        <p:txBody>
          <a:bodyPr anchor="t">
            <a:normAutofit/>
          </a:bodyPr>
          <a:lstStyle/>
          <a:p>
            <a:pPr marL="0" indent="0">
              <a:buNone/>
            </a:pPr>
            <a:r>
              <a:rPr lang="en-GB" sz="2000" b="1" dirty="0"/>
              <a:t>Week 6:  Humanistic  Perspectives Continue  </a:t>
            </a:r>
          </a:p>
          <a:p>
            <a:pPr marL="0" indent="0">
              <a:buNone/>
            </a:pPr>
            <a:endParaRPr lang="en-GB" sz="2000" b="1" dirty="0"/>
          </a:p>
          <a:p>
            <a:pPr marL="0" indent="0">
              <a:buNone/>
            </a:pPr>
            <a:endParaRPr lang="en-GB" sz="2000" b="1" dirty="0"/>
          </a:p>
        </p:txBody>
      </p:sp>
      <p:pic>
        <p:nvPicPr>
          <p:cNvPr id="2" name="Picture 1" descr="Free mental health therapy counseling illustration">
            <a:extLst>
              <a:ext uri="{FF2B5EF4-FFF2-40B4-BE49-F238E27FC236}">
                <a16:creationId xmlns:a16="http://schemas.microsoft.com/office/drawing/2014/main" id="{68515230-0D48-A1B3-16C3-C61C1079B72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203" r="10977" b="-1"/>
          <a:stretch/>
        </p:blipFill>
        <p:spPr bwMode="auto">
          <a:xfrm>
            <a:off x="5086726" y="10"/>
            <a:ext cx="7105273" cy="6857990"/>
          </a:xfrm>
          <a:prstGeom prst="rect">
            <a:avLst/>
          </a:prstGeom>
          <a:noFill/>
          <a:extLst>
            <a:ext uri="{909E8E84-426E-40DD-AFC4-6F175D3DCCD1}">
              <a14:hiddenFill xmlns:a14="http://schemas.microsoft.com/office/drawing/2010/main">
                <a:solidFill>
                  <a:srgbClr val="FFFFFF"/>
                </a:solidFill>
              </a14:hiddenFill>
            </a:ext>
          </a:extLst>
        </p:spPr>
      </p:pic>
      <p:grpSp>
        <p:nvGrpSpPr>
          <p:cNvPr id="10" name="Group 9">
            <a:extLst>
              <a:ext uri="{FF2B5EF4-FFF2-40B4-BE49-F238E27FC236}">
                <a16:creationId xmlns:a16="http://schemas.microsoft.com/office/drawing/2014/main" id="{A5AFD70F-20E3-55D2-E154-7D4FACFBB0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11" name="Rectangle 10">
              <a:extLst>
                <a:ext uri="{FF2B5EF4-FFF2-40B4-BE49-F238E27FC236}">
                  <a16:creationId xmlns:a16="http://schemas.microsoft.com/office/drawing/2014/main" id="{2FBDB812-268E-7EC5-B48A-7522718164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EDA30E18-AA70-D998-AAFC-727CB0367F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40127586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5D399-60DE-832E-AF5F-E66D8DC8F102}"/>
              </a:ext>
            </a:extLst>
          </p:cNvPr>
          <p:cNvSpPr>
            <a:spLocks noGrp="1"/>
          </p:cNvSpPr>
          <p:nvPr>
            <p:ph type="title"/>
          </p:nvPr>
        </p:nvSpPr>
        <p:spPr/>
        <p:txBody>
          <a:bodyPr/>
          <a:lstStyle/>
          <a:p>
            <a:r>
              <a:rPr lang="en-GB" b="1" dirty="0"/>
              <a:t>Aims for Today</a:t>
            </a:r>
          </a:p>
        </p:txBody>
      </p:sp>
      <p:graphicFrame>
        <p:nvGraphicFramePr>
          <p:cNvPr id="15" name="Content Placeholder 2">
            <a:extLst>
              <a:ext uri="{FF2B5EF4-FFF2-40B4-BE49-F238E27FC236}">
                <a16:creationId xmlns:a16="http://schemas.microsoft.com/office/drawing/2014/main" id="{239B036E-FABD-6348-D9C8-B403F4C410C7}"/>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798231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Rectangle 1030">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a:extLst>
              <a:ext uri="{FF2B5EF4-FFF2-40B4-BE49-F238E27FC236}">
                <a16:creationId xmlns:a16="http://schemas.microsoft.com/office/drawing/2014/main" id="{524DCE8B-5B51-033F-72ED-9F1CD96C52C0}"/>
              </a:ext>
            </a:extLst>
          </p:cNvPr>
          <p:cNvPicPr>
            <a:picLocks noChangeAspect="1" noChangeArrowheads="1"/>
          </p:cNvPicPr>
          <p:nvPr/>
        </p:nvPicPr>
        <p:blipFill rotWithShape="1">
          <a:blip r:embed="rId2">
            <a:alphaModFix amt="50000"/>
            <a:extLst>
              <a:ext uri="{28A0092B-C50C-407E-A947-70E740481C1C}">
                <a14:useLocalDpi xmlns:a14="http://schemas.microsoft.com/office/drawing/2010/main" val="0"/>
              </a:ext>
            </a:extLst>
          </a:blip>
          <a:srcRect t="22914" r="-1" b="6755"/>
          <a:stretch/>
        </p:blipFill>
        <p:spPr bwMode="auto">
          <a:xfrm>
            <a:off x="20" y="10"/>
            <a:ext cx="1218893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10413F0-BB25-6D60-9815-5FCA6405B0A9}"/>
              </a:ext>
            </a:extLst>
          </p:cNvPr>
          <p:cNvSpPr>
            <a:spLocks noGrp="1"/>
          </p:cNvSpPr>
          <p:nvPr>
            <p:ph type="ctrTitle"/>
          </p:nvPr>
        </p:nvSpPr>
        <p:spPr>
          <a:xfrm>
            <a:off x="1524000" y="1122363"/>
            <a:ext cx="9144000" cy="3063240"/>
          </a:xfrm>
        </p:spPr>
        <p:txBody>
          <a:bodyPr>
            <a:normAutofit/>
          </a:bodyPr>
          <a:lstStyle/>
          <a:p>
            <a:r>
              <a:rPr lang="en-US" sz="6600">
                <a:solidFill>
                  <a:srgbClr val="FFFFFF"/>
                </a:solidFill>
              </a:rPr>
              <a:t>Play Therapy </a:t>
            </a:r>
            <a:endParaRPr lang="en-GB" sz="6600">
              <a:solidFill>
                <a:srgbClr val="FFFFFF"/>
              </a:solidFill>
            </a:endParaRPr>
          </a:p>
        </p:txBody>
      </p:sp>
      <p:sp>
        <p:nvSpPr>
          <p:cNvPr id="3" name="Subtitle 2">
            <a:extLst>
              <a:ext uri="{FF2B5EF4-FFF2-40B4-BE49-F238E27FC236}">
                <a16:creationId xmlns:a16="http://schemas.microsoft.com/office/drawing/2014/main" id="{769D08E0-1AF2-F34D-F43D-9CE92AB815FA}"/>
              </a:ext>
            </a:extLst>
          </p:cNvPr>
          <p:cNvSpPr>
            <a:spLocks noGrp="1"/>
          </p:cNvSpPr>
          <p:nvPr>
            <p:ph type="subTitle" idx="1"/>
          </p:nvPr>
        </p:nvSpPr>
        <p:spPr>
          <a:xfrm>
            <a:off x="1527048" y="4599432"/>
            <a:ext cx="9144000" cy="1536192"/>
          </a:xfrm>
        </p:spPr>
        <p:txBody>
          <a:bodyPr>
            <a:normAutofit/>
          </a:bodyPr>
          <a:lstStyle/>
          <a:p>
            <a:r>
              <a:rPr lang="en-GB" dirty="0">
                <a:solidFill>
                  <a:srgbClr val="FFFFFF"/>
                </a:solidFill>
              </a:rPr>
              <a:t>Power Point was created by Katie Ruddy</a:t>
            </a:r>
          </a:p>
        </p:txBody>
      </p:sp>
      <p:sp>
        <p:nvSpPr>
          <p:cNvPr id="1039"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88141213"/>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6CE6A-C7F5-9AF3-3B11-FC665F866F5D}"/>
              </a:ext>
            </a:extLst>
          </p:cNvPr>
          <p:cNvSpPr>
            <a:spLocks noGrp="1"/>
          </p:cNvSpPr>
          <p:nvPr>
            <p:ph type="title"/>
          </p:nvPr>
        </p:nvSpPr>
        <p:spPr/>
        <p:txBody>
          <a:bodyPr/>
          <a:lstStyle/>
          <a:p>
            <a:r>
              <a:rPr lang="en-GB" dirty="0"/>
              <a:t>Brief History </a:t>
            </a:r>
          </a:p>
        </p:txBody>
      </p:sp>
      <p:sp>
        <p:nvSpPr>
          <p:cNvPr id="3" name="Content Placeholder 2">
            <a:extLst>
              <a:ext uri="{FF2B5EF4-FFF2-40B4-BE49-F238E27FC236}">
                <a16:creationId xmlns:a16="http://schemas.microsoft.com/office/drawing/2014/main" id="{1D7EA5F1-514E-DA74-9392-5E8F116387BE}"/>
              </a:ext>
            </a:extLst>
          </p:cNvPr>
          <p:cNvSpPr>
            <a:spLocks noGrp="1"/>
          </p:cNvSpPr>
          <p:nvPr>
            <p:ph idx="1"/>
          </p:nvPr>
        </p:nvSpPr>
        <p:spPr/>
        <p:txBody>
          <a:bodyPr/>
          <a:lstStyle/>
          <a:p>
            <a:pPr marL="0" indent="0">
              <a:buNone/>
            </a:pPr>
            <a:r>
              <a:rPr lang="en-GB" b="1" i="0" dirty="0">
                <a:effectLst/>
                <a:latin typeface="Fredoka"/>
              </a:rPr>
              <a:t>Anna Freud, Melanie </a:t>
            </a:r>
            <a:r>
              <a:rPr lang="en-GB" b="1" dirty="0" err="1">
                <a:latin typeface="Fredoka"/>
              </a:rPr>
              <a:t>Klen</a:t>
            </a:r>
            <a:r>
              <a:rPr lang="en-GB" b="1" dirty="0">
                <a:latin typeface="Fredoka"/>
              </a:rPr>
              <a:t>, Donald Winnicott – </a:t>
            </a:r>
            <a:r>
              <a:rPr lang="en-GB" dirty="0">
                <a:latin typeface="Fredoka"/>
              </a:rPr>
              <a:t>Emerged from  </a:t>
            </a:r>
            <a:r>
              <a:rPr lang="en-GB" b="0" i="0" dirty="0">
                <a:effectLst/>
                <a:latin typeface="Fredoka"/>
              </a:rPr>
              <a:t>Child Psychotherapy with the specific theoretical foundations emerging from the Humanistic Psychology tradition and Attachment Theory</a:t>
            </a:r>
          </a:p>
          <a:p>
            <a:pPr marL="0" indent="0">
              <a:buNone/>
            </a:pPr>
            <a:r>
              <a:rPr lang="en-GB" dirty="0">
                <a:latin typeface="Fredoka"/>
              </a:rPr>
              <a:t>Carl Rogers – Client </a:t>
            </a:r>
            <a:r>
              <a:rPr lang="en-GB" dirty="0" err="1">
                <a:latin typeface="Fredoka"/>
              </a:rPr>
              <a:t>Centerd</a:t>
            </a:r>
            <a:endParaRPr lang="en-GB" dirty="0">
              <a:latin typeface="Fredoka"/>
            </a:endParaRPr>
          </a:p>
          <a:p>
            <a:pPr marL="0" indent="0">
              <a:buNone/>
            </a:pPr>
            <a:r>
              <a:rPr lang="en-GB" b="0" i="0" dirty="0">
                <a:effectLst/>
                <a:latin typeface="Fredoka"/>
              </a:rPr>
              <a:t>Virginia </a:t>
            </a:r>
            <a:r>
              <a:rPr lang="en-GB" b="0" i="0" dirty="0" err="1">
                <a:effectLst/>
                <a:latin typeface="Fredoka"/>
              </a:rPr>
              <a:t>Axiline</a:t>
            </a:r>
            <a:r>
              <a:rPr lang="en-GB" b="0" i="0" dirty="0">
                <a:effectLst/>
                <a:latin typeface="Fredoka"/>
              </a:rPr>
              <a:t> –(1969, 1971) – Non-Directive Play Therapy – Dibs, In Search of Self (1964)</a:t>
            </a:r>
          </a:p>
          <a:p>
            <a:pPr marL="0" indent="0">
              <a:buNone/>
            </a:pPr>
            <a:r>
              <a:rPr lang="en-GB" b="0" i="0" dirty="0">
                <a:effectLst/>
                <a:latin typeface="Fredoka"/>
              </a:rPr>
              <a:t> </a:t>
            </a:r>
            <a:r>
              <a:rPr lang="en-GB" b="0" i="1" dirty="0">
                <a:effectLst/>
                <a:latin typeface="Fredoka"/>
              </a:rPr>
              <a:t>“No-one ever knows as much about a human being’s inner world as the individual himself. Responsible freedom grows and develops from inside the person”. </a:t>
            </a:r>
            <a:endParaRPr lang="en-GB" i="1" dirty="0"/>
          </a:p>
        </p:txBody>
      </p:sp>
    </p:spTree>
    <p:extLst>
      <p:ext uri="{BB962C8B-B14F-4D97-AF65-F5344CB8AC3E}">
        <p14:creationId xmlns:p14="http://schemas.microsoft.com/office/powerpoint/2010/main" val="3627607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3C8F4D-8D9F-F282-04CA-D8A797BF8D9D}"/>
              </a:ext>
            </a:extLst>
          </p:cNvPr>
          <p:cNvSpPr>
            <a:spLocks noGrp="1"/>
          </p:cNvSpPr>
          <p:nvPr>
            <p:ph type="title"/>
          </p:nvPr>
        </p:nvSpPr>
        <p:spPr/>
        <p:txBody>
          <a:bodyPr/>
          <a:lstStyle/>
          <a:p>
            <a:r>
              <a:rPr lang="en-GB" b="1" dirty="0" err="1"/>
              <a:t>Axlines</a:t>
            </a:r>
            <a:r>
              <a:rPr lang="en-GB" b="1" dirty="0"/>
              <a:t> 8 Principles </a:t>
            </a:r>
          </a:p>
        </p:txBody>
      </p:sp>
      <p:sp>
        <p:nvSpPr>
          <p:cNvPr id="3" name="Content Placeholder 2">
            <a:extLst>
              <a:ext uri="{FF2B5EF4-FFF2-40B4-BE49-F238E27FC236}">
                <a16:creationId xmlns:a16="http://schemas.microsoft.com/office/drawing/2014/main" id="{02197DD8-EE9B-E4F5-B4BE-86E929CBC2F3}"/>
              </a:ext>
            </a:extLst>
          </p:cNvPr>
          <p:cNvSpPr>
            <a:spLocks noGrp="1"/>
          </p:cNvSpPr>
          <p:nvPr>
            <p:ph idx="1"/>
          </p:nvPr>
        </p:nvSpPr>
        <p:spPr/>
        <p:txBody>
          <a:bodyPr>
            <a:normAutofit fontScale="70000" lnSpcReduction="20000"/>
          </a:bodyPr>
          <a:lstStyle/>
          <a:p>
            <a:pPr algn="l" fontAlgn="base">
              <a:buFont typeface="Arial" panose="020B0604020202020204" pitchFamily="34" charset="0"/>
              <a:buChar char="•"/>
            </a:pPr>
            <a:r>
              <a:rPr lang="en-GB" b="0" i="0" dirty="0">
                <a:solidFill>
                  <a:srgbClr val="333333"/>
                </a:solidFill>
                <a:effectLst/>
                <a:latin typeface="inherit"/>
              </a:rPr>
              <a:t>Develops a warm and friendly relationship with the child.</a:t>
            </a:r>
          </a:p>
          <a:p>
            <a:pPr algn="l" fontAlgn="base">
              <a:buFont typeface="Arial" panose="020B0604020202020204" pitchFamily="34" charset="0"/>
              <a:buChar char="•"/>
            </a:pPr>
            <a:r>
              <a:rPr lang="en-GB" b="0" i="0" dirty="0">
                <a:solidFill>
                  <a:srgbClr val="333333"/>
                </a:solidFill>
                <a:effectLst/>
                <a:latin typeface="inherit"/>
              </a:rPr>
              <a:t>Accepts the child as she or he is.</a:t>
            </a:r>
          </a:p>
          <a:p>
            <a:pPr algn="l" fontAlgn="base">
              <a:buFont typeface="Arial" panose="020B0604020202020204" pitchFamily="34" charset="0"/>
              <a:buChar char="•"/>
            </a:pPr>
            <a:r>
              <a:rPr lang="en-GB" b="0" i="0" dirty="0">
                <a:solidFill>
                  <a:srgbClr val="333333"/>
                </a:solidFill>
                <a:effectLst/>
                <a:latin typeface="inherit"/>
              </a:rPr>
              <a:t>Establishes a feeling of permission in the relationship so that the child feels free to express his or her feelings completely.</a:t>
            </a:r>
          </a:p>
          <a:p>
            <a:pPr algn="l" fontAlgn="base">
              <a:buFont typeface="Arial" panose="020B0604020202020204" pitchFamily="34" charset="0"/>
              <a:buChar char="•"/>
            </a:pPr>
            <a:r>
              <a:rPr lang="en-GB" b="0" i="0" dirty="0">
                <a:solidFill>
                  <a:srgbClr val="333333"/>
                </a:solidFill>
                <a:effectLst/>
                <a:latin typeface="inherit"/>
              </a:rPr>
              <a:t>Is alert to recognise the feelings the child is expressing and reflects these feelings back in such a manner that the child gains insight into his/her behaviour.</a:t>
            </a:r>
          </a:p>
          <a:p>
            <a:pPr algn="l" fontAlgn="base">
              <a:buFont typeface="Arial" panose="020B0604020202020204" pitchFamily="34" charset="0"/>
              <a:buChar char="•"/>
            </a:pPr>
            <a:r>
              <a:rPr lang="en-GB" b="0" i="0" dirty="0">
                <a:solidFill>
                  <a:srgbClr val="333333"/>
                </a:solidFill>
                <a:effectLst/>
                <a:latin typeface="inherit"/>
              </a:rPr>
              <a:t>Maintains a deep respect for the child’s ability to solve his/her problems and gives the child the opportunity to do so. The responsibility to make choices and to institute change is the child’s.</a:t>
            </a:r>
          </a:p>
          <a:p>
            <a:pPr algn="l" fontAlgn="base">
              <a:buFont typeface="Arial" panose="020B0604020202020204" pitchFamily="34" charset="0"/>
              <a:buChar char="•"/>
            </a:pPr>
            <a:r>
              <a:rPr lang="en-GB" b="0" i="0" dirty="0">
                <a:solidFill>
                  <a:srgbClr val="333333"/>
                </a:solidFill>
                <a:effectLst/>
                <a:latin typeface="inherit"/>
              </a:rPr>
              <a:t>Does not attempt to direct the child’s actions or conversations in any manner. The child leads the way, the therapist follows.</a:t>
            </a:r>
          </a:p>
          <a:p>
            <a:pPr algn="l" fontAlgn="base">
              <a:buFont typeface="Arial" panose="020B0604020202020204" pitchFamily="34" charset="0"/>
              <a:buChar char="•"/>
            </a:pPr>
            <a:r>
              <a:rPr lang="en-GB" b="0" i="0" dirty="0">
                <a:solidFill>
                  <a:srgbClr val="333333"/>
                </a:solidFill>
                <a:effectLst/>
                <a:latin typeface="inherit"/>
              </a:rPr>
              <a:t>Does not hurry the therapy along. It is a gradual process and must be recognised as such by the therapist.</a:t>
            </a:r>
          </a:p>
          <a:p>
            <a:pPr algn="l" fontAlgn="base">
              <a:buFont typeface="Arial" panose="020B0604020202020204" pitchFamily="34" charset="0"/>
              <a:buChar char="•"/>
            </a:pPr>
            <a:r>
              <a:rPr lang="en-GB" b="0" i="0" dirty="0">
                <a:solidFill>
                  <a:srgbClr val="333333"/>
                </a:solidFill>
                <a:effectLst/>
                <a:latin typeface="inherit"/>
              </a:rPr>
              <a:t>Only establishes those limitations necessary to anchor the therapy to the world of reality and to make the child aware of his/her responsibility in the </a:t>
            </a:r>
            <a:r>
              <a:rPr lang="en-GB" b="0" i="0" dirty="0" err="1">
                <a:solidFill>
                  <a:srgbClr val="333333"/>
                </a:solidFill>
                <a:effectLst/>
                <a:latin typeface="inherit"/>
              </a:rPr>
              <a:t>relationshi</a:t>
            </a:r>
            <a:endParaRPr lang="en-GB" b="0" i="0" dirty="0">
              <a:solidFill>
                <a:srgbClr val="333333"/>
              </a:solidFill>
              <a:effectLst/>
              <a:latin typeface="inherit"/>
            </a:endParaRPr>
          </a:p>
          <a:p>
            <a:r>
              <a:rPr lang="en-GB" dirty="0" err="1">
                <a:hlinkClick r:id="rId3"/>
              </a:rPr>
              <a:t>Axline's</a:t>
            </a:r>
            <a:r>
              <a:rPr lang="en-GB" dirty="0">
                <a:hlinkClick r:id="rId3"/>
              </a:rPr>
              <a:t> Basic Principles of Non-Directive Play Therapy | Play Therapy Cornwall</a:t>
            </a:r>
            <a:endParaRPr lang="en-GB" dirty="0"/>
          </a:p>
        </p:txBody>
      </p:sp>
    </p:spTree>
    <p:extLst>
      <p:ext uri="{BB962C8B-B14F-4D97-AF65-F5344CB8AC3E}">
        <p14:creationId xmlns:p14="http://schemas.microsoft.com/office/powerpoint/2010/main" val="30200220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11E21-9993-F4C7-C652-94971FF6578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E16EB46-511A-2A03-83F5-26A89B7F7F49}"/>
              </a:ext>
            </a:extLst>
          </p:cNvPr>
          <p:cNvSpPr>
            <a:spLocks noGrp="1"/>
          </p:cNvSpPr>
          <p:nvPr>
            <p:ph idx="1"/>
          </p:nvPr>
        </p:nvSpPr>
        <p:spPr/>
        <p:txBody>
          <a:bodyPr/>
          <a:lstStyle/>
          <a:p>
            <a:r>
              <a:rPr lang="en-GB" b="0" i="0" dirty="0">
                <a:effectLst/>
                <a:latin typeface="Fredoka"/>
              </a:rPr>
              <a:t>American Researc</a:t>
            </a:r>
            <a:r>
              <a:rPr lang="en-GB" dirty="0">
                <a:latin typeface="Fredoka"/>
              </a:rPr>
              <a:t>h  - 50 </a:t>
            </a:r>
            <a:r>
              <a:rPr lang="en-GB" b="0" i="0" dirty="0">
                <a:effectLst/>
                <a:latin typeface="Fredoka"/>
              </a:rPr>
              <a:t>years, Play Therapy has been practiced and researched within America. </a:t>
            </a:r>
          </a:p>
          <a:p>
            <a:r>
              <a:rPr lang="en-GB" b="0" i="0" dirty="0">
                <a:effectLst/>
                <a:latin typeface="Fredoka"/>
              </a:rPr>
              <a:t>Moustakas (1953, 1966, 1973, 1981, 1992), Schaefer (1976, 1986, 1993) and Landreth (1991,2002). </a:t>
            </a:r>
          </a:p>
          <a:p>
            <a:r>
              <a:rPr lang="en-GB" b="0" i="0" dirty="0">
                <a:effectLst/>
                <a:latin typeface="Fredoka"/>
              </a:rPr>
              <a:t>They have progressed </a:t>
            </a:r>
            <a:r>
              <a:rPr lang="en-GB" b="0" i="0" dirty="0" err="1">
                <a:effectLst/>
                <a:latin typeface="Fredoka"/>
              </a:rPr>
              <a:t>Axline’s</a:t>
            </a:r>
            <a:r>
              <a:rPr lang="en-GB" b="0" i="0" dirty="0">
                <a:effectLst/>
                <a:latin typeface="Fredoka"/>
              </a:rPr>
              <a:t> original formulations and devised differing models integrating elements of systemic family therapy, narrative therapy, solution focused therapy and cognitive behavioural therapy.</a:t>
            </a:r>
            <a:endParaRPr lang="en-GB" dirty="0"/>
          </a:p>
        </p:txBody>
      </p:sp>
    </p:spTree>
    <p:extLst>
      <p:ext uri="{BB962C8B-B14F-4D97-AF65-F5344CB8AC3E}">
        <p14:creationId xmlns:p14="http://schemas.microsoft.com/office/powerpoint/2010/main" val="31456207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E2BE02-8292-2C76-1B6C-831E567B1ACE}"/>
              </a:ext>
            </a:extLst>
          </p:cNvPr>
          <p:cNvSpPr>
            <a:spLocks noGrp="1"/>
          </p:cNvSpPr>
          <p:nvPr>
            <p:ph type="title"/>
          </p:nvPr>
        </p:nvSpPr>
        <p:spPr>
          <a:xfrm>
            <a:off x="5297762" y="329184"/>
            <a:ext cx="6251110" cy="1783080"/>
          </a:xfrm>
        </p:spPr>
        <p:txBody>
          <a:bodyPr anchor="b">
            <a:normAutofit/>
          </a:bodyPr>
          <a:lstStyle/>
          <a:p>
            <a:r>
              <a:rPr lang="en-GB" sz="5400" dirty="0"/>
              <a:t>Garry. L. Landreth </a:t>
            </a:r>
          </a:p>
        </p:txBody>
      </p:sp>
      <p:pic>
        <p:nvPicPr>
          <p:cNvPr id="4" name="Content Placeholder 3">
            <a:extLst>
              <a:ext uri="{FF2B5EF4-FFF2-40B4-BE49-F238E27FC236}">
                <a16:creationId xmlns:a16="http://schemas.microsoft.com/office/drawing/2014/main" id="{3F59ED87-5B5A-7B2E-F1F4-3194A9C3D36A}"/>
              </a:ext>
            </a:extLst>
          </p:cNvPr>
          <p:cNvPicPr>
            <a:picLocks noChangeAspect="1"/>
          </p:cNvPicPr>
          <p:nvPr/>
        </p:nvPicPr>
        <p:blipFill rotWithShape="1">
          <a:blip r:embed="rId2"/>
          <a:srcRect r="-1" b="1341"/>
          <a:stretch/>
        </p:blipFill>
        <p:spPr>
          <a:xfrm>
            <a:off x="0"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3"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A9D48C69-A590-DCC3-3CE7-8C4622C67DC1}"/>
              </a:ext>
            </a:extLst>
          </p:cNvPr>
          <p:cNvSpPr>
            <a:spLocks noGrp="1"/>
          </p:cNvSpPr>
          <p:nvPr>
            <p:ph idx="1"/>
          </p:nvPr>
        </p:nvSpPr>
        <p:spPr>
          <a:xfrm>
            <a:off x="5297762" y="2706624"/>
            <a:ext cx="6251110" cy="3483864"/>
          </a:xfrm>
        </p:spPr>
        <p:txBody>
          <a:bodyPr>
            <a:normAutofit/>
          </a:bodyPr>
          <a:lstStyle/>
          <a:p>
            <a:r>
              <a:rPr lang="en-GB" sz="1600" dirty="0" err="1">
                <a:hlinkClick r:id="rId3"/>
              </a:rPr>
              <a:t>Center</a:t>
            </a:r>
            <a:r>
              <a:rPr lang="en-GB" sz="1600" dirty="0">
                <a:hlinkClick r:id="rId3"/>
              </a:rPr>
              <a:t> for Play Therapy | </a:t>
            </a:r>
            <a:r>
              <a:rPr lang="en-GB" sz="1600" dirty="0" err="1">
                <a:hlinkClick r:id="rId3"/>
              </a:rPr>
              <a:t>Center</a:t>
            </a:r>
            <a:r>
              <a:rPr lang="en-GB" sz="1600" dirty="0">
                <a:hlinkClick r:id="rId3"/>
              </a:rPr>
              <a:t> for Play Therapy (unt.edu)</a:t>
            </a:r>
            <a:endParaRPr lang="en-GB" sz="1600" dirty="0"/>
          </a:p>
          <a:p>
            <a:endParaRPr lang="en-US" sz="2200" dirty="0"/>
          </a:p>
        </p:txBody>
      </p:sp>
    </p:spTree>
    <p:extLst>
      <p:ext uri="{BB962C8B-B14F-4D97-AF65-F5344CB8AC3E}">
        <p14:creationId xmlns:p14="http://schemas.microsoft.com/office/powerpoint/2010/main" val="6942299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A5234-320C-90DD-5EE4-C206592C5343}"/>
              </a:ext>
            </a:extLst>
          </p:cNvPr>
          <p:cNvSpPr>
            <a:spLocks noGrp="1"/>
          </p:cNvSpPr>
          <p:nvPr>
            <p:ph type="title"/>
          </p:nvPr>
        </p:nvSpPr>
        <p:spPr/>
        <p:txBody>
          <a:bodyPr/>
          <a:lstStyle/>
          <a:p>
            <a:r>
              <a:rPr lang="en-GB" dirty="0"/>
              <a:t>Play Therapy in the UK</a:t>
            </a:r>
          </a:p>
        </p:txBody>
      </p:sp>
      <p:sp>
        <p:nvSpPr>
          <p:cNvPr id="3" name="Content Placeholder 2">
            <a:extLst>
              <a:ext uri="{FF2B5EF4-FFF2-40B4-BE49-F238E27FC236}">
                <a16:creationId xmlns:a16="http://schemas.microsoft.com/office/drawing/2014/main" id="{5064C2A6-AD24-9D5E-745B-897741A3BC3B}"/>
              </a:ext>
            </a:extLst>
          </p:cNvPr>
          <p:cNvSpPr>
            <a:spLocks noGrp="1"/>
          </p:cNvSpPr>
          <p:nvPr>
            <p:ph idx="1"/>
          </p:nvPr>
        </p:nvSpPr>
        <p:spPr/>
        <p:txBody>
          <a:bodyPr>
            <a:normAutofit/>
          </a:bodyPr>
          <a:lstStyle/>
          <a:p>
            <a:r>
              <a:rPr lang="en-GB" dirty="0"/>
              <a:t>A new and differing tradition in the 1980’s.</a:t>
            </a:r>
          </a:p>
          <a:p>
            <a:r>
              <a:rPr lang="en-GB" dirty="0"/>
              <a:t> Initially the Children’s Hour Trust taught professionals the basic techniques of </a:t>
            </a:r>
            <a:r>
              <a:rPr lang="en-GB" dirty="0" err="1"/>
              <a:t>Axline’s</a:t>
            </a:r>
            <a:r>
              <a:rPr lang="en-GB" dirty="0"/>
              <a:t> Play Therapy used in a multitude of settings. </a:t>
            </a:r>
          </a:p>
          <a:p>
            <a:r>
              <a:rPr lang="en-GB" dirty="0"/>
              <a:t>In parallel, two </a:t>
            </a:r>
            <a:r>
              <a:rPr lang="en-GB" dirty="0" err="1"/>
              <a:t>Dramatherapists</a:t>
            </a:r>
            <a:r>
              <a:rPr lang="en-GB" dirty="0"/>
              <a:t> started using Play Therapy methods to inform their Dramatherapy practice with children.</a:t>
            </a:r>
          </a:p>
          <a:p>
            <a:r>
              <a:rPr lang="en-GB" dirty="0"/>
              <a:t> Sue Jennings (1994) and Ann </a:t>
            </a:r>
            <a:r>
              <a:rPr lang="en-GB" dirty="0" err="1"/>
              <a:t>Cattanach</a:t>
            </a:r>
            <a:r>
              <a:rPr lang="en-GB" dirty="0"/>
              <a:t> (1993, 1994, 1998) integrated elements of non-directive Play Therapy to formulate a British Play Therapy movement. In 1990, the Institute of Dramatherapy started to offer a Certificate and Diploma in Play Therapy</a:t>
            </a:r>
          </a:p>
        </p:txBody>
      </p:sp>
    </p:spTree>
    <p:extLst>
      <p:ext uri="{BB962C8B-B14F-4D97-AF65-F5344CB8AC3E}">
        <p14:creationId xmlns:p14="http://schemas.microsoft.com/office/powerpoint/2010/main" val="13612577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38DF7-D56E-3CD5-BA33-E317A46E4B4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C54EB82-4137-2D5F-8AB2-B7BB12C3012D}"/>
              </a:ext>
            </a:extLst>
          </p:cNvPr>
          <p:cNvSpPr>
            <a:spLocks noGrp="1"/>
          </p:cNvSpPr>
          <p:nvPr>
            <p:ph idx="1"/>
          </p:nvPr>
        </p:nvSpPr>
        <p:spPr/>
        <p:txBody>
          <a:bodyPr/>
          <a:lstStyle/>
          <a:p>
            <a:r>
              <a:rPr lang="en-GB" dirty="0"/>
              <a:t>In 1992, the British Association of Play Therapists (BAPT) was started by a group of professionals studying at the Institute of Dramatherapy. </a:t>
            </a:r>
          </a:p>
          <a:p>
            <a:r>
              <a:rPr lang="en-GB" dirty="0"/>
              <a:t>BAPT has developed the British Play Therapy movement and now accredits a number of training courses in the UK including the Masters level programmes currently running at the University of Roehampton(London), University of South Wales, and With Kids in collaboration with Queen Margaret University, (Glasgow/Edinburgh) (Taken from BAPT website, 2018). </a:t>
            </a:r>
          </a:p>
          <a:p>
            <a:r>
              <a:rPr lang="en-GB" dirty="0">
                <a:hlinkClick r:id="rId2"/>
              </a:rPr>
              <a:t>Home Page - withkids.org.uk</a:t>
            </a:r>
            <a:endParaRPr lang="en-GB" dirty="0"/>
          </a:p>
        </p:txBody>
      </p:sp>
    </p:spTree>
    <p:extLst>
      <p:ext uri="{BB962C8B-B14F-4D97-AF65-F5344CB8AC3E}">
        <p14:creationId xmlns:p14="http://schemas.microsoft.com/office/powerpoint/2010/main" val="39842199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D23470-A331-7A23-A284-C3A7DAF983D3}"/>
              </a:ext>
            </a:extLst>
          </p:cNvPr>
          <p:cNvSpPr>
            <a:spLocks noGrp="1"/>
          </p:cNvSpPr>
          <p:nvPr>
            <p:ph type="title"/>
          </p:nvPr>
        </p:nvSpPr>
        <p:spPr>
          <a:xfrm>
            <a:off x="686834" y="1153572"/>
            <a:ext cx="3200400" cy="4461163"/>
          </a:xfrm>
        </p:spPr>
        <p:txBody>
          <a:bodyPr>
            <a:normAutofit/>
          </a:bodyPr>
          <a:lstStyle/>
          <a:p>
            <a:r>
              <a:rPr lang="en-US">
                <a:solidFill>
                  <a:srgbClr val="FFFFFF"/>
                </a:solidFill>
              </a:rPr>
              <a:t>According to the </a:t>
            </a:r>
            <a:r>
              <a:rPr lang="en-GB">
                <a:solidFill>
                  <a:srgbClr val="FFFFFF"/>
                </a:solidFill>
              </a:rPr>
              <a:t>British association of play therapists (BAPT) Play Therapy is…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BE3937D-C981-C72E-7323-994AD6D72F88}"/>
              </a:ext>
            </a:extLst>
          </p:cNvPr>
          <p:cNvSpPr>
            <a:spLocks noGrp="1"/>
          </p:cNvSpPr>
          <p:nvPr>
            <p:ph idx="1"/>
          </p:nvPr>
        </p:nvSpPr>
        <p:spPr>
          <a:xfrm>
            <a:off x="4447308" y="591344"/>
            <a:ext cx="6906491" cy="5585619"/>
          </a:xfrm>
        </p:spPr>
        <p:txBody>
          <a:bodyPr anchor="ctr">
            <a:normAutofit/>
          </a:bodyPr>
          <a:lstStyle/>
          <a:p>
            <a:r>
              <a:rPr lang="en-US" b="0" i="0">
                <a:effectLst/>
                <a:latin typeface="Open Sans" panose="020B0606030504020204" pitchFamily="34" charset="0"/>
              </a:rPr>
              <a:t>‘…the dynamic process between child and Play Therapist in which the child explores at his or her own pace and with his or her own agenda those issues, past and current, conscious and unconscious, that are affecting the child’s life in the present. The child’s inner resources are enabled by the therapeutic alliance to bring about growth and change. Play Therapy is child-</a:t>
            </a:r>
            <a:r>
              <a:rPr lang="en-US" b="0" i="0" err="1">
                <a:effectLst/>
                <a:latin typeface="Open Sans" panose="020B0606030504020204" pitchFamily="34" charset="0"/>
              </a:rPr>
              <a:t>centred</a:t>
            </a:r>
            <a:r>
              <a:rPr lang="en-US" b="0" i="0">
                <a:effectLst/>
                <a:latin typeface="Open Sans" panose="020B0606030504020204" pitchFamily="34" charset="0"/>
              </a:rPr>
              <a:t>, in which play is the primary medium and speech is the secondary medium.’</a:t>
            </a:r>
            <a:endParaRPr lang="en-GB" dirty="0"/>
          </a:p>
        </p:txBody>
      </p:sp>
    </p:spTree>
    <p:extLst>
      <p:ext uri="{BB962C8B-B14F-4D97-AF65-F5344CB8AC3E}">
        <p14:creationId xmlns:p14="http://schemas.microsoft.com/office/powerpoint/2010/main" val="1080651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8">
            <a:extLst>
              <a:ext uri="{FF2B5EF4-FFF2-40B4-BE49-F238E27FC236}">
                <a16:creationId xmlns:a16="http://schemas.microsoft.com/office/drawing/2014/main" id="{16F9E488-0718-4E1E-9D12-26779F606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0292DE-72BE-953C-21A6-115B19FAF028}"/>
              </a:ext>
            </a:extLst>
          </p:cNvPr>
          <p:cNvSpPr>
            <a:spLocks noGrp="1"/>
          </p:cNvSpPr>
          <p:nvPr>
            <p:ph type="title"/>
          </p:nvPr>
        </p:nvSpPr>
        <p:spPr>
          <a:xfrm>
            <a:off x="1356920" y="2945523"/>
            <a:ext cx="4638364" cy="2678191"/>
          </a:xfrm>
        </p:spPr>
        <p:txBody>
          <a:bodyPr vert="horz" lIns="91440" tIns="45720" rIns="91440" bIns="45720" rtlCol="0" anchor="t">
            <a:normAutofit/>
          </a:bodyPr>
          <a:lstStyle/>
          <a:p>
            <a:r>
              <a:rPr lang="en-US" sz="6100" kern="1200">
                <a:solidFill>
                  <a:schemeClr val="tx1"/>
                </a:solidFill>
                <a:latin typeface="+mj-lt"/>
                <a:ea typeface="+mj-ea"/>
                <a:cs typeface="+mj-cs"/>
              </a:rPr>
              <a:t>Introduction to Play Therapy</a:t>
            </a:r>
          </a:p>
        </p:txBody>
      </p:sp>
      <p:sp>
        <p:nvSpPr>
          <p:cNvPr id="25" name="Freeform: Shape 10">
            <a:extLst>
              <a:ext uri="{FF2B5EF4-FFF2-40B4-BE49-F238E27FC236}">
                <a16:creationId xmlns:a16="http://schemas.microsoft.com/office/drawing/2014/main" id="{FA6F8ABB-6C5D-4349-9E1B-198D1ABFA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4493" y="1333265"/>
            <a:ext cx="4840399" cy="4290450"/>
          </a:xfrm>
          <a:custGeom>
            <a:avLst/>
            <a:gdLst>
              <a:gd name="connsiteX0" fmla="*/ 853538 w 2991693"/>
              <a:gd name="connsiteY0" fmla="*/ 0 h 2651787"/>
              <a:gd name="connsiteX1" fmla="*/ 2141030 w 2991693"/>
              <a:gd name="connsiteY1" fmla="*/ 0 h 2651787"/>
              <a:gd name="connsiteX2" fmla="*/ 2324957 w 2991693"/>
              <a:gd name="connsiteY2" fmla="*/ 103466 h 2651787"/>
              <a:gd name="connsiteX3" fmla="*/ 2968702 w 2991693"/>
              <a:gd name="connsiteY3" fmla="*/ 1218596 h 2651787"/>
              <a:gd name="connsiteX4" fmla="*/ 2968702 w 2991693"/>
              <a:gd name="connsiteY4" fmla="*/ 1433192 h 2651787"/>
              <a:gd name="connsiteX5" fmla="*/ 2324957 w 2991693"/>
              <a:gd name="connsiteY5" fmla="*/ 2548321 h 2651787"/>
              <a:gd name="connsiteX6" fmla="*/ 2141030 w 2991693"/>
              <a:gd name="connsiteY6" fmla="*/ 2651787 h 2651787"/>
              <a:gd name="connsiteX7" fmla="*/ 853538 w 2991693"/>
              <a:gd name="connsiteY7" fmla="*/ 2651787 h 2651787"/>
              <a:gd name="connsiteX8" fmla="*/ 669612 w 2991693"/>
              <a:gd name="connsiteY8" fmla="*/ 2548321 h 2651787"/>
              <a:gd name="connsiteX9" fmla="*/ 25866 w 2991693"/>
              <a:gd name="connsiteY9" fmla="*/ 1433192 h 2651787"/>
              <a:gd name="connsiteX10" fmla="*/ 25866 w 2991693"/>
              <a:gd name="connsiteY10" fmla="*/ 1218596 h 2651787"/>
              <a:gd name="connsiteX11" fmla="*/ 669612 w 2991693"/>
              <a:gd name="connsiteY11" fmla="*/ 103466 h 2651787"/>
              <a:gd name="connsiteX12" fmla="*/ 853538 w 2991693"/>
              <a:gd name="connsiteY12" fmla="*/ 0 h 2651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91693" h="2651787">
                <a:moveTo>
                  <a:pt x="853538" y="0"/>
                </a:moveTo>
                <a:cubicBezTo>
                  <a:pt x="2141030" y="0"/>
                  <a:pt x="2141030" y="0"/>
                  <a:pt x="2141030" y="0"/>
                </a:cubicBezTo>
                <a:cubicBezTo>
                  <a:pt x="2206170" y="0"/>
                  <a:pt x="2290471" y="45985"/>
                  <a:pt x="2324957" y="103466"/>
                </a:cubicBezTo>
                <a:cubicBezTo>
                  <a:pt x="2968702" y="1218596"/>
                  <a:pt x="2968702" y="1218596"/>
                  <a:pt x="2968702" y="1218596"/>
                </a:cubicBezTo>
                <a:cubicBezTo>
                  <a:pt x="2999357" y="1279909"/>
                  <a:pt x="2999357" y="1371878"/>
                  <a:pt x="2968702" y="1433192"/>
                </a:cubicBezTo>
                <a:cubicBezTo>
                  <a:pt x="2324957" y="2548321"/>
                  <a:pt x="2324957" y="2548321"/>
                  <a:pt x="2324957" y="2548321"/>
                </a:cubicBezTo>
                <a:cubicBezTo>
                  <a:pt x="2290471" y="2605803"/>
                  <a:pt x="2206170" y="2651787"/>
                  <a:pt x="2141030" y="2651787"/>
                </a:cubicBezTo>
                <a:lnTo>
                  <a:pt x="853538" y="2651787"/>
                </a:lnTo>
                <a:cubicBezTo>
                  <a:pt x="784566" y="2651787"/>
                  <a:pt x="700266" y="2605803"/>
                  <a:pt x="669612" y="2548321"/>
                </a:cubicBezTo>
                <a:cubicBezTo>
                  <a:pt x="25866" y="1433192"/>
                  <a:pt x="25866" y="1433192"/>
                  <a:pt x="25866" y="1433192"/>
                </a:cubicBezTo>
                <a:cubicBezTo>
                  <a:pt x="-8621" y="1371878"/>
                  <a:pt x="-8621" y="1279909"/>
                  <a:pt x="25866" y="1218596"/>
                </a:cubicBezTo>
                <a:cubicBezTo>
                  <a:pt x="669612" y="103466"/>
                  <a:pt x="669612" y="103466"/>
                  <a:pt x="669612" y="103466"/>
                </a:cubicBezTo>
                <a:cubicBezTo>
                  <a:pt x="700266" y="45985"/>
                  <a:pt x="784566" y="0"/>
                  <a:pt x="853538" y="0"/>
                </a:cubicBezTo>
                <a:close/>
              </a:path>
            </a:pathLst>
          </a:custGeom>
          <a:noFill/>
          <a:ln w="50800" cmpd="sng">
            <a:solidFill>
              <a:schemeClr val="tx1"/>
            </a:solidFill>
          </a:ln>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grpSp>
        <p:nvGrpSpPr>
          <p:cNvPr id="13" name="Group 12">
            <a:extLst>
              <a:ext uri="{FF2B5EF4-FFF2-40B4-BE49-F238E27FC236}">
                <a16:creationId xmlns:a16="http://schemas.microsoft.com/office/drawing/2014/main" id="{5CA4BCD1-F813-4A68-8727-7A3DE67AC5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31480" y="1075612"/>
            <a:ext cx="1128382" cy="847206"/>
            <a:chOff x="7393391" y="1075612"/>
            <a:chExt cx="1128382" cy="847206"/>
          </a:xfrm>
        </p:grpSpPr>
        <p:sp>
          <p:nvSpPr>
            <p:cNvPr id="14" name="Freeform 5">
              <a:extLst>
                <a:ext uri="{FF2B5EF4-FFF2-40B4-BE49-F238E27FC236}">
                  <a16:creationId xmlns:a16="http://schemas.microsoft.com/office/drawing/2014/main" id="{A152F29E-C625-4313-96BF-5675B357C0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393391" y="1327438"/>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5" name="Freeform 5">
              <a:extLst>
                <a:ext uri="{FF2B5EF4-FFF2-40B4-BE49-F238E27FC236}">
                  <a16:creationId xmlns:a16="http://schemas.microsoft.com/office/drawing/2014/main" id="{C2A5CB78-6497-4151-83B6-568BD27EC5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971281" y="1075612"/>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pic>
        <p:nvPicPr>
          <p:cNvPr id="4" name="Online Media 3" title="BAPT : Play Therapy In Action">
            <a:hlinkClick r:id="" action="ppaction://media"/>
            <a:extLst>
              <a:ext uri="{FF2B5EF4-FFF2-40B4-BE49-F238E27FC236}">
                <a16:creationId xmlns:a16="http://schemas.microsoft.com/office/drawing/2014/main" id="{89065CD9-329A-E1F4-F2D0-13B004274778}"/>
              </a:ext>
            </a:extLst>
          </p:cNvPr>
          <p:cNvPicPr>
            <a:picLocks noGrp="1" noRot="1" noChangeAspect="1"/>
          </p:cNvPicPr>
          <p:nvPr>
            <p:ph idx="1"/>
            <a:videoFile r:link="rId1"/>
          </p:nvPr>
        </p:nvPicPr>
        <p:blipFill>
          <a:blip r:embed="rId3"/>
          <a:stretch>
            <a:fillRect/>
          </a:stretch>
        </p:blipFill>
        <p:spPr>
          <a:xfrm>
            <a:off x="7062982" y="2641325"/>
            <a:ext cx="2963421" cy="1674332"/>
          </a:xfrm>
          <a:prstGeom prst="rect">
            <a:avLst/>
          </a:prstGeom>
        </p:spPr>
      </p:pic>
    </p:spTree>
    <p:extLst>
      <p:ext uri="{BB962C8B-B14F-4D97-AF65-F5344CB8AC3E}">
        <p14:creationId xmlns:p14="http://schemas.microsoft.com/office/powerpoint/2010/main" val="2062736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122F66-3056-41E1-CBE3-22E083882FDF}"/>
              </a:ext>
            </a:extLst>
          </p:cNvPr>
          <p:cNvSpPr>
            <a:spLocks noGrp="1"/>
          </p:cNvSpPr>
          <p:nvPr>
            <p:ph type="title"/>
          </p:nvPr>
        </p:nvSpPr>
        <p:spPr>
          <a:xfrm>
            <a:off x="838200" y="365125"/>
            <a:ext cx="10515600" cy="1325563"/>
          </a:xfrm>
        </p:spPr>
        <p:txBody>
          <a:bodyPr>
            <a:normAutofit/>
          </a:bodyPr>
          <a:lstStyle/>
          <a:p>
            <a:r>
              <a:rPr lang="en-US" sz="5400"/>
              <a:t>What is Play Therapy?</a:t>
            </a:r>
            <a:endParaRPr lang="en-GB"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Content Placeholder 2">
            <a:extLst>
              <a:ext uri="{FF2B5EF4-FFF2-40B4-BE49-F238E27FC236}">
                <a16:creationId xmlns:a16="http://schemas.microsoft.com/office/drawing/2014/main" id="{FCC45ACB-7D32-C67A-741C-8C4AD2D7F223}"/>
              </a:ext>
            </a:extLst>
          </p:cNvPr>
          <p:cNvSpPr>
            <a:spLocks noGrp="1"/>
          </p:cNvSpPr>
          <p:nvPr>
            <p:ph idx="1"/>
          </p:nvPr>
        </p:nvSpPr>
        <p:spPr>
          <a:xfrm>
            <a:off x="838200" y="1929384"/>
            <a:ext cx="10515600" cy="4251960"/>
          </a:xfrm>
        </p:spPr>
        <p:txBody>
          <a:bodyPr>
            <a:normAutofit/>
          </a:bodyPr>
          <a:lstStyle/>
          <a:p>
            <a:r>
              <a:rPr lang="en-US" sz="2200" b="0" i="0">
                <a:effectLst/>
                <a:latin typeface="Open Sans" panose="020B0606030504020204" pitchFamily="34" charset="0"/>
              </a:rPr>
              <a:t>Play Therapy is an effective therapy that helps children modify their behaviours, clarify their self-concept and build healthy relationships. In Play Therapy, children enter into a dynamic relationship with the therapist that enables them to express, explore and make sense of their difficult and painful experiences. Play Therapy helps children find healthier ways of communicating, develop fulfilling relationships, increase resiliency and facilitate emotional literacy.</a:t>
            </a:r>
          </a:p>
          <a:p>
            <a:r>
              <a:rPr lang="en-US" sz="2200" b="0" i="0">
                <a:effectLst/>
                <a:latin typeface="Open Sans" panose="020B0606030504020204" pitchFamily="34" charset="0"/>
              </a:rPr>
              <a:t>Children use play as a form of communication. So often children referred to Play Therapy do not have the words to describe their thoughts, feelings and perceptions of their internal and external world.</a:t>
            </a:r>
          </a:p>
          <a:p>
            <a:pPr marL="0" indent="0">
              <a:buNone/>
            </a:pPr>
            <a:endParaRPr lang="en-GB" sz="2200"/>
          </a:p>
        </p:txBody>
      </p:sp>
    </p:spTree>
    <p:extLst>
      <p:ext uri="{BB962C8B-B14F-4D97-AF65-F5344CB8AC3E}">
        <p14:creationId xmlns:p14="http://schemas.microsoft.com/office/powerpoint/2010/main" val="35109561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0" name="Rectangle 1032">
            <a:extLst>
              <a:ext uri="{FF2B5EF4-FFF2-40B4-BE49-F238E27FC236}">
                <a16:creationId xmlns:a16="http://schemas.microsoft.com/office/drawing/2014/main" id="{D880886B-02ED-4317-9236-CB60C22CF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614DEA-82C6-392E-D349-5D744BE5FB46}"/>
              </a:ext>
            </a:extLst>
          </p:cNvPr>
          <p:cNvSpPr>
            <a:spLocks noGrp="1"/>
          </p:cNvSpPr>
          <p:nvPr>
            <p:ph type="title"/>
          </p:nvPr>
        </p:nvSpPr>
        <p:spPr>
          <a:xfrm>
            <a:off x="640080" y="4419600"/>
            <a:ext cx="10908792" cy="1203960"/>
          </a:xfrm>
        </p:spPr>
        <p:txBody>
          <a:bodyPr vert="horz" lIns="91440" tIns="45720" rIns="91440" bIns="45720" rtlCol="0" anchor="ctr">
            <a:normAutofit/>
          </a:bodyPr>
          <a:lstStyle/>
          <a:p>
            <a:pPr algn="ctr"/>
            <a:r>
              <a:rPr lang="en-US" sz="6600" kern="1200">
                <a:solidFill>
                  <a:schemeClr val="tx1"/>
                </a:solidFill>
                <a:latin typeface="+mj-lt"/>
                <a:ea typeface="+mj-ea"/>
                <a:cs typeface="+mj-cs"/>
              </a:rPr>
              <a:t>Play Therapy Rooms</a:t>
            </a:r>
          </a:p>
        </p:txBody>
      </p:sp>
      <p:pic>
        <p:nvPicPr>
          <p:cNvPr id="1028" name="Picture 4">
            <a:extLst>
              <a:ext uri="{FF2B5EF4-FFF2-40B4-BE49-F238E27FC236}">
                <a16:creationId xmlns:a16="http://schemas.microsoft.com/office/drawing/2014/main" id="{2A2DD663-3F27-CDB9-FC02-956DAB2A17EE}"/>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11253" r="3731" b="-3"/>
          <a:stretch/>
        </p:blipFill>
        <p:spPr bwMode="auto">
          <a:xfrm>
            <a:off x="6" y="-11"/>
            <a:ext cx="6095994" cy="4194796"/>
          </a:xfrm>
          <a:custGeom>
            <a:avLst/>
            <a:gdLst/>
            <a:ahLst/>
            <a:cxnLst/>
            <a:rect l="l" t="t" r="r" b="b"/>
            <a:pathLst>
              <a:path w="6002835" h="4194796">
                <a:moveTo>
                  <a:pt x="0" y="0"/>
                </a:moveTo>
                <a:lnTo>
                  <a:pt x="5999418" y="0"/>
                </a:lnTo>
                <a:lnTo>
                  <a:pt x="5996190" y="32760"/>
                </a:lnTo>
                <a:cubicBezTo>
                  <a:pt x="5998706" y="293110"/>
                  <a:pt x="5983874" y="553460"/>
                  <a:pt x="5997116" y="813682"/>
                </a:cubicBezTo>
                <a:cubicBezTo>
                  <a:pt x="6007314" y="1015047"/>
                  <a:pt x="6000824" y="1216284"/>
                  <a:pt x="5997116" y="1417522"/>
                </a:cubicBezTo>
                <a:cubicBezTo>
                  <a:pt x="5989967" y="1803471"/>
                  <a:pt x="6000824" y="2188911"/>
                  <a:pt x="5996190" y="2574351"/>
                </a:cubicBezTo>
                <a:cubicBezTo>
                  <a:pt x="5994204" y="2745205"/>
                  <a:pt x="5996454" y="2915805"/>
                  <a:pt x="6000824" y="3086660"/>
                </a:cubicBezTo>
                <a:cubicBezTo>
                  <a:pt x="6007180" y="3330611"/>
                  <a:pt x="5997382" y="3574689"/>
                  <a:pt x="5986656" y="3818514"/>
                </a:cubicBezTo>
                <a:cubicBezTo>
                  <a:pt x="5983054" y="3885559"/>
                  <a:pt x="5982107" y="3952684"/>
                  <a:pt x="5983808" y="4019746"/>
                </a:cubicBezTo>
                <a:lnTo>
                  <a:pt x="5993788" y="4173418"/>
                </a:lnTo>
                <a:lnTo>
                  <a:pt x="5955106" y="4175101"/>
                </a:lnTo>
                <a:cubicBezTo>
                  <a:pt x="5890100" y="4175133"/>
                  <a:pt x="5825078" y="4173227"/>
                  <a:pt x="5760087" y="4171956"/>
                </a:cubicBezTo>
                <a:cubicBezTo>
                  <a:pt x="5521345" y="4167509"/>
                  <a:pt x="5282477" y="4171956"/>
                  <a:pt x="5044242" y="4149213"/>
                </a:cubicBezTo>
                <a:cubicBezTo>
                  <a:pt x="4979506" y="4143051"/>
                  <a:pt x="4914326" y="4139111"/>
                  <a:pt x="4849272" y="4139890"/>
                </a:cubicBezTo>
                <a:cubicBezTo>
                  <a:pt x="4784218" y="4140668"/>
                  <a:pt x="4719291" y="4146163"/>
                  <a:pt x="4655063" y="4158869"/>
                </a:cubicBezTo>
                <a:cubicBezTo>
                  <a:pt x="4447578" y="4199146"/>
                  <a:pt x="4239457" y="4201688"/>
                  <a:pt x="4029811" y="4185424"/>
                </a:cubicBezTo>
                <a:cubicBezTo>
                  <a:pt x="3943792" y="4178690"/>
                  <a:pt x="3857774" y="4167509"/>
                  <a:pt x="3771375" y="4169669"/>
                </a:cubicBezTo>
                <a:cubicBezTo>
                  <a:pt x="3623225" y="4173608"/>
                  <a:pt x="3474948" y="4165603"/>
                  <a:pt x="3326672" y="4167636"/>
                </a:cubicBezTo>
                <a:cubicBezTo>
                  <a:pt x="3322669" y="4168208"/>
                  <a:pt x="3318578" y="4167674"/>
                  <a:pt x="3314855" y="4166111"/>
                </a:cubicBezTo>
                <a:cubicBezTo>
                  <a:pt x="3278008" y="4140827"/>
                  <a:pt x="3237604" y="4150610"/>
                  <a:pt x="3199487" y="4157217"/>
                </a:cubicBezTo>
                <a:cubicBezTo>
                  <a:pt x="3072810" y="4179198"/>
                  <a:pt x="2946260" y="4189998"/>
                  <a:pt x="2817550" y="4172972"/>
                </a:cubicBezTo>
                <a:cubicBezTo>
                  <a:pt x="2694647" y="4155146"/>
                  <a:pt x="2569990" y="4152923"/>
                  <a:pt x="2446541" y="4166365"/>
                </a:cubicBezTo>
                <a:cubicBezTo>
                  <a:pt x="2276791" y="4186186"/>
                  <a:pt x="2107677" y="4181993"/>
                  <a:pt x="1938308" y="4166365"/>
                </a:cubicBezTo>
                <a:cubicBezTo>
                  <a:pt x="1869570" y="4160013"/>
                  <a:pt x="1799815" y="4149213"/>
                  <a:pt x="1731712" y="4165095"/>
                </a:cubicBezTo>
                <a:cubicBezTo>
                  <a:pt x="1647854" y="4184535"/>
                  <a:pt x="1564250" y="4178182"/>
                  <a:pt x="1480137" y="4173862"/>
                </a:cubicBezTo>
                <a:cubicBezTo>
                  <a:pt x="1373663" y="4168271"/>
                  <a:pt x="1267442" y="4152135"/>
                  <a:pt x="1160586" y="4164841"/>
                </a:cubicBezTo>
                <a:cubicBezTo>
                  <a:pt x="1111161" y="4170685"/>
                  <a:pt x="1062116" y="4179961"/>
                  <a:pt x="1012055" y="4177547"/>
                </a:cubicBezTo>
                <a:cubicBezTo>
                  <a:pt x="873562" y="4171194"/>
                  <a:pt x="735196" y="4163697"/>
                  <a:pt x="596449" y="4164841"/>
                </a:cubicBezTo>
                <a:cubicBezTo>
                  <a:pt x="538383" y="4165222"/>
                  <a:pt x="480699" y="4167128"/>
                  <a:pt x="422887" y="4171321"/>
                </a:cubicBezTo>
                <a:cubicBezTo>
                  <a:pt x="315015" y="4179198"/>
                  <a:pt x="207524" y="4168525"/>
                  <a:pt x="100033" y="4164714"/>
                </a:cubicBezTo>
                <a:lnTo>
                  <a:pt x="0" y="4169195"/>
                </a:lnTo>
                <a:close/>
              </a:path>
            </a:pathLst>
          </a:custGeom>
          <a:noFill/>
          <a:extLst>
            <a:ext uri="{909E8E84-426E-40DD-AFC4-6F175D3DCCD1}">
              <a14:hiddenFill xmlns:a14="http://schemas.microsoft.com/office/drawing/2010/main">
                <a:solidFill>
                  <a:srgbClr val="FFFFFF"/>
                </a:solidFill>
              </a14:hiddenFill>
            </a:ext>
          </a:extLst>
        </p:spPr>
      </p:pic>
      <p:pic>
        <p:nvPicPr>
          <p:cNvPr id="1026" name="Picture 2">
            <a:extLst>
              <a:ext uri="{FF2B5EF4-FFF2-40B4-BE49-F238E27FC236}">
                <a16:creationId xmlns:a16="http://schemas.microsoft.com/office/drawing/2014/main" id="{8A2E1136-15E8-9373-8679-7E0BD77032C9}"/>
              </a:ext>
            </a:extLst>
          </p:cNvPr>
          <p:cNvPicPr>
            <a:picLocks noGrp="1" noChangeAspect="1" noChangeArrowheads="1"/>
          </p:cNvPicPr>
          <p:nvPr>
            <p:ph sz="half" idx="1"/>
          </p:nvPr>
        </p:nvPicPr>
        <p:blipFill rotWithShape="1">
          <a:blip r:embed="rId3">
            <a:extLst>
              <a:ext uri="{28A0092B-C50C-407E-A947-70E740481C1C}">
                <a14:useLocalDpi xmlns:a14="http://schemas.microsoft.com/office/drawing/2010/main" val="0"/>
              </a:ext>
            </a:extLst>
          </a:blip>
          <a:srcRect r="1585" b="3"/>
          <a:stretch/>
        </p:blipFill>
        <p:spPr bwMode="auto">
          <a:xfrm>
            <a:off x="6019800" y="12"/>
            <a:ext cx="6172195" cy="4186171"/>
          </a:xfrm>
          <a:custGeom>
            <a:avLst/>
            <a:gdLst/>
            <a:ahLst/>
            <a:cxnLst/>
            <a:rect l="l" t="t" r="r" b="b"/>
            <a:pathLst>
              <a:path w="6009490" h="4186171">
                <a:moveTo>
                  <a:pt x="9049" y="0"/>
                </a:moveTo>
                <a:lnTo>
                  <a:pt x="6009490" y="0"/>
                </a:lnTo>
                <a:lnTo>
                  <a:pt x="6009490" y="4168273"/>
                </a:lnTo>
                <a:lnTo>
                  <a:pt x="5803951" y="4172925"/>
                </a:lnTo>
                <a:cubicBezTo>
                  <a:pt x="5729787" y="4171950"/>
                  <a:pt x="5655658" y="4168322"/>
                  <a:pt x="5581704" y="4162045"/>
                </a:cubicBezTo>
                <a:cubicBezTo>
                  <a:pt x="5474340" y="4154041"/>
                  <a:pt x="5366086" y="4142987"/>
                  <a:pt x="5259485" y="4163316"/>
                </a:cubicBezTo>
                <a:cubicBezTo>
                  <a:pt x="5142465" y="4185805"/>
                  <a:pt x="5025571" y="4185932"/>
                  <a:pt x="4907534" y="4180215"/>
                </a:cubicBezTo>
                <a:cubicBezTo>
                  <a:pt x="4806650" y="4175387"/>
                  <a:pt x="4706147" y="4149975"/>
                  <a:pt x="4604501" y="4176784"/>
                </a:cubicBezTo>
                <a:cubicBezTo>
                  <a:pt x="4594387" y="4178258"/>
                  <a:pt x="4584082" y="4177826"/>
                  <a:pt x="4574133" y="4175514"/>
                </a:cubicBezTo>
                <a:cubicBezTo>
                  <a:pt x="4462958" y="4160140"/>
                  <a:pt x="4351020" y="4172718"/>
                  <a:pt x="4239463" y="4168398"/>
                </a:cubicBezTo>
                <a:cubicBezTo>
                  <a:pt x="4188005" y="4166365"/>
                  <a:pt x="4135530" y="4167509"/>
                  <a:pt x="4084706" y="4162045"/>
                </a:cubicBezTo>
                <a:cubicBezTo>
                  <a:pt x="3968067" y="4149594"/>
                  <a:pt x="3851682" y="4142987"/>
                  <a:pt x="3736314" y="4172337"/>
                </a:cubicBezTo>
                <a:cubicBezTo>
                  <a:pt x="3702643" y="4180253"/>
                  <a:pt x="3668235" y="4184509"/>
                  <a:pt x="3633650" y="4185043"/>
                </a:cubicBezTo>
                <a:cubicBezTo>
                  <a:pt x="3520696" y="4189109"/>
                  <a:pt x="3408122" y="4181358"/>
                  <a:pt x="3295549" y="4175005"/>
                </a:cubicBezTo>
                <a:cubicBezTo>
                  <a:pt x="3217408" y="4170558"/>
                  <a:pt x="3139394" y="4160902"/>
                  <a:pt x="3061127" y="4169034"/>
                </a:cubicBezTo>
                <a:cubicBezTo>
                  <a:pt x="3015640" y="4173735"/>
                  <a:pt x="2969772" y="4173735"/>
                  <a:pt x="2924285" y="4169034"/>
                </a:cubicBezTo>
                <a:cubicBezTo>
                  <a:pt x="2840452" y="4159212"/>
                  <a:pt x="2755870" y="4157382"/>
                  <a:pt x="2671694" y="4163570"/>
                </a:cubicBezTo>
                <a:cubicBezTo>
                  <a:pt x="2546033" y="4174370"/>
                  <a:pt x="2420500" y="4183391"/>
                  <a:pt x="2294459" y="4166238"/>
                </a:cubicBezTo>
                <a:cubicBezTo>
                  <a:pt x="2222976" y="4155006"/>
                  <a:pt x="2150298" y="4153685"/>
                  <a:pt x="2078460" y="4162300"/>
                </a:cubicBezTo>
                <a:cubicBezTo>
                  <a:pt x="1907313" y="4186314"/>
                  <a:pt x="1735785" y="4178563"/>
                  <a:pt x="1564257" y="4168653"/>
                </a:cubicBezTo>
                <a:cubicBezTo>
                  <a:pt x="1449650" y="4161918"/>
                  <a:pt x="1334536" y="4149594"/>
                  <a:pt x="1220183" y="4165857"/>
                </a:cubicBezTo>
                <a:cubicBezTo>
                  <a:pt x="1074321" y="4186186"/>
                  <a:pt x="928331" y="4179452"/>
                  <a:pt x="782087" y="4173481"/>
                </a:cubicBezTo>
                <a:cubicBezTo>
                  <a:pt x="674723" y="4169034"/>
                  <a:pt x="567232" y="4155565"/>
                  <a:pt x="459614" y="4172210"/>
                </a:cubicBezTo>
                <a:cubicBezTo>
                  <a:pt x="448535" y="4173722"/>
                  <a:pt x="437265" y="4172591"/>
                  <a:pt x="426706" y="4168907"/>
                </a:cubicBezTo>
                <a:cubicBezTo>
                  <a:pt x="385869" y="4155464"/>
                  <a:pt x="342085" y="4153660"/>
                  <a:pt x="300283" y="4163697"/>
                </a:cubicBezTo>
                <a:cubicBezTo>
                  <a:pt x="223159" y="4180596"/>
                  <a:pt x="146162" y="4187965"/>
                  <a:pt x="67640" y="4172591"/>
                </a:cubicBezTo>
                <a:lnTo>
                  <a:pt x="14015" y="4169393"/>
                </a:lnTo>
                <a:lnTo>
                  <a:pt x="28554" y="3856095"/>
                </a:lnTo>
                <a:cubicBezTo>
                  <a:pt x="30458" y="3735660"/>
                  <a:pt x="27412" y="3615306"/>
                  <a:pt x="15626" y="3495237"/>
                </a:cubicBezTo>
                <a:cubicBezTo>
                  <a:pt x="-847" y="3348740"/>
                  <a:pt x="-4304" y="3201174"/>
                  <a:pt x="5296" y="3054118"/>
                </a:cubicBezTo>
                <a:cubicBezTo>
                  <a:pt x="11786" y="2969961"/>
                  <a:pt x="18539" y="2885804"/>
                  <a:pt x="22776" y="2801522"/>
                </a:cubicBezTo>
                <a:cubicBezTo>
                  <a:pt x="28180" y="2681630"/>
                  <a:pt x="25173" y="2561524"/>
                  <a:pt x="13771" y="2442014"/>
                </a:cubicBezTo>
                <a:cubicBezTo>
                  <a:pt x="4237" y="2350879"/>
                  <a:pt x="3177" y="2259120"/>
                  <a:pt x="10593" y="2167807"/>
                </a:cubicBezTo>
                <a:cubicBezTo>
                  <a:pt x="25690" y="2012336"/>
                  <a:pt x="9931" y="1856863"/>
                  <a:pt x="5032" y="1701516"/>
                </a:cubicBezTo>
                <a:cubicBezTo>
                  <a:pt x="-3577" y="1415742"/>
                  <a:pt x="20393" y="1130095"/>
                  <a:pt x="9666" y="844320"/>
                </a:cubicBezTo>
                <a:cubicBezTo>
                  <a:pt x="3841" y="702958"/>
                  <a:pt x="16420" y="561723"/>
                  <a:pt x="9666" y="420361"/>
                </a:cubicBezTo>
                <a:cubicBezTo>
                  <a:pt x="4105" y="319805"/>
                  <a:pt x="397" y="219250"/>
                  <a:pt x="4105" y="118568"/>
                </a:cubicBezTo>
                <a:cubicBezTo>
                  <a:pt x="5164" y="91109"/>
                  <a:pt x="5826" y="63523"/>
                  <a:pt x="9534" y="36446"/>
                </a:cubicBezTo>
                <a:close/>
              </a:path>
            </a:pathLst>
          </a:custGeom>
          <a:noFill/>
          <a:extLst>
            <a:ext uri="{909E8E84-426E-40DD-AFC4-6F175D3DCCD1}">
              <a14:hiddenFill xmlns:a14="http://schemas.microsoft.com/office/drawing/2010/main">
                <a:solidFill>
                  <a:srgbClr val="FFFFFF"/>
                </a:solidFill>
              </a14:hiddenFill>
            </a:ext>
          </a:extLst>
        </p:spPr>
      </p:pic>
      <p:sp>
        <p:nvSpPr>
          <p:cNvPr id="1041" name="sketch line">
            <a:extLst>
              <a:ext uri="{FF2B5EF4-FFF2-40B4-BE49-F238E27FC236}">
                <a16:creationId xmlns:a16="http://schemas.microsoft.com/office/drawing/2014/main" id="{28C31856-6ABF-41FD-B683-B06E5FFF92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5598439"/>
            <a:ext cx="3291840" cy="18288"/>
          </a:xfrm>
          <a:custGeom>
            <a:avLst/>
            <a:gdLst>
              <a:gd name="connsiteX0" fmla="*/ 0 w 3291840"/>
              <a:gd name="connsiteY0" fmla="*/ 0 h 18288"/>
              <a:gd name="connsiteX1" fmla="*/ 658368 w 3291840"/>
              <a:gd name="connsiteY1" fmla="*/ 0 h 18288"/>
              <a:gd name="connsiteX2" fmla="*/ 1283818 w 3291840"/>
              <a:gd name="connsiteY2" fmla="*/ 0 h 18288"/>
              <a:gd name="connsiteX3" fmla="*/ 1909267 w 3291840"/>
              <a:gd name="connsiteY3" fmla="*/ 0 h 18288"/>
              <a:gd name="connsiteX4" fmla="*/ 2633472 w 3291840"/>
              <a:gd name="connsiteY4" fmla="*/ 0 h 18288"/>
              <a:gd name="connsiteX5" fmla="*/ 3291840 w 3291840"/>
              <a:gd name="connsiteY5" fmla="*/ 0 h 18288"/>
              <a:gd name="connsiteX6" fmla="*/ 3291840 w 3291840"/>
              <a:gd name="connsiteY6" fmla="*/ 18288 h 18288"/>
              <a:gd name="connsiteX7" fmla="*/ 2633472 w 3291840"/>
              <a:gd name="connsiteY7" fmla="*/ 18288 h 18288"/>
              <a:gd name="connsiteX8" fmla="*/ 2073859 w 3291840"/>
              <a:gd name="connsiteY8" fmla="*/ 18288 h 18288"/>
              <a:gd name="connsiteX9" fmla="*/ 1448410 w 3291840"/>
              <a:gd name="connsiteY9" fmla="*/ 18288 h 18288"/>
              <a:gd name="connsiteX10" fmla="*/ 822960 w 3291840"/>
              <a:gd name="connsiteY10" fmla="*/ 18288 h 18288"/>
              <a:gd name="connsiteX11" fmla="*/ 0 w 3291840"/>
              <a:gd name="connsiteY11" fmla="*/ 18288 h 18288"/>
              <a:gd name="connsiteX12" fmla="*/ 0 w 329184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792264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F931A6-A1F1-FFDA-DDBA-9CC168AF19C8}"/>
              </a:ext>
            </a:extLst>
          </p:cNvPr>
          <p:cNvSpPr>
            <a:spLocks noGrp="1"/>
          </p:cNvSpPr>
          <p:nvPr>
            <p:ph type="title"/>
          </p:nvPr>
        </p:nvSpPr>
        <p:spPr>
          <a:xfrm>
            <a:off x="838200" y="365125"/>
            <a:ext cx="10515600" cy="1325563"/>
          </a:xfrm>
        </p:spPr>
        <p:txBody>
          <a:bodyPr>
            <a:normAutofit/>
          </a:bodyPr>
          <a:lstStyle/>
          <a:p>
            <a:r>
              <a:rPr lang="en-US" sz="5000"/>
              <a:t>How does Play Therapy help children?</a:t>
            </a:r>
            <a:endParaRPr lang="en-GB" sz="50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7C5D8C2-AED4-B776-07A1-3A4FD0F5DD3C}"/>
              </a:ext>
            </a:extLst>
          </p:cNvPr>
          <p:cNvSpPr>
            <a:spLocks noGrp="1"/>
          </p:cNvSpPr>
          <p:nvPr>
            <p:ph idx="1"/>
          </p:nvPr>
        </p:nvSpPr>
        <p:spPr>
          <a:xfrm>
            <a:off x="838200" y="1929384"/>
            <a:ext cx="10515600" cy="4251960"/>
          </a:xfrm>
        </p:spPr>
        <p:txBody>
          <a:bodyPr>
            <a:normAutofit/>
          </a:bodyPr>
          <a:lstStyle/>
          <a:p>
            <a:r>
              <a:rPr lang="en-US" sz="2000" b="1" i="0" dirty="0">
                <a:effectLst/>
                <a:latin typeface="Open Sans" panose="020B0606030504020204" pitchFamily="34" charset="0"/>
              </a:rPr>
              <a:t>Play is vital to every child’s social, emotional, cognitive, physical, creative and language development. I</a:t>
            </a:r>
            <a:r>
              <a:rPr lang="en-US" sz="2000" b="0" i="0" dirty="0">
                <a:effectLst/>
                <a:latin typeface="Open Sans" panose="020B0606030504020204" pitchFamily="34" charset="0"/>
              </a:rPr>
              <a:t>t helps make learning concrete for all children and young people including those for whom verbal communication may be difficult.</a:t>
            </a:r>
          </a:p>
          <a:p>
            <a:r>
              <a:rPr lang="en-US" sz="2000" b="1" i="0" dirty="0">
                <a:effectLst/>
                <a:latin typeface="Open Sans" panose="020B0606030504020204" pitchFamily="34" charset="0"/>
              </a:rPr>
              <a:t>Play Therapy helps children in a variety of ways</a:t>
            </a:r>
            <a:r>
              <a:rPr lang="en-US" sz="2000" b="0" i="0" dirty="0">
                <a:effectLst/>
                <a:latin typeface="Open Sans" panose="020B0606030504020204" pitchFamily="34" charset="0"/>
              </a:rPr>
              <a:t>. Children receive emotional support and can learn to understand more about their own feelings and thoughts. Sometimes they may re-enact or play out traumatic or difficult life experiences in order to make sense of their past and cope better with their future. Children may also learn to manage relationships and conflicts in more appropriate ways.</a:t>
            </a:r>
          </a:p>
          <a:p>
            <a:r>
              <a:rPr lang="en-US" sz="2000" b="1" i="0" dirty="0">
                <a:effectLst/>
                <a:latin typeface="Open Sans" panose="020B0606030504020204" pitchFamily="34" charset="0"/>
              </a:rPr>
              <a:t>The outcomes of Play Therapy </a:t>
            </a:r>
            <a:r>
              <a:rPr lang="en-US" sz="2000" b="0" i="0" dirty="0">
                <a:effectLst/>
                <a:latin typeface="Open Sans" panose="020B0606030504020204" pitchFamily="34" charset="0"/>
              </a:rPr>
              <a:t>may be general e.g. a reduction in anxiety and raised self-esteem, or more specific such as a change in </a:t>
            </a:r>
            <a:r>
              <a:rPr lang="en-US" sz="2000" b="0" i="0" dirty="0" err="1">
                <a:effectLst/>
                <a:latin typeface="Open Sans" panose="020B0606030504020204" pitchFamily="34" charset="0"/>
              </a:rPr>
              <a:t>behaviour</a:t>
            </a:r>
            <a:r>
              <a:rPr lang="en-US" sz="2000" b="0" i="0" dirty="0">
                <a:effectLst/>
                <a:latin typeface="Open Sans" panose="020B0606030504020204" pitchFamily="34" charset="0"/>
              </a:rPr>
              <a:t> and improved relations with family and friends.</a:t>
            </a:r>
          </a:p>
          <a:p>
            <a:endParaRPr lang="en-GB" sz="2000" dirty="0"/>
          </a:p>
        </p:txBody>
      </p:sp>
    </p:spTree>
    <p:extLst>
      <p:ext uri="{BB962C8B-B14F-4D97-AF65-F5344CB8AC3E}">
        <p14:creationId xmlns:p14="http://schemas.microsoft.com/office/powerpoint/2010/main" val="8662532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4B53C9-54BD-842D-327E-ECD3F0EEC0ED}"/>
              </a:ext>
            </a:extLst>
          </p:cNvPr>
          <p:cNvSpPr>
            <a:spLocks noGrp="1"/>
          </p:cNvSpPr>
          <p:nvPr>
            <p:ph type="title"/>
          </p:nvPr>
        </p:nvSpPr>
        <p:spPr>
          <a:xfrm>
            <a:off x="838200" y="365125"/>
            <a:ext cx="10515600" cy="1325563"/>
          </a:xfrm>
        </p:spPr>
        <p:txBody>
          <a:bodyPr>
            <a:normAutofit/>
          </a:bodyPr>
          <a:lstStyle/>
          <a:p>
            <a:r>
              <a:rPr lang="en-US" sz="5400"/>
              <a:t>What do Play Therapists do?</a:t>
            </a:r>
            <a:endParaRPr lang="en-GB"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1FA22BE-FF1A-4C9E-2E61-63778FC9C05D}"/>
              </a:ext>
            </a:extLst>
          </p:cNvPr>
          <p:cNvSpPr>
            <a:spLocks noGrp="1"/>
          </p:cNvSpPr>
          <p:nvPr>
            <p:ph idx="1"/>
          </p:nvPr>
        </p:nvSpPr>
        <p:spPr>
          <a:xfrm>
            <a:off x="838200" y="1929384"/>
            <a:ext cx="10515600" cy="4251960"/>
          </a:xfrm>
        </p:spPr>
        <p:txBody>
          <a:bodyPr>
            <a:normAutofit/>
          </a:bodyPr>
          <a:lstStyle/>
          <a:p>
            <a:r>
              <a:rPr lang="en-US" sz="2200" b="0" i="0">
                <a:effectLst/>
                <a:latin typeface="Open Sans" panose="020B0606030504020204" pitchFamily="34" charset="0"/>
              </a:rPr>
              <a:t>Play therapists work with children aged between three and eleven years of age, and occasionally adolescents, suffering from a range of psychological difficulties and complex life experiences. Psychological difficulties include depression, anxiety, aggression, learning difficulties and ADHD. Difficult life experiences include abuse, grief, family breakdown, domestic violence and trauma. A professionally trained play therapist helps a child to increase insight, to decrease internal conflict and to increase resiliency, coping and emotional literacy. Play therapists work closely with the child’s parents/carers throughout the play therapy intervention and occasionally undertake parent-child relationship interventions.</a:t>
            </a:r>
            <a:endParaRPr lang="en-GB" sz="2200"/>
          </a:p>
        </p:txBody>
      </p:sp>
    </p:spTree>
    <p:extLst>
      <p:ext uri="{BB962C8B-B14F-4D97-AF65-F5344CB8AC3E}">
        <p14:creationId xmlns:p14="http://schemas.microsoft.com/office/powerpoint/2010/main" val="14601280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E4790F-0545-E3B0-49FD-24F043DAE111}"/>
              </a:ext>
            </a:extLst>
          </p:cNvPr>
          <p:cNvSpPr>
            <a:spLocks noGrp="1"/>
          </p:cNvSpPr>
          <p:nvPr>
            <p:ph type="title"/>
          </p:nvPr>
        </p:nvSpPr>
        <p:spPr>
          <a:xfrm>
            <a:off x="838200" y="365125"/>
            <a:ext cx="10515600" cy="1325563"/>
          </a:xfrm>
        </p:spPr>
        <p:txBody>
          <a:bodyPr>
            <a:normAutofit/>
          </a:bodyPr>
          <a:lstStyle/>
          <a:p>
            <a:r>
              <a:rPr lang="en-US" sz="5400"/>
              <a:t>How long does Play Therapy take?</a:t>
            </a:r>
            <a:endParaRPr lang="en-GB"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67C9A6B-F204-04C0-86D9-1C65F2DCA08C}"/>
              </a:ext>
            </a:extLst>
          </p:cNvPr>
          <p:cNvSpPr>
            <a:spLocks noGrp="1"/>
          </p:cNvSpPr>
          <p:nvPr>
            <p:ph idx="1"/>
          </p:nvPr>
        </p:nvSpPr>
        <p:spPr>
          <a:xfrm>
            <a:off x="838200" y="1929384"/>
            <a:ext cx="10515600" cy="4251960"/>
          </a:xfrm>
        </p:spPr>
        <p:txBody>
          <a:bodyPr>
            <a:normAutofit/>
          </a:bodyPr>
          <a:lstStyle/>
          <a:p>
            <a:pPr marL="0" indent="0">
              <a:buNone/>
            </a:pPr>
            <a:r>
              <a:rPr lang="en-US" sz="2200" b="0" i="0">
                <a:effectLst/>
                <a:latin typeface="Open Sans" panose="020B0606030504020204" pitchFamily="34" charset="0"/>
              </a:rPr>
              <a:t>Some children will respond to a short term intervention (for example up to 12 sessions). However, when problems have persisted for a long time or are complicated a longer-term intervention may be required. In these circumstances some Play Therapists have worked with children for two years or more. Sessions are usually once a week and consistency on a regular day and at the same time and place is very important for developing a trusting relationship. Unplanned missed sessions may disrupt the progress.</a:t>
            </a:r>
            <a:endParaRPr lang="en-GB" sz="2200"/>
          </a:p>
        </p:txBody>
      </p:sp>
    </p:spTree>
    <p:extLst>
      <p:ext uri="{BB962C8B-B14F-4D97-AF65-F5344CB8AC3E}">
        <p14:creationId xmlns:p14="http://schemas.microsoft.com/office/powerpoint/2010/main" val="14670615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2CE2BE-5EAC-6004-6F92-1ED572EB38AE}"/>
              </a:ext>
            </a:extLst>
          </p:cNvPr>
          <p:cNvSpPr>
            <a:spLocks noGrp="1"/>
          </p:cNvSpPr>
          <p:nvPr>
            <p:ph type="title"/>
          </p:nvPr>
        </p:nvSpPr>
        <p:spPr>
          <a:xfrm>
            <a:off x="838200" y="365125"/>
            <a:ext cx="10515600" cy="1325563"/>
          </a:xfrm>
        </p:spPr>
        <p:txBody>
          <a:bodyPr>
            <a:normAutofit/>
          </a:bodyPr>
          <a:lstStyle/>
          <a:p>
            <a:r>
              <a:rPr lang="en-US" sz="5400"/>
              <a:t>Confidentiality in Play Therapy</a:t>
            </a:r>
            <a:endParaRPr lang="en-GB"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A65A889-3547-3D51-5F35-1D650D23E7CB}"/>
              </a:ext>
            </a:extLst>
          </p:cNvPr>
          <p:cNvSpPr>
            <a:spLocks noGrp="1"/>
          </p:cNvSpPr>
          <p:nvPr>
            <p:ph idx="1"/>
          </p:nvPr>
        </p:nvSpPr>
        <p:spPr>
          <a:xfrm>
            <a:off x="838200" y="1929384"/>
            <a:ext cx="10515600" cy="4251960"/>
          </a:xfrm>
        </p:spPr>
        <p:txBody>
          <a:bodyPr>
            <a:normAutofit/>
          </a:bodyPr>
          <a:lstStyle/>
          <a:p>
            <a:r>
              <a:rPr lang="en-US" sz="2200" b="0" i="0">
                <a:effectLst/>
                <a:latin typeface="Open Sans" panose="020B0606030504020204" pitchFamily="34" charset="0"/>
              </a:rPr>
              <a:t>Information that you share about your child and family will usually be kept confidential. A Play Therapist may share information with other colleagues and professionals for the benefit of your child with your permission. A Play Therapist must share information with other professionals if they are concerned that a child is being harmed, hurting others or themselves. They will usually talk to you about this first.</a:t>
            </a:r>
          </a:p>
          <a:p>
            <a:r>
              <a:rPr lang="en-US" sz="2200" b="0" i="0">
                <a:effectLst/>
                <a:latin typeface="Open Sans" panose="020B0606030504020204" pitchFamily="34" charset="0"/>
              </a:rPr>
              <a:t>Your child’s Play Therapist will meet with you at regular intervals to discuss progress in therapy sessions and any changes and developments you have witnessed or experienced at home. However the Play Therapist will not disclose specific details of what your child has played. This is important in order to maintain your child’s trust and feelings of safety with the therapist.</a:t>
            </a:r>
          </a:p>
          <a:p>
            <a:endParaRPr lang="en-GB" sz="2200"/>
          </a:p>
        </p:txBody>
      </p:sp>
    </p:spTree>
    <p:extLst>
      <p:ext uri="{BB962C8B-B14F-4D97-AF65-F5344CB8AC3E}">
        <p14:creationId xmlns:p14="http://schemas.microsoft.com/office/powerpoint/2010/main" val="36894718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830B9-E72D-5404-EFB9-CC9AF10DC352}"/>
              </a:ext>
            </a:extLst>
          </p:cNvPr>
          <p:cNvSpPr>
            <a:spLocks noGrp="1"/>
          </p:cNvSpPr>
          <p:nvPr>
            <p:ph type="title"/>
          </p:nvPr>
        </p:nvSpPr>
        <p:spPr>
          <a:xfrm>
            <a:off x="8174735" y="640081"/>
            <a:ext cx="3377183" cy="3708895"/>
          </a:xfrm>
          <a:noFill/>
        </p:spPr>
        <p:txBody>
          <a:bodyPr vert="horz" lIns="91440" tIns="45720" rIns="91440" bIns="45720" rtlCol="0" anchor="b">
            <a:normAutofit/>
          </a:bodyPr>
          <a:lstStyle/>
          <a:p>
            <a:r>
              <a:rPr lang="en-US" sz="5100">
                <a:solidFill>
                  <a:schemeClr val="accent1"/>
                </a:solidFill>
              </a:rPr>
              <a:t>Pause for Reflection – your own play history </a:t>
            </a:r>
          </a:p>
        </p:txBody>
      </p:sp>
      <p:pic>
        <p:nvPicPr>
          <p:cNvPr id="2050" name="Picture 2">
            <a:extLst>
              <a:ext uri="{FF2B5EF4-FFF2-40B4-BE49-F238E27FC236}">
                <a16:creationId xmlns:a16="http://schemas.microsoft.com/office/drawing/2014/main" id="{13E7D538-B28D-0A9F-DFC6-F05B869DAF27}"/>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22485" r="15989"/>
          <a:stretch/>
        </p:blipFill>
        <p:spPr bwMode="auto">
          <a:xfrm>
            <a:off x="20" y="10"/>
            <a:ext cx="7534636"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14127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4E5B84-D374-22FE-C4BA-1359085FAC5D}"/>
              </a:ext>
            </a:extLst>
          </p:cNvPr>
          <p:cNvSpPr>
            <a:spLocks noGrp="1"/>
          </p:cNvSpPr>
          <p:nvPr>
            <p:ph type="title"/>
          </p:nvPr>
        </p:nvSpPr>
        <p:spPr>
          <a:xfrm>
            <a:off x="841248" y="548640"/>
            <a:ext cx="3600860" cy="5431536"/>
          </a:xfrm>
        </p:spPr>
        <p:txBody>
          <a:bodyPr>
            <a:normAutofit/>
          </a:bodyPr>
          <a:lstStyle/>
          <a:p>
            <a:r>
              <a:rPr lang="en-US" sz="5000"/>
              <a:t>Thoughts and Reflections…</a:t>
            </a:r>
            <a:endParaRPr lang="en-GB" sz="50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52101F3-8949-81BC-889E-470B58B9E7CA}"/>
              </a:ext>
            </a:extLst>
          </p:cNvPr>
          <p:cNvSpPr>
            <a:spLocks noGrp="1"/>
          </p:cNvSpPr>
          <p:nvPr>
            <p:ph idx="1"/>
          </p:nvPr>
        </p:nvSpPr>
        <p:spPr>
          <a:xfrm>
            <a:off x="5126418" y="552091"/>
            <a:ext cx="6224335" cy="5431536"/>
          </a:xfrm>
        </p:spPr>
        <p:txBody>
          <a:bodyPr anchor="ctr">
            <a:normAutofit/>
          </a:bodyPr>
          <a:lstStyle/>
          <a:p>
            <a:pPr marL="0" indent="0">
              <a:buNone/>
            </a:pPr>
            <a:r>
              <a:rPr lang="en-GB" sz="2200" i="1" dirty="0">
                <a:effectLst/>
                <a:latin typeface="Calibri" panose="020F0502020204030204" pitchFamily="34" charset="0"/>
                <a:ea typeface="Calibri" panose="020F0502020204030204" pitchFamily="34" charset="0"/>
                <a:cs typeface="Calibri" panose="020F0502020204030204" pitchFamily="34" charset="0"/>
              </a:rPr>
              <a:t>It is in playing and only in playing that the individual child or adult is able to be creative and to use the whole personality, and it is only in being creative the individual discovers the self” (Winnicott, 1971).</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200" dirty="0"/>
          </a:p>
        </p:txBody>
      </p:sp>
    </p:spTree>
    <p:extLst>
      <p:ext uri="{BB962C8B-B14F-4D97-AF65-F5344CB8AC3E}">
        <p14:creationId xmlns:p14="http://schemas.microsoft.com/office/powerpoint/2010/main" val="10802713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0F878FE5-E671-D9F6-3432-FAF1357B13F1}"/>
              </a:ext>
            </a:extLst>
          </p:cNvPr>
          <p:cNvSpPr>
            <a:spLocks noGrp="1"/>
          </p:cNvSpPr>
          <p:nvPr>
            <p:ph type="title"/>
          </p:nvPr>
        </p:nvSpPr>
        <p:spPr>
          <a:xfrm>
            <a:off x="841248" y="548640"/>
            <a:ext cx="3600860" cy="5431536"/>
          </a:xfrm>
        </p:spPr>
        <p:txBody>
          <a:bodyPr>
            <a:normAutofit/>
          </a:bodyPr>
          <a:lstStyle/>
          <a:p>
            <a:r>
              <a:rPr lang="en-US" sz="5400" dirty="0"/>
              <a:t>Play Therapy with Adults…</a:t>
            </a:r>
            <a:endParaRPr lang="en-GB" sz="5400" dirty="0"/>
          </a:p>
        </p:txBody>
      </p:sp>
      <p:sp>
        <p:nvSpPr>
          <p:cNvPr id="13"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9B10F204-5B85-741E-C90B-64D65BF3CEFE}"/>
              </a:ext>
            </a:extLst>
          </p:cNvPr>
          <p:cNvSpPr>
            <a:spLocks noGrp="1"/>
          </p:cNvSpPr>
          <p:nvPr>
            <p:ph idx="1"/>
          </p:nvPr>
        </p:nvSpPr>
        <p:spPr>
          <a:xfrm>
            <a:off x="5126418" y="552091"/>
            <a:ext cx="6224335" cy="5431536"/>
          </a:xfrm>
        </p:spPr>
        <p:txBody>
          <a:bodyPr anchor="ctr">
            <a:normAutofit/>
          </a:bodyPr>
          <a:lstStyle/>
          <a:p>
            <a:r>
              <a:rPr lang="en-GB" sz="2200" i="1" dirty="0">
                <a:effectLst/>
                <a:latin typeface="Calibri" panose="020F0502020204030204" pitchFamily="34" charset="0"/>
                <a:ea typeface="Calibri" panose="020F0502020204030204" pitchFamily="34" charset="0"/>
                <a:cs typeface="Calibri" panose="020F0502020204030204" pitchFamily="34" charset="0"/>
              </a:rPr>
              <a:t>“It is utterly wonderful work because it brings an enormous depth to the process. Often, when talking, we only see the ‘now’ while hearing about the ‘then.’ Engrossed in play, however, the ‘then’ comes fully into the room. Look into the eyes of the person smashing clay and you see the moment and truth of the pain, not just the memory. It is awesome.” –Charles Schaefer (Play Therapy with Adults)</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200" dirty="0"/>
          </a:p>
        </p:txBody>
      </p:sp>
    </p:spTree>
    <p:extLst>
      <p:ext uri="{BB962C8B-B14F-4D97-AF65-F5344CB8AC3E}">
        <p14:creationId xmlns:p14="http://schemas.microsoft.com/office/powerpoint/2010/main" val="3640593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E19AB6-8D09-6967-D3AE-150537C5FBB4}"/>
              </a:ext>
            </a:extLst>
          </p:cNvPr>
          <p:cNvSpPr>
            <a:spLocks noGrp="1"/>
          </p:cNvSpPr>
          <p:nvPr>
            <p:ph type="title"/>
          </p:nvPr>
        </p:nvSpPr>
        <p:spPr>
          <a:xfrm>
            <a:off x="841248" y="548640"/>
            <a:ext cx="3600860" cy="5431536"/>
          </a:xfrm>
        </p:spPr>
        <p:txBody>
          <a:bodyPr>
            <a:normAutofit/>
          </a:bodyPr>
          <a:lstStyle/>
          <a:p>
            <a:r>
              <a:rPr lang="en-US" sz="5400" dirty="0"/>
              <a:t>Benefits of play and creativity to heal trauma</a:t>
            </a:r>
            <a:endParaRPr lang="en-GB" sz="5400" dirty="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29687C9-EE52-E99E-4D3F-E8F69EE50B05}"/>
              </a:ext>
            </a:extLst>
          </p:cNvPr>
          <p:cNvSpPr>
            <a:spLocks noGrp="1"/>
          </p:cNvSpPr>
          <p:nvPr>
            <p:ph idx="1"/>
          </p:nvPr>
        </p:nvSpPr>
        <p:spPr>
          <a:xfrm>
            <a:off x="5126418" y="552091"/>
            <a:ext cx="6224335" cy="5431536"/>
          </a:xfrm>
        </p:spPr>
        <p:txBody>
          <a:bodyPr anchor="ctr">
            <a:normAutofit/>
          </a:bodyPr>
          <a:lstStyle/>
          <a:p>
            <a:pPr marL="342900" lvl="0" indent="-342900" fontAlgn="base">
              <a:spcAft>
                <a:spcPts val="800"/>
              </a:spcAft>
              <a:buSzPts val="1000"/>
              <a:buFont typeface="Symbol" panose="05050102010706020507" pitchFamily="18" charset="2"/>
              <a:buChar char=""/>
              <a:tabLst>
                <a:tab pos="457200" algn="l"/>
              </a:tabLst>
            </a:pPr>
            <a:r>
              <a:rPr lang="en-GB" sz="1500" dirty="0">
                <a:effectLst/>
                <a:latin typeface="Calibri" panose="020F0502020204030204" pitchFamily="34" charset="0"/>
                <a:ea typeface="Times New Roman" panose="02020603050405020304" pitchFamily="18" charset="0"/>
                <a:cs typeface="Calibri" panose="020F0502020204030204" pitchFamily="34" charset="0"/>
              </a:rPr>
              <a:t>Stress levels increase cortisol levels.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fontAlgn="base">
              <a:spcAft>
                <a:spcPts val="800"/>
              </a:spcAft>
              <a:buSzPts val="1000"/>
              <a:buFont typeface="Symbol" panose="05050102010706020507" pitchFamily="18" charset="2"/>
              <a:buChar char=""/>
              <a:tabLst>
                <a:tab pos="457200" algn="l"/>
              </a:tabLst>
            </a:pPr>
            <a:r>
              <a:rPr lang="en-GB" sz="1500" dirty="0">
                <a:effectLst/>
                <a:latin typeface="Calibri" panose="020F0502020204030204" pitchFamily="34" charset="0"/>
                <a:ea typeface="Times New Roman" panose="02020603050405020304" pitchFamily="18" charset="0"/>
                <a:cs typeface="Calibri" panose="020F0502020204030204" pitchFamily="34" charset="0"/>
              </a:rPr>
              <a:t>Cortisol affects the rate at which neurons are either added or subtracted from the hippocampus.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fontAlgn="base">
              <a:spcAft>
                <a:spcPts val="800"/>
              </a:spcAft>
              <a:buSzPts val="1000"/>
              <a:buFont typeface="Symbol" panose="05050102010706020507" pitchFamily="18" charset="2"/>
              <a:buChar char=""/>
              <a:tabLst>
                <a:tab pos="457200" algn="l"/>
              </a:tabLst>
            </a:pPr>
            <a:r>
              <a:rPr lang="en-GB" sz="1500" dirty="0">
                <a:effectLst/>
                <a:latin typeface="Calibri" panose="020F0502020204030204" pitchFamily="34" charset="0"/>
                <a:ea typeface="Times New Roman" panose="02020603050405020304" pitchFamily="18" charset="0"/>
                <a:cs typeface="Calibri" panose="020F0502020204030204" pitchFamily="34" charset="0"/>
              </a:rPr>
              <a:t>The hippocampus (located in the mid-brain) is the central organ for learning and can be reduced in size when neurons are lost. This means duration of stress or trauma has a direct impact on an individual’s ability to learn and retain information. Another part of the brain, the amygdala, is important to discuss and understand as it is involved in processing fear. The amygdala develops the slowest and actually increases in volume when exposed to trauma and stress. Stress can cause it to modify the direction of brain development. If the adult client experienced trauma as a child, the effects of modified brain development might not become apparent for years until the brain’s synaptic organization is complete (Gross, 2013). This means that adults can show latent effects of childhood trauma.</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fontAlgn="base">
              <a:spcAft>
                <a:spcPts val="1500"/>
              </a:spcAft>
              <a:buSzPts val="1000"/>
              <a:buFont typeface="Symbol" panose="05050102010706020507" pitchFamily="18" charset="2"/>
              <a:buChar char=""/>
              <a:tabLst>
                <a:tab pos="457200" algn="l"/>
              </a:tabLst>
            </a:pPr>
            <a:r>
              <a:rPr lang="en-GB" sz="1500" dirty="0">
                <a:effectLst/>
                <a:latin typeface="Calibri" panose="020F0502020204030204" pitchFamily="34" charset="0"/>
                <a:ea typeface="Times New Roman" panose="02020603050405020304" pitchFamily="18" charset="0"/>
                <a:cs typeface="Calibri" panose="020F0502020204030204" pitchFamily="34" charset="0"/>
              </a:rPr>
              <a:t>Play helps to restore brain chemistry and causes the whole brain to operate in a more efficient way.</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fontAlgn="base">
              <a:spcAft>
                <a:spcPts val="1500"/>
              </a:spcAft>
              <a:buSzPts val="1000"/>
              <a:buFont typeface="Symbol" panose="05050102010706020507" pitchFamily="18" charset="2"/>
              <a:buChar char=""/>
              <a:tabLst>
                <a:tab pos="457200" algn="l"/>
              </a:tabLst>
            </a:pPr>
            <a:r>
              <a:rPr lang="en-GB" sz="1500" dirty="0">
                <a:effectLst/>
                <a:latin typeface="Calibri" panose="020F0502020204030204" pitchFamily="34" charset="0"/>
                <a:ea typeface="Times New Roman" panose="02020603050405020304" pitchFamily="18" charset="0"/>
                <a:cs typeface="Calibri" panose="020F0502020204030204" pitchFamily="34" charset="0"/>
              </a:rPr>
              <a:t>Physical motion also invites release of stress/tension</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500" dirty="0"/>
          </a:p>
        </p:txBody>
      </p:sp>
    </p:spTree>
    <p:extLst>
      <p:ext uri="{BB962C8B-B14F-4D97-AF65-F5344CB8AC3E}">
        <p14:creationId xmlns:p14="http://schemas.microsoft.com/office/powerpoint/2010/main" val="34354577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D8F1113-2E3C-46E3-B54F-B7F421EEF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465DDECC-A11E-434E-87B2-8997CD3832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5" name="Freeform 5">
              <a:extLst>
                <a:ext uri="{FF2B5EF4-FFF2-40B4-BE49-F238E27FC236}">
                  <a16:creationId xmlns:a16="http://schemas.microsoft.com/office/drawing/2014/main" id="{B54A4D14-513F-4121-92D3-5CCB468962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6">
              <a:extLst>
                <a:ext uri="{FF2B5EF4-FFF2-40B4-BE49-F238E27FC236}">
                  <a16:creationId xmlns:a16="http://schemas.microsoft.com/office/drawing/2014/main" id="{6C3411F1-AD17-499D-AFEF-2F300F6DF0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7">
              <a:extLst>
                <a:ext uri="{FF2B5EF4-FFF2-40B4-BE49-F238E27FC236}">
                  <a16:creationId xmlns:a16="http://schemas.microsoft.com/office/drawing/2014/main" id="{60BF2CBE-B1E9-4C42-89DC-C35E4E6516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8">
              <a:extLst>
                <a:ext uri="{FF2B5EF4-FFF2-40B4-BE49-F238E27FC236}">
                  <a16:creationId xmlns:a16="http://schemas.microsoft.com/office/drawing/2014/main" id="{72C95A87-DCDB-41C4-B774-744B3ECBE8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9">
              <a:extLst>
                <a:ext uri="{FF2B5EF4-FFF2-40B4-BE49-F238E27FC236}">
                  <a16:creationId xmlns:a16="http://schemas.microsoft.com/office/drawing/2014/main" id="{BCB97515-32FF-43A6-A51C-B140193ABB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0">
              <a:extLst>
                <a:ext uri="{FF2B5EF4-FFF2-40B4-BE49-F238E27FC236}">
                  <a16:creationId xmlns:a16="http://schemas.microsoft.com/office/drawing/2014/main" id="{9C6379D3-7045-4B76-9409-6D23D753D0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1">
              <a:extLst>
                <a:ext uri="{FF2B5EF4-FFF2-40B4-BE49-F238E27FC236}">
                  <a16:creationId xmlns:a16="http://schemas.microsoft.com/office/drawing/2014/main" id="{7C324CDD-B30F-47DD-8627-E2171D5E83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2">
              <a:extLst>
                <a:ext uri="{FF2B5EF4-FFF2-40B4-BE49-F238E27FC236}">
                  <a16:creationId xmlns:a16="http://schemas.microsoft.com/office/drawing/2014/main" id="{61B1C1DE-4201-4989-BE65-41ADC2472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3">
              <a:extLst>
                <a:ext uri="{FF2B5EF4-FFF2-40B4-BE49-F238E27FC236}">
                  <a16:creationId xmlns:a16="http://schemas.microsoft.com/office/drawing/2014/main" id="{0A9092BE-A36C-4833-8E71-2850F4AF7C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4">
              <a:extLst>
                <a:ext uri="{FF2B5EF4-FFF2-40B4-BE49-F238E27FC236}">
                  <a16:creationId xmlns:a16="http://schemas.microsoft.com/office/drawing/2014/main" id="{806398CC-D327-4E06-838C-31119BD56F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5">
              <a:extLst>
                <a:ext uri="{FF2B5EF4-FFF2-40B4-BE49-F238E27FC236}">
                  <a16:creationId xmlns:a16="http://schemas.microsoft.com/office/drawing/2014/main" id="{1E3F0C5B-76A9-4A8F-A1CB-35C0DE83A8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6">
              <a:extLst>
                <a:ext uri="{FF2B5EF4-FFF2-40B4-BE49-F238E27FC236}">
                  <a16:creationId xmlns:a16="http://schemas.microsoft.com/office/drawing/2014/main" id="{70A741CC-E736-448A-A94E-5C8BB9711D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7">
              <a:extLst>
                <a:ext uri="{FF2B5EF4-FFF2-40B4-BE49-F238E27FC236}">
                  <a16:creationId xmlns:a16="http://schemas.microsoft.com/office/drawing/2014/main" id="{202722D1-549B-407E-BF75-2A1E8DB5BA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18">
              <a:extLst>
                <a:ext uri="{FF2B5EF4-FFF2-40B4-BE49-F238E27FC236}">
                  <a16:creationId xmlns:a16="http://schemas.microsoft.com/office/drawing/2014/main" id="{5CA8D742-18BD-41B5-9C00-FCFFAED257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19">
              <a:extLst>
                <a:ext uri="{FF2B5EF4-FFF2-40B4-BE49-F238E27FC236}">
                  <a16:creationId xmlns:a16="http://schemas.microsoft.com/office/drawing/2014/main" id="{8BF81081-4C33-488E-A37E-B95567D0BF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0">
              <a:extLst>
                <a:ext uri="{FF2B5EF4-FFF2-40B4-BE49-F238E27FC236}">
                  <a16:creationId xmlns:a16="http://schemas.microsoft.com/office/drawing/2014/main" id="{462F0DE0-CEBA-420B-8032-FB60893B8E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1">
              <a:extLst>
                <a:ext uri="{FF2B5EF4-FFF2-40B4-BE49-F238E27FC236}">
                  <a16:creationId xmlns:a16="http://schemas.microsoft.com/office/drawing/2014/main" id="{79C8D19E-E3D6-45A6-BCA2-5918A37D7A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2">
              <a:extLst>
                <a:ext uri="{FF2B5EF4-FFF2-40B4-BE49-F238E27FC236}">
                  <a16:creationId xmlns:a16="http://schemas.microsoft.com/office/drawing/2014/main" id="{43280283-E04A-43CA-BFA1-F285486A2F0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3">
              <a:extLst>
                <a:ext uri="{FF2B5EF4-FFF2-40B4-BE49-F238E27FC236}">
                  <a16:creationId xmlns:a16="http://schemas.microsoft.com/office/drawing/2014/main" id="{38328CB6-0FC5-4AEA-BC7E-489267CB6F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EC2CECB5-B7DD-390B-2EFB-923EBBED32FE}"/>
              </a:ext>
            </a:extLst>
          </p:cNvPr>
          <p:cNvSpPr>
            <a:spLocks noGrp="1"/>
          </p:cNvSpPr>
          <p:nvPr>
            <p:ph type="title"/>
          </p:nvPr>
        </p:nvSpPr>
        <p:spPr>
          <a:xfrm>
            <a:off x="2047793" y="4614902"/>
            <a:ext cx="8081960" cy="943954"/>
          </a:xfrm>
        </p:spPr>
        <p:txBody>
          <a:bodyPr vert="horz" lIns="91440" tIns="45720" rIns="91440" bIns="45720" rtlCol="0" anchor="b">
            <a:normAutofit/>
          </a:bodyPr>
          <a:lstStyle/>
          <a:p>
            <a:pPr algn="ctr"/>
            <a:r>
              <a:rPr lang="en-US" sz="4000" kern="1200">
                <a:solidFill>
                  <a:schemeClr val="tx1"/>
                </a:solidFill>
                <a:latin typeface="+mj-lt"/>
                <a:ea typeface="+mj-ea"/>
                <a:cs typeface="+mj-cs"/>
              </a:rPr>
              <a:t>In session with Gary Landreth</a:t>
            </a:r>
          </a:p>
        </p:txBody>
      </p:sp>
      <p:sp>
        <p:nvSpPr>
          <p:cNvPr id="35" name="Isosceles Triangle 39">
            <a:extLst>
              <a:ext uri="{FF2B5EF4-FFF2-40B4-BE49-F238E27FC236}">
                <a16:creationId xmlns:a16="http://schemas.microsoft.com/office/drawing/2014/main" id="{4F37E7FB-7372-47E3-914E-7CF7E94B1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892384" y="4386808"/>
            <a:ext cx="407233" cy="351063"/>
          </a:xfrm>
          <a:prstGeom prst="triangle">
            <a:avLst/>
          </a:prstGeom>
          <a:solidFill>
            <a:srgbClr val="A7C47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16E168E2-3256-43A5-9298-9E5A6AE8F7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2847" y="954593"/>
            <a:ext cx="6086306" cy="3432215"/>
          </a:xfrm>
          <a:prstGeom prst="rect">
            <a:avLst/>
          </a:prstGeom>
          <a:solidFill>
            <a:schemeClr val="bg1"/>
          </a:solidFill>
          <a:ln w="19050">
            <a:solidFill>
              <a:srgbClr val="A7C479"/>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Online Media 6" title="Child-Centered Play Therapy DVD Preview">
            <a:hlinkClick r:id="" action="ppaction://media"/>
            <a:extLst>
              <a:ext uri="{FF2B5EF4-FFF2-40B4-BE49-F238E27FC236}">
                <a16:creationId xmlns:a16="http://schemas.microsoft.com/office/drawing/2014/main" id="{956FE943-BB79-5A61-7393-D2954891016B}"/>
              </a:ext>
            </a:extLst>
          </p:cNvPr>
          <p:cNvPicPr>
            <a:picLocks noGrp="1" noRot="1" noChangeAspect="1"/>
          </p:cNvPicPr>
          <p:nvPr>
            <p:ph idx="1"/>
            <a:videoFile r:link="rId1"/>
          </p:nvPr>
        </p:nvPicPr>
        <p:blipFill>
          <a:blip r:embed="rId3"/>
          <a:stretch>
            <a:fillRect/>
          </a:stretch>
        </p:blipFill>
        <p:spPr>
          <a:xfrm>
            <a:off x="3352800" y="1120792"/>
            <a:ext cx="5486400" cy="3099816"/>
          </a:xfrm>
          <a:prstGeom prst="rect">
            <a:avLst/>
          </a:prstGeom>
          <a:ln w="12700">
            <a:noFill/>
          </a:ln>
        </p:spPr>
      </p:pic>
    </p:spTree>
    <p:extLst>
      <p:ext uri="{BB962C8B-B14F-4D97-AF65-F5344CB8AC3E}">
        <p14:creationId xmlns:p14="http://schemas.microsoft.com/office/powerpoint/2010/main" val="3354161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D8F1113-2E3C-46E3-B54F-B7F421EEF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465DDECC-A11E-434E-87B2-8997CD3832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2" name="Freeform 5">
              <a:extLst>
                <a:ext uri="{FF2B5EF4-FFF2-40B4-BE49-F238E27FC236}">
                  <a16:creationId xmlns:a16="http://schemas.microsoft.com/office/drawing/2014/main" id="{B54A4D14-513F-4121-92D3-5CCB468962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6">
              <a:extLst>
                <a:ext uri="{FF2B5EF4-FFF2-40B4-BE49-F238E27FC236}">
                  <a16:creationId xmlns:a16="http://schemas.microsoft.com/office/drawing/2014/main" id="{6C3411F1-AD17-499D-AFEF-2F300F6DF0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60BF2CBE-B1E9-4C42-89DC-C35E4E6516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8">
              <a:extLst>
                <a:ext uri="{FF2B5EF4-FFF2-40B4-BE49-F238E27FC236}">
                  <a16:creationId xmlns:a16="http://schemas.microsoft.com/office/drawing/2014/main" id="{72C95A87-DCDB-41C4-B774-744B3ECBE8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9">
              <a:extLst>
                <a:ext uri="{FF2B5EF4-FFF2-40B4-BE49-F238E27FC236}">
                  <a16:creationId xmlns:a16="http://schemas.microsoft.com/office/drawing/2014/main" id="{BCB97515-32FF-43A6-A51C-B140193ABB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10">
              <a:extLst>
                <a:ext uri="{FF2B5EF4-FFF2-40B4-BE49-F238E27FC236}">
                  <a16:creationId xmlns:a16="http://schemas.microsoft.com/office/drawing/2014/main" id="{9C6379D3-7045-4B76-9409-6D23D753D0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1">
              <a:extLst>
                <a:ext uri="{FF2B5EF4-FFF2-40B4-BE49-F238E27FC236}">
                  <a16:creationId xmlns:a16="http://schemas.microsoft.com/office/drawing/2014/main" id="{7C324CDD-B30F-47DD-8627-E2171D5E83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2">
              <a:extLst>
                <a:ext uri="{FF2B5EF4-FFF2-40B4-BE49-F238E27FC236}">
                  <a16:creationId xmlns:a16="http://schemas.microsoft.com/office/drawing/2014/main" id="{61B1C1DE-4201-4989-BE65-41ADC2472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3">
              <a:extLst>
                <a:ext uri="{FF2B5EF4-FFF2-40B4-BE49-F238E27FC236}">
                  <a16:creationId xmlns:a16="http://schemas.microsoft.com/office/drawing/2014/main" id="{0A9092BE-A36C-4833-8E71-2850F4AF7C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4">
              <a:extLst>
                <a:ext uri="{FF2B5EF4-FFF2-40B4-BE49-F238E27FC236}">
                  <a16:creationId xmlns:a16="http://schemas.microsoft.com/office/drawing/2014/main" id="{806398CC-D327-4E06-838C-31119BD56F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5">
              <a:extLst>
                <a:ext uri="{FF2B5EF4-FFF2-40B4-BE49-F238E27FC236}">
                  <a16:creationId xmlns:a16="http://schemas.microsoft.com/office/drawing/2014/main" id="{1E3F0C5B-76A9-4A8F-A1CB-35C0DE83A8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6">
              <a:extLst>
                <a:ext uri="{FF2B5EF4-FFF2-40B4-BE49-F238E27FC236}">
                  <a16:creationId xmlns:a16="http://schemas.microsoft.com/office/drawing/2014/main" id="{70A741CC-E736-448A-A94E-5C8BB9711D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7">
              <a:extLst>
                <a:ext uri="{FF2B5EF4-FFF2-40B4-BE49-F238E27FC236}">
                  <a16:creationId xmlns:a16="http://schemas.microsoft.com/office/drawing/2014/main" id="{202722D1-549B-407E-BF75-2A1E8DB5BA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8">
              <a:extLst>
                <a:ext uri="{FF2B5EF4-FFF2-40B4-BE49-F238E27FC236}">
                  <a16:creationId xmlns:a16="http://schemas.microsoft.com/office/drawing/2014/main" id="{5CA8D742-18BD-41B5-9C00-FCFFAED257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9">
              <a:extLst>
                <a:ext uri="{FF2B5EF4-FFF2-40B4-BE49-F238E27FC236}">
                  <a16:creationId xmlns:a16="http://schemas.microsoft.com/office/drawing/2014/main" id="{8BF81081-4C33-488E-A37E-B95567D0BF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20">
              <a:extLst>
                <a:ext uri="{FF2B5EF4-FFF2-40B4-BE49-F238E27FC236}">
                  <a16:creationId xmlns:a16="http://schemas.microsoft.com/office/drawing/2014/main" id="{462F0DE0-CEBA-420B-8032-FB60893B8E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1">
              <a:extLst>
                <a:ext uri="{FF2B5EF4-FFF2-40B4-BE49-F238E27FC236}">
                  <a16:creationId xmlns:a16="http://schemas.microsoft.com/office/drawing/2014/main" id="{79C8D19E-E3D6-45A6-BCA2-5918A37D7A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2">
              <a:extLst>
                <a:ext uri="{FF2B5EF4-FFF2-40B4-BE49-F238E27FC236}">
                  <a16:creationId xmlns:a16="http://schemas.microsoft.com/office/drawing/2014/main" id="{43280283-E04A-43CA-BFA1-F285486A2F0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3">
              <a:extLst>
                <a:ext uri="{FF2B5EF4-FFF2-40B4-BE49-F238E27FC236}">
                  <a16:creationId xmlns:a16="http://schemas.microsoft.com/office/drawing/2014/main" id="{38328CB6-0FC5-4AEA-BC7E-489267CB6F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44505BD4-D3D0-4556-7B59-07132EC48395}"/>
              </a:ext>
            </a:extLst>
          </p:cNvPr>
          <p:cNvSpPr>
            <a:spLocks noGrp="1"/>
          </p:cNvSpPr>
          <p:nvPr>
            <p:ph type="title"/>
          </p:nvPr>
        </p:nvSpPr>
        <p:spPr>
          <a:xfrm>
            <a:off x="2047793" y="4614902"/>
            <a:ext cx="8081960" cy="943954"/>
          </a:xfrm>
        </p:spPr>
        <p:txBody>
          <a:bodyPr vert="horz" lIns="91440" tIns="45720" rIns="91440" bIns="45720" rtlCol="0" anchor="b">
            <a:normAutofit/>
          </a:bodyPr>
          <a:lstStyle/>
          <a:p>
            <a:pPr algn="ctr"/>
            <a:r>
              <a:rPr lang="en-US" sz="3400" kern="1200">
                <a:solidFill>
                  <a:schemeClr val="tx1"/>
                </a:solidFill>
                <a:latin typeface="+mj-lt"/>
                <a:ea typeface="+mj-ea"/>
                <a:cs typeface="+mj-cs"/>
              </a:rPr>
              <a:t>The Neurosequential Model of Therapeutics</a:t>
            </a:r>
          </a:p>
        </p:txBody>
      </p:sp>
      <p:sp>
        <p:nvSpPr>
          <p:cNvPr id="32" name="Isosceles Triangle 39">
            <a:extLst>
              <a:ext uri="{FF2B5EF4-FFF2-40B4-BE49-F238E27FC236}">
                <a16:creationId xmlns:a16="http://schemas.microsoft.com/office/drawing/2014/main" id="{4F37E7FB-7372-47E3-914E-7CF7E94B1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892384" y="4386808"/>
            <a:ext cx="407233" cy="351063"/>
          </a:xfrm>
          <a:prstGeom prst="triangle">
            <a:avLst/>
          </a:prstGeom>
          <a:solidFill>
            <a:srgbClr val="74DCB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16E168E2-3256-43A5-9298-9E5A6AE8F7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2847" y="954593"/>
            <a:ext cx="6086306" cy="3432215"/>
          </a:xfrm>
          <a:prstGeom prst="rect">
            <a:avLst/>
          </a:prstGeom>
          <a:solidFill>
            <a:schemeClr val="bg1"/>
          </a:solidFill>
          <a:ln w="19050">
            <a:solidFill>
              <a:srgbClr val="74DCB6"/>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The Repair of Early Trauma: A Bottom Up Approach">
            <a:hlinkClick r:id="" action="ppaction://media"/>
            <a:extLst>
              <a:ext uri="{FF2B5EF4-FFF2-40B4-BE49-F238E27FC236}">
                <a16:creationId xmlns:a16="http://schemas.microsoft.com/office/drawing/2014/main" id="{9F94CF92-013F-AF5C-757C-ADDED19D1DE4}"/>
              </a:ext>
            </a:extLst>
          </p:cNvPr>
          <p:cNvPicPr>
            <a:picLocks noGrp="1" noRot="1" noChangeAspect="1"/>
          </p:cNvPicPr>
          <p:nvPr>
            <p:ph idx="1"/>
            <a:videoFile r:link="rId1"/>
          </p:nvPr>
        </p:nvPicPr>
        <p:blipFill>
          <a:blip r:embed="rId3"/>
          <a:stretch>
            <a:fillRect/>
          </a:stretch>
        </p:blipFill>
        <p:spPr>
          <a:xfrm>
            <a:off x="3352800" y="1120792"/>
            <a:ext cx="5486400" cy="3099816"/>
          </a:xfrm>
          <a:prstGeom prst="rect">
            <a:avLst/>
          </a:prstGeom>
          <a:ln w="12700">
            <a:noFill/>
          </a:ln>
        </p:spPr>
      </p:pic>
    </p:spTree>
    <p:extLst>
      <p:ext uri="{BB962C8B-B14F-4D97-AF65-F5344CB8AC3E}">
        <p14:creationId xmlns:p14="http://schemas.microsoft.com/office/powerpoint/2010/main" val="550154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D8F1113-2E3C-46E3-B54F-B7F421EEF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465DDECC-A11E-434E-87B2-8997CD3832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5" name="Freeform 5">
              <a:extLst>
                <a:ext uri="{FF2B5EF4-FFF2-40B4-BE49-F238E27FC236}">
                  <a16:creationId xmlns:a16="http://schemas.microsoft.com/office/drawing/2014/main" id="{B54A4D14-513F-4121-92D3-5CCB468962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6">
              <a:extLst>
                <a:ext uri="{FF2B5EF4-FFF2-40B4-BE49-F238E27FC236}">
                  <a16:creationId xmlns:a16="http://schemas.microsoft.com/office/drawing/2014/main" id="{6C3411F1-AD17-499D-AFEF-2F300F6DF0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7">
              <a:extLst>
                <a:ext uri="{FF2B5EF4-FFF2-40B4-BE49-F238E27FC236}">
                  <a16:creationId xmlns:a16="http://schemas.microsoft.com/office/drawing/2014/main" id="{60BF2CBE-B1E9-4C42-89DC-C35E4E6516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8">
              <a:extLst>
                <a:ext uri="{FF2B5EF4-FFF2-40B4-BE49-F238E27FC236}">
                  <a16:creationId xmlns:a16="http://schemas.microsoft.com/office/drawing/2014/main" id="{72C95A87-DCDB-41C4-B774-744B3ECBE8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9">
              <a:extLst>
                <a:ext uri="{FF2B5EF4-FFF2-40B4-BE49-F238E27FC236}">
                  <a16:creationId xmlns:a16="http://schemas.microsoft.com/office/drawing/2014/main" id="{BCB97515-32FF-43A6-A51C-B140193ABB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0">
              <a:extLst>
                <a:ext uri="{FF2B5EF4-FFF2-40B4-BE49-F238E27FC236}">
                  <a16:creationId xmlns:a16="http://schemas.microsoft.com/office/drawing/2014/main" id="{9C6379D3-7045-4B76-9409-6D23D753D0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1">
              <a:extLst>
                <a:ext uri="{FF2B5EF4-FFF2-40B4-BE49-F238E27FC236}">
                  <a16:creationId xmlns:a16="http://schemas.microsoft.com/office/drawing/2014/main" id="{7C324CDD-B30F-47DD-8627-E2171D5E83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2">
              <a:extLst>
                <a:ext uri="{FF2B5EF4-FFF2-40B4-BE49-F238E27FC236}">
                  <a16:creationId xmlns:a16="http://schemas.microsoft.com/office/drawing/2014/main" id="{61B1C1DE-4201-4989-BE65-41ADC2472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3">
              <a:extLst>
                <a:ext uri="{FF2B5EF4-FFF2-40B4-BE49-F238E27FC236}">
                  <a16:creationId xmlns:a16="http://schemas.microsoft.com/office/drawing/2014/main" id="{0A9092BE-A36C-4833-8E71-2850F4AF7C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4">
              <a:extLst>
                <a:ext uri="{FF2B5EF4-FFF2-40B4-BE49-F238E27FC236}">
                  <a16:creationId xmlns:a16="http://schemas.microsoft.com/office/drawing/2014/main" id="{806398CC-D327-4E06-838C-31119BD56F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5">
              <a:extLst>
                <a:ext uri="{FF2B5EF4-FFF2-40B4-BE49-F238E27FC236}">
                  <a16:creationId xmlns:a16="http://schemas.microsoft.com/office/drawing/2014/main" id="{1E3F0C5B-76A9-4A8F-A1CB-35C0DE83A8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6">
              <a:extLst>
                <a:ext uri="{FF2B5EF4-FFF2-40B4-BE49-F238E27FC236}">
                  <a16:creationId xmlns:a16="http://schemas.microsoft.com/office/drawing/2014/main" id="{70A741CC-E736-448A-A94E-5C8BB9711D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7">
              <a:extLst>
                <a:ext uri="{FF2B5EF4-FFF2-40B4-BE49-F238E27FC236}">
                  <a16:creationId xmlns:a16="http://schemas.microsoft.com/office/drawing/2014/main" id="{202722D1-549B-407E-BF75-2A1E8DB5BA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18">
              <a:extLst>
                <a:ext uri="{FF2B5EF4-FFF2-40B4-BE49-F238E27FC236}">
                  <a16:creationId xmlns:a16="http://schemas.microsoft.com/office/drawing/2014/main" id="{5CA8D742-18BD-41B5-9C00-FCFFAED257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19">
              <a:extLst>
                <a:ext uri="{FF2B5EF4-FFF2-40B4-BE49-F238E27FC236}">
                  <a16:creationId xmlns:a16="http://schemas.microsoft.com/office/drawing/2014/main" id="{8BF81081-4C33-488E-A37E-B95567D0BF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0">
              <a:extLst>
                <a:ext uri="{FF2B5EF4-FFF2-40B4-BE49-F238E27FC236}">
                  <a16:creationId xmlns:a16="http://schemas.microsoft.com/office/drawing/2014/main" id="{462F0DE0-CEBA-420B-8032-FB60893B8E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1">
              <a:extLst>
                <a:ext uri="{FF2B5EF4-FFF2-40B4-BE49-F238E27FC236}">
                  <a16:creationId xmlns:a16="http://schemas.microsoft.com/office/drawing/2014/main" id="{79C8D19E-E3D6-45A6-BCA2-5918A37D7A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2">
              <a:extLst>
                <a:ext uri="{FF2B5EF4-FFF2-40B4-BE49-F238E27FC236}">
                  <a16:creationId xmlns:a16="http://schemas.microsoft.com/office/drawing/2014/main" id="{43280283-E04A-43CA-BFA1-F285486A2F0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3">
              <a:extLst>
                <a:ext uri="{FF2B5EF4-FFF2-40B4-BE49-F238E27FC236}">
                  <a16:creationId xmlns:a16="http://schemas.microsoft.com/office/drawing/2014/main" id="{38328CB6-0FC5-4AEA-BC7E-489267CB6F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5" name="Title 4">
            <a:extLst>
              <a:ext uri="{FF2B5EF4-FFF2-40B4-BE49-F238E27FC236}">
                <a16:creationId xmlns:a16="http://schemas.microsoft.com/office/drawing/2014/main" id="{837E8C47-FFB5-70FF-D1BD-FEB567703BAA}"/>
              </a:ext>
            </a:extLst>
          </p:cNvPr>
          <p:cNvSpPr>
            <a:spLocks noGrp="1"/>
          </p:cNvSpPr>
          <p:nvPr>
            <p:ph type="title"/>
          </p:nvPr>
        </p:nvSpPr>
        <p:spPr>
          <a:xfrm>
            <a:off x="2043640" y="5014457"/>
            <a:ext cx="8081960" cy="943954"/>
          </a:xfrm>
        </p:spPr>
        <p:txBody>
          <a:bodyPr vert="horz" lIns="91440" tIns="45720" rIns="91440" bIns="45720" rtlCol="0" anchor="b">
            <a:normAutofit fontScale="90000"/>
          </a:bodyPr>
          <a:lstStyle/>
          <a:p>
            <a:pPr algn="ctr"/>
            <a:r>
              <a:rPr lang="en-US" sz="4000" kern="1200" dirty="0">
                <a:solidFill>
                  <a:schemeClr val="tx1"/>
                </a:solidFill>
                <a:latin typeface="+mj-lt"/>
                <a:ea typeface="+mj-ea"/>
                <a:cs typeface="+mj-cs"/>
              </a:rPr>
              <a:t>Trauma and Play Therapy</a:t>
            </a:r>
            <a:br>
              <a:rPr lang="en-US" sz="4000" kern="1200" dirty="0">
                <a:solidFill>
                  <a:schemeClr val="tx1"/>
                </a:solidFill>
                <a:latin typeface="+mj-lt"/>
                <a:ea typeface="+mj-ea"/>
                <a:cs typeface="+mj-cs"/>
              </a:rPr>
            </a:br>
            <a:r>
              <a:rPr lang="en-US" sz="4000" kern="1200" dirty="0">
                <a:solidFill>
                  <a:schemeClr val="tx1"/>
                </a:solidFill>
                <a:latin typeface="+mj-lt"/>
                <a:ea typeface="+mj-ea"/>
                <a:cs typeface="+mj-cs"/>
              </a:rPr>
              <a:t>Paris Goodyear Brown</a:t>
            </a:r>
          </a:p>
        </p:txBody>
      </p:sp>
      <p:sp>
        <p:nvSpPr>
          <p:cNvPr id="35" name="Isosceles Triangle 39">
            <a:extLst>
              <a:ext uri="{FF2B5EF4-FFF2-40B4-BE49-F238E27FC236}">
                <a16:creationId xmlns:a16="http://schemas.microsoft.com/office/drawing/2014/main" id="{4F37E7FB-7372-47E3-914E-7CF7E94B1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892384" y="4386808"/>
            <a:ext cx="407233" cy="351063"/>
          </a:xfrm>
          <a:prstGeom prst="triangle">
            <a:avLst/>
          </a:prstGeom>
          <a:solidFill>
            <a:srgbClr val="C559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16E168E2-3256-43A5-9298-9E5A6AE8F7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2847" y="954593"/>
            <a:ext cx="6086306" cy="3432215"/>
          </a:xfrm>
          <a:prstGeom prst="rect">
            <a:avLst/>
          </a:prstGeom>
          <a:solidFill>
            <a:schemeClr val="bg1"/>
          </a:solidFill>
          <a:ln w="19050">
            <a:solidFill>
              <a:srgbClr val="C55948"/>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Online Media 6" title="Trauma &amp; Play Therapy: Holding Hard Stories | Paris Goodyear-Brown, MSSW, LCSW, RPTS | TEDxNashville">
            <a:hlinkClick r:id="" action="ppaction://media"/>
            <a:extLst>
              <a:ext uri="{FF2B5EF4-FFF2-40B4-BE49-F238E27FC236}">
                <a16:creationId xmlns:a16="http://schemas.microsoft.com/office/drawing/2014/main" id="{0952446F-3826-8E47-7100-8D4011428A53}"/>
              </a:ext>
            </a:extLst>
          </p:cNvPr>
          <p:cNvPicPr>
            <a:picLocks noGrp="1" noRot="1" noChangeAspect="1"/>
          </p:cNvPicPr>
          <p:nvPr>
            <p:ph idx="1"/>
            <a:videoFile r:link="rId1"/>
          </p:nvPr>
        </p:nvPicPr>
        <p:blipFill>
          <a:blip r:embed="rId3"/>
          <a:stretch>
            <a:fillRect/>
          </a:stretch>
        </p:blipFill>
        <p:spPr>
          <a:xfrm>
            <a:off x="3352800" y="1120792"/>
            <a:ext cx="5486400" cy="3099816"/>
          </a:xfrm>
          <a:prstGeom prst="rect">
            <a:avLst/>
          </a:prstGeom>
          <a:ln w="12700">
            <a:noFill/>
          </a:ln>
        </p:spPr>
      </p:pic>
    </p:spTree>
    <p:extLst>
      <p:ext uri="{BB962C8B-B14F-4D97-AF65-F5344CB8AC3E}">
        <p14:creationId xmlns:p14="http://schemas.microsoft.com/office/powerpoint/2010/main" val="3587279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08A760-6416-519B-E359-B470813E75EF}"/>
              </a:ext>
            </a:extLst>
          </p:cNvPr>
          <p:cNvSpPr>
            <a:spLocks noGrp="1"/>
          </p:cNvSpPr>
          <p:nvPr>
            <p:ph type="title"/>
          </p:nvPr>
        </p:nvSpPr>
        <p:spPr>
          <a:xfrm>
            <a:off x="635000" y="640823"/>
            <a:ext cx="3418659" cy="5583148"/>
          </a:xfrm>
        </p:spPr>
        <p:txBody>
          <a:bodyPr anchor="ctr">
            <a:normAutofit/>
          </a:bodyPr>
          <a:lstStyle/>
          <a:p>
            <a:r>
              <a:rPr lang="en-GB" sz="5400" b="1"/>
              <a:t>Skills – Overview </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52F5F4B-632B-A20E-0C2E-3AA8D951615E}"/>
              </a:ext>
            </a:extLst>
          </p:cNvPr>
          <p:cNvGraphicFramePr>
            <a:graphicFrameLocks noGrp="1"/>
          </p:cNvGraphicFramePr>
          <p:nvPr>
            <p:ph idx="1"/>
            <p:extLst>
              <p:ext uri="{D42A27DB-BD31-4B8C-83A1-F6EECF244321}">
                <p14:modId xmlns:p14="http://schemas.microsoft.com/office/powerpoint/2010/main" val="312817563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774934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Yellow question mark">
            <a:extLst>
              <a:ext uri="{FF2B5EF4-FFF2-40B4-BE49-F238E27FC236}">
                <a16:creationId xmlns:a16="http://schemas.microsoft.com/office/drawing/2014/main" id="{CCC2F157-20A5-112E-DA4F-36AD14583AFC}"/>
              </a:ext>
            </a:extLst>
          </p:cNvPr>
          <p:cNvPicPr>
            <a:picLocks noGrp="1" noChangeAspect="1"/>
          </p:cNvPicPr>
          <p:nvPr>
            <p:ph idx="1"/>
          </p:nvPr>
        </p:nvPicPr>
        <p:blipFill rotWithShape="1">
          <a:blip r:embed="rId2"/>
          <a:srcRect b="6268"/>
          <a:stretch/>
        </p:blipFill>
        <p:spPr>
          <a:xfrm>
            <a:off x="20" y="1282"/>
            <a:ext cx="12191980" cy="6856718"/>
          </a:xfrm>
          <a:prstGeom prst="rect">
            <a:avLst/>
          </a:prstGeom>
        </p:spPr>
      </p:pic>
    </p:spTree>
    <p:extLst>
      <p:ext uri="{BB962C8B-B14F-4D97-AF65-F5344CB8AC3E}">
        <p14:creationId xmlns:p14="http://schemas.microsoft.com/office/powerpoint/2010/main" val="19194770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1723</Words>
  <Application>Microsoft Office PowerPoint</Application>
  <PresentationFormat>Widescreen</PresentationFormat>
  <Paragraphs>78</Paragraphs>
  <Slides>26</Slides>
  <Notes>2</Notes>
  <HiddenSlides>0</HiddenSlides>
  <MMClips>4</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26</vt:i4>
      </vt:variant>
    </vt:vector>
  </HeadingPairs>
  <TitlesOfParts>
    <vt:vector size="35" baseType="lpstr">
      <vt:lpstr>Fredoka</vt:lpstr>
      <vt:lpstr>inherit</vt:lpstr>
      <vt:lpstr>Arial</vt:lpstr>
      <vt:lpstr>Calibri</vt:lpstr>
      <vt:lpstr>Calibri Light</vt:lpstr>
      <vt:lpstr>Open Sans</vt:lpstr>
      <vt:lpstr>Symbol</vt:lpstr>
      <vt:lpstr>Office Theme</vt:lpstr>
      <vt:lpstr>1_office theme</vt:lpstr>
      <vt:lpstr>Counselling Skills and Approaches ECPS5019</vt:lpstr>
      <vt:lpstr>Aims for Today</vt:lpstr>
      <vt:lpstr>Play Therapy </vt:lpstr>
      <vt:lpstr>Brief History </vt:lpstr>
      <vt:lpstr>Axlines 8 Principles </vt:lpstr>
      <vt:lpstr>PowerPoint Presentation</vt:lpstr>
      <vt:lpstr>Garry. L. Landreth </vt:lpstr>
      <vt:lpstr>Play Therapy in the UK</vt:lpstr>
      <vt:lpstr>PowerPoint Presentation</vt:lpstr>
      <vt:lpstr>According to the British association of play therapists (BAPT) Play Therapy is…</vt:lpstr>
      <vt:lpstr>Introduction to Play Therapy</vt:lpstr>
      <vt:lpstr>What is Play Therapy?</vt:lpstr>
      <vt:lpstr>Play Therapy Rooms</vt:lpstr>
      <vt:lpstr>How does Play Therapy help children?</vt:lpstr>
      <vt:lpstr>What do Play Therapists do?</vt:lpstr>
      <vt:lpstr>How long does Play Therapy take?</vt:lpstr>
      <vt:lpstr>Confidentiality in Play Therapy</vt:lpstr>
      <vt:lpstr>Pause for Reflection – your own play history </vt:lpstr>
      <vt:lpstr>Thoughts and Reflections…</vt:lpstr>
      <vt:lpstr>Play Therapy with Adults…</vt:lpstr>
      <vt:lpstr>Benefits of play and creativity to heal trauma</vt:lpstr>
      <vt:lpstr>In session with Gary Landreth</vt:lpstr>
      <vt:lpstr>The Neurosequential Model of Therapeutics</vt:lpstr>
      <vt:lpstr>Trauma and Play Therapy Paris Goodyear Brown</vt:lpstr>
      <vt:lpstr>Skills – Overview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Play Therapy</dc:title>
  <dc:creator>Katie Ruddy</dc:creator>
  <cp:lastModifiedBy>Ruth Groff</cp:lastModifiedBy>
  <cp:revision>2</cp:revision>
  <dcterms:created xsi:type="dcterms:W3CDTF">2022-12-11T18:21:55Z</dcterms:created>
  <dcterms:modified xsi:type="dcterms:W3CDTF">2023-11-19T12:44:50Z</dcterms:modified>
</cp:coreProperties>
</file>