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75d614227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75d614227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75d614227b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75d614227b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75d614227b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75d614227b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75d614227b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75d614227b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75d614227b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75d614227b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0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41172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Time Management and Stress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69050" y="2464325"/>
            <a:ext cx="6405875" cy="2175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601875"/>
            <a:ext cx="8520600" cy="297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0000"/>
              </a:lnSpc>
              <a:spcBef>
                <a:spcPts val="3500"/>
              </a:spcBef>
              <a:spcAft>
                <a:spcPts val="0"/>
              </a:spcAft>
              <a:buNone/>
            </a:pPr>
            <a:r>
              <a:rPr lang="en" sz="3000" b="1">
                <a:solidFill>
                  <a:srgbClr val="333333"/>
                </a:solidFill>
                <a:highlight>
                  <a:srgbClr val="FFFFFF"/>
                </a:highlight>
              </a:rPr>
              <a:t>Time Management Definition</a:t>
            </a:r>
            <a:endParaRPr sz="3000" b="1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22000"/>
              </a:lnSpc>
              <a:spcBef>
                <a:spcPts val="2100"/>
              </a:spcBef>
              <a:spcAft>
                <a:spcPts val="0"/>
              </a:spcAft>
              <a:buNone/>
            </a:pPr>
            <a:r>
              <a:rPr lang="en" sz="1550">
                <a:solidFill>
                  <a:srgbClr val="333333"/>
                </a:solidFill>
                <a:highlight>
                  <a:srgbClr val="FFFFFF"/>
                </a:highlight>
              </a:rPr>
              <a:t>“Time management” is the process of organizing and planning how to divide your time between specific activities. Good time management enables you to work smarter – not harder – so that you get more done in less time, even when time is tight and pressures are high. Failing to manage your time damages your effectiveness and causes stress.”</a:t>
            </a:r>
            <a:endParaRPr sz="155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22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</a:rPr>
              <a:t>("What Is Time Management?: Working Smarter to Enhance Productivity", 2019)</a:t>
            </a:r>
            <a:endParaRPr sz="1550">
              <a:solidFill>
                <a:srgbClr val="333333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>
              <a:solidFill>
                <a:srgbClr val="555555"/>
              </a:solidFill>
              <a:highlight>
                <a:srgbClr val="FFFFFF"/>
              </a:highlight>
            </a:endParaRPr>
          </a:p>
          <a:p>
            <a:pPr marL="457200" lvl="0" indent="0" algn="l" rtl="0">
              <a:spcBef>
                <a:spcPts val="220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22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75725" y="3263375"/>
            <a:ext cx="3356575" cy="17533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Procrastination </a:t>
            </a:r>
            <a:endParaRPr b="1" u="sng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rgbClr val="000000"/>
                </a:solidFill>
              </a:rPr>
              <a:t>There are four main types of procrastination; </a:t>
            </a:r>
            <a:endParaRPr u="sng"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Anxious Procrastination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Fun Procrastination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Convincing yourself you have plenty of time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Trying to be a perfectionist </a:t>
            </a:r>
            <a:endParaRPr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</a:rPr>
              <a:t>(Panay, 2019)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Stress management tips </a:t>
            </a:r>
            <a:endParaRPr b="1" u="sng"/>
          </a:p>
        </p:txBody>
      </p:sp>
      <p:sp>
        <p:nvSpPr>
          <p:cNvPr id="74" name="Google Shape;74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>
                <a:solidFill>
                  <a:srgbClr val="000000"/>
                </a:solidFill>
              </a:rPr>
              <a:t>Different ways to manage stress;</a:t>
            </a:r>
            <a:endParaRPr b="1" u="sng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</a:rPr>
              <a:t>Exercise</a:t>
            </a:r>
            <a:r>
              <a:rPr lang="en">
                <a:solidFill>
                  <a:srgbClr val="000000"/>
                </a:solidFill>
              </a:rPr>
              <a:t> - Get active and Do something you enjoy </a:t>
            </a:r>
            <a:endParaRPr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</a:rPr>
              <a:t>Look at your lifestyle</a:t>
            </a:r>
            <a:r>
              <a:rPr lang="en">
                <a:solidFill>
                  <a:srgbClr val="000000"/>
                </a:solidFill>
              </a:rPr>
              <a:t> - smoking and drinking increases stress</a:t>
            </a:r>
            <a:endParaRPr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</a:rPr>
              <a:t>Self care</a:t>
            </a:r>
            <a:r>
              <a:rPr lang="en">
                <a:solidFill>
                  <a:srgbClr val="000000"/>
                </a:solidFill>
              </a:rPr>
              <a:t> - Time for you </a:t>
            </a:r>
            <a:endParaRPr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</a:rPr>
              <a:t>Sleep </a:t>
            </a:r>
            <a:r>
              <a:rPr lang="en">
                <a:solidFill>
                  <a:srgbClr val="000000"/>
                </a:solidFill>
              </a:rPr>
              <a:t>- Have the required amount</a:t>
            </a:r>
            <a:endParaRPr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b="1">
                <a:solidFill>
                  <a:srgbClr val="000000"/>
                </a:solidFill>
              </a:rPr>
              <a:t>Don’t be so hard on yourself !!!</a:t>
            </a:r>
            <a:endParaRPr b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5" name="Google Shape;7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89775" y="2927625"/>
            <a:ext cx="3907974" cy="2041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Planning your time</a:t>
            </a:r>
            <a:r>
              <a:rPr lang="en"/>
              <a:t> </a:t>
            </a: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>
            <a:off x="311700" y="139420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Always have a diary to hand either on your phone or on your person.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Have a calendar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Create a daily planner, plan in fun with family and friends but make study time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Plan your assignments, find your method and use it.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Have a job rota and include the family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Don’t allow yourself to take on too much, share jobs with others and delegate.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/>
              <a:t>References</a:t>
            </a:r>
            <a:endParaRPr b="1" u="sng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700">
                <a:solidFill>
                  <a:schemeClr val="dk1"/>
                </a:solidFill>
              </a:rPr>
              <a:t>References</a:t>
            </a:r>
            <a:endParaRPr sz="1700">
              <a:solidFill>
                <a:schemeClr val="dk1"/>
              </a:solidFill>
            </a:endParaRPr>
          </a:p>
          <a:p>
            <a:pPr marL="292100" lvl="0" indent="-2794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(2019). [Image]. Retrieved from https://commons.wikimedia.org/wiki/File:Time-management.jpg</a:t>
            </a:r>
            <a:endParaRPr sz="1100">
              <a:solidFill>
                <a:schemeClr val="dk1"/>
              </a:solidFill>
            </a:endParaRPr>
          </a:p>
          <a:p>
            <a:pPr marL="292100" lvl="0" indent="-279400" algn="l" rtl="0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(2019). [Image]. Retrieved from https://www.needpix.com/photo/885926/hurry-stress-time-management-timetable-schedule-clock-manage-watch-hours</a:t>
            </a:r>
            <a:endParaRPr sz="1100">
              <a:solidFill>
                <a:schemeClr val="dk1"/>
              </a:solidFill>
            </a:endParaRPr>
          </a:p>
          <a:p>
            <a:pPr marL="292100" lvl="0" indent="-279400" algn="l" rtl="0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Lee, G. (2019). [Image]. Retrieved from https://www.luke.af.mil/News/Art/igphoto/2000916636/</a:t>
            </a:r>
            <a:endParaRPr sz="1100">
              <a:solidFill>
                <a:schemeClr val="dk1"/>
              </a:solidFill>
            </a:endParaRPr>
          </a:p>
          <a:p>
            <a:pPr marL="292100" lvl="0" indent="-279400" algn="l" rtl="0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Panay, M. (2019). 4 Types of Procrastination and How to Beat Them. Retrieved 6 December 2019, from https://alphaefficiency.com/4-types-procrastination-beat/</a:t>
            </a:r>
            <a:endParaRPr sz="1100">
              <a:solidFill>
                <a:schemeClr val="dk1"/>
              </a:solidFill>
            </a:endParaRPr>
          </a:p>
          <a:p>
            <a:pPr marL="292100" lvl="0" indent="-279400" algn="l" rtl="0">
              <a:spcBef>
                <a:spcPts val="9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100">
                <a:solidFill>
                  <a:schemeClr val="dk1"/>
                </a:solidFill>
              </a:rPr>
              <a:t>What Is Time Management?: Working Smarter to Enhance Productivity. (2019). Retrieved 7 December 2019, from https://www.mindtools.com/pages/article/newHTE_00.htm</a:t>
            </a: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900"/>
              </a:spcBef>
              <a:spcAft>
                <a:spcPts val="1600"/>
              </a:spcAft>
              <a:buNone/>
            </a:pPr>
            <a:endParaRPr sz="11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378</Words>
  <Application>Microsoft Office PowerPoint</Application>
  <PresentationFormat>On-screen Show (16:9)</PresentationFormat>
  <Paragraphs>33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Arial</vt:lpstr>
      <vt:lpstr>Simple Light</vt:lpstr>
      <vt:lpstr>Time Management and Stress</vt:lpstr>
      <vt:lpstr>PowerPoint Presentation</vt:lpstr>
      <vt:lpstr>Procrastination </vt:lpstr>
      <vt:lpstr>Stress management tips </vt:lpstr>
      <vt:lpstr>Planning your time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and Stress</dc:title>
  <cp:lastModifiedBy>Lindsay Taylor</cp:lastModifiedBy>
  <cp:revision>1</cp:revision>
  <dcterms:modified xsi:type="dcterms:W3CDTF">2019-12-09T16:37:03Z</dcterms:modified>
</cp:coreProperties>
</file>