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272F4-BF7A-AAD8-34C3-AD6597B4B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70E62E-EAFA-44A0-F1B9-F3BC4A0A9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DBEDE-E844-FB0B-DF67-A662B7003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D095C-E41E-FBF8-E1D3-52AA27848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0B861-EEBF-C5CB-C32E-51A6F71B1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15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6C119-C9FF-9BD5-3818-B8E312EF0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0131-8CBF-590F-78E9-13BA9ADEC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3E5B2-C907-82E2-58BE-A96539E21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A552A-E6CA-EEFA-0D27-3F8F5F5E5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5546A-F221-17B8-3B01-2B1AFF2DE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439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ADD85-62AE-0673-001B-331871DE4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D3E025-8218-60E7-0C27-E3841AAB6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0E8FA-2D25-35A4-C65A-2A23CE8F2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7C4D3-2D44-B368-41ED-35046BC85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477E3-FCD8-BC61-2473-11D2B3071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90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B3E4C-6BAE-294D-3CF5-3A84C2CB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49E21-FCE0-721E-69AF-6D43890752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D602C-1792-A5F2-83E6-743867F077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78C6E7-348C-6490-FD5E-51910D758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4B9E46-4FCD-7B19-F10F-B76FE2AF7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62B6B-C1BA-C445-F6F3-B8C0322D4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23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1CBCC-FE54-DD6B-B317-81762ADF7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8F979-2509-C028-BBFC-225FFEBAC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BB7A1-89F3-E0E4-48A5-E1EB51C51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560861-55F5-2494-2D63-0FFB6A23A1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3700EA-010F-4DBE-CE33-F2AC989D0E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D48CAC-C60F-3C7E-A18B-ADEDE1F66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0BC30A-1110-DEB7-C660-351F1FFDD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3D66A2-8373-3448-4919-0B666B47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16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DCEA8-9198-6511-CF1A-22445863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D14621-9E7D-E5D7-4CA3-E87757568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546C27-60CA-92C3-DF69-C2A8A608E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DE8959-FD4A-25AB-10F1-CCC6FEA24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16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7FCF70-E644-CA2B-A268-E3D9E012C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696FAB-C82A-D659-8D53-1542A63E9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3876B7-F093-BD4A-F8D2-B9F87BACD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670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D9B5B-00C0-CC22-4E6F-29A979FF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C5BFF-0D7F-AC8C-76B1-914B1CB6D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CA04F-9C08-192E-5A9F-C077E77121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02917-C490-4812-2A20-66374778C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7923B-1CF9-DFC7-066D-37DB8AA67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88C2EE-9E90-FF74-2600-4D80C1152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70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C29ED-5E4E-306E-774E-1DAFA7688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211DF4-EBEA-002F-C408-68F9914EA1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318621-7885-673A-A835-66EFBB53DB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95E4A4-64C0-9384-F4CF-7F64170D3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DFADD-F1B0-E01C-90A4-46605EED4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9592E-88A8-ED90-277B-0D4677EF0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77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CC5F9-BD42-2898-CF41-7B97C6A4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F9900A-6ACB-D8AB-7E50-78A15F7B4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23C99-31A4-3C17-E39D-2F358B30D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E8D8C-EFAF-1569-3FF1-98008426B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83622-9E0D-9172-7E75-9863A70EB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360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DB4267-61F7-9E2D-15C8-8A045E8B98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9CC1C0-9DF7-9F8C-331A-0B18E600B6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594F04-7D50-31AD-AB76-DE51CC214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15FEB-9D24-8EA6-1991-657A92DB2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28C580-18DC-2A39-C667-06DDEE38C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01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FF38FD-A632-6E60-5908-F17A61B02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DF969-E648-CD5A-2288-9EBAA0245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38D83-38E2-DAC7-B3ED-ACB35DE50A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6E2A8-C698-485F-84C3-435106B7F5C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B233AE-9087-8C90-6781-9610C8C58F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1D438-BCC5-3F82-A1C0-D7EC74043D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62162-2F32-4722-8AC2-12DCA3FC26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1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F83AC4-9CA1-61CA-A650-BE42370F4EB8}"/>
              </a:ext>
            </a:extLst>
          </p:cNvPr>
          <p:cNvSpPr/>
          <p:nvPr/>
        </p:nvSpPr>
        <p:spPr>
          <a:xfrm>
            <a:off x="180622" y="293511"/>
            <a:ext cx="11830756" cy="64346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8" name="Picture 4" descr="La Zambra | LinkedIn">
            <a:extLst>
              <a:ext uri="{FF2B5EF4-FFF2-40B4-BE49-F238E27FC236}">
                <a16:creationId xmlns:a16="http://schemas.microsoft.com/office/drawing/2014/main" id="{D991A719-E37A-3AD7-87EB-F3BBF301E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78" y="399345"/>
            <a:ext cx="1539522" cy="153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FDFF3C-88A8-B085-B637-DF54ADFEA73E}"/>
              </a:ext>
            </a:extLst>
          </p:cNvPr>
          <p:cNvSpPr txBox="1"/>
          <p:nvPr/>
        </p:nvSpPr>
        <p:spPr>
          <a:xfrm>
            <a:off x="1937456" y="907496"/>
            <a:ext cx="24496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 ZAMBRA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41919C-DB69-CAAA-9AB8-99A157191C03}"/>
              </a:ext>
            </a:extLst>
          </p:cNvPr>
          <p:cNvSpPr txBox="1"/>
          <p:nvPr/>
        </p:nvSpPr>
        <p:spPr>
          <a:xfrm>
            <a:off x="289278" y="2224585"/>
            <a:ext cx="53240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Nuestras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habitaciones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Una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cama</a:t>
            </a: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king-size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edredón</a:t>
            </a: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ligero</a:t>
            </a:r>
            <a:endParaRPr lang="en-US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s-E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Una selección de almohadas firmes y blandas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s-E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Una ducha eléctrica Un secador de pelo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TV de </a:t>
            </a:r>
            <a:r>
              <a:rPr lang="en-US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visión</a:t>
            </a:r>
            <a:r>
              <a:rPr lang="en-U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libre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s-ES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</a:t>
            </a:r>
            <a:r>
              <a:rPr lang="es-E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 gratuito 24 horas al día, 7 días a la semana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s-ES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Instalaciones para hacer té y café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Cortinas</a:t>
            </a: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opacas</a:t>
            </a:r>
            <a:endParaRPr lang="en-US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DE7D14-8A70-05B1-1862-DFF7E3895B81}"/>
              </a:ext>
            </a:extLst>
          </p:cNvPr>
          <p:cNvSpPr txBox="1"/>
          <p:nvPr/>
        </p:nvSpPr>
        <p:spPr>
          <a:xfrm>
            <a:off x="8675821" y="685063"/>
            <a:ext cx="29615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Habitación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Premium: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cómoda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Elogios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WIFI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potente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Tarifa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diaria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€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044B42-1D58-D84B-EF97-C3C6E6435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407" y="685063"/>
            <a:ext cx="2764935" cy="17695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C9BDA97-1878-6E44-300F-0B97663C04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9409" y="2741083"/>
            <a:ext cx="2764934" cy="17695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5BFF4BD-E6E9-DCF0-6F74-6CA73587FD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9407" y="4794929"/>
            <a:ext cx="2764936" cy="17695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85B8CF5-A71E-AA72-01DD-463740293F35}"/>
              </a:ext>
            </a:extLst>
          </p:cNvPr>
          <p:cNvSpPr txBox="1"/>
          <p:nvPr/>
        </p:nvSpPr>
        <p:spPr>
          <a:xfrm>
            <a:off x="8654342" y="2690336"/>
            <a:ext cx="27550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Habitaciones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dobles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Tarifa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diaria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€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2492F8-4EEB-884E-5C7D-F40F47A54233}"/>
              </a:ext>
            </a:extLst>
          </p:cNvPr>
          <p:cNvSpPr txBox="1"/>
          <p:nvPr/>
        </p:nvSpPr>
        <p:spPr>
          <a:xfrm>
            <a:off x="8654342" y="4769964"/>
            <a:ext cx="32483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Habitaciones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familiares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Cunas (sin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coste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adicional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Espacio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amigable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Tarifa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diaria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€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98E989D-2B67-9774-9A0F-20CF1DDBD258}"/>
              </a:ext>
            </a:extLst>
          </p:cNvPr>
          <p:cNvSpPr txBox="1"/>
          <p:nvPr/>
        </p:nvSpPr>
        <p:spPr>
          <a:xfrm>
            <a:off x="289277" y="6273989"/>
            <a:ext cx="4662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b="1" dirty="0"/>
              <a:t>Pregunte al personal por las tarifas semanales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93135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97</Words>
  <Application>Microsoft Office PowerPoint</Application>
  <PresentationFormat>Widescreen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M Ahmed</dc:creator>
  <cp:lastModifiedBy>Syed M Ahmed</cp:lastModifiedBy>
  <cp:revision>3</cp:revision>
  <dcterms:created xsi:type="dcterms:W3CDTF">2022-11-23T15:36:56Z</dcterms:created>
  <dcterms:modified xsi:type="dcterms:W3CDTF">2022-11-23T17:38:27Z</dcterms:modified>
</cp:coreProperties>
</file>