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4"/>
  </p:notesMasterIdLst>
  <p:sldIdLst>
    <p:sldId id="719" r:id="rId6"/>
    <p:sldId id="756" r:id="rId7"/>
    <p:sldId id="757" r:id="rId8"/>
    <p:sldId id="740" r:id="rId9"/>
    <p:sldId id="773" r:id="rId10"/>
    <p:sldId id="777" r:id="rId11"/>
    <p:sldId id="758" r:id="rId12"/>
    <p:sldId id="77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48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80E5F34-EF2C-4CE3-9981-DF86E5C64D29}"/>
    <pc:docChg chg="delSld">
      <pc:chgData name="Jenifer Prince Devaraj" userId="c3fb109c-09d1-42a6-93f4-69472d709861" providerId="ADAL" clId="{F80E5F34-EF2C-4CE3-9981-DF86E5C64D29}" dt="2026-01-26T14:24:50.558" v="0" actId="47"/>
      <pc:docMkLst>
        <pc:docMk/>
      </pc:docMkLst>
      <pc:sldChg chg="del">
        <pc:chgData name="Jenifer Prince Devaraj" userId="c3fb109c-09d1-42a6-93f4-69472d709861" providerId="ADAL" clId="{F80E5F34-EF2C-4CE3-9981-DF86E5C64D29}" dt="2026-01-26T14:24:50.558" v="0" actId="47"/>
        <pc:sldMkLst>
          <pc:docMk/>
          <pc:sldMk cId="3707646128" sldId="778"/>
        </pc:sldMkLst>
      </pc:sldChg>
    </pc:docChg>
  </pc:docChgLst>
  <pc:docChgLst>
    <pc:chgData name="Jenifer Prince Devaraj" userId="c3fb109c-09d1-42a6-93f4-69472d709861" providerId="ADAL" clId="{BA893CC7-9357-4F7C-8547-44A35C09BB9B}"/>
    <pc:docChg chg="undo custSel modSld">
      <pc:chgData name="Jenifer Prince Devaraj" userId="c3fb109c-09d1-42a6-93f4-69472d709861" providerId="ADAL" clId="{BA893CC7-9357-4F7C-8547-44A35C09BB9B}" dt="2025-10-19T17:39:44.056" v="20" actId="14734"/>
      <pc:docMkLst>
        <pc:docMk/>
      </pc:docMkLst>
      <pc:sldChg chg="modSp mod">
        <pc:chgData name="Jenifer Prince Devaraj" userId="c3fb109c-09d1-42a6-93f4-69472d709861" providerId="ADAL" clId="{BA893CC7-9357-4F7C-8547-44A35C09BB9B}" dt="2025-10-15T10:30:05.621" v="7" actId="1076"/>
        <pc:sldMkLst>
          <pc:docMk/>
          <pc:sldMk cId="602369199" sldId="756"/>
        </pc:sldMkLst>
        <pc:spChg chg="mod">
          <ac:chgData name="Jenifer Prince Devaraj" userId="c3fb109c-09d1-42a6-93f4-69472d709861" providerId="ADAL" clId="{BA893CC7-9357-4F7C-8547-44A35C09BB9B}" dt="2025-10-15T10:30:05.621" v="7" actId="1076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BA893CC7-9357-4F7C-8547-44A35C09BB9B}" dt="2025-10-19T17:39:44.056" v="20" actId="14734"/>
        <pc:sldMkLst>
          <pc:docMk/>
          <pc:sldMk cId="2083065045" sldId="758"/>
        </pc:sldMkLst>
        <pc:spChg chg="mod">
          <ac:chgData name="Jenifer Prince Devaraj" userId="c3fb109c-09d1-42a6-93f4-69472d709861" providerId="ADAL" clId="{BA893CC7-9357-4F7C-8547-44A35C09BB9B}" dt="2025-10-19T17:36:18.300" v="16" actId="1076"/>
          <ac:spMkLst>
            <pc:docMk/>
            <pc:sldMk cId="2083065045" sldId="758"/>
            <ac:spMk id="8" creationId="{319F47B7-C1CD-37E1-662D-35BDD11A7472}"/>
          </ac:spMkLst>
        </pc:spChg>
        <pc:graphicFrameChg chg="mod modGraphic">
          <ac:chgData name="Jenifer Prince Devaraj" userId="c3fb109c-09d1-42a6-93f4-69472d709861" providerId="ADAL" clId="{BA893CC7-9357-4F7C-8547-44A35C09BB9B}" dt="2025-10-19T17:39:44.056" v="20" actId="14734"/>
          <ac:graphicFrameMkLst>
            <pc:docMk/>
            <pc:sldMk cId="2083065045" sldId="758"/>
            <ac:graphicFrameMk id="6" creationId="{2343523F-0443-2573-31E3-3B996B0737FE}"/>
          </ac:graphicFrameMkLst>
        </pc:graphicFrameChg>
        <pc:graphicFrameChg chg="mod modGraphic">
          <ac:chgData name="Jenifer Prince Devaraj" userId="c3fb109c-09d1-42a6-93f4-69472d709861" providerId="ADAL" clId="{BA893CC7-9357-4F7C-8547-44A35C09BB9B}" dt="2025-10-19T17:36:21.394" v="17" actId="1076"/>
          <ac:graphicFrameMkLst>
            <pc:docMk/>
            <pc:sldMk cId="2083065045" sldId="758"/>
            <ac:graphicFrameMk id="7" creationId="{E5CF6343-22F2-0F5C-C65B-3E4748239446}"/>
          </ac:graphicFrameMkLst>
        </pc:graphicFrameChg>
      </pc:sldChg>
      <pc:sldChg chg="modSp mod">
        <pc:chgData name="Jenifer Prince Devaraj" userId="c3fb109c-09d1-42a6-93f4-69472d709861" providerId="ADAL" clId="{BA893CC7-9357-4F7C-8547-44A35C09BB9B}" dt="2025-10-15T10:43:15.793" v="8" actId="20577"/>
        <pc:sldMkLst>
          <pc:docMk/>
          <pc:sldMk cId="1744577022" sldId="773"/>
        </pc:sldMkLst>
        <pc:spChg chg="mod">
          <ac:chgData name="Jenifer Prince Devaraj" userId="c3fb109c-09d1-42a6-93f4-69472d709861" providerId="ADAL" clId="{BA893CC7-9357-4F7C-8547-44A35C09BB9B}" dt="2025-10-15T10:43:15.793" v="8" actId="20577"/>
          <ac:spMkLst>
            <pc:docMk/>
            <pc:sldMk cId="1744577022" sldId="773"/>
            <ac:spMk id="3" creationId="{B888E1B8-BF9E-856E-5076-6806CBC4354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49BC-DC49-49A9-AE7C-2A4A48C2AA91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941394" y="197397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ACDA 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– 1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13ADB3-AA02-F486-4530-DFEADA5A381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0015" y="1745639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Programme 		: </a:t>
            </a:r>
            <a:r>
              <a:rPr lang="en-US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HN/BEng Embedded Electronic Systems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Name 	: Embedded C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Code 	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ACDA4013</a:t>
            </a:r>
          </a:p>
          <a:p>
            <a:pPr marL="0" indent="0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Credits 		: 20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Level 			: 4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33B47A1-3F11-4FCA-CECD-38F8280FA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29E9E2A-D866-D00D-4948-FE65283F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50692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83171" y="1125363"/>
            <a:ext cx="6164316" cy="1033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3295532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Assignment 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1500 Words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01819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255826"/>
              </p:ext>
            </p:extLst>
          </p:nvPr>
        </p:nvGraphicFramePr>
        <p:xfrm>
          <a:off x="683171" y="5170885"/>
          <a:ext cx="5911007" cy="57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Timed Lab exercise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 hr timed session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882681"/>
              </p:ext>
            </p:extLst>
          </p:nvPr>
        </p:nvGraphicFramePr>
        <p:xfrm>
          <a:off x="7496491" y="2992238"/>
          <a:ext cx="3764544" cy="144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679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358865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Activity type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Percentage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50%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100%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7F02DC-6936-DA46-6901-138633B2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5084" y="2384205"/>
            <a:ext cx="8681831" cy="5024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98425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 the syntax and semantics of an embedded C program and develop programs using good programming practices.</a:t>
            </a:r>
          </a:p>
          <a:p>
            <a:pPr marL="98425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Select and deploy basic software constructs using simple algorithms in the development of solutions to embedded programming problems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4354B42-CD9D-879A-518F-C925E2D5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10A133-35A7-4D51-694C-27B68242B7BA}"/>
              </a:ext>
            </a:extLst>
          </p:cNvPr>
          <p:cNvSpPr txBox="1"/>
          <p:nvPr/>
        </p:nvSpPr>
        <p:spPr>
          <a:xfrm>
            <a:off x="140390" y="1547862"/>
            <a:ext cx="6172200" cy="489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E18CE82-CA34-921B-23DB-88CFAF4CA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497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Focused Areas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Software Life cycle.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Flow charts and pseudocode.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Programming environment – editor, compiler, debugger, simulator</a:t>
            </a: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PIC Microcontroller.</a:t>
            </a:r>
          </a:p>
          <a:p>
            <a:pPr marL="1436688" indent="-285750">
              <a:buFont typeface="Book Antiqua" panose="02040602050305030304" pitchFamily="18" charset="0"/>
              <a:buChar char="­"/>
            </a:pPr>
            <a:r>
              <a:rPr lang="en-US" sz="2000" dirty="0"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</a:t>
            </a:r>
            <a:r>
              <a:rPr lang="en-US" sz="2000" dirty="0">
                <a:effectLst/>
                <a:latin typeface="Book Antiqua" panose="0204060205030503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ser guides, technical guides. </a:t>
            </a: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  <a:cs typeface="Calibri"/>
            </a:endParaRPr>
          </a:p>
          <a:p>
            <a:pPr marL="896938" indent="-28575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Embedded C Programming</a:t>
            </a:r>
          </a:p>
          <a:p>
            <a:pPr marL="1436688" lvl="1" indent="-285750">
              <a:buFont typeface="Book Antiqua" panose="02040602050305030304" pitchFamily="18" charset="0"/>
              <a:buChar char="­"/>
            </a:pPr>
            <a:r>
              <a:rPr lang="en-GB" sz="20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</a:rPr>
              <a:t>Data types, variables, operators, control structures, data structures, functions</a:t>
            </a:r>
          </a:p>
          <a:p>
            <a:pPr marL="896938" lvl="1" indent="-285750"/>
            <a:r>
              <a:rPr lang="en-GB" sz="2000" dirty="0">
                <a:latin typeface="Book Antiqua" panose="02040602050305030304" pitchFamily="18" charset="0"/>
                <a:ea typeface="Times New Roman" panose="02020603050405020304" pitchFamily="18" charset="0"/>
              </a:rPr>
              <a:t>Software Testing and Debugging.</a:t>
            </a:r>
          </a:p>
          <a:p>
            <a:pPr marL="896938" lvl="1" indent="-285750"/>
            <a:endParaRPr lang="en-GB" sz="2000" dirty="0"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 marL="285750" lvl="1" indent="-285750"/>
            <a:endParaRPr lang="en-GB" sz="2000" dirty="0">
              <a:effectLst/>
              <a:latin typeface="Book Antiqua" panose="02040602050305030304" pitchFamily="18" charset="0"/>
              <a:ea typeface="Times New Roman" panose="02020603050405020304" pitchFamily="18" charset="0"/>
            </a:endParaRPr>
          </a:p>
          <a:p>
            <a:pPr marL="914400" lvl="1" indent="-457200"/>
            <a:endParaRPr lang="en-GB" sz="1600" dirty="0">
              <a:latin typeface="Book Antiqua" panose="02040602050305030304" pitchFamily="18" charset="0"/>
              <a:ea typeface="Cambria" panose="02040503050406030204" pitchFamily="18" charset="0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DFD079-8C3D-0920-094F-75479411B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1744577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82616"/>
            <a:ext cx="1097280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Practical Simulations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LED Blinking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Controlling LED with Switch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Controlling LED and Motor with Switch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Up Counter with 7- segment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Down Counter with 7- segment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Up – Down Counter with 7- segment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Interfacing UART communication with PIC microcontroller.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Interfacing LCD with PIC Microcontroller.</a:t>
            </a:r>
          </a:p>
          <a:p>
            <a:pPr marL="984250" indent="-457200"/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Calibri"/>
              </a:rPr>
              <a:t>Motor, LED, Switch, UART and LCD with PIC controller.</a:t>
            </a: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  <a:p>
            <a:pPr marL="0" indent="0">
              <a:buNone/>
            </a:pPr>
            <a:endParaRPr lang="en-US" sz="2000" dirty="0">
              <a:latin typeface="Book Antiqua" panose="02040602050305030304" pitchFamily="18" charset="0"/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DFD079-8C3D-0920-094F-75479411B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3866698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11" y="91788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5647456"/>
              </p:ext>
            </p:extLst>
          </p:nvPr>
        </p:nvGraphicFramePr>
        <p:xfrm>
          <a:off x="1324868" y="1911594"/>
          <a:ext cx="8704221" cy="15017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981838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72238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51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Ward, H. H. (2020) C Programming for the PIC Microcontroller: Demystify Coding with Embedded Programming  New York: </a:t>
                      </a: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APress</a:t>
                      </a: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/Springer Science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7504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Davenport, K. and Vine, M. (2014) C Programming for the Absolute Beginner  Indianapolis: Cengage Learning PTR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9719035"/>
              </p:ext>
            </p:extLst>
          </p:nvPr>
        </p:nvGraphicFramePr>
        <p:xfrm>
          <a:off x="1324868" y="4237438"/>
          <a:ext cx="8856621" cy="13835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53563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603058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770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Siegesmund</a:t>
                      </a: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, M. (2011) Embedded C Programming: Techniques and Applications of C and PIC MCUS Oxford: </a:t>
                      </a: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a:t>Newnes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Book Antiqua" panose="02040602050305030304" pitchFamily="18" charset="0"/>
                        </a:rPr>
                        <a:t> </a:t>
                      </a:r>
                      <a:endParaRPr lang="en-GB" sz="180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  <a:tr h="3308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Wilmshurst, T. (2009)  Designing Embedded Systems with PIC Microcontrollers: Principles and Applications,  Oxford: </a:t>
                      </a:r>
                      <a:r>
                        <a:rPr lang="en-GB" sz="1800" dirty="0" err="1">
                          <a:effectLst/>
                          <a:latin typeface="Book Antiqua" panose="02040602050305030304" pitchFamily="18" charset="0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Newnes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18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558027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140390" y="3116649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Further Books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D69DF71-3C10-D598-04A8-35B523DAB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6B21685-8A39-1200-2A9A-5FA7D092D251}"/>
              </a:ext>
            </a:extLst>
          </p:cNvPr>
          <p:cNvSpPr txBox="1">
            <a:spLocks/>
          </p:cNvSpPr>
          <p:nvPr/>
        </p:nvSpPr>
        <p:spPr>
          <a:xfrm>
            <a:off x="3560782" y="0"/>
            <a:ext cx="72577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ACDA4013 - Embedded C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23495" y="330029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4295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491</Words>
  <Application>Microsoft Office PowerPoint</Application>
  <PresentationFormat>Widescreen</PresentationFormat>
  <Paragraphs>115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ACDA4013 - Embedded C</vt:lpstr>
      <vt:lpstr>ACDA4013 - Embedded C</vt:lpstr>
      <vt:lpstr>ACDA4013 - Embedded C</vt:lpstr>
      <vt:lpstr>ACDA4013 - Embedded C</vt:lpstr>
      <vt:lpstr>ACDA4013 - Embedded C</vt:lpstr>
      <vt:lpstr>Essential Books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327</cp:revision>
  <dcterms:created xsi:type="dcterms:W3CDTF">2021-03-09T15:35:42Z</dcterms:created>
  <dcterms:modified xsi:type="dcterms:W3CDTF">2026-01-26T14:24:51Z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