
<file path=[Content_Types].xml><?xml version="1.0" encoding="utf-8"?>
<Types xmlns="http://schemas.openxmlformats.org/package/2006/content-types"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6" r:id="rId1"/>
  </p:sldMasterIdLst>
  <p:notesMasterIdLst>
    <p:notesMasterId r:id="rId3"/>
  </p:notes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73"/>
  </p:normalViewPr>
  <p:slideViewPr>
    <p:cSldViewPr snapToGrid="0">
      <p:cViewPr varScale="1">
        <p:scale>
          <a:sx n="106" d="100"/>
          <a:sy n="106" d="100"/>
        </p:scale>
        <p:origin x="792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FD367B-7879-9241-B3C5-FBE0286EB737}" type="datetimeFigureOut">
              <a:rPr lang="en-US" smtClean="0"/>
              <a:t>10/2/19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FC0824-F6B3-784D-A475-4F5687CF9A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66876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AEFEE0-F8CC-7444-8689-B2F934545E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E03CF5C-C294-9749-945C-9AF77A6E43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774ACF-584B-3D4A-AD51-012842A4F7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C0817-A112-4847-8014-A94B7D2A4EA3}" type="datetime1">
              <a:rPr lang="en-US" smtClean="0"/>
              <a:t>10/2/19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AE0673-0438-A647-AEA7-69E15B9817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9B9255-66FB-9B40-AC05-B0D8A0328A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60635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FE136D-D793-A94E-A1BD-7587E085F7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AF1971-50E7-D542-BB2D-B95420C3E8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94C736-878E-794C-91E5-CA8A67B61D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10/2/19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2FBF2E-6148-0C4D-9613-55F751937A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2E17DC-AA8E-1B42-A4A6-3F991202AC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9887491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BBFE51-C06F-FC42-A882-1DB9C4F609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CAF6AE-72D6-F448-B043-EBC85196D6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92A293-3530-4440-9035-3701C5F36C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10/2/19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37D9FC-C2E5-A24B-BEB5-1C71545726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D3880C-1575-7A4C-84C9-88E89DC710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7820252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99047A-89F2-B94E-8642-11AFA7E405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4E46C5-CA12-D14D-8E08-4511C3D2844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38BE720-C6D3-7647-BAEE-94DD0B0EC2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D3D8278-B0EA-B049-9EC4-A6C563071F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10/2/19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20BDDB9-2E63-7D41-A830-B7E2F848DF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E9942EA-C5D8-7048-8191-1A3D371B6B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5700305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436E8B-144B-1647-9241-225B7C2479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6F649E-11BA-3E42-9332-B5187613BE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3AC2893-18FB-FF48-8966-440165D92E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4D38900-721A-D74A-83C4-96FCCE664E0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3E9D617-F7A3-9C4C-83BD-61E43D2E043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4BCCF94-D5F1-174E-9A48-8697421425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10/2/19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8900A3C-ECF8-CC43-B8AC-0BC6AD20C5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8BEF22C-1D88-F642-944A-7CF675EAFE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645682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76229C-60E9-E34D-AA52-6C9B2D261B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511D9AB-C46F-2949-8201-40355BEE3E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10/2/19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AE4C655-4E9B-E64B-8B1B-449B5A8566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CA7C654-8AF3-8249-9746-1F96F07051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9064504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DDFE477-BF6A-064E-9042-5255D5800D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10/2/19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87AA76D-46D5-6F44-BB0E-EB0BCE96F2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9C97B1-A5FE-E04F-A3D0-3A03E414DD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4896254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68B4AA-0DCC-7A42-B3F8-8C0210D88C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44240F-3017-744A-9EC9-EDEA084E2C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96E2979-3FBB-AF40-9EF7-92530292C7C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1EC5CB8-FF4A-E341-85C9-68B5E79033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10/2/19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EB0BCDD-8685-314D-9C48-FD6531C54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ADE0AE5-0F52-A843-883F-97FDA2CF95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6601978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61E6F2-6FB2-F34F-9675-0E5A11A80B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83A63B6-DCD0-5E4B-A156-A324399B5DD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9FFB658-6458-B144-82DD-4C6C4C9A656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1B53DDC-BD6C-6B44-B76B-EBD660988D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10/2/19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32995C-0731-6E4B-BFE5-D93730AD71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22C8A0-147B-A24F-9400-9213A2638C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8985205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1518B4-6BC2-B04E-A97B-6CC14CB501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C6DEAA1-D35F-F24B-94E0-1F74ADCBD2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A5C102-6806-2D4D-A7F0-5987751B8B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10/2/19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2B5EC0-E594-D844-8D23-2B8EDB8198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0CADEC-7938-7744-99B4-2B857CFA1D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4727476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A02FB2A-A6BE-6143-B3C1-6041B185EE5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318C344-027C-604F-AAA4-54D60CE8FAF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B0C0B1-2D87-3D43-911B-3C93D43341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10/2/19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5663A4-3426-3D49-8D3B-0DB7E1AC29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7B9AB1-0EED-8548-A0BE-51E0C37AD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9067505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FD52251-8194-9C49-A273-91AE79B0AC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13142B-95C4-004D-9B2A-12A3549119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3198C4-59AA-5A40-9E33-EF41D7F0AB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FA2B21-3FCD-4721-B95C-427943F61125}" type="datetime1">
              <a:rPr lang="en-US" smtClean="0"/>
              <a:t>10/2/19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459BCE-8182-5742-BC79-F708FFD62DC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2035D9-6459-BF41-ABFD-7524207A66D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926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7" r:id="rId1"/>
    <p:sldLayoutId id="2147483808" r:id="rId2"/>
    <p:sldLayoutId id="2147483809" r:id="rId3"/>
    <p:sldLayoutId id="2147483810" r:id="rId4"/>
    <p:sldLayoutId id="2147483811" r:id="rId5"/>
    <p:sldLayoutId id="2147483812" r:id="rId6"/>
    <p:sldLayoutId id="2147483813" r:id="rId7"/>
    <p:sldLayoutId id="2147483814" r:id="rId8"/>
    <p:sldLayoutId id="2147483815" r:id="rId9"/>
    <p:sldLayoutId id="2147483816" r:id="rId10"/>
    <p:sldLayoutId id="2147483817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90C6B85-3033-EA40-A112-7484325FCA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6914"/>
            <a:ext cx="12192000" cy="6874914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DC771D86-6842-4144-B7C4-4336EFD70876}"/>
              </a:ext>
            </a:extLst>
          </p:cNvPr>
          <p:cNvSpPr txBox="1"/>
          <p:nvPr/>
        </p:nvSpPr>
        <p:spPr>
          <a:xfrm>
            <a:off x="4770281" y="702225"/>
            <a:ext cx="3488787" cy="215443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n-GB" sz="1400" b="1" u="sng" dirty="0"/>
              <a:t>About Me</a:t>
            </a:r>
          </a:p>
          <a:p>
            <a:pPr algn="just"/>
            <a:r>
              <a:rPr lang="en-GB" sz="1200" dirty="0"/>
              <a:t>My name is Alexander Huw Deighton but I prefer to use my middle name ’Huw.’ I completed my A Levels in Devon and then moved to Swansea to complete my Education Studies degree.  I have since progressed on to my Primary PGCE. My key interests include a range of sports such as football, cycling and angling. I consider myself a very social individual so spending time with friends is of great importance to me. I consider myself to be a goal orientated and focused individual. 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DC883CD3-C83C-4023-86A9-8EB1A4090D56}"/>
              </a:ext>
            </a:extLst>
          </p:cNvPr>
          <p:cNvSpPr txBox="1"/>
          <p:nvPr/>
        </p:nvSpPr>
        <p:spPr>
          <a:xfrm>
            <a:off x="182209" y="2491871"/>
            <a:ext cx="3287704" cy="20313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/>
              <a:t>Previous teaching experiences </a:t>
            </a:r>
          </a:p>
          <a:p>
            <a:endParaRPr lang="en-GB" sz="1200" dirty="0"/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/>
              <a:t>Torre Primary School: Experience with children of all ages throughout primary school.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endParaRPr lang="en-GB" sz="1200" dirty="0"/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/>
              <a:t>SNPT Forest School: Experience with children of all ages working in an alternative educational setting.</a:t>
            </a:r>
          </a:p>
          <a:p>
            <a:endParaRPr lang="en-GB" sz="1200" dirty="0"/>
          </a:p>
          <a:p>
            <a:endParaRPr lang="en-GB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790B48A9-DCB0-4E73-BD5B-5F3E3E50BE70}"/>
              </a:ext>
            </a:extLst>
          </p:cNvPr>
          <p:cNvSpPr txBox="1"/>
          <p:nvPr/>
        </p:nvSpPr>
        <p:spPr>
          <a:xfrm>
            <a:off x="3837535" y="4171747"/>
            <a:ext cx="5354277" cy="235449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n-GB" sz="1400" b="1" u="sng" dirty="0"/>
              <a:t>Reasons for entering the teaching profession 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en-GB" sz="1200" b="1" u="sng" dirty="0"/>
              <a:t>To give all children equal opportunities to a quality education </a:t>
            </a:r>
            <a:r>
              <a:rPr lang="en-GB" sz="1200" dirty="0"/>
              <a:t>– I believe all children deserve an equal opportunity to education and I aim to give all children this opportunity regardless of their background.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en-GB" sz="1200" b="1" u="sng" dirty="0"/>
              <a:t>To inspire the next generation </a:t>
            </a:r>
            <a:r>
              <a:rPr lang="en-GB" sz="1200" dirty="0"/>
              <a:t>– I want to inspire children so that they actively want to learn and to reach their full potential. 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en-GB" sz="1200" b="1" u="sng" dirty="0"/>
              <a:t>To Make a Difference </a:t>
            </a:r>
            <a:r>
              <a:rPr lang="en-GB" sz="1200" dirty="0"/>
              <a:t>– School and education can seem very mundane and uninteresting to learners. My aim is to reverse this and to provide a positively enjoyable education that will equip children with the skills and knowledge they need for a brighter future.</a:t>
            </a:r>
          </a:p>
          <a:p>
            <a:endParaRPr lang="en-GB" sz="1400" b="1" u="sng" dirty="0"/>
          </a:p>
          <a:p>
            <a:endParaRPr lang="en-GB" sz="1100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B5B33C0-C8D5-40A4-8E7B-A15741A16A2F}"/>
              </a:ext>
            </a:extLst>
          </p:cNvPr>
          <p:cNvSpPr txBox="1"/>
          <p:nvPr/>
        </p:nvSpPr>
        <p:spPr>
          <a:xfrm>
            <a:off x="8365637" y="741069"/>
            <a:ext cx="3505502" cy="267765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n-GB" sz="1200" b="1" u="sng" dirty="0"/>
              <a:t>The kind of teacher I aspire to be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200" b="1" u="sng" dirty="0"/>
              <a:t>Inspirational – </a:t>
            </a:r>
            <a:r>
              <a:rPr lang="en-GB" sz="1200" dirty="0"/>
              <a:t>I want to inspire the children I teach through interesting and varying teaching techniques.</a:t>
            </a:r>
            <a:endParaRPr lang="en-GB" sz="1200" b="1" u="sng" dirty="0"/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200" b="1" u="sng" dirty="0"/>
              <a:t>Influential – </a:t>
            </a:r>
            <a:r>
              <a:rPr lang="en-GB" sz="1200" dirty="0"/>
              <a:t>I aspire to have a positive influence on the lives of young people from a wide range of backgrounds.</a:t>
            </a:r>
            <a:endParaRPr lang="en-GB" sz="1200" b="1" u="sng" dirty="0"/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200" b="1" u="sng" dirty="0"/>
              <a:t>A Positive Role Model – </a:t>
            </a:r>
            <a:r>
              <a:rPr lang="en-GB" sz="1200" dirty="0"/>
              <a:t>I aspire to be a figure who sets a positive example for children.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200" b="1" u="sng" dirty="0"/>
              <a:t>Trustworthy Figure – </a:t>
            </a:r>
            <a:r>
              <a:rPr lang="en-GB" sz="1200" dirty="0"/>
              <a:t>I aspire to be someone who children trust and can confide in with any problems.</a:t>
            </a:r>
          </a:p>
          <a:p>
            <a:endParaRPr lang="en-GB" sz="1200" dirty="0"/>
          </a:p>
          <a:p>
            <a:pPr marL="228600" indent="-228600">
              <a:buAutoNum type="arabicParenR"/>
            </a:pPr>
            <a:endParaRPr lang="en-GB" sz="1200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64B893A5-04B7-4831-9F75-23466AF3DA69}"/>
              </a:ext>
            </a:extLst>
          </p:cNvPr>
          <p:cNvSpPr txBox="1"/>
          <p:nvPr/>
        </p:nvSpPr>
        <p:spPr>
          <a:xfrm>
            <a:off x="9559434" y="4171747"/>
            <a:ext cx="2311705" cy="193899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n-GB" sz="1200" b="1" u="sng" dirty="0"/>
              <a:t>Areas / subjects I could teach</a:t>
            </a:r>
          </a:p>
          <a:p>
            <a:pPr algn="just"/>
            <a:r>
              <a:rPr lang="en-GB" sz="1200" dirty="0"/>
              <a:t>I have experience working with children of all ages in primary education. I have no specific preferred age to teach as I believe all children offer a unique and rewarding teaching experience.</a:t>
            </a:r>
          </a:p>
          <a:p>
            <a:pPr algn="just"/>
            <a:endParaRPr lang="en-GB" sz="1200" dirty="0"/>
          </a:p>
          <a:p>
            <a:pPr algn="just"/>
            <a:endParaRPr lang="en-GB" sz="1200" dirty="0"/>
          </a:p>
          <a:p>
            <a:endParaRPr lang="en-GB" sz="1200" b="1" u="sng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C883CD3-C83C-4023-86A9-8EB1A4090D56}"/>
              </a:ext>
            </a:extLst>
          </p:cNvPr>
          <p:cNvSpPr txBox="1"/>
          <p:nvPr/>
        </p:nvSpPr>
        <p:spPr>
          <a:xfrm>
            <a:off x="195930" y="4587246"/>
            <a:ext cx="3488787" cy="193899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/>
              <a:t>Academic history</a:t>
            </a:r>
          </a:p>
          <a:p>
            <a:endParaRPr lang="en-GB" sz="1200" dirty="0"/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/>
              <a:t>10 GCSEs grade A*-C (Including B in English and Maths)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/>
              <a:t>3 A-Levels: </a:t>
            </a:r>
          </a:p>
          <a:p>
            <a:pPr lvl="0"/>
            <a:r>
              <a:rPr lang="en-GB" sz="1200" dirty="0"/>
              <a:t>           Business Studies: C</a:t>
            </a:r>
          </a:p>
          <a:p>
            <a:pPr lvl="0"/>
            <a:r>
              <a:rPr lang="en-GB" sz="1200" dirty="0"/>
              <a:t>           Psychology: B</a:t>
            </a:r>
          </a:p>
          <a:p>
            <a:pPr lvl="0"/>
            <a:r>
              <a:rPr lang="en-GB" sz="1200" dirty="0"/>
              <a:t>           English Language: C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/>
              <a:t>BA (2:1) in Education Studies, University of Wales Trinity Saint David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10AECF5C-F20B-B54D-BCCF-B4BE6149EA8D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10466" r="-2959" b="24697"/>
          <a:stretch/>
        </p:blipFill>
        <p:spPr bwMode="auto">
          <a:xfrm>
            <a:off x="107664" y="105814"/>
            <a:ext cx="2337266" cy="2322007"/>
          </a:xfrm>
          <a:prstGeom prst="rect">
            <a:avLst/>
          </a:prstGeom>
          <a:ln w="38100">
            <a:solidFill>
              <a:schemeClr val="bg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AD0E292-A640-2248-B9F2-8383BBBACEF4}"/>
              </a:ext>
            </a:extLst>
          </p:cNvPr>
          <p:cNvSpPr txBox="1"/>
          <p:nvPr/>
        </p:nvSpPr>
        <p:spPr>
          <a:xfrm>
            <a:off x="2590488" y="702225"/>
            <a:ext cx="2118347" cy="138499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dirty="0"/>
              <a:t>Alexander Huw Deighton</a:t>
            </a:r>
          </a:p>
          <a:p>
            <a:r>
              <a:rPr lang="en-GB" sz="1200" dirty="0"/>
              <a:t>DOB: 08/03/1998</a:t>
            </a:r>
          </a:p>
          <a:p>
            <a:r>
              <a:rPr lang="en-GB" sz="1200" dirty="0"/>
              <a:t>Address:</a:t>
            </a:r>
          </a:p>
          <a:p>
            <a:r>
              <a:rPr lang="en-GB" sz="1200" dirty="0"/>
              <a:t>34 Ysgol Street </a:t>
            </a:r>
          </a:p>
          <a:p>
            <a:r>
              <a:rPr lang="en-GB" sz="1200" dirty="0"/>
              <a:t>Port Tennant </a:t>
            </a:r>
          </a:p>
          <a:p>
            <a:r>
              <a:rPr lang="en-GB" sz="1200" dirty="0"/>
              <a:t>Swansea</a:t>
            </a:r>
          </a:p>
          <a:p>
            <a:r>
              <a:rPr lang="en-GB" sz="1200" dirty="0"/>
              <a:t>SA1 8LF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78BF9B1-5BA6-EB40-8246-3647973579A7}"/>
              </a:ext>
            </a:extLst>
          </p:cNvPr>
          <p:cNvSpPr/>
          <p:nvPr/>
        </p:nvSpPr>
        <p:spPr>
          <a:xfrm>
            <a:off x="4775813" y="3098705"/>
            <a:ext cx="348325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GB" sz="12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Medical Information:</a:t>
            </a:r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arenR"/>
            </a:pP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Asthma: Prescribed inhaler (preventor)</a:t>
            </a:r>
          </a:p>
          <a:p>
            <a:pPr marL="342900" lvl="0" indent="-342900" algn="just">
              <a:spcAft>
                <a:spcPts val="0"/>
              </a:spcAft>
              <a:buFont typeface="+mj-lt"/>
              <a:buAutoNum type="arabicParenR"/>
            </a:pP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Nut Allergy (Serious): Carry EpiPen. </a:t>
            </a:r>
          </a:p>
        </p:txBody>
      </p:sp>
    </p:spTree>
    <p:extLst>
      <p:ext uri="{BB962C8B-B14F-4D97-AF65-F5344CB8AC3E}">
        <p14:creationId xmlns:p14="http://schemas.microsoft.com/office/powerpoint/2010/main" val="10841588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8256</TotalTime>
  <Words>446</Words>
  <Application>Microsoft Macintosh PowerPoint</Application>
  <PresentationFormat>Widescreen</PresentationFormat>
  <Paragraphs>37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jack Davies</dc:creator>
  <cp:lastModifiedBy>Alexander Deighton (P149462)</cp:lastModifiedBy>
  <cp:revision>17</cp:revision>
  <dcterms:created xsi:type="dcterms:W3CDTF">2019-09-05T20:58:34Z</dcterms:created>
  <dcterms:modified xsi:type="dcterms:W3CDTF">2019-10-02T15:08:23Z</dcterms:modified>
</cp:coreProperties>
</file>