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6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7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8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9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10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11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12.xml" ContentType="application/vnd.openxmlformats-officedocument.theme+xml"/>
  <Override PartName="/ppt/slideLayouts/slideLayout37.xml" ContentType="application/vnd.openxmlformats-officedocument.presentationml.slideLayout+xml"/>
  <Override PartName="/ppt/theme/theme1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14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15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16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theme/theme17.xml" ContentType="application/vnd.openxmlformats-officedocument.theme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18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theme/theme19.xml" ContentType="application/vnd.openxmlformats-officedocument.theme+xml"/>
  <Override PartName="/ppt/slideLayouts/slideLayout77.xml" ContentType="application/vnd.openxmlformats-officedocument.presentationml.slideLayout+xml"/>
  <Override PartName="/ppt/theme/theme20.xml" ContentType="application/vnd.openxmlformats-officedocument.theme+xml"/>
  <Override PartName="/ppt/theme/theme21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notesSlides/notesSlide4.xml" ContentType="application/vnd.openxmlformats-officedocument.presentationml.notesSlide+xml"/>
  <Override PartName="/ppt/tags/tag7.xml" ContentType="application/vnd.openxmlformats-officedocument.presentationml.tags+xml"/>
  <Override PartName="/ppt/notesSlides/notesSlide5.xml" ContentType="application/vnd.openxmlformats-officedocument.presentationml.notesSlide+xml"/>
  <Override PartName="/ppt/tags/tag8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9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10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openxmlformats.org/officeDocument/2006/relationships/custom-properties" Target="docProps/custom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0" r:id="rId5"/>
    <p:sldMasterId id="2147483652" r:id="rId6"/>
    <p:sldMasterId id="2147483653" r:id="rId7"/>
    <p:sldMasterId id="2147483654" r:id="rId8"/>
    <p:sldMasterId id="2147483655" r:id="rId9"/>
    <p:sldMasterId id="2147483656" r:id="rId10"/>
    <p:sldMasterId id="2147483657" r:id="rId11"/>
    <p:sldMasterId id="2147483658" r:id="rId12"/>
    <p:sldMasterId id="2147483660" r:id="rId13"/>
    <p:sldMasterId id="2147483659" r:id="rId14"/>
    <p:sldMasterId id="2147483661" r:id="rId15"/>
    <p:sldMasterId id="2147483662" r:id="rId16"/>
    <p:sldMasterId id="2147483663" r:id="rId17"/>
    <p:sldMasterId id="2147483664" r:id="rId18"/>
    <p:sldMasterId id="2147483665" r:id="rId19"/>
    <p:sldMasterId id="2147483666" r:id="rId20"/>
    <p:sldMasterId id="2147483673" r:id="rId21"/>
    <p:sldMasterId id="2147483670" r:id="rId22"/>
    <p:sldMasterId id="2147483671" r:id="rId23"/>
  </p:sldMasterIdLst>
  <p:notesMasterIdLst>
    <p:notesMasterId r:id="rId62"/>
  </p:notesMasterIdLst>
  <p:sldIdLst>
    <p:sldId id="719" r:id="rId24"/>
    <p:sldId id="756" r:id="rId25"/>
    <p:sldId id="260" r:id="rId26"/>
    <p:sldId id="757" r:id="rId27"/>
    <p:sldId id="758" r:id="rId28"/>
    <p:sldId id="759" r:id="rId29"/>
    <p:sldId id="760" r:id="rId30"/>
    <p:sldId id="761" r:id="rId31"/>
    <p:sldId id="762" r:id="rId32"/>
    <p:sldId id="268" r:id="rId33"/>
    <p:sldId id="269" r:id="rId34"/>
    <p:sldId id="763" r:id="rId35"/>
    <p:sldId id="271" r:id="rId36"/>
    <p:sldId id="272" r:id="rId37"/>
    <p:sldId id="273" r:id="rId38"/>
    <p:sldId id="274" r:id="rId39"/>
    <p:sldId id="275" r:id="rId40"/>
    <p:sldId id="276" r:id="rId41"/>
    <p:sldId id="277" r:id="rId42"/>
    <p:sldId id="278" r:id="rId43"/>
    <p:sldId id="279" r:id="rId44"/>
    <p:sldId id="280" r:id="rId45"/>
    <p:sldId id="281" r:id="rId46"/>
    <p:sldId id="282" r:id="rId47"/>
    <p:sldId id="283" r:id="rId48"/>
    <p:sldId id="765" r:id="rId49"/>
    <p:sldId id="766" r:id="rId50"/>
    <p:sldId id="767" r:id="rId51"/>
    <p:sldId id="768" r:id="rId52"/>
    <p:sldId id="769" r:id="rId53"/>
    <p:sldId id="770" r:id="rId54"/>
    <p:sldId id="771" r:id="rId55"/>
    <p:sldId id="772" r:id="rId56"/>
    <p:sldId id="773" r:id="rId57"/>
    <p:sldId id="774" r:id="rId58"/>
    <p:sldId id="775" r:id="rId59"/>
    <p:sldId id="776" r:id="rId60"/>
    <p:sldId id="764" r:id="rId6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1A4A9B7-A56B-4054-BEC5-FD9CFA1516F4}" v="5" dt="2023-01-31T00:11:25.86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82"/>
    <p:restoredTop sz="95995" autoAdjust="0"/>
  </p:normalViewPr>
  <p:slideViewPr>
    <p:cSldViewPr snapToGrid="0">
      <p:cViewPr varScale="1">
        <p:scale>
          <a:sx n="96" d="100"/>
          <a:sy n="96" d="100"/>
        </p:scale>
        <p:origin x="36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3.xml"/><Relationship Id="rId21" Type="http://schemas.openxmlformats.org/officeDocument/2006/relationships/slideMaster" Target="slideMasters/slideMaster18.xml"/><Relationship Id="rId34" Type="http://schemas.openxmlformats.org/officeDocument/2006/relationships/slide" Target="slides/slide11.xml"/><Relationship Id="rId42" Type="http://schemas.openxmlformats.org/officeDocument/2006/relationships/slide" Target="slides/slide19.xml"/><Relationship Id="rId47" Type="http://schemas.openxmlformats.org/officeDocument/2006/relationships/slide" Target="slides/slide24.xml"/><Relationship Id="rId50" Type="http://schemas.openxmlformats.org/officeDocument/2006/relationships/slide" Target="slides/slide27.xml"/><Relationship Id="rId55" Type="http://schemas.openxmlformats.org/officeDocument/2006/relationships/slide" Target="slides/slide32.xml"/><Relationship Id="rId63" Type="http://schemas.openxmlformats.org/officeDocument/2006/relationships/presProps" Target="presProps.xml"/><Relationship Id="rId68" Type="http://schemas.microsoft.com/office/2015/10/relationships/revisionInfo" Target="revisionInfo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9" Type="http://schemas.openxmlformats.org/officeDocument/2006/relationships/slide" Target="slides/slide6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.xml"/><Relationship Id="rId32" Type="http://schemas.openxmlformats.org/officeDocument/2006/relationships/slide" Target="slides/slide9.xml"/><Relationship Id="rId37" Type="http://schemas.openxmlformats.org/officeDocument/2006/relationships/slide" Target="slides/slide14.xml"/><Relationship Id="rId40" Type="http://schemas.openxmlformats.org/officeDocument/2006/relationships/slide" Target="slides/slide17.xml"/><Relationship Id="rId45" Type="http://schemas.openxmlformats.org/officeDocument/2006/relationships/slide" Target="slides/slide22.xml"/><Relationship Id="rId53" Type="http://schemas.openxmlformats.org/officeDocument/2006/relationships/slide" Target="slides/slide30.xml"/><Relationship Id="rId58" Type="http://schemas.openxmlformats.org/officeDocument/2006/relationships/slide" Target="slides/slide35.xml"/><Relationship Id="rId66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61" Type="http://schemas.openxmlformats.org/officeDocument/2006/relationships/slide" Target="slides/slide38.xml"/><Relationship Id="rId19" Type="http://schemas.openxmlformats.org/officeDocument/2006/relationships/slideMaster" Target="slideMasters/slideMaster1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slide" Target="slides/slide12.xml"/><Relationship Id="rId43" Type="http://schemas.openxmlformats.org/officeDocument/2006/relationships/slide" Target="slides/slide20.xml"/><Relationship Id="rId48" Type="http://schemas.openxmlformats.org/officeDocument/2006/relationships/slide" Target="slides/slide25.xml"/><Relationship Id="rId56" Type="http://schemas.openxmlformats.org/officeDocument/2006/relationships/slide" Target="slides/slide33.xml"/><Relationship Id="rId64" Type="http://schemas.openxmlformats.org/officeDocument/2006/relationships/viewProps" Target="viewProps.xml"/><Relationship Id="rId8" Type="http://schemas.openxmlformats.org/officeDocument/2006/relationships/slideMaster" Target="slideMasters/slideMaster5.xml"/><Relationship Id="rId51" Type="http://schemas.openxmlformats.org/officeDocument/2006/relationships/slide" Target="slides/slide28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2.xml"/><Relationship Id="rId33" Type="http://schemas.openxmlformats.org/officeDocument/2006/relationships/slide" Target="slides/slide10.xml"/><Relationship Id="rId38" Type="http://schemas.openxmlformats.org/officeDocument/2006/relationships/slide" Target="slides/slide15.xml"/><Relationship Id="rId46" Type="http://schemas.openxmlformats.org/officeDocument/2006/relationships/slide" Target="slides/slide23.xml"/><Relationship Id="rId59" Type="http://schemas.openxmlformats.org/officeDocument/2006/relationships/slide" Target="slides/slide36.xml"/><Relationship Id="rId67" Type="http://schemas.microsoft.com/office/2016/11/relationships/changesInfo" Target="changesInfos/changesInfo1.xml"/><Relationship Id="rId20" Type="http://schemas.openxmlformats.org/officeDocument/2006/relationships/slideMaster" Target="slideMasters/slideMaster17.xml"/><Relationship Id="rId41" Type="http://schemas.openxmlformats.org/officeDocument/2006/relationships/slide" Target="slides/slide18.xml"/><Relationship Id="rId54" Type="http://schemas.openxmlformats.org/officeDocument/2006/relationships/slide" Target="slides/slide31.xml"/><Relationship Id="rId62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" Target="slides/slide5.xml"/><Relationship Id="rId36" Type="http://schemas.openxmlformats.org/officeDocument/2006/relationships/slide" Target="slides/slide13.xml"/><Relationship Id="rId49" Type="http://schemas.openxmlformats.org/officeDocument/2006/relationships/slide" Target="slides/slide26.xml"/><Relationship Id="rId57" Type="http://schemas.openxmlformats.org/officeDocument/2006/relationships/slide" Target="slides/slide34.xml"/><Relationship Id="rId10" Type="http://schemas.openxmlformats.org/officeDocument/2006/relationships/slideMaster" Target="slideMasters/slideMaster7.xml"/><Relationship Id="rId31" Type="http://schemas.openxmlformats.org/officeDocument/2006/relationships/slide" Target="slides/slide8.xml"/><Relationship Id="rId44" Type="http://schemas.openxmlformats.org/officeDocument/2006/relationships/slide" Target="slides/slide21.xml"/><Relationship Id="rId52" Type="http://schemas.openxmlformats.org/officeDocument/2006/relationships/slide" Target="slides/slide29.xml"/><Relationship Id="rId60" Type="http://schemas.openxmlformats.org/officeDocument/2006/relationships/slide" Target="slides/slide37.xml"/><Relationship Id="rId65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39" Type="http://schemas.openxmlformats.org/officeDocument/2006/relationships/slide" Target="slides/slide1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ifer Prince Devaraj" userId="c3fb109c-09d1-42a6-93f4-69472d709861" providerId="ADAL" clId="{31A4A9B7-A56B-4054-BEC5-FD9CFA1516F4}"/>
    <pc:docChg chg="undo custSel addSld delSld modSld">
      <pc:chgData name="Jenifer Prince Devaraj" userId="c3fb109c-09d1-42a6-93f4-69472d709861" providerId="ADAL" clId="{31A4A9B7-A56B-4054-BEC5-FD9CFA1516F4}" dt="2023-01-31T00:29:00.403" v="561" actId="1076"/>
      <pc:docMkLst>
        <pc:docMk/>
      </pc:docMkLst>
      <pc:sldChg chg="addSp delSp modSp mod">
        <pc:chgData name="Jenifer Prince Devaraj" userId="c3fb109c-09d1-42a6-93f4-69472d709861" providerId="ADAL" clId="{31A4A9B7-A56B-4054-BEC5-FD9CFA1516F4}" dt="2023-01-30T23:36:03.276" v="21" actId="1076"/>
        <pc:sldMkLst>
          <pc:docMk/>
          <pc:sldMk cId="0" sldId="260"/>
        </pc:sldMkLst>
        <pc:picChg chg="add del mod">
          <ac:chgData name="Jenifer Prince Devaraj" userId="c3fb109c-09d1-42a6-93f4-69472d709861" providerId="ADAL" clId="{31A4A9B7-A56B-4054-BEC5-FD9CFA1516F4}" dt="2023-01-30T23:35:51.322" v="17" actId="478"/>
          <ac:picMkLst>
            <pc:docMk/>
            <pc:sldMk cId="0" sldId="260"/>
            <ac:picMk id="4" creationId="{28329BC3-D940-389A-000F-666023662310}"/>
          </ac:picMkLst>
        </pc:picChg>
        <pc:picChg chg="add mod">
          <ac:chgData name="Jenifer Prince Devaraj" userId="c3fb109c-09d1-42a6-93f4-69472d709861" providerId="ADAL" clId="{31A4A9B7-A56B-4054-BEC5-FD9CFA1516F4}" dt="2023-01-30T23:36:03.276" v="21" actId="1076"/>
          <ac:picMkLst>
            <pc:docMk/>
            <pc:sldMk cId="0" sldId="260"/>
            <ac:picMk id="8" creationId="{44D0E6FB-52C0-BD03-BFAF-0220D48C6308}"/>
          </ac:picMkLst>
        </pc:picChg>
      </pc:sldChg>
      <pc:sldChg chg="modSp mod">
        <pc:chgData name="Jenifer Prince Devaraj" userId="c3fb109c-09d1-42a6-93f4-69472d709861" providerId="ADAL" clId="{31A4A9B7-A56B-4054-BEC5-FD9CFA1516F4}" dt="2023-01-30T23:47:50.179" v="67" actId="1076"/>
        <pc:sldMkLst>
          <pc:docMk/>
          <pc:sldMk cId="0" sldId="282"/>
        </pc:sldMkLst>
        <pc:picChg chg="mod">
          <ac:chgData name="Jenifer Prince Devaraj" userId="c3fb109c-09d1-42a6-93f4-69472d709861" providerId="ADAL" clId="{31A4A9B7-A56B-4054-BEC5-FD9CFA1516F4}" dt="2023-01-30T23:47:50.179" v="67" actId="1076"/>
          <ac:picMkLst>
            <pc:docMk/>
            <pc:sldMk cId="0" sldId="282"/>
            <ac:picMk id="409" creationId="{00000000-0000-0000-0000-000000000000}"/>
          </ac:picMkLst>
        </pc:picChg>
      </pc:sldChg>
      <pc:sldChg chg="addSp modSp mod">
        <pc:chgData name="Jenifer Prince Devaraj" userId="c3fb109c-09d1-42a6-93f4-69472d709861" providerId="ADAL" clId="{31A4A9B7-A56B-4054-BEC5-FD9CFA1516F4}" dt="2023-01-30T23:36:50.591" v="26" actId="1076"/>
        <pc:sldMkLst>
          <pc:docMk/>
          <pc:sldMk cId="1159910191" sldId="757"/>
        </pc:sldMkLst>
        <pc:picChg chg="add mod">
          <ac:chgData name="Jenifer Prince Devaraj" userId="c3fb109c-09d1-42a6-93f4-69472d709861" providerId="ADAL" clId="{31A4A9B7-A56B-4054-BEC5-FD9CFA1516F4}" dt="2023-01-30T23:36:50.591" v="26" actId="1076"/>
          <ac:picMkLst>
            <pc:docMk/>
            <pc:sldMk cId="1159910191" sldId="757"/>
            <ac:picMk id="4" creationId="{5AE3A35D-8D7C-6A67-B124-73FD78653050}"/>
          </ac:picMkLst>
        </pc:picChg>
      </pc:sldChg>
      <pc:sldChg chg="addSp modSp mod">
        <pc:chgData name="Jenifer Prince Devaraj" userId="c3fb109c-09d1-42a6-93f4-69472d709861" providerId="ADAL" clId="{31A4A9B7-A56B-4054-BEC5-FD9CFA1516F4}" dt="2023-01-30T23:43:21.038" v="41"/>
        <pc:sldMkLst>
          <pc:docMk/>
          <pc:sldMk cId="2260555997" sldId="758"/>
        </pc:sldMkLst>
        <pc:spChg chg="mod">
          <ac:chgData name="Jenifer Prince Devaraj" userId="c3fb109c-09d1-42a6-93f4-69472d709861" providerId="ADAL" clId="{31A4A9B7-A56B-4054-BEC5-FD9CFA1516F4}" dt="2023-01-30T23:43:13.747" v="40" actId="1076"/>
          <ac:spMkLst>
            <pc:docMk/>
            <pc:sldMk cId="2260555997" sldId="758"/>
            <ac:spMk id="5" creationId="{80560415-3A3F-673C-3152-D6EC87F52365}"/>
          </ac:spMkLst>
        </pc:spChg>
        <pc:picChg chg="add mod">
          <ac:chgData name="Jenifer Prince Devaraj" userId="c3fb109c-09d1-42a6-93f4-69472d709861" providerId="ADAL" clId="{31A4A9B7-A56B-4054-BEC5-FD9CFA1516F4}" dt="2023-01-30T23:43:21.038" v="41"/>
          <ac:picMkLst>
            <pc:docMk/>
            <pc:sldMk cId="2260555997" sldId="758"/>
            <ac:picMk id="4" creationId="{263A4580-3A31-DCC5-0291-68B7AC394FED}"/>
          </ac:picMkLst>
        </pc:picChg>
      </pc:sldChg>
      <pc:sldChg chg="addSp delSp modSp mod">
        <pc:chgData name="Jenifer Prince Devaraj" userId="c3fb109c-09d1-42a6-93f4-69472d709861" providerId="ADAL" clId="{31A4A9B7-A56B-4054-BEC5-FD9CFA1516F4}" dt="2023-01-30T23:35:17.468" v="16" actId="14100"/>
        <pc:sldMkLst>
          <pc:docMk/>
          <pc:sldMk cId="4156276189" sldId="759"/>
        </pc:sldMkLst>
        <pc:picChg chg="add del mod">
          <ac:chgData name="Jenifer Prince Devaraj" userId="c3fb109c-09d1-42a6-93f4-69472d709861" providerId="ADAL" clId="{31A4A9B7-A56B-4054-BEC5-FD9CFA1516F4}" dt="2023-01-30T23:34:51.745" v="8" actId="478"/>
          <ac:picMkLst>
            <pc:docMk/>
            <pc:sldMk cId="4156276189" sldId="759"/>
            <ac:picMk id="7" creationId="{02958FB3-4210-A5CB-7FB8-2A09A34E56BF}"/>
          </ac:picMkLst>
        </pc:picChg>
        <pc:picChg chg="add mod">
          <ac:chgData name="Jenifer Prince Devaraj" userId="c3fb109c-09d1-42a6-93f4-69472d709861" providerId="ADAL" clId="{31A4A9B7-A56B-4054-BEC5-FD9CFA1516F4}" dt="2023-01-30T23:35:17.468" v="16" actId="14100"/>
          <ac:picMkLst>
            <pc:docMk/>
            <pc:sldMk cId="4156276189" sldId="759"/>
            <ac:picMk id="10" creationId="{20839D83-1C14-B287-1706-9E7D41940442}"/>
          </ac:picMkLst>
        </pc:picChg>
      </pc:sldChg>
      <pc:sldChg chg="addSp delSp modSp mod">
        <pc:chgData name="Jenifer Prince Devaraj" userId="c3fb109c-09d1-42a6-93f4-69472d709861" providerId="ADAL" clId="{31A4A9B7-A56B-4054-BEC5-FD9CFA1516F4}" dt="2023-01-30T23:41:56.316" v="33"/>
        <pc:sldMkLst>
          <pc:docMk/>
          <pc:sldMk cId="166844844" sldId="760"/>
        </pc:sldMkLst>
        <pc:picChg chg="add del">
          <ac:chgData name="Jenifer Prince Devaraj" userId="c3fb109c-09d1-42a6-93f4-69472d709861" providerId="ADAL" clId="{31A4A9B7-A56B-4054-BEC5-FD9CFA1516F4}" dt="2023-01-30T23:41:36.673" v="28" actId="478"/>
          <ac:picMkLst>
            <pc:docMk/>
            <pc:sldMk cId="166844844" sldId="760"/>
            <ac:picMk id="4" creationId="{B1F88E59-B643-D119-9762-AA4EF96AD5E9}"/>
          </ac:picMkLst>
        </pc:picChg>
        <pc:picChg chg="add mod">
          <ac:chgData name="Jenifer Prince Devaraj" userId="c3fb109c-09d1-42a6-93f4-69472d709861" providerId="ADAL" clId="{31A4A9B7-A56B-4054-BEC5-FD9CFA1516F4}" dt="2023-01-30T23:41:56.316" v="33"/>
          <ac:picMkLst>
            <pc:docMk/>
            <pc:sldMk cId="166844844" sldId="760"/>
            <ac:picMk id="9" creationId="{6D43AE4D-9C8C-21FC-A279-BE031976BB94}"/>
          </ac:picMkLst>
        </pc:picChg>
      </pc:sldChg>
      <pc:sldChg chg="addSp modSp mod">
        <pc:chgData name="Jenifer Prince Devaraj" userId="c3fb109c-09d1-42a6-93f4-69472d709861" providerId="ADAL" clId="{31A4A9B7-A56B-4054-BEC5-FD9CFA1516F4}" dt="2023-01-30T23:45:48.705" v="56"/>
        <pc:sldMkLst>
          <pc:docMk/>
          <pc:sldMk cId="1400260729" sldId="761"/>
        </pc:sldMkLst>
        <pc:spChg chg="mod">
          <ac:chgData name="Jenifer Prince Devaraj" userId="c3fb109c-09d1-42a6-93f4-69472d709861" providerId="ADAL" clId="{31A4A9B7-A56B-4054-BEC5-FD9CFA1516F4}" dt="2023-01-30T23:45:34.899" v="53" actId="1076"/>
          <ac:spMkLst>
            <pc:docMk/>
            <pc:sldMk cId="1400260729" sldId="761"/>
            <ac:spMk id="5" creationId="{80560415-3A3F-673C-3152-D6EC87F52365}"/>
          </ac:spMkLst>
        </pc:spChg>
        <pc:picChg chg="add mod">
          <ac:chgData name="Jenifer Prince Devaraj" userId="c3fb109c-09d1-42a6-93f4-69472d709861" providerId="ADAL" clId="{31A4A9B7-A56B-4054-BEC5-FD9CFA1516F4}" dt="2023-01-30T23:45:48.705" v="56"/>
          <ac:picMkLst>
            <pc:docMk/>
            <pc:sldMk cId="1400260729" sldId="761"/>
            <ac:picMk id="7" creationId="{D3DED097-D899-9830-0FE5-90D4113C6830}"/>
          </ac:picMkLst>
        </pc:picChg>
      </pc:sldChg>
      <pc:sldChg chg="addSp modSp mod">
        <pc:chgData name="Jenifer Prince Devaraj" userId="c3fb109c-09d1-42a6-93f4-69472d709861" providerId="ADAL" clId="{31A4A9B7-A56B-4054-BEC5-FD9CFA1516F4}" dt="2023-01-30T23:47:34.759" v="66"/>
        <pc:sldMkLst>
          <pc:docMk/>
          <pc:sldMk cId="2089469801" sldId="762"/>
        </pc:sldMkLst>
        <pc:spChg chg="mod">
          <ac:chgData name="Jenifer Prince Devaraj" userId="c3fb109c-09d1-42a6-93f4-69472d709861" providerId="ADAL" clId="{31A4A9B7-A56B-4054-BEC5-FD9CFA1516F4}" dt="2023-01-30T23:47:26.503" v="64" actId="1076"/>
          <ac:spMkLst>
            <pc:docMk/>
            <pc:sldMk cId="2089469801" sldId="762"/>
            <ac:spMk id="5" creationId="{80560415-3A3F-673C-3152-D6EC87F52365}"/>
          </ac:spMkLst>
        </pc:spChg>
        <pc:picChg chg="add mod">
          <ac:chgData name="Jenifer Prince Devaraj" userId="c3fb109c-09d1-42a6-93f4-69472d709861" providerId="ADAL" clId="{31A4A9B7-A56B-4054-BEC5-FD9CFA1516F4}" dt="2023-01-30T23:47:34.759" v="66"/>
          <ac:picMkLst>
            <pc:docMk/>
            <pc:sldMk cId="2089469801" sldId="762"/>
            <ac:picMk id="4" creationId="{2EBCC50D-44A0-8483-9889-38799924AEE9}"/>
          </ac:picMkLst>
        </pc:picChg>
      </pc:sldChg>
      <pc:sldChg chg="addSp delSp modSp new mod">
        <pc:chgData name="Jenifer Prince Devaraj" userId="c3fb109c-09d1-42a6-93f4-69472d709861" providerId="ADAL" clId="{31A4A9B7-A56B-4054-BEC5-FD9CFA1516F4}" dt="2023-01-31T00:29:00.403" v="561" actId="1076"/>
        <pc:sldMkLst>
          <pc:docMk/>
          <pc:sldMk cId="3297655075" sldId="765"/>
        </pc:sldMkLst>
        <pc:spChg chg="add del mod">
          <ac:chgData name="Jenifer Prince Devaraj" userId="c3fb109c-09d1-42a6-93f4-69472d709861" providerId="ADAL" clId="{31A4A9B7-A56B-4054-BEC5-FD9CFA1516F4}" dt="2023-01-31T00:09:37.694" v="237" actId="1076"/>
          <ac:spMkLst>
            <pc:docMk/>
            <pc:sldMk cId="3297655075" sldId="765"/>
            <ac:spMk id="2" creationId="{F34E4442-B910-D55F-1E42-5B00022E8F51}"/>
          </ac:spMkLst>
        </pc:spChg>
        <pc:spChg chg="del">
          <ac:chgData name="Jenifer Prince Devaraj" userId="c3fb109c-09d1-42a6-93f4-69472d709861" providerId="ADAL" clId="{31A4A9B7-A56B-4054-BEC5-FD9CFA1516F4}" dt="2023-01-31T00:05:50.879" v="69" actId="478"/>
          <ac:spMkLst>
            <pc:docMk/>
            <pc:sldMk cId="3297655075" sldId="765"/>
            <ac:spMk id="3" creationId="{5DD11BD4-6C16-F304-F096-241ABDFDEA1A}"/>
          </ac:spMkLst>
        </pc:spChg>
        <pc:spChg chg="mod">
          <ac:chgData name="Jenifer Prince Devaraj" userId="c3fb109c-09d1-42a6-93f4-69472d709861" providerId="ADAL" clId="{31A4A9B7-A56B-4054-BEC5-FD9CFA1516F4}" dt="2023-01-31T00:09:19.881" v="234" actId="2711"/>
          <ac:spMkLst>
            <pc:docMk/>
            <pc:sldMk cId="3297655075" sldId="765"/>
            <ac:spMk id="4" creationId="{F090423E-9307-D267-40E9-D264F5FE145F}"/>
          </ac:spMkLst>
        </pc:spChg>
        <pc:spChg chg="add del mod">
          <ac:chgData name="Jenifer Prince Devaraj" userId="c3fb109c-09d1-42a6-93f4-69472d709861" providerId="ADAL" clId="{31A4A9B7-A56B-4054-BEC5-FD9CFA1516F4}" dt="2023-01-31T00:07:39.457" v="177" actId="478"/>
          <ac:spMkLst>
            <pc:docMk/>
            <pc:sldMk cId="3297655075" sldId="765"/>
            <ac:spMk id="6" creationId="{820BEFBC-C167-FCF8-67E2-C0F7DC3291BC}"/>
          </ac:spMkLst>
        </pc:spChg>
        <pc:spChg chg="add mod">
          <ac:chgData name="Jenifer Prince Devaraj" userId="c3fb109c-09d1-42a6-93f4-69472d709861" providerId="ADAL" clId="{31A4A9B7-A56B-4054-BEC5-FD9CFA1516F4}" dt="2023-01-31T00:25:23.184" v="554" actId="1076"/>
          <ac:spMkLst>
            <pc:docMk/>
            <pc:sldMk cId="3297655075" sldId="765"/>
            <ac:spMk id="8" creationId="{F30A0724-8D56-06BF-990A-FB4CD0707FEB}"/>
          </ac:spMkLst>
        </pc:spChg>
        <pc:picChg chg="add del mod">
          <ac:chgData name="Jenifer Prince Devaraj" userId="c3fb109c-09d1-42a6-93f4-69472d709861" providerId="ADAL" clId="{31A4A9B7-A56B-4054-BEC5-FD9CFA1516F4}" dt="2023-01-31T00:28:54.797" v="558" actId="478"/>
          <ac:picMkLst>
            <pc:docMk/>
            <pc:sldMk cId="3297655075" sldId="765"/>
            <ac:picMk id="10" creationId="{B7C64963-A7D2-9684-9231-F663C014FC7F}"/>
          </ac:picMkLst>
        </pc:picChg>
        <pc:picChg chg="add mod">
          <ac:chgData name="Jenifer Prince Devaraj" userId="c3fb109c-09d1-42a6-93f4-69472d709861" providerId="ADAL" clId="{31A4A9B7-A56B-4054-BEC5-FD9CFA1516F4}" dt="2023-01-31T00:29:00.403" v="561" actId="1076"/>
          <ac:picMkLst>
            <pc:docMk/>
            <pc:sldMk cId="3297655075" sldId="765"/>
            <ac:picMk id="12" creationId="{8B704749-B700-E034-0B90-3E30B0FA4239}"/>
          </ac:picMkLst>
        </pc:picChg>
      </pc:sldChg>
      <pc:sldChg chg="addSp delSp modSp new mod">
        <pc:chgData name="Jenifer Prince Devaraj" userId="c3fb109c-09d1-42a6-93f4-69472d709861" providerId="ADAL" clId="{31A4A9B7-A56B-4054-BEC5-FD9CFA1516F4}" dt="2023-01-31T00:12:07.442" v="316" actId="14100"/>
        <pc:sldMkLst>
          <pc:docMk/>
          <pc:sldMk cId="2549810442" sldId="766"/>
        </pc:sldMkLst>
        <pc:spChg chg="mod">
          <ac:chgData name="Jenifer Prince Devaraj" userId="c3fb109c-09d1-42a6-93f4-69472d709861" providerId="ADAL" clId="{31A4A9B7-A56B-4054-BEC5-FD9CFA1516F4}" dt="2023-01-31T00:10:43.336" v="281" actId="207"/>
          <ac:spMkLst>
            <pc:docMk/>
            <pc:sldMk cId="2549810442" sldId="766"/>
            <ac:spMk id="2" creationId="{D1F3C315-F0B8-B6BC-F29F-5160DF686364}"/>
          </ac:spMkLst>
        </pc:spChg>
        <pc:spChg chg="del">
          <ac:chgData name="Jenifer Prince Devaraj" userId="c3fb109c-09d1-42a6-93f4-69472d709861" providerId="ADAL" clId="{31A4A9B7-A56B-4054-BEC5-FD9CFA1516F4}" dt="2023-01-31T00:10:00.501" v="242" actId="478"/>
          <ac:spMkLst>
            <pc:docMk/>
            <pc:sldMk cId="2549810442" sldId="766"/>
            <ac:spMk id="3" creationId="{1929B128-F7C6-DA5C-B5A3-D765D785B0C5}"/>
          </ac:spMkLst>
        </pc:spChg>
        <pc:spChg chg="mod">
          <ac:chgData name="Jenifer Prince Devaraj" userId="c3fb109c-09d1-42a6-93f4-69472d709861" providerId="ADAL" clId="{31A4A9B7-A56B-4054-BEC5-FD9CFA1516F4}" dt="2023-01-31T00:12:07.442" v="316" actId="14100"/>
          <ac:spMkLst>
            <pc:docMk/>
            <pc:sldMk cId="2549810442" sldId="766"/>
            <ac:spMk id="4" creationId="{A6ED369B-C008-68F2-24EF-8D28202F0441}"/>
          </ac:spMkLst>
        </pc:spChg>
        <pc:spChg chg="add mod">
          <ac:chgData name="Jenifer Prince Devaraj" userId="c3fb109c-09d1-42a6-93f4-69472d709861" providerId="ADAL" clId="{31A4A9B7-A56B-4054-BEC5-FD9CFA1516F4}" dt="2023-01-31T00:11:54.206" v="313" actId="14100"/>
          <ac:spMkLst>
            <pc:docMk/>
            <pc:sldMk cId="2549810442" sldId="766"/>
            <ac:spMk id="7" creationId="{F550B930-F552-6EB5-561C-4286635A06D4}"/>
          </ac:spMkLst>
        </pc:spChg>
        <pc:picChg chg="add mod">
          <ac:chgData name="Jenifer Prince Devaraj" userId="c3fb109c-09d1-42a6-93f4-69472d709861" providerId="ADAL" clId="{31A4A9B7-A56B-4054-BEC5-FD9CFA1516F4}" dt="2023-01-31T00:12:04.350" v="315" actId="1076"/>
          <ac:picMkLst>
            <pc:docMk/>
            <pc:sldMk cId="2549810442" sldId="766"/>
            <ac:picMk id="6" creationId="{EC78AC99-ECA5-AF21-B679-6C9D5B02711C}"/>
          </ac:picMkLst>
        </pc:picChg>
      </pc:sldChg>
      <pc:sldChg chg="new del">
        <pc:chgData name="Jenifer Prince Devaraj" userId="c3fb109c-09d1-42a6-93f4-69472d709861" providerId="ADAL" clId="{31A4A9B7-A56B-4054-BEC5-FD9CFA1516F4}" dt="2023-01-31T00:09:52.266" v="240" actId="680"/>
        <pc:sldMkLst>
          <pc:docMk/>
          <pc:sldMk cId="3174345732" sldId="766"/>
        </pc:sldMkLst>
      </pc:sldChg>
      <pc:sldChg chg="addSp delSp modSp add mod">
        <pc:chgData name="Jenifer Prince Devaraj" userId="c3fb109c-09d1-42a6-93f4-69472d709861" providerId="ADAL" clId="{31A4A9B7-A56B-4054-BEC5-FD9CFA1516F4}" dt="2023-01-31T00:13:14.974" v="377" actId="1076"/>
        <pc:sldMkLst>
          <pc:docMk/>
          <pc:sldMk cId="685106518" sldId="767"/>
        </pc:sldMkLst>
        <pc:spChg chg="mod">
          <ac:chgData name="Jenifer Prince Devaraj" userId="c3fb109c-09d1-42a6-93f4-69472d709861" providerId="ADAL" clId="{31A4A9B7-A56B-4054-BEC5-FD9CFA1516F4}" dt="2023-01-31T00:13:14.974" v="377" actId="1076"/>
          <ac:spMkLst>
            <pc:docMk/>
            <pc:sldMk cId="685106518" sldId="767"/>
            <ac:spMk id="7" creationId="{F550B930-F552-6EB5-561C-4286635A06D4}"/>
          </ac:spMkLst>
        </pc:spChg>
        <pc:picChg chg="add mod">
          <ac:chgData name="Jenifer Prince Devaraj" userId="c3fb109c-09d1-42a6-93f4-69472d709861" providerId="ADAL" clId="{31A4A9B7-A56B-4054-BEC5-FD9CFA1516F4}" dt="2023-01-31T00:13:10.642" v="376" actId="14100"/>
          <ac:picMkLst>
            <pc:docMk/>
            <pc:sldMk cId="685106518" sldId="767"/>
            <ac:picMk id="5" creationId="{9D24AE03-A3C4-EFE1-368D-50CB601BED00}"/>
          </ac:picMkLst>
        </pc:picChg>
        <pc:picChg chg="del">
          <ac:chgData name="Jenifer Prince Devaraj" userId="c3fb109c-09d1-42a6-93f4-69472d709861" providerId="ADAL" clId="{31A4A9B7-A56B-4054-BEC5-FD9CFA1516F4}" dt="2023-01-31T00:13:00.306" v="372" actId="478"/>
          <ac:picMkLst>
            <pc:docMk/>
            <pc:sldMk cId="685106518" sldId="767"/>
            <ac:picMk id="6" creationId="{EC78AC99-ECA5-AF21-B679-6C9D5B02711C}"/>
          </ac:picMkLst>
        </pc:picChg>
      </pc:sldChg>
      <pc:sldChg chg="new del">
        <pc:chgData name="Jenifer Prince Devaraj" userId="c3fb109c-09d1-42a6-93f4-69472d709861" providerId="ADAL" clId="{31A4A9B7-A56B-4054-BEC5-FD9CFA1516F4}" dt="2023-01-31T00:12:17.601" v="318" actId="680"/>
        <pc:sldMkLst>
          <pc:docMk/>
          <pc:sldMk cId="1241620699" sldId="767"/>
        </pc:sldMkLst>
      </pc:sldChg>
      <pc:sldChg chg="addSp delSp modSp add mod">
        <pc:chgData name="Jenifer Prince Devaraj" userId="c3fb109c-09d1-42a6-93f4-69472d709861" providerId="ADAL" clId="{31A4A9B7-A56B-4054-BEC5-FD9CFA1516F4}" dt="2023-01-31T00:15:01.950" v="387" actId="14100"/>
        <pc:sldMkLst>
          <pc:docMk/>
          <pc:sldMk cId="3062432591" sldId="768"/>
        </pc:sldMkLst>
        <pc:picChg chg="del">
          <ac:chgData name="Jenifer Prince Devaraj" userId="c3fb109c-09d1-42a6-93f4-69472d709861" providerId="ADAL" clId="{31A4A9B7-A56B-4054-BEC5-FD9CFA1516F4}" dt="2023-01-31T00:14:28.021" v="379" actId="478"/>
          <ac:picMkLst>
            <pc:docMk/>
            <pc:sldMk cId="3062432591" sldId="768"/>
            <ac:picMk id="5" creationId="{9D24AE03-A3C4-EFE1-368D-50CB601BED00}"/>
          </ac:picMkLst>
        </pc:picChg>
        <pc:picChg chg="add del mod">
          <ac:chgData name="Jenifer Prince Devaraj" userId="c3fb109c-09d1-42a6-93f4-69472d709861" providerId="ADAL" clId="{31A4A9B7-A56B-4054-BEC5-FD9CFA1516F4}" dt="2023-01-31T00:14:50.782" v="383" actId="478"/>
          <ac:picMkLst>
            <pc:docMk/>
            <pc:sldMk cId="3062432591" sldId="768"/>
            <ac:picMk id="6" creationId="{9AAE6ECA-59EC-1BE9-61EA-8D2DE2046023}"/>
          </ac:picMkLst>
        </pc:picChg>
        <pc:picChg chg="add mod">
          <ac:chgData name="Jenifer Prince Devaraj" userId="c3fb109c-09d1-42a6-93f4-69472d709861" providerId="ADAL" clId="{31A4A9B7-A56B-4054-BEC5-FD9CFA1516F4}" dt="2023-01-31T00:15:01.950" v="387" actId="14100"/>
          <ac:picMkLst>
            <pc:docMk/>
            <pc:sldMk cId="3062432591" sldId="768"/>
            <ac:picMk id="9" creationId="{230198D6-9E7C-6F12-92A5-9E8791EFFEA0}"/>
          </ac:picMkLst>
        </pc:picChg>
      </pc:sldChg>
      <pc:sldChg chg="addSp delSp modSp add mod">
        <pc:chgData name="Jenifer Prince Devaraj" userId="c3fb109c-09d1-42a6-93f4-69472d709861" providerId="ADAL" clId="{31A4A9B7-A56B-4054-BEC5-FD9CFA1516F4}" dt="2023-01-31T00:16:51.264" v="408" actId="14100"/>
        <pc:sldMkLst>
          <pc:docMk/>
          <pc:sldMk cId="833232502" sldId="769"/>
        </pc:sldMkLst>
        <pc:spChg chg="mod">
          <ac:chgData name="Jenifer Prince Devaraj" userId="c3fb109c-09d1-42a6-93f4-69472d709861" providerId="ADAL" clId="{31A4A9B7-A56B-4054-BEC5-FD9CFA1516F4}" dt="2023-01-31T00:16:51.264" v="408" actId="14100"/>
          <ac:spMkLst>
            <pc:docMk/>
            <pc:sldMk cId="833232502" sldId="769"/>
            <ac:spMk id="7" creationId="{F550B930-F552-6EB5-561C-4286635A06D4}"/>
          </ac:spMkLst>
        </pc:spChg>
        <pc:picChg chg="add mod">
          <ac:chgData name="Jenifer Prince Devaraj" userId="c3fb109c-09d1-42a6-93f4-69472d709861" providerId="ADAL" clId="{31A4A9B7-A56B-4054-BEC5-FD9CFA1516F4}" dt="2023-01-31T00:16:37.485" v="393" actId="1076"/>
          <ac:picMkLst>
            <pc:docMk/>
            <pc:sldMk cId="833232502" sldId="769"/>
            <ac:picMk id="5" creationId="{8EC061FD-6251-2400-46AD-2184E0137956}"/>
          </ac:picMkLst>
        </pc:picChg>
        <pc:picChg chg="del">
          <ac:chgData name="Jenifer Prince Devaraj" userId="c3fb109c-09d1-42a6-93f4-69472d709861" providerId="ADAL" clId="{31A4A9B7-A56B-4054-BEC5-FD9CFA1516F4}" dt="2023-01-31T00:16:27.481" v="389" actId="478"/>
          <ac:picMkLst>
            <pc:docMk/>
            <pc:sldMk cId="833232502" sldId="769"/>
            <ac:picMk id="9" creationId="{230198D6-9E7C-6F12-92A5-9E8791EFFEA0}"/>
          </ac:picMkLst>
        </pc:picChg>
      </pc:sldChg>
      <pc:sldChg chg="addSp delSp modSp add mod">
        <pc:chgData name="Jenifer Prince Devaraj" userId="c3fb109c-09d1-42a6-93f4-69472d709861" providerId="ADAL" clId="{31A4A9B7-A56B-4054-BEC5-FD9CFA1516F4}" dt="2023-01-31T00:18:06.568" v="418" actId="1076"/>
        <pc:sldMkLst>
          <pc:docMk/>
          <pc:sldMk cId="1421297068" sldId="770"/>
        </pc:sldMkLst>
        <pc:picChg chg="del">
          <ac:chgData name="Jenifer Prince Devaraj" userId="c3fb109c-09d1-42a6-93f4-69472d709861" providerId="ADAL" clId="{31A4A9B7-A56B-4054-BEC5-FD9CFA1516F4}" dt="2023-01-31T00:17:23.858" v="410" actId="478"/>
          <ac:picMkLst>
            <pc:docMk/>
            <pc:sldMk cId="1421297068" sldId="770"/>
            <ac:picMk id="5" creationId="{8EC061FD-6251-2400-46AD-2184E0137956}"/>
          </ac:picMkLst>
        </pc:picChg>
        <pc:picChg chg="add del mod">
          <ac:chgData name="Jenifer Prince Devaraj" userId="c3fb109c-09d1-42a6-93f4-69472d709861" providerId="ADAL" clId="{31A4A9B7-A56B-4054-BEC5-FD9CFA1516F4}" dt="2023-01-31T00:18:00.455" v="415" actId="478"/>
          <ac:picMkLst>
            <pc:docMk/>
            <pc:sldMk cId="1421297068" sldId="770"/>
            <ac:picMk id="6" creationId="{718E0095-9C0C-4FAE-D302-B589A27880F5}"/>
          </ac:picMkLst>
        </pc:picChg>
        <pc:picChg chg="add mod">
          <ac:chgData name="Jenifer Prince Devaraj" userId="c3fb109c-09d1-42a6-93f4-69472d709861" providerId="ADAL" clId="{31A4A9B7-A56B-4054-BEC5-FD9CFA1516F4}" dt="2023-01-31T00:18:06.568" v="418" actId="1076"/>
          <ac:picMkLst>
            <pc:docMk/>
            <pc:sldMk cId="1421297068" sldId="770"/>
            <ac:picMk id="9" creationId="{9C2BE770-7407-0E48-30C6-7CFEDF0CF82F}"/>
          </ac:picMkLst>
        </pc:picChg>
      </pc:sldChg>
      <pc:sldChg chg="addSp delSp modSp add mod">
        <pc:chgData name="Jenifer Prince Devaraj" userId="c3fb109c-09d1-42a6-93f4-69472d709861" providerId="ADAL" clId="{31A4A9B7-A56B-4054-BEC5-FD9CFA1516F4}" dt="2023-01-31T00:18:36.978" v="423" actId="1076"/>
        <pc:sldMkLst>
          <pc:docMk/>
          <pc:sldMk cId="3491001644" sldId="771"/>
        </pc:sldMkLst>
        <pc:picChg chg="add mod">
          <ac:chgData name="Jenifer Prince Devaraj" userId="c3fb109c-09d1-42a6-93f4-69472d709861" providerId="ADAL" clId="{31A4A9B7-A56B-4054-BEC5-FD9CFA1516F4}" dt="2023-01-31T00:18:36.978" v="423" actId="1076"/>
          <ac:picMkLst>
            <pc:docMk/>
            <pc:sldMk cId="3491001644" sldId="771"/>
            <ac:picMk id="5" creationId="{1E55C5EE-8767-B153-EF25-07BEA45A6F2E}"/>
          </ac:picMkLst>
        </pc:picChg>
        <pc:picChg chg="del">
          <ac:chgData name="Jenifer Prince Devaraj" userId="c3fb109c-09d1-42a6-93f4-69472d709861" providerId="ADAL" clId="{31A4A9B7-A56B-4054-BEC5-FD9CFA1516F4}" dt="2023-01-31T00:18:32.465" v="420" actId="478"/>
          <ac:picMkLst>
            <pc:docMk/>
            <pc:sldMk cId="3491001644" sldId="771"/>
            <ac:picMk id="9" creationId="{9C2BE770-7407-0E48-30C6-7CFEDF0CF82F}"/>
          </ac:picMkLst>
        </pc:picChg>
      </pc:sldChg>
      <pc:sldChg chg="addSp delSp modSp add mod">
        <pc:chgData name="Jenifer Prince Devaraj" userId="c3fb109c-09d1-42a6-93f4-69472d709861" providerId="ADAL" clId="{31A4A9B7-A56B-4054-BEC5-FD9CFA1516F4}" dt="2023-01-31T00:19:16.685" v="427" actId="14100"/>
        <pc:sldMkLst>
          <pc:docMk/>
          <pc:sldMk cId="3400133581" sldId="772"/>
        </pc:sldMkLst>
        <pc:picChg chg="del">
          <ac:chgData name="Jenifer Prince Devaraj" userId="c3fb109c-09d1-42a6-93f4-69472d709861" providerId="ADAL" clId="{31A4A9B7-A56B-4054-BEC5-FD9CFA1516F4}" dt="2023-01-31T00:19:10.166" v="425" actId="478"/>
          <ac:picMkLst>
            <pc:docMk/>
            <pc:sldMk cId="3400133581" sldId="772"/>
            <ac:picMk id="5" creationId="{1E55C5EE-8767-B153-EF25-07BEA45A6F2E}"/>
          </ac:picMkLst>
        </pc:picChg>
        <pc:picChg chg="add mod">
          <ac:chgData name="Jenifer Prince Devaraj" userId="c3fb109c-09d1-42a6-93f4-69472d709861" providerId="ADAL" clId="{31A4A9B7-A56B-4054-BEC5-FD9CFA1516F4}" dt="2023-01-31T00:19:16.685" v="427" actId="14100"/>
          <ac:picMkLst>
            <pc:docMk/>
            <pc:sldMk cId="3400133581" sldId="772"/>
            <ac:picMk id="6" creationId="{5C24ECA1-029F-1DF6-EAE0-4BE78C5EB382}"/>
          </ac:picMkLst>
        </pc:picChg>
      </pc:sldChg>
      <pc:sldChg chg="addSp delSp modSp add mod">
        <pc:chgData name="Jenifer Prince Devaraj" userId="c3fb109c-09d1-42a6-93f4-69472d709861" providerId="ADAL" clId="{31A4A9B7-A56B-4054-BEC5-FD9CFA1516F4}" dt="2023-01-31T00:20:02.165" v="445" actId="20577"/>
        <pc:sldMkLst>
          <pc:docMk/>
          <pc:sldMk cId="374814533" sldId="773"/>
        </pc:sldMkLst>
        <pc:spChg chg="mod">
          <ac:chgData name="Jenifer Prince Devaraj" userId="c3fb109c-09d1-42a6-93f4-69472d709861" providerId="ADAL" clId="{31A4A9B7-A56B-4054-BEC5-FD9CFA1516F4}" dt="2023-01-31T00:20:02.165" v="445" actId="20577"/>
          <ac:spMkLst>
            <pc:docMk/>
            <pc:sldMk cId="374814533" sldId="773"/>
            <ac:spMk id="7" creationId="{F550B930-F552-6EB5-561C-4286635A06D4}"/>
          </ac:spMkLst>
        </pc:spChg>
        <pc:picChg chg="add mod">
          <ac:chgData name="Jenifer Prince Devaraj" userId="c3fb109c-09d1-42a6-93f4-69472d709861" providerId="ADAL" clId="{31A4A9B7-A56B-4054-BEC5-FD9CFA1516F4}" dt="2023-01-31T00:19:46.413" v="434" actId="14100"/>
          <ac:picMkLst>
            <pc:docMk/>
            <pc:sldMk cId="374814533" sldId="773"/>
            <ac:picMk id="5" creationId="{AE8CDD82-01CE-3565-7E33-26431030261B}"/>
          </ac:picMkLst>
        </pc:picChg>
        <pc:picChg chg="del mod">
          <ac:chgData name="Jenifer Prince Devaraj" userId="c3fb109c-09d1-42a6-93f4-69472d709861" providerId="ADAL" clId="{31A4A9B7-A56B-4054-BEC5-FD9CFA1516F4}" dt="2023-01-31T00:19:38.828" v="430" actId="478"/>
          <ac:picMkLst>
            <pc:docMk/>
            <pc:sldMk cId="374814533" sldId="773"/>
            <ac:picMk id="6" creationId="{5C24ECA1-029F-1DF6-EAE0-4BE78C5EB382}"/>
          </ac:picMkLst>
        </pc:picChg>
      </pc:sldChg>
      <pc:sldChg chg="addSp delSp modSp add mod">
        <pc:chgData name="Jenifer Prince Devaraj" userId="c3fb109c-09d1-42a6-93f4-69472d709861" providerId="ADAL" clId="{31A4A9B7-A56B-4054-BEC5-FD9CFA1516F4}" dt="2023-01-31T00:20:52.550" v="480" actId="20577"/>
        <pc:sldMkLst>
          <pc:docMk/>
          <pc:sldMk cId="2282845805" sldId="774"/>
        </pc:sldMkLst>
        <pc:spChg chg="mod">
          <ac:chgData name="Jenifer Prince Devaraj" userId="c3fb109c-09d1-42a6-93f4-69472d709861" providerId="ADAL" clId="{31A4A9B7-A56B-4054-BEC5-FD9CFA1516F4}" dt="2023-01-31T00:20:52.550" v="480" actId="20577"/>
          <ac:spMkLst>
            <pc:docMk/>
            <pc:sldMk cId="2282845805" sldId="774"/>
            <ac:spMk id="7" creationId="{F550B930-F552-6EB5-561C-4286635A06D4}"/>
          </ac:spMkLst>
        </pc:spChg>
        <pc:picChg chg="del">
          <ac:chgData name="Jenifer Prince Devaraj" userId="c3fb109c-09d1-42a6-93f4-69472d709861" providerId="ADAL" clId="{31A4A9B7-A56B-4054-BEC5-FD9CFA1516F4}" dt="2023-01-31T00:20:32.204" v="447" actId="478"/>
          <ac:picMkLst>
            <pc:docMk/>
            <pc:sldMk cId="2282845805" sldId="774"/>
            <ac:picMk id="5" creationId="{AE8CDD82-01CE-3565-7E33-26431030261B}"/>
          </ac:picMkLst>
        </pc:picChg>
        <pc:picChg chg="add mod">
          <ac:chgData name="Jenifer Prince Devaraj" userId="c3fb109c-09d1-42a6-93f4-69472d709861" providerId="ADAL" clId="{31A4A9B7-A56B-4054-BEC5-FD9CFA1516F4}" dt="2023-01-31T00:20:42.628" v="452" actId="1076"/>
          <ac:picMkLst>
            <pc:docMk/>
            <pc:sldMk cId="2282845805" sldId="774"/>
            <ac:picMk id="6" creationId="{33E4E126-AC92-0B72-BED9-CC7021580809}"/>
          </ac:picMkLst>
        </pc:picChg>
      </pc:sldChg>
      <pc:sldChg chg="addSp delSp modSp add mod">
        <pc:chgData name="Jenifer Prince Devaraj" userId="c3fb109c-09d1-42a6-93f4-69472d709861" providerId="ADAL" clId="{31A4A9B7-A56B-4054-BEC5-FD9CFA1516F4}" dt="2023-01-31T00:21:41.776" v="518" actId="20577"/>
        <pc:sldMkLst>
          <pc:docMk/>
          <pc:sldMk cId="2631681341" sldId="775"/>
        </pc:sldMkLst>
        <pc:spChg chg="mod">
          <ac:chgData name="Jenifer Prince Devaraj" userId="c3fb109c-09d1-42a6-93f4-69472d709861" providerId="ADAL" clId="{31A4A9B7-A56B-4054-BEC5-FD9CFA1516F4}" dt="2023-01-31T00:21:41.776" v="518" actId="20577"/>
          <ac:spMkLst>
            <pc:docMk/>
            <pc:sldMk cId="2631681341" sldId="775"/>
            <ac:spMk id="7" creationId="{F550B930-F552-6EB5-561C-4286635A06D4}"/>
          </ac:spMkLst>
        </pc:spChg>
        <pc:picChg chg="add mod">
          <ac:chgData name="Jenifer Prince Devaraj" userId="c3fb109c-09d1-42a6-93f4-69472d709861" providerId="ADAL" clId="{31A4A9B7-A56B-4054-BEC5-FD9CFA1516F4}" dt="2023-01-31T00:21:33.537" v="516" actId="1076"/>
          <ac:picMkLst>
            <pc:docMk/>
            <pc:sldMk cId="2631681341" sldId="775"/>
            <ac:picMk id="5" creationId="{C88737EB-9355-C01C-08C2-778D9CC78158}"/>
          </ac:picMkLst>
        </pc:picChg>
        <pc:picChg chg="del">
          <ac:chgData name="Jenifer Prince Devaraj" userId="c3fb109c-09d1-42a6-93f4-69472d709861" providerId="ADAL" clId="{31A4A9B7-A56B-4054-BEC5-FD9CFA1516F4}" dt="2023-01-31T00:21:22.581" v="511" actId="478"/>
          <ac:picMkLst>
            <pc:docMk/>
            <pc:sldMk cId="2631681341" sldId="775"/>
            <ac:picMk id="6" creationId="{33E4E126-AC92-0B72-BED9-CC7021580809}"/>
          </ac:picMkLst>
        </pc:picChg>
      </pc:sldChg>
      <pc:sldChg chg="addSp delSp modSp add mod">
        <pc:chgData name="Jenifer Prince Devaraj" userId="c3fb109c-09d1-42a6-93f4-69472d709861" providerId="ADAL" clId="{31A4A9B7-A56B-4054-BEC5-FD9CFA1516F4}" dt="2023-01-31T00:24:32.443" v="553" actId="1076"/>
        <pc:sldMkLst>
          <pc:docMk/>
          <pc:sldMk cId="3963836295" sldId="776"/>
        </pc:sldMkLst>
        <pc:spChg chg="mod">
          <ac:chgData name="Jenifer Prince Devaraj" userId="c3fb109c-09d1-42a6-93f4-69472d709861" providerId="ADAL" clId="{31A4A9B7-A56B-4054-BEC5-FD9CFA1516F4}" dt="2023-01-31T00:24:12.214" v="548" actId="20577"/>
          <ac:spMkLst>
            <pc:docMk/>
            <pc:sldMk cId="3963836295" sldId="776"/>
            <ac:spMk id="7" creationId="{F550B930-F552-6EB5-561C-4286635A06D4}"/>
          </ac:spMkLst>
        </pc:spChg>
        <pc:picChg chg="del">
          <ac:chgData name="Jenifer Prince Devaraj" userId="c3fb109c-09d1-42a6-93f4-69472d709861" providerId="ADAL" clId="{31A4A9B7-A56B-4054-BEC5-FD9CFA1516F4}" dt="2023-01-31T00:24:14.302" v="549" actId="478"/>
          <ac:picMkLst>
            <pc:docMk/>
            <pc:sldMk cId="3963836295" sldId="776"/>
            <ac:picMk id="5" creationId="{C88737EB-9355-C01C-08C2-778D9CC78158}"/>
          </ac:picMkLst>
        </pc:picChg>
        <pc:picChg chg="add mod">
          <ac:chgData name="Jenifer Prince Devaraj" userId="c3fb109c-09d1-42a6-93f4-69472d709861" providerId="ADAL" clId="{31A4A9B7-A56B-4054-BEC5-FD9CFA1516F4}" dt="2023-01-31T00:24:32.443" v="553" actId="1076"/>
          <ac:picMkLst>
            <pc:docMk/>
            <pc:sldMk cId="3963836295" sldId="776"/>
            <ac:picMk id="6" creationId="{00385D71-76E6-9E06-50AE-FA3A9F2F7A25}"/>
          </ac:picMkLst>
        </pc:picChg>
      </pc:sldChg>
    </pc:docChg>
  </pc:docChgLst>
  <pc:docChgLst>
    <pc:chgData name="Jenifer Prince Devaraj" userId="c3fb109c-09d1-42a6-93f4-69472d709861" providerId="ADAL" clId="{0F5014D8-A3D6-4802-BDBF-959EA9418800}"/>
    <pc:docChg chg="custSel modSld">
      <pc:chgData name="Jenifer Prince Devaraj" userId="c3fb109c-09d1-42a6-93f4-69472d709861" providerId="ADAL" clId="{0F5014D8-A3D6-4802-BDBF-959EA9418800}" dt="2023-01-31T10:44:29.573" v="24" actId="1076"/>
      <pc:docMkLst>
        <pc:docMk/>
      </pc:docMkLst>
      <pc:sldChg chg="modSp mod">
        <pc:chgData name="Jenifer Prince Devaraj" userId="c3fb109c-09d1-42a6-93f4-69472d709861" providerId="ADAL" clId="{0F5014D8-A3D6-4802-BDBF-959EA9418800}" dt="2023-01-31T10:41:30.286" v="6" actId="1076"/>
        <pc:sldMkLst>
          <pc:docMk/>
          <pc:sldMk cId="0" sldId="260"/>
        </pc:sldMkLst>
        <pc:spChg chg="mod">
          <ac:chgData name="Jenifer Prince Devaraj" userId="c3fb109c-09d1-42a6-93f4-69472d709861" providerId="ADAL" clId="{0F5014D8-A3D6-4802-BDBF-959EA9418800}" dt="2023-01-31T10:41:30.286" v="6" actId="1076"/>
          <ac:spMkLst>
            <pc:docMk/>
            <pc:sldMk cId="0" sldId="260"/>
            <ac:spMk id="131" creationId="{00000000-0000-0000-0000-000000000000}"/>
          </ac:spMkLst>
        </pc:spChg>
      </pc:sldChg>
      <pc:sldChg chg="modSp mod">
        <pc:chgData name="Jenifer Prince Devaraj" userId="c3fb109c-09d1-42a6-93f4-69472d709861" providerId="ADAL" clId="{0F5014D8-A3D6-4802-BDBF-959EA9418800}" dt="2023-01-31T10:42:46.714" v="14" actId="113"/>
        <pc:sldMkLst>
          <pc:docMk/>
          <pc:sldMk cId="0" sldId="271"/>
        </pc:sldMkLst>
        <pc:spChg chg="mod">
          <ac:chgData name="Jenifer Prince Devaraj" userId="c3fb109c-09d1-42a6-93f4-69472d709861" providerId="ADAL" clId="{0F5014D8-A3D6-4802-BDBF-959EA9418800}" dt="2023-01-31T10:42:46.714" v="14" actId="113"/>
          <ac:spMkLst>
            <pc:docMk/>
            <pc:sldMk cId="0" sldId="271"/>
            <ac:spMk id="277" creationId="{00000000-0000-0000-0000-000000000000}"/>
          </ac:spMkLst>
        </pc:spChg>
      </pc:sldChg>
      <pc:sldChg chg="modSp mod">
        <pc:chgData name="Jenifer Prince Devaraj" userId="c3fb109c-09d1-42a6-93f4-69472d709861" providerId="ADAL" clId="{0F5014D8-A3D6-4802-BDBF-959EA9418800}" dt="2023-01-31T10:42:56.199" v="15" actId="113"/>
        <pc:sldMkLst>
          <pc:docMk/>
          <pc:sldMk cId="0" sldId="272"/>
        </pc:sldMkLst>
        <pc:spChg chg="mod">
          <ac:chgData name="Jenifer Prince Devaraj" userId="c3fb109c-09d1-42a6-93f4-69472d709861" providerId="ADAL" clId="{0F5014D8-A3D6-4802-BDBF-959EA9418800}" dt="2023-01-31T10:42:56.199" v="15" actId="113"/>
          <ac:spMkLst>
            <pc:docMk/>
            <pc:sldMk cId="0" sldId="272"/>
            <ac:spMk id="289" creationId="{00000000-0000-0000-0000-000000000000}"/>
          </ac:spMkLst>
        </pc:spChg>
      </pc:sldChg>
      <pc:sldChg chg="modSp mod">
        <pc:chgData name="Jenifer Prince Devaraj" userId="c3fb109c-09d1-42a6-93f4-69472d709861" providerId="ADAL" clId="{0F5014D8-A3D6-4802-BDBF-959EA9418800}" dt="2023-01-31T10:43:06.558" v="16" actId="113"/>
        <pc:sldMkLst>
          <pc:docMk/>
          <pc:sldMk cId="0" sldId="273"/>
        </pc:sldMkLst>
        <pc:spChg chg="mod">
          <ac:chgData name="Jenifer Prince Devaraj" userId="c3fb109c-09d1-42a6-93f4-69472d709861" providerId="ADAL" clId="{0F5014D8-A3D6-4802-BDBF-959EA9418800}" dt="2023-01-31T10:43:06.558" v="16" actId="113"/>
          <ac:spMkLst>
            <pc:docMk/>
            <pc:sldMk cId="0" sldId="273"/>
            <ac:spMk id="301" creationId="{00000000-0000-0000-0000-000000000000}"/>
          </ac:spMkLst>
        </pc:spChg>
      </pc:sldChg>
      <pc:sldChg chg="modSp mod">
        <pc:chgData name="Jenifer Prince Devaraj" userId="c3fb109c-09d1-42a6-93f4-69472d709861" providerId="ADAL" clId="{0F5014D8-A3D6-4802-BDBF-959EA9418800}" dt="2023-01-31T10:43:25.854" v="19" actId="14100"/>
        <pc:sldMkLst>
          <pc:docMk/>
          <pc:sldMk cId="0" sldId="275"/>
        </pc:sldMkLst>
        <pc:spChg chg="mod">
          <ac:chgData name="Jenifer Prince Devaraj" userId="c3fb109c-09d1-42a6-93f4-69472d709861" providerId="ADAL" clId="{0F5014D8-A3D6-4802-BDBF-959EA9418800}" dt="2023-01-31T10:43:25.854" v="19" actId="14100"/>
          <ac:spMkLst>
            <pc:docMk/>
            <pc:sldMk cId="0" sldId="275"/>
            <ac:spMk id="324" creationId="{00000000-0000-0000-0000-000000000000}"/>
          </ac:spMkLst>
        </pc:spChg>
      </pc:sldChg>
      <pc:sldChg chg="modSp mod">
        <pc:chgData name="Jenifer Prince Devaraj" userId="c3fb109c-09d1-42a6-93f4-69472d709861" providerId="ADAL" clId="{0F5014D8-A3D6-4802-BDBF-959EA9418800}" dt="2023-01-31T10:41:20.165" v="5" actId="13900"/>
        <pc:sldMkLst>
          <pc:docMk/>
          <pc:sldMk cId="602369199" sldId="756"/>
        </pc:sldMkLst>
        <pc:spChg chg="mod">
          <ac:chgData name="Jenifer Prince Devaraj" userId="c3fb109c-09d1-42a6-93f4-69472d709861" providerId="ADAL" clId="{0F5014D8-A3D6-4802-BDBF-959EA9418800}" dt="2023-01-31T10:41:20.165" v="5" actId="13900"/>
          <ac:spMkLst>
            <pc:docMk/>
            <pc:sldMk cId="602369199" sldId="756"/>
            <ac:spMk id="3" creationId="{47DBAFC5-1CFA-321A-D6F6-A0E1937ABAA6}"/>
          </ac:spMkLst>
        </pc:spChg>
      </pc:sldChg>
      <pc:sldChg chg="modSp mod">
        <pc:chgData name="Jenifer Prince Devaraj" userId="c3fb109c-09d1-42a6-93f4-69472d709861" providerId="ADAL" clId="{0F5014D8-A3D6-4802-BDBF-959EA9418800}" dt="2023-01-31T10:41:35.348" v="7" actId="1076"/>
        <pc:sldMkLst>
          <pc:docMk/>
          <pc:sldMk cId="1159910191" sldId="757"/>
        </pc:sldMkLst>
        <pc:spChg chg="mod">
          <ac:chgData name="Jenifer Prince Devaraj" userId="c3fb109c-09d1-42a6-93f4-69472d709861" providerId="ADAL" clId="{0F5014D8-A3D6-4802-BDBF-959EA9418800}" dt="2023-01-31T10:41:35.348" v="7" actId="1076"/>
          <ac:spMkLst>
            <pc:docMk/>
            <pc:sldMk cId="1159910191" sldId="757"/>
            <ac:spMk id="131" creationId="{00000000-0000-0000-0000-000000000000}"/>
          </ac:spMkLst>
        </pc:spChg>
      </pc:sldChg>
      <pc:sldChg chg="modSp mod">
        <pc:chgData name="Jenifer Prince Devaraj" userId="c3fb109c-09d1-42a6-93f4-69472d709861" providerId="ADAL" clId="{0F5014D8-A3D6-4802-BDBF-959EA9418800}" dt="2023-01-31T10:41:41.408" v="8" actId="1076"/>
        <pc:sldMkLst>
          <pc:docMk/>
          <pc:sldMk cId="2260555997" sldId="758"/>
        </pc:sldMkLst>
        <pc:spChg chg="mod">
          <ac:chgData name="Jenifer Prince Devaraj" userId="c3fb109c-09d1-42a6-93f4-69472d709861" providerId="ADAL" clId="{0F5014D8-A3D6-4802-BDBF-959EA9418800}" dt="2023-01-31T10:41:41.408" v="8" actId="1076"/>
          <ac:spMkLst>
            <pc:docMk/>
            <pc:sldMk cId="2260555997" sldId="758"/>
            <ac:spMk id="131" creationId="{00000000-0000-0000-0000-000000000000}"/>
          </ac:spMkLst>
        </pc:spChg>
      </pc:sldChg>
      <pc:sldChg chg="modSp mod">
        <pc:chgData name="Jenifer Prince Devaraj" userId="c3fb109c-09d1-42a6-93f4-69472d709861" providerId="ADAL" clId="{0F5014D8-A3D6-4802-BDBF-959EA9418800}" dt="2023-01-31T10:41:46.094" v="9" actId="1076"/>
        <pc:sldMkLst>
          <pc:docMk/>
          <pc:sldMk cId="4156276189" sldId="759"/>
        </pc:sldMkLst>
        <pc:spChg chg="mod">
          <ac:chgData name="Jenifer Prince Devaraj" userId="c3fb109c-09d1-42a6-93f4-69472d709861" providerId="ADAL" clId="{0F5014D8-A3D6-4802-BDBF-959EA9418800}" dt="2023-01-31T10:41:46.094" v="9" actId="1076"/>
          <ac:spMkLst>
            <pc:docMk/>
            <pc:sldMk cId="4156276189" sldId="759"/>
            <ac:spMk id="131" creationId="{00000000-0000-0000-0000-000000000000}"/>
          </ac:spMkLst>
        </pc:spChg>
      </pc:sldChg>
      <pc:sldChg chg="modSp mod">
        <pc:chgData name="Jenifer Prince Devaraj" userId="c3fb109c-09d1-42a6-93f4-69472d709861" providerId="ADAL" clId="{0F5014D8-A3D6-4802-BDBF-959EA9418800}" dt="2023-01-31T10:41:51.217" v="10" actId="1076"/>
        <pc:sldMkLst>
          <pc:docMk/>
          <pc:sldMk cId="166844844" sldId="760"/>
        </pc:sldMkLst>
        <pc:spChg chg="mod">
          <ac:chgData name="Jenifer Prince Devaraj" userId="c3fb109c-09d1-42a6-93f4-69472d709861" providerId="ADAL" clId="{0F5014D8-A3D6-4802-BDBF-959EA9418800}" dt="2023-01-31T10:41:51.217" v="10" actId="1076"/>
          <ac:spMkLst>
            <pc:docMk/>
            <pc:sldMk cId="166844844" sldId="760"/>
            <ac:spMk id="131" creationId="{00000000-0000-0000-0000-000000000000}"/>
          </ac:spMkLst>
        </pc:spChg>
      </pc:sldChg>
      <pc:sldChg chg="modSp mod">
        <pc:chgData name="Jenifer Prince Devaraj" userId="c3fb109c-09d1-42a6-93f4-69472d709861" providerId="ADAL" clId="{0F5014D8-A3D6-4802-BDBF-959EA9418800}" dt="2023-01-31T10:42:03.201" v="12" actId="33524"/>
        <pc:sldMkLst>
          <pc:docMk/>
          <pc:sldMk cId="1400260729" sldId="761"/>
        </pc:sldMkLst>
        <pc:spChg chg="mod">
          <ac:chgData name="Jenifer Prince Devaraj" userId="c3fb109c-09d1-42a6-93f4-69472d709861" providerId="ADAL" clId="{0F5014D8-A3D6-4802-BDBF-959EA9418800}" dt="2023-01-31T10:42:03.201" v="12" actId="33524"/>
          <ac:spMkLst>
            <pc:docMk/>
            <pc:sldMk cId="1400260729" sldId="761"/>
            <ac:spMk id="131" creationId="{00000000-0000-0000-0000-000000000000}"/>
          </ac:spMkLst>
        </pc:spChg>
      </pc:sldChg>
      <pc:sldChg chg="modSp mod">
        <pc:chgData name="Jenifer Prince Devaraj" userId="c3fb109c-09d1-42a6-93f4-69472d709861" providerId="ADAL" clId="{0F5014D8-A3D6-4802-BDBF-959EA9418800}" dt="2023-01-31T10:42:24.012" v="13" actId="33524"/>
        <pc:sldMkLst>
          <pc:docMk/>
          <pc:sldMk cId="2089469801" sldId="762"/>
        </pc:sldMkLst>
        <pc:spChg chg="mod">
          <ac:chgData name="Jenifer Prince Devaraj" userId="c3fb109c-09d1-42a6-93f4-69472d709861" providerId="ADAL" clId="{0F5014D8-A3D6-4802-BDBF-959EA9418800}" dt="2023-01-31T10:42:24.012" v="13" actId="33524"/>
          <ac:spMkLst>
            <pc:docMk/>
            <pc:sldMk cId="2089469801" sldId="762"/>
            <ac:spMk id="131" creationId="{00000000-0000-0000-0000-000000000000}"/>
          </ac:spMkLst>
        </pc:spChg>
      </pc:sldChg>
      <pc:sldChg chg="modSp mod">
        <pc:chgData name="Jenifer Prince Devaraj" userId="c3fb109c-09d1-42a6-93f4-69472d709861" providerId="ADAL" clId="{0F5014D8-A3D6-4802-BDBF-959EA9418800}" dt="2023-01-31T10:44:29.573" v="24" actId="1076"/>
        <pc:sldMkLst>
          <pc:docMk/>
          <pc:sldMk cId="3297655075" sldId="765"/>
        </pc:sldMkLst>
        <pc:spChg chg="mod">
          <ac:chgData name="Jenifer Prince Devaraj" userId="c3fb109c-09d1-42a6-93f4-69472d709861" providerId="ADAL" clId="{0F5014D8-A3D6-4802-BDBF-959EA9418800}" dt="2023-01-31T10:44:17.624" v="22" actId="255"/>
          <ac:spMkLst>
            <pc:docMk/>
            <pc:sldMk cId="3297655075" sldId="765"/>
            <ac:spMk id="2" creationId="{F34E4442-B910-D55F-1E42-5B00022E8F51}"/>
          </ac:spMkLst>
        </pc:spChg>
        <pc:spChg chg="mod">
          <ac:chgData name="Jenifer Prince Devaraj" userId="c3fb109c-09d1-42a6-93f4-69472d709861" providerId="ADAL" clId="{0F5014D8-A3D6-4802-BDBF-959EA9418800}" dt="2023-01-31T10:44:26.480" v="23" actId="255"/>
          <ac:spMkLst>
            <pc:docMk/>
            <pc:sldMk cId="3297655075" sldId="765"/>
            <ac:spMk id="8" creationId="{F30A0724-8D56-06BF-990A-FB4CD0707FEB}"/>
          </ac:spMkLst>
        </pc:spChg>
        <pc:picChg chg="mod">
          <ac:chgData name="Jenifer Prince Devaraj" userId="c3fb109c-09d1-42a6-93f4-69472d709861" providerId="ADAL" clId="{0F5014D8-A3D6-4802-BDBF-959EA9418800}" dt="2023-01-31T10:44:29.573" v="24" actId="1076"/>
          <ac:picMkLst>
            <pc:docMk/>
            <pc:sldMk cId="3297655075" sldId="765"/>
            <ac:picMk id="12" creationId="{8B704749-B700-E034-0B90-3E30B0FA4239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31/01/2023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5" name="Google Shape;12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5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Introduction</a:t>
            </a:r>
            <a:endParaRPr/>
          </a:p>
        </p:txBody>
      </p:sp>
      <p:sp>
        <p:nvSpPr>
          <p:cNvPr id="127" name="Google Shape;127;p5:notes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5" name="Google Shape;12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5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Introduction</a:t>
            </a:r>
            <a:endParaRPr/>
          </a:p>
        </p:txBody>
      </p:sp>
      <p:sp>
        <p:nvSpPr>
          <p:cNvPr id="127" name="Google Shape;127;p5:notes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5012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5" name="Google Shape;12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5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Introduction</a:t>
            </a:r>
            <a:endParaRPr/>
          </a:p>
        </p:txBody>
      </p:sp>
      <p:sp>
        <p:nvSpPr>
          <p:cNvPr id="127" name="Google Shape;127;p5:notes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844058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5" name="Google Shape;12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5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Introduction</a:t>
            </a:r>
            <a:endParaRPr/>
          </a:p>
        </p:txBody>
      </p:sp>
      <p:sp>
        <p:nvSpPr>
          <p:cNvPr id="127" name="Google Shape;127;p5:notes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548252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5" name="Google Shape;12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5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Introduction</a:t>
            </a:r>
            <a:endParaRPr/>
          </a:p>
        </p:txBody>
      </p:sp>
      <p:sp>
        <p:nvSpPr>
          <p:cNvPr id="127" name="Google Shape;127;p5:notes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7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635804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5" name="Google Shape;12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5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Introduction</a:t>
            </a:r>
            <a:endParaRPr/>
          </a:p>
        </p:txBody>
      </p:sp>
      <p:sp>
        <p:nvSpPr>
          <p:cNvPr id="127" name="Google Shape;127;p5:notes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8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549672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5" name="Google Shape;12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5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Introduction</a:t>
            </a:r>
            <a:endParaRPr/>
          </a:p>
        </p:txBody>
      </p:sp>
      <p:sp>
        <p:nvSpPr>
          <p:cNvPr id="127" name="Google Shape;127;p5:notes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9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233429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6" name="Google Shape;236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7" name="Google Shape;237;p13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Introduction</a:t>
            </a:r>
            <a:endParaRPr/>
          </a:p>
        </p:txBody>
      </p:sp>
      <p:sp>
        <p:nvSpPr>
          <p:cNvPr id="238" name="Google Shape;238;p13:notes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9" name="Google Shape;239;p1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10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7" name="Google Shape;247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14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Introduction</a:t>
            </a:r>
            <a:endParaRPr/>
          </a:p>
        </p:txBody>
      </p:sp>
      <p:sp>
        <p:nvSpPr>
          <p:cNvPr id="249" name="Google Shape;249;p14:notes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0" name="Google Shape;250;p1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11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7" name="Google Shape;247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14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Introduction</a:t>
            </a:r>
            <a:endParaRPr/>
          </a:p>
        </p:txBody>
      </p:sp>
      <p:sp>
        <p:nvSpPr>
          <p:cNvPr id="249" name="Google Shape;249;p14:notes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0" name="Google Shape;250;p1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357976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1" name="Google Shape;271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" name="Google Shape;272;p16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Introduction</a:t>
            </a:r>
            <a:endParaRPr/>
          </a:p>
        </p:txBody>
      </p:sp>
      <p:sp>
        <p:nvSpPr>
          <p:cNvPr id="273" name="Google Shape;273;p16:notes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4" name="Google Shape;274;p1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13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3" name="Google Shape;283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4" name="Google Shape;284;p17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Introduction</a:t>
            </a:r>
            <a:endParaRPr/>
          </a:p>
        </p:txBody>
      </p:sp>
      <p:sp>
        <p:nvSpPr>
          <p:cNvPr id="285" name="Google Shape;285;p17:notes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6" name="Google Shape;286;p1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14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5" name="Google Shape;295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6" name="Google Shape;296;p18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Introduction</a:t>
            </a:r>
            <a:endParaRPr/>
          </a:p>
        </p:txBody>
      </p:sp>
      <p:sp>
        <p:nvSpPr>
          <p:cNvPr id="297" name="Google Shape;297;p18:notes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8" name="Google Shape;298;p1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15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7" name="Google Shape;307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8" name="Google Shape;308;p19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Introduction</a:t>
            </a:r>
            <a:endParaRPr/>
          </a:p>
        </p:txBody>
      </p:sp>
      <p:sp>
        <p:nvSpPr>
          <p:cNvPr id="309" name="Google Shape;309;p19:notes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0" name="Google Shape;310;p1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16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8" name="Google Shape;318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9" name="Google Shape;319;p20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Introduction</a:t>
            </a:r>
            <a:endParaRPr/>
          </a:p>
        </p:txBody>
      </p:sp>
      <p:sp>
        <p:nvSpPr>
          <p:cNvPr id="320" name="Google Shape;320;p20:notes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1" name="Google Shape;321;p2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17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29" name="Google Shape;329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0" name="Google Shape;330;p21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Introduction</a:t>
            </a:r>
            <a:endParaRPr/>
          </a:p>
        </p:txBody>
      </p:sp>
      <p:sp>
        <p:nvSpPr>
          <p:cNvPr id="331" name="Google Shape;331;p21:notes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2" name="Google Shape;332;p2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18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1" name="Google Shape;341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2" name="Google Shape;342;p22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Introduction</a:t>
            </a:r>
            <a:endParaRPr/>
          </a:p>
        </p:txBody>
      </p:sp>
      <p:sp>
        <p:nvSpPr>
          <p:cNvPr id="343" name="Google Shape;343;p22:notes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4" name="Google Shape;344;p2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19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2" name="Google Shape;352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3" name="Google Shape;353;p23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Introduction</a:t>
            </a:r>
            <a:endParaRPr/>
          </a:p>
        </p:txBody>
      </p:sp>
      <p:sp>
        <p:nvSpPr>
          <p:cNvPr id="354" name="Google Shape;354;p23:notes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5" name="Google Shape;355;p2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20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64" name="Google Shape;364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5" name="Google Shape;365;p24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Introduction</a:t>
            </a:r>
            <a:endParaRPr/>
          </a:p>
        </p:txBody>
      </p:sp>
      <p:sp>
        <p:nvSpPr>
          <p:cNvPr id="366" name="Google Shape;366;p24:notes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7" name="Google Shape;367;p2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21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76" name="Google Shape;376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7" name="Google Shape;377;p25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Introduction</a:t>
            </a:r>
            <a:endParaRPr/>
          </a:p>
        </p:txBody>
      </p:sp>
      <p:sp>
        <p:nvSpPr>
          <p:cNvPr id="378" name="Google Shape;378;p25:notes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9" name="Google Shape;379;p2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22</a:t>
            </a:fld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88" name="Google Shape;388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9" name="Google Shape;389;p26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Introduction</a:t>
            </a:r>
            <a:endParaRPr/>
          </a:p>
        </p:txBody>
      </p:sp>
      <p:sp>
        <p:nvSpPr>
          <p:cNvPr id="390" name="Google Shape;390;p26:notes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1" name="Google Shape;391;p2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23</a:t>
            </a:fld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00" name="Google Shape;400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1" name="Google Shape;401;p27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Introduction</a:t>
            </a:r>
            <a:endParaRPr/>
          </a:p>
        </p:txBody>
      </p:sp>
      <p:sp>
        <p:nvSpPr>
          <p:cNvPr id="402" name="Google Shape;402;p27:notes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3" name="Google Shape;403;p2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24</a:t>
            </a:fld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2" name="Google Shape;412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3" name="Google Shape;413;p28:notes"/>
          <p:cNvSpPr txBox="1">
            <a:spLocks noGrp="1"/>
          </p:cNvSpPr>
          <p:nvPr>
            <p:ph type="hdr" idx="3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Introduction</a:t>
            </a:r>
            <a:endParaRPr/>
          </a:p>
        </p:txBody>
      </p:sp>
      <p:sp>
        <p:nvSpPr>
          <p:cNvPr id="414" name="Google Shape;414;p28:notes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5" name="Google Shape;415;p2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25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0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7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7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7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7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7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7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8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9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67D72-5AB2-8643-8633-40F3233CA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462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9399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1644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938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30F9D046-5C7D-4403-BFE1-9FB16ED348DB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42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BE31C-E196-4F0C-A806-B32F8595970F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1760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539911B-DF17-4DC7-9F16-B3DFC38FFEF2}" type="datetime1">
              <a:rPr lang="en-GB" smtClean="0"/>
              <a:t>31/01/2023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-1      Introduction to Electronics II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0474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1563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54175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7884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35298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42620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C1D243ED-0A9D-4A49-A15D-517B7F1D74A3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2677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23A2A-38B4-480A-B191-84F14C01164A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9839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1D9F830-A454-4E06-A4AF-2D352262113D}" type="datetime1">
              <a:rPr lang="en-GB" smtClean="0"/>
              <a:t>31/01/2023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-1      Introduction to Electronics II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0266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8114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A12E1E55-CEEB-4341-B887-1A55DD4C89C8}" type="datetime1">
              <a:rPr lang="en-GB" noProof="0" smtClean="0"/>
              <a:t>31/01/2023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-1      Introduction to Electronics II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7349618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61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3F0EBE6C-42E0-4538-98F5-67878242C364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250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2E54B-347D-4B0A-A5A1-C8712A25031C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1374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CC896C5-EA28-429B-89F7-F2C2EF9633C4}" type="datetime1">
              <a:rPr lang="en-GB" smtClean="0"/>
              <a:t>31/01/2023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-1      Introduction to Electronics II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2236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1C85518A-1AB4-4858-8AB7-2804F5610E34}" type="datetime1">
              <a:rPr lang="en-GB" noProof="0" smtClean="0"/>
              <a:t>31/01/2023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-1      Introduction to Electronics II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4141747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82170B63-7711-44CC-BA6A-30065AAF649E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7776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BED8-BB75-478C-A6A8-F6DACFE09454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9594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3BEECC5-72C3-4C99-8EE2-4330CB8578B7}" type="datetime1">
              <a:rPr lang="en-GB" smtClean="0"/>
              <a:t>31/01/2023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-1      Introduction to Electronics II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6989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7FB2E-18D5-4B64-8511-80CA7AC04D11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946B8C49-F046-7544-B210-8A57A47E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C7AD169-458D-844F-87D0-E86ADE994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8506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A8709E8A-4635-45AA-9B07-2B4AFC08988F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16694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002D3-76C4-49ED-9BC8-D7A88A5E9986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48573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B0833F1-7687-4A1F-B768-12FB0B2020FA}" type="datetime1">
              <a:rPr lang="en-GB" smtClean="0"/>
              <a:t>31/01/2023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-1      Introduction to Electronics II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87670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9D36512-AD87-4373-A45D-2A7EB5530B37}" type="datetime1">
              <a:rPr lang="en-GB" noProof="0" smtClean="0"/>
              <a:t>31/01/2023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-1      Introduction to Electronics II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1291950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4A92ADF8-47B7-6B4A-B238-A057A73B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773D9E3-3B36-3040-8C61-C6D71B05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2071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BED6B340-CEF9-488D-82AA-2972A9514DFC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08030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4529E-9FC5-4B34-9284-D78C1860F7B3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49868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4DF67A1-65DD-4764-9A6D-B5B88E65E905}" type="datetime1">
              <a:rPr lang="en-GB" smtClean="0"/>
              <a:t>31/01/2023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-1      Introduction to Electronics II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45491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9855C306-3735-41E4-A24D-DA99E8DA54FB}" type="datetime1">
              <a:rPr lang="en-GB" noProof="0" smtClean="0"/>
              <a:t>31/01/2023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-1      Introduction to Electronics II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30468977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221C0F8-8767-7347-8567-33EC2C43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7C00D9-A76E-0A47-9B36-E891DB84A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2872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19986F75-8A4C-4312-98AE-A0A1217FD2CC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20710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E113F2-2201-4170-877B-9E4385F41AE1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67553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8AEA34B-5304-4CEB-95C3-B38AA15E2E9F}" type="datetime1">
              <a:rPr lang="en-GB" smtClean="0"/>
              <a:t>31/01/2023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-1      Introduction to Electronics II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02376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AC7CBA8D-3E4D-4265-95DC-600F9E26E28F}" type="datetime1">
              <a:rPr lang="en-GB" noProof="0" smtClean="0"/>
              <a:t>31/01/2023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-1      Introduction to Electronics II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91458264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31338AE5-455E-4A2F-BA30-897FB87D30B0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84019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F63F8-C736-42C4-A1B9-695C94E97C35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97325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46047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8076A3F-C370-4B06-B62A-7A6E37AC0794}" type="datetime1">
              <a:rPr lang="en-GB" smtClean="0"/>
              <a:t>31/01/2023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-1      Introduction to Electronics II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08131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84B642F-306D-49F5-856E-2D0F145CE977}" type="datetime1">
              <a:rPr lang="en-GB" noProof="0" smtClean="0"/>
              <a:t>31/01/2023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-1      Introduction to Electronics II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6842106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98069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4FCCAC8B-90CC-4C9B-80AB-97656C788AAD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67442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AF669-12A4-47FB-B4EF-0843BDBA9281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64581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84014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532F0FE-AB79-4F98-804B-1563EA68BDEE}" type="datetime1">
              <a:rPr lang="en-GB" smtClean="0"/>
              <a:t>31/01/2023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-1      Introduction to Electronics II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44803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55B9D29-C410-4263-BE4D-DABED3D59AE1}" type="datetime1">
              <a:rPr lang="en-GB" noProof="0" smtClean="0"/>
              <a:t>31/01/2023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Lecture -1      Introduction to Electronics II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293991298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41593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82AD194F-E6B9-47A0-9E43-4F7E2A602861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10734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7065B-EF88-42EF-A6D0-9E59F9AABB26}" type="datetime1">
              <a:rPr lang="en-GB" smtClean="0"/>
              <a:t>31/01/2023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-1      Introduction to Electronics II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73910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48058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B1D08C4-68DE-4F5C-A032-0C31A486E2BA}" type="datetime1">
              <a:rPr lang="en-GB" smtClean="0"/>
              <a:t>31/01/2023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-1      Introduction to Electronics II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812382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548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1.xml"/><Relationship Id="rId7" Type="http://schemas.openxmlformats.org/officeDocument/2006/relationships/theme" Target="../theme/theme6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9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1.xml"/><Relationship Id="rId7" Type="http://schemas.openxmlformats.org/officeDocument/2006/relationships/theme" Target="../theme/theme9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theme" Target="../theme/theme1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5" Type="http://schemas.openxmlformats.org/officeDocument/2006/relationships/theme" Target="../theme/theme11.xml"/><Relationship Id="rId4" Type="http://schemas.openxmlformats.org/officeDocument/2006/relationships/slideLayout" Target="../slideLayouts/slideLayout33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13.png"/><Relationship Id="rId4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37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0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theme" Target="../theme/theme14.xml"/><Relationship Id="rId5" Type="http://schemas.openxmlformats.org/officeDocument/2006/relationships/slideLayout" Target="../slideLayouts/slideLayout42.xml"/><Relationship Id="rId4" Type="http://schemas.openxmlformats.org/officeDocument/2006/relationships/slideLayout" Target="../slideLayouts/slideLayout41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5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theme" Target="../theme/theme15.xml"/><Relationship Id="rId5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6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0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theme" Target="../theme/theme16.xml"/><Relationship Id="rId5" Type="http://schemas.openxmlformats.org/officeDocument/2006/relationships/slideLayout" Target="../slideLayouts/slideLayout52.xml"/><Relationship Id="rId4" Type="http://schemas.openxmlformats.org/officeDocument/2006/relationships/slideLayout" Target="../slideLayouts/slideLayout51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13" Type="http://schemas.openxmlformats.org/officeDocument/2006/relationships/slideLayout" Target="../slideLayouts/slideLayout65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12" Type="http://schemas.openxmlformats.org/officeDocument/2006/relationships/slideLayout" Target="../slideLayouts/slideLayout64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63.xml"/><Relationship Id="rId5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Relationship Id="rId14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68.xml"/><Relationship Id="rId7" Type="http://schemas.openxmlformats.org/officeDocument/2006/relationships/theme" Target="../theme/theme18.xml"/><Relationship Id="rId2" Type="http://schemas.openxmlformats.org/officeDocument/2006/relationships/slideLayout" Target="../slideLayouts/slideLayout67.xml"/><Relationship Id="rId1" Type="http://schemas.openxmlformats.org/officeDocument/2006/relationships/slideLayout" Target="../slideLayouts/slideLayout66.xml"/><Relationship Id="rId6" Type="http://schemas.openxmlformats.org/officeDocument/2006/relationships/slideLayout" Target="../slideLayouts/slideLayout71.xml"/><Relationship Id="rId5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9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4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theme" Target="../theme/theme19.xml"/><Relationship Id="rId5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5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7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652246B8-F90A-D54D-9365-58AB53D76F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18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D7B8D1-75EF-D947-959C-87044A2449F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786" r:id="rId2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8561490A-6980-ED46-8095-7572CAE878C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4C61A7C-4809-A943-A5D0-A39547C69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18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787" r:id="rId2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DFB84B04-0FF3-C442-88A6-731D9253B970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F471F12-1C66-E44E-AD4E-4DC26AA4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698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706" r:id="rId2"/>
    <p:sldLayoutId id="2147483707" r:id="rId3"/>
    <p:sldLayoutId id="2147483708" r:id="rId4"/>
    <p:sldLayoutId id="2147483709" r:id="rId5"/>
    <p:sldLayoutId id="2147483788" r:id="rId6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239F8A73-144A-9540-B398-7210BE8543A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789" r:id="rId2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5634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790" r:id="rId2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719" r:id="rId2"/>
    <p:sldLayoutId id="2147483720" r:id="rId3"/>
    <p:sldLayoutId id="2147483721" r:id="rId4"/>
    <p:sldLayoutId id="2147483751" r:id="rId5"/>
    <p:sldLayoutId id="2147483783" r:id="rId6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66B088-E0A6-B04B-A848-48BB056A166C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37886-34D3-1D41-A6F8-63E64987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511" y="365125"/>
            <a:ext cx="115572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874A-6B5E-4345-A666-BDEBFF419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511" y="1825625"/>
            <a:ext cx="11557262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9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716" r:id="rId2"/>
    <p:sldLayoutId id="2147483717" r:id="rId3"/>
    <p:sldLayoutId id="2147483718" r:id="rId4"/>
    <p:sldLayoutId id="2147483777" r:id="rId5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752" r:id="rId2"/>
    <p:sldLayoutId id="2147483753" r:id="rId3"/>
    <p:sldLayoutId id="2147483754" r:id="rId4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FDA30E-911E-924E-87B8-67036FC886E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4C1E5E2-1953-F94D-BA36-344020BF6A9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846CF1DF-DD44-224C-A546-3E1E2E3B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9022366-0B75-6F48-AD0F-02EC835D7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22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772" r:id="rId2"/>
    <p:sldLayoutId id="2147483773" r:id="rId3"/>
    <p:sldLayoutId id="2147483774" r:id="rId4"/>
    <p:sldLayoutId id="2147483775" r:id="rId5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D2BEAE9-BB48-F248-AB05-5997B042891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599EEE-BCD6-714D-9202-CD1509AFE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8EE71EC-2AC3-BF46-B2FA-DA688BA7E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4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768" r:id="rId2"/>
    <p:sldLayoutId id="2147483769" r:id="rId3"/>
    <p:sldLayoutId id="2147483770" r:id="rId4"/>
    <p:sldLayoutId id="2147483771" r:id="rId5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CFFC19FE-DD40-FF48-B65B-C885291D438B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9A889E4D-83E5-4448-9028-B2B53F3B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0E283CE-FBE6-DF40-B49B-94A7FF1EB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764" r:id="rId2"/>
    <p:sldLayoutId id="2147483765" r:id="rId3"/>
    <p:sldLayoutId id="2147483766" r:id="rId4"/>
    <p:sldLayoutId id="2147483767" r:id="rId5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  <p:sldLayoutId id="2147483759" r:id="rId9"/>
    <p:sldLayoutId id="2147483760" r:id="rId10"/>
    <p:sldLayoutId id="2147483761" r:id="rId11"/>
    <p:sldLayoutId id="2147483762" r:id="rId12"/>
    <p:sldLayoutId id="2147483763" r:id="rId13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FC97BDC-4AE5-5B4F-9174-C56779FB876A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778" r:id="rId2"/>
    <p:sldLayoutId id="2147483779" r:id="rId3"/>
    <p:sldLayoutId id="2147483780" r:id="rId4"/>
    <p:sldLayoutId id="2147483781" r:id="rId5"/>
    <p:sldLayoutId id="2147483782" r:id="rId6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A9F7686-190C-1F40-BEEB-680ECBB5F76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722" r:id="rId2"/>
    <p:sldLayoutId id="2147483723" r:id="rId3"/>
    <p:sldLayoutId id="2147483724" r:id="rId4"/>
    <p:sldLayoutId id="2147483725" r:id="rId5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E0330C9C-EE50-174D-9971-646EB36357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8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5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3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33.png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4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37.png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5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41.png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6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47.png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7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10" Type="http://schemas.microsoft.com/office/2007/relationships/hdphoto" Target="../media/hdphoto2.wdp"/><Relationship Id="rId4" Type="http://schemas.openxmlformats.org/officeDocument/2006/relationships/image" Target="../media/image44.png"/><Relationship Id="rId9" Type="http://schemas.openxmlformats.org/officeDocument/2006/relationships/image" Target="../media/image4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53.png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8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10" Type="http://schemas.microsoft.com/office/2007/relationships/hdphoto" Target="../media/hdphoto3.wdp"/><Relationship Id="rId4" Type="http://schemas.openxmlformats.org/officeDocument/2006/relationships/image" Target="../media/image50.png"/><Relationship Id="rId9" Type="http://schemas.openxmlformats.org/officeDocument/2006/relationships/image" Target="../media/image5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6.png"/><Relationship Id="rId7" Type="http://schemas.openxmlformats.org/officeDocument/2006/relationships/image" Target="../media/image5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1.png"/><Relationship Id="rId9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5.xml"/><Relationship Id="rId4" Type="http://schemas.microsoft.com/office/2007/relationships/hdphoto" Target="../media/hdphoto5.wdp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5.xml"/><Relationship Id="rId4" Type="http://schemas.microsoft.com/office/2007/relationships/hdphoto" Target="../media/hdphoto6.wdp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3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3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3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3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3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3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3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3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3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3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3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3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AF40EAB-6954-8B5E-C784-2A455332F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48858" y="5508765"/>
            <a:ext cx="5315818" cy="3088946"/>
          </a:xfrm>
        </p:spPr>
        <p:txBody>
          <a:bodyPr/>
          <a:lstStyle/>
          <a:p>
            <a:r>
              <a:rPr lang="en-GB" sz="2000" b="1" dirty="0">
                <a:latin typeface="Arial" panose="020B0604020202020204" pitchFamily="34" charset="0"/>
              </a:rPr>
              <a:t>Prepared By,</a:t>
            </a:r>
          </a:p>
          <a:p>
            <a:r>
              <a:rPr lang="en-GB" sz="2000" b="1" dirty="0">
                <a:latin typeface="Arial" panose="020B0604020202020204" pitchFamily="34" charset="0"/>
              </a:rPr>
              <a:t>                    - Jenifer Prince Devaraj M.E., M.Ed. </a:t>
            </a:r>
          </a:p>
        </p:txBody>
      </p:sp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AA205271-8453-0C56-CE04-6289558BCEE4}"/>
              </a:ext>
            </a:extLst>
          </p:cNvPr>
          <p:cNvSpPr txBox="1">
            <a:spLocks/>
          </p:cNvSpPr>
          <p:nvPr/>
        </p:nvSpPr>
        <p:spPr>
          <a:xfrm>
            <a:off x="685674" y="1759725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ea typeface="Calibri" panose="020F0502020204030204" pitchFamily="34" charset="0"/>
              </a:rPr>
              <a:t>Module Name: Electronics II</a:t>
            </a:r>
          </a:p>
          <a:p>
            <a:r>
              <a:rPr lang="en-GB" sz="2400" b="1" dirty="0">
                <a:latin typeface="Arial" panose="020B0604020202020204" pitchFamily="34" charset="0"/>
                <a:ea typeface="Calibri" panose="020F0502020204030204" pitchFamily="34" charset="0"/>
              </a:rPr>
              <a:t>Module Code:  </a:t>
            </a:r>
            <a:r>
              <a:rPr lang="en-GB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ACDA6001</a:t>
            </a:r>
            <a:endParaRPr lang="en-GB" sz="2400" b="1" dirty="0">
              <a:latin typeface="Arial" panose="020B0604020202020204" pitchFamily="34" charset="0"/>
            </a:endParaRPr>
          </a:p>
          <a:p>
            <a:endParaRPr lang="en-GB" sz="2400" b="1" dirty="0">
              <a:latin typeface="Arial" panose="020B0604020202020204" pitchFamily="34" charset="0"/>
            </a:endParaRPr>
          </a:p>
          <a:p>
            <a:endParaRPr lang="en-GB" sz="2400" b="1" dirty="0">
              <a:latin typeface="Arial" panose="020B0604020202020204" pitchFamily="34" charset="0"/>
            </a:endParaRPr>
          </a:p>
          <a:p>
            <a:r>
              <a:rPr lang="en-GB" sz="2400" b="1" dirty="0">
                <a:latin typeface="Arial" panose="020B0604020202020204" pitchFamily="34" charset="0"/>
              </a:rPr>
              <a:t>Lecture – 1- PART 2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99B96A9-1919-46EF-8C6E-28E305F6B84D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905000" y="127000"/>
            <a:ext cx="8255000" cy="635000"/>
          </a:xfrm>
          <a:prstGeom prst="rect">
            <a:avLst/>
          </a:prstGeom>
          <a:solidFill>
            <a:srgbClr val="FF0000">
              <a:alpha val="70000"/>
              <a:alpha val="0"/>
            </a:srgbClr>
          </a:solidFill>
          <a:ln w="0" cap="flat" cmpd="sng" algn="ctr">
            <a:solidFill>
              <a:srgbClr val="4472C4">
                <a:shade val="50000"/>
                <a:alpha val="70000"/>
                <a:alpha val="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DBAFC5-1CFA-321A-D6F6-A0E1937ABA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06426"/>
            <a:ext cx="12125739" cy="3333322"/>
          </a:xfrm>
        </p:spPr>
        <p:txBody>
          <a:bodyPr>
            <a:normAutofit/>
          </a:bodyPr>
          <a:lstStyle/>
          <a:p>
            <a:pPr marL="0" indent="0" rtl="0">
              <a:spcBef>
                <a:spcPts val="0"/>
              </a:spcBef>
              <a:spcAft>
                <a:spcPts val="0"/>
              </a:spcAft>
              <a:buNone/>
            </a:pPr>
            <a:br>
              <a:rPr lang="en-GB" sz="2400" b="0" dirty="0"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GB" sz="2400" b="1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Logic Gates</a:t>
            </a:r>
            <a:endParaRPr lang="en-GB" sz="2400" b="0" dirty="0"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447675" algn="just" rtl="0" fontAlgn="base">
              <a:lnSpc>
                <a:spcPct val="150000"/>
              </a:lnSpc>
              <a:spcBef>
                <a:spcPts val="72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400" b="0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Logic gates perform logical operation. </a:t>
            </a:r>
          </a:p>
          <a:p>
            <a:pPr marL="447675" algn="just" rtl="0" fontAlgn="base">
              <a:lnSpc>
                <a:spcPct val="150000"/>
              </a:lnSpc>
              <a:spcBef>
                <a:spcPts val="72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400" b="0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Each gate has one or more input and only one output. OR, AND </a:t>
            </a:r>
            <a:r>
              <a:rPr lang="en-GB" sz="2400" dirty="0">
                <a:solidFill>
                  <a:srgbClr val="0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&amp;</a:t>
            </a:r>
            <a:r>
              <a:rPr lang="en-GB" sz="2400" b="0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NOT are </a:t>
            </a:r>
            <a:r>
              <a:rPr lang="en-GB" sz="2400" b="1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basic gates</a:t>
            </a:r>
            <a:r>
              <a:rPr lang="en-GB" sz="2400" b="0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. </a:t>
            </a:r>
          </a:p>
          <a:p>
            <a:pPr marL="447675" algn="just">
              <a:lnSpc>
                <a:spcPct val="150000"/>
              </a:lnSpc>
            </a:pPr>
            <a:r>
              <a:rPr lang="en-GB" sz="2400" b="0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NAND and NOR gates are known as </a:t>
            </a:r>
            <a:r>
              <a:rPr lang="en-GB" sz="2400" b="1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universal gates,</a:t>
            </a:r>
            <a:r>
              <a:rPr lang="en-GB" sz="2400" b="0" i="0" u="none" strike="noStrike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from which basic gates can be derived.</a:t>
            </a:r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622107F-2526-AB59-9017-BBB8723591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27131" y="6382954"/>
            <a:ext cx="4883484" cy="365125"/>
          </a:xfrm>
        </p:spPr>
        <p:txBody>
          <a:bodyPr/>
          <a:lstStyle/>
          <a:p>
            <a:r>
              <a:rPr lang="en-GB" dirty="0"/>
              <a:t>Lecture -1      Introduction to Electronics II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371F717-A6D2-4D4E-9056-0F457DC1F800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905000" y="127000"/>
            <a:ext cx="8255000" cy="635000"/>
          </a:xfrm>
          <a:prstGeom prst="rect">
            <a:avLst/>
          </a:prstGeom>
          <a:solidFill>
            <a:srgbClr val="FF0000">
              <a:alpha val="70000"/>
              <a:alpha val="0"/>
            </a:srgbClr>
          </a:solidFill>
          <a:ln w="0" cap="flat" cmpd="sng" algn="ctr">
            <a:solidFill>
              <a:srgbClr val="4472C4">
                <a:shade val="50000"/>
                <a:alpha val="70000"/>
                <a:alpha val="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3691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"/>
          <p:cNvSpPr txBox="1">
            <a:spLocks noGrp="1"/>
          </p:cNvSpPr>
          <p:nvPr>
            <p:ph type="title"/>
          </p:nvPr>
        </p:nvSpPr>
        <p:spPr>
          <a:xfrm>
            <a:off x="1734390" y="1"/>
            <a:ext cx="7887644" cy="7341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ctr" anchorCtr="0">
            <a:normAutofit/>
          </a:bodyPr>
          <a:lstStyle/>
          <a:p>
            <a:pPr>
              <a:spcBef>
                <a:spcPts val="0"/>
              </a:spcBef>
              <a:buClr>
                <a:schemeClr val="lt1"/>
              </a:buClr>
              <a:buSzPct val="100000"/>
            </a:pPr>
            <a:r>
              <a:rPr lang="en-US">
                <a:solidFill>
                  <a:schemeClr val="lt1"/>
                </a:solidFill>
              </a:rPr>
              <a:t>Logic Gates</a:t>
            </a:r>
            <a:endParaRPr/>
          </a:p>
        </p:txBody>
      </p:sp>
      <p:sp>
        <p:nvSpPr>
          <p:cNvPr id="131" name="Google Shape;131;p5"/>
          <p:cNvSpPr txBox="1">
            <a:spLocks noGrp="1"/>
          </p:cNvSpPr>
          <p:nvPr>
            <p:ph type="body" idx="1"/>
          </p:nvPr>
        </p:nvSpPr>
        <p:spPr>
          <a:xfrm>
            <a:off x="147436" y="4561138"/>
            <a:ext cx="11897128" cy="3593107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t" anchorCtr="0">
            <a:normAutofit/>
          </a:bodyPr>
          <a:lstStyle/>
          <a:p>
            <a:pPr marL="354629" indent="-354629" algn="just">
              <a:spcBef>
                <a:spcPts val="0"/>
              </a:spcBef>
              <a:buClr>
                <a:schemeClr val="dk1"/>
              </a:buClr>
              <a:buSzPct val="100000"/>
              <a:buNone/>
            </a:pPr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</a:rPr>
              <a:t>AND Gate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893763" indent="-268288" algn="just">
              <a:spcBef>
                <a:spcPts val="555"/>
              </a:spcBef>
              <a:buClr>
                <a:schemeClr val="dk1"/>
              </a:buClr>
              <a:buSzPct val="100000"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The AND gate performs a logical multiplication commonly known as AND function. 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893763" indent="-268288" algn="just">
              <a:spcBef>
                <a:spcPts val="555"/>
              </a:spcBef>
              <a:buClr>
                <a:schemeClr val="dk1"/>
              </a:buClr>
              <a:buSzPct val="100000"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The output is high when both the inputs are high.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893763" indent="-268288" algn="just">
              <a:spcBef>
                <a:spcPts val="555"/>
              </a:spcBef>
              <a:buClr>
                <a:schemeClr val="dk1"/>
              </a:buClr>
              <a:buSzPct val="100000"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The output is low when any one of the inputs is low.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354629" algn="just">
              <a:spcBef>
                <a:spcPts val="555"/>
              </a:spcBef>
              <a:buClr>
                <a:schemeClr val="dk1"/>
              </a:buClr>
              <a:buSzPct val="100000"/>
              <a:buNone/>
            </a:pPr>
            <a:endParaRPr sz="24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354629" algn="just">
              <a:spcBef>
                <a:spcPts val="555"/>
              </a:spcBef>
              <a:buClr>
                <a:schemeClr val="dk1"/>
              </a:buClr>
              <a:buSzPct val="100000"/>
              <a:buNone/>
            </a:pPr>
            <a:r>
              <a:rPr lang="en-US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						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354629" algn="just">
              <a:spcBef>
                <a:spcPts val="555"/>
              </a:spcBef>
              <a:buClr>
                <a:schemeClr val="dk1"/>
              </a:buClr>
              <a:buSzPct val="100000"/>
              <a:buNone/>
            </a:pPr>
            <a:r>
              <a:rPr lang="en-US" sz="2400" i="1" dirty="0">
                <a:latin typeface="Cambria" panose="02040503050406030204" pitchFamily="18" charset="0"/>
                <a:ea typeface="Cambria" panose="02040503050406030204" pitchFamily="18" charset="0"/>
              </a:rPr>
              <a:t>					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32" name="Google Shape;132;p5"/>
          <p:cNvSpPr txBox="1">
            <a:spLocks noGrp="1"/>
          </p:cNvSpPr>
          <p:nvPr>
            <p:ph type="ftr" idx="11"/>
          </p:nvPr>
        </p:nvSpPr>
        <p:spPr>
          <a:xfrm>
            <a:off x="2765857" y="6357692"/>
            <a:ext cx="4171656" cy="332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557" tIns="47267" rIns="94557" bIns="47267" anchor="ctr" anchorCtr="0">
            <a:noAutofit/>
          </a:bodyPr>
          <a:lstStyle/>
          <a:p>
            <a:pPr algn="ctr"/>
            <a:r>
              <a:rPr lang="en-GB" dirty="0"/>
              <a:t>Lecture -1      Introduction to Electronics II</a:t>
            </a:r>
            <a:endParaRPr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F3B74C-AC8E-C569-CAF4-4FC635D7D674}"/>
              </a:ext>
            </a:extLst>
          </p:cNvPr>
          <p:cNvSpPr txBox="1"/>
          <p:nvPr/>
        </p:nvSpPr>
        <p:spPr>
          <a:xfrm>
            <a:off x="8436665" y="1865184"/>
            <a:ext cx="609517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Truth table</a:t>
            </a:r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560415-3A3F-673C-3152-D6EC87F52365}"/>
              </a:ext>
            </a:extLst>
          </p:cNvPr>
          <p:cNvSpPr txBox="1"/>
          <p:nvPr/>
        </p:nvSpPr>
        <p:spPr>
          <a:xfrm>
            <a:off x="4593121" y="1442859"/>
            <a:ext cx="609517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Pin Diagram</a:t>
            </a:r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C66D616-ECC9-4499-9FFC-AEC6592BB045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905000" y="127000"/>
            <a:ext cx="8255000" cy="635000"/>
          </a:xfrm>
          <a:prstGeom prst="rect">
            <a:avLst/>
          </a:prstGeom>
          <a:solidFill>
            <a:srgbClr val="FF0000">
              <a:alpha val="70000"/>
              <a:alpha val="0"/>
            </a:srgbClr>
          </a:solidFill>
          <a:ln w="0" cap="flat" cmpd="sng" algn="ctr">
            <a:solidFill>
              <a:srgbClr val="4472C4">
                <a:shade val="50000"/>
                <a:alpha val="70000"/>
                <a:alpha val="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DA4F218-630D-AD32-88FC-C3EE9ADF5AD5}"/>
              </a:ext>
            </a:extLst>
          </p:cNvPr>
          <p:cNvSpPr txBox="1"/>
          <p:nvPr/>
        </p:nvSpPr>
        <p:spPr>
          <a:xfrm>
            <a:off x="590964" y="2132046"/>
            <a:ext cx="609517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Logic symbol</a:t>
            </a:r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DD08DBC9-1B62-6270-E801-0AEBA3BFAD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741" y="2894442"/>
            <a:ext cx="2260435" cy="83360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7" name="Flowchart: Alternate Process 26">
                <a:extLst>
                  <a:ext uri="{FF2B5EF4-FFF2-40B4-BE49-F238E27FC236}">
                    <a16:creationId xmlns:a16="http://schemas.microsoft.com/office/drawing/2014/main" id="{FE40378D-3463-4915-5AEF-4DD8339A3913}"/>
                  </a:ext>
                </a:extLst>
              </p:cNvPr>
              <p:cNvSpPr/>
              <p:nvPr/>
            </p:nvSpPr>
            <p:spPr>
              <a:xfrm>
                <a:off x="964096" y="3967226"/>
                <a:ext cx="1671985" cy="391083"/>
              </a:xfrm>
              <a:prstGeom prst="flowChartAlternate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i="1" dirty="0">
                  <a:latin typeface="Cambria Math" panose="02040503050406030204" pitchFamily="18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smtClean="0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en-GB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i="1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n-GB" i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GB" i="1">
                          <a:latin typeface="Cambria Math" panose="02040503050406030204" pitchFamily="18" charset="0"/>
                        </a:rPr>
                        <m:t>𝐵</m:t>
                      </m:r>
                    </m:oMath>
                  </m:oMathPara>
                </a14:m>
                <a:endParaRPr lang="en-GB" dirty="0"/>
              </a:p>
              <a:p>
                <a:pPr algn="ctr"/>
                <a:endParaRPr lang="en-GB" dirty="0"/>
              </a:p>
            </p:txBody>
          </p:sp>
        </mc:Choice>
        <mc:Fallback xmlns="">
          <p:sp>
            <p:nvSpPr>
              <p:cNvPr id="27" name="Flowchart: Alternate Process 26">
                <a:extLst>
                  <a:ext uri="{FF2B5EF4-FFF2-40B4-BE49-F238E27FC236}">
                    <a16:creationId xmlns:a16="http://schemas.microsoft.com/office/drawing/2014/main" id="{FE40378D-3463-4915-5AEF-4DD8339A391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4096" y="3967226"/>
                <a:ext cx="1671985" cy="391083"/>
              </a:xfrm>
              <a:prstGeom prst="flowChartAlternateProcess">
                <a:avLst/>
              </a:prstGeom>
              <a:blipFill>
                <a:blip r:embed="rId5"/>
                <a:stretch>
                  <a:fillRect b="-454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9" name="Picture 28">
            <a:extLst>
              <a:ext uri="{FF2B5EF4-FFF2-40B4-BE49-F238E27FC236}">
                <a16:creationId xmlns:a16="http://schemas.microsoft.com/office/drawing/2014/main" id="{98C1B10F-8A77-92A5-3FE6-C2059DA810E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79845" y="2353446"/>
            <a:ext cx="2408446" cy="23574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4D0E6FB-52C0-BD03-BFAF-0220D48C630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4278615" y="2022870"/>
            <a:ext cx="2964487" cy="264911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"/>
          <p:cNvSpPr txBox="1">
            <a:spLocks noGrp="1"/>
          </p:cNvSpPr>
          <p:nvPr>
            <p:ph type="title"/>
          </p:nvPr>
        </p:nvSpPr>
        <p:spPr>
          <a:xfrm>
            <a:off x="1734390" y="1"/>
            <a:ext cx="7887644" cy="7341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ctr" anchorCtr="0">
            <a:normAutofit/>
          </a:bodyPr>
          <a:lstStyle/>
          <a:p>
            <a:pPr>
              <a:spcBef>
                <a:spcPts val="0"/>
              </a:spcBef>
              <a:buClr>
                <a:schemeClr val="lt1"/>
              </a:buClr>
              <a:buSzPct val="100000"/>
            </a:pPr>
            <a:r>
              <a:rPr lang="en-US">
                <a:solidFill>
                  <a:schemeClr val="lt1"/>
                </a:solidFill>
              </a:rPr>
              <a:t>Logic Gates</a:t>
            </a:r>
            <a:endParaRPr/>
          </a:p>
        </p:txBody>
      </p:sp>
      <p:sp>
        <p:nvSpPr>
          <p:cNvPr id="131" name="Google Shape;131;p5"/>
          <p:cNvSpPr txBox="1">
            <a:spLocks noGrp="1"/>
          </p:cNvSpPr>
          <p:nvPr>
            <p:ph type="body" idx="1"/>
          </p:nvPr>
        </p:nvSpPr>
        <p:spPr>
          <a:xfrm>
            <a:off x="198794" y="4531152"/>
            <a:ext cx="11897128" cy="3593107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t" anchorCtr="0">
            <a:normAutofit/>
          </a:bodyPr>
          <a:lstStyle/>
          <a:p>
            <a:pPr marL="354629" indent="-354629">
              <a:spcBef>
                <a:spcPts val="0"/>
              </a:spcBef>
              <a:buClr>
                <a:schemeClr val="dk1"/>
              </a:buClr>
              <a:buSzPct val="100000"/>
              <a:buNone/>
            </a:pPr>
            <a:r>
              <a:rPr lang="en-GB" sz="2400" b="1" dirty="0"/>
              <a:t>OR Gate:</a:t>
            </a:r>
            <a:endParaRPr lang="en-GB" sz="2400" dirty="0"/>
          </a:p>
          <a:p>
            <a:pPr marL="354629" indent="-354629">
              <a:spcBef>
                <a:spcPts val="604"/>
              </a:spcBef>
              <a:buClr>
                <a:schemeClr val="dk1"/>
              </a:buClr>
              <a:buSzPct val="100000"/>
            </a:pPr>
            <a:r>
              <a:rPr lang="en-GB" sz="2400" dirty="0"/>
              <a:t>The OR gate performs a logical addition. </a:t>
            </a:r>
          </a:p>
          <a:p>
            <a:pPr marL="354629" indent="-354629">
              <a:spcBef>
                <a:spcPts val="604"/>
              </a:spcBef>
              <a:buClr>
                <a:schemeClr val="dk1"/>
              </a:buClr>
              <a:buSzPct val="100000"/>
            </a:pPr>
            <a:r>
              <a:rPr lang="en-GB" sz="2400" dirty="0"/>
              <a:t>The output is high when any one of the inputs is high. </a:t>
            </a:r>
          </a:p>
          <a:p>
            <a:pPr marL="354629" indent="-354629">
              <a:spcBef>
                <a:spcPts val="604"/>
              </a:spcBef>
              <a:buClr>
                <a:schemeClr val="dk1"/>
              </a:buClr>
              <a:buSzPct val="100000"/>
            </a:pPr>
            <a:r>
              <a:rPr lang="en-GB" sz="2400" dirty="0"/>
              <a:t>The output is low when both the inputs are low.</a:t>
            </a:r>
            <a:endParaRPr lang="en-GB" sz="2400" b="1" dirty="0"/>
          </a:p>
          <a:p>
            <a:pPr marL="354629" indent="-354629" algn="just">
              <a:spcBef>
                <a:spcPts val="555"/>
              </a:spcBef>
              <a:buClr>
                <a:schemeClr val="dk1"/>
              </a:buClr>
              <a:buSzPct val="100000"/>
              <a:buNone/>
            </a:pPr>
            <a:endParaRPr sz="24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354629" algn="just">
              <a:spcBef>
                <a:spcPts val="555"/>
              </a:spcBef>
              <a:buClr>
                <a:schemeClr val="dk1"/>
              </a:buClr>
              <a:buSzPct val="100000"/>
              <a:buNone/>
            </a:pPr>
            <a:r>
              <a:rPr lang="en-US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						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354629" algn="just">
              <a:spcBef>
                <a:spcPts val="555"/>
              </a:spcBef>
              <a:buClr>
                <a:schemeClr val="dk1"/>
              </a:buClr>
              <a:buSzPct val="100000"/>
              <a:buNone/>
            </a:pPr>
            <a:r>
              <a:rPr lang="en-US" sz="2400" i="1" dirty="0">
                <a:latin typeface="Cambria" panose="02040503050406030204" pitchFamily="18" charset="0"/>
                <a:ea typeface="Cambria" panose="02040503050406030204" pitchFamily="18" charset="0"/>
              </a:rPr>
              <a:t>					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32" name="Google Shape;132;p5"/>
          <p:cNvSpPr txBox="1">
            <a:spLocks noGrp="1"/>
          </p:cNvSpPr>
          <p:nvPr>
            <p:ph type="ftr" idx="11"/>
          </p:nvPr>
        </p:nvSpPr>
        <p:spPr>
          <a:xfrm>
            <a:off x="2765857" y="6357692"/>
            <a:ext cx="4171656" cy="332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557" tIns="47267" rIns="94557" bIns="47267" anchor="ctr" anchorCtr="0">
            <a:noAutofit/>
          </a:bodyPr>
          <a:lstStyle/>
          <a:p>
            <a:pPr algn="ctr"/>
            <a:r>
              <a:rPr lang="en-GB" dirty="0"/>
              <a:t>Lecture -1      Introduction to Electronics II</a:t>
            </a:r>
            <a:endParaRPr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F3B74C-AC8E-C569-CAF4-4FC635D7D674}"/>
              </a:ext>
            </a:extLst>
          </p:cNvPr>
          <p:cNvSpPr txBox="1"/>
          <p:nvPr/>
        </p:nvSpPr>
        <p:spPr>
          <a:xfrm>
            <a:off x="8436665" y="1865184"/>
            <a:ext cx="609517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Truth table</a:t>
            </a:r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560415-3A3F-673C-3152-D6EC87F52365}"/>
              </a:ext>
            </a:extLst>
          </p:cNvPr>
          <p:cNvSpPr txBox="1"/>
          <p:nvPr/>
        </p:nvSpPr>
        <p:spPr>
          <a:xfrm>
            <a:off x="4593121" y="1442859"/>
            <a:ext cx="609517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Pin Diagram</a:t>
            </a:r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C66D616-ECC9-4499-9FFC-AEC6592BB045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905000" y="127000"/>
            <a:ext cx="8255000" cy="635000"/>
          </a:xfrm>
          <a:prstGeom prst="rect">
            <a:avLst/>
          </a:prstGeom>
          <a:solidFill>
            <a:srgbClr val="FF0000">
              <a:alpha val="70000"/>
              <a:alpha val="0"/>
            </a:srgbClr>
          </a:solidFill>
          <a:ln w="0" cap="flat" cmpd="sng" algn="ctr">
            <a:solidFill>
              <a:srgbClr val="4472C4">
                <a:shade val="50000"/>
                <a:alpha val="70000"/>
                <a:alpha val="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DA4F218-630D-AD32-88FC-C3EE9ADF5AD5}"/>
              </a:ext>
            </a:extLst>
          </p:cNvPr>
          <p:cNvSpPr txBox="1"/>
          <p:nvPr/>
        </p:nvSpPr>
        <p:spPr>
          <a:xfrm>
            <a:off x="590964" y="2132046"/>
            <a:ext cx="609517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Logic symbol</a:t>
            </a:r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858DC10-8317-0E7B-4B9B-88ED907F25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5617" y="2710667"/>
            <a:ext cx="2147568" cy="83322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9DAFE02-1C56-91A0-C32B-EE6D227659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36146" y="2448975"/>
            <a:ext cx="2771776" cy="274796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6" name="Flowchart: Alternate Process 15">
                <a:extLst>
                  <a:ext uri="{FF2B5EF4-FFF2-40B4-BE49-F238E27FC236}">
                    <a16:creationId xmlns:a16="http://schemas.microsoft.com/office/drawing/2014/main" id="{6EAE4633-0234-5FB2-0A2E-FA8896CE3188}"/>
                  </a:ext>
                </a:extLst>
              </p:cNvPr>
              <p:cNvSpPr/>
              <p:nvPr/>
            </p:nvSpPr>
            <p:spPr>
              <a:xfrm>
                <a:off x="824949" y="3857601"/>
                <a:ext cx="1671985" cy="391083"/>
              </a:xfrm>
              <a:prstGeom prst="flowChartAlternate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i="1" dirty="0">
                  <a:latin typeface="Cambria Math" panose="02040503050406030204" pitchFamily="18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smtClean="0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en-GB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i="1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n-GB" b="0" i="0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i="1">
                          <a:latin typeface="Cambria Math" panose="02040503050406030204" pitchFamily="18" charset="0"/>
                        </a:rPr>
                        <m:t>𝐵</m:t>
                      </m:r>
                    </m:oMath>
                  </m:oMathPara>
                </a14:m>
                <a:endParaRPr lang="en-GB" dirty="0"/>
              </a:p>
              <a:p>
                <a:pPr algn="ctr"/>
                <a:endParaRPr lang="en-GB" dirty="0"/>
              </a:p>
            </p:txBody>
          </p:sp>
        </mc:Choice>
        <mc:Fallback xmlns="">
          <p:sp>
            <p:nvSpPr>
              <p:cNvPr id="16" name="Flowchart: Alternate Process 15">
                <a:extLst>
                  <a:ext uri="{FF2B5EF4-FFF2-40B4-BE49-F238E27FC236}">
                    <a16:creationId xmlns:a16="http://schemas.microsoft.com/office/drawing/2014/main" id="{6EAE4633-0234-5FB2-0A2E-FA8896CE318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4949" y="3857601"/>
                <a:ext cx="1671985" cy="391083"/>
              </a:xfrm>
              <a:prstGeom prst="flowChartAlternateProcess">
                <a:avLst/>
              </a:prstGeom>
              <a:blipFill>
                <a:blip r:embed="rId6"/>
                <a:stretch>
                  <a:fillRect b="-454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5AE3A35D-8D7C-6A67-B124-73FD7865305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3933134" y="1965879"/>
            <a:ext cx="3014639" cy="2787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9101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"/>
          <p:cNvSpPr txBox="1">
            <a:spLocks noGrp="1"/>
          </p:cNvSpPr>
          <p:nvPr>
            <p:ph type="title"/>
          </p:nvPr>
        </p:nvSpPr>
        <p:spPr>
          <a:xfrm>
            <a:off x="1734390" y="1"/>
            <a:ext cx="7887644" cy="7341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ctr" anchorCtr="0">
            <a:normAutofit/>
          </a:bodyPr>
          <a:lstStyle/>
          <a:p>
            <a:pPr>
              <a:spcBef>
                <a:spcPts val="0"/>
              </a:spcBef>
              <a:buClr>
                <a:schemeClr val="lt1"/>
              </a:buClr>
              <a:buSzPct val="100000"/>
            </a:pPr>
            <a:r>
              <a:rPr lang="en-US">
                <a:solidFill>
                  <a:schemeClr val="lt1"/>
                </a:solidFill>
              </a:rPr>
              <a:t>Logic Gates</a:t>
            </a:r>
            <a:endParaRPr/>
          </a:p>
        </p:txBody>
      </p:sp>
      <p:sp>
        <p:nvSpPr>
          <p:cNvPr id="131" name="Google Shape;131;p5"/>
          <p:cNvSpPr txBox="1">
            <a:spLocks noGrp="1"/>
          </p:cNvSpPr>
          <p:nvPr>
            <p:ph type="body" idx="1"/>
          </p:nvPr>
        </p:nvSpPr>
        <p:spPr>
          <a:xfrm>
            <a:off x="193824" y="4682351"/>
            <a:ext cx="11897128" cy="3593107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t" anchorCtr="0">
            <a:normAutofit/>
          </a:bodyPr>
          <a:lstStyle/>
          <a:p>
            <a:pPr marL="354629" indent="-354629">
              <a:spcBef>
                <a:spcPts val="0"/>
              </a:spcBef>
              <a:buClr>
                <a:schemeClr val="dk1"/>
              </a:buClr>
              <a:buSzPts val="3600"/>
              <a:buNone/>
            </a:pPr>
            <a:r>
              <a:rPr lang="en-GB" sz="2400" b="1" dirty="0"/>
              <a:t>NOT Gate:</a:t>
            </a:r>
            <a:endParaRPr lang="en-GB" sz="2400" dirty="0"/>
          </a:p>
          <a:p>
            <a:pPr>
              <a:spcBef>
                <a:spcPts val="653"/>
              </a:spcBef>
              <a:buClr>
                <a:schemeClr val="dk1"/>
              </a:buClr>
              <a:buSzPts val="3600"/>
              <a:buFontTx/>
              <a:buChar char="-"/>
            </a:pPr>
            <a:r>
              <a:rPr lang="en-GB" sz="2400" dirty="0"/>
              <a:t>The NOT gate is called an inverter. </a:t>
            </a:r>
          </a:p>
          <a:p>
            <a:pPr>
              <a:spcBef>
                <a:spcPts val="653"/>
              </a:spcBef>
              <a:buClr>
                <a:schemeClr val="dk1"/>
              </a:buClr>
              <a:buSzPts val="3600"/>
              <a:buFontTx/>
              <a:buChar char="-"/>
            </a:pPr>
            <a:r>
              <a:rPr lang="en-GB" sz="2400" dirty="0"/>
              <a:t>The output is high when the input is low and the output is low when the input is high.</a:t>
            </a:r>
          </a:p>
          <a:p>
            <a:pPr marL="354629" indent="-354629" algn="just">
              <a:spcBef>
                <a:spcPts val="555"/>
              </a:spcBef>
              <a:buClr>
                <a:schemeClr val="dk1"/>
              </a:buClr>
              <a:buSzPct val="100000"/>
              <a:buNone/>
            </a:pPr>
            <a:endParaRPr sz="24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354629" algn="just">
              <a:spcBef>
                <a:spcPts val="555"/>
              </a:spcBef>
              <a:buClr>
                <a:schemeClr val="dk1"/>
              </a:buClr>
              <a:buSzPct val="100000"/>
              <a:buNone/>
            </a:pPr>
            <a:r>
              <a:rPr lang="en-US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						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354629" algn="just">
              <a:spcBef>
                <a:spcPts val="555"/>
              </a:spcBef>
              <a:buClr>
                <a:schemeClr val="dk1"/>
              </a:buClr>
              <a:buSzPct val="100000"/>
              <a:buNone/>
            </a:pPr>
            <a:r>
              <a:rPr lang="en-US" sz="2400" i="1" dirty="0">
                <a:latin typeface="Cambria" panose="02040503050406030204" pitchFamily="18" charset="0"/>
                <a:ea typeface="Cambria" panose="02040503050406030204" pitchFamily="18" charset="0"/>
              </a:rPr>
              <a:t>					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32" name="Google Shape;132;p5"/>
          <p:cNvSpPr txBox="1">
            <a:spLocks noGrp="1"/>
          </p:cNvSpPr>
          <p:nvPr>
            <p:ph type="ftr" idx="11"/>
          </p:nvPr>
        </p:nvSpPr>
        <p:spPr>
          <a:xfrm>
            <a:off x="2765857" y="6357692"/>
            <a:ext cx="4171656" cy="332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557" tIns="47267" rIns="94557" bIns="47267" anchor="ctr" anchorCtr="0">
            <a:noAutofit/>
          </a:bodyPr>
          <a:lstStyle/>
          <a:p>
            <a:pPr algn="ctr"/>
            <a:r>
              <a:rPr lang="en-GB" dirty="0"/>
              <a:t>Lecture -1      Introduction to Electronics II</a:t>
            </a:r>
            <a:endParaRPr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F3B74C-AC8E-C569-CAF4-4FC635D7D674}"/>
              </a:ext>
            </a:extLst>
          </p:cNvPr>
          <p:cNvSpPr txBox="1"/>
          <p:nvPr/>
        </p:nvSpPr>
        <p:spPr>
          <a:xfrm>
            <a:off x="8436665" y="1865184"/>
            <a:ext cx="609517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Truth table</a:t>
            </a:r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560415-3A3F-673C-3152-D6EC87F52365}"/>
              </a:ext>
            </a:extLst>
          </p:cNvPr>
          <p:cNvSpPr txBox="1"/>
          <p:nvPr/>
        </p:nvSpPr>
        <p:spPr>
          <a:xfrm>
            <a:off x="4752361" y="1423643"/>
            <a:ext cx="609517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Pin Diagram</a:t>
            </a:r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C66D616-ECC9-4499-9FFC-AEC6592BB045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905000" y="127000"/>
            <a:ext cx="8255000" cy="635000"/>
          </a:xfrm>
          <a:prstGeom prst="rect">
            <a:avLst/>
          </a:prstGeom>
          <a:solidFill>
            <a:srgbClr val="FF0000">
              <a:alpha val="70000"/>
              <a:alpha val="0"/>
            </a:srgbClr>
          </a:solidFill>
          <a:ln w="0" cap="flat" cmpd="sng" algn="ctr">
            <a:solidFill>
              <a:srgbClr val="4472C4">
                <a:shade val="50000"/>
                <a:alpha val="70000"/>
                <a:alpha val="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DA4F218-630D-AD32-88FC-C3EE9ADF5AD5}"/>
              </a:ext>
            </a:extLst>
          </p:cNvPr>
          <p:cNvSpPr txBox="1"/>
          <p:nvPr/>
        </p:nvSpPr>
        <p:spPr>
          <a:xfrm>
            <a:off x="590964" y="2132046"/>
            <a:ext cx="609517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Logic symbol</a:t>
            </a:r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Flowchart: Alternate Process 15">
                <a:extLst>
                  <a:ext uri="{FF2B5EF4-FFF2-40B4-BE49-F238E27FC236}">
                    <a16:creationId xmlns:a16="http://schemas.microsoft.com/office/drawing/2014/main" id="{6EAE4633-0234-5FB2-0A2E-FA8896CE3188}"/>
                  </a:ext>
                </a:extLst>
              </p:cNvPr>
              <p:cNvSpPr/>
              <p:nvPr/>
            </p:nvSpPr>
            <p:spPr>
              <a:xfrm>
                <a:off x="1018773" y="3803016"/>
                <a:ext cx="1431234" cy="444591"/>
              </a:xfrm>
              <a:prstGeom prst="flowChartAlternate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smtClean="0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en-GB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en-US" dirty="0">
                          <a:ea typeface="Calibri"/>
                          <a:cs typeface="Calibri"/>
                          <a:sym typeface="Calibri"/>
                        </a:rPr>
                        <m:t>Ᾱ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6" name="Flowchart: Alternate Process 15">
                <a:extLst>
                  <a:ext uri="{FF2B5EF4-FFF2-40B4-BE49-F238E27FC236}">
                    <a16:creationId xmlns:a16="http://schemas.microsoft.com/office/drawing/2014/main" id="{6EAE4633-0234-5FB2-0A2E-FA8896CE318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8773" y="3803016"/>
                <a:ext cx="1431234" cy="444591"/>
              </a:xfrm>
              <a:prstGeom prst="flowChartAlternateProcess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>
            <a:extLst>
              <a:ext uri="{FF2B5EF4-FFF2-40B4-BE49-F238E27FC236}">
                <a16:creationId xmlns:a16="http://schemas.microsoft.com/office/drawing/2014/main" id="{27E08A7E-74F0-FE0F-DC2D-FFA2D90121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0836" y="2755878"/>
            <a:ext cx="2687478" cy="96558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C94A99F-9E33-7B3A-E401-6C79D35943A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73014" y="2527603"/>
            <a:ext cx="2820697" cy="180279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63A4580-3A31-DCC5-0291-68B7AC394FE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5400000">
            <a:off x="4246908" y="2370638"/>
            <a:ext cx="3027511" cy="2016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5559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"/>
          <p:cNvSpPr txBox="1">
            <a:spLocks noGrp="1"/>
          </p:cNvSpPr>
          <p:nvPr>
            <p:ph type="title"/>
          </p:nvPr>
        </p:nvSpPr>
        <p:spPr>
          <a:xfrm>
            <a:off x="1734390" y="1"/>
            <a:ext cx="7887644" cy="7341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ctr" anchorCtr="0">
            <a:normAutofit/>
          </a:bodyPr>
          <a:lstStyle/>
          <a:p>
            <a:pPr>
              <a:spcBef>
                <a:spcPts val="0"/>
              </a:spcBef>
              <a:buClr>
                <a:schemeClr val="lt1"/>
              </a:buClr>
              <a:buSzPct val="100000"/>
            </a:pPr>
            <a:r>
              <a:rPr lang="en-US">
                <a:solidFill>
                  <a:schemeClr val="lt1"/>
                </a:solidFill>
              </a:rPr>
              <a:t>Logic Gates</a:t>
            </a:r>
            <a:endParaRPr/>
          </a:p>
        </p:txBody>
      </p:sp>
      <p:sp>
        <p:nvSpPr>
          <p:cNvPr id="131" name="Google Shape;131;p5"/>
          <p:cNvSpPr txBox="1">
            <a:spLocks noGrp="1"/>
          </p:cNvSpPr>
          <p:nvPr>
            <p:ph type="body" idx="1"/>
          </p:nvPr>
        </p:nvSpPr>
        <p:spPr>
          <a:xfrm>
            <a:off x="191823" y="4558624"/>
            <a:ext cx="11897128" cy="3593107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t" anchorCtr="0">
            <a:normAutofit/>
          </a:bodyPr>
          <a:lstStyle/>
          <a:p>
            <a:pPr marL="354629" indent="-354629">
              <a:spcBef>
                <a:spcPts val="0"/>
              </a:spcBef>
              <a:buClr>
                <a:schemeClr val="dk1"/>
              </a:buClr>
              <a:buSzPct val="100000"/>
              <a:buNone/>
            </a:pPr>
            <a:r>
              <a:rPr lang="en-GB" sz="2400" b="1" dirty="0"/>
              <a:t>NAND Gate:</a:t>
            </a:r>
            <a:endParaRPr lang="en-GB" sz="2400" dirty="0"/>
          </a:p>
          <a:p>
            <a:pPr marL="354629" indent="-354629">
              <a:spcBef>
                <a:spcPts val="604"/>
              </a:spcBef>
              <a:buClr>
                <a:schemeClr val="dk1"/>
              </a:buClr>
              <a:buSzPct val="100000"/>
            </a:pPr>
            <a:r>
              <a:rPr lang="en-GB" sz="2400" dirty="0"/>
              <a:t>The NAND gate is a contraction of AND-NOT. </a:t>
            </a:r>
          </a:p>
          <a:p>
            <a:pPr marL="354629" indent="-354629">
              <a:spcBef>
                <a:spcPts val="604"/>
              </a:spcBef>
              <a:buClr>
                <a:schemeClr val="dk1"/>
              </a:buClr>
              <a:buSzPct val="100000"/>
            </a:pPr>
            <a:r>
              <a:rPr lang="en-GB" sz="2400" dirty="0"/>
              <a:t>The output is high when both inputs are low and any one of the input is low .</a:t>
            </a:r>
          </a:p>
          <a:p>
            <a:pPr marL="354629" indent="-354629">
              <a:spcBef>
                <a:spcPts val="604"/>
              </a:spcBef>
              <a:buClr>
                <a:schemeClr val="dk1"/>
              </a:buClr>
              <a:buSzPct val="100000"/>
            </a:pPr>
            <a:r>
              <a:rPr lang="en-GB" sz="2400" dirty="0"/>
              <a:t>The output is low level when both inputs are high.</a:t>
            </a:r>
          </a:p>
          <a:p>
            <a:pPr marL="354629" indent="-354629" algn="just">
              <a:spcBef>
                <a:spcPts val="555"/>
              </a:spcBef>
              <a:buClr>
                <a:schemeClr val="dk1"/>
              </a:buClr>
              <a:buSzPct val="100000"/>
              <a:buNone/>
            </a:pPr>
            <a:endParaRPr sz="24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354629" algn="just">
              <a:spcBef>
                <a:spcPts val="555"/>
              </a:spcBef>
              <a:buClr>
                <a:schemeClr val="dk1"/>
              </a:buClr>
              <a:buSzPct val="100000"/>
              <a:buNone/>
            </a:pPr>
            <a:r>
              <a:rPr lang="en-US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						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354629" algn="just">
              <a:spcBef>
                <a:spcPts val="555"/>
              </a:spcBef>
              <a:buClr>
                <a:schemeClr val="dk1"/>
              </a:buClr>
              <a:buSzPct val="100000"/>
              <a:buNone/>
            </a:pPr>
            <a:r>
              <a:rPr lang="en-US" sz="2400" i="1" dirty="0">
                <a:latin typeface="Cambria" panose="02040503050406030204" pitchFamily="18" charset="0"/>
                <a:ea typeface="Cambria" panose="02040503050406030204" pitchFamily="18" charset="0"/>
              </a:rPr>
              <a:t>					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32" name="Google Shape;132;p5"/>
          <p:cNvSpPr txBox="1">
            <a:spLocks noGrp="1"/>
          </p:cNvSpPr>
          <p:nvPr>
            <p:ph type="ftr" idx="11"/>
          </p:nvPr>
        </p:nvSpPr>
        <p:spPr>
          <a:xfrm>
            <a:off x="2765857" y="6357692"/>
            <a:ext cx="4171656" cy="332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557" tIns="47267" rIns="94557" bIns="47267" anchor="ctr" anchorCtr="0">
            <a:noAutofit/>
          </a:bodyPr>
          <a:lstStyle/>
          <a:p>
            <a:pPr algn="ctr"/>
            <a:r>
              <a:rPr lang="en-GB" dirty="0"/>
              <a:t>Lecture -1      Introduction to Electronics II</a:t>
            </a:r>
            <a:endParaRPr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F3B74C-AC8E-C569-CAF4-4FC635D7D674}"/>
              </a:ext>
            </a:extLst>
          </p:cNvPr>
          <p:cNvSpPr txBox="1"/>
          <p:nvPr/>
        </p:nvSpPr>
        <p:spPr>
          <a:xfrm>
            <a:off x="9221856" y="1804810"/>
            <a:ext cx="609517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Truth table</a:t>
            </a:r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560415-3A3F-673C-3152-D6EC87F52365}"/>
              </a:ext>
            </a:extLst>
          </p:cNvPr>
          <p:cNvSpPr txBox="1"/>
          <p:nvPr/>
        </p:nvSpPr>
        <p:spPr>
          <a:xfrm>
            <a:off x="5993781" y="1804468"/>
            <a:ext cx="609517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Pin Diagram</a:t>
            </a:r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C66D616-ECC9-4499-9FFC-AEC6592BB045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905000" y="127000"/>
            <a:ext cx="8255000" cy="635000"/>
          </a:xfrm>
          <a:prstGeom prst="rect">
            <a:avLst/>
          </a:prstGeom>
          <a:solidFill>
            <a:srgbClr val="FF0000">
              <a:alpha val="70000"/>
              <a:alpha val="0"/>
            </a:srgbClr>
          </a:solidFill>
          <a:ln w="0" cap="flat" cmpd="sng" algn="ctr">
            <a:solidFill>
              <a:srgbClr val="4472C4">
                <a:shade val="50000"/>
                <a:alpha val="70000"/>
                <a:alpha val="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DA4F218-630D-AD32-88FC-C3EE9ADF5AD5}"/>
              </a:ext>
            </a:extLst>
          </p:cNvPr>
          <p:cNvSpPr txBox="1"/>
          <p:nvPr/>
        </p:nvSpPr>
        <p:spPr>
          <a:xfrm>
            <a:off x="238125" y="1939847"/>
            <a:ext cx="609517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Logic symbol</a:t>
            </a:r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Flowchart: Alternate Process 15">
                <a:extLst>
                  <a:ext uri="{FF2B5EF4-FFF2-40B4-BE49-F238E27FC236}">
                    <a16:creationId xmlns:a16="http://schemas.microsoft.com/office/drawing/2014/main" id="{6EAE4633-0234-5FB2-0A2E-FA8896CE3188}"/>
                  </a:ext>
                </a:extLst>
              </p:cNvPr>
              <p:cNvSpPr/>
              <p:nvPr/>
            </p:nvSpPr>
            <p:spPr>
              <a:xfrm>
                <a:off x="1334623" y="3649423"/>
                <a:ext cx="1431234" cy="444591"/>
              </a:xfrm>
              <a:prstGeom prst="flowChartAlternate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en-GB" i="1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̅"/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𝐴</m:t>
                          </m:r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.</m:t>
                          </m:r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</m:acc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6" name="Flowchart: Alternate Process 15">
                <a:extLst>
                  <a:ext uri="{FF2B5EF4-FFF2-40B4-BE49-F238E27FC236}">
                    <a16:creationId xmlns:a16="http://schemas.microsoft.com/office/drawing/2014/main" id="{6EAE4633-0234-5FB2-0A2E-FA8896CE318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4623" y="3649423"/>
                <a:ext cx="1431234" cy="444591"/>
              </a:xfrm>
              <a:prstGeom prst="flowChartAlternateProcess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CC50E281-1E86-338F-0916-EC577AFEC9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7503" y="2649011"/>
            <a:ext cx="2046692" cy="77998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C76CFA1-C5E7-00D7-5394-5183DB3CA68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13293" y="2427893"/>
            <a:ext cx="2460763" cy="244306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4137EBB-9DBB-F5A2-A560-28E0F461F9E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8840" y="2747638"/>
            <a:ext cx="2138398" cy="64160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7232D08-2FF1-F9EF-DD5E-C854518A5E2B}"/>
                  </a:ext>
                </a:extLst>
              </p:cNvPr>
              <p:cNvSpPr txBox="1"/>
              <p:nvPr/>
            </p:nvSpPr>
            <p:spPr>
              <a:xfrm>
                <a:off x="-1120638" y="2835696"/>
                <a:ext cx="7730159" cy="46166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b="1" dirty="0"/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7232D08-2FF1-F9EF-DD5E-C854518A5E2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120638" y="2835696"/>
                <a:ext cx="7730159" cy="46166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>
            <a:extLst>
              <a:ext uri="{FF2B5EF4-FFF2-40B4-BE49-F238E27FC236}">
                <a16:creationId xmlns:a16="http://schemas.microsoft.com/office/drawing/2014/main" id="{20839D83-1C14-B287-1706-9E7D4194044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0">
            <a:off x="5894595" y="2354792"/>
            <a:ext cx="2481813" cy="2283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2761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"/>
          <p:cNvSpPr txBox="1">
            <a:spLocks noGrp="1"/>
          </p:cNvSpPr>
          <p:nvPr>
            <p:ph type="title"/>
          </p:nvPr>
        </p:nvSpPr>
        <p:spPr>
          <a:xfrm>
            <a:off x="1734390" y="1"/>
            <a:ext cx="7887644" cy="7341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ctr" anchorCtr="0">
            <a:normAutofit/>
          </a:bodyPr>
          <a:lstStyle/>
          <a:p>
            <a:pPr>
              <a:spcBef>
                <a:spcPts val="0"/>
              </a:spcBef>
              <a:buClr>
                <a:schemeClr val="lt1"/>
              </a:buClr>
              <a:buSzPct val="100000"/>
            </a:pPr>
            <a:r>
              <a:rPr lang="en-US">
                <a:solidFill>
                  <a:schemeClr val="lt1"/>
                </a:solidFill>
              </a:rPr>
              <a:t>Logic Gates</a:t>
            </a:r>
            <a:endParaRPr/>
          </a:p>
        </p:txBody>
      </p:sp>
      <p:sp>
        <p:nvSpPr>
          <p:cNvPr id="131" name="Google Shape;131;p5"/>
          <p:cNvSpPr txBox="1">
            <a:spLocks noGrp="1"/>
          </p:cNvSpPr>
          <p:nvPr>
            <p:ph type="body" idx="1"/>
          </p:nvPr>
        </p:nvSpPr>
        <p:spPr>
          <a:xfrm>
            <a:off x="191823" y="4561138"/>
            <a:ext cx="11897128" cy="3593107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t" anchorCtr="0">
            <a:normAutofit/>
          </a:bodyPr>
          <a:lstStyle/>
          <a:p>
            <a:pPr marL="354629" indent="-354629">
              <a:spcBef>
                <a:spcPts val="0"/>
              </a:spcBef>
              <a:buClr>
                <a:schemeClr val="dk1"/>
              </a:buClr>
              <a:buSzPct val="100000"/>
              <a:buNone/>
            </a:pPr>
            <a:r>
              <a:rPr lang="en-GB" sz="2400" b="1" dirty="0"/>
              <a:t>NOR Gate:</a:t>
            </a:r>
            <a:endParaRPr lang="en-GB" sz="2400" dirty="0"/>
          </a:p>
          <a:p>
            <a:pPr marL="354629" indent="-354629">
              <a:spcBef>
                <a:spcPts val="604"/>
              </a:spcBef>
              <a:buClr>
                <a:schemeClr val="dk1"/>
              </a:buClr>
              <a:buSzPct val="100000"/>
            </a:pPr>
            <a:r>
              <a:rPr lang="en-GB" sz="2400" dirty="0"/>
              <a:t>The NOR gate is a contraction of OR-NOT. </a:t>
            </a:r>
          </a:p>
          <a:p>
            <a:pPr marL="354629" indent="-354629">
              <a:spcBef>
                <a:spcPts val="604"/>
              </a:spcBef>
              <a:buClr>
                <a:schemeClr val="dk1"/>
              </a:buClr>
              <a:buSzPct val="100000"/>
            </a:pPr>
            <a:r>
              <a:rPr lang="en-GB" sz="2400" dirty="0"/>
              <a:t>The output is high when both inputs are low. </a:t>
            </a:r>
          </a:p>
          <a:p>
            <a:pPr marL="354629" indent="-354629">
              <a:spcBef>
                <a:spcPts val="604"/>
              </a:spcBef>
              <a:buClr>
                <a:schemeClr val="dk1"/>
              </a:buClr>
              <a:buSzPct val="100000"/>
            </a:pPr>
            <a:r>
              <a:rPr lang="en-GB" sz="2400" dirty="0"/>
              <a:t>The output is low when one or both inputs are high.</a:t>
            </a:r>
          </a:p>
          <a:p>
            <a:pPr marL="354629" indent="-354629" algn="just">
              <a:spcBef>
                <a:spcPts val="555"/>
              </a:spcBef>
              <a:buClr>
                <a:schemeClr val="dk1"/>
              </a:buClr>
              <a:buSzPct val="100000"/>
              <a:buNone/>
            </a:pPr>
            <a:endParaRPr sz="24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354629" algn="just">
              <a:spcBef>
                <a:spcPts val="555"/>
              </a:spcBef>
              <a:buClr>
                <a:schemeClr val="dk1"/>
              </a:buClr>
              <a:buSzPct val="100000"/>
              <a:buNone/>
            </a:pPr>
            <a:r>
              <a:rPr lang="en-US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						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354629" algn="just">
              <a:spcBef>
                <a:spcPts val="555"/>
              </a:spcBef>
              <a:buClr>
                <a:schemeClr val="dk1"/>
              </a:buClr>
              <a:buSzPct val="100000"/>
              <a:buNone/>
            </a:pPr>
            <a:r>
              <a:rPr lang="en-US" sz="2400" i="1" dirty="0">
                <a:latin typeface="Cambria" panose="02040503050406030204" pitchFamily="18" charset="0"/>
                <a:ea typeface="Cambria" panose="02040503050406030204" pitchFamily="18" charset="0"/>
              </a:rPr>
              <a:t>					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32" name="Google Shape;132;p5"/>
          <p:cNvSpPr txBox="1">
            <a:spLocks noGrp="1"/>
          </p:cNvSpPr>
          <p:nvPr>
            <p:ph type="ftr" idx="11"/>
          </p:nvPr>
        </p:nvSpPr>
        <p:spPr>
          <a:xfrm>
            <a:off x="2765857" y="6357692"/>
            <a:ext cx="4171656" cy="332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557" tIns="47267" rIns="94557" bIns="47267" anchor="ctr" anchorCtr="0">
            <a:noAutofit/>
          </a:bodyPr>
          <a:lstStyle/>
          <a:p>
            <a:pPr algn="ctr"/>
            <a:r>
              <a:rPr lang="en-GB" dirty="0"/>
              <a:t>Lecture -1      Introduction to Electronics II</a:t>
            </a:r>
            <a:endParaRPr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F3B74C-AC8E-C569-CAF4-4FC635D7D674}"/>
              </a:ext>
            </a:extLst>
          </p:cNvPr>
          <p:cNvSpPr txBox="1"/>
          <p:nvPr/>
        </p:nvSpPr>
        <p:spPr>
          <a:xfrm>
            <a:off x="9221856" y="1804810"/>
            <a:ext cx="609517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Truth table</a:t>
            </a:r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560415-3A3F-673C-3152-D6EC87F52365}"/>
              </a:ext>
            </a:extLst>
          </p:cNvPr>
          <p:cNvSpPr txBox="1"/>
          <p:nvPr/>
        </p:nvSpPr>
        <p:spPr>
          <a:xfrm>
            <a:off x="5993781" y="1804468"/>
            <a:ext cx="609517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Pin Diagram</a:t>
            </a:r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C66D616-ECC9-4499-9FFC-AEC6592BB045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905000" y="127000"/>
            <a:ext cx="8255000" cy="635000"/>
          </a:xfrm>
          <a:prstGeom prst="rect">
            <a:avLst/>
          </a:prstGeom>
          <a:solidFill>
            <a:srgbClr val="FF0000">
              <a:alpha val="70000"/>
              <a:alpha val="0"/>
            </a:srgbClr>
          </a:solidFill>
          <a:ln w="0" cap="flat" cmpd="sng" algn="ctr">
            <a:solidFill>
              <a:srgbClr val="4472C4">
                <a:shade val="50000"/>
                <a:alpha val="70000"/>
                <a:alpha val="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DA4F218-630D-AD32-88FC-C3EE9ADF5AD5}"/>
              </a:ext>
            </a:extLst>
          </p:cNvPr>
          <p:cNvSpPr txBox="1"/>
          <p:nvPr/>
        </p:nvSpPr>
        <p:spPr>
          <a:xfrm>
            <a:off x="238125" y="1939847"/>
            <a:ext cx="609517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Logic symbol</a:t>
            </a:r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Flowchart: Alternate Process 15">
                <a:extLst>
                  <a:ext uri="{FF2B5EF4-FFF2-40B4-BE49-F238E27FC236}">
                    <a16:creationId xmlns:a16="http://schemas.microsoft.com/office/drawing/2014/main" id="{6EAE4633-0234-5FB2-0A2E-FA8896CE3188}"/>
                  </a:ext>
                </a:extLst>
              </p:cNvPr>
              <p:cNvSpPr/>
              <p:nvPr/>
            </p:nvSpPr>
            <p:spPr>
              <a:xfrm>
                <a:off x="1334623" y="3649423"/>
                <a:ext cx="1431234" cy="444591"/>
              </a:xfrm>
              <a:prstGeom prst="flowChartAlternate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smtClean="0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en-GB" i="1" smtClean="0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̅"/>
                          <m:ctrlPr>
                            <a:rPr lang="en-GB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𝐴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GB" i="1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</m:acc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6" name="Flowchart: Alternate Process 15">
                <a:extLst>
                  <a:ext uri="{FF2B5EF4-FFF2-40B4-BE49-F238E27FC236}">
                    <a16:creationId xmlns:a16="http://schemas.microsoft.com/office/drawing/2014/main" id="{6EAE4633-0234-5FB2-0A2E-FA8896CE318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4623" y="3649423"/>
                <a:ext cx="1431234" cy="444591"/>
              </a:xfrm>
              <a:prstGeom prst="flowChartAlternateProcess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7232D08-2FF1-F9EF-DD5E-C854518A5E2B}"/>
                  </a:ext>
                </a:extLst>
              </p:cNvPr>
              <p:cNvSpPr txBox="1"/>
              <p:nvPr/>
            </p:nvSpPr>
            <p:spPr>
              <a:xfrm>
                <a:off x="-1158858" y="2742193"/>
                <a:ext cx="7730159" cy="46166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b="1" dirty="0"/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7232D08-2FF1-F9EF-DD5E-C854518A5E2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158858" y="2742193"/>
                <a:ext cx="7730159" cy="46166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75D5C6DC-596D-54D9-BF1C-436FC49051C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9474" y="2635764"/>
            <a:ext cx="2009207" cy="75463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C421F88-C61A-CE4C-4E5B-66627A31604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24475" y="2647598"/>
            <a:ext cx="2460764" cy="65098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0706D8B-1CAB-E58A-6D66-FD72D10B84B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41366" y="2463067"/>
            <a:ext cx="2560166" cy="250238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D43AE4D-9C8C-21FC-A279-BE031976BB9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5400000">
            <a:off x="5660679" y="2921017"/>
            <a:ext cx="3186113" cy="1957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48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"/>
          <p:cNvSpPr txBox="1">
            <a:spLocks noGrp="1"/>
          </p:cNvSpPr>
          <p:nvPr>
            <p:ph type="title"/>
          </p:nvPr>
        </p:nvSpPr>
        <p:spPr>
          <a:xfrm>
            <a:off x="1734390" y="1"/>
            <a:ext cx="7887644" cy="7341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ctr" anchorCtr="0">
            <a:normAutofit/>
          </a:bodyPr>
          <a:lstStyle/>
          <a:p>
            <a:pPr>
              <a:spcBef>
                <a:spcPts val="0"/>
              </a:spcBef>
              <a:buClr>
                <a:schemeClr val="lt1"/>
              </a:buClr>
              <a:buSzPct val="100000"/>
            </a:pPr>
            <a:r>
              <a:rPr lang="en-US">
                <a:solidFill>
                  <a:schemeClr val="lt1"/>
                </a:solidFill>
              </a:rPr>
              <a:t>Logic Gates</a:t>
            </a:r>
            <a:endParaRPr/>
          </a:p>
        </p:txBody>
      </p:sp>
      <p:sp>
        <p:nvSpPr>
          <p:cNvPr id="131" name="Google Shape;131;p5"/>
          <p:cNvSpPr txBox="1">
            <a:spLocks noGrp="1"/>
          </p:cNvSpPr>
          <p:nvPr>
            <p:ph type="body" idx="1"/>
          </p:nvPr>
        </p:nvSpPr>
        <p:spPr>
          <a:xfrm>
            <a:off x="272528" y="4727378"/>
            <a:ext cx="11897128" cy="3593107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t" anchorCtr="0">
            <a:normAutofit/>
          </a:bodyPr>
          <a:lstStyle/>
          <a:p>
            <a:pPr marL="354629" indent="-354629">
              <a:spcBef>
                <a:spcPts val="0"/>
              </a:spcBef>
              <a:buClr>
                <a:schemeClr val="dk1"/>
              </a:buClr>
              <a:buSzPct val="100000"/>
              <a:buNone/>
            </a:pPr>
            <a:r>
              <a:rPr lang="en-GB" sz="2400" b="1" dirty="0"/>
              <a:t>X-OR Gate:</a:t>
            </a:r>
            <a:endParaRPr lang="en-GB" sz="2400" dirty="0"/>
          </a:p>
          <a:p>
            <a:pPr marL="354629" indent="-354629">
              <a:spcBef>
                <a:spcPts val="604"/>
              </a:spcBef>
              <a:buClr>
                <a:schemeClr val="dk1"/>
              </a:buClr>
              <a:buSzPct val="100000"/>
            </a:pPr>
            <a:r>
              <a:rPr lang="en-GB" sz="2400" dirty="0"/>
              <a:t>The output is high when any one of the inputs is high. </a:t>
            </a:r>
          </a:p>
          <a:p>
            <a:pPr marL="354629" indent="-354629">
              <a:spcBef>
                <a:spcPts val="604"/>
              </a:spcBef>
              <a:buClr>
                <a:schemeClr val="dk1"/>
              </a:buClr>
              <a:buSzPct val="100000"/>
            </a:pPr>
            <a:r>
              <a:rPr lang="en-GB" sz="2400" dirty="0"/>
              <a:t>The output is low when both the inputs are low, and both the inputs are high.</a:t>
            </a:r>
          </a:p>
          <a:p>
            <a:pPr marL="354629" indent="-354629" algn="just">
              <a:spcBef>
                <a:spcPts val="555"/>
              </a:spcBef>
              <a:buClr>
                <a:schemeClr val="dk1"/>
              </a:buClr>
              <a:buSzPct val="100000"/>
              <a:buNone/>
            </a:pPr>
            <a:endParaRPr sz="24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354629" algn="just">
              <a:spcBef>
                <a:spcPts val="555"/>
              </a:spcBef>
              <a:buClr>
                <a:schemeClr val="dk1"/>
              </a:buClr>
              <a:buSzPct val="100000"/>
              <a:buNone/>
            </a:pPr>
            <a:r>
              <a:rPr lang="en-US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						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354629" algn="just">
              <a:spcBef>
                <a:spcPts val="555"/>
              </a:spcBef>
              <a:buClr>
                <a:schemeClr val="dk1"/>
              </a:buClr>
              <a:buSzPct val="100000"/>
              <a:buNone/>
            </a:pPr>
            <a:r>
              <a:rPr lang="en-US" sz="2400" i="1" dirty="0">
                <a:latin typeface="Cambria" panose="02040503050406030204" pitchFamily="18" charset="0"/>
                <a:ea typeface="Cambria" panose="02040503050406030204" pitchFamily="18" charset="0"/>
              </a:rPr>
              <a:t>					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32" name="Google Shape;132;p5"/>
          <p:cNvSpPr txBox="1">
            <a:spLocks noGrp="1"/>
          </p:cNvSpPr>
          <p:nvPr>
            <p:ph type="ftr" idx="11"/>
          </p:nvPr>
        </p:nvSpPr>
        <p:spPr>
          <a:xfrm>
            <a:off x="2765857" y="6357692"/>
            <a:ext cx="4171656" cy="332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557" tIns="47267" rIns="94557" bIns="47267" anchor="ctr" anchorCtr="0">
            <a:noAutofit/>
          </a:bodyPr>
          <a:lstStyle/>
          <a:p>
            <a:pPr algn="ctr"/>
            <a:r>
              <a:rPr lang="en-GB" dirty="0"/>
              <a:t>Lecture -1      Introduction to Electronics II</a:t>
            </a:r>
            <a:endParaRPr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F3B74C-AC8E-C569-CAF4-4FC635D7D674}"/>
              </a:ext>
            </a:extLst>
          </p:cNvPr>
          <p:cNvSpPr txBox="1"/>
          <p:nvPr/>
        </p:nvSpPr>
        <p:spPr>
          <a:xfrm>
            <a:off x="9221856" y="1804810"/>
            <a:ext cx="609517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Truth table</a:t>
            </a:r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560415-3A3F-673C-3152-D6EC87F52365}"/>
              </a:ext>
            </a:extLst>
          </p:cNvPr>
          <p:cNvSpPr txBox="1"/>
          <p:nvPr/>
        </p:nvSpPr>
        <p:spPr>
          <a:xfrm>
            <a:off x="6680409" y="1173984"/>
            <a:ext cx="609517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Pin Diagram</a:t>
            </a:r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C66D616-ECC9-4499-9FFC-AEC6592BB045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905000" y="127000"/>
            <a:ext cx="8255000" cy="635000"/>
          </a:xfrm>
          <a:prstGeom prst="rect">
            <a:avLst/>
          </a:prstGeom>
          <a:solidFill>
            <a:srgbClr val="FF0000">
              <a:alpha val="70000"/>
              <a:alpha val="0"/>
            </a:srgbClr>
          </a:solidFill>
          <a:ln w="0" cap="flat" cmpd="sng" algn="ctr">
            <a:solidFill>
              <a:srgbClr val="4472C4">
                <a:shade val="50000"/>
                <a:alpha val="70000"/>
                <a:alpha val="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DA4F218-630D-AD32-88FC-C3EE9ADF5AD5}"/>
              </a:ext>
            </a:extLst>
          </p:cNvPr>
          <p:cNvSpPr txBox="1"/>
          <p:nvPr/>
        </p:nvSpPr>
        <p:spPr>
          <a:xfrm>
            <a:off x="125922" y="1640425"/>
            <a:ext cx="609517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Logic symbol</a:t>
            </a:r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Flowchart: Alternate Process 15">
                <a:extLst>
                  <a:ext uri="{FF2B5EF4-FFF2-40B4-BE49-F238E27FC236}">
                    <a16:creationId xmlns:a16="http://schemas.microsoft.com/office/drawing/2014/main" id="{6EAE4633-0234-5FB2-0A2E-FA8896CE3188}"/>
                  </a:ext>
                </a:extLst>
              </p:cNvPr>
              <p:cNvSpPr/>
              <p:nvPr/>
            </p:nvSpPr>
            <p:spPr>
              <a:xfrm>
                <a:off x="115421" y="3510487"/>
                <a:ext cx="2590800" cy="444591"/>
              </a:xfrm>
              <a:prstGeom prst="flowChartAlternate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14:m>
                  <m:oMath xmlns:m="http://schemas.openxmlformats.org/officeDocument/2006/math">
                    <m:r>
                      <a:rPr lang="en-GB" i="1" smtClean="0">
                        <a:latin typeface="Cambria Math" panose="02040503050406030204" pitchFamily="18" charset="0"/>
                      </a:rPr>
                      <m:t>𝑄</m:t>
                    </m:r>
                    <m:r>
                      <a:rPr lang="en-GB" i="1" smtClean="0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̅"/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</m:acc>
                  </m:oMath>
                </a14:m>
                <a:r>
                  <a:rPr lang="en-GB" dirty="0"/>
                  <a:t> = 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</a:rPr>
                      <m:t>𝐴</m:t>
                    </m:r>
                    <m:acc>
                      <m:accPr>
                        <m:chr m:val="̅"/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</m:acc>
                    <m:r>
                      <a:rPr lang="en-GB" i="1">
                        <a:latin typeface="Cambria Math" panose="02040503050406030204" pitchFamily="18" charset="0"/>
                      </a:rPr>
                      <m:t>+</m:t>
                    </m:r>
                    <m:acc>
                      <m:accPr>
                        <m:chr m:val="̅"/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</m:acc>
                    <m:r>
                      <a:rPr lang="en-GB" i="1">
                        <a:latin typeface="Cambria Math" panose="02040503050406030204" pitchFamily="18" charset="0"/>
                      </a:rPr>
                      <m:t>𝐵</m:t>
                    </m:r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16" name="Flowchart: Alternate Process 15">
                <a:extLst>
                  <a:ext uri="{FF2B5EF4-FFF2-40B4-BE49-F238E27FC236}">
                    <a16:creationId xmlns:a16="http://schemas.microsoft.com/office/drawing/2014/main" id="{6EAE4633-0234-5FB2-0A2E-FA8896CE318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421" y="3510487"/>
                <a:ext cx="2590800" cy="444591"/>
              </a:xfrm>
              <a:prstGeom prst="flowChartAlternateProcess">
                <a:avLst/>
              </a:prstGeom>
              <a:blipFill>
                <a:blip r:embed="rId4"/>
                <a:stretch>
                  <a:fillRect b="-12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7232D08-2FF1-F9EF-DD5E-C854518A5E2B}"/>
                  </a:ext>
                </a:extLst>
              </p:cNvPr>
              <p:cNvSpPr txBox="1"/>
              <p:nvPr/>
            </p:nvSpPr>
            <p:spPr>
              <a:xfrm>
                <a:off x="-1347702" y="2658230"/>
                <a:ext cx="7730159" cy="46166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b="1" dirty="0"/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7232D08-2FF1-F9EF-DD5E-C854518A5E2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347702" y="2658230"/>
                <a:ext cx="7730159" cy="46166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F93D9E17-EF11-55D0-E7A0-9DFC3596051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922" y="2430612"/>
            <a:ext cx="2046419" cy="91690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7CE9744-F89C-D445-95F5-4DB1EC22875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21856" y="2427348"/>
            <a:ext cx="2590801" cy="260478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C2C0F0F-29E2-C76A-628D-758D1FBEEF1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20483" y="2277454"/>
            <a:ext cx="3358315" cy="133182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3DED097-D899-9830-0FE5-90D4113C683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5400000">
            <a:off x="6073542" y="2168616"/>
            <a:ext cx="3281147" cy="2067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2607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"/>
          <p:cNvSpPr txBox="1">
            <a:spLocks noGrp="1"/>
          </p:cNvSpPr>
          <p:nvPr>
            <p:ph type="title"/>
          </p:nvPr>
        </p:nvSpPr>
        <p:spPr>
          <a:xfrm>
            <a:off x="3844639" y="177034"/>
            <a:ext cx="7887644" cy="7341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ctr" anchorCtr="0">
            <a:normAutofit/>
          </a:bodyPr>
          <a:lstStyle/>
          <a:p>
            <a:pPr>
              <a:spcBef>
                <a:spcPts val="0"/>
              </a:spcBef>
              <a:buClr>
                <a:schemeClr val="lt1"/>
              </a:buClr>
              <a:buSzPct val="100000"/>
            </a:pPr>
            <a:r>
              <a:rPr lang="en-US" b="1" dirty="0">
                <a:solidFill>
                  <a:schemeClr val="lt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Logic Gates</a:t>
            </a:r>
            <a:endParaRPr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31" name="Google Shape;131;p5"/>
          <p:cNvSpPr txBox="1">
            <a:spLocks noGrp="1"/>
          </p:cNvSpPr>
          <p:nvPr>
            <p:ph type="body" idx="1"/>
          </p:nvPr>
        </p:nvSpPr>
        <p:spPr>
          <a:xfrm>
            <a:off x="198794" y="4409025"/>
            <a:ext cx="11897128" cy="3593107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t" anchorCtr="0">
            <a:normAutofit/>
          </a:bodyPr>
          <a:lstStyle/>
          <a:p>
            <a:pPr marL="354629" indent="-354629">
              <a:spcBef>
                <a:spcPts val="0"/>
              </a:spcBef>
              <a:buClr>
                <a:schemeClr val="dk1"/>
              </a:buClr>
              <a:buSzPct val="100000"/>
              <a:buNone/>
            </a:pPr>
            <a:r>
              <a:rPr lang="en-GB" sz="2400" b="1" dirty="0"/>
              <a:t>X-NOR Gate:</a:t>
            </a:r>
            <a:endParaRPr lang="en-GB" sz="2400" dirty="0"/>
          </a:p>
          <a:p>
            <a:pPr marL="354629" indent="-354629">
              <a:spcBef>
                <a:spcPts val="604"/>
              </a:spcBef>
              <a:buClr>
                <a:schemeClr val="dk1"/>
              </a:buClr>
              <a:buSzPct val="100000"/>
            </a:pPr>
            <a:r>
              <a:rPr lang="en-GB" sz="2400" dirty="0"/>
              <a:t>The output is low when any one of the inputs is high. </a:t>
            </a:r>
          </a:p>
          <a:p>
            <a:pPr marL="354629" indent="-354629">
              <a:spcBef>
                <a:spcPts val="604"/>
              </a:spcBef>
              <a:buClr>
                <a:schemeClr val="dk1"/>
              </a:buClr>
              <a:buSzPct val="100000"/>
            </a:pPr>
            <a:r>
              <a:rPr lang="en-GB" sz="2400" dirty="0"/>
              <a:t>The output is high when both the inputs are low, and both the inputs are high.</a:t>
            </a:r>
          </a:p>
          <a:p>
            <a:pPr marL="354629" indent="-354629" algn="just">
              <a:spcBef>
                <a:spcPts val="555"/>
              </a:spcBef>
              <a:buClr>
                <a:schemeClr val="dk1"/>
              </a:buClr>
              <a:buSzPct val="100000"/>
              <a:buNone/>
            </a:pPr>
            <a:endParaRPr sz="24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354629" algn="just">
              <a:spcBef>
                <a:spcPts val="555"/>
              </a:spcBef>
              <a:buClr>
                <a:schemeClr val="dk1"/>
              </a:buClr>
              <a:buSzPct val="100000"/>
              <a:buNone/>
            </a:pPr>
            <a:r>
              <a:rPr lang="en-US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						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354629" algn="just">
              <a:spcBef>
                <a:spcPts val="555"/>
              </a:spcBef>
              <a:buClr>
                <a:schemeClr val="dk1"/>
              </a:buClr>
              <a:buSzPct val="100000"/>
              <a:buNone/>
            </a:pPr>
            <a:r>
              <a:rPr lang="en-US" sz="2400" i="1" dirty="0">
                <a:latin typeface="Cambria" panose="02040503050406030204" pitchFamily="18" charset="0"/>
                <a:ea typeface="Cambria" panose="02040503050406030204" pitchFamily="18" charset="0"/>
              </a:rPr>
              <a:t>					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32" name="Google Shape;132;p5"/>
          <p:cNvSpPr txBox="1">
            <a:spLocks noGrp="1"/>
          </p:cNvSpPr>
          <p:nvPr>
            <p:ph type="ftr" idx="11"/>
          </p:nvPr>
        </p:nvSpPr>
        <p:spPr>
          <a:xfrm>
            <a:off x="2765857" y="6357692"/>
            <a:ext cx="4171656" cy="332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557" tIns="47267" rIns="94557" bIns="47267" anchor="ctr" anchorCtr="0">
            <a:noAutofit/>
          </a:bodyPr>
          <a:lstStyle/>
          <a:p>
            <a:pPr algn="ctr"/>
            <a:r>
              <a:rPr lang="en-GB" dirty="0"/>
              <a:t>Lecture -1      Introduction to Electronics II</a:t>
            </a:r>
            <a:endParaRPr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F3B74C-AC8E-C569-CAF4-4FC635D7D674}"/>
              </a:ext>
            </a:extLst>
          </p:cNvPr>
          <p:cNvSpPr txBox="1"/>
          <p:nvPr/>
        </p:nvSpPr>
        <p:spPr>
          <a:xfrm>
            <a:off x="9221856" y="1804810"/>
            <a:ext cx="609517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Truth table</a:t>
            </a:r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560415-3A3F-673C-3152-D6EC87F52365}"/>
              </a:ext>
            </a:extLst>
          </p:cNvPr>
          <p:cNvSpPr txBox="1"/>
          <p:nvPr/>
        </p:nvSpPr>
        <p:spPr>
          <a:xfrm>
            <a:off x="6382457" y="1143710"/>
            <a:ext cx="609517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Pin Diagram</a:t>
            </a:r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DA4F218-630D-AD32-88FC-C3EE9ADF5AD5}"/>
              </a:ext>
            </a:extLst>
          </p:cNvPr>
          <p:cNvSpPr txBox="1"/>
          <p:nvPr/>
        </p:nvSpPr>
        <p:spPr>
          <a:xfrm>
            <a:off x="125922" y="1640425"/>
            <a:ext cx="609517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i="1" dirty="0">
                <a:latin typeface="Cambria" panose="02040503050406030204" pitchFamily="18" charset="0"/>
                <a:ea typeface="Cambria" panose="02040503050406030204" pitchFamily="18" charset="0"/>
              </a:rPr>
              <a:t>Logic symbol</a:t>
            </a:r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Flowchart: Alternate Process 15">
                <a:extLst>
                  <a:ext uri="{FF2B5EF4-FFF2-40B4-BE49-F238E27FC236}">
                    <a16:creationId xmlns:a16="http://schemas.microsoft.com/office/drawing/2014/main" id="{6EAE4633-0234-5FB2-0A2E-FA8896CE3188}"/>
                  </a:ext>
                </a:extLst>
              </p:cNvPr>
              <p:cNvSpPr/>
              <p:nvPr/>
            </p:nvSpPr>
            <p:spPr>
              <a:xfrm>
                <a:off x="115421" y="3510487"/>
                <a:ext cx="2590800" cy="444591"/>
              </a:xfrm>
              <a:prstGeom prst="flowChartAlternateProcess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14:m>
                  <m:oMath xmlns:m="http://schemas.openxmlformats.org/officeDocument/2006/math">
                    <m:r>
                      <a:rPr lang="en-GB" i="1" smtClean="0">
                        <a:latin typeface="Cambria Math" panose="02040503050406030204" pitchFamily="18" charset="0"/>
                      </a:rPr>
                      <m:t>𝑄</m:t>
                    </m:r>
                    <m:r>
                      <a:rPr lang="en-GB" i="1" smtClean="0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̅"/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</m:acc>
                  </m:oMath>
                </a14:m>
                <a:r>
                  <a:rPr lang="en-GB" dirty="0"/>
                  <a:t> = </a:t>
                </a: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</a:rPr>
                      <m:t>𝐴𝐵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+</m:t>
                    </m:r>
                    <m:acc>
                      <m:accPr>
                        <m:chr m:val="̅"/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  <m:r>
                          <a:rPr lang="en-GB" i="1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</m:acc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16" name="Flowchart: Alternate Process 15">
                <a:extLst>
                  <a:ext uri="{FF2B5EF4-FFF2-40B4-BE49-F238E27FC236}">
                    <a16:creationId xmlns:a16="http://schemas.microsoft.com/office/drawing/2014/main" id="{6EAE4633-0234-5FB2-0A2E-FA8896CE318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421" y="3510487"/>
                <a:ext cx="2590800" cy="444591"/>
              </a:xfrm>
              <a:prstGeom prst="flowChartAlternateProcess">
                <a:avLst/>
              </a:prstGeom>
              <a:blipFill>
                <a:blip r:embed="rId3"/>
                <a:stretch>
                  <a:fillRect b="-12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7232D08-2FF1-F9EF-DD5E-C854518A5E2B}"/>
                  </a:ext>
                </a:extLst>
              </p:cNvPr>
              <p:cNvSpPr txBox="1"/>
              <p:nvPr/>
            </p:nvSpPr>
            <p:spPr>
              <a:xfrm>
                <a:off x="-1347702" y="2658230"/>
                <a:ext cx="7730159" cy="46166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1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b="1" dirty="0"/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7232D08-2FF1-F9EF-DD5E-C854518A5E2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347702" y="2658230"/>
                <a:ext cx="7730159" cy="461666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5B926CD8-E49A-3F86-587C-130A4D4CC9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237" y="2427348"/>
            <a:ext cx="2013434" cy="75697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3CF32C2-B08A-D255-2CF4-20F17B74C9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21856" y="2416107"/>
            <a:ext cx="2510427" cy="247008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47FB686-EBB3-F8C5-B72D-A02557411D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08676" y="2167632"/>
            <a:ext cx="2510427" cy="127640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EBCC50D-44A0-8483-9889-38799924AEE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5400000">
            <a:off x="5794724" y="2194886"/>
            <a:ext cx="3267393" cy="2091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4698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13"/>
          <p:cNvSpPr txBox="1">
            <a:spLocks noGrp="1"/>
          </p:cNvSpPr>
          <p:nvPr>
            <p:ph type="body" idx="1"/>
          </p:nvPr>
        </p:nvSpPr>
        <p:spPr>
          <a:xfrm>
            <a:off x="332972" y="2888584"/>
            <a:ext cx="8723221" cy="504417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t" anchorCtr="0">
            <a:normAutofit/>
          </a:bodyPr>
          <a:lstStyle/>
          <a:p>
            <a:pPr marL="354629" indent="-354629">
              <a:spcBef>
                <a:spcPts val="0"/>
              </a:spcBef>
              <a:buClr>
                <a:schemeClr val="dk1"/>
              </a:buClr>
              <a:buSzPts val="3600"/>
              <a:buNone/>
            </a:pPr>
            <a:r>
              <a:rPr lang="en-GB" sz="2400" b="1" dirty="0">
                <a:latin typeface="Cambria" panose="02040503050406030204" pitchFamily="18" charset="0"/>
                <a:ea typeface="Cambria" panose="02040503050406030204" pitchFamily="18" charset="0"/>
              </a:rPr>
              <a:t>Laws in Boolean Algebra:</a:t>
            </a:r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354629">
              <a:spcBef>
                <a:spcPts val="653"/>
              </a:spcBef>
              <a:buClr>
                <a:schemeClr val="dk1"/>
              </a:buClr>
              <a:buSzPts val="3600"/>
              <a:buNone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The three laws in Boolean Algebra are as follow</a:t>
            </a:r>
          </a:p>
          <a:p>
            <a:pPr>
              <a:spcBef>
                <a:spcPts val="653"/>
              </a:spcBef>
              <a:buClr>
                <a:schemeClr val="dk1"/>
              </a:buClr>
              <a:buSzPts val="3600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Commutative law</a:t>
            </a:r>
          </a:p>
          <a:p>
            <a:pPr>
              <a:spcBef>
                <a:spcPts val="653"/>
              </a:spcBef>
              <a:buClr>
                <a:schemeClr val="dk1"/>
              </a:buClr>
              <a:buSzPts val="3600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Associative law</a:t>
            </a:r>
          </a:p>
          <a:p>
            <a:pPr>
              <a:spcBef>
                <a:spcPts val="653"/>
              </a:spcBef>
              <a:buClr>
                <a:schemeClr val="dk1"/>
              </a:buClr>
              <a:buSzPts val="3600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Distributive law</a:t>
            </a:r>
          </a:p>
          <a:p>
            <a:pPr marL="354629" indent="-354629">
              <a:spcBef>
                <a:spcPts val="653"/>
              </a:spcBef>
              <a:buClr>
                <a:schemeClr val="dk1"/>
              </a:buClr>
              <a:buSzPts val="3600"/>
              <a:buNone/>
            </a:pPr>
            <a:endParaRPr lang="en-GB" b="1" dirty="0"/>
          </a:p>
        </p:txBody>
      </p:sp>
      <p:sp>
        <p:nvSpPr>
          <p:cNvPr id="243" name="Google Shape;243;p13"/>
          <p:cNvSpPr txBox="1">
            <a:spLocks noGrp="1"/>
          </p:cNvSpPr>
          <p:nvPr>
            <p:ph type="ftr" idx="11"/>
          </p:nvPr>
        </p:nvSpPr>
        <p:spPr>
          <a:xfrm>
            <a:off x="2765856" y="6357691"/>
            <a:ext cx="4276017" cy="3164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557" tIns="47267" rIns="94557" bIns="47267" anchor="ctr" anchorCtr="0">
            <a:noAutofit/>
          </a:bodyPr>
          <a:lstStyle/>
          <a:p>
            <a:pPr algn="ctr"/>
            <a:r>
              <a:rPr lang="en-GB" dirty="0"/>
              <a:t>Lecture -1      Introduction to Electronics II</a:t>
            </a:r>
            <a:endParaRPr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46CB961-9570-CB04-6EDD-BC11C9275110}"/>
              </a:ext>
            </a:extLst>
          </p:cNvPr>
          <p:cNvSpPr txBox="1"/>
          <p:nvPr/>
        </p:nvSpPr>
        <p:spPr>
          <a:xfrm>
            <a:off x="214934" y="2110999"/>
            <a:ext cx="1197706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54629" indent="-354629" algn="just">
              <a:spcBef>
                <a:spcPts val="653"/>
              </a:spcBef>
              <a:buClr>
                <a:schemeClr val="dk1"/>
              </a:buClr>
              <a:buSzPts val="3600"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Boolean algebra simplify the output Boolean expression of the combinational network.</a:t>
            </a:r>
          </a:p>
        </p:txBody>
      </p:sp>
      <p:sp>
        <p:nvSpPr>
          <p:cNvPr id="8" name="Google Shape;252;p14">
            <a:extLst>
              <a:ext uri="{FF2B5EF4-FFF2-40B4-BE49-F238E27FC236}">
                <a16:creationId xmlns:a16="http://schemas.microsoft.com/office/drawing/2014/main" id="{BA997F07-876E-A9AC-72EE-F870C43C980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105991" y="303117"/>
            <a:ext cx="7887644" cy="7341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ctr" anchorCtr="0">
            <a:normAutofit/>
          </a:bodyPr>
          <a:lstStyle/>
          <a:p>
            <a:pPr>
              <a:spcBef>
                <a:spcPts val="0"/>
              </a:spcBef>
              <a:buClr>
                <a:schemeClr val="lt1"/>
              </a:buClr>
              <a:buSzPct val="100000"/>
            </a:pPr>
            <a:r>
              <a:rPr lang="en-US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Boolean Algebra - laws</a:t>
            </a:r>
            <a:endParaRPr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14"/>
          <p:cNvSpPr txBox="1">
            <a:spLocks noGrp="1"/>
          </p:cNvSpPr>
          <p:nvPr>
            <p:ph type="title"/>
          </p:nvPr>
        </p:nvSpPr>
        <p:spPr>
          <a:xfrm>
            <a:off x="3120899" y="357782"/>
            <a:ext cx="7887644" cy="7341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ctr" anchorCtr="0">
            <a:normAutofit/>
          </a:bodyPr>
          <a:lstStyle/>
          <a:p>
            <a:pPr>
              <a:spcBef>
                <a:spcPts val="0"/>
              </a:spcBef>
              <a:buClr>
                <a:schemeClr val="lt1"/>
              </a:buClr>
              <a:buSzPct val="100000"/>
            </a:pPr>
            <a:r>
              <a:rPr lang="en-US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Boolean Algebra - laws</a:t>
            </a:r>
            <a:endParaRPr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53" name="Google Shape;253;p14"/>
          <p:cNvSpPr txBox="1">
            <a:spLocks noGrp="1"/>
          </p:cNvSpPr>
          <p:nvPr>
            <p:ph type="body" idx="1"/>
          </p:nvPr>
        </p:nvSpPr>
        <p:spPr>
          <a:xfrm>
            <a:off x="0" y="1385984"/>
            <a:ext cx="12016409" cy="1595755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t" anchorCtr="0">
            <a:normAutofit fontScale="62500" lnSpcReduction="20000"/>
          </a:bodyPr>
          <a:lstStyle/>
          <a:p>
            <a:pPr marL="354629" indent="-354629">
              <a:spcBef>
                <a:spcPts val="0"/>
              </a:spcBef>
              <a:buClr>
                <a:schemeClr val="dk1"/>
              </a:buClr>
              <a:buSzPct val="100000"/>
              <a:buNone/>
            </a:pPr>
            <a:r>
              <a:rPr lang="en-US" sz="3400" b="1" dirty="0">
                <a:latin typeface="Cambria" panose="02040503050406030204" pitchFamily="18" charset="0"/>
                <a:ea typeface="Cambria" panose="02040503050406030204" pitchFamily="18" charset="0"/>
              </a:rPr>
              <a:t>Commutative law</a:t>
            </a:r>
          </a:p>
          <a:p>
            <a:pPr marL="354629" indent="-354629">
              <a:spcBef>
                <a:spcPts val="0"/>
              </a:spcBef>
              <a:buClr>
                <a:schemeClr val="dk1"/>
              </a:buClr>
              <a:buSzPct val="100000"/>
              <a:buNone/>
            </a:pPr>
            <a:endParaRPr sz="3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spcBef>
                <a:spcPts val="604"/>
              </a:spcBef>
              <a:buClr>
                <a:schemeClr val="dk1"/>
              </a:buClr>
              <a:buSzPct val="100000"/>
              <a:buNone/>
            </a:pPr>
            <a:r>
              <a:rPr lang="en-US" sz="3400" b="1" dirty="0">
                <a:latin typeface="Cambria" panose="02040503050406030204" pitchFamily="18" charset="0"/>
                <a:ea typeface="Cambria" panose="02040503050406030204" pitchFamily="18" charset="0"/>
              </a:rPr>
              <a:t>Law 1:</a:t>
            </a:r>
            <a:r>
              <a:rPr lang="en-US" sz="3400" dirty="0">
                <a:latin typeface="Cambria" panose="02040503050406030204" pitchFamily="18" charset="0"/>
                <a:ea typeface="Cambria" panose="02040503050406030204" pitchFamily="18" charset="0"/>
              </a:rPr>
              <a:t> This law states that the order in which the variables are </a:t>
            </a:r>
            <a:r>
              <a:rPr lang="en-US" sz="3400" dirty="0" err="1">
                <a:latin typeface="Cambria" panose="02040503050406030204" pitchFamily="18" charset="0"/>
                <a:ea typeface="Cambria" panose="02040503050406030204" pitchFamily="18" charset="0"/>
              </a:rPr>
              <a:t>ORed</a:t>
            </a:r>
            <a:r>
              <a:rPr lang="en-US" sz="3400" dirty="0">
                <a:latin typeface="Cambria" panose="02040503050406030204" pitchFamily="18" charset="0"/>
                <a:ea typeface="Cambria" panose="02040503050406030204" pitchFamily="18" charset="0"/>
              </a:rPr>
              <a:t> makes no difference in the output.</a:t>
            </a:r>
          </a:p>
          <a:p>
            <a:pPr marL="0" indent="0">
              <a:spcBef>
                <a:spcPts val="604"/>
              </a:spcBef>
              <a:buClr>
                <a:schemeClr val="dk1"/>
              </a:buClr>
              <a:buSzPct val="100000"/>
              <a:buNone/>
            </a:pPr>
            <a:endParaRPr lang="en-US" sz="3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spcBef>
                <a:spcPts val="604"/>
              </a:spcBef>
              <a:buClr>
                <a:schemeClr val="dk1"/>
              </a:buClr>
              <a:buSzPct val="100000"/>
              <a:buNone/>
            </a:pPr>
            <a:r>
              <a:rPr lang="en-US" sz="3400" dirty="0">
                <a:latin typeface="Cambria" panose="02040503050406030204" pitchFamily="18" charset="0"/>
                <a:ea typeface="Cambria" panose="02040503050406030204" pitchFamily="18" charset="0"/>
              </a:rPr>
              <a:t>                </a:t>
            </a:r>
            <a:r>
              <a:rPr lang="en-US" sz="3400" dirty="0" err="1">
                <a:latin typeface="Cambria" panose="02040503050406030204" pitchFamily="18" charset="0"/>
                <a:ea typeface="Cambria" panose="02040503050406030204" pitchFamily="18" charset="0"/>
              </a:rPr>
              <a:t>Eg</a:t>
            </a:r>
            <a:r>
              <a:rPr lang="en-US" sz="3400" dirty="0">
                <a:latin typeface="Cambria" panose="02040503050406030204" pitchFamily="18" charset="0"/>
                <a:ea typeface="Cambria" panose="02040503050406030204" pitchFamily="18" charset="0"/>
              </a:rPr>
              <a:t>: A+B=B+A</a:t>
            </a:r>
            <a:endParaRPr b="1" dirty="0"/>
          </a:p>
        </p:txBody>
      </p:sp>
      <p:sp>
        <p:nvSpPr>
          <p:cNvPr id="254" name="Google Shape;254;p14"/>
          <p:cNvSpPr txBox="1">
            <a:spLocks noGrp="1"/>
          </p:cNvSpPr>
          <p:nvPr>
            <p:ph type="ftr" idx="11"/>
          </p:nvPr>
        </p:nvSpPr>
        <p:spPr>
          <a:xfrm>
            <a:off x="2765857" y="6357691"/>
            <a:ext cx="4145872" cy="2915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557" tIns="47267" rIns="94557" bIns="47267" anchor="ctr" anchorCtr="0">
            <a:noAutofit/>
          </a:bodyPr>
          <a:lstStyle/>
          <a:p>
            <a:pPr algn="ctr"/>
            <a:r>
              <a:rPr lang="en-GB" dirty="0"/>
              <a:t>Lecture -1      Introduction to Electronics II</a:t>
            </a:r>
            <a:endParaRPr dirty="0"/>
          </a:p>
        </p:txBody>
      </p:sp>
      <p:graphicFrame>
        <p:nvGraphicFramePr>
          <p:cNvPr id="256" name="Google Shape;256;p14"/>
          <p:cNvGraphicFramePr/>
          <p:nvPr>
            <p:extLst>
              <p:ext uri="{D42A27DB-BD31-4B8C-83A1-F6EECF244321}">
                <p14:modId xmlns:p14="http://schemas.microsoft.com/office/powerpoint/2010/main" val="2595359947"/>
              </p:ext>
            </p:extLst>
          </p:nvPr>
        </p:nvGraphicFramePr>
        <p:xfrm>
          <a:off x="3264136" y="3040898"/>
          <a:ext cx="4145873" cy="2540762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10910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28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10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9101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59023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Input</a:t>
                      </a:r>
                      <a:endParaRPr sz="22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Output</a:t>
                      </a:r>
                      <a:endParaRPr sz="22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9023"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sym typeface="Calibri"/>
                        </a:rPr>
                        <a:t>A</a:t>
                      </a:r>
                      <a:endParaRPr sz="220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2184" marR="62184" marT="0" marB="0" anchor="ctr"/>
                </a:tc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B</a:t>
                      </a:r>
                      <a:endParaRPr sz="22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2184" marR="62184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LHS</a:t>
                      </a:r>
                      <a:endParaRPr sz="22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RHS</a:t>
                      </a:r>
                      <a:endParaRPr sz="22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902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sym typeface="Calibri"/>
                        </a:rPr>
                        <a:t>A+B</a:t>
                      </a:r>
                      <a:endParaRPr sz="220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B+A</a:t>
                      </a:r>
                      <a:endParaRPr sz="22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902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0</a:t>
                      </a:r>
                      <a:endParaRPr sz="1600" b="1"/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0</a:t>
                      </a:r>
                      <a:endParaRPr sz="1600" b="1"/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0</a:t>
                      </a:r>
                      <a:endParaRPr sz="22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0</a:t>
                      </a:r>
                      <a:endParaRPr sz="22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902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0</a:t>
                      </a:r>
                      <a:endParaRPr sz="1600" b="1"/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1</a:t>
                      </a:r>
                      <a:endParaRPr sz="1600" b="1"/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1</a:t>
                      </a:r>
                      <a:endParaRPr sz="22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1</a:t>
                      </a:r>
                      <a:endParaRPr sz="22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902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1</a:t>
                      </a:r>
                      <a:endParaRPr sz="1600" b="1"/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0</a:t>
                      </a:r>
                      <a:endParaRPr sz="1600" b="1"/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1</a:t>
                      </a:r>
                      <a:endParaRPr sz="22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1</a:t>
                      </a:r>
                      <a:endParaRPr sz="22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902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1</a:t>
                      </a:r>
                      <a:endParaRPr sz="1600" b="1"/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1</a:t>
                      </a:r>
                      <a:endParaRPr sz="1600" b="1"/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1</a:t>
                      </a:r>
                      <a:endParaRPr sz="22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sym typeface="Calibri"/>
                        </a:rPr>
                        <a:t>1</a:t>
                      </a:r>
                      <a:endParaRPr sz="220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14"/>
          <p:cNvSpPr txBox="1">
            <a:spLocks noGrp="1"/>
          </p:cNvSpPr>
          <p:nvPr>
            <p:ph type="body" idx="1"/>
          </p:nvPr>
        </p:nvSpPr>
        <p:spPr>
          <a:xfrm>
            <a:off x="57978" y="1360822"/>
            <a:ext cx="12134022" cy="123826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t" anchorCtr="0">
            <a:noAutofit/>
          </a:bodyPr>
          <a:lstStyle/>
          <a:p>
            <a:pPr marL="354629" indent="-354629" algn="just">
              <a:spcBef>
                <a:spcPts val="0"/>
              </a:spcBef>
              <a:buClr>
                <a:schemeClr val="dk1"/>
              </a:buClr>
              <a:buSzPct val="100000"/>
              <a:buNone/>
            </a:pPr>
            <a:r>
              <a:rPr lang="en-GB" sz="2400" b="1" dirty="0">
                <a:latin typeface="Cambria" panose="02040503050406030204" pitchFamily="18" charset="0"/>
                <a:ea typeface="Cambria" panose="02040503050406030204" pitchFamily="18" charset="0"/>
              </a:rPr>
              <a:t>Commutative law</a:t>
            </a:r>
          </a:p>
          <a:p>
            <a:pPr marL="354629" indent="-354629" algn="just">
              <a:spcBef>
                <a:spcPts val="0"/>
              </a:spcBef>
              <a:buClr>
                <a:schemeClr val="dk1"/>
              </a:buClr>
              <a:buSzPct val="100000"/>
              <a:buNone/>
            </a:pPr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354629" algn="just">
              <a:spcBef>
                <a:spcPts val="0"/>
              </a:spcBef>
              <a:buClr>
                <a:schemeClr val="dk1"/>
              </a:buClr>
              <a:buSzPct val="100000"/>
              <a:buNone/>
            </a:pPr>
            <a:r>
              <a:rPr lang="en-GB" sz="2300" b="1" dirty="0">
                <a:latin typeface="Cambria" panose="02040503050406030204" pitchFamily="18" charset="0"/>
                <a:ea typeface="Cambria" panose="02040503050406030204" pitchFamily="18" charset="0"/>
              </a:rPr>
              <a:t>Law 2: </a:t>
            </a:r>
            <a:r>
              <a:rPr lang="en-GB" sz="2300" dirty="0">
                <a:latin typeface="Cambria" panose="02040503050406030204" pitchFamily="18" charset="0"/>
                <a:ea typeface="Cambria" panose="02040503050406030204" pitchFamily="18" charset="0"/>
              </a:rPr>
              <a:t>This law states that the order in which the variables are ANDed makes no difference in     the output.</a:t>
            </a:r>
          </a:p>
          <a:p>
            <a:pPr marL="354629" indent="-354629" algn="just">
              <a:spcBef>
                <a:spcPts val="0"/>
              </a:spcBef>
              <a:buClr>
                <a:schemeClr val="dk1"/>
              </a:buClr>
              <a:buSzPct val="100000"/>
              <a:buNone/>
            </a:pPr>
            <a:endParaRPr lang="en-GB"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354629" algn="just">
              <a:spcBef>
                <a:spcPts val="0"/>
              </a:spcBef>
              <a:buClr>
                <a:schemeClr val="dk1"/>
              </a:buClr>
              <a:buSzPct val="100000"/>
              <a:buNone/>
            </a:pP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     </a:t>
            </a:r>
            <a:r>
              <a:rPr lang="en-GB" sz="2400" dirty="0" err="1">
                <a:latin typeface="Cambria" panose="02040503050406030204" pitchFamily="18" charset="0"/>
                <a:ea typeface="Cambria" panose="02040503050406030204" pitchFamily="18" charset="0"/>
              </a:rPr>
              <a:t>Eg</a:t>
            </a:r>
            <a:r>
              <a:rPr lang="en-GB" sz="2400" dirty="0">
                <a:latin typeface="Cambria" panose="02040503050406030204" pitchFamily="18" charset="0"/>
                <a:ea typeface="Cambria" panose="02040503050406030204" pitchFamily="18" charset="0"/>
              </a:rPr>
              <a:t>: A.B=B.A </a:t>
            </a:r>
          </a:p>
        </p:txBody>
      </p:sp>
      <p:sp>
        <p:nvSpPr>
          <p:cNvPr id="254" name="Google Shape;254;p14"/>
          <p:cNvSpPr txBox="1">
            <a:spLocks noGrp="1"/>
          </p:cNvSpPr>
          <p:nvPr>
            <p:ph type="ftr" idx="11"/>
          </p:nvPr>
        </p:nvSpPr>
        <p:spPr>
          <a:xfrm>
            <a:off x="2765857" y="6357691"/>
            <a:ext cx="4145872" cy="2915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557" tIns="47267" rIns="94557" bIns="47267" anchor="ctr" anchorCtr="0">
            <a:noAutofit/>
          </a:bodyPr>
          <a:lstStyle/>
          <a:p>
            <a:pPr algn="ctr"/>
            <a:r>
              <a:rPr lang="en-GB" dirty="0"/>
              <a:t>Lecture -1      Introduction to Electronics II</a:t>
            </a:r>
            <a:endParaRPr dirty="0"/>
          </a:p>
        </p:txBody>
      </p:sp>
      <p:graphicFrame>
        <p:nvGraphicFramePr>
          <p:cNvPr id="3" name="Google Shape;268;p15">
            <a:extLst>
              <a:ext uri="{FF2B5EF4-FFF2-40B4-BE49-F238E27FC236}">
                <a16:creationId xmlns:a16="http://schemas.microsoft.com/office/drawing/2014/main" id="{07C2CC81-6BD3-6C8F-8D04-1643030DE9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5610159"/>
              </p:ext>
            </p:extLst>
          </p:nvPr>
        </p:nvGraphicFramePr>
        <p:xfrm>
          <a:off x="3607499" y="2956416"/>
          <a:ext cx="3973148" cy="2540762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10455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64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455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455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59023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Input</a:t>
                      </a:r>
                      <a:endParaRPr sz="22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Output</a:t>
                      </a:r>
                      <a:endParaRPr sz="22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9023"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sym typeface="Calibri"/>
                        </a:rPr>
                        <a:t>A</a:t>
                      </a:r>
                      <a:endParaRPr sz="220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2184" marR="62184" marT="0" marB="0" anchor="ctr"/>
                </a:tc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B</a:t>
                      </a:r>
                      <a:endParaRPr sz="22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2184" marR="62184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LHS</a:t>
                      </a:r>
                      <a:endParaRPr sz="22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RHS</a:t>
                      </a:r>
                      <a:endParaRPr sz="22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902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A.B</a:t>
                      </a:r>
                      <a:endParaRPr sz="22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B.A</a:t>
                      </a:r>
                      <a:endParaRPr sz="22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902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0</a:t>
                      </a:r>
                      <a:endParaRPr sz="1600" b="1"/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0</a:t>
                      </a:r>
                      <a:endParaRPr sz="1600" b="1"/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0</a:t>
                      </a:r>
                      <a:endParaRPr sz="22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0</a:t>
                      </a:r>
                      <a:endParaRPr sz="22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902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0</a:t>
                      </a:r>
                      <a:endParaRPr sz="1600" b="1"/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1</a:t>
                      </a:r>
                      <a:endParaRPr sz="1600" b="1"/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0</a:t>
                      </a:r>
                      <a:endParaRPr sz="22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0</a:t>
                      </a:r>
                      <a:endParaRPr sz="22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902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1</a:t>
                      </a:r>
                      <a:endParaRPr sz="1600" b="1"/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0</a:t>
                      </a:r>
                      <a:endParaRPr sz="1600" b="1"/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0</a:t>
                      </a:r>
                      <a:endParaRPr sz="22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0</a:t>
                      </a:r>
                      <a:endParaRPr sz="22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9023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1</a:t>
                      </a:r>
                      <a:endParaRPr sz="1600" b="1"/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1</a:t>
                      </a:r>
                      <a:endParaRPr sz="1600" b="1"/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sym typeface="Calibri"/>
                        </a:rPr>
                        <a:t>1</a:t>
                      </a:r>
                      <a:endParaRPr sz="22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sym typeface="Calibri"/>
                        </a:rPr>
                        <a:t>1</a:t>
                      </a:r>
                      <a:endParaRPr sz="2200" b="1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6" name="Google Shape;252;p14">
            <a:extLst>
              <a:ext uri="{FF2B5EF4-FFF2-40B4-BE49-F238E27FC236}">
                <a16:creationId xmlns:a16="http://schemas.microsoft.com/office/drawing/2014/main" id="{11DFDB05-6B88-6A6E-3AAD-28B37887561F}"/>
              </a:ext>
            </a:extLst>
          </p:cNvPr>
          <p:cNvSpPr txBox="1">
            <a:spLocks/>
          </p:cNvSpPr>
          <p:nvPr/>
        </p:nvSpPr>
        <p:spPr>
          <a:xfrm>
            <a:off x="3120899" y="357782"/>
            <a:ext cx="7887644" cy="7341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lt1"/>
              </a:buClr>
              <a:buSzPct val="100000"/>
            </a:pPr>
            <a:r>
              <a:rPr lang="en-US" b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Boolean Algebra - laws</a:t>
            </a:r>
            <a:endParaRPr lang="en-US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88903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6"/>
          <p:cNvSpPr txBox="1">
            <a:spLocks noGrp="1"/>
          </p:cNvSpPr>
          <p:nvPr>
            <p:ph type="body" idx="1"/>
          </p:nvPr>
        </p:nvSpPr>
        <p:spPr>
          <a:xfrm>
            <a:off x="154062" y="1181431"/>
            <a:ext cx="11883875" cy="2418437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t" anchorCtr="0">
            <a:normAutofit lnSpcReduction="10000"/>
          </a:bodyPr>
          <a:lstStyle/>
          <a:p>
            <a:pPr marL="354629" indent="-354629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SzPct val="100000"/>
              <a:buNone/>
            </a:pPr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</a:rPr>
              <a:t>Associative law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604"/>
              </a:spcBef>
              <a:buClr>
                <a:schemeClr val="dk1"/>
              </a:buClr>
              <a:buSzPct val="100000"/>
              <a:buNone/>
            </a:pPr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</a:rPr>
              <a:t>Law 1: </a:t>
            </a: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This law states that </a:t>
            </a:r>
            <a:r>
              <a:rPr lang="en-US" sz="2400" dirty="0" err="1">
                <a:latin typeface="Cambria" panose="02040503050406030204" pitchFamily="18" charset="0"/>
                <a:ea typeface="Cambria" panose="02040503050406030204" pitchFamily="18" charset="0"/>
              </a:rPr>
              <a:t>ORing</a:t>
            </a: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 of several variables, the result is the same regardless of the grouping of the variables.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604"/>
              </a:spcBef>
              <a:buClr>
                <a:schemeClr val="dk1"/>
              </a:buClr>
              <a:buSzPct val="100000"/>
              <a:buNone/>
            </a:pPr>
            <a:r>
              <a:rPr lang="en-US" sz="2400" dirty="0" err="1">
                <a:latin typeface="Cambria" panose="02040503050406030204" pitchFamily="18" charset="0"/>
                <a:ea typeface="Cambria" panose="02040503050406030204" pitchFamily="18" charset="0"/>
              </a:rPr>
              <a:t>Eg</a:t>
            </a: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: (A+B)+C =A+(B+C)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354629">
              <a:spcBef>
                <a:spcPts val="604"/>
              </a:spcBef>
              <a:buClr>
                <a:schemeClr val="dk1"/>
              </a:buClr>
              <a:buSzPct val="100000"/>
              <a:buNone/>
            </a:pPr>
            <a:endParaRPr b="1" dirty="0"/>
          </a:p>
        </p:txBody>
      </p:sp>
      <p:sp>
        <p:nvSpPr>
          <p:cNvPr id="278" name="Google Shape;278;p16"/>
          <p:cNvSpPr txBox="1">
            <a:spLocks noGrp="1"/>
          </p:cNvSpPr>
          <p:nvPr>
            <p:ph type="ftr" idx="11"/>
          </p:nvPr>
        </p:nvSpPr>
        <p:spPr>
          <a:xfrm>
            <a:off x="2765856" y="6357692"/>
            <a:ext cx="4569221" cy="2816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557" tIns="47267" rIns="94557" bIns="47267" anchor="ctr" anchorCtr="0">
            <a:noAutofit/>
          </a:bodyPr>
          <a:lstStyle/>
          <a:p>
            <a:pPr algn="ctr"/>
            <a:r>
              <a:rPr lang="en-GB" dirty="0"/>
              <a:t>Lecture -1      Introduction to Electronics II</a:t>
            </a:r>
            <a:endParaRPr dirty="0"/>
          </a:p>
        </p:txBody>
      </p:sp>
      <p:graphicFrame>
        <p:nvGraphicFramePr>
          <p:cNvPr id="280" name="Google Shape;280;p16"/>
          <p:cNvGraphicFramePr/>
          <p:nvPr>
            <p:extLst>
              <p:ext uri="{D42A27DB-BD31-4B8C-83A1-F6EECF244321}">
                <p14:modId xmlns:p14="http://schemas.microsoft.com/office/powerpoint/2010/main" val="2069036754"/>
              </p:ext>
            </p:extLst>
          </p:nvPr>
        </p:nvGraphicFramePr>
        <p:xfrm>
          <a:off x="5400262" y="2340665"/>
          <a:ext cx="5840895" cy="3866324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8943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07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22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94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512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9403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8881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51484">
                <a:tc grid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 dirty="0">
                          <a:sym typeface="Calibri"/>
                        </a:rPr>
                        <a:t>Input</a:t>
                      </a:r>
                      <a:endParaRPr sz="1800" b="1" u="none" strike="noStrike" cap="none" dirty="0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 u="none" strike="noStrike" cap="none" dirty="0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 dirty="0">
                          <a:sym typeface="Calibri"/>
                        </a:rPr>
                        <a:t>Output</a:t>
                      </a:r>
                      <a:endParaRPr sz="1800" b="1" u="none" strike="noStrike" cap="none" dirty="0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1484"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 dirty="0">
                          <a:sym typeface="Calibri"/>
                        </a:rPr>
                        <a:t>A</a:t>
                      </a:r>
                      <a:endParaRPr sz="1600" b="1" u="none" strike="noStrike" cap="none" dirty="0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 anchor="ctr"/>
                </a:tc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B</a:t>
                      </a:r>
                      <a:endParaRPr sz="1600" b="1" u="none" strike="noStrike" cap="none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 anchor="ctr"/>
                </a:tc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 dirty="0">
                          <a:sym typeface="Calibri"/>
                        </a:rPr>
                        <a:t>C</a:t>
                      </a:r>
                      <a:endParaRPr sz="1600" b="1" u="none" strike="noStrike" cap="none" dirty="0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 anchor="ctr"/>
                </a:tc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A+B</a:t>
                      </a:r>
                      <a:endParaRPr sz="1600" b="1" u="none" strike="noStrike" cap="none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 anchor="ctr"/>
                </a:tc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B+C</a:t>
                      </a:r>
                      <a:endParaRPr sz="1600" b="1" u="none" strike="noStrike" cap="none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 dirty="0">
                          <a:sym typeface="Calibri"/>
                        </a:rPr>
                        <a:t>LHS</a:t>
                      </a:r>
                      <a:endParaRPr sz="1600" b="1" u="none" strike="noStrike" cap="none" dirty="0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 dirty="0">
                          <a:sym typeface="Calibri"/>
                        </a:rPr>
                        <a:t>RHS</a:t>
                      </a:r>
                      <a:endParaRPr sz="1600" b="1" u="none" strike="noStrike" cap="none" dirty="0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48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(A+B)+C</a:t>
                      </a:r>
                      <a:endParaRPr sz="1600" b="1" u="none" strike="noStrike" cap="none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A+(B+C)</a:t>
                      </a:r>
                      <a:endParaRPr sz="1600" b="1" u="none" strike="noStrike" cap="none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484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0</a:t>
                      </a:r>
                      <a:endParaRPr sz="16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 dirty="0">
                          <a:sym typeface="Calibri"/>
                        </a:rPr>
                        <a:t>0</a:t>
                      </a:r>
                      <a:endParaRPr sz="1600" b="1" dirty="0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0</a:t>
                      </a:r>
                      <a:endParaRPr sz="16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0</a:t>
                      </a:r>
                      <a:endParaRPr sz="16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0</a:t>
                      </a:r>
                      <a:endParaRPr sz="16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0</a:t>
                      </a:r>
                      <a:endParaRPr sz="1600" b="1" u="none" strike="noStrike" cap="none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0</a:t>
                      </a:r>
                      <a:endParaRPr sz="1600" b="1" u="none" strike="noStrike" cap="none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484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0</a:t>
                      </a:r>
                      <a:endParaRPr sz="16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0</a:t>
                      </a:r>
                      <a:endParaRPr sz="16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1</a:t>
                      </a:r>
                      <a:endParaRPr sz="16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 dirty="0">
                          <a:sym typeface="Calibri"/>
                        </a:rPr>
                        <a:t>0</a:t>
                      </a:r>
                      <a:endParaRPr sz="1600" b="1" dirty="0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1</a:t>
                      </a:r>
                      <a:endParaRPr sz="16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 dirty="0">
                          <a:sym typeface="Calibri"/>
                        </a:rPr>
                        <a:t>1</a:t>
                      </a:r>
                      <a:endParaRPr sz="1600" b="1" u="none" strike="noStrike" cap="none" dirty="0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1</a:t>
                      </a:r>
                      <a:endParaRPr sz="1600" b="1" u="none" strike="noStrike" cap="none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484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0</a:t>
                      </a:r>
                      <a:endParaRPr sz="16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1</a:t>
                      </a:r>
                      <a:endParaRPr sz="16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 dirty="0">
                          <a:sym typeface="Calibri"/>
                        </a:rPr>
                        <a:t>0</a:t>
                      </a:r>
                      <a:endParaRPr sz="1600" b="1" dirty="0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1</a:t>
                      </a:r>
                      <a:endParaRPr sz="16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 dirty="0">
                          <a:sym typeface="Calibri"/>
                        </a:rPr>
                        <a:t>1</a:t>
                      </a:r>
                      <a:endParaRPr sz="1600" b="1" dirty="0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1</a:t>
                      </a:r>
                      <a:endParaRPr sz="1600" b="1" u="none" strike="noStrike" cap="none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1</a:t>
                      </a:r>
                      <a:endParaRPr sz="1600" b="1" u="none" strike="noStrike" cap="none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484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0</a:t>
                      </a:r>
                      <a:endParaRPr sz="16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1</a:t>
                      </a:r>
                      <a:endParaRPr sz="16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1</a:t>
                      </a:r>
                      <a:endParaRPr sz="16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1</a:t>
                      </a:r>
                      <a:endParaRPr sz="16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1</a:t>
                      </a:r>
                      <a:endParaRPr sz="16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 dirty="0">
                          <a:sym typeface="Calibri"/>
                        </a:rPr>
                        <a:t>1</a:t>
                      </a:r>
                      <a:endParaRPr sz="1600" b="1" u="none" strike="noStrike" cap="none" dirty="0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1</a:t>
                      </a:r>
                      <a:endParaRPr sz="1600" b="1" u="none" strike="noStrike" cap="none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484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1</a:t>
                      </a:r>
                      <a:endParaRPr sz="16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0</a:t>
                      </a:r>
                      <a:endParaRPr sz="16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0</a:t>
                      </a:r>
                      <a:endParaRPr sz="16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1</a:t>
                      </a:r>
                      <a:endParaRPr sz="16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0</a:t>
                      </a:r>
                      <a:endParaRPr sz="16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 dirty="0">
                          <a:sym typeface="Calibri"/>
                        </a:rPr>
                        <a:t>1</a:t>
                      </a:r>
                      <a:endParaRPr sz="1600" b="1" u="none" strike="noStrike" cap="none" dirty="0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 dirty="0">
                          <a:sym typeface="Calibri"/>
                        </a:rPr>
                        <a:t>1</a:t>
                      </a:r>
                      <a:endParaRPr sz="1600" b="1" u="none" strike="noStrike" cap="none" dirty="0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484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1</a:t>
                      </a:r>
                      <a:endParaRPr sz="16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0</a:t>
                      </a:r>
                      <a:endParaRPr sz="16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1</a:t>
                      </a:r>
                      <a:endParaRPr sz="16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1</a:t>
                      </a:r>
                      <a:endParaRPr sz="16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1</a:t>
                      </a:r>
                      <a:endParaRPr sz="16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1</a:t>
                      </a:r>
                      <a:endParaRPr sz="1600" b="1" u="none" strike="noStrike" cap="none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 dirty="0">
                          <a:sym typeface="Calibri"/>
                        </a:rPr>
                        <a:t>1</a:t>
                      </a:r>
                      <a:endParaRPr sz="1600" b="1" u="none" strike="noStrike" cap="none" dirty="0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1484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1</a:t>
                      </a:r>
                      <a:endParaRPr sz="16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1</a:t>
                      </a:r>
                      <a:endParaRPr sz="16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0</a:t>
                      </a:r>
                      <a:endParaRPr sz="16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1</a:t>
                      </a:r>
                      <a:endParaRPr sz="16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1</a:t>
                      </a:r>
                      <a:endParaRPr sz="16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1</a:t>
                      </a:r>
                      <a:endParaRPr sz="1600" b="1" u="none" strike="noStrike" cap="none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 dirty="0">
                          <a:sym typeface="Calibri"/>
                        </a:rPr>
                        <a:t>1</a:t>
                      </a:r>
                      <a:endParaRPr sz="1600" b="1" u="none" strike="noStrike" cap="none" dirty="0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1484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1</a:t>
                      </a:r>
                      <a:endParaRPr sz="16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1</a:t>
                      </a:r>
                      <a:endParaRPr sz="16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1</a:t>
                      </a:r>
                      <a:endParaRPr sz="16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1</a:t>
                      </a:r>
                      <a:endParaRPr sz="16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1</a:t>
                      </a:r>
                      <a:endParaRPr sz="16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sym typeface="Calibri"/>
                        </a:rPr>
                        <a:t>1</a:t>
                      </a:r>
                      <a:endParaRPr sz="1600" b="1" u="none" strike="noStrike" cap="none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 dirty="0">
                          <a:sym typeface="Calibri"/>
                        </a:rPr>
                        <a:t>1</a:t>
                      </a:r>
                      <a:endParaRPr sz="1600" b="1" u="none" strike="noStrike" cap="none" dirty="0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5" name="Google Shape;252;p14">
            <a:extLst>
              <a:ext uri="{FF2B5EF4-FFF2-40B4-BE49-F238E27FC236}">
                <a16:creationId xmlns:a16="http://schemas.microsoft.com/office/drawing/2014/main" id="{EB4B1697-D043-74A7-8FED-AA5335F20878}"/>
              </a:ext>
            </a:extLst>
          </p:cNvPr>
          <p:cNvSpPr txBox="1">
            <a:spLocks/>
          </p:cNvSpPr>
          <p:nvPr/>
        </p:nvSpPr>
        <p:spPr>
          <a:xfrm>
            <a:off x="3061264" y="171424"/>
            <a:ext cx="7887644" cy="7341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lt1"/>
              </a:buClr>
              <a:buSzPct val="100000"/>
            </a:pPr>
            <a:r>
              <a:rPr lang="en-US" b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Boolean Algebra - laws</a:t>
            </a:r>
            <a:endParaRPr lang="en-US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17"/>
          <p:cNvSpPr txBox="1">
            <a:spLocks noGrp="1"/>
          </p:cNvSpPr>
          <p:nvPr>
            <p:ph type="body" idx="1"/>
          </p:nvPr>
        </p:nvSpPr>
        <p:spPr>
          <a:xfrm>
            <a:off x="49708" y="1004750"/>
            <a:ext cx="11956762" cy="2418437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t" anchorCtr="0">
            <a:normAutofit lnSpcReduction="10000"/>
          </a:bodyPr>
          <a:lstStyle/>
          <a:p>
            <a:pPr marL="354629" indent="-354629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SzPct val="100000"/>
              <a:buNone/>
            </a:pPr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</a:rPr>
              <a:t>Associative law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604"/>
              </a:spcBef>
              <a:buClr>
                <a:schemeClr val="dk1"/>
              </a:buClr>
              <a:buSzPct val="100000"/>
              <a:buNone/>
            </a:pPr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</a:rPr>
              <a:t>Law 2: </a:t>
            </a: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This law state that ANDing of several variables, the result is the same regardless of the grouping of the variables.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604"/>
              </a:spcBef>
              <a:buClr>
                <a:schemeClr val="dk1"/>
              </a:buClr>
              <a:buSzPct val="100000"/>
              <a:buNone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           </a:t>
            </a:r>
            <a:r>
              <a:rPr lang="en-US" sz="2400" dirty="0" err="1">
                <a:latin typeface="Cambria" panose="02040503050406030204" pitchFamily="18" charset="0"/>
                <a:ea typeface="Cambria" panose="02040503050406030204" pitchFamily="18" charset="0"/>
              </a:rPr>
              <a:t>Eg</a:t>
            </a: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: ((AB).C) =A.(BC)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354629">
              <a:spcBef>
                <a:spcPts val="604"/>
              </a:spcBef>
              <a:buClr>
                <a:schemeClr val="dk1"/>
              </a:buClr>
              <a:buSzPct val="100000"/>
              <a:buNone/>
            </a:pPr>
            <a:endParaRPr b="1" dirty="0"/>
          </a:p>
        </p:txBody>
      </p:sp>
      <p:sp>
        <p:nvSpPr>
          <p:cNvPr id="290" name="Google Shape;290;p17"/>
          <p:cNvSpPr txBox="1">
            <a:spLocks noGrp="1"/>
          </p:cNvSpPr>
          <p:nvPr>
            <p:ph type="ftr" idx="11"/>
          </p:nvPr>
        </p:nvSpPr>
        <p:spPr>
          <a:xfrm>
            <a:off x="2211457" y="6357691"/>
            <a:ext cx="4276324" cy="3288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557" tIns="47267" rIns="94557" bIns="47267" anchor="ctr" anchorCtr="0">
            <a:noAutofit/>
          </a:bodyPr>
          <a:lstStyle/>
          <a:p>
            <a:pPr algn="ctr"/>
            <a:r>
              <a:rPr lang="en-GB" dirty="0"/>
              <a:t>Lecture -1      Introduction to Electronics II</a:t>
            </a:r>
            <a:endParaRPr dirty="0"/>
          </a:p>
        </p:txBody>
      </p:sp>
      <p:graphicFrame>
        <p:nvGraphicFramePr>
          <p:cNvPr id="292" name="Google Shape;292;p17"/>
          <p:cNvGraphicFramePr/>
          <p:nvPr>
            <p:extLst>
              <p:ext uri="{D42A27DB-BD31-4B8C-83A1-F6EECF244321}">
                <p14:modId xmlns:p14="http://schemas.microsoft.com/office/powerpoint/2010/main" val="1936404850"/>
              </p:ext>
            </p:extLst>
          </p:nvPr>
        </p:nvGraphicFramePr>
        <p:xfrm>
          <a:off x="5956853" y="2147856"/>
          <a:ext cx="5607497" cy="3705394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872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4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64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303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303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727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727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36854">
                <a:tc grid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 dirty="0">
                          <a:sym typeface="Calibri"/>
                        </a:rPr>
                        <a:t>Input</a:t>
                      </a:r>
                      <a:endParaRPr sz="1800" b="1" u="none" strike="noStrike" cap="none" dirty="0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 u="none" strike="noStrike" cap="none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Output</a:t>
                      </a:r>
                      <a:endParaRPr sz="1800" b="1" u="none" strike="noStrike" cap="none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6854"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 dirty="0">
                          <a:sym typeface="Calibri"/>
                        </a:rPr>
                        <a:t>A</a:t>
                      </a:r>
                      <a:endParaRPr sz="1800" b="1" u="none" strike="noStrike" cap="none" dirty="0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 anchor="ctr"/>
                </a:tc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B</a:t>
                      </a:r>
                      <a:endParaRPr sz="1800" b="1" u="none" strike="noStrike" cap="none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 anchor="ctr"/>
                </a:tc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C</a:t>
                      </a:r>
                      <a:endParaRPr sz="1800" b="1" u="none" strike="noStrike" cap="none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 anchor="ctr"/>
                </a:tc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AB</a:t>
                      </a:r>
                      <a:endParaRPr sz="1800" b="1" u="none" strike="noStrike" cap="none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 anchor="ctr"/>
                </a:tc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BC</a:t>
                      </a:r>
                      <a:endParaRPr sz="1800" b="1" u="none" strike="noStrike" cap="none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LHS</a:t>
                      </a:r>
                      <a:endParaRPr sz="1800" b="1" u="none" strike="noStrike" cap="none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RHS</a:t>
                      </a:r>
                      <a:endParaRPr sz="1800" b="1" u="none" strike="noStrike" cap="none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85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 dirty="0">
                          <a:sym typeface="Calibri"/>
                        </a:rPr>
                        <a:t>(AB).C</a:t>
                      </a:r>
                      <a:endParaRPr sz="1800" b="1" u="none" strike="noStrike" cap="none" dirty="0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 dirty="0">
                          <a:sym typeface="Calibri"/>
                        </a:rPr>
                        <a:t>A.(BC)</a:t>
                      </a:r>
                      <a:endParaRPr sz="1800" b="1" u="none" strike="noStrike" cap="none" dirty="0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6854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0</a:t>
                      </a:r>
                      <a:endParaRPr sz="18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0</a:t>
                      </a:r>
                      <a:endParaRPr sz="18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0</a:t>
                      </a:r>
                      <a:endParaRPr sz="18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 dirty="0">
                          <a:sym typeface="Calibri"/>
                        </a:rPr>
                        <a:t>0</a:t>
                      </a:r>
                      <a:endParaRPr sz="1800" b="1" dirty="0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0</a:t>
                      </a:r>
                      <a:endParaRPr sz="18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0</a:t>
                      </a:r>
                      <a:endParaRPr sz="1800" b="1" u="none" strike="noStrike" cap="none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0</a:t>
                      </a:r>
                      <a:endParaRPr sz="1800" b="1" u="none" strike="noStrike" cap="none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6854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0</a:t>
                      </a:r>
                      <a:endParaRPr sz="18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0</a:t>
                      </a:r>
                      <a:endParaRPr sz="18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1</a:t>
                      </a:r>
                      <a:endParaRPr sz="18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0</a:t>
                      </a:r>
                      <a:endParaRPr sz="18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0</a:t>
                      </a:r>
                      <a:endParaRPr sz="18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0</a:t>
                      </a:r>
                      <a:endParaRPr sz="1800" b="1" u="none" strike="noStrike" cap="none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0</a:t>
                      </a:r>
                      <a:endParaRPr sz="1800" b="1" u="none" strike="noStrike" cap="none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854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0</a:t>
                      </a:r>
                      <a:endParaRPr sz="18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1</a:t>
                      </a:r>
                      <a:endParaRPr sz="18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0</a:t>
                      </a:r>
                      <a:endParaRPr sz="18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0</a:t>
                      </a:r>
                      <a:endParaRPr sz="18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0</a:t>
                      </a:r>
                      <a:endParaRPr sz="18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 dirty="0">
                          <a:sym typeface="Calibri"/>
                        </a:rPr>
                        <a:t>0</a:t>
                      </a:r>
                      <a:endParaRPr sz="1800" b="1" u="none" strike="noStrike" cap="none" dirty="0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0</a:t>
                      </a:r>
                      <a:endParaRPr sz="1800" b="1" u="none" strike="noStrike" cap="none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854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0</a:t>
                      </a:r>
                      <a:endParaRPr sz="18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1</a:t>
                      </a:r>
                      <a:endParaRPr sz="18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1</a:t>
                      </a:r>
                      <a:endParaRPr sz="18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0</a:t>
                      </a:r>
                      <a:endParaRPr sz="18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1</a:t>
                      </a:r>
                      <a:endParaRPr sz="18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 dirty="0">
                          <a:sym typeface="Calibri"/>
                        </a:rPr>
                        <a:t>0</a:t>
                      </a:r>
                      <a:endParaRPr sz="1800" b="1" u="none" strike="noStrike" cap="none" dirty="0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0</a:t>
                      </a:r>
                      <a:endParaRPr sz="1800" b="1" u="none" strike="noStrike" cap="none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854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1</a:t>
                      </a:r>
                      <a:endParaRPr sz="18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0</a:t>
                      </a:r>
                      <a:endParaRPr sz="18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0</a:t>
                      </a:r>
                      <a:endParaRPr sz="18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0</a:t>
                      </a:r>
                      <a:endParaRPr sz="18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0</a:t>
                      </a:r>
                      <a:endParaRPr sz="18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 dirty="0">
                          <a:sym typeface="Calibri"/>
                        </a:rPr>
                        <a:t>0</a:t>
                      </a:r>
                      <a:endParaRPr sz="1800" b="1" u="none" strike="noStrike" cap="none" dirty="0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 dirty="0">
                          <a:sym typeface="Calibri"/>
                        </a:rPr>
                        <a:t>0</a:t>
                      </a:r>
                      <a:endParaRPr sz="1800" b="1" u="none" strike="noStrike" cap="none" dirty="0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854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1</a:t>
                      </a:r>
                      <a:endParaRPr sz="18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0</a:t>
                      </a:r>
                      <a:endParaRPr sz="18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1</a:t>
                      </a:r>
                      <a:endParaRPr sz="18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0</a:t>
                      </a:r>
                      <a:endParaRPr sz="18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0</a:t>
                      </a:r>
                      <a:endParaRPr sz="18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0</a:t>
                      </a:r>
                      <a:endParaRPr sz="1800" b="1" u="none" strike="noStrike" cap="none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 dirty="0">
                          <a:sym typeface="Calibri"/>
                        </a:rPr>
                        <a:t>0</a:t>
                      </a:r>
                      <a:endParaRPr sz="1800" b="1" u="none" strike="noStrike" cap="none" dirty="0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854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1</a:t>
                      </a:r>
                      <a:endParaRPr sz="18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1</a:t>
                      </a:r>
                      <a:endParaRPr sz="18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0</a:t>
                      </a:r>
                      <a:endParaRPr sz="18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1</a:t>
                      </a:r>
                      <a:endParaRPr sz="18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0</a:t>
                      </a:r>
                      <a:endParaRPr sz="18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0</a:t>
                      </a:r>
                      <a:endParaRPr sz="1800" b="1" u="none" strike="noStrike" cap="none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 dirty="0">
                          <a:sym typeface="Calibri"/>
                        </a:rPr>
                        <a:t>0</a:t>
                      </a:r>
                      <a:endParaRPr sz="1800" b="1" u="none" strike="noStrike" cap="none" dirty="0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854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1</a:t>
                      </a:r>
                      <a:endParaRPr sz="18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1</a:t>
                      </a:r>
                      <a:endParaRPr sz="18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1</a:t>
                      </a:r>
                      <a:endParaRPr sz="18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1</a:t>
                      </a:r>
                      <a:endParaRPr sz="18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1</a:t>
                      </a:r>
                      <a:endParaRPr sz="1800" b="1"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>
                          <a:sym typeface="Calibri"/>
                        </a:rPr>
                        <a:t>1</a:t>
                      </a:r>
                      <a:endParaRPr sz="1800" b="1" u="none" strike="noStrike" cap="none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u="none" strike="noStrike" cap="none" dirty="0">
                          <a:sym typeface="Calibri"/>
                        </a:rPr>
                        <a:t>1</a:t>
                      </a:r>
                      <a:endParaRPr sz="1800" b="1" u="none" strike="noStrike" cap="none" dirty="0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5" name="Google Shape;252;p14">
            <a:extLst>
              <a:ext uri="{FF2B5EF4-FFF2-40B4-BE49-F238E27FC236}">
                <a16:creationId xmlns:a16="http://schemas.microsoft.com/office/drawing/2014/main" id="{129FC539-3330-A0B6-E5A5-8980D6CC9F63}"/>
              </a:ext>
            </a:extLst>
          </p:cNvPr>
          <p:cNvSpPr txBox="1">
            <a:spLocks/>
          </p:cNvSpPr>
          <p:nvPr/>
        </p:nvSpPr>
        <p:spPr>
          <a:xfrm>
            <a:off x="3061264" y="171424"/>
            <a:ext cx="7887644" cy="7341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lt1"/>
              </a:buClr>
              <a:buSzPct val="100000"/>
            </a:pPr>
            <a:r>
              <a:rPr lang="en-US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Boolean Algebra - laws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18"/>
          <p:cNvSpPr txBox="1">
            <a:spLocks noGrp="1"/>
          </p:cNvSpPr>
          <p:nvPr>
            <p:ph type="body" idx="1"/>
          </p:nvPr>
        </p:nvSpPr>
        <p:spPr>
          <a:xfrm>
            <a:off x="164007" y="1310639"/>
            <a:ext cx="12027993" cy="2418437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t" anchorCtr="0">
            <a:normAutofit fontScale="85000" lnSpcReduction="10000"/>
          </a:bodyPr>
          <a:lstStyle/>
          <a:p>
            <a:pPr marL="354629" indent="-354629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SzPct val="100000"/>
              <a:buNone/>
            </a:pPr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</a:rPr>
              <a:t>Distributive law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354629">
              <a:lnSpc>
                <a:spcPct val="150000"/>
              </a:lnSpc>
              <a:spcBef>
                <a:spcPts val="555"/>
              </a:spcBef>
              <a:buClr>
                <a:schemeClr val="dk1"/>
              </a:buClr>
              <a:buSzPct val="100000"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This law state that </a:t>
            </a:r>
            <a:r>
              <a:rPr lang="en-US" sz="2400" dirty="0" err="1">
                <a:latin typeface="Cambria" panose="02040503050406030204" pitchFamily="18" charset="0"/>
                <a:ea typeface="Cambria" panose="02040503050406030204" pitchFamily="18" charset="0"/>
              </a:rPr>
              <a:t>ORing</a:t>
            </a: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 several variables and </a:t>
            </a:r>
            <a:r>
              <a:rPr lang="en-US" sz="2400" dirty="0" err="1">
                <a:latin typeface="Cambria" panose="02040503050406030204" pitchFamily="18" charset="0"/>
                <a:ea typeface="Cambria" panose="02040503050406030204" pitchFamily="18" charset="0"/>
              </a:rPr>
              <a:t>ANding</a:t>
            </a: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 the result with a single variables is equivalent to ANDing the result with a single variable with each of the several variables and then </a:t>
            </a:r>
            <a:r>
              <a:rPr lang="en-US" sz="2400" dirty="0" err="1">
                <a:latin typeface="Cambria" panose="02040503050406030204" pitchFamily="18" charset="0"/>
                <a:ea typeface="Cambria" panose="02040503050406030204" pitchFamily="18" charset="0"/>
              </a:rPr>
              <a:t>ORing</a:t>
            </a: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 the products.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555"/>
              </a:spcBef>
              <a:buClr>
                <a:schemeClr val="dk1"/>
              </a:buClr>
              <a:buSzPct val="100000"/>
              <a:buNone/>
            </a:pPr>
            <a:r>
              <a:rPr lang="en-US" sz="2400" dirty="0" err="1">
                <a:latin typeface="Cambria" panose="02040503050406030204" pitchFamily="18" charset="0"/>
                <a:ea typeface="Cambria" panose="02040503050406030204" pitchFamily="18" charset="0"/>
              </a:rPr>
              <a:t>Eg</a:t>
            </a: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: A.(B+C)=AB+AC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354629">
              <a:spcBef>
                <a:spcPts val="555"/>
              </a:spcBef>
              <a:buClr>
                <a:schemeClr val="dk1"/>
              </a:buClr>
              <a:buSzPct val="100000"/>
              <a:buNone/>
            </a:pPr>
            <a:endParaRPr b="1" dirty="0"/>
          </a:p>
        </p:txBody>
      </p:sp>
      <p:sp>
        <p:nvSpPr>
          <p:cNvPr id="302" name="Google Shape;302;p18"/>
          <p:cNvSpPr txBox="1">
            <a:spLocks noGrp="1"/>
          </p:cNvSpPr>
          <p:nvPr>
            <p:ph type="ftr" idx="11"/>
          </p:nvPr>
        </p:nvSpPr>
        <p:spPr>
          <a:xfrm>
            <a:off x="2577012" y="6467022"/>
            <a:ext cx="4430073" cy="3288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557" tIns="47267" rIns="94557" bIns="47267" anchor="ctr" anchorCtr="0">
            <a:noAutofit/>
          </a:bodyPr>
          <a:lstStyle/>
          <a:p>
            <a:pPr algn="ctr"/>
            <a:r>
              <a:rPr lang="en-GB" dirty="0"/>
              <a:t>Lecture -1      Introduction to Electronics II</a:t>
            </a:r>
            <a:endParaRPr dirty="0"/>
          </a:p>
        </p:txBody>
      </p:sp>
      <p:graphicFrame>
        <p:nvGraphicFramePr>
          <p:cNvPr id="304" name="Google Shape;304;p18"/>
          <p:cNvGraphicFramePr/>
          <p:nvPr>
            <p:extLst>
              <p:ext uri="{D42A27DB-BD31-4B8C-83A1-F6EECF244321}">
                <p14:modId xmlns:p14="http://schemas.microsoft.com/office/powerpoint/2010/main" val="1352423494"/>
              </p:ext>
            </p:extLst>
          </p:nvPr>
        </p:nvGraphicFramePr>
        <p:xfrm>
          <a:off x="3130221" y="2755036"/>
          <a:ext cx="6659820" cy="3551339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8969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26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826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33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5333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9694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9694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9694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322849">
                <a:tc gridSpan="6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 dirty="0">
                          <a:effectLst/>
                          <a:sym typeface="Calibri"/>
                        </a:rPr>
                        <a:t>Input</a:t>
                      </a:r>
                      <a:endParaRPr sz="1600" b="1" u="none" strike="noStrike" cap="none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u="none" strike="noStrike" cap="none" dirty="0"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Output</a:t>
                      </a:r>
                      <a:endParaRPr sz="1600" b="1" u="none" strike="noStrike" cap="none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2849"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A</a:t>
                      </a:r>
                      <a:endParaRPr sz="1600" b="1" u="none" strike="noStrike" cap="none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 anchor="ctr"/>
                </a:tc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B</a:t>
                      </a:r>
                      <a:endParaRPr sz="1600" b="1" u="none" strike="noStrike" cap="none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 anchor="ctr"/>
                </a:tc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 dirty="0">
                          <a:effectLst/>
                          <a:sym typeface="Calibri"/>
                        </a:rPr>
                        <a:t>C</a:t>
                      </a:r>
                      <a:endParaRPr sz="1600" b="1" u="none" strike="noStrike" cap="none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 anchor="ctr"/>
                </a:tc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B+C</a:t>
                      </a:r>
                      <a:endParaRPr sz="1600" b="1" u="none" strike="noStrike" cap="none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 anchor="ctr"/>
                </a:tc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AB</a:t>
                      </a:r>
                      <a:endParaRPr sz="1600" b="1" u="none" strike="noStrike" cap="none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 anchor="ctr"/>
                </a:tc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AC</a:t>
                      </a:r>
                      <a:endParaRPr sz="1600" b="1" u="none" strike="noStrike" cap="none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LHS</a:t>
                      </a:r>
                      <a:endParaRPr sz="1600" b="1" u="none" strike="noStrike" cap="none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RHS</a:t>
                      </a:r>
                      <a:endParaRPr sz="1600" b="1" u="none" strike="noStrike" cap="none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28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A(B+C)</a:t>
                      </a:r>
                      <a:endParaRPr sz="1600" b="1" u="none" strike="noStrike" cap="none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AB+AC</a:t>
                      </a:r>
                      <a:endParaRPr sz="1600" b="1" u="none" strike="noStrike" cap="none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2849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0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0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0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0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0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0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0</a:t>
                      </a:r>
                      <a:endParaRPr sz="1600" b="1" u="none" strike="noStrike" cap="none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0</a:t>
                      </a:r>
                      <a:endParaRPr sz="1600" b="1" u="none" strike="noStrike" cap="none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2849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0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 dirty="0">
                          <a:effectLst/>
                          <a:sym typeface="Calibri"/>
                        </a:rPr>
                        <a:t>0</a:t>
                      </a:r>
                      <a:endParaRPr sz="1600" b="1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1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1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0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0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0</a:t>
                      </a:r>
                      <a:endParaRPr sz="1600" b="1" u="none" strike="noStrike" cap="none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0</a:t>
                      </a:r>
                      <a:endParaRPr sz="1600" b="1" u="none" strike="noStrike" cap="none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2849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0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1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0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1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0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 dirty="0">
                          <a:effectLst/>
                          <a:sym typeface="Calibri"/>
                        </a:rPr>
                        <a:t>0</a:t>
                      </a:r>
                      <a:endParaRPr sz="1600" b="1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0</a:t>
                      </a:r>
                      <a:endParaRPr sz="1600" b="1" u="none" strike="noStrike" cap="none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0</a:t>
                      </a:r>
                      <a:endParaRPr sz="1600" b="1" u="none" strike="noStrike" cap="none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2849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0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1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1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1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0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0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0</a:t>
                      </a:r>
                      <a:endParaRPr sz="1600" b="1" u="none" strike="noStrike" cap="none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0</a:t>
                      </a:r>
                      <a:endParaRPr sz="1600" b="1" u="none" strike="noStrike" cap="none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2849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1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0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0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0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0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0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 dirty="0">
                          <a:effectLst/>
                          <a:sym typeface="Calibri"/>
                        </a:rPr>
                        <a:t>0</a:t>
                      </a:r>
                      <a:endParaRPr sz="1600" b="1" u="none" strike="noStrike" cap="none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0</a:t>
                      </a:r>
                      <a:endParaRPr sz="1600" b="1" u="none" strike="noStrike" cap="none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2849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1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0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1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1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0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1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1</a:t>
                      </a:r>
                      <a:endParaRPr sz="1600" b="1" u="none" strike="noStrike" cap="none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 dirty="0">
                          <a:effectLst/>
                          <a:sym typeface="Calibri"/>
                        </a:rPr>
                        <a:t>1</a:t>
                      </a:r>
                      <a:endParaRPr sz="1600" b="1" u="none" strike="noStrike" cap="none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2849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1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1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0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1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1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0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1</a:t>
                      </a:r>
                      <a:endParaRPr sz="1600" b="1" u="none" strike="noStrike" cap="none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 dirty="0">
                          <a:effectLst/>
                          <a:sym typeface="Calibri"/>
                        </a:rPr>
                        <a:t>1</a:t>
                      </a:r>
                      <a:endParaRPr sz="1600" b="1" u="none" strike="noStrike" cap="none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2849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1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1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1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1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1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1</a:t>
                      </a:r>
                      <a:endParaRPr sz="1600" b="1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>
                          <a:effectLst/>
                          <a:sym typeface="Calibri"/>
                        </a:rPr>
                        <a:t>1</a:t>
                      </a:r>
                      <a:endParaRPr sz="1600" b="1" u="none" strike="noStrike" cap="none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b="1" u="none" strike="noStrike" cap="none" dirty="0">
                          <a:effectLst/>
                          <a:sym typeface="Calibri"/>
                        </a:rPr>
                        <a:t>1</a:t>
                      </a:r>
                      <a:endParaRPr sz="1600" b="1" u="none" strike="noStrike" cap="none" dirty="0"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  <a:cs typeface="Calibri"/>
                        <a:sym typeface="Calibri"/>
                      </a:endParaRPr>
                    </a:p>
                  </a:txBody>
                  <a:tcPr marL="62184" marR="62184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5" name="Google Shape;252;p14">
            <a:extLst>
              <a:ext uri="{FF2B5EF4-FFF2-40B4-BE49-F238E27FC236}">
                <a16:creationId xmlns:a16="http://schemas.microsoft.com/office/drawing/2014/main" id="{760153F3-5243-B1DC-E250-91577D216400}"/>
              </a:ext>
            </a:extLst>
          </p:cNvPr>
          <p:cNvSpPr txBox="1">
            <a:spLocks/>
          </p:cNvSpPr>
          <p:nvPr/>
        </p:nvSpPr>
        <p:spPr>
          <a:xfrm>
            <a:off x="3061264" y="171424"/>
            <a:ext cx="7887644" cy="7341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lt1"/>
              </a:buClr>
              <a:buSzPct val="100000"/>
            </a:pPr>
            <a:r>
              <a:rPr lang="en-US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Boolean Algebra - laws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19"/>
          <p:cNvSpPr txBox="1">
            <a:spLocks noGrp="1"/>
          </p:cNvSpPr>
          <p:nvPr>
            <p:ph type="body" idx="1"/>
          </p:nvPr>
        </p:nvSpPr>
        <p:spPr>
          <a:xfrm>
            <a:off x="253449" y="1608812"/>
            <a:ext cx="11792778" cy="440436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t" anchorCtr="0">
            <a:normAutofit fontScale="92500" lnSpcReduction="20000"/>
          </a:bodyPr>
          <a:lstStyle/>
          <a:p>
            <a:pPr marL="354629" indent="-354629">
              <a:lnSpc>
                <a:spcPct val="150000"/>
              </a:lnSpc>
              <a:spcBef>
                <a:spcPts val="0"/>
              </a:spcBef>
              <a:buClr>
                <a:schemeClr val="dk1"/>
              </a:buClr>
              <a:buSzPct val="100000"/>
              <a:buNone/>
            </a:pPr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</a:rPr>
              <a:t>Rules in Boolean Algebra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just">
              <a:lnSpc>
                <a:spcPct val="150000"/>
              </a:lnSpc>
              <a:spcBef>
                <a:spcPts val="555"/>
              </a:spcBef>
              <a:buClr>
                <a:schemeClr val="dk1"/>
              </a:buClr>
              <a:buSzPct val="100000"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Any single variables (or) function of several variables can have either 1 (or) 0. Its value depends on the Boolean algebra.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just">
              <a:lnSpc>
                <a:spcPct val="150000"/>
              </a:lnSpc>
              <a:spcBef>
                <a:spcPts val="555"/>
              </a:spcBef>
              <a:buClr>
                <a:schemeClr val="dk1"/>
              </a:buClr>
              <a:buSzPct val="100000"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Complement of a variable is represented by a bar (ˉ) or dash (‘ ) over the letter. </a:t>
            </a:r>
            <a:r>
              <a:rPr lang="en-US" sz="2400" dirty="0" err="1">
                <a:latin typeface="Cambria" panose="02040503050406030204" pitchFamily="18" charset="0"/>
                <a:ea typeface="Cambria" panose="02040503050406030204" pitchFamily="18" charset="0"/>
              </a:rPr>
              <a:t>Eg</a:t>
            </a: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: Complement of A=0, is  (or) A’=1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just">
              <a:lnSpc>
                <a:spcPct val="150000"/>
              </a:lnSpc>
              <a:spcBef>
                <a:spcPts val="555"/>
              </a:spcBef>
              <a:buClr>
                <a:schemeClr val="dk1"/>
              </a:buClr>
              <a:buSzPct val="100000"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Logical AND operator of two variables is written by a dot (.) between two variables (or) simply writing together. </a:t>
            </a:r>
            <a:r>
              <a:rPr lang="en-US" sz="2400" dirty="0" err="1">
                <a:latin typeface="Cambria" panose="02040503050406030204" pitchFamily="18" charset="0"/>
                <a:ea typeface="Cambria" panose="02040503050406030204" pitchFamily="18" charset="0"/>
              </a:rPr>
              <a:t>Eg</a:t>
            </a: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: A.B (or) AB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just">
              <a:lnSpc>
                <a:spcPct val="150000"/>
              </a:lnSpc>
              <a:spcBef>
                <a:spcPts val="555"/>
              </a:spcBef>
              <a:buClr>
                <a:schemeClr val="dk1"/>
              </a:buClr>
              <a:buSzPct val="100000"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The logical OR operator of two variables is written by putting a plus (+) sign in between the variables. </a:t>
            </a:r>
            <a:r>
              <a:rPr lang="en-US" sz="2400" dirty="0" err="1">
                <a:latin typeface="Cambria" panose="02040503050406030204" pitchFamily="18" charset="0"/>
                <a:ea typeface="Cambria" panose="02040503050406030204" pitchFamily="18" charset="0"/>
              </a:rPr>
              <a:t>Eg</a:t>
            </a: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: A+B, A+B+C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178428">
              <a:spcBef>
                <a:spcPts val="555"/>
              </a:spcBef>
              <a:buClr>
                <a:schemeClr val="dk1"/>
              </a:buClr>
              <a:buSzPct val="100000"/>
              <a:buNone/>
            </a:pPr>
            <a:endParaRPr dirty="0"/>
          </a:p>
          <a:p>
            <a:pPr marL="354629" indent="-354629">
              <a:spcBef>
                <a:spcPts val="555"/>
              </a:spcBef>
              <a:buClr>
                <a:schemeClr val="dk1"/>
              </a:buClr>
              <a:buSzPct val="100000"/>
              <a:buNone/>
            </a:pPr>
            <a:endParaRPr b="1" dirty="0"/>
          </a:p>
        </p:txBody>
      </p:sp>
      <p:sp>
        <p:nvSpPr>
          <p:cNvPr id="314" name="Google Shape;314;p19"/>
          <p:cNvSpPr txBox="1">
            <a:spLocks noGrp="1"/>
          </p:cNvSpPr>
          <p:nvPr>
            <p:ph type="ftr" idx="11"/>
          </p:nvPr>
        </p:nvSpPr>
        <p:spPr>
          <a:xfrm>
            <a:off x="2765856" y="6357692"/>
            <a:ext cx="4206443" cy="286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557" tIns="47267" rIns="94557" bIns="47267" anchor="ctr" anchorCtr="0">
            <a:noAutofit/>
          </a:bodyPr>
          <a:lstStyle/>
          <a:p>
            <a:pPr algn="ctr"/>
            <a:r>
              <a:rPr lang="en-GB" dirty="0"/>
              <a:t>Lecture -1      Introduction to Electronics II</a:t>
            </a:r>
            <a:endParaRPr dirty="0"/>
          </a:p>
        </p:txBody>
      </p:sp>
      <p:sp>
        <p:nvSpPr>
          <p:cNvPr id="5" name="Google Shape;252;p14">
            <a:extLst>
              <a:ext uri="{FF2B5EF4-FFF2-40B4-BE49-F238E27FC236}">
                <a16:creationId xmlns:a16="http://schemas.microsoft.com/office/drawing/2014/main" id="{C79BE625-B46A-688D-2A33-78254440506A}"/>
              </a:ext>
            </a:extLst>
          </p:cNvPr>
          <p:cNvSpPr txBox="1">
            <a:spLocks/>
          </p:cNvSpPr>
          <p:nvPr/>
        </p:nvSpPr>
        <p:spPr>
          <a:xfrm>
            <a:off x="3061264" y="171424"/>
            <a:ext cx="7887644" cy="7341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lt1"/>
              </a:buClr>
              <a:buSzPct val="100000"/>
            </a:pPr>
            <a:r>
              <a:rPr lang="en-US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Boolean Algebra - laws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20"/>
          <p:cNvSpPr txBox="1">
            <a:spLocks noGrp="1"/>
          </p:cNvSpPr>
          <p:nvPr>
            <p:ph type="title"/>
          </p:nvPr>
        </p:nvSpPr>
        <p:spPr>
          <a:xfrm>
            <a:off x="3215321" y="372719"/>
            <a:ext cx="7887644" cy="7341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ctr" anchorCtr="0">
            <a:normAutofit/>
          </a:bodyPr>
          <a:lstStyle/>
          <a:p>
            <a:pPr>
              <a:spcBef>
                <a:spcPts val="0"/>
              </a:spcBef>
              <a:buClr>
                <a:schemeClr val="lt1"/>
              </a:buClr>
              <a:buSzPct val="100000"/>
            </a:pPr>
            <a:r>
              <a:rPr lang="en-US" sz="3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Boolean Algebra - Rules</a:t>
            </a:r>
            <a:endParaRPr sz="3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24" name="Google Shape;324;p20"/>
          <p:cNvSpPr txBox="1">
            <a:spLocks noGrp="1"/>
          </p:cNvSpPr>
          <p:nvPr>
            <p:ph type="body" idx="1"/>
          </p:nvPr>
        </p:nvSpPr>
        <p:spPr>
          <a:xfrm>
            <a:off x="601318" y="1375243"/>
            <a:ext cx="11246126" cy="5251466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t" anchorCtr="0">
            <a:normAutofit/>
          </a:bodyPr>
          <a:lstStyle/>
          <a:p>
            <a:pPr marL="0" indent="0">
              <a:spcBef>
                <a:spcPts val="0"/>
              </a:spcBef>
              <a:buClr>
                <a:schemeClr val="dk1"/>
              </a:buClr>
              <a:buSzPct val="100000"/>
              <a:buNone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The logical OR operator in Boolean algebra gives following results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815738" lvl="1" indent="-342900">
              <a:spcBef>
                <a:spcPts val="537"/>
              </a:spcBef>
              <a:buClr>
                <a:schemeClr val="dk1"/>
              </a:buClr>
              <a:buSzPct val="100000"/>
            </a:pP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0+0=0 </a:t>
            </a:r>
            <a:endParaRPr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815738" lvl="1" indent="-342900">
              <a:spcBef>
                <a:spcPts val="537"/>
              </a:spcBef>
              <a:buClr>
                <a:schemeClr val="dk1"/>
              </a:buClr>
              <a:buSzPct val="100000"/>
            </a:pP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0+1= 1</a:t>
            </a:r>
            <a:endParaRPr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815738" lvl="1" indent="-342900">
              <a:spcBef>
                <a:spcPts val="537"/>
              </a:spcBef>
              <a:buClr>
                <a:schemeClr val="dk1"/>
              </a:buClr>
              <a:buSzPct val="100000"/>
            </a:pP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1+0 = 1</a:t>
            </a:r>
            <a:endParaRPr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815738" lvl="1" indent="-342900">
              <a:spcBef>
                <a:spcPts val="537"/>
              </a:spcBef>
              <a:buClr>
                <a:schemeClr val="dk1"/>
              </a:buClr>
              <a:buSzPct val="100000"/>
            </a:pP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1+1=1</a:t>
            </a:r>
            <a:endParaRPr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spcBef>
                <a:spcPts val="604"/>
              </a:spcBef>
              <a:buClr>
                <a:schemeClr val="dk1"/>
              </a:buClr>
              <a:buSzPct val="100000"/>
              <a:buNone/>
            </a:pPr>
            <a:endParaRPr lang="en-US"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spcBef>
                <a:spcPts val="604"/>
              </a:spcBef>
              <a:buClr>
                <a:schemeClr val="dk1"/>
              </a:buClr>
              <a:buSzPct val="100000"/>
              <a:buNone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The logical AND operator in Boolean algebra gives following results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815738" lvl="1" indent="-342900">
              <a:spcBef>
                <a:spcPts val="537"/>
              </a:spcBef>
              <a:buClr>
                <a:schemeClr val="dk1"/>
              </a:buClr>
              <a:buSzPct val="100000"/>
            </a:pP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0×0=0 </a:t>
            </a:r>
            <a:endParaRPr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815738" lvl="1" indent="-342900">
              <a:spcBef>
                <a:spcPts val="537"/>
              </a:spcBef>
              <a:buClr>
                <a:schemeClr val="dk1"/>
              </a:buClr>
              <a:buSzPct val="100000"/>
            </a:pP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0×1= 0</a:t>
            </a:r>
            <a:endParaRPr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815738" lvl="1" indent="-342900">
              <a:spcBef>
                <a:spcPts val="537"/>
              </a:spcBef>
              <a:buClr>
                <a:schemeClr val="dk1"/>
              </a:buClr>
              <a:buSzPct val="100000"/>
            </a:pP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1×0= 0</a:t>
            </a:r>
            <a:endParaRPr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815738" lvl="1" indent="-342900">
              <a:spcBef>
                <a:spcPts val="537"/>
              </a:spcBef>
              <a:buClr>
                <a:schemeClr val="dk1"/>
              </a:buClr>
              <a:buSzPct val="100000"/>
            </a:pP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1×1=1</a:t>
            </a:r>
            <a:endParaRPr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162881">
              <a:spcBef>
                <a:spcPts val="604"/>
              </a:spcBef>
              <a:buClr>
                <a:schemeClr val="dk1"/>
              </a:buClr>
              <a:buSzPct val="100000"/>
              <a:buNone/>
            </a:pPr>
            <a:endParaRPr dirty="0"/>
          </a:p>
          <a:p>
            <a:pPr marL="354629" indent="-162881">
              <a:spcBef>
                <a:spcPts val="604"/>
              </a:spcBef>
              <a:buClr>
                <a:schemeClr val="dk1"/>
              </a:buClr>
              <a:buSzPct val="100000"/>
              <a:buNone/>
            </a:pPr>
            <a:endParaRPr dirty="0"/>
          </a:p>
          <a:p>
            <a:pPr marL="354629" indent="-162881">
              <a:spcBef>
                <a:spcPts val="604"/>
              </a:spcBef>
              <a:buClr>
                <a:schemeClr val="dk1"/>
              </a:buClr>
              <a:buSzPct val="100000"/>
              <a:buNone/>
            </a:pPr>
            <a:endParaRPr dirty="0"/>
          </a:p>
          <a:p>
            <a:pPr marL="354629" indent="-354629">
              <a:spcBef>
                <a:spcPts val="604"/>
              </a:spcBef>
              <a:buClr>
                <a:schemeClr val="dk1"/>
              </a:buClr>
              <a:buSzPct val="100000"/>
              <a:buNone/>
            </a:pPr>
            <a:endParaRPr b="1" dirty="0"/>
          </a:p>
        </p:txBody>
      </p:sp>
      <p:sp>
        <p:nvSpPr>
          <p:cNvPr id="325" name="Google Shape;325;p20"/>
          <p:cNvSpPr txBox="1">
            <a:spLocks noGrp="1"/>
          </p:cNvSpPr>
          <p:nvPr>
            <p:ph type="ftr" idx="11"/>
          </p:nvPr>
        </p:nvSpPr>
        <p:spPr>
          <a:xfrm>
            <a:off x="2765857" y="6357691"/>
            <a:ext cx="4335652" cy="3733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557" tIns="47267" rIns="94557" bIns="47267" anchor="ctr" anchorCtr="0">
            <a:noAutofit/>
          </a:bodyPr>
          <a:lstStyle/>
          <a:p>
            <a:pPr algn="ctr"/>
            <a:r>
              <a:rPr lang="en-GB" dirty="0"/>
              <a:t>Lecture -1      Introduction to Electronics II</a:t>
            </a:r>
            <a:endParaRPr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E5E8ACD-B819-4BD8-8035-73F41D382F0C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3937000" y="635952"/>
            <a:ext cx="8255000" cy="635000"/>
          </a:xfrm>
          <a:prstGeom prst="rect">
            <a:avLst/>
          </a:prstGeom>
          <a:solidFill>
            <a:srgbClr val="FF0000">
              <a:alpha val="70000"/>
              <a:alpha val="0"/>
            </a:srgbClr>
          </a:solidFill>
          <a:ln w="0" cap="flat" cmpd="sng" algn="ctr">
            <a:solidFill>
              <a:srgbClr val="4472C4">
                <a:shade val="50000"/>
                <a:alpha val="70000"/>
                <a:alpha val="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21"/>
          <p:cNvSpPr txBox="1">
            <a:spLocks noGrp="1"/>
          </p:cNvSpPr>
          <p:nvPr>
            <p:ph type="body" idx="1"/>
          </p:nvPr>
        </p:nvSpPr>
        <p:spPr>
          <a:xfrm>
            <a:off x="258417" y="1512711"/>
            <a:ext cx="12192000" cy="123377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t" anchorCtr="0">
            <a:normAutofit/>
          </a:bodyPr>
          <a:lstStyle/>
          <a:p>
            <a:pPr marL="0" indent="0">
              <a:spcBef>
                <a:spcPts val="0"/>
              </a:spcBef>
              <a:buClr>
                <a:schemeClr val="dk1"/>
              </a:buClr>
              <a:buSzPts val="3600"/>
              <a:buNone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The NOT Operator in the Boolean algebra with variables having either 0 (or) 1 gives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354629">
              <a:spcBef>
                <a:spcPts val="653"/>
              </a:spcBef>
              <a:buClr>
                <a:schemeClr val="dk1"/>
              </a:buClr>
              <a:buSzPts val="3600"/>
              <a:buNone/>
            </a:pPr>
            <a:endParaRPr dirty="0"/>
          </a:p>
          <a:p>
            <a:pPr marL="354629" indent="-147334">
              <a:spcBef>
                <a:spcPts val="653"/>
              </a:spcBef>
              <a:buClr>
                <a:schemeClr val="dk1"/>
              </a:buClr>
              <a:buSzPts val="3600"/>
              <a:buNone/>
            </a:pPr>
            <a:endParaRPr dirty="0"/>
          </a:p>
          <a:p>
            <a:pPr marL="354629" indent="-147334">
              <a:spcBef>
                <a:spcPts val="653"/>
              </a:spcBef>
              <a:buClr>
                <a:schemeClr val="dk1"/>
              </a:buClr>
              <a:buSzPts val="3600"/>
              <a:buNone/>
            </a:pPr>
            <a:endParaRPr dirty="0"/>
          </a:p>
          <a:p>
            <a:pPr marL="354629" indent="-147334">
              <a:spcBef>
                <a:spcPts val="653"/>
              </a:spcBef>
              <a:buClr>
                <a:schemeClr val="dk1"/>
              </a:buClr>
              <a:buSzPts val="3600"/>
              <a:buNone/>
            </a:pPr>
            <a:endParaRPr dirty="0"/>
          </a:p>
          <a:p>
            <a:pPr marL="354629" indent="-354629">
              <a:spcBef>
                <a:spcPts val="653"/>
              </a:spcBef>
              <a:buClr>
                <a:schemeClr val="dk1"/>
              </a:buClr>
              <a:buSzPts val="3600"/>
              <a:buNone/>
            </a:pPr>
            <a:endParaRPr b="1" dirty="0"/>
          </a:p>
        </p:txBody>
      </p:sp>
      <p:sp>
        <p:nvSpPr>
          <p:cNvPr id="336" name="Google Shape;336;p21"/>
          <p:cNvSpPr txBox="1">
            <a:spLocks noGrp="1"/>
          </p:cNvSpPr>
          <p:nvPr>
            <p:ph type="ftr" idx="11"/>
          </p:nvPr>
        </p:nvSpPr>
        <p:spPr>
          <a:xfrm>
            <a:off x="2765856" y="6357691"/>
            <a:ext cx="4340621" cy="2518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557" tIns="47267" rIns="94557" bIns="47267" anchor="ctr" anchorCtr="0">
            <a:noAutofit/>
          </a:bodyPr>
          <a:lstStyle/>
          <a:p>
            <a:pPr algn="ctr"/>
            <a:r>
              <a:rPr lang="en-GB" dirty="0"/>
              <a:t>Lecture -1      Introduction to Electronics II</a:t>
            </a:r>
            <a:endParaRPr dirty="0"/>
          </a:p>
        </p:txBody>
      </p:sp>
      <p:pic>
        <p:nvPicPr>
          <p:cNvPr id="338" name="Google Shape;338;p21" descr="Rules 1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60455" y="2841359"/>
            <a:ext cx="1338420" cy="197414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Google Shape;323;p20">
            <a:extLst>
              <a:ext uri="{FF2B5EF4-FFF2-40B4-BE49-F238E27FC236}">
                <a16:creationId xmlns:a16="http://schemas.microsoft.com/office/drawing/2014/main" id="{CA568800-F899-4AAB-155E-BF56F21FE0C1}"/>
              </a:ext>
            </a:extLst>
          </p:cNvPr>
          <p:cNvSpPr txBox="1">
            <a:spLocks/>
          </p:cNvSpPr>
          <p:nvPr/>
        </p:nvSpPr>
        <p:spPr>
          <a:xfrm>
            <a:off x="3215321" y="372719"/>
            <a:ext cx="7887644" cy="7341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lt1"/>
              </a:buClr>
              <a:buSzPct val="100000"/>
            </a:pPr>
            <a:r>
              <a:rPr lang="en-US" sz="3400" b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Boolean Algebra - Rules</a:t>
            </a:r>
            <a:endParaRPr lang="en-US" sz="3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22"/>
          <p:cNvSpPr txBox="1">
            <a:spLocks noGrp="1"/>
          </p:cNvSpPr>
          <p:nvPr>
            <p:ph type="body" idx="1"/>
          </p:nvPr>
        </p:nvSpPr>
        <p:spPr>
          <a:xfrm>
            <a:off x="1187737" y="1251003"/>
            <a:ext cx="10649767" cy="5251466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t" anchorCtr="0">
            <a:normAutofit/>
          </a:bodyPr>
          <a:lstStyle/>
          <a:p>
            <a:pPr marL="0" indent="0">
              <a:spcBef>
                <a:spcPts val="0"/>
              </a:spcBef>
              <a:buClr>
                <a:schemeClr val="dk1"/>
              </a:buClr>
              <a:buSzPct val="100000"/>
              <a:buNone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The following rules are formulated from the above statement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spcBef>
                <a:spcPts val="604"/>
              </a:spcBef>
              <a:buClr>
                <a:schemeClr val="dk1"/>
              </a:buClr>
              <a:buSzPct val="100000"/>
              <a:buNone/>
            </a:pPr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</a:rPr>
              <a:t>Rule 1: 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354629">
              <a:spcBef>
                <a:spcPts val="604"/>
              </a:spcBef>
              <a:buClr>
                <a:schemeClr val="dk1"/>
              </a:buClr>
              <a:buSzPct val="100000"/>
              <a:buNone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		0+A=A (or) A+0=A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354629">
              <a:spcBef>
                <a:spcPts val="604"/>
              </a:spcBef>
              <a:buClr>
                <a:schemeClr val="dk1"/>
              </a:buClr>
              <a:buSzPct val="100000"/>
              <a:buNone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		(</a:t>
            </a:r>
            <a:r>
              <a:rPr lang="en-US" sz="2400" dirty="0" err="1">
                <a:latin typeface="Cambria" panose="02040503050406030204" pitchFamily="18" charset="0"/>
                <a:ea typeface="Cambria" panose="02040503050406030204" pitchFamily="18" charset="0"/>
              </a:rPr>
              <a:t>ie</a:t>
            </a: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) 0+0=0 ;  0+1=1 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spcBef>
                <a:spcPts val="604"/>
              </a:spcBef>
              <a:buClr>
                <a:schemeClr val="dk1"/>
              </a:buClr>
              <a:buSzPct val="100000"/>
              <a:buNone/>
            </a:pPr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</a:rPr>
              <a:t>Rule 2: 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354629">
              <a:spcBef>
                <a:spcPts val="604"/>
              </a:spcBef>
              <a:buClr>
                <a:schemeClr val="dk1"/>
              </a:buClr>
              <a:buSzPct val="100000"/>
              <a:buNone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		1+A=1 (or) A+1=1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354629">
              <a:spcBef>
                <a:spcPts val="604"/>
              </a:spcBef>
              <a:buClr>
                <a:schemeClr val="dk1"/>
              </a:buClr>
              <a:buSzPct val="100000"/>
              <a:buNone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		(</a:t>
            </a:r>
            <a:r>
              <a:rPr lang="en-US" sz="2400" dirty="0" err="1">
                <a:latin typeface="Cambria" panose="02040503050406030204" pitchFamily="18" charset="0"/>
                <a:ea typeface="Cambria" panose="02040503050406030204" pitchFamily="18" charset="0"/>
              </a:rPr>
              <a:t>ie</a:t>
            </a: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) 1+0=1 ;  1+1=1 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spcBef>
                <a:spcPts val="604"/>
              </a:spcBef>
              <a:buClr>
                <a:schemeClr val="dk1"/>
              </a:buClr>
              <a:buSzPct val="100000"/>
              <a:buNone/>
            </a:pPr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</a:rPr>
              <a:t>Rule 3: 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354629">
              <a:spcBef>
                <a:spcPts val="604"/>
              </a:spcBef>
              <a:buClr>
                <a:schemeClr val="dk1"/>
              </a:buClr>
              <a:buSzPct val="100000"/>
              <a:buNone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		A+A=A 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354629">
              <a:spcBef>
                <a:spcPts val="604"/>
              </a:spcBef>
              <a:buClr>
                <a:schemeClr val="dk1"/>
              </a:buClr>
              <a:buSzPct val="100000"/>
              <a:buNone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		(</a:t>
            </a:r>
            <a:r>
              <a:rPr lang="en-US" sz="2400" dirty="0" err="1">
                <a:latin typeface="Cambria" panose="02040503050406030204" pitchFamily="18" charset="0"/>
                <a:ea typeface="Cambria" panose="02040503050406030204" pitchFamily="18" charset="0"/>
              </a:rPr>
              <a:t>ie</a:t>
            </a: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) 0+0=0 ;  1+1=1 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768362" lvl="1" indent="-295524">
              <a:spcBef>
                <a:spcPts val="537"/>
              </a:spcBef>
              <a:buClr>
                <a:schemeClr val="dk1"/>
              </a:buClr>
              <a:buSzPct val="100000"/>
              <a:buNone/>
            </a:pPr>
            <a:endParaRPr dirty="0"/>
          </a:p>
          <a:p>
            <a:pPr marL="354629" indent="-162881">
              <a:spcBef>
                <a:spcPts val="604"/>
              </a:spcBef>
              <a:buClr>
                <a:schemeClr val="dk1"/>
              </a:buClr>
              <a:buSzPct val="100000"/>
              <a:buNone/>
            </a:pPr>
            <a:endParaRPr dirty="0"/>
          </a:p>
          <a:p>
            <a:pPr marL="354629" indent="-162881">
              <a:spcBef>
                <a:spcPts val="604"/>
              </a:spcBef>
              <a:buClr>
                <a:schemeClr val="dk1"/>
              </a:buClr>
              <a:buSzPct val="100000"/>
              <a:buNone/>
            </a:pPr>
            <a:endParaRPr dirty="0"/>
          </a:p>
          <a:p>
            <a:pPr marL="354629" indent="-162881">
              <a:spcBef>
                <a:spcPts val="604"/>
              </a:spcBef>
              <a:buClr>
                <a:schemeClr val="dk1"/>
              </a:buClr>
              <a:buSzPct val="100000"/>
              <a:buNone/>
            </a:pPr>
            <a:endParaRPr dirty="0"/>
          </a:p>
          <a:p>
            <a:pPr marL="354629" indent="-354629">
              <a:spcBef>
                <a:spcPts val="604"/>
              </a:spcBef>
              <a:buClr>
                <a:schemeClr val="dk1"/>
              </a:buClr>
              <a:buSzPct val="100000"/>
              <a:buNone/>
            </a:pPr>
            <a:endParaRPr b="1" dirty="0"/>
          </a:p>
        </p:txBody>
      </p:sp>
      <p:sp>
        <p:nvSpPr>
          <p:cNvPr id="348" name="Google Shape;348;p22"/>
          <p:cNvSpPr txBox="1">
            <a:spLocks noGrp="1"/>
          </p:cNvSpPr>
          <p:nvPr>
            <p:ph type="ftr" idx="11"/>
          </p:nvPr>
        </p:nvSpPr>
        <p:spPr>
          <a:xfrm>
            <a:off x="2765856" y="6357692"/>
            <a:ext cx="4206443" cy="3462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557" tIns="47267" rIns="94557" bIns="47267" anchor="ctr" anchorCtr="0">
            <a:noAutofit/>
          </a:bodyPr>
          <a:lstStyle/>
          <a:p>
            <a:pPr algn="ctr"/>
            <a:r>
              <a:rPr lang="en-GB" dirty="0"/>
              <a:t>Lecture -1      Introduction to Electronics II</a:t>
            </a:r>
            <a:endParaRPr dirty="0"/>
          </a:p>
        </p:txBody>
      </p:sp>
      <p:sp>
        <p:nvSpPr>
          <p:cNvPr id="5" name="Google Shape;323;p20">
            <a:extLst>
              <a:ext uri="{FF2B5EF4-FFF2-40B4-BE49-F238E27FC236}">
                <a16:creationId xmlns:a16="http://schemas.microsoft.com/office/drawing/2014/main" id="{5C0C432D-1DA5-2022-270E-57EDB54689FA}"/>
              </a:ext>
            </a:extLst>
          </p:cNvPr>
          <p:cNvSpPr txBox="1">
            <a:spLocks/>
          </p:cNvSpPr>
          <p:nvPr/>
        </p:nvSpPr>
        <p:spPr>
          <a:xfrm>
            <a:off x="3215321" y="372719"/>
            <a:ext cx="7887644" cy="7341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lt1"/>
              </a:buClr>
              <a:buSzPct val="100000"/>
            </a:pPr>
            <a:r>
              <a:rPr lang="en-US" sz="3400" b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Boolean Algebra - Rules</a:t>
            </a:r>
            <a:endParaRPr lang="en-US" sz="3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23"/>
          <p:cNvSpPr txBox="1">
            <a:spLocks noGrp="1"/>
          </p:cNvSpPr>
          <p:nvPr>
            <p:ph type="body" idx="1"/>
          </p:nvPr>
        </p:nvSpPr>
        <p:spPr>
          <a:xfrm>
            <a:off x="2047472" y="1701544"/>
            <a:ext cx="8723221" cy="5251466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t" anchorCtr="0">
            <a:normAutofit/>
          </a:bodyPr>
          <a:lstStyle/>
          <a:p>
            <a:pPr marL="354629" indent="-354629">
              <a:spcBef>
                <a:spcPts val="0"/>
              </a:spcBef>
              <a:buClr>
                <a:schemeClr val="dk1"/>
              </a:buClr>
              <a:buSzPts val="3600"/>
              <a:buNone/>
            </a:pPr>
            <a:r>
              <a:rPr lang="en-US" dirty="0"/>
              <a:t>		</a:t>
            </a:r>
            <a:endParaRPr dirty="0"/>
          </a:p>
          <a:p>
            <a:pPr marL="354629" indent="-354629">
              <a:spcBef>
                <a:spcPts val="653"/>
              </a:spcBef>
              <a:buClr>
                <a:schemeClr val="dk1"/>
              </a:buClr>
              <a:buSzPts val="3600"/>
              <a:buNone/>
            </a:pP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354629">
              <a:spcBef>
                <a:spcPts val="653"/>
              </a:spcBef>
              <a:buClr>
                <a:schemeClr val="dk1"/>
              </a:buClr>
              <a:buSzPts val="3600"/>
              <a:buNone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0+1=1 (or) 1+0=1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spcBef>
                <a:spcPts val="653"/>
              </a:spcBef>
              <a:buClr>
                <a:schemeClr val="dk1"/>
              </a:buClr>
              <a:buSzPts val="3600"/>
              <a:buNone/>
            </a:pPr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</a:rPr>
              <a:t>Rule 5: 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354629">
              <a:spcBef>
                <a:spcPts val="653"/>
              </a:spcBef>
              <a:buClr>
                <a:schemeClr val="dk1"/>
              </a:buClr>
              <a:buSzPts val="3600"/>
              <a:buNone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0.A=0 (or) A.0=0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354629">
              <a:spcBef>
                <a:spcPts val="653"/>
              </a:spcBef>
              <a:buClr>
                <a:schemeClr val="dk1"/>
              </a:buClr>
              <a:buSzPts val="3600"/>
              <a:buNone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0.0=0 ;  0.1=0 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spcBef>
                <a:spcPts val="653"/>
              </a:spcBef>
              <a:buClr>
                <a:schemeClr val="dk1"/>
              </a:buClr>
              <a:buSzPts val="3600"/>
              <a:buNone/>
            </a:pPr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</a:rPr>
              <a:t>Rule 6: 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354629">
              <a:spcBef>
                <a:spcPts val="653"/>
              </a:spcBef>
              <a:buClr>
                <a:schemeClr val="dk1"/>
              </a:buClr>
              <a:buSzPts val="3600"/>
              <a:buNone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1.A=A (or) A.1=A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354629">
              <a:spcBef>
                <a:spcPts val="653"/>
              </a:spcBef>
              <a:buClr>
                <a:schemeClr val="dk1"/>
              </a:buClr>
              <a:buSzPts val="3600"/>
              <a:buNone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1.0=0 ;  1.1=1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147334">
              <a:spcBef>
                <a:spcPts val="653"/>
              </a:spcBef>
              <a:buClr>
                <a:schemeClr val="dk1"/>
              </a:buClr>
              <a:buSzPts val="3600"/>
              <a:buNone/>
            </a:pPr>
            <a:endParaRPr dirty="0"/>
          </a:p>
          <a:p>
            <a:pPr marL="354629" indent="-147334">
              <a:spcBef>
                <a:spcPts val="653"/>
              </a:spcBef>
              <a:buClr>
                <a:schemeClr val="dk1"/>
              </a:buClr>
              <a:buSzPts val="3600"/>
              <a:buNone/>
            </a:pPr>
            <a:endParaRPr dirty="0"/>
          </a:p>
          <a:p>
            <a:pPr marL="354629" indent="-147334">
              <a:spcBef>
                <a:spcPts val="653"/>
              </a:spcBef>
              <a:buClr>
                <a:schemeClr val="dk1"/>
              </a:buClr>
              <a:buSzPts val="3600"/>
              <a:buNone/>
            </a:pPr>
            <a:endParaRPr dirty="0"/>
          </a:p>
          <a:p>
            <a:pPr marL="354629" indent="-354629">
              <a:spcBef>
                <a:spcPts val="653"/>
              </a:spcBef>
              <a:buClr>
                <a:schemeClr val="dk1"/>
              </a:buClr>
              <a:buSzPts val="3600"/>
              <a:buNone/>
            </a:pPr>
            <a:endParaRPr b="1" dirty="0"/>
          </a:p>
        </p:txBody>
      </p:sp>
      <p:sp>
        <p:nvSpPr>
          <p:cNvPr id="359" name="Google Shape;359;p23"/>
          <p:cNvSpPr txBox="1">
            <a:spLocks noGrp="1"/>
          </p:cNvSpPr>
          <p:nvPr>
            <p:ph type="ftr" idx="11"/>
          </p:nvPr>
        </p:nvSpPr>
        <p:spPr>
          <a:xfrm>
            <a:off x="2449995" y="6307997"/>
            <a:ext cx="4475107" cy="2418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557" tIns="47267" rIns="94557" bIns="47267" anchor="ctr" anchorCtr="0">
            <a:noAutofit/>
          </a:bodyPr>
          <a:lstStyle/>
          <a:p>
            <a:pPr algn="ctr"/>
            <a:r>
              <a:rPr lang="en-GB" dirty="0"/>
              <a:t>Lecture -1      Introduction to Electronics II</a:t>
            </a:r>
            <a:endParaRPr dirty="0"/>
          </a:p>
        </p:txBody>
      </p:sp>
      <p:pic>
        <p:nvPicPr>
          <p:cNvPr id="361" name="Google Shape;361;p23" descr="Rules 2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17046" y="1851847"/>
            <a:ext cx="3140754" cy="73416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Google Shape;323;p20">
            <a:extLst>
              <a:ext uri="{FF2B5EF4-FFF2-40B4-BE49-F238E27FC236}">
                <a16:creationId xmlns:a16="http://schemas.microsoft.com/office/drawing/2014/main" id="{BEBB9BA3-AAF9-EE32-492E-3124ACCF3A19}"/>
              </a:ext>
            </a:extLst>
          </p:cNvPr>
          <p:cNvSpPr txBox="1">
            <a:spLocks/>
          </p:cNvSpPr>
          <p:nvPr/>
        </p:nvSpPr>
        <p:spPr>
          <a:xfrm>
            <a:off x="3150716" y="181057"/>
            <a:ext cx="7887644" cy="7341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lt1"/>
              </a:buClr>
              <a:buSzPct val="100000"/>
            </a:pPr>
            <a:r>
              <a:rPr lang="en-US" sz="3400" b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Boolean Algebra - Rules</a:t>
            </a:r>
            <a:endParaRPr lang="en-US" sz="3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24"/>
          <p:cNvSpPr txBox="1">
            <a:spLocks noGrp="1"/>
          </p:cNvSpPr>
          <p:nvPr>
            <p:ph type="body" idx="1"/>
          </p:nvPr>
        </p:nvSpPr>
        <p:spPr>
          <a:xfrm>
            <a:off x="1734390" y="734169"/>
            <a:ext cx="8723221" cy="5251466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t" anchorCtr="0">
            <a:normAutofit/>
          </a:bodyPr>
          <a:lstStyle/>
          <a:p>
            <a:pPr marL="768362" lvl="1" indent="-295524">
              <a:spcBef>
                <a:spcPts val="0"/>
              </a:spcBef>
              <a:buClr>
                <a:schemeClr val="dk1"/>
              </a:buClr>
              <a:buSzPts val="3200"/>
              <a:buNone/>
            </a:pPr>
            <a:endParaRPr/>
          </a:p>
          <a:p>
            <a:pPr marL="354629" indent="-147334">
              <a:spcBef>
                <a:spcPts val="653"/>
              </a:spcBef>
              <a:buClr>
                <a:schemeClr val="dk1"/>
              </a:buClr>
              <a:buSzPts val="3600"/>
              <a:buNone/>
            </a:pPr>
            <a:endParaRPr/>
          </a:p>
          <a:p>
            <a:pPr marL="354629" indent="-147334">
              <a:spcBef>
                <a:spcPts val="653"/>
              </a:spcBef>
              <a:buClr>
                <a:schemeClr val="dk1"/>
              </a:buClr>
              <a:buSzPts val="3600"/>
              <a:buNone/>
            </a:pPr>
            <a:endParaRPr/>
          </a:p>
          <a:p>
            <a:pPr marL="354629" indent="-147334">
              <a:spcBef>
                <a:spcPts val="653"/>
              </a:spcBef>
              <a:buClr>
                <a:schemeClr val="dk1"/>
              </a:buClr>
              <a:buSzPts val="3600"/>
              <a:buNone/>
            </a:pPr>
            <a:endParaRPr/>
          </a:p>
          <a:p>
            <a:pPr marL="354629" indent="-354629">
              <a:spcBef>
                <a:spcPts val="653"/>
              </a:spcBef>
              <a:buClr>
                <a:schemeClr val="dk1"/>
              </a:buClr>
              <a:buSzPts val="3600"/>
              <a:buNone/>
            </a:pPr>
            <a:endParaRPr b="1"/>
          </a:p>
        </p:txBody>
      </p:sp>
      <p:sp>
        <p:nvSpPr>
          <p:cNvPr id="371" name="Google Shape;371;p24"/>
          <p:cNvSpPr txBox="1">
            <a:spLocks noGrp="1"/>
          </p:cNvSpPr>
          <p:nvPr>
            <p:ph type="ftr" idx="11"/>
          </p:nvPr>
        </p:nvSpPr>
        <p:spPr>
          <a:xfrm>
            <a:off x="2271092" y="6415946"/>
            <a:ext cx="4390624" cy="3462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557" tIns="47267" rIns="94557" bIns="47267" anchor="ctr" anchorCtr="0">
            <a:noAutofit/>
          </a:bodyPr>
          <a:lstStyle/>
          <a:p>
            <a:pPr algn="ctr"/>
            <a:r>
              <a:rPr lang="en-GB" dirty="0"/>
              <a:t>Lecture -1      Introduction to Electronics II</a:t>
            </a:r>
            <a:endParaRPr dirty="0"/>
          </a:p>
        </p:txBody>
      </p:sp>
      <p:pic>
        <p:nvPicPr>
          <p:cNvPr id="373" name="Google Shape;373;p24" descr="Rules 3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80766" y="1537198"/>
            <a:ext cx="4295895" cy="445906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Google Shape;323;p20">
            <a:extLst>
              <a:ext uri="{FF2B5EF4-FFF2-40B4-BE49-F238E27FC236}">
                <a16:creationId xmlns:a16="http://schemas.microsoft.com/office/drawing/2014/main" id="{9F092982-02BE-3189-DC53-AA9BA727A3DD}"/>
              </a:ext>
            </a:extLst>
          </p:cNvPr>
          <p:cNvSpPr txBox="1">
            <a:spLocks/>
          </p:cNvSpPr>
          <p:nvPr/>
        </p:nvSpPr>
        <p:spPr>
          <a:xfrm>
            <a:off x="3215321" y="372719"/>
            <a:ext cx="7887644" cy="7341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lt1"/>
              </a:buClr>
              <a:buSzPct val="100000"/>
            </a:pPr>
            <a:r>
              <a:rPr lang="en-US" sz="3400" b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Boolean Algebra - Rules</a:t>
            </a:r>
            <a:endParaRPr lang="en-US" sz="3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25"/>
          <p:cNvSpPr txBox="1">
            <a:spLocks noGrp="1"/>
          </p:cNvSpPr>
          <p:nvPr>
            <p:ph type="ftr" idx="11"/>
          </p:nvPr>
        </p:nvSpPr>
        <p:spPr>
          <a:xfrm>
            <a:off x="2300909" y="6357691"/>
            <a:ext cx="4186872" cy="235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557" tIns="47267" rIns="94557" bIns="47267" anchor="ctr" anchorCtr="0">
            <a:noAutofit/>
          </a:bodyPr>
          <a:lstStyle/>
          <a:p>
            <a:pPr algn="ctr"/>
            <a:r>
              <a:rPr lang="en-GB" dirty="0"/>
              <a:t>Lecture -1      Introduction to Electronics II</a:t>
            </a:r>
            <a:endParaRPr dirty="0"/>
          </a:p>
        </p:txBody>
      </p:sp>
      <p:pic>
        <p:nvPicPr>
          <p:cNvPr id="385" name="Google Shape;385;p25" descr="Rules 4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06296" y="2094293"/>
            <a:ext cx="3981485" cy="221431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Google Shape;323;p20">
            <a:extLst>
              <a:ext uri="{FF2B5EF4-FFF2-40B4-BE49-F238E27FC236}">
                <a16:creationId xmlns:a16="http://schemas.microsoft.com/office/drawing/2014/main" id="{0A0353B5-39D9-71AE-AF82-9C6C2F4C02CB}"/>
              </a:ext>
            </a:extLst>
          </p:cNvPr>
          <p:cNvSpPr txBox="1">
            <a:spLocks/>
          </p:cNvSpPr>
          <p:nvPr/>
        </p:nvSpPr>
        <p:spPr>
          <a:xfrm>
            <a:off x="3215321" y="372719"/>
            <a:ext cx="7887644" cy="7341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lt1"/>
              </a:buClr>
              <a:buSzPct val="100000"/>
            </a:pPr>
            <a:r>
              <a:rPr lang="en-US" sz="3400" b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Boolean Algebra - Rules</a:t>
            </a:r>
            <a:endParaRPr lang="en-US" sz="3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26"/>
          <p:cNvSpPr txBox="1">
            <a:spLocks noGrp="1"/>
          </p:cNvSpPr>
          <p:nvPr>
            <p:ph type="body" idx="1"/>
          </p:nvPr>
        </p:nvSpPr>
        <p:spPr>
          <a:xfrm>
            <a:off x="109330" y="1457162"/>
            <a:ext cx="8723221" cy="2211144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t" anchorCtr="0">
            <a:normAutofit/>
          </a:bodyPr>
          <a:lstStyle/>
          <a:p>
            <a:pPr marL="354629" indent="-354629">
              <a:spcBef>
                <a:spcPts val="0"/>
              </a:spcBef>
              <a:buClr>
                <a:schemeClr val="dk1"/>
              </a:buClr>
              <a:buSzPct val="100000"/>
              <a:buNone/>
            </a:pPr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</a:rPr>
              <a:t>Theorems in Boolean Algebra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354629">
              <a:spcBef>
                <a:spcPts val="604"/>
              </a:spcBef>
              <a:buClr>
                <a:schemeClr val="dk1"/>
              </a:buClr>
              <a:buSzPct val="100000"/>
            </a:pPr>
            <a:r>
              <a:rPr lang="en-US" sz="2400" b="1" dirty="0" err="1">
                <a:latin typeface="Cambria" panose="02040503050406030204" pitchFamily="18" charset="0"/>
                <a:ea typeface="Cambria" panose="02040503050406030204" pitchFamily="18" charset="0"/>
              </a:rPr>
              <a:t>Demorgan’s</a:t>
            </a:r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</a:rPr>
              <a:t> Theorem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354629">
              <a:spcBef>
                <a:spcPts val="604"/>
              </a:spcBef>
              <a:buClr>
                <a:schemeClr val="dk1"/>
              </a:buClr>
              <a:buSzPct val="100000"/>
            </a:pPr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</a:rPr>
              <a:t>Theorem 1: </a:t>
            </a: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This theorem states that the complement of a product is equal to the sum of the complements.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162881">
              <a:spcBef>
                <a:spcPts val="604"/>
              </a:spcBef>
              <a:buClr>
                <a:schemeClr val="dk1"/>
              </a:buClr>
              <a:buSzPct val="100000"/>
              <a:buNone/>
            </a:pPr>
            <a:endParaRPr dirty="0"/>
          </a:p>
          <a:p>
            <a:pPr marL="354629" indent="-162881">
              <a:spcBef>
                <a:spcPts val="604"/>
              </a:spcBef>
              <a:buClr>
                <a:schemeClr val="dk1"/>
              </a:buClr>
              <a:buSzPct val="100000"/>
              <a:buNone/>
            </a:pPr>
            <a:endParaRPr dirty="0"/>
          </a:p>
          <a:p>
            <a:pPr marL="354629" indent="-162881">
              <a:spcBef>
                <a:spcPts val="604"/>
              </a:spcBef>
              <a:buClr>
                <a:schemeClr val="dk1"/>
              </a:buClr>
              <a:buSzPct val="100000"/>
              <a:buNone/>
            </a:pPr>
            <a:endParaRPr dirty="0"/>
          </a:p>
          <a:p>
            <a:pPr marL="354629" indent="-162881">
              <a:spcBef>
                <a:spcPts val="604"/>
              </a:spcBef>
              <a:buClr>
                <a:schemeClr val="dk1"/>
              </a:buClr>
              <a:buSzPct val="100000"/>
              <a:buNone/>
            </a:pPr>
            <a:endParaRPr dirty="0"/>
          </a:p>
          <a:p>
            <a:pPr marL="354629" indent="-354629">
              <a:spcBef>
                <a:spcPts val="604"/>
              </a:spcBef>
              <a:buClr>
                <a:schemeClr val="dk1"/>
              </a:buClr>
              <a:buSzPct val="100000"/>
              <a:buNone/>
            </a:pPr>
            <a:endParaRPr b="1" dirty="0"/>
          </a:p>
        </p:txBody>
      </p:sp>
      <p:sp>
        <p:nvSpPr>
          <p:cNvPr id="395" name="Google Shape;395;p26"/>
          <p:cNvSpPr txBox="1">
            <a:spLocks noGrp="1"/>
          </p:cNvSpPr>
          <p:nvPr>
            <p:ph type="ftr" idx="11"/>
          </p:nvPr>
        </p:nvSpPr>
        <p:spPr>
          <a:xfrm>
            <a:off x="2042491" y="6367632"/>
            <a:ext cx="4445290" cy="1673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557" tIns="47267" rIns="94557" bIns="47267" anchor="ctr" anchorCtr="0">
            <a:noAutofit/>
          </a:bodyPr>
          <a:lstStyle/>
          <a:p>
            <a:pPr algn="ctr"/>
            <a:r>
              <a:rPr lang="en-GB" dirty="0"/>
              <a:t>Lecture -1      Introduction to Electronics II</a:t>
            </a:r>
            <a:endParaRPr dirty="0"/>
          </a:p>
        </p:txBody>
      </p:sp>
      <p:pic>
        <p:nvPicPr>
          <p:cNvPr id="397" name="Google Shape;397;p26" descr="Theorem 1.png"/>
          <p:cNvPicPr preferRelativeResize="0"/>
          <p:nvPr/>
        </p:nvPicPr>
        <p:blipFill rotWithShape="1">
          <a:blip r:embed="rId3">
            <a:alphaModFix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3524030" y="3164449"/>
            <a:ext cx="7644427" cy="283302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Google Shape;323;p20">
            <a:extLst>
              <a:ext uri="{FF2B5EF4-FFF2-40B4-BE49-F238E27FC236}">
                <a16:creationId xmlns:a16="http://schemas.microsoft.com/office/drawing/2014/main" id="{670D98AE-E386-F545-7987-045307BE55F5}"/>
              </a:ext>
            </a:extLst>
          </p:cNvPr>
          <p:cNvSpPr txBox="1">
            <a:spLocks/>
          </p:cNvSpPr>
          <p:nvPr/>
        </p:nvSpPr>
        <p:spPr>
          <a:xfrm>
            <a:off x="3215321" y="372719"/>
            <a:ext cx="7887644" cy="7341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lt1"/>
              </a:buClr>
              <a:buSzPct val="100000"/>
            </a:pPr>
            <a:r>
              <a:rPr lang="en-US" sz="3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Boolean Algebra - Rules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27"/>
          <p:cNvSpPr txBox="1">
            <a:spLocks noGrp="1"/>
          </p:cNvSpPr>
          <p:nvPr>
            <p:ph type="body" idx="1"/>
          </p:nvPr>
        </p:nvSpPr>
        <p:spPr>
          <a:xfrm>
            <a:off x="755386" y="1524330"/>
            <a:ext cx="11436614" cy="108966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t" anchorCtr="0">
            <a:normAutofit/>
          </a:bodyPr>
          <a:lstStyle/>
          <a:p>
            <a:pPr marL="354629" indent="-354629">
              <a:spcBef>
                <a:spcPts val="0"/>
              </a:spcBef>
              <a:buClr>
                <a:schemeClr val="dk1"/>
              </a:buClr>
              <a:buSzPct val="100000"/>
              <a:buNone/>
            </a:pPr>
            <a:r>
              <a:rPr lang="en-US" sz="2400" b="1" dirty="0" err="1">
                <a:latin typeface="Cambria" panose="02040503050406030204" pitchFamily="18" charset="0"/>
                <a:ea typeface="Cambria" panose="02040503050406030204" pitchFamily="18" charset="0"/>
              </a:rPr>
              <a:t>Demorgan’s</a:t>
            </a:r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</a:rPr>
              <a:t> Theorem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354629">
              <a:spcBef>
                <a:spcPts val="604"/>
              </a:spcBef>
              <a:buClr>
                <a:schemeClr val="dk1"/>
              </a:buClr>
              <a:buSzPct val="100000"/>
            </a:pPr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</a:rPr>
              <a:t>Theorem 2: </a:t>
            </a: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The complement of a sum is equal to the product of the complements.</a:t>
            </a:r>
            <a:endParaRPr sz="24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354629" indent="-162881">
              <a:spcBef>
                <a:spcPts val="604"/>
              </a:spcBef>
              <a:buClr>
                <a:schemeClr val="dk1"/>
              </a:buClr>
              <a:buSzPct val="100000"/>
              <a:buNone/>
            </a:pPr>
            <a:endParaRPr dirty="0"/>
          </a:p>
          <a:p>
            <a:pPr marL="354629" indent="-162881">
              <a:spcBef>
                <a:spcPts val="604"/>
              </a:spcBef>
              <a:buClr>
                <a:schemeClr val="dk1"/>
              </a:buClr>
              <a:buSzPct val="100000"/>
              <a:buNone/>
            </a:pPr>
            <a:endParaRPr dirty="0"/>
          </a:p>
          <a:p>
            <a:pPr marL="354629" indent="-162881">
              <a:spcBef>
                <a:spcPts val="604"/>
              </a:spcBef>
              <a:buClr>
                <a:schemeClr val="dk1"/>
              </a:buClr>
              <a:buSzPct val="100000"/>
              <a:buNone/>
            </a:pPr>
            <a:endParaRPr dirty="0"/>
          </a:p>
          <a:p>
            <a:pPr marL="354629" indent="-162881">
              <a:spcBef>
                <a:spcPts val="604"/>
              </a:spcBef>
              <a:buClr>
                <a:schemeClr val="dk1"/>
              </a:buClr>
              <a:buSzPct val="100000"/>
              <a:buNone/>
            </a:pPr>
            <a:endParaRPr dirty="0"/>
          </a:p>
          <a:p>
            <a:pPr marL="354629" indent="-354629">
              <a:spcBef>
                <a:spcPts val="604"/>
              </a:spcBef>
              <a:buClr>
                <a:schemeClr val="dk1"/>
              </a:buClr>
              <a:buSzPct val="100000"/>
              <a:buNone/>
            </a:pPr>
            <a:endParaRPr b="1" dirty="0"/>
          </a:p>
        </p:txBody>
      </p:sp>
      <p:sp>
        <p:nvSpPr>
          <p:cNvPr id="407" name="Google Shape;407;p27"/>
          <p:cNvSpPr txBox="1">
            <a:spLocks noGrp="1"/>
          </p:cNvSpPr>
          <p:nvPr>
            <p:ph type="ftr" idx="11"/>
          </p:nvPr>
        </p:nvSpPr>
        <p:spPr>
          <a:xfrm>
            <a:off x="2765856" y="6357691"/>
            <a:ext cx="4569221" cy="2518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557" tIns="47267" rIns="94557" bIns="47267" anchor="ctr" anchorCtr="0">
            <a:noAutofit/>
          </a:bodyPr>
          <a:lstStyle/>
          <a:p>
            <a:pPr algn="ctr"/>
            <a:r>
              <a:rPr lang="en-GB" dirty="0"/>
              <a:t>Lecture -1      Introduction to Electronics II</a:t>
            </a:r>
            <a:endParaRPr dirty="0"/>
          </a:p>
        </p:txBody>
      </p:sp>
      <p:pic>
        <p:nvPicPr>
          <p:cNvPr id="409" name="Google Shape;409;p27" descr="Theorem 2.png"/>
          <p:cNvPicPr preferRelativeResize="0"/>
          <p:nvPr/>
        </p:nvPicPr>
        <p:blipFill rotWithShape="1">
          <a:blip r:embed="rId3">
            <a:alphaModFix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3059426" y="2874519"/>
            <a:ext cx="7464634" cy="301396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Google Shape;323;p20">
            <a:extLst>
              <a:ext uri="{FF2B5EF4-FFF2-40B4-BE49-F238E27FC236}">
                <a16:creationId xmlns:a16="http://schemas.microsoft.com/office/drawing/2014/main" id="{DD431B83-6A1E-79B8-041B-830ECF7E0870}"/>
              </a:ext>
            </a:extLst>
          </p:cNvPr>
          <p:cNvSpPr txBox="1">
            <a:spLocks/>
          </p:cNvSpPr>
          <p:nvPr/>
        </p:nvSpPr>
        <p:spPr>
          <a:xfrm>
            <a:off x="3215321" y="372719"/>
            <a:ext cx="7887644" cy="7341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lt1"/>
              </a:buClr>
              <a:buSzPct val="100000"/>
            </a:pPr>
            <a:r>
              <a:rPr lang="en-US" sz="3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Boolean Algebra - Rules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28"/>
          <p:cNvSpPr txBox="1">
            <a:spLocks noGrp="1"/>
          </p:cNvSpPr>
          <p:nvPr>
            <p:ph type="body" idx="1"/>
          </p:nvPr>
        </p:nvSpPr>
        <p:spPr>
          <a:xfrm>
            <a:off x="1734390" y="734169"/>
            <a:ext cx="8723221" cy="1312866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t" anchorCtr="0">
            <a:normAutofit/>
          </a:bodyPr>
          <a:lstStyle/>
          <a:p>
            <a:pPr marL="354629" indent="-147334">
              <a:spcBef>
                <a:spcPts val="0"/>
              </a:spcBef>
              <a:buClr>
                <a:schemeClr val="dk1"/>
              </a:buClr>
              <a:buSzPts val="3600"/>
              <a:buNone/>
            </a:pPr>
            <a:endParaRPr/>
          </a:p>
          <a:p>
            <a:pPr marL="354629" indent="-147334">
              <a:spcBef>
                <a:spcPts val="653"/>
              </a:spcBef>
              <a:buClr>
                <a:schemeClr val="dk1"/>
              </a:buClr>
              <a:buSzPts val="3600"/>
              <a:buNone/>
            </a:pPr>
            <a:endParaRPr/>
          </a:p>
          <a:p>
            <a:pPr marL="354629" indent="-147334">
              <a:spcBef>
                <a:spcPts val="653"/>
              </a:spcBef>
              <a:buClr>
                <a:schemeClr val="dk1"/>
              </a:buClr>
              <a:buSzPts val="3600"/>
              <a:buNone/>
            </a:pPr>
            <a:endParaRPr/>
          </a:p>
          <a:p>
            <a:pPr marL="354629" indent="-147334">
              <a:spcBef>
                <a:spcPts val="653"/>
              </a:spcBef>
              <a:buClr>
                <a:schemeClr val="dk1"/>
              </a:buClr>
              <a:buSzPts val="3600"/>
              <a:buNone/>
            </a:pPr>
            <a:endParaRPr/>
          </a:p>
          <a:p>
            <a:pPr marL="354629" indent="-354629">
              <a:spcBef>
                <a:spcPts val="653"/>
              </a:spcBef>
              <a:buClr>
                <a:schemeClr val="dk1"/>
              </a:buClr>
              <a:buSzPts val="3600"/>
              <a:buNone/>
            </a:pPr>
            <a:endParaRPr b="1"/>
          </a:p>
        </p:txBody>
      </p:sp>
      <p:sp>
        <p:nvSpPr>
          <p:cNvPr id="419" name="Google Shape;419;p28"/>
          <p:cNvSpPr txBox="1">
            <a:spLocks noGrp="1"/>
          </p:cNvSpPr>
          <p:nvPr>
            <p:ph type="ftr" idx="11"/>
          </p:nvPr>
        </p:nvSpPr>
        <p:spPr>
          <a:xfrm>
            <a:off x="2765857" y="6357691"/>
            <a:ext cx="4166686" cy="2965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557" tIns="47267" rIns="94557" bIns="47267" anchor="ctr" anchorCtr="0">
            <a:noAutofit/>
          </a:bodyPr>
          <a:lstStyle/>
          <a:p>
            <a:pPr algn="ctr"/>
            <a:r>
              <a:rPr lang="en-GB" dirty="0"/>
              <a:t>Lecture -1      Introduction to Electronics II</a:t>
            </a:r>
            <a:endParaRPr dirty="0"/>
          </a:p>
        </p:txBody>
      </p:sp>
      <p:pic>
        <p:nvPicPr>
          <p:cNvPr id="421" name="Google Shape;421;p28" descr="Theorem 3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2873" y="1889453"/>
            <a:ext cx="10952706" cy="357209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Google Shape;323;p20">
            <a:extLst>
              <a:ext uri="{FF2B5EF4-FFF2-40B4-BE49-F238E27FC236}">
                <a16:creationId xmlns:a16="http://schemas.microsoft.com/office/drawing/2014/main" id="{26D96865-BADE-142C-0CE0-7DDF89FC29AE}"/>
              </a:ext>
            </a:extLst>
          </p:cNvPr>
          <p:cNvSpPr txBox="1">
            <a:spLocks/>
          </p:cNvSpPr>
          <p:nvPr/>
        </p:nvSpPr>
        <p:spPr>
          <a:xfrm>
            <a:off x="3215321" y="372719"/>
            <a:ext cx="7887644" cy="73416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4557" tIns="47267" rIns="94557" bIns="47267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lt1"/>
              </a:buClr>
              <a:buSzPct val="100000"/>
            </a:pPr>
            <a:r>
              <a:rPr lang="en-US" sz="3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Boolean Algebra - Rules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4E4442-B910-D55F-1E42-5B00022E8F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064" y="1929702"/>
            <a:ext cx="12344400" cy="1325563"/>
          </a:xfrm>
        </p:spPr>
        <p:txBody>
          <a:bodyPr>
            <a:normAutofit fontScale="90000"/>
          </a:bodyPr>
          <a:lstStyle/>
          <a:p>
            <a:r>
              <a:rPr lang="en-US" sz="3600" b="1" dirty="0">
                <a:latin typeface="Cambria" panose="02040503050406030204" pitchFamily="18" charset="0"/>
                <a:ea typeface="Cambria" panose="02040503050406030204" pitchFamily="18" charset="0"/>
              </a:rPr>
              <a:t>ACTIVITY</a:t>
            </a:r>
            <a:b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2900" dirty="0">
                <a:latin typeface="Cambria" panose="02040503050406030204" pitchFamily="18" charset="0"/>
                <a:ea typeface="Cambria" panose="02040503050406030204" pitchFamily="18" charset="0"/>
              </a:rPr>
              <a:t>Verify the Following Gates  with its truth table using Proteus </a:t>
            </a:r>
            <a:b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90423E-9307-D267-40E9-D264F5FE1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49690" y="6461781"/>
            <a:ext cx="4686897" cy="396219"/>
          </a:xfrm>
        </p:spPr>
        <p:txBody>
          <a:bodyPr/>
          <a:lstStyle/>
          <a:p>
            <a:r>
              <a:rPr lang="en-GB" dirty="0">
                <a:latin typeface="Cambria" panose="02040503050406030204" pitchFamily="18" charset="0"/>
                <a:ea typeface="Cambria" panose="02040503050406030204" pitchFamily="18" charset="0"/>
              </a:rPr>
              <a:t>Lecture -1      Introduction to Electronics II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30A0724-8D56-06BF-990A-FB4CD0707FEB}"/>
              </a:ext>
            </a:extLst>
          </p:cNvPr>
          <p:cNvSpPr txBox="1"/>
          <p:nvPr/>
        </p:nvSpPr>
        <p:spPr>
          <a:xfrm>
            <a:off x="821094" y="3287923"/>
            <a:ext cx="6204856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AND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NOT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NAND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NOR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XOR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XNOR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B704749-B700-E034-0B90-3E30B0FA42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2462" y="2819596"/>
            <a:ext cx="6100178" cy="3394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65507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F3C315-F0B8-B6BC-F29F-5160DF6863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59462" y="207947"/>
            <a:ext cx="11594969" cy="585156"/>
          </a:xfrm>
        </p:spPr>
        <p:txBody>
          <a:bodyPr>
            <a:no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Proteus - Procedure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ED369B-C008-68F2-24EF-8D28202F04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21413" y="6461781"/>
            <a:ext cx="4515174" cy="269759"/>
          </a:xfrm>
        </p:spPr>
        <p:txBody>
          <a:bodyPr/>
          <a:lstStyle/>
          <a:p>
            <a:r>
              <a:rPr lang="en-GB" dirty="0"/>
              <a:t>Lecture -1      Introduction to Electronics II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C78AC99-ECA5-AF21-B679-6C9D5B0271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7437" y="1840852"/>
            <a:ext cx="8132323" cy="45744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550B930-F552-6EB5-561C-4286635A06D4}"/>
              </a:ext>
            </a:extLst>
          </p:cNvPr>
          <p:cNvSpPr txBox="1"/>
          <p:nvPr/>
        </p:nvSpPr>
        <p:spPr>
          <a:xfrm>
            <a:off x="350195" y="1332690"/>
            <a:ext cx="40077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</a:rPr>
              <a:t>Step 1: Open Proteus 8.6</a:t>
            </a:r>
          </a:p>
        </p:txBody>
      </p:sp>
    </p:spTree>
    <p:extLst>
      <p:ext uri="{BB962C8B-B14F-4D97-AF65-F5344CB8AC3E}">
        <p14:creationId xmlns:p14="http://schemas.microsoft.com/office/powerpoint/2010/main" val="254981044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F3C315-F0B8-B6BC-F29F-5160DF6863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59462" y="207947"/>
            <a:ext cx="11594969" cy="585156"/>
          </a:xfrm>
        </p:spPr>
        <p:txBody>
          <a:bodyPr>
            <a:no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Proteus - Procedure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ED369B-C008-68F2-24EF-8D28202F04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21413" y="6461781"/>
            <a:ext cx="4515174" cy="269759"/>
          </a:xfrm>
        </p:spPr>
        <p:txBody>
          <a:bodyPr/>
          <a:lstStyle/>
          <a:p>
            <a:r>
              <a:rPr lang="en-GB" dirty="0"/>
              <a:t>Lecture -1      Introduction to Electronics II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50B930-F552-6EB5-561C-4286635A06D4}"/>
              </a:ext>
            </a:extLst>
          </p:cNvPr>
          <p:cNvSpPr txBox="1"/>
          <p:nvPr/>
        </p:nvSpPr>
        <p:spPr>
          <a:xfrm>
            <a:off x="409331" y="1133763"/>
            <a:ext cx="53696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</a:rPr>
              <a:t>Step 2: Open File </a:t>
            </a:r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  <a:sym typeface="Wingdings" panose="05000000000000000000" pitchFamily="2" charset="2"/>
              </a:rPr>
              <a:t> New Project</a:t>
            </a:r>
            <a:endParaRPr lang="en-US" sz="24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D24AE03-A3C4-EFE1-368D-50CB601BED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2451" y="1595428"/>
            <a:ext cx="8610153" cy="4843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10651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F3C315-F0B8-B6BC-F29F-5160DF6863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59462" y="207947"/>
            <a:ext cx="11594969" cy="585156"/>
          </a:xfrm>
        </p:spPr>
        <p:txBody>
          <a:bodyPr>
            <a:no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Proteus - Procedure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ED369B-C008-68F2-24EF-8D28202F04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21413" y="6461781"/>
            <a:ext cx="4515174" cy="269759"/>
          </a:xfrm>
        </p:spPr>
        <p:txBody>
          <a:bodyPr/>
          <a:lstStyle/>
          <a:p>
            <a:r>
              <a:rPr lang="en-GB" dirty="0"/>
              <a:t>Lecture -1      Introduction to Electronics II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50B930-F552-6EB5-561C-4286635A06D4}"/>
              </a:ext>
            </a:extLst>
          </p:cNvPr>
          <p:cNvSpPr txBox="1"/>
          <p:nvPr/>
        </p:nvSpPr>
        <p:spPr>
          <a:xfrm>
            <a:off x="409331" y="1133763"/>
            <a:ext cx="53696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</a:rPr>
              <a:t>Step 2: Open File </a:t>
            </a:r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  <a:sym typeface="Wingdings" panose="05000000000000000000" pitchFamily="2" charset="2"/>
              </a:rPr>
              <a:t> New Project</a:t>
            </a:r>
            <a:endParaRPr lang="en-US" sz="24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30198D6-9E7C-6F12-92A5-9E8791EFFE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0763" y="1595427"/>
            <a:ext cx="6969970" cy="4866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43259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F3C315-F0B8-B6BC-F29F-5160DF6863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59462" y="207947"/>
            <a:ext cx="11594969" cy="585156"/>
          </a:xfrm>
        </p:spPr>
        <p:txBody>
          <a:bodyPr>
            <a:no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Proteus - Procedure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ED369B-C008-68F2-24EF-8D28202F04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21413" y="6461781"/>
            <a:ext cx="4515174" cy="269759"/>
          </a:xfrm>
        </p:spPr>
        <p:txBody>
          <a:bodyPr/>
          <a:lstStyle/>
          <a:p>
            <a:r>
              <a:rPr lang="en-GB" dirty="0"/>
              <a:t>Lecture -1      Introduction to Electronics II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50B930-F552-6EB5-561C-4286635A06D4}"/>
              </a:ext>
            </a:extLst>
          </p:cNvPr>
          <p:cNvSpPr txBox="1"/>
          <p:nvPr/>
        </p:nvSpPr>
        <p:spPr>
          <a:xfrm>
            <a:off x="409331" y="1133763"/>
            <a:ext cx="7042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</a:rPr>
              <a:t>Step 2: Open File </a:t>
            </a:r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  <a:sym typeface="Wingdings" panose="05000000000000000000" pitchFamily="2" charset="2"/>
              </a:rPr>
              <a:t> New Project File Name</a:t>
            </a:r>
            <a:endParaRPr lang="en-US" sz="24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C061FD-6251-2400-46AD-2184E01379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1448" y="1639798"/>
            <a:ext cx="6153252" cy="4821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23250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F3C315-F0B8-B6BC-F29F-5160DF6863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59462" y="207947"/>
            <a:ext cx="11594969" cy="585156"/>
          </a:xfrm>
        </p:spPr>
        <p:txBody>
          <a:bodyPr>
            <a:no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Proteus - Procedure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ED369B-C008-68F2-24EF-8D28202F04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21413" y="6461781"/>
            <a:ext cx="4515174" cy="269759"/>
          </a:xfrm>
        </p:spPr>
        <p:txBody>
          <a:bodyPr/>
          <a:lstStyle/>
          <a:p>
            <a:r>
              <a:rPr lang="en-GB" dirty="0"/>
              <a:t>Lecture -1      Introduction to Electronics II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50B930-F552-6EB5-561C-4286635A06D4}"/>
              </a:ext>
            </a:extLst>
          </p:cNvPr>
          <p:cNvSpPr txBox="1"/>
          <p:nvPr/>
        </p:nvSpPr>
        <p:spPr>
          <a:xfrm>
            <a:off x="409331" y="1133763"/>
            <a:ext cx="7042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</a:rPr>
              <a:t>Step 2: Open File </a:t>
            </a:r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  <a:sym typeface="Wingdings" panose="05000000000000000000" pitchFamily="2" charset="2"/>
              </a:rPr>
              <a:t> New Project File Name</a:t>
            </a:r>
            <a:endParaRPr lang="en-US" sz="24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C2BE770-7407-0E48-30C6-7CFEDF0CF8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1788" y="1725684"/>
            <a:ext cx="5900535" cy="4605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29706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F3C315-F0B8-B6BC-F29F-5160DF6863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59462" y="207947"/>
            <a:ext cx="11594969" cy="585156"/>
          </a:xfrm>
        </p:spPr>
        <p:txBody>
          <a:bodyPr>
            <a:no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Proteus - Procedure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ED369B-C008-68F2-24EF-8D28202F04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21413" y="6461781"/>
            <a:ext cx="4515174" cy="269759"/>
          </a:xfrm>
        </p:spPr>
        <p:txBody>
          <a:bodyPr/>
          <a:lstStyle/>
          <a:p>
            <a:r>
              <a:rPr lang="en-GB" dirty="0"/>
              <a:t>Lecture -1      Introduction to Electronics II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50B930-F552-6EB5-561C-4286635A06D4}"/>
              </a:ext>
            </a:extLst>
          </p:cNvPr>
          <p:cNvSpPr txBox="1"/>
          <p:nvPr/>
        </p:nvSpPr>
        <p:spPr>
          <a:xfrm>
            <a:off x="409331" y="1133763"/>
            <a:ext cx="7042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</a:rPr>
              <a:t>Step 2: Open File </a:t>
            </a:r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  <a:sym typeface="Wingdings" panose="05000000000000000000" pitchFamily="2" charset="2"/>
              </a:rPr>
              <a:t> New Project File Name</a:t>
            </a:r>
            <a:endParaRPr lang="en-US" sz="24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E55C5EE-8767-B153-EF25-07BEA45A6F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6349" y="1595428"/>
            <a:ext cx="5569592" cy="4392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00164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F3C315-F0B8-B6BC-F29F-5160DF6863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59462" y="207947"/>
            <a:ext cx="11594969" cy="585156"/>
          </a:xfrm>
        </p:spPr>
        <p:txBody>
          <a:bodyPr>
            <a:no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Proteus - Procedure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ED369B-C008-68F2-24EF-8D28202F04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21413" y="6461781"/>
            <a:ext cx="4515174" cy="269759"/>
          </a:xfrm>
        </p:spPr>
        <p:txBody>
          <a:bodyPr/>
          <a:lstStyle/>
          <a:p>
            <a:r>
              <a:rPr lang="en-GB" dirty="0"/>
              <a:t>Lecture -1      Introduction to Electronics II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50B930-F552-6EB5-561C-4286635A06D4}"/>
              </a:ext>
            </a:extLst>
          </p:cNvPr>
          <p:cNvSpPr txBox="1"/>
          <p:nvPr/>
        </p:nvSpPr>
        <p:spPr>
          <a:xfrm>
            <a:off x="409331" y="1133763"/>
            <a:ext cx="7042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</a:rPr>
              <a:t>Step 2: Open File </a:t>
            </a:r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  <a:sym typeface="Wingdings" panose="05000000000000000000" pitchFamily="2" charset="2"/>
              </a:rPr>
              <a:t> New Project File Name</a:t>
            </a:r>
            <a:endParaRPr lang="en-US" sz="24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24ECA1-029F-1DF6-EAE0-4BE78C5EB3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0288" y="1525832"/>
            <a:ext cx="6191960" cy="4917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13358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F3C315-F0B8-B6BC-F29F-5160DF6863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59462" y="207947"/>
            <a:ext cx="11594969" cy="585156"/>
          </a:xfrm>
        </p:spPr>
        <p:txBody>
          <a:bodyPr>
            <a:no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Proteus - Procedure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ED369B-C008-68F2-24EF-8D28202F04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21413" y="6461781"/>
            <a:ext cx="4515174" cy="269759"/>
          </a:xfrm>
        </p:spPr>
        <p:txBody>
          <a:bodyPr/>
          <a:lstStyle/>
          <a:p>
            <a:r>
              <a:rPr lang="en-GB" dirty="0"/>
              <a:t>Lecture -1      Introduction to Electronics II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50B930-F552-6EB5-561C-4286635A06D4}"/>
              </a:ext>
            </a:extLst>
          </p:cNvPr>
          <p:cNvSpPr txBox="1"/>
          <p:nvPr/>
        </p:nvSpPr>
        <p:spPr>
          <a:xfrm>
            <a:off x="409331" y="1133763"/>
            <a:ext cx="7042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</a:rPr>
              <a:t>Step 3: Worksheet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E8CDD82-01CE-3565-7E33-2643103026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2885" y="1936088"/>
            <a:ext cx="7208196" cy="4054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1453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F3C315-F0B8-B6BC-F29F-5160DF6863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59462" y="207947"/>
            <a:ext cx="11594969" cy="585156"/>
          </a:xfrm>
        </p:spPr>
        <p:txBody>
          <a:bodyPr>
            <a:no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Proteus - Procedure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ED369B-C008-68F2-24EF-8D28202F04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21413" y="6461781"/>
            <a:ext cx="4515174" cy="269759"/>
          </a:xfrm>
        </p:spPr>
        <p:txBody>
          <a:bodyPr/>
          <a:lstStyle/>
          <a:p>
            <a:r>
              <a:rPr lang="en-GB" dirty="0"/>
              <a:t>Lecture -1      Introduction to Electronics II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50B930-F552-6EB5-561C-4286635A06D4}"/>
              </a:ext>
            </a:extLst>
          </p:cNvPr>
          <p:cNvSpPr txBox="1"/>
          <p:nvPr/>
        </p:nvSpPr>
        <p:spPr>
          <a:xfrm>
            <a:off x="409331" y="1133763"/>
            <a:ext cx="7042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</a:rPr>
              <a:t>Step 3: To Add a Component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3E4E126-AC92-0B72-BED9-CC70215808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2535" y="1752286"/>
            <a:ext cx="8612221" cy="4844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84580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F3C315-F0B8-B6BC-F29F-5160DF6863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59462" y="207947"/>
            <a:ext cx="11594969" cy="585156"/>
          </a:xfrm>
        </p:spPr>
        <p:txBody>
          <a:bodyPr>
            <a:no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Proteus - Procedure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ED369B-C008-68F2-24EF-8D28202F04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21413" y="6461781"/>
            <a:ext cx="4515174" cy="269759"/>
          </a:xfrm>
        </p:spPr>
        <p:txBody>
          <a:bodyPr/>
          <a:lstStyle/>
          <a:p>
            <a:r>
              <a:rPr lang="en-GB" dirty="0"/>
              <a:t>Lecture -1      Introduction to Electronics II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50B930-F552-6EB5-561C-4286635A06D4}"/>
              </a:ext>
            </a:extLst>
          </p:cNvPr>
          <p:cNvSpPr txBox="1"/>
          <p:nvPr/>
        </p:nvSpPr>
        <p:spPr>
          <a:xfrm>
            <a:off x="409331" y="1133763"/>
            <a:ext cx="7042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</a:rPr>
              <a:t>Step 4: To Add a terminal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88737EB-9355-C01C-08C2-778D9CC781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6450" y="1766923"/>
            <a:ext cx="9808723" cy="4523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68134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F3C315-F0B8-B6BC-F29F-5160DF6863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59462" y="207947"/>
            <a:ext cx="11594969" cy="585156"/>
          </a:xfrm>
        </p:spPr>
        <p:txBody>
          <a:bodyPr>
            <a:no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Proteus - Procedure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ED369B-C008-68F2-24EF-8D28202F04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21413" y="6461781"/>
            <a:ext cx="4515174" cy="269759"/>
          </a:xfrm>
        </p:spPr>
        <p:txBody>
          <a:bodyPr/>
          <a:lstStyle/>
          <a:p>
            <a:r>
              <a:rPr lang="en-GB" dirty="0"/>
              <a:t>Lecture -1      Introduction to Electronics II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50B930-F552-6EB5-561C-4286635A06D4}"/>
              </a:ext>
            </a:extLst>
          </p:cNvPr>
          <p:cNvSpPr txBox="1"/>
          <p:nvPr/>
        </p:nvSpPr>
        <p:spPr>
          <a:xfrm>
            <a:off x="409331" y="1133763"/>
            <a:ext cx="7042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</a:rPr>
              <a:t>Step 4: To Run the Circuit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0385D71-76E6-9E06-50AE-FA3A9F2F7A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8766" y="1517606"/>
            <a:ext cx="8214468" cy="4620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83629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AA205271-8453-0C56-CE04-6289558BCEE4}"/>
              </a:ext>
            </a:extLst>
          </p:cNvPr>
          <p:cNvSpPr txBox="1">
            <a:spLocks/>
          </p:cNvSpPr>
          <p:nvPr/>
        </p:nvSpPr>
        <p:spPr>
          <a:xfrm>
            <a:off x="4358182" y="2669155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800" b="1" dirty="0">
                <a:latin typeface="Cambria" panose="02040503050406030204" pitchFamily="18" charset="0"/>
                <a:ea typeface="Cambria" panose="02040503050406030204" pitchFamily="18" charset="0"/>
              </a:rPr>
              <a:t>Thank You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99B96A9-1919-46EF-8C6E-28E305F6B84D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905000" y="127000"/>
            <a:ext cx="8255000" cy="635000"/>
          </a:xfrm>
          <a:prstGeom prst="rect">
            <a:avLst/>
          </a:prstGeom>
          <a:solidFill>
            <a:srgbClr val="FF0000">
              <a:alpha val="70000"/>
              <a:alpha val="0"/>
            </a:srgbClr>
          </a:solidFill>
          <a:ln w="0" cap="flat" cmpd="sng" algn="ctr">
            <a:solidFill>
              <a:srgbClr val="4472C4">
                <a:shade val="50000"/>
                <a:alpha val="70000"/>
                <a:alpha val="0"/>
              </a:srgbClr>
            </a:solidFill>
            <a:prstDash val="solid"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clip" horzOverflow="clip" rtlCol="0" anchor="t"/>
          <a:lstStyle/>
          <a:p>
            <a:pPr algn="l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01555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LERT.PANEL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LERT.PANEL" val="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LERT.PANEL" val="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LERT.PANEL" val="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LERT.PANEL" val="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LERT.PANEL" val="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LERT.PANEL" val="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LERT.PANEL" val="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LERT.PANEL" val="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EVOX.ALERT.PANEL" val="0"/>
</p:tagLst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Sub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200_Sub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UWTSD 200_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UWTSD 200_Text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UWTSD Logo Full Colour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UWTSD Logo only mono_top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UWTSD Logo only mono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700" row="1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02B8300D-A282-4CE1-A5D1-FF6C5C75B396}">
  <we:reference id="3e0fcce7-415c-4081-926c-b4e449c650e4" version="1.0.0.2" store="EXCatalog" storeType="EXCatalog"/>
  <we:alternateReferences>
    <we:reference id="WA200004709" version="1.0.0.2" store="en-GB" storeType="OMEX"/>
  </we:alternateReferences>
  <we:properties/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9A90DE1-5030-4590-8AE5-55F67A0F02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7D09DC4-48CE-45C2-9393-0A8E48C8FD95}">
  <ds:schemaRefs>
    <ds:schemaRef ds:uri="http://schemas.microsoft.com/office/2006/documentManagement/types"/>
    <ds:schemaRef ds:uri="http://www.w3.org/XML/1998/namespace"/>
    <ds:schemaRef ds:uri="http://purl.org/dc/terms/"/>
    <ds:schemaRef ds:uri="http://schemas.openxmlformats.org/package/2006/metadata/core-properties"/>
    <ds:schemaRef ds:uri="211f9404-bca0-4bcf-9c1d-965ccb6f8d2d"/>
    <ds:schemaRef ds:uri="http://schemas.microsoft.com/office/2006/metadata/properties"/>
    <ds:schemaRef ds:uri="http://purl.org/dc/elements/1.1/"/>
    <ds:schemaRef ds:uri="http://schemas.microsoft.com/office/infopath/2007/PartnerControls"/>
    <ds:schemaRef ds:uri="303dbf9b-b85b-46a0-94f1-894078c07ecd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1882</Words>
  <Application>Microsoft Office PowerPoint</Application>
  <PresentationFormat>Widescreen</PresentationFormat>
  <Paragraphs>573</Paragraphs>
  <Slides>38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20</vt:i4>
      </vt:variant>
      <vt:variant>
        <vt:lpstr>Slide Titles</vt:lpstr>
      </vt:variant>
      <vt:variant>
        <vt:i4>38</vt:i4>
      </vt:variant>
    </vt:vector>
  </HeadingPairs>
  <TitlesOfParts>
    <vt:vector size="63" baseType="lpstr">
      <vt:lpstr>Arial</vt:lpstr>
      <vt:lpstr>Calibri</vt:lpstr>
      <vt:lpstr>Calibri Light</vt:lpstr>
      <vt:lpstr>Cambria</vt:lpstr>
      <vt:lpstr>Cambria Math</vt:lpstr>
      <vt:lpstr>UWTSD 200_Title Page</vt:lpstr>
      <vt:lpstr>UWTSD 200_Title Page 1</vt:lpstr>
      <vt:lpstr>UWTSD 200_Title Page 2</vt:lpstr>
      <vt:lpstr>UWTSD 200_Title Page 3</vt:lpstr>
      <vt:lpstr>UWTSD 200_Subtitle 1</vt:lpstr>
      <vt:lpstr>UWTSD 200_Subtitle 2</vt:lpstr>
      <vt:lpstr>UWTSD 200_Subtitle 3</vt:lpstr>
      <vt:lpstr>UWTSD 200_Subtitle 4</vt:lpstr>
      <vt:lpstr>UWTSD 200_Text 1</vt:lpstr>
      <vt:lpstr>UWTSD 200_Text 2</vt:lpstr>
      <vt:lpstr>UWTSD 200_Text 3</vt:lpstr>
      <vt:lpstr>UWTSD 200_Text 4</vt:lpstr>
      <vt:lpstr>UWTSD 200_Text 5</vt:lpstr>
      <vt:lpstr>UWTSD 200_Text 6</vt:lpstr>
      <vt:lpstr>UWTSD 200_Text 7</vt:lpstr>
      <vt:lpstr>UWTSD 200_Text 8</vt:lpstr>
      <vt:lpstr>UWTSD Logo Variations with Image Behind</vt:lpstr>
      <vt:lpstr>UWTSD Logo Full Colour_Bottom Left</vt:lpstr>
      <vt:lpstr>UWTSD Logo only mono_top left</vt:lpstr>
      <vt:lpstr>UWTSD Logo only mono_bottom left</vt:lpstr>
      <vt:lpstr>PowerPoint Presentation</vt:lpstr>
      <vt:lpstr>PowerPoint Presentation</vt:lpstr>
      <vt:lpstr>Logic Gates</vt:lpstr>
      <vt:lpstr>Logic Gates</vt:lpstr>
      <vt:lpstr>Logic Gates</vt:lpstr>
      <vt:lpstr>Logic Gates</vt:lpstr>
      <vt:lpstr>Logic Gates</vt:lpstr>
      <vt:lpstr>Logic Gates</vt:lpstr>
      <vt:lpstr>Logic Gates</vt:lpstr>
      <vt:lpstr>Boolean Algebra - laws</vt:lpstr>
      <vt:lpstr>Boolean Algebra - laws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Boolean Algebra - Rules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ACTIVITY  Verify the Following Gates  with its truth table using Proteus   </vt:lpstr>
      <vt:lpstr>Proteus - Procedure </vt:lpstr>
      <vt:lpstr>Proteus - Procedure </vt:lpstr>
      <vt:lpstr>Proteus - Procedure </vt:lpstr>
      <vt:lpstr>Proteus - Procedure </vt:lpstr>
      <vt:lpstr>Proteus - Procedure </vt:lpstr>
      <vt:lpstr>Proteus - Procedure </vt:lpstr>
      <vt:lpstr>Proteus - Procedure </vt:lpstr>
      <vt:lpstr>Proteus - Procedure </vt:lpstr>
      <vt:lpstr>Proteus - Procedure </vt:lpstr>
      <vt:lpstr>Proteus - Procedure </vt:lpstr>
      <vt:lpstr>Proteus - Procedure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Jenifer Prince Devaraj</cp:lastModifiedBy>
  <cp:revision>265</cp:revision>
  <dcterms:created xsi:type="dcterms:W3CDTF">2021-03-09T15:35:42Z</dcterms:created>
  <dcterms:modified xsi:type="dcterms:W3CDTF">2023-01-31T10:44:31Z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