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6" r:id="rId3"/>
    <p:sldId id="258" r:id="rId4"/>
    <p:sldId id="259" r:id="rId5"/>
    <p:sldId id="260" r:id="rId6"/>
    <p:sldId id="268" r:id="rId7"/>
    <p:sldId id="261" r:id="rId8"/>
    <p:sldId id="262" r:id="rId9"/>
    <p:sldId id="263" r:id="rId10"/>
    <p:sldId id="265" r:id="rId11"/>
    <p:sldId id="266" r:id="rId12"/>
    <p:sldId id="267"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8C70A-EC07-19E0-82E3-0A799389F070}" v="19" dt="2024-02-26T17:35:32.4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Morrissey (2305010)" userId="S::2305010@student.uwtsd.ac.uk::f6a531c0-bd80-4424-ad2d-0347936b434e" providerId="AD" clId="Web-{F3BBAA0D-13C7-4312-80DF-0B984423938B}"/>
    <pc:docChg chg="addSld delSld modSld sldOrd addMainMaster delMainMaster">
      <pc:chgData name="Katie Morrissey (2305010)" userId="S::2305010@student.uwtsd.ac.uk::f6a531c0-bd80-4424-ad2d-0347936b434e" providerId="AD" clId="Web-{F3BBAA0D-13C7-4312-80DF-0B984423938B}" dt="2024-01-13T19:44:04.262" v="540" actId="20577"/>
      <pc:docMkLst>
        <pc:docMk/>
      </pc:docMkLst>
      <pc:sldChg chg="addSp delSp modSp mod ord setBg modClrScheme chgLayout">
        <pc:chgData name="Katie Morrissey (2305010)" userId="S::2305010@student.uwtsd.ac.uk::f6a531c0-bd80-4424-ad2d-0347936b434e" providerId="AD" clId="Web-{F3BBAA0D-13C7-4312-80DF-0B984423938B}" dt="2024-01-13T19:05:04.768" v="41"/>
        <pc:sldMkLst>
          <pc:docMk/>
          <pc:sldMk cId="109857222" sldId="256"/>
        </pc:sldMkLst>
        <pc:spChg chg="del mod">
          <ac:chgData name="Katie Morrissey (2305010)" userId="S::2305010@student.uwtsd.ac.uk::f6a531c0-bd80-4424-ad2d-0347936b434e" providerId="AD" clId="Web-{F3BBAA0D-13C7-4312-80DF-0B984423938B}" dt="2024-01-13T19:05:04.768" v="41"/>
          <ac:spMkLst>
            <pc:docMk/>
            <pc:sldMk cId="109857222" sldId="256"/>
            <ac:spMk id="2" creationId="{00000000-0000-0000-0000-000000000000}"/>
          </ac:spMkLst>
        </pc:spChg>
        <pc:spChg chg="del mod">
          <ac:chgData name="Katie Morrissey (2305010)" userId="S::2305010@student.uwtsd.ac.uk::f6a531c0-bd80-4424-ad2d-0347936b434e" providerId="AD" clId="Web-{F3BBAA0D-13C7-4312-80DF-0B984423938B}" dt="2024-01-13T19:04:58.299" v="40"/>
          <ac:spMkLst>
            <pc:docMk/>
            <pc:sldMk cId="109857222" sldId="256"/>
            <ac:spMk id="3" creationId="{00000000-0000-0000-0000-000000000000}"/>
          </ac:spMkLst>
        </pc:spChg>
        <pc:spChg chg="add">
          <ac:chgData name="Katie Morrissey (2305010)" userId="S::2305010@student.uwtsd.ac.uk::f6a531c0-bd80-4424-ad2d-0347936b434e" providerId="AD" clId="Web-{F3BBAA0D-13C7-4312-80DF-0B984423938B}" dt="2024-01-13T19:02:24.544" v="14"/>
          <ac:spMkLst>
            <pc:docMk/>
            <pc:sldMk cId="109857222" sldId="256"/>
            <ac:spMk id="9" creationId="{1AB7CFDD-E67B-4078-9BD0-D09D4200E4E1}"/>
          </ac:spMkLst>
        </pc:spChg>
        <pc:spChg chg="add">
          <ac:chgData name="Katie Morrissey (2305010)" userId="S::2305010@student.uwtsd.ac.uk::f6a531c0-bd80-4424-ad2d-0347936b434e" providerId="AD" clId="Web-{F3BBAA0D-13C7-4312-80DF-0B984423938B}" dt="2024-01-13T19:02:24.544" v="14"/>
          <ac:spMkLst>
            <pc:docMk/>
            <pc:sldMk cId="109857222" sldId="256"/>
            <ac:spMk id="11" creationId="{4DAEF25D-C97E-48E9-B20C-FEFC2EC6E59B}"/>
          </ac:spMkLst>
        </pc:spChg>
        <pc:picChg chg="add">
          <ac:chgData name="Katie Morrissey (2305010)" userId="S::2305010@student.uwtsd.ac.uk::f6a531c0-bd80-4424-ad2d-0347936b434e" providerId="AD" clId="Web-{F3BBAA0D-13C7-4312-80DF-0B984423938B}" dt="2024-01-13T19:02:24.544" v="14"/>
          <ac:picMkLst>
            <pc:docMk/>
            <pc:sldMk cId="109857222" sldId="256"/>
            <ac:picMk id="4" creationId="{F2DCCB35-B341-346E-54FE-B52418210042}"/>
          </ac:picMkLst>
        </pc:picChg>
      </pc:sldChg>
      <pc:sldChg chg="addSp delSp modSp new mod setBg">
        <pc:chgData name="Katie Morrissey (2305010)" userId="S::2305010@student.uwtsd.ac.uk::f6a531c0-bd80-4424-ad2d-0347936b434e" providerId="AD" clId="Web-{F3BBAA0D-13C7-4312-80DF-0B984423938B}" dt="2024-01-13T19:04:54.674" v="39" actId="20577"/>
        <pc:sldMkLst>
          <pc:docMk/>
          <pc:sldMk cId="2950700051" sldId="257"/>
        </pc:sldMkLst>
        <pc:spChg chg="mod">
          <ac:chgData name="Katie Morrissey (2305010)" userId="S::2305010@student.uwtsd.ac.uk::f6a531c0-bd80-4424-ad2d-0347936b434e" providerId="AD" clId="Web-{F3BBAA0D-13C7-4312-80DF-0B984423938B}" dt="2024-01-13T19:04:54.674" v="39" actId="20577"/>
          <ac:spMkLst>
            <pc:docMk/>
            <pc:sldMk cId="2950700051" sldId="257"/>
            <ac:spMk id="2" creationId="{D6973E06-0FB8-95F4-E843-3147FB9BE644}"/>
          </ac:spMkLst>
        </pc:spChg>
        <pc:spChg chg="del">
          <ac:chgData name="Katie Morrissey (2305010)" userId="S::2305010@student.uwtsd.ac.uk::f6a531c0-bd80-4424-ad2d-0347936b434e" providerId="AD" clId="Web-{F3BBAA0D-13C7-4312-80DF-0B984423938B}" dt="2024-01-13T19:03:30.702" v="21"/>
          <ac:spMkLst>
            <pc:docMk/>
            <pc:sldMk cId="2950700051" sldId="257"/>
            <ac:spMk id="3" creationId="{DE100CC5-344D-EBD0-60A0-E89116C82556}"/>
          </ac:spMkLst>
        </pc:spChg>
        <pc:spChg chg="add del">
          <ac:chgData name="Katie Morrissey (2305010)" userId="S::2305010@student.uwtsd.ac.uk::f6a531c0-bd80-4424-ad2d-0347936b434e" providerId="AD" clId="Web-{F3BBAA0D-13C7-4312-80DF-0B984423938B}" dt="2024-01-13T19:04:19.657" v="29"/>
          <ac:spMkLst>
            <pc:docMk/>
            <pc:sldMk cId="2950700051" sldId="257"/>
            <ac:spMk id="8" creationId="{9D3B3C7E-BC2D-4436-8B03-AC421FA66787}"/>
          </ac:spMkLst>
        </pc:spChg>
        <pc:spChg chg="add del">
          <ac:chgData name="Katie Morrissey (2305010)" userId="S::2305010@student.uwtsd.ac.uk::f6a531c0-bd80-4424-ad2d-0347936b434e" providerId="AD" clId="Web-{F3BBAA0D-13C7-4312-80DF-0B984423938B}" dt="2024-01-13T19:04:19.657" v="29"/>
          <ac:spMkLst>
            <pc:docMk/>
            <pc:sldMk cId="2950700051" sldId="257"/>
            <ac:spMk id="15" creationId="{DD8EACB7-D372-470B-B76E-A829D00310CD}"/>
          </ac:spMkLst>
        </pc:spChg>
        <pc:spChg chg="add del">
          <ac:chgData name="Katie Morrissey (2305010)" userId="S::2305010@student.uwtsd.ac.uk::f6a531c0-bd80-4424-ad2d-0347936b434e" providerId="AD" clId="Web-{F3BBAA0D-13C7-4312-80DF-0B984423938B}" dt="2024-01-13T19:04:19.657" v="29"/>
          <ac:spMkLst>
            <pc:docMk/>
            <pc:sldMk cId="2950700051" sldId="257"/>
            <ac:spMk id="17" creationId="{C7EA4B13-46D3-41EE-95DA-7B2100DE940B}"/>
          </ac:spMkLst>
        </pc:spChg>
        <pc:spChg chg="add">
          <ac:chgData name="Katie Morrissey (2305010)" userId="S::2305010@student.uwtsd.ac.uk::f6a531c0-bd80-4424-ad2d-0347936b434e" providerId="AD" clId="Web-{F3BBAA0D-13C7-4312-80DF-0B984423938B}" dt="2024-01-13T19:04:19.719" v="30"/>
          <ac:spMkLst>
            <pc:docMk/>
            <pc:sldMk cId="2950700051" sldId="257"/>
            <ac:spMk id="24" creationId="{9D3B3C7E-BC2D-4436-8B03-AC421FA66787}"/>
          </ac:spMkLst>
        </pc:spChg>
        <pc:spChg chg="add">
          <ac:chgData name="Katie Morrissey (2305010)" userId="S::2305010@student.uwtsd.ac.uk::f6a531c0-bd80-4424-ad2d-0347936b434e" providerId="AD" clId="Web-{F3BBAA0D-13C7-4312-80DF-0B984423938B}" dt="2024-01-13T19:04:19.719" v="30"/>
          <ac:spMkLst>
            <pc:docMk/>
            <pc:sldMk cId="2950700051" sldId="257"/>
            <ac:spMk id="26" creationId="{DD8EACB7-D372-470B-B76E-A829D00310CD}"/>
          </ac:spMkLst>
        </pc:spChg>
        <pc:spChg chg="add">
          <ac:chgData name="Katie Morrissey (2305010)" userId="S::2305010@student.uwtsd.ac.uk::f6a531c0-bd80-4424-ad2d-0347936b434e" providerId="AD" clId="Web-{F3BBAA0D-13C7-4312-80DF-0B984423938B}" dt="2024-01-13T19:04:19.719" v="30"/>
          <ac:spMkLst>
            <pc:docMk/>
            <pc:sldMk cId="2950700051" sldId="257"/>
            <ac:spMk id="28" creationId="{FDCD62BB-F134-412E-AF5B-602B0445849B}"/>
          </ac:spMkLst>
        </pc:spChg>
        <pc:grpChg chg="add del">
          <ac:chgData name="Katie Morrissey (2305010)" userId="S::2305010@student.uwtsd.ac.uk::f6a531c0-bd80-4424-ad2d-0347936b434e" providerId="AD" clId="Web-{F3BBAA0D-13C7-4312-80DF-0B984423938B}" dt="2024-01-13T19:04:19.657" v="29"/>
          <ac:grpSpMkLst>
            <pc:docMk/>
            <pc:sldMk cId="2950700051" sldId="257"/>
            <ac:grpSpMk id="10" creationId="{79B5D0C1-066E-4C02-A6B8-59FAE4A19724}"/>
          </ac:grpSpMkLst>
        </pc:grpChg>
        <pc:grpChg chg="add del">
          <ac:chgData name="Katie Morrissey (2305010)" userId="S::2305010@student.uwtsd.ac.uk::f6a531c0-bd80-4424-ad2d-0347936b434e" providerId="AD" clId="Web-{F3BBAA0D-13C7-4312-80DF-0B984423938B}" dt="2024-01-13T19:04:19.657" v="29"/>
          <ac:grpSpMkLst>
            <pc:docMk/>
            <pc:sldMk cId="2950700051" sldId="257"/>
            <ac:grpSpMk id="19" creationId="{DCEEEBE1-DC7B-4168-90C6-DB88876E30DD}"/>
          </ac:grpSpMkLst>
        </pc:grpChg>
        <pc:grpChg chg="add">
          <ac:chgData name="Katie Morrissey (2305010)" userId="S::2305010@student.uwtsd.ac.uk::f6a531c0-bd80-4424-ad2d-0347936b434e" providerId="AD" clId="Web-{F3BBAA0D-13C7-4312-80DF-0B984423938B}" dt="2024-01-13T19:04:19.719" v="30"/>
          <ac:grpSpMkLst>
            <pc:docMk/>
            <pc:sldMk cId="2950700051" sldId="257"/>
            <ac:grpSpMk id="25" creationId="{79B5D0C1-066E-4C02-A6B8-59FAE4A19724}"/>
          </ac:grpSpMkLst>
        </pc:grpChg>
        <pc:grpChg chg="add">
          <ac:chgData name="Katie Morrissey (2305010)" userId="S::2305010@student.uwtsd.ac.uk::f6a531c0-bd80-4424-ad2d-0347936b434e" providerId="AD" clId="Web-{F3BBAA0D-13C7-4312-80DF-0B984423938B}" dt="2024-01-13T19:04:19.719" v="30"/>
          <ac:grpSpMkLst>
            <pc:docMk/>
            <pc:sldMk cId="2950700051" sldId="257"/>
            <ac:grpSpMk id="29" creationId="{F1732D3A-CFF0-45BE-AD79-F83D0272C6C6}"/>
          </ac:grpSpMkLst>
        </pc:grpChg>
        <pc:picChg chg="add del">
          <ac:chgData name="Katie Morrissey (2305010)" userId="S::2305010@student.uwtsd.ac.uk::f6a531c0-bd80-4424-ad2d-0347936b434e" providerId="AD" clId="Web-{F3BBAA0D-13C7-4312-80DF-0B984423938B}" dt="2024-01-13T19:04:19.657" v="29"/>
          <ac:picMkLst>
            <pc:docMk/>
            <pc:sldMk cId="2950700051" sldId="257"/>
            <ac:picMk id="4" creationId="{1F2E11A3-9F16-8E00-273A-1DE2F5EFF390}"/>
          </ac:picMkLst>
        </pc:picChg>
        <pc:picChg chg="add">
          <ac:chgData name="Katie Morrissey (2305010)" userId="S::2305010@student.uwtsd.ac.uk::f6a531c0-bd80-4424-ad2d-0347936b434e" providerId="AD" clId="Web-{F3BBAA0D-13C7-4312-80DF-0B984423938B}" dt="2024-01-13T19:04:19.719" v="30"/>
          <ac:picMkLst>
            <pc:docMk/>
            <pc:sldMk cId="2950700051" sldId="257"/>
            <ac:picMk id="27" creationId="{4B2BF892-A135-50BE-4D86-9C6B89F12463}"/>
          </ac:picMkLst>
        </pc:picChg>
      </pc:sldChg>
      <pc:sldChg chg="addSp delSp modSp new">
        <pc:chgData name="Katie Morrissey (2305010)" userId="S::2305010@student.uwtsd.ac.uk::f6a531c0-bd80-4424-ad2d-0347936b434e" providerId="AD" clId="Web-{F3BBAA0D-13C7-4312-80DF-0B984423938B}" dt="2024-01-13T19:40:42.864" v="527" actId="20577"/>
        <pc:sldMkLst>
          <pc:docMk/>
          <pc:sldMk cId="955869858" sldId="258"/>
        </pc:sldMkLst>
        <pc:spChg chg="mod">
          <ac:chgData name="Katie Morrissey (2305010)" userId="S::2305010@student.uwtsd.ac.uk::f6a531c0-bd80-4424-ad2d-0347936b434e" providerId="AD" clId="Web-{F3BBAA0D-13C7-4312-80DF-0B984423938B}" dt="2024-01-13T19:15:00.863" v="188" actId="1076"/>
          <ac:spMkLst>
            <pc:docMk/>
            <pc:sldMk cId="955869858" sldId="258"/>
            <ac:spMk id="2" creationId="{4037E80D-968E-E757-928D-4F4D8E8596B6}"/>
          </ac:spMkLst>
        </pc:spChg>
        <pc:spChg chg="mod">
          <ac:chgData name="Katie Morrissey (2305010)" userId="S::2305010@student.uwtsd.ac.uk::f6a531c0-bd80-4424-ad2d-0347936b434e" providerId="AD" clId="Web-{F3BBAA0D-13C7-4312-80DF-0B984423938B}" dt="2024-01-13T19:40:42.864" v="527" actId="20577"/>
          <ac:spMkLst>
            <pc:docMk/>
            <pc:sldMk cId="955869858" sldId="258"/>
            <ac:spMk id="3" creationId="{DFF25C55-C661-341D-DD71-A2D90A468AA5}"/>
          </ac:spMkLst>
        </pc:spChg>
        <pc:spChg chg="add del mod">
          <ac:chgData name="Katie Morrissey (2305010)" userId="S::2305010@student.uwtsd.ac.uk::f6a531c0-bd80-4424-ad2d-0347936b434e" providerId="AD" clId="Web-{F3BBAA0D-13C7-4312-80DF-0B984423938B}" dt="2024-01-13T19:14:53.566" v="187"/>
          <ac:spMkLst>
            <pc:docMk/>
            <pc:sldMk cId="955869858" sldId="258"/>
            <ac:spMk id="4" creationId="{8706FF7B-3450-048E-E6A2-6626974B4298}"/>
          </ac:spMkLst>
        </pc:spChg>
      </pc:sldChg>
      <pc:sldChg chg="modSp new">
        <pc:chgData name="Katie Morrissey (2305010)" userId="S::2305010@student.uwtsd.ac.uk::f6a531c0-bd80-4424-ad2d-0347936b434e" providerId="AD" clId="Web-{F3BBAA0D-13C7-4312-80DF-0B984423938B}" dt="2024-01-13T19:18:42.669" v="241" actId="20577"/>
        <pc:sldMkLst>
          <pc:docMk/>
          <pc:sldMk cId="2091441596" sldId="259"/>
        </pc:sldMkLst>
        <pc:spChg chg="mod">
          <ac:chgData name="Katie Morrissey (2305010)" userId="S::2305010@student.uwtsd.ac.uk::f6a531c0-bd80-4424-ad2d-0347936b434e" providerId="AD" clId="Web-{F3BBAA0D-13C7-4312-80DF-0B984423938B}" dt="2024-01-13T19:11:12.997" v="138" actId="20577"/>
          <ac:spMkLst>
            <pc:docMk/>
            <pc:sldMk cId="2091441596" sldId="259"/>
            <ac:spMk id="2" creationId="{CD229321-1F9A-5250-5675-6BA55F607EBB}"/>
          </ac:spMkLst>
        </pc:spChg>
        <pc:spChg chg="mod">
          <ac:chgData name="Katie Morrissey (2305010)" userId="S::2305010@student.uwtsd.ac.uk::f6a531c0-bd80-4424-ad2d-0347936b434e" providerId="AD" clId="Web-{F3BBAA0D-13C7-4312-80DF-0B984423938B}" dt="2024-01-13T19:18:42.669" v="241" actId="20577"/>
          <ac:spMkLst>
            <pc:docMk/>
            <pc:sldMk cId="2091441596" sldId="259"/>
            <ac:spMk id="3" creationId="{BDBF352D-62C3-DB5C-72FD-A09E2BB69A00}"/>
          </ac:spMkLst>
        </pc:spChg>
      </pc:sldChg>
      <pc:sldChg chg="modSp new">
        <pc:chgData name="Katie Morrissey (2305010)" userId="S::2305010@student.uwtsd.ac.uk::f6a531c0-bd80-4424-ad2d-0347936b434e" providerId="AD" clId="Web-{F3BBAA0D-13C7-4312-80DF-0B984423938B}" dt="2024-01-13T19:35:56.465" v="507" actId="20577"/>
        <pc:sldMkLst>
          <pc:docMk/>
          <pc:sldMk cId="3197309610" sldId="260"/>
        </pc:sldMkLst>
        <pc:spChg chg="mod">
          <ac:chgData name="Katie Morrissey (2305010)" userId="S::2305010@student.uwtsd.ac.uk::f6a531c0-bd80-4424-ad2d-0347936b434e" providerId="AD" clId="Web-{F3BBAA0D-13C7-4312-80DF-0B984423938B}" dt="2024-01-13T19:11:21.685" v="139" actId="20577"/>
          <ac:spMkLst>
            <pc:docMk/>
            <pc:sldMk cId="3197309610" sldId="260"/>
            <ac:spMk id="2" creationId="{A728A00A-188B-A803-B2EF-4F03F18A3220}"/>
          </ac:spMkLst>
        </pc:spChg>
        <pc:spChg chg="mod">
          <ac:chgData name="Katie Morrissey (2305010)" userId="S::2305010@student.uwtsd.ac.uk::f6a531c0-bd80-4424-ad2d-0347936b434e" providerId="AD" clId="Web-{F3BBAA0D-13C7-4312-80DF-0B984423938B}" dt="2024-01-13T19:35:56.465" v="507" actId="20577"/>
          <ac:spMkLst>
            <pc:docMk/>
            <pc:sldMk cId="3197309610" sldId="260"/>
            <ac:spMk id="3" creationId="{7B15919B-6831-07D2-3363-7F54F9C1DA14}"/>
          </ac:spMkLst>
        </pc:spChg>
      </pc:sldChg>
      <pc:sldChg chg="modSp new">
        <pc:chgData name="Katie Morrissey (2305010)" userId="S::2305010@student.uwtsd.ac.uk::f6a531c0-bd80-4424-ad2d-0347936b434e" providerId="AD" clId="Web-{F3BBAA0D-13C7-4312-80DF-0B984423938B}" dt="2024-01-13T19:11:28.451" v="140" actId="20577"/>
        <pc:sldMkLst>
          <pc:docMk/>
          <pc:sldMk cId="2698751142" sldId="261"/>
        </pc:sldMkLst>
        <pc:spChg chg="mod">
          <ac:chgData name="Katie Morrissey (2305010)" userId="S::2305010@student.uwtsd.ac.uk::f6a531c0-bd80-4424-ad2d-0347936b434e" providerId="AD" clId="Web-{F3BBAA0D-13C7-4312-80DF-0B984423938B}" dt="2024-01-13T19:11:28.451" v="140" actId="20577"/>
          <ac:spMkLst>
            <pc:docMk/>
            <pc:sldMk cId="2698751142" sldId="261"/>
            <ac:spMk id="2" creationId="{03868876-8781-29E6-52D9-C25304036F4B}"/>
          </ac:spMkLst>
        </pc:spChg>
      </pc:sldChg>
      <pc:sldChg chg="modSp new">
        <pc:chgData name="Katie Morrissey (2305010)" userId="S::2305010@student.uwtsd.ac.uk::f6a531c0-bd80-4424-ad2d-0347936b434e" providerId="AD" clId="Web-{F3BBAA0D-13C7-4312-80DF-0B984423938B}" dt="2024-01-13T19:11:41.295" v="142" actId="20577"/>
        <pc:sldMkLst>
          <pc:docMk/>
          <pc:sldMk cId="2505154335" sldId="262"/>
        </pc:sldMkLst>
        <pc:spChg chg="mod">
          <ac:chgData name="Katie Morrissey (2305010)" userId="S::2305010@student.uwtsd.ac.uk::f6a531c0-bd80-4424-ad2d-0347936b434e" providerId="AD" clId="Web-{F3BBAA0D-13C7-4312-80DF-0B984423938B}" dt="2024-01-13T19:11:41.295" v="142" actId="20577"/>
          <ac:spMkLst>
            <pc:docMk/>
            <pc:sldMk cId="2505154335" sldId="262"/>
            <ac:spMk id="2" creationId="{6484AEE9-7BF9-7D6B-8FE4-DA77C35D083D}"/>
          </ac:spMkLst>
        </pc:spChg>
      </pc:sldChg>
      <pc:sldChg chg="modSp new">
        <pc:chgData name="Katie Morrissey (2305010)" userId="S::2305010@student.uwtsd.ac.uk::f6a531c0-bd80-4424-ad2d-0347936b434e" providerId="AD" clId="Web-{F3BBAA0D-13C7-4312-80DF-0B984423938B}" dt="2024-01-13T19:11:48.717" v="143" actId="20577"/>
        <pc:sldMkLst>
          <pc:docMk/>
          <pc:sldMk cId="3091145083" sldId="263"/>
        </pc:sldMkLst>
        <pc:spChg chg="mod">
          <ac:chgData name="Katie Morrissey (2305010)" userId="S::2305010@student.uwtsd.ac.uk::f6a531c0-bd80-4424-ad2d-0347936b434e" providerId="AD" clId="Web-{F3BBAA0D-13C7-4312-80DF-0B984423938B}" dt="2024-01-13T19:11:48.717" v="143" actId="20577"/>
          <ac:spMkLst>
            <pc:docMk/>
            <pc:sldMk cId="3091145083" sldId="263"/>
            <ac:spMk id="2" creationId="{EF0E2FDE-7DE3-A2FF-1448-D4BD41A4F7CA}"/>
          </ac:spMkLst>
        </pc:spChg>
      </pc:sldChg>
      <pc:sldChg chg="new del">
        <pc:chgData name="Katie Morrissey (2305010)" userId="S::2305010@student.uwtsd.ac.uk::f6a531c0-bd80-4424-ad2d-0347936b434e" providerId="AD" clId="Web-{F3BBAA0D-13C7-4312-80DF-0B984423938B}" dt="2024-01-13T19:10:17.886" v="132"/>
        <pc:sldMkLst>
          <pc:docMk/>
          <pc:sldMk cId="1490153996" sldId="264"/>
        </pc:sldMkLst>
      </pc:sldChg>
      <pc:sldChg chg="modSp new">
        <pc:chgData name="Katie Morrissey (2305010)" userId="S::2305010@student.uwtsd.ac.uk::f6a531c0-bd80-4424-ad2d-0347936b434e" providerId="AD" clId="Web-{F3BBAA0D-13C7-4312-80DF-0B984423938B}" dt="2024-01-13T19:11:57.452" v="144" actId="20577"/>
        <pc:sldMkLst>
          <pc:docMk/>
          <pc:sldMk cId="2440592082" sldId="265"/>
        </pc:sldMkLst>
        <pc:spChg chg="mod">
          <ac:chgData name="Katie Morrissey (2305010)" userId="S::2305010@student.uwtsd.ac.uk::f6a531c0-bd80-4424-ad2d-0347936b434e" providerId="AD" clId="Web-{F3BBAA0D-13C7-4312-80DF-0B984423938B}" dt="2024-01-13T19:11:57.452" v="144" actId="20577"/>
          <ac:spMkLst>
            <pc:docMk/>
            <pc:sldMk cId="2440592082" sldId="265"/>
            <ac:spMk id="2" creationId="{293BA201-2B8B-EB1E-4A00-632A75A3E4A6}"/>
          </ac:spMkLst>
        </pc:spChg>
      </pc:sldChg>
      <pc:sldChg chg="modSp new">
        <pc:chgData name="Katie Morrissey (2305010)" userId="S::2305010@student.uwtsd.ac.uk::f6a531c0-bd80-4424-ad2d-0347936b434e" providerId="AD" clId="Web-{F3BBAA0D-13C7-4312-80DF-0B984423938B}" dt="2024-01-13T19:12:19.515" v="155" actId="20577"/>
        <pc:sldMkLst>
          <pc:docMk/>
          <pc:sldMk cId="2886452984" sldId="266"/>
        </pc:sldMkLst>
        <pc:spChg chg="mod">
          <ac:chgData name="Katie Morrissey (2305010)" userId="S::2305010@student.uwtsd.ac.uk::f6a531c0-bd80-4424-ad2d-0347936b434e" providerId="AD" clId="Web-{F3BBAA0D-13C7-4312-80DF-0B984423938B}" dt="2024-01-13T19:12:19.515" v="155" actId="20577"/>
          <ac:spMkLst>
            <pc:docMk/>
            <pc:sldMk cId="2886452984" sldId="266"/>
            <ac:spMk id="2" creationId="{05104DFD-466C-41AD-E30D-5CC543800DDA}"/>
          </ac:spMkLst>
        </pc:spChg>
      </pc:sldChg>
      <pc:sldChg chg="delSp modSp new">
        <pc:chgData name="Katie Morrissey (2305010)" userId="S::2305010@student.uwtsd.ac.uk::f6a531c0-bd80-4424-ad2d-0347936b434e" providerId="AD" clId="Web-{F3BBAA0D-13C7-4312-80DF-0B984423938B}" dt="2024-01-13T19:13:00.907" v="169" actId="14100"/>
        <pc:sldMkLst>
          <pc:docMk/>
          <pc:sldMk cId="1261659428" sldId="267"/>
        </pc:sldMkLst>
        <pc:spChg chg="mod">
          <ac:chgData name="Katie Morrissey (2305010)" userId="S::2305010@student.uwtsd.ac.uk::f6a531c0-bd80-4424-ad2d-0347936b434e" providerId="AD" clId="Web-{F3BBAA0D-13C7-4312-80DF-0B984423938B}" dt="2024-01-13T19:13:00.907" v="169" actId="14100"/>
          <ac:spMkLst>
            <pc:docMk/>
            <pc:sldMk cId="1261659428" sldId="267"/>
            <ac:spMk id="2" creationId="{00A50BC3-3644-3783-14E9-B78B380DDDC8}"/>
          </ac:spMkLst>
        </pc:spChg>
        <pc:spChg chg="del">
          <ac:chgData name="Katie Morrissey (2305010)" userId="S::2305010@student.uwtsd.ac.uk::f6a531c0-bd80-4424-ad2d-0347936b434e" providerId="AD" clId="Web-{F3BBAA0D-13C7-4312-80DF-0B984423938B}" dt="2024-01-13T19:12:23.562" v="157"/>
          <ac:spMkLst>
            <pc:docMk/>
            <pc:sldMk cId="1261659428" sldId="267"/>
            <ac:spMk id="3" creationId="{6F8D49E1-8D28-90F4-5387-F3B9D6A58E87}"/>
          </ac:spMkLst>
        </pc:spChg>
      </pc:sldChg>
      <pc:sldChg chg="modSp new">
        <pc:chgData name="Katie Morrissey (2305010)" userId="S::2305010@student.uwtsd.ac.uk::f6a531c0-bd80-4424-ad2d-0347936b434e" providerId="AD" clId="Web-{F3BBAA0D-13C7-4312-80DF-0B984423938B}" dt="2024-01-13T19:44:04.262" v="540" actId="20577"/>
        <pc:sldMkLst>
          <pc:docMk/>
          <pc:sldMk cId="2669683651" sldId="268"/>
        </pc:sldMkLst>
        <pc:spChg chg="mod">
          <ac:chgData name="Katie Morrissey (2305010)" userId="S::2305010@student.uwtsd.ac.uk::f6a531c0-bd80-4424-ad2d-0347936b434e" providerId="AD" clId="Web-{F3BBAA0D-13C7-4312-80DF-0B984423938B}" dt="2024-01-13T19:30:30.674" v="379" actId="1076"/>
          <ac:spMkLst>
            <pc:docMk/>
            <pc:sldMk cId="2669683651" sldId="268"/>
            <ac:spMk id="2" creationId="{6F173B26-A7F5-36C5-46BE-64CFA83B9D1C}"/>
          </ac:spMkLst>
        </pc:spChg>
        <pc:spChg chg="mod">
          <ac:chgData name="Katie Morrissey (2305010)" userId="S::2305010@student.uwtsd.ac.uk::f6a531c0-bd80-4424-ad2d-0347936b434e" providerId="AD" clId="Web-{F3BBAA0D-13C7-4312-80DF-0B984423938B}" dt="2024-01-13T19:44:04.262" v="540" actId="20577"/>
          <ac:spMkLst>
            <pc:docMk/>
            <pc:sldMk cId="2669683651" sldId="268"/>
            <ac:spMk id="3" creationId="{29CD3CE4-5E47-E698-AD5D-60ED10F50034}"/>
          </ac:spMkLst>
        </pc:spChg>
      </pc:sldChg>
      <pc:sldMasterChg chg="del delSldLayout">
        <pc:chgData name="Katie Morrissey (2305010)" userId="S::2305010@student.uwtsd.ac.uk::f6a531c0-bd80-4424-ad2d-0347936b434e" providerId="AD" clId="Web-{F3BBAA0D-13C7-4312-80DF-0B984423938B}" dt="2024-01-13T19:02:24.544" v="14"/>
        <pc:sldMasterMkLst>
          <pc:docMk/>
          <pc:sldMasterMk cId="2460954070" sldId="2147483660"/>
        </pc:sldMasterMkLst>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2385387890" sldId="2147483661"/>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949138452" sldId="2147483662"/>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2591524520" sldId="2147483663"/>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1203092039" sldId="2147483664"/>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3733172339" sldId="2147483665"/>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3210312558" sldId="2147483666"/>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3146388984" sldId="2147483667"/>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3171841454" sldId="2147483668"/>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1718958274" sldId="2147483669"/>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2202905451" sldId="2147483670"/>
          </pc:sldLayoutMkLst>
        </pc:sldLayoutChg>
        <pc:sldLayoutChg chg="del">
          <pc:chgData name="Katie Morrissey (2305010)" userId="S::2305010@student.uwtsd.ac.uk::f6a531c0-bd80-4424-ad2d-0347936b434e" providerId="AD" clId="Web-{F3BBAA0D-13C7-4312-80DF-0B984423938B}" dt="2024-01-13T19:02:24.544" v="14"/>
          <pc:sldLayoutMkLst>
            <pc:docMk/>
            <pc:sldMasterMk cId="2460954070" sldId="2147483660"/>
            <pc:sldLayoutMk cId="3479445657" sldId="2147483671"/>
          </pc:sldLayoutMkLst>
        </pc:sldLayoutChg>
      </pc:sldMasterChg>
      <pc:sldMasterChg chg="add replId addSldLayout">
        <pc:chgData name="Katie Morrissey (2305010)" userId="S::2305010@student.uwtsd.ac.uk::f6a531c0-bd80-4424-ad2d-0347936b434e" providerId="AD" clId="Web-{F3BBAA0D-13C7-4312-80DF-0B984423938B}" dt="2024-01-13T19:02:24.544" v="14"/>
        <pc:sldMasterMkLst>
          <pc:docMk/>
          <pc:sldMasterMk cId="2946201856" sldId="2147483672"/>
        </pc:sldMasterMkLst>
        <pc:sldLayoutChg chg="add">
          <pc:chgData name="Katie Morrissey (2305010)" userId="S::2305010@student.uwtsd.ac.uk::f6a531c0-bd80-4424-ad2d-0347936b434e" providerId="AD" clId="Web-{F3BBAA0D-13C7-4312-80DF-0B984423938B}" dt="2024-01-13T19:02:24.544" v="14"/>
          <pc:sldLayoutMkLst>
            <pc:docMk/>
            <pc:sldMasterMk cId="2946201856" sldId="2147483672"/>
            <pc:sldLayoutMk cId="2942781126" sldId="2147483673"/>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2039279308" sldId="2147483674"/>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508193366" sldId="2147483675"/>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2811096675" sldId="2147483676"/>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1162873220" sldId="2147483677"/>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2194991234" sldId="2147483678"/>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2818302567" sldId="2147483679"/>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2605192922" sldId="2147483680"/>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3479149343" sldId="2147483681"/>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1818939100" sldId="2147483682"/>
          </pc:sldLayoutMkLst>
        </pc:sldLayoutChg>
        <pc:sldLayoutChg chg="add replId">
          <pc:chgData name="Katie Morrissey (2305010)" userId="S::2305010@student.uwtsd.ac.uk::f6a531c0-bd80-4424-ad2d-0347936b434e" providerId="AD" clId="Web-{F3BBAA0D-13C7-4312-80DF-0B984423938B}" dt="2024-01-13T19:02:24.544" v="14"/>
          <pc:sldLayoutMkLst>
            <pc:docMk/>
            <pc:sldMasterMk cId="2946201856" sldId="2147483672"/>
            <pc:sldLayoutMk cId="1533482006" sldId="2147483683"/>
          </pc:sldLayoutMkLst>
        </pc:sldLayoutChg>
      </pc:sldMasterChg>
    </pc:docChg>
  </pc:docChgLst>
  <pc:docChgLst>
    <pc:chgData name="Katie Morrissey (2305010)" userId="S::2305010@student.uwtsd.ac.uk::f6a531c0-bd80-4424-ad2d-0347936b434e" providerId="AD" clId="Web-{2F855573-BD7F-9FD9-8152-B08D4EC04BB4}"/>
    <pc:docChg chg="delSld modSld">
      <pc:chgData name="Katie Morrissey (2305010)" userId="S::2305010@student.uwtsd.ac.uk::f6a531c0-bd80-4424-ad2d-0347936b434e" providerId="AD" clId="Web-{2F855573-BD7F-9FD9-8152-B08D4EC04BB4}" dt="2024-02-18T20:42:01.786" v="50"/>
      <pc:docMkLst>
        <pc:docMk/>
      </pc:docMkLst>
      <pc:sldChg chg="addSp delSp modSp mod setBg setClrOvrMap">
        <pc:chgData name="Katie Morrissey (2305010)" userId="S::2305010@student.uwtsd.ac.uk::f6a531c0-bd80-4424-ad2d-0347936b434e" providerId="AD" clId="Web-{2F855573-BD7F-9FD9-8152-B08D4EC04BB4}" dt="2024-02-18T20:41:11.706" v="48"/>
        <pc:sldMkLst>
          <pc:docMk/>
          <pc:sldMk cId="3091145083" sldId="263"/>
        </pc:sldMkLst>
        <pc:spChg chg="mod">
          <ac:chgData name="Katie Morrissey (2305010)" userId="S::2305010@student.uwtsd.ac.uk::f6a531c0-bd80-4424-ad2d-0347936b434e" providerId="AD" clId="Web-{2F855573-BD7F-9FD9-8152-B08D4EC04BB4}" dt="2024-02-18T20:41:11.706" v="48"/>
          <ac:spMkLst>
            <pc:docMk/>
            <pc:sldMk cId="3091145083" sldId="263"/>
            <ac:spMk id="2" creationId="{EF0E2FDE-7DE3-A2FF-1448-D4BD41A4F7CA}"/>
          </ac:spMkLst>
        </pc:spChg>
        <pc:spChg chg="mod">
          <ac:chgData name="Katie Morrissey (2305010)" userId="S::2305010@student.uwtsd.ac.uk::f6a531c0-bd80-4424-ad2d-0347936b434e" providerId="AD" clId="Web-{2F855573-BD7F-9FD9-8152-B08D4EC04BB4}" dt="2024-02-18T20:41:11.706" v="48"/>
          <ac:spMkLst>
            <pc:docMk/>
            <pc:sldMk cId="3091145083" sldId="263"/>
            <ac:spMk id="3" creationId="{B04A81A7-61D8-4462-BFC6-A4B2A60E9782}"/>
          </ac:spMkLst>
        </pc:spChg>
        <pc:spChg chg="add del">
          <ac:chgData name="Katie Morrissey (2305010)" userId="S::2305010@student.uwtsd.ac.uk::f6a531c0-bd80-4424-ad2d-0347936b434e" providerId="AD" clId="Web-{2F855573-BD7F-9FD9-8152-B08D4EC04BB4}" dt="2024-02-18T20:41:11.675" v="47"/>
          <ac:spMkLst>
            <pc:docMk/>
            <pc:sldMk cId="3091145083" sldId="263"/>
            <ac:spMk id="9" creationId="{51A01047-632B-4F57-9CDB-AA680D5BBB19}"/>
          </ac:spMkLst>
        </pc:spChg>
        <pc:spChg chg="add del">
          <ac:chgData name="Katie Morrissey (2305010)" userId="S::2305010@student.uwtsd.ac.uk::f6a531c0-bd80-4424-ad2d-0347936b434e" providerId="AD" clId="Web-{2F855573-BD7F-9FD9-8152-B08D4EC04BB4}" dt="2024-02-18T20:41:11.675" v="47"/>
          <ac:spMkLst>
            <pc:docMk/>
            <pc:sldMk cId="3091145083" sldId="263"/>
            <ac:spMk id="11" creationId="{EA7FD6EC-4D99-4AB0-9AC8-CFBD9D47C11B}"/>
          </ac:spMkLst>
        </pc:spChg>
        <pc:spChg chg="add">
          <ac:chgData name="Katie Morrissey (2305010)" userId="S::2305010@student.uwtsd.ac.uk::f6a531c0-bd80-4424-ad2d-0347936b434e" providerId="AD" clId="Web-{2F855573-BD7F-9FD9-8152-B08D4EC04BB4}" dt="2024-02-18T20:41:11.706" v="48"/>
          <ac:spMkLst>
            <pc:docMk/>
            <pc:sldMk cId="3091145083" sldId="263"/>
            <ac:spMk id="18" creationId="{C07271E9-21F4-400B-84B6-052EAFCFE540}"/>
          </ac:spMkLst>
        </pc:spChg>
        <pc:spChg chg="add">
          <ac:chgData name="Katie Morrissey (2305010)" userId="S::2305010@student.uwtsd.ac.uk::f6a531c0-bd80-4424-ad2d-0347936b434e" providerId="AD" clId="Web-{2F855573-BD7F-9FD9-8152-B08D4EC04BB4}" dt="2024-02-18T20:41:11.706" v="48"/>
          <ac:spMkLst>
            <pc:docMk/>
            <pc:sldMk cId="3091145083" sldId="263"/>
            <ac:spMk id="19" creationId="{3E3D78ED-34B7-4F8E-8377-994DCAD3C852}"/>
          </ac:spMkLst>
        </pc:spChg>
        <pc:grpChg chg="add del">
          <ac:chgData name="Katie Morrissey (2305010)" userId="S::2305010@student.uwtsd.ac.uk::f6a531c0-bd80-4424-ad2d-0347936b434e" providerId="AD" clId="Web-{2F855573-BD7F-9FD9-8152-B08D4EC04BB4}" dt="2024-02-18T20:41:11.675" v="47"/>
          <ac:grpSpMkLst>
            <pc:docMk/>
            <pc:sldMk cId="3091145083" sldId="263"/>
            <ac:grpSpMk id="13" creationId="{D5ADB088-C125-457F-9C61-DFE21DCEF4A5}"/>
          </ac:grpSpMkLst>
        </pc:grpChg>
        <pc:grpChg chg="add">
          <ac:chgData name="Katie Morrissey (2305010)" userId="S::2305010@student.uwtsd.ac.uk::f6a531c0-bd80-4424-ad2d-0347936b434e" providerId="AD" clId="Web-{2F855573-BD7F-9FD9-8152-B08D4EC04BB4}" dt="2024-02-18T20:41:11.706" v="48"/>
          <ac:grpSpMkLst>
            <pc:docMk/>
            <pc:sldMk cId="3091145083" sldId="263"/>
            <ac:grpSpMk id="20" creationId="{A1527245-C5C2-4BD3-8317-C4D6D7A10213}"/>
          </ac:grpSpMkLst>
        </pc:grpChg>
        <pc:picChg chg="add mod ord">
          <ac:chgData name="Katie Morrissey (2305010)" userId="S::2305010@student.uwtsd.ac.uk::f6a531c0-bd80-4424-ad2d-0347936b434e" providerId="AD" clId="Web-{2F855573-BD7F-9FD9-8152-B08D4EC04BB4}" dt="2024-02-18T20:41:11.706" v="48"/>
          <ac:picMkLst>
            <pc:docMk/>
            <pc:sldMk cId="3091145083" sldId="263"/>
            <ac:picMk id="4" creationId="{F154753F-8ECE-83AF-6DE0-D71796C179EB}"/>
          </ac:picMkLst>
        </pc:picChg>
      </pc:sldChg>
      <pc:sldChg chg="addSp delSp modSp mod setBg">
        <pc:chgData name="Katie Morrissey (2305010)" userId="S::2305010@student.uwtsd.ac.uk::f6a531c0-bd80-4424-ad2d-0347936b434e" providerId="AD" clId="Web-{2F855573-BD7F-9FD9-8152-B08D4EC04BB4}" dt="2024-02-18T20:41:30.957" v="49"/>
        <pc:sldMkLst>
          <pc:docMk/>
          <pc:sldMk cId="2440592082" sldId="265"/>
        </pc:sldMkLst>
        <pc:spChg chg="mod">
          <ac:chgData name="Katie Morrissey (2305010)" userId="S::2305010@student.uwtsd.ac.uk::f6a531c0-bd80-4424-ad2d-0347936b434e" providerId="AD" clId="Web-{2F855573-BD7F-9FD9-8152-B08D4EC04BB4}" dt="2024-02-18T20:41:30.957" v="49"/>
          <ac:spMkLst>
            <pc:docMk/>
            <pc:sldMk cId="2440592082" sldId="265"/>
            <ac:spMk id="2" creationId="{293BA201-2B8B-EB1E-4A00-632A75A3E4A6}"/>
          </ac:spMkLst>
        </pc:spChg>
        <pc:spChg chg="del mod">
          <ac:chgData name="Katie Morrissey (2305010)" userId="S::2305010@student.uwtsd.ac.uk::f6a531c0-bd80-4424-ad2d-0347936b434e" providerId="AD" clId="Web-{2F855573-BD7F-9FD9-8152-B08D4EC04BB4}" dt="2024-02-18T20:41:30.957" v="49"/>
          <ac:spMkLst>
            <pc:docMk/>
            <pc:sldMk cId="2440592082" sldId="265"/>
            <ac:spMk id="3" creationId="{8205B7DD-4CB8-3ED7-C4C5-DEC8E852E933}"/>
          </ac:spMkLst>
        </pc:spChg>
        <pc:spChg chg="add">
          <ac:chgData name="Katie Morrissey (2305010)" userId="S::2305010@student.uwtsd.ac.uk::f6a531c0-bd80-4424-ad2d-0347936b434e" providerId="AD" clId="Web-{2F855573-BD7F-9FD9-8152-B08D4EC04BB4}" dt="2024-02-18T20:41:30.957" v="49"/>
          <ac:spMkLst>
            <pc:docMk/>
            <pc:sldMk cId="2440592082" sldId="265"/>
            <ac:spMk id="9" creationId="{7B22176A-41DB-4D9A-9B6F-F2296F1ED173}"/>
          </ac:spMkLst>
        </pc:spChg>
        <pc:spChg chg="add">
          <ac:chgData name="Katie Morrissey (2305010)" userId="S::2305010@student.uwtsd.ac.uk::f6a531c0-bd80-4424-ad2d-0347936b434e" providerId="AD" clId="Web-{2F855573-BD7F-9FD9-8152-B08D4EC04BB4}" dt="2024-02-18T20:41:30.957" v="49"/>
          <ac:spMkLst>
            <pc:docMk/>
            <pc:sldMk cId="2440592082" sldId="265"/>
            <ac:spMk id="11" creationId="{774A8DF5-445E-49C5-B10A-8DF5FEFBCC46}"/>
          </ac:spMkLst>
        </pc:spChg>
        <pc:spChg chg="add">
          <ac:chgData name="Katie Morrissey (2305010)" userId="S::2305010@student.uwtsd.ac.uk::f6a531c0-bd80-4424-ad2d-0347936b434e" providerId="AD" clId="Web-{2F855573-BD7F-9FD9-8152-B08D4EC04BB4}" dt="2024-02-18T20:41:30.957" v="49"/>
          <ac:spMkLst>
            <pc:docMk/>
            <pc:sldMk cId="2440592082" sldId="265"/>
            <ac:spMk id="13" creationId="{9A4E38D9-EFB8-40B5-B42B-514FBF180360}"/>
          </ac:spMkLst>
        </pc:spChg>
        <pc:grpChg chg="add">
          <ac:chgData name="Katie Morrissey (2305010)" userId="S::2305010@student.uwtsd.ac.uk::f6a531c0-bd80-4424-ad2d-0347936b434e" providerId="AD" clId="Web-{2F855573-BD7F-9FD9-8152-B08D4EC04BB4}" dt="2024-02-18T20:41:30.957" v="49"/>
          <ac:grpSpMkLst>
            <pc:docMk/>
            <pc:sldMk cId="2440592082" sldId="265"/>
            <ac:grpSpMk id="15" creationId="{D87FFE71-34DC-4C53-AE0F-6B141D081D09}"/>
          </ac:grpSpMkLst>
        </pc:grpChg>
        <pc:graphicFrameChg chg="add">
          <ac:chgData name="Katie Morrissey (2305010)" userId="S::2305010@student.uwtsd.ac.uk::f6a531c0-bd80-4424-ad2d-0347936b434e" providerId="AD" clId="Web-{2F855573-BD7F-9FD9-8152-B08D4EC04BB4}" dt="2024-02-18T20:41:30.957" v="49"/>
          <ac:graphicFrameMkLst>
            <pc:docMk/>
            <pc:sldMk cId="2440592082" sldId="265"/>
            <ac:graphicFrameMk id="5" creationId="{DA352F1F-1F86-7BFE-EFEE-45C7F3C37356}"/>
          </ac:graphicFrameMkLst>
        </pc:graphicFrameChg>
      </pc:sldChg>
      <pc:sldChg chg="addSp modSp mod setBg">
        <pc:chgData name="Katie Morrissey (2305010)" userId="S::2305010@student.uwtsd.ac.uk::f6a531c0-bd80-4424-ad2d-0347936b434e" providerId="AD" clId="Web-{2F855573-BD7F-9FD9-8152-B08D4EC04BB4}" dt="2024-02-18T20:42:01.786" v="50"/>
        <pc:sldMkLst>
          <pc:docMk/>
          <pc:sldMk cId="1261659428" sldId="267"/>
        </pc:sldMkLst>
        <pc:spChg chg="mod">
          <ac:chgData name="Katie Morrissey (2305010)" userId="S::2305010@student.uwtsd.ac.uk::f6a531c0-bd80-4424-ad2d-0347936b434e" providerId="AD" clId="Web-{2F855573-BD7F-9FD9-8152-B08D4EC04BB4}" dt="2024-02-18T20:42:01.786" v="50"/>
          <ac:spMkLst>
            <pc:docMk/>
            <pc:sldMk cId="1261659428" sldId="267"/>
            <ac:spMk id="2" creationId="{00A50BC3-3644-3783-14E9-B78B380DDDC8}"/>
          </ac:spMkLst>
        </pc:spChg>
        <pc:spChg chg="add">
          <ac:chgData name="Katie Morrissey (2305010)" userId="S::2305010@student.uwtsd.ac.uk::f6a531c0-bd80-4424-ad2d-0347936b434e" providerId="AD" clId="Web-{2F855573-BD7F-9FD9-8152-B08D4EC04BB4}" dt="2024-02-18T20:42:01.786" v="50"/>
          <ac:spMkLst>
            <pc:docMk/>
            <pc:sldMk cId="1261659428" sldId="267"/>
            <ac:spMk id="9" creationId="{9D3B3C7E-BC2D-4436-8B03-AC421FA66787}"/>
          </ac:spMkLst>
        </pc:spChg>
        <pc:spChg chg="add">
          <ac:chgData name="Katie Morrissey (2305010)" userId="S::2305010@student.uwtsd.ac.uk::f6a531c0-bd80-4424-ad2d-0347936b434e" providerId="AD" clId="Web-{2F855573-BD7F-9FD9-8152-B08D4EC04BB4}" dt="2024-02-18T20:42:01.786" v="50"/>
          <ac:spMkLst>
            <pc:docMk/>
            <pc:sldMk cId="1261659428" sldId="267"/>
            <ac:spMk id="16" creationId="{DD8EACB7-D372-470B-B76E-A829D00310CD}"/>
          </ac:spMkLst>
        </pc:spChg>
        <pc:spChg chg="add">
          <ac:chgData name="Katie Morrissey (2305010)" userId="S::2305010@student.uwtsd.ac.uk::f6a531c0-bd80-4424-ad2d-0347936b434e" providerId="AD" clId="Web-{2F855573-BD7F-9FD9-8152-B08D4EC04BB4}" dt="2024-02-18T20:42:01.786" v="50"/>
          <ac:spMkLst>
            <pc:docMk/>
            <pc:sldMk cId="1261659428" sldId="267"/>
            <ac:spMk id="18" creationId="{C7EA4B13-46D3-41EE-95DA-7B2100DE940B}"/>
          </ac:spMkLst>
        </pc:spChg>
        <pc:grpChg chg="add">
          <ac:chgData name="Katie Morrissey (2305010)" userId="S::2305010@student.uwtsd.ac.uk::f6a531c0-bd80-4424-ad2d-0347936b434e" providerId="AD" clId="Web-{2F855573-BD7F-9FD9-8152-B08D4EC04BB4}" dt="2024-02-18T20:42:01.786" v="50"/>
          <ac:grpSpMkLst>
            <pc:docMk/>
            <pc:sldMk cId="1261659428" sldId="267"/>
            <ac:grpSpMk id="11" creationId="{79B5D0C1-066E-4C02-A6B8-59FAE4A19724}"/>
          </ac:grpSpMkLst>
        </pc:grpChg>
        <pc:grpChg chg="add">
          <ac:chgData name="Katie Morrissey (2305010)" userId="S::2305010@student.uwtsd.ac.uk::f6a531c0-bd80-4424-ad2d-0347936b434e" providerId="AD" clId="Web-{2F855573-BD7F-9FD9-8152-B08D4EC04BB4}" dt="2024-02-18T20:42:01.786" v="50"/>
          <ac:grpSpMkLst>
            <pc:docMk/>
            <pc:sldMk cId="1261659428" sldId="267"/>
            <ac:grpSpMk id="20" creationId="{DCEEEBE1-DC7B-4168-90C6-DB88876E30DD}"/>
          </ac:grpSpMkLst>
        </pc:grpChg>
        <pc:picChg chg="add">
          <ac:chgData name="Katie Morrissey (2305010)" userId="S::2305010@student.uwtsd.ac.uk::f6a531c0-bd80-4424-ad2d-0347936b434e" providerId="AD" clId="Web-{2F855573-BD7F-9FD9-8152-B08D4EC04BB4}" dt="2024-02-18T20:42:01.786" v="50"/>
          <ac:picMkLst>
            <pc:docMk/>
            <pc:sldMk cId="1261659428" sldId="267"/>
            <ac:picMk id="6" creationId="{EC9793B9-F130-F39F-FF0B-8B76BAA27477}"/>
          </ac:picMkLst>
        </pc:picChg>
      </pc:sldChg>
      <pc:sldChg chg="addSp modSp mod setBg">
        <pc:chgData name="Katie Morrissey (2305010)" userId="S::2305010@student.uwtsd.ac.uk::f6a531c0-bd80-4424-ad2d-0347936b434e" providerId="AD" clId="Web-{2F855573-BD7F-9FD9-8152-B08D4EC04BB4}" dt="2024-02-18T20:40:02.018" v="44" actId="1076"/>
        <pc:sldMkLst>
          <pc:docMk/>
          <pc:sldMk cId="2669683651" sldId="268"/>
        </pc:sldMkLst>
        <pc:spChg chg="mod">
          <ac:chgData name="Katie Morrissey (2305010)" userId="S::2305010@student.uwtsd.ac.uk::f6a531c0-bd80-4424-ad2d-0347936b434e" providerId="AD" clId="Web-{2F855573-BD7F-9FD9-8152-B08D4EC04BB4}" dt="2024-02-18T20:39:18.501" v="16"/>
          <ac:spMkLst>
            <pc:docMk/>
            <pc:sldMk cId="2669683651" sldId="268"/>
            <ac:spMk id="2" creationId="{6F173B26-A7F5-36C5-46BE-64CFA83B9D1C}"/>
          </ac:spMkLst>
        </pc:spChg>
        <pc:spChg chg="mod">
          <ac:chgData name="Katie Morrissey (2305010)" userId="S::2305010@student.uwtsd.ac.uk::f6a531c0-bd80-4424-ad2d-0347936b434e" providerId="AD" clId="Web-{2F855573-BD7F-9FD9-8152-B08D4EC04BB4}" dt="2024-02-18T20:39:45.924" v="41" actId="20577"/>
          <ac:spMkLst>
            <pc:docMk/>
            <pc:sldMk cId="2669683651" sldId="268"/>
            <ac:spMk id="3" creationId="{29CD3CE4-5E47-E698-AD5D-60ED10F50034}"/>
          </ac:spMkLst>
        </pc:spChg>
        <pc:spChg chg="add">
          <ac:chgData name="Katie Morrissey (2305010)" userId="S::2305010@student.uwtsd.ac.uk::f6a531c0-bd80-4424-ad2d-0347936b434e" providerId="AD" clId="Web-{2F855573-BD7F-9FD9-8152-B08D4EC04BB4}" dt="2024-02-18T20:39:18.501" v="16"/>
          <ac:spMkLst>
            <pc:docMk/>
            <pc:sldMk cId="2669683651" sldId="268"/>
            <ac:spMk id="9" creationId="{158E38A4-F699-490C-8D1F-E8AD332D9B45}"/>
          </ac:spMkLst>
        </pc:spChg>
        <pc:spChg chg="add">
          <ac:chgData name="Katie Morrissey (2305010)" userId="S::2305010@student.uwtsd.ac.uk::f6a531c0-bd80-4424-ad2d-0347936b434e" providerId="AD" clId="Web-{2F855573-BD7F-9FD9-8152-B08D4EC04BB4}" dt="2024-02-18T20:39:18.501" v="16"/>
          <ac:spMkLst>
            <pc:docMk/>
            <pc:sldMk cId="2669683651" sldId="268"/>
            <ac:spMk id="11" creationId="{939C6AAB-48AC-41A3-95C2-6BF83715DF62}"/>
          </ac:spMkLst>
        </pc:spChg>
        <pc:spChg chg="add">
          <ac:chgData name="Katie Morrissey (2305010)" userId="S::2305010@student.uwtsd.ac.uk::f6a531c0-bd80-4424-ad2d-0347936b434e" providerId="AD" clId="Web-{2F855573-BD7F-9FD9-8152-B08D4EC04BB4}" dt="2024-02-18T20:39:18.501" v="16"/>
          <ac:spMkLst>
            <pc:docMk/>
            <pc:sldMk cId="2669683651" sldId="268"/>
            <ac:spMk id="13" creationId="{F6EE861B-7D2F-4B7C-A6E3-5937E81B8025}"/>
          </ac:spMkLst>
        </pc:spChg>
        <pc:grpChg chg="add">
          <ac:chgData name="Katie Morrissey (2305010)" userId="S::2305010@student.uwtsd.ac.uk::f6a531c0-bd80-4424-ad2d-0347936b434e" providerId="AD" clId="Web-{2F855573-BD7F-9FD9-8152-B08D4EC04BB4}" dt="2024-02-18T20:39:18.501" v="16"/>
          <ac:grpSpMkLst>
            <pc:docMk/>
            <pc:sldMk cId="2669683651" sldId="268"/>
            <ac:grpSpMk id="15" creationId="{073091F1-AA5A-47C6-9502-D5870A72D50C}"/>
          </ac:grpSpMkLst>
        </pc:grpChg>
        <pc:picChg chg="add mod">
          <ac:chgData name="Katie Morrissey (2305010)" userId="S::2305010@student.uwtsd.ac.uk::f6a531c0-bd80-4424-ad2d-0347936b434e" providerId="AD" clId="Web-{2F855573-BD7F-9FD9-8152-B08D4EC04BB4}" dt="2024-02-18T20:40:02.018" v="44" actId="1076"/>
          <ac:picMkLst>
            <pc:docMk/>
            <pc:sldMk cId="2669683651" sldId="268"/>
            <ac:picMk id="4" creationId="{ED1ED484-88A0-5A42-D61C-236FEEABCF31}"/>
          </ac:picMkLst>
        </pc:picChg>
      </pc:sldChg>
      <pc:sldChg chg="modSp del">
        <pc:chgData name="Katie Morrissey (2305010)" userId="S::2305010@student.uwtsd.ac.uk::f6a531c0-bd80-4424-ad2d-0347936b434e" providerId="AD" clId="Web-{2F855573-BD7F-9FD9-8152-B08D4EC04BB4}" dt="2024-02-18T20:13:57.433" v="14"/>
        <pc:sldMkLst>
          <pc:docMk/>
          <pc:sldMk cId="4122060605" sldId="269"/>
        </pc:sldMkLst>
        <pc:spChg chg="mod">
          <ac:chgData name="Katie Morrissey (2305010)" userId="S::2305010@student.uwtsd.ac.uk::f6a531c0-bd80-4424-ad2d-0347936b434e" providerId="AD" clId="Web-{2F855573-BD7F-9FD9-8152-B08D4EC04BB4}" dt="2024-02-18T20:13:47.855" v="13" actId="20577"/>
          <ac:spMkLst>
            <pc:docMk/>
            <pc:sldMk cId="4122060605" sldId="269"/>
            <ac:spMk id="2" creationId="{D325C57E-2E17-9907-BB99-4AE73E9F339D}"/>
          </ac:spMkLst>
        </pc:spChg>
      </pc:sldChg>
    </pc:docChg>
  </pc:docChgLst>
  <pc:docChgLst>
    <pc:chgData name="Katie Morrissey (2305010)" userId="S::2305010@student.uwtsd.ac.uk::f6a531c0-bd80-4424-ad2d-0347936b434e" providerId="AD" clId="Web-{3DD8BFF2-10CF-7DA5-B7CB-0EAA86C51EB2}"/>
    <pc:docChg chg="addSld modSld">
      <pc:chgData name="Katie Morrissey (2305010)" userId="S::2305010@student.uwtsd.ac.uk::f6a531c0-bd80-4424-ad2d-0347936b434e" providerId="AD" clId="Web-{3DD8BFF2-10CF-7DA5-B7CB-0EAA86C51EB2}" dt="2024-02-11T17:55:55.431" v="830" actId="20577"/>
      <pc:docMkLst>
        <pc:docMk/>
      </pc:docMkLst>
      <pc:sldChg chg="addSp modSp mod setBg">
        <pc:chgData name="Katie Morrissey (2305010)" userId="S::2305010@student.uwtsd.ac.uk::f6a531c0-bd80-4424-ad2d-0347936b434e" providerId="AD" clId="Web-{3DD8BFF2-10CF-7DA5-B7CB-0EAA86C51EB2}" dt="2024-02-11T17:51:53.763" v="795" actId="20577"/>
        <pc:sldMkLst>
          <pc:docMk/>
          <pc:sldMk cId="955869858" sldId="258"/>
        </pc:sldMkLst>
        <pc:spChg chg="mod">
          <ac:chgData name="Katie Morrissey (2305010)" userId="S::2305010@student.uwtsd.ac.uk::f6a531c0-bd80-4424-ad2d-0347936b434e" providerId="AD" clId="Web-{3DD8BFF2-10CF-7DA5-B7CB-0EAA86C51EB2}" dt="2024-02-11T17:51:47.435" v="793"/>
          <ac:spMkLst>
            <pc:docMk/>
            <pc:sldMk cId="955869858" sldId="258"/>
            <ac:spMk id="2" creationId="{4037E80D-968E-E757-928D-4F4D8E8596B6}"/>
          </ac:spMkLst>
        </pc:spChg>
        <pc:spChg chg="mod">
          <ac:chgData name="Katie Morrissey (2305010)" userId="S::2305010@student.uwtsd.ac.uk::f6a531c0-bd80-4424-ad2d-0347936b434e" providerId="AD" clId="Web-{3DD8BFF2-10CF-7DA5-B7CB-0EAA86C51EB2}" dt="2024-02-11T17:51:53.763" v="795" actId="20577"/>
          <ac:spMkLst>
            <pc:docMk/>
            <pc:sldMk cId="955869858" sldId="258"/>
            <ac:spMk id="3" creationId="{DFF25C55-C661-341D-DD71-A2D90A468AA5}"/>
          </ac:spMkLst>
        </pc:spChg>
        <pc:spChg chg="add">
          <ac:chgData name="Katie Morrissey (2305010)" userId="S::2305010@student.uwtsd.ac.uk::f6a531c0-bd80-4424-ad2d-0347936b434e" providerId="AD" clId="Web-{3DD8BFF2-10CF-7DA5-B7CB-0EAA86C51EB2}" dt="2024-02-11T17:51:47.435" v="793"/>
          <ac:spMkLst>
            <pc:docMk/>
            <pc:sldMk cId="955869858" sldId="258"/>
            <ac:spMk id="9" creationId="{158E38A4-F699-490C-8D1F-E8AD332D9B45}"/>
          </ac:spMkLst>
        </pc:spChg>
        <pc:spChg chg="add">
          <ac:chgData name="Katie Morrissey (2305010)" userId="S::2305010@student.uwtsd.ac.uk::f6a531c0-bd80-4424-ad2d-0347936b434e" providerId="AD" clId="Web-{3DD8BFF2-10CF-7DA5-B7CB-0EAA86C51EB2}" dt="2024-02-11T17:51:47.435" v="793"/>
          <ac:spMkLst>
            <pc:docMk/>
            <pc:sldMk cId="955869858" sldId="258"/>
            <ac:spMk id="11" creationId="{939C6AAB-48AC-41A3-95C2-6BF83715DF62}"/>
          </ac:spMkLst>
        </pc:spChg>
        <pc:spChg chg="add">
          <ac:chgData name="Katie Morrissey (2305010)" userId="S::2305010@student.uwtsd.ac.uk::f6a531c0-bd80-4424-ad2d-0347936b434e" providerId="AD" clId="Web-{3DD8BFF2-10CF-7DA5-B7CB-0EAA86C51EB2}" dt="2024-02-11T17:51:47.435" v="793"/>
          <ac:spMkLst>
            <pc:docMk/>
            <pc:sldMk cId="955869858" sldId="258"/>
            <ac:spMk id="13" creationId="{F6EE861B-7D2F-4B7C-A6E3-5937E81B8025}"/>
          </ac:spMkLst>
        </pc:spChg>
        <pc:grpChg chg="add">
          <ac:chgData name="Katie Morrissey (2305010)" userId="S::2305010@student.uwtsd.ac.uk::f6a531c0-bd80-4424-ad2d-0347936b434e" providerId="AD" clId="Web-{3DD8BFF2-10CF-7DA5-B7CB-0EAA86C51EB2}" dt="2024-02-11T17:51:47.435" v="793"/>
          <ac:grpSpMkLst>
            <pc:docMk/>
            <pc:sldMk cId="955869858" sldId="258"/>
            <ac:grpSpMk id="15" creationId="{073091F1-AA5A-47C6-9502-D5870A72D50C}"/>
          </ac:grpSpMkLst>
        </pc:grpChg>
        <pc:picChg chg="add mod">
          <ac:chgData name="Katie Morrissey (2305010)" userId="S::2305010@student.uwtsd.ac.uk::f6a531c0-bd80-4424-ad2d-0347936b434e" providerId="AD" clId="Web-{3DD8BFF2-10CF-7DA5-B7CB-0EAA86C51EB2}" dt="2024-02-11T17:51:47.435" v="793"/>
          <ac:picMkLst>
            <pc:docMk/>
            <pc:sldMk cId="955869858" sldId="258"/>
            <ac:picMk id="4" creationId="{A81BD678-9C98-39C4-D8F6-56FE1451F754}"/>
          </ac:picMkLst>
        </pc:picChg>
      </pc:sldChg>
      <pc:sldChg chg="modSp">
        <pc:chgData name="Katie Morrissey (2305010)" userId="S::2305010@student.uwtsd.ac.uk::f6a531c0-bd80-4424-ad2d-0347936b434e" providerId="AD" clId="Web-{3DD8BFF2-10CF-7DA5-B7CB-0EAA86C51EB2}" dt="2024-02-11T17:50:52.168" v="790" actId="20577"/>
        <pc:sldMkLst>
          <pc:docMk/>
          <pc:sldMk cId="2698751142" sldId="261"/>
        </pc:sldMkLst>
        <pc:spChg chg="mod">
          <ac:chgData name="Katie Morrissey (2305010)" userId="S::2305010@student.uwtsd.ac.uk::f6a531c0-bd80-4424-ad2d-0347936b434e" providerId="AD" clId="Web-{3DD8BFF2-10CF-7DA5-B7CB-0EAA86C51EB2}" dt="2024-02-11T17:50:52.168" v="790" actId="20577"/>
          <ac:spMkLst>
            <pc:docMk/>
            <pc:sldMk cId="2698751142" sldId="261"/>
            <ac:spMk id="3" creationId="{2437AB50-76D7-E7F2-43CD-A9B02FECB765}"/>
          </ac:spMkLst>
        </pc:spChg>
      </pc:sldChg>
      <pc:sldChg chg="modSp">
        <pc:chgData name="Katie Morrissey (2305010)" userId="S::2305010@student.uwtsd.ac.uk::f6a531c0-bd80-4424-ad2d-0347936b434e" providerId="AD" clId="Web-{3DD8BFF2-10CF-7DA5-B7CB-0EAA86C51EB2}" dt="2024-02-11T17:30:21.078" v="623" actId="20577"/>
        <pc:sldMkLst>
          <pc:docMk/>
          <pc:sldMk cId="2505154335" sldId="262"/>
        </pc:sldMkLst>
        <pc:spChg chg="mod">
          <ac:chgData name="Katie Morrissey (2305010)" userId="S::2305010@student.uwtsd.ac.uk::f6a531c0-bd80-4424-ad2d-0347936b434e" providerId="AD" clId="Web-{3DD8BFF2-10CF-7DA5-B7CB-0EAA86C51EB2}" dt="2024-02-11T17:30:21.078" v="623" actId="20577"/>
          <ac:spMkLst>
            <pc:docMk/>
            <pc:sldMk cId="2505154335" sldId="262"/>
            <ac:spMk id="3" creationId="{FBD6F85D-BDAF-0132-0E97-475D07FB31F2}"/>
          </ac:spMkLst>
        </pc:spChg>
      </pc:sldChg>
      <pc:sldChg chg="modSp">
        <pc:chgData name="Katie Morrissey (2305010)" userId="S::2305010@student.uwtsd.ac.uk::f6a531c0-bd80-4424-ad2d-0347936b434e" providerId="AD" clId="Web-{3DD8BFF2-10CF-7DA5-B7CB-0EAA86C51EB2}" dt="2024-02-11T17:49:29.260" v="776" actId="20577"/>
        <pc:sldMkLst>
          <pc:docMk/>
          <pc:sldMk cId="3091145083" sldId="263"/>
        </pc:sldMkLst>
        <pc:spChg chg="mod">
          <ac:chgData name="Katie Morrissey (2305010)" userId="S::2305010@student.uwtsd.ac.uk::f6a531c0-bd80-4424-ad2d-0347936b434e" providerId="AD" clId="Web-{3DD8BFF2-10CF-7DA5-B7CB-0EAA86C51EB2}" dt="2024-02-11T17:49:29.260" v="776" actId="20577"/>
          <ac:spMkLst>
            <pc:docMk/>
            <pc:sldMk cId="3091145083" sldId="263"/>
            <ac:spMk id="3" creationId="{B04A81A7-61D8-4462-BFC6-A4B2A60E9782}"/>
          </ac:spMkLst>
        </pc:spChg>
      </pc:sldChg>
      <pc:sldChg chg="modSp">
        <pc:chgData name="Katie Morrissey (2305010)" userId="S::2305010@student.uwtsd.ac.uk::f6a531c0-bd80-4424-ad2d-0347936b434e" providerId="AD" clId="Web-{3DD8BFF2-10CF-7DA5-B7CB-0EAA86C51EB2}" dt="2024-02-11T17:48:35.540" v="743" actId="20577"/>
        <pc:sldMkLst>
          <pc:docMk/>
          <pc:sldMk cId="2440592082" sldId="265"/>
        </pc:sldMkLst>
        <pc:spChg chg="mod">
          <ac:chgData name="Katie Morrissey (2305010)" userId="S::2305010@student.uwtsd.ac.uk::f6a531c0-bd80-4424-ad2d-0347936b434e" providerId="AD" clId="Web-{3DD8BFF2-10CF-7DA5-B7CB-0EAA86C51EB2}" dt="2024-02-11T17:48:35.540" v="743" actId="20577"/>
          <ac:spMkLst>
            <pc:docMk/>
            <pc:sldMk cId="2440592082" sldId="265"/>
            <ac:spMk id="3" creationId="{8205B7DD-4CB8-3ED7-C4C5-DEC8E852E933}"/>
          </ac:spMkLst>
        </pc:spChg>
      </pc:sldChg>
      <pc:sldChg chg="modSp">
        <pc:chgData name="Katie Morrissey (2305010)" userId="S::2305010@student.uwtsd.ac.uk::f6a531c0-bd80-4424-ad2d-0347936b434e" providerId="AD" clId="Web-{3DD8BFF2-10CF-7DA5-B7CB-0EAA86C51EB2}" dt="2024-02-11T17:36:37.243" v="710" actId="20577"/>
        <pc:sldMkLst>
          <pc:docMk/>
          <pc:sldMk cId="2886452984" sldId="266"/>
        </pc:sldMkLst>
        <pc:spChg chg="mod">
          <ac:chgData name="Katie Morrissey (2305010)" userId="S::2305010@student.uwtsd.ac.uk::f6a531c0-bd80-4424-ad2d-0347936b434e" providerId="AD" clId="Web-{3DD8BFF2-10CF-7DA5-B7CB-0EAA86C51EB2}" dt="2024-02-11T17:36:37.243" v="710" actId="20577"/>
          <ac:spMkLst>
            <pc:docMk/>
            <pc:sldMk cId="2886452984" sldId="266"/>
            <ac:spMk id="3" creationId="{54703DB3-458C-8862-8325-498F3BAA520E}"/>
          </ac:spMkLst>
        </pc:spChg>
      </pc:sldChg>
      <pc:sldChg chg="modSp new">
        <pc:chgData name="Katie Morrissey (2305010)" userId="S::2305010@student.uwtsd.ac.uk::f6a531c0-bd80-4424-ad2d-0347936b434e" providerId="AD" clId="Web-{3DD8BFF2-10CF-7DA5-B7CB-0EAA86C51EB2}" dt="2024-02-11T17:55:55.431" v="830" actId="20577"/>
        <pc:sldMkLst>
          <pc:docMk/>
          <pc:sldMk cId="4122060605" sldId="269"/>
        </pc:sldMkLst>
        <pc:spChg chg="mod">
          <ac:chgData name="Katie Morrissey (2305010)" userId="S::2305010@student.uwtsd.ac.uk::f6a531c0-bd80-4424-ad2d-0347936b434e" providerId="AD" clId="Web-{3DD8BFF2-10CF-7DA5-B7CB-0EAA86C51EB2}" dt="2024-02-11T17:54:55.720" v="817" actId="20577"/>
          <ac:spMkLst>
            <pc:docMk/>
            <pc:sldMk cId="4122060605" sldId="269"/>
            <ac:spMk id="2" creationId="{D325C57E-2E17-9907-BB99-4AE73E9F339D}"/>
          </ac:spMkLst>
        </pc:spChg>
        <pc:spChg chg="mod">
          <ac:chgData name="Katie Morrissey (2305010)" userId="S::2305010@student.uwtsd.ac.uk::f6a531c0-bd80-4424-ad2d-0347936b434e" providerId="AD" clId="Web-{3DD8BFF2-10CF-7DA5-B7CB-0EAA86C51EB2}" dt="2024-02-11T17:55:55.431" v="830" actId="20577"/>
          <ac:spMkLst>
            <pc:docMk/>
            <pc:sldMk cId="4122060605" sldId="269"/>
            <ac:spMk id="3" creationId="{916295F8-E10B-FCCE-B9BB-C4BF30E7C8CE}"/>
          </ac:spMkLst>
        </pc:spChg>
      </pc:sldChg>
    </pc:docChg>
  </pc:docChgLst>
  <pc:docChgLst>
    <pc:chgData name="Katie Morrissey (2305010)" userId="S::2305010@student.uwtsd.ac.uk::f6a531c0-bd80-4424-ad2d-0347936b434e" providerId="AD" clId="Web-{0158C70A-EC07-19E0-82E3-0A799389F070}"/>
    <pc:docChg chg="addSld modSld">
      <pc:chgData name="Katie Morrissey (2305010)" userId="S::2305010@student.uwtsd.ac.uk::f6a531c0-bd80-4424-ad2d-0347936b434e" providerId="AD" clId="Web-{0158C70A-EC07-19E0-82E3-0A799389F070}" dt="2024-02-26T17:35:32.468" v="17" actId="20577"/>
      <pc:docMkLst>
        <pc:docMk/>
      </pc:docMkLst>
      <pc:sldChg chg="modSp new">
        <pc:chgData name="Katie Morrissey (2305010)" userId="S::2305010@student.uwtsd.ac.uk::f6a531c0-bd80-4424-ad2d-0347936b434e" providerId="AD" clId="Web-{0158C70A-EC07-19E0-82E3-0A799389F070}" dt="2024-02-26T17:35:32.468" v="17" actId="20577"/>
        <pc:sldMkLst>
          <pc:docMk/>
          <pc:sldMk cId="555316427" sldId="269"/>
        </pc:sldMkLst>
        <pc:spChg chg="mod">
          <ac:chgData name="Katie Morrissey (2305010)" userId="S::2305010@student.uwtsd.ac.uk::f6a531c0-bd80-4424-ad2d-0347936b434e" providerId="AD" clId="Web-{0158C70A-EC07-19E0-82E3-0A799389F070}" dt="2024-02-26T17:33:19.638" v="6" actId="20577"/>
          <ac:spMkLst>
            <pc:docMk/>
            <pc:sldMk cId="555316427" sldId="269"/>
            <ac:spMk id="2" creationId="{274B04D9-5CFB-8D50-2A5B-9762C369BD0A}"/>
          </ac:spMkLst>
        </pc:spChg>
        <pc:spChg chg="mod">
          <ac:chgData name="Katie Morrissey (2305010)" userId="S::2305010@student.uwtsd.ac.uk::f6a531c0-bd80-4424-ad2d-0347936b434e" providerId="AD" clId="Web-{0158C70A-EC07-19E0-82E3-0A799389F070}" dt="2024-02-26T17:35:32.468" v="17" actId="20577"/>
          <ac:spMkLst>
            <pc:docMk/>
            <pc:sldMk cId="555316427" sldId="269"/>
            <ac:spMk id="3" creationId="{DC77163B-4B4D-4096-8C96-7A80FE4C97F3}"/>
          </ac:spMkLst>
        </pc:spChg>
      </pc:sldChg>
    </pc:docChg>
  </pc:docChgLst>
  <pc:docChgLst>
    <pc:chgData clId="Web-{F3BBAA0D-13C7-4312-80DF-0B984423938B}"/>
    <pc:docChg chg="modSld">
      <pc:chgData name="" userId="" providerId="" clId="Web-{F3BBAA0D-13C7-4312-80DF-0B984423938B}" dt="2024-01-13T19:01:54.496" v="0" actId="20577"/>
      <pc:docMkLst>
        <pc:docMk/>
      </pc:docMkLst>
      <pc:sldChg chg="modSp">
        <pc:chgData name="" userId="" providerId="" clId="Web-{F3BBAA0D-13C7-4312-80DF-0B984423938B}" dt="2024-01-13T19:01:54.496" v="0" actId="20577"/>
        <pc:sldMkLst>
          <pc:docMk/>
          <pc:sldMk cId="109857222" sldId="256"/>
        </pc:sldMkLst>
        <pc:spChg chg="mod">
          <ac:chgData name="" userId="" providerId="" clId="Web-{F3BBAA0D-13C7-4312-80DF-0B984423938B}" dt="2024-01-13T19:01:54.496" v="0" actId="20577"/>
          <ac:spMkLst>
            <pc:docMk/>
            <pc:sldMk cId="109857222" sldId="256"/>
            <ac:spMk id="2" creationId="{00000000-0000-0000-0000-00000000000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E09967-832E-443B-8992-9964DDA920E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3D0FE5D-0E27-440F-900E-795D7A8FBA29}">
      <dgm:prSet/>
      <dgm:spPr/>
      <dgm:t>
        <a:bodyPr/>
        <a:lstStyle/>
        <a:p>
          <a:pPr>
            <a:defRPr cap="all"/>
          </a:pPr>
          <a:r>
            <a:rPr lang="en-US"/>
            <a:t>Tea – Black, Green, Oolong</a:t>
          </a:r>
        </a:p>
      </dgm:t>
    </dgm:pt>
    <dgm:pt modelId="{6F9BD1BC-14E5-4E5B-AB1E-2282B6A86BCB}" type="parTrans" cxnId="{70C627B1-B8A4-4FEA-8D46-525003B29310}">
      <dgm:prSet/>
      <dgm:spPr/>
      <dgm:t>
        <a:bodyPr/>
        <a:lstStyle/>
        <a:p>
          <a:endParaRPr lang="en-US"/>
        </a:p>
      </dgm:t>
    </dgm:pt>
    <dgm:pt modelId="{EAAB9570-6CED-4B21-9674-41C5BD4F6628}" type="sibTrans" cxnId="{70C627B1-B8A4-4FEA-8D46-525003B29310}">
      <dgm:prSet/>
      <dgm:spPr/>
      <dgm:t>
        <a:bodyPr/>
        <a:lstStyle/>
        <a:p>
          <a:endParaRPr lang="en-US"/>
        </a:p>
      </dgm:t>
    </dgm:pt>
    <dgm:pt modelId="{76EE6A28-BE40-450B-B42B-104454CBFCB3}">
      <dgm:prSet/>
      <dgm:spPr/>
      <dgm:t>
        <a:bodyPr/>
        <a:lstStyle/>
        <a:p>
          <a:pPr>
            <a:defRPr cap="all"/>
          </a:pPr>
          <a:r>
            <a:rPr lang="en-US"/>
            <a:t>Juice – Extra vitamins, Fruits and Vegetables</a:t>
          </a:r>
        </a:p>
      </dgm:t>
    </dgm:pt>
    <dgm:pt modelId="{4D748567-B8B0-4D25-9776-64DA029D5C68}" type="parTrans" cxnId="{47EBD07B-3B36-43A7-8246-98A0366BA1D9}">
      <dgm:prSet/>
      <dgm:spPr/>
      <dgm:t>
        <a:bodyPr/>
        <a:lstStyle/>
        <a:p>
          <a:endParaRPr lang="en-US"/>
        </a:p>
      </dgm:t>
    </dgm:pt>
    <dgm:pt modelId="{99A01AC7-8147-4E95-884E-171A70380F81}" type="sibTrans" cxnId="{47EBD07B-3B36-43A7-8246-98A0366BA1D9}">
      <dgm:prSet/>
      <dgm:spPr/>
      <dgm:t>
        <a:bodyPr/>
        <a:lstStyle/>
        <a:p>
          <a:endParaRPr lang="en-US"/>
        </a:p>
      </dgm:t>
    </dgm:pt>
    <dgm:pt modelId="{C3598CD7-ED00-4DEA-8859-A22FF8F3EF94}">
      <dgm:prSet/>
      <dgm:spPr/>
      <dgm:t>
        <a:bodyPr/>
        <a:lstStyle/>
        <a:p>
          <a:pPr>
            <a:defRPr cap="all"/>
          </a:pPr>
          <a:r>
            <a:rPr lang="en-US"/>
            <a:t>Coconut water</a:t>
          </a:r>
        </a:p>
      </dgm:t>
    </dgm:pt>
    <dgm:pt modelId="{99C8DC4A-553F-453F-A9D8-5B681A745462}" type="parTrans" cxnId="{2006E8A3-726F-449B-A5D2-9ADD1D32E6B9}">
      <dgm:prSet/>
      <dgm:spPr/>
      <dgm:t>
        <a:bodyPr/>
        <a:lstStyle/>
        <a:p>
          <a:endParaRPr lang="en-US"/>
        </a:p>
      </dgm:t>
    </dgm:pt>
    <dgm:pt modelId="{00E72D5D-5E35-4784-94F5-0195F925978D}" type="sibTrans" cxnId="{2006E8A3-726F-449B-A5D2-9ADD1D32E6B9}">
      <dgm:prSet/>
      <dgm:spPr/>
      <dgm:t>
        <a:bodyPr/>
        <a:lstStyle/>
        <a:p>
          <a:endParaRPr lang="en-US"/>
        </a:p>
      </dgm:t>
    </dgm:pt>
    <dgm:pt modelId="{AD7A5D97-7253-473A-AA21-8F1A87EDF245}">
      <dgm:prSet/>
      <dgm:spPr/>
      <dgm:t>
        <a:bodyPr/>
        <a:lstStyle/>
        <a:p>
          <a:pPr>
            <a:defRPr cap="all"/>
          </a:pPr>
          <a:r>
            <a:rPr lang="en-US"/>
            <a:t>Coffee</a:t>
          </a:r>
        </a:p>
      </dgm:t>
    </dgm:pt>
    <dgm:pt modelId="{06C3EFD6-4D2F-4263-8C19-8E5F5E0154A3}" type="parTrans" cxnId="{49231BA6-5EB3-4D2F-A93F-6BC76EF70AED}">
      <dgm:prSet/>
      <dgm:spPr/>
      <dgm:t>
        <a:bodyPr/>
        <a:lstStyle/>
        <a:p>
          <a:endParaRPr lang="en-US"/>
        </a:p>
      </dgm:t>
    </dgm:pt>
    <dgm:pt modelId="{5FD2BA79-76B2-49DC-B187-C4655A459721}" type="sibTrans" cxnId="{49231BA6-5EB3-4D2F-A93F-6BC76EF70AED}">
      <dgm:prSet/>
      <dgm:spPr/>
      <dgm:t>
        <a:bodyPr/>
        <a:lstStyle/>
        <a:p>
          <a:endParaRPr lang="en-US"/>
        </a:p>
      </dgm:t>
    </dgm:pt>
    <dgm:pt modelId="{624DB278-D3E9-494B-A6A9-17E0B7FC5BA6}">
      <dgm:prSet/>
      <dgm:spPr/>
      <dgm:t>
        <a:bodyPr/>
        <a:lstStyle/>
        <a:p>
          <a:pPr>
            <a:defRPr cap="all"/>
          </a:pPr>
          <a:r>
            <a:rPr lang="en-US"/>
            <a:t>Milk</a:t>
          </a:r>
        </a:p>
      </dgm:t>
    </dgm:pt>
    <dgm:pt modelId="{B63AB4F4-6A8E-48B1-8AF6-AD266D3DF820}" type="parTrans" cxnId="{FAE264F7-B5FF-4D3A-A79A-48F419B3358C}">
      <dgm:prSet/>
      <dgm:spPr/>
      <dgm:t>
        <a:bodyPr/>
        <a:lstStyle/>
        <a:p>
          <a:endParaRPr lang="en-US"/>
        </a:p>
      </dgm:t>
    </dgm:pt>
    <dgm:pt modelId="{AFBC629E-BDE2-44A9-AAF5-17B415B82C0C}" type="sibTrans" cxnId="{FAE264F7-B5FF-4D3A-A79A-48F419B3358C}">
      <dgm:prSet/>
      <dgm:spPr/>
      <dgm:t>
        <a:bodyPr/>
        <a:lstStyle/>
        <a:p>
          <a:endParaRPr lang="en-US"/>
        </a:p>
      </dgm:t>
    </dgm:pt>
    <dgm:pt modelId="{8E396B21-4A75-4012-972E-087E907634FE}">
      <dgm:prSet/>
      <dgm:spPr/>
      <dgm:t>
        <a:bodyPr/>
        <a:lstStyle/>
        <a:p>
          <a:pPr>
            <a:defRPr cap="all"/>
          </a:pPr>
          <a:r>
            <a:rPr lang="en-US"/>
            <a:t>Non dairy drinks </a:t>
          </a:r>
        </a:p>
      </dgm:t>
    </dgm:pt>
    <dgm:pt modelId="{D6DEAF83-B7E2-4212-B74D-EFE1C77268A9}" type="parTrans" cxnId="{C2E9EF08-A42A-4512-840D-31BADB846638}">
      <dgm:prSet/>
      <dgm:spPr/>
      <dgm:t>
        <a:bodyPr/>
        <a:lstStyle/>
        <a:p>
          <a:endParaRPr lang="en-US"/>
        </a:p>
      </dgm:t>
    </dgm:pt>
    <dgm:pt modelId="{D3A19A5E-53BF-4110-BB18-939F46ECB375}" type="sibTrans" cxnId="{C2E9EF08-A42A-4512-840D-31BADB846638}">
      <dgm:prSet/>
      <dgm:spPr/>
      <dgm:t>
        <a:bodyPr/>
        <a:lstStyle/>
        <a:p>
          <a:endParaRPr lang="en-US"/>
        </a:p>
      </dgm:t>
    </dgm:pt>
    <dgm:pt modelId="{F92C34D5-4CA5-41C2-9D69-E37397AE2769}" type="pres">
      <dgm:prSet presAssocID="{E7E09967-832E-443B-8992-9964DDA920EE}" presName="root" presStyleCnt="0">
        <dgm:presLayoutVars>
          <dgm:dir/>
          <dgm:resizeHandles val="exact"/>
        </dgm:presLayoutVars>
      </dgm:prSet>
      <dgm:spPr/>
    </dgm:pt>
    <dgm:pt modelId="{D395C1B4-0A6B-4F21-A69D-283A18F7C71D}" type="pres">
      <dgm:prSet presAssocID="{53D0FE5D-0E27-440F-900E-795D7A8FBA29}" presName="compNode" presStyleCnt="0"/>
      <dgm:spPr/>
    </dgm:pt>
    <dgm:pt modelId="{BD1CF6A7-5A30-4FB0-A677-BE25E1F4B024}" type="pres">
      <dgm:prSet presAssocID="{53D0FE5D-0E27-440F-900E-795D7A8FBA29}" presName="iconBgRect" presStyleLbl="bgShp" presStyleIdx="0" presStyleCnt="6"/>
      <dgm:spPr/>
    </dgm:pt>
    <dgm:pt modelId="{9BAF9ED3-DE65-46E2-A1BD-DDC70255D5E0}" type="pres">
      <dgm:prSet presAssocID="{53D0FE5D-0E27-440F-900E-795D7A8FBA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
        </a:ext>
      </dgm:extLst>
    </dgm:pt>
    <dgm:pt modelId="{FDC52172-EA1F-456B-B268-86E9FEA55CAC}" type="pres">
      <dgm:prSet presAssocID="{53D0FE5D-0E27-440F-900E-795D7A8FBA29}" presName="spaceRect" presStyleCnt="0"/>
      <dgm:spPr/>
    </dgm:pt>
    <dgm:pt modelId="{A866BD04-2255-4AE2-ADC9-3B7E809BA336}" type="pres">
      <dgm:prSet presAssocID="{53D0FE5D-0E27-440F-900E-795D7A8FBA29}" presName="textRect" presStyleLbl="revTx" presStyleIdx="0" presStyleCnt="6">
        <dgm:presLayoutVars>
          <dgm:chMax val="1"/>
          <dgm:chPref val="1"/>
        </dgm:presLayoutVars>
      </dgm:prSet>
      <dgm:spPr/>
    </dgm:pt>
    <dgm:pt modelId="{49A4E834-9D92-4B4C-A08D-7E0724EC237A}" type="pres">
      <dgm:prSet presAssocID="{EAAB9570-6CED-4B21-9674-41C5BD4F6628}" presName="sibTrans" presStyleCnt="0"/>
      <dgm:spPr/>
    </dgm:pt>
    <dgm:pt modelId="{5A9F95BD-9995-4BE5-9FFA-3BF5C4FA0618}" type="pres">
      <dgm:prSet presAssocID="{76EE6A28-BE40-450B-B42B-104454CBFCB3}" presName="compNode" presStyleCnt="0"/>
      <dgm:spPr/>
    </dgm:pt>
    <dgm:pt modelId="{CBCF635C-55B8-45AF-80B9-7949908B18B6}" type="pres">
      <dgm:prSet presAssocID="{76EE6A28-BE40-450B-B42B-104454CBFCB3}" presName="iconBgRect" presStyleLbl="bgShp" presStyleIdx="1" presStyleCnt="6"/>
      <dgm:spPr/>
    </dgm:pt>
    <dgm:pt modelId="{86BCD200-11B5-480B-BFC7-BF1489087D4B}" type="pres">
      <dgm:prSet presAssocID="{76EE6A28-BE40-450B-B42B-104454CBFCB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ruit Bowl"/>
        </a:ext>
      </dgm:extLst>
    </dgm:pt>
    <dgm:pt modelId="{90D91D1C-5622-45FE-89D2-068DE8D10E7A}" type="pres">
      <dgm:prSet presAssocID="{76EE6A28-BE40-450B-B42B-104454CBFCB3}" presName="spaceRect" presStyleCnt="0"/>
      <dgm:spPr/>
    </dgm:pt>
    <dgm:pt modelId="{159DA078-6D30-4FEC-9DD4-4B2536ACAF79}" type="pres">
      <dgm:prSet presAssocID="{76EE6A28-BE40-450B-B42B-104454CBFCB3}" presName="textRect" presStyleLbl="revTx" presStyleIdx="1" presStyleCnt="6">
        <dgm:presLayoutVars>
          <dgm:chMax val="1"/>
          <dgm:chPref val="1"/>
        </dgm:presLayoutVars>
      </dgm:prSet>
      <dgm:spPr/>
    </dgm:pt>
    <dgm:pt modelId="{EFC85625-28F4-499A-AC76-FA68A2C36F8A}" type="pres">
      <dgm:prSet presAssocID="{99A01AC7-8147-4E95-884E-171A70380F81}" presName="sibTrans" presStyleCnt="0"/>
      <dgm:spPr/>
    </dgm:pt>
    <dgm:pt modelId="{613D85BF-4553-494E-869E-50215FBF9792}" type="pres">
      <dgm:prSet presAssocID="{C3598CD7-ED00-4DEA-8859-A22FF8F3EF94}" presName="compNode" presStyleCnt="0"/>
      <dgm:spPr/>
    </dgm:pt>
    <dgm:pt modelId="{4CA6AA8C-840E-45C2-8421-33A78B48F582}" type="pres">
      <dgm:prSet presAssocID="{C3598CD7-ED00-4DEA-8859-A22FF8F3EF94}" presName="iconBgRect" presStyleLbl="bgShp" presStyleIdx="2" presStyleCnt="6"/>
      <dgm:spPr/>
    </dgm:pt>
    <dgm:pt modelId="{9D3786A6-9095-48A5-A873-486736C4712D}" type="pres">
      <dgm:prSet presAssocID="{C3598CD7-ED00-4DEA-8859-A22FF8F3EF9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hale"/>
        </a:ext>
      </dgm:extLst>
    </dgm:pt>
    <dgm:pt modelId="{8D99B521-2EA3-4808-9EBA-4F72491065A3}" type="pres">
      <dgm:prSet presAssocID="{C3598CD7-ED00-4DEA-8859-A22FF8F3EF94}" presName="spaceRect" presStyleCnt="0"/>
      <dgm:spPr/>
    </dgm:pt>
    <dgm:pt modelId="{CD3F1CD0-6250-42A1-BB42-038A69ED1F82}" type="pres">
      <dgm:prSet presAssocID="{C3598CD7-ED00-4DEA-8859-A22FF8F3EF94}" presName="textRect" presStyleLbl="revTx" presStyleIdx="2" presStyleCnt="6">
        <dgm:presLayoutVars>
          <dgm:chMax val="1"/>
          <dgm:chPref val="1"/>
        </dgm:presLayoutVars>
      </dgm:prSet>
      <dgm:spPr/>
    </dgm:pt>
    <dgm:pt modelId="{FF4656C3-5CE6-4479-9B13-79A49055D922}" type="pres">
      <dgm:prSet presAssocID="{00E72D5D-5E35-4784-94F5-0195F925978D}" presName="sibTrans" presStyleCnt="0"/>
      <dgm:spPr/>
    </dgm:pt>
    <dgm:pt modelId="{F9F523FB-8EE5-4C42-A872-6216F81C1058}" type="pres">
      <dgm:prSet presAssocID="{AD7A5D97-7253-473A-AA21-8F1A87EDF245}" presName="compNode" presStyleCnt="0"/>
      <dgm:spPr/>
    </dgm:pt>
    <dgm:pt modelId="{91DF48E3-6E9D-47FF-BC0C-E65732E63C8A}" type="pres">
      <dgm:prSet presAssocID="{AD7A5D97-7253-473A-AA21-8F1A87EDF245}" presName="iconBgRect" presStyleLbl="bgShp" presStyleIdx="3" presStyleCnt="6"/>
      <dgm:spPr/>
    </dgm:pt>
    <dgm:pt modelId="{5DAC6C31-F0A3-49F5-BA98-14A573795473}" type="pres">
      <dgm:prSet presAssocID="{AD7A5D97-7253-473A-AA21-8F1A87EDF2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ffee"/>
        </a:ext>
      </dgm:extLst>
    </dgm:pt>
    <dgm:pt modelId="{A6F26DDC-624E-49BD-8FAF-EA54F3E43667}" type="pres">
      <dgm:prSet presAssocID="{AD7A5D97-7253-473A-AA21-8F1A87EDF245}" presName="spaceRect" presStyleCnt="0"/>
      <dgm:spPr/>
    </dgm:pt>
    <dgm:pt modelId="{06F035F4-899E-489E-B19B-F4E920304043}" type="pres">
      <dgm:prSet presAssocID="{AD7A5D97-7253-473A-AA21-8F1A87EDF245}" presName="textRect" presStyleLbl="revTx" presStyleIdx="3" presStyleCnt="6">
        <dgm:presLayoutVars>
          <dgm:chMax val="1"/>
          <dgm:chPref val="1"/>
        </dgm:presLayoutVars>
      </dgm:prSet>
      <dgm:spPr/>
    </dgm:pt>
    <dgm:pt modelId="{1B66B9E0-8802-4F3E-9D19-5D5A6F3301B0}" type="pres">
      <dgm:prSet presAssocID="{5FD2BA79-76B2-49DC-B187-C4655A459721}" presName="sibTrans" presStyleCnt="0"/>
      <dgm:spPr/>
    </dgm:pt>
    <dgm:pt modelId="{8B5B2C7A-BA81-4199-AF0D-A90ACEB04C1F}" type="pres">
      <dgm:prSet presAssocID="{624DB278-D3E9-494B-A6A9-17E0B7FC5BA6}" presName="compNode" presStyleCnt="0"/>
      <dgm:spPr/>
    </dgm:pt>
    <dgm:pt modelId="{E9050A16-CFF0-4A0B-AA63-8DAA0A35E6D0}" type="pres">
      <dgm:prSet presAssocID="{624DB278-D3E9-494B-A6A9-17E0B7FC5BA6}" presName="iconBgRect" presStyleLbl="bgShp" presStyleIdx="4" presStyleCnt="6"/>
      <dgm:spPr/>
    </dgm:pt>
    <dgm:pt modelId="{A95615EC-ED93-415E-B1AA-1394C114B33E}" type="pres">
      <dgm:prSet presAssocID="{624DB278-D3E9-494B-A6A9-17E0B7FC5BA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w"/>
        </a:ext>
      </dgm:extLst>
    </dgm:pt>
    <dgm:pt modelId="{7FCF36EB-125D-43EF-962A-1C0C993116AC}" type="pres">
      <dgm:prSet presAssocID="{624DB278-D3E9-494B-A6A9-17E0B7FC5BA6}" presName="spaceRect" presStyleCnt="0"/>
      <dgm:spPr/>
    </dgm:pt>
    <dgm:pt modelId="{4F383CE4-618D-49D5-B55F-EDA661F3233E}" type="pres">
      <dgm:prSet presAssocID="{624DB278-D3E9-494B-A6A9-17E0B7FC5BA6}" presName="textRect" presStyleLbl="revTx" presStyleIdx="4" presStyleCnt="6">
        <dgm:presLayoutVars>
          <dgm:chMax val="1"/>
          <dgm:chPref val="1"/>
        </dgm:presLayoutVars>
      </dgm:prSet>
      <dgm:spPr/>
    </dgm:pt>
    <dgm:pt modelId="{23CD8620-A780-40C6-96EE-2ABAE9FD18BD}" type="pres">
      <dgm:prSet presAssocID="{AFBC629E-BDE2-44A9-AAF5-17B415B82C0C}" presName="sibTrans" presStyleCnt="0"/>
      <dgm:spPr/>
    </dgm:pt>
    <dgm:pt modelId="{D370378D-42B9-428F-8C5C-C1F083C654A3}" type="pres">
      <dgm:prSet presAssocID="{8E396B21-4A75-4012-972E-087E907634FE}" presName="compNode" presStyleCnt="0"/>
      <dgm:spPr/>
    </dgm:pt>
    <dgm:pt modelId="{4889AD30-37F4-43CE-A1CE-574ECFED9B49}" type="pres">
      <dgm:prSet presAssocID="{8E396B21-4A75-4012-972E-087E907634FE}" presName="iconBgRect" presStyleLbl="bgShp" presStyleIdx="5" presStyleCnt="6"/>
      <dgm:spPr/>
    </dgm:pt>
    <dgm:pt modelId="{0725D160-2939-4F1F-88AC-DC19784808C6}" type="pres">
      <dgm:prSet presAssocID="{8E396B21-4A75-4012-972E-087E907634F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eer"/>
        </a:ext>
      </dgm:extLst>
    </dgm:pt>
    <dgm:pt modelId="{327B4D1F-D069-4958-BF01-BC9CFDA6916C}" type="pres">
      <dgm:prSet presAssocID="{8E396B21-4A75-4012-972E-087E907634FE}" presName="spaceRect" presStyleCnt="0"/>
      <dgm:spPr/>
    </dgm:pt>
    <dgm:pt modelId="{61D41606-BD80-43EB-98B1-D974D29F122F}" type="pres">
      <dgm:prSet presAssocID="{8E396B21-4A75-4012-972E-087E907634FE}" presName="textRect" presStyleLbl="revTx" presStyleIdx="5" presStyleCnt="6">
        <dgm:presLayoutVars>
          <dgm:chMax val="1"/>
          <dgm:chPref val="1"/>
        </dgm:presLayoutVars>
      </dgm:prSet>
      <dgm:spPr/>
    </dgm:pt>
  </dgm:ptLst>
  <dgm:cxnLst>
    <dgm:cxn modelId="{B4D12906-B8A9-4D1B-A307-D2972C96940B}" type="presOf" srcId="{624DB278-D3E9-494B-A6A9-17E0B7FC5BA6}" destId="{4F383CE4-618D-49D5-B55F-EDA661F3233E}" srcOrd="0" destOrd="0" presId="urn:microsoft.com/office/officeart/2018/5/layout/IconCircleLabelList"/>
    <dgm:cxn modelId="{C2E9EF08-A42A-4512-840D-31BADB846638}" srcId="{E7E09967-832E-443B-8992-9964DDA920EE}" destId="{8E396B21-4A75-4012-972E-087E907634FE}" srcOrd="5" destOrd="0" parTransId="{D6DEAF83-B7E2-4212-B74D-EFE1C77268A9}" sibTransId="{D3A19A5E-53BF-4110-BB18-939F46ECB375}"/>
    <dgm:cxn modelId="{0A4A1145-09F7-46AF-9BC1-F9024F94AC62}" type="presOf" srcId="{AD7A5D97-7253-473A-AA21-8F1A87EDF245}" destId="{06F035F4-899E-489E-B19B-F4E920304043}" srcOrd="0" destOrd="0" presId="urn:microsoft.com/office/officeart/2018/5/layout/IconCircleLabelList"/>
    <dgm:cxn modelId="{84D60D6F-50FF-46D1-8F4F-047C39A9BD86}" type="presOf" srcId="{E7E09967-832E-443B-8992-9964DDA920EE}" destId="{F92C34D5-4CA5-41C2-9D69-E37397AE2769}" srcOrd="0" destOrd="0" presId="urn:microsoft.com/office/officeart/2018/5/layout/IconCircleLabelList"/>
    <dgm:cxn modelId="{47EBD07B-3B36-43A7-8246-98A0366BA1D9}" srcId="{E7E09967-832E-443B-8992-9964DDA920EE}" destId="{76EE6A28-BE40-450B-B42B-104454CBFCB3}" srcOrd="1" destOrd="0" parTransId="{4D748567-B8B0-4D25-9776-64DA029D5C68}" sibTransId="{99A01AC7-8147-4E95-884E-171A70380F81}"/>
    <dgm:cxn modelId="{047E6788-F119-4354-8938-40E4B720426C}" type="presOf" srcId="{C3598CD7-ED00-4DEA-8859-A22FF8F3EF94}" destId="{CD3F1CD0-6250-42A1-BB42-038A69ED1F82}" srcOrd="0" destOrd="0" presId="urn:microsoft.com/office/officeart/2018/5/layout/IconCircleLabelList"/>
    <dgm:cxn modelId="{2006E8A3-726F-449B-A5D2-9ADD1D32E6B9}" srcId="{E7E09967-832E-443B-8992-9964DDA920EE}" destId="{C3598CD7-ED00-4DEA-8859-A22FF8F3EF94}" srcOrd="2" destOrd="0" parTransId="{99C8DC4A-553F-453F-A9D8-5B681A745462}" sibTransId="{00E72D5D-5E35-4784-94F5-0195F925978D}"/>
    <dgm:cxn modelId="{49231BA6-5EB3-4D2F-A93F-6BC76EF70AED}" srcId="{E7E09967-832E-443B-8992-9964DDA920EE}" destId="{AD7A5D97-7253-473A-AA21-8F1A87EDF245}" srcOrd="3" destOrd="0" parTransId="{06C3EFD6-4D2F-4263-8C19-8E5F5E0154A3}" sibTransId="{5FD2BA79-76B2-49DC-B187-C4655A459721}"/>
    <dgm:cxn modelId="{70C627B1-B8A4-4FEA-8D46-525003B29310}" srcId="{E7E09967-832E-443B-8992-9964DDA920EE}" destId="{53D0FE5D-0E27-440F-900E-795D7A8FBA29}" srcOrd="0" destOrd="0" parTransId="{6F9BD1BC-14E5-4E5B-AB1E-2282B6A86BCB}" sibTransId="{EAAB9570-6CED-4B21-9674-41C5BD4F6628}"/>
    <dgm:cxn modelId="{185B2DBA-FEC5-4121-950F-8CEFCF86A78F}" type="presOf" srcId="{8E396B21-4A75-4012-972E-087E907634FE}" destId="{61D41606-BD80-43EB-98B1-D974D29F122F}" srcOrd="0" destOrd="0" presId="urn:microsoft.com/office/officeart/2018/5/layout/IconCircleLabelList"/>
    <dgm:cxn modelId="{48B017BE-B919-48C3-B33B-91FF2D4FA7C5}" type="presOf" srcId="{76EE6A28-BE40-450B-B42B-104454CBFCB3}" destId="{159DA078-6D30-4FEC-9DD4-4B2536ACAF79}" srcOrd="0" destOrd="0" presId="urn:microsoft.com/office/officeart/2018/5/layout/IconCircleLabelList"/>
    <dgm:cxn modelId="{7FDA03D9-DE25-4796-A71D-D56A02904D7D}" type="presOf" srcId="{53D0FE5D-0E27-440F-900E-795D7A8FBA29}" destId="{A866BD04-2255-4AE2-ADC9-3B7E809BA336}" srcOrd="0" destOrd="0" presId="urn:microsoft.com/office/officeart/2018/5/layout/IconCircleLabelList"/>
    <dgm:cxn modelId="{FAE264F7-B5FF-4D3A-A79A-48F419B3358C}" srcId="{E7E09967-832E-443B-8992-9964DDA920EE}" destId="{624DB278-D3E9-494B-A6A9-17E0B7FC5BA6}" srcOrd="4" destOrd="0" parTransId="{B63AB4F4-6A8E-48B1-8AF6-AD266D3DF820}" sibTransId="{AFBC629E-BDE2-44A9-AAF5-17B415B82C0C}"/>
    <dgm:cxn modelId="{05A3A38C-9FB9-4244-A8C5-1117C11EEBB6}" type="presParOf" srcId="{F92C34D5-4CA5-41C2-9D69-E37397AE2769}" destId="{D395C1B4-0A6B-4F21-A69D-283A18F7C71D}" srcOrd="0" destOrd="0" presId="urn:microsoft.com/office/officeart/2018/5/layout/IconCircleLabelList"/>
    <dgm:cxn modelId="{607E4AE5-0FBB-41F3-B481-47162A67FEF8}" type="presParOf" srcId="{D395C1B4-0A6B-4F21-A69D-283A18F7C71D}" destId="{BD1CF6A7-5A30-4FB0-A677-BE25E1F4B024}" srcOrd="0" destOrd="0" presId="urn:microsoft.com/office/officeart/2018/5/layout/IconCircleLabelList"/>
    <dgm:cxn modelId="{F879073D-787E-4B32-9844-AAEC5309ED62}" type="presParOf" srcId="{D395C1B4-0A6B-4F21-A69D-283A18F7C71D}" destId="{9BAF9ED3-DE65-46E2-A1BD-DDC70255D5E0}" srcOrd="1" destOrd="0" presId="urn:microsoft.com/office/officeart/2018/5/layout/IconCircleLabelList"/>
    <dgm:cxn modelId="{B0A972A8-020E-4FEF-91B2-3251E5560CAD}" type="presParOf" srcId="{D395C1B4-0A6B-4F21-A69D-283A18F7C71D}" destId="{FDC52172-EA1F-456B-B268-86E9FEA55CAC}" srcOrd="2" destOrd="0" presId="urn:microsoft.com/office/officeart/2018/5/layout/IconCircleLabelList"/>
    <dgm:cxn modelId="{68AA0DCE-B96C-46F1-AD20-89CBAA7A50B6}" type="presParOf" srcId="{D395C1B4-0A6B-4F21-A69D-283A18F7C71D}" destId="{A866BD04-2255-4AE2-ADC9-3B7E809BA336}" srcOrd="3" destOrd="0" presId="urn:microsoft.com/office/officeart/2018/5/layout/IconCircleLabelList"/>
    <dgm:cxn modelId="{C77A5C73-F26E-4BC0-8F80-75E194E73F76}" type="presParOf" srcId="{F92C34D5-4CA5-41C2-9D69-E37397AE2769}" destId="{49A4E834-9D92-4B4C-A08D-7E0724EC237A}" srcOrd="1" destOrd="0" presId="urn:microsoft.com/office/officeart/2018/5/layout/IconCircleLabelList"/>
    <dgm:cxn modelId="{EAFE8273-C8E0-47CB-A89E-10527C47C55A}" type="presParOf" srcId="{F92C34D5-4CA5-41C2-9D69-E37397AE2769}" destId="{5A9F95BD-9995-4BE5-9FFA-3BF5C4FA0618}" srcOrd="2" destOrd="0" presId="urn:microsoft.com/office/officeart/2018/5/layout/IconCircleLabelList"/>
    <dgm:cxn modelId="{8066C146-2C00-4DB0-BE0E-DE823D2098D5}" type="presParOf" srcId="{5A9F95BD-9995-4BE5-9FFA-3BF5C4FA0618}" destId="{CBCF635C-55B8-45AF-80B9-7949908B18B6}" srcOrd="0" destOrd="0" presId="urn:microsoft.com/office/officeart/2018/5/layout/IconCircleLabelList"/>
    <dgm:cxn modelId="{4512A889-5808-45BF-A2BF-B76A13BB5702}" type="presParOf" srcId="{5A9F95BD-9995-4BE5-9FFA-3BF5C4FA0618}" destId="{86BCD200-11B5-480B-BFC7-BF1489087D4B}" srcOrd="1" destOrd="0" presId="urn:microsoft.com/office/officeart/2018/5/layout/IconCircleLabelList"/>
    <dgm:cxn modelId="{A80DC6F4-2E03-49D5-A141-53ACEDCF70B7}" type="presParOf" srcId="{5A9F95BD-9995-4BE5-9FFA-3BF5C4FA0618}" destId="{90D91D1C-5622-45FE-89D2-068DE8D10E7A}" srcOrd="2" destOrd="0" presId="urn:microsoft.com/office/officeart/2018/5/layout/IconCircleLabelList"/>
    <dgm:cxn modelId="{F0E4F28C-068A-40DB-8B17-6B43334B96AC}" type="presParOf" srcId="{5A9F95BD-9995-4BE5-9FFA-3BF5C4FA0618}" destId="{159DA078-6D30-4FEC-9DD4-4B2536ACAF79}" srcOrd="3" destOrd="0" presId="urn:microsoft.com/office/officeart/2018/5/layout/IconCircleLabelList"/>
    <dgm:cxn modelId="{3987824C-CCAD-4B36-B210-42C2895596A9}" type="presParOf" srcId="{F92C34D5-4CA5-41C2-9D69-E37397AE2769}" destId="{EFC85625-28F4-499A-AC76-FA68A2C36F8A}" srcOrd="3" destOrd="0" presId="urn:microsoft.com/office/officeart/2018/5/layout/IconCircleLabelList"/>
    <dgm:cxn modelId="{48AE4749-7ACB-421D-B7CC-C46F55B13A56}" type="presParOf" srcId="{F92C34D5-4CA5-41C2-9D69-E37397AE2769}" destId="{613D85BF-4553-494E-869E-50215FBF9792}" srcOrd="4" destOrd="0" presId="urn:microsoft.com/office/officeart/2018/5/layout/IconCircleLabelList"/>
    <dgm:cxn modelId="{0483E021-7B19-4D52-BC24-111FAD26B794}" type="presParOf" srcId="{613D85BF-4553-494E-869E-50215FBF9792}" destId="{4CA6AA8C-840E-45C2-8421-33A78B48F582}" srcOrd="0" destOrd="0" presId="urn:microsoft.com/office/officeart/2018/5/layout/IconCircleLabelList"/>
    <dgm:cxn modelId="{54BD2BF4-7BDD-4D48-AF35-1071333615CD}" type="presParOf" srcId="{613D85BF-4553-494E-869E-50215FBF9792}" destId="{9D3786A6-9095-48A5-A873-486736C4712D}" srcOrd="1" destOrd="0" presId="urn:microsoft.com/office/officeart/2018/5/layout/IconCircleLabelList"/>
    <dgm:cxn modelId="{5C2BE818-4126-4240-83AF-471421CBA74E}" type="presParOf" srcId="{613D85BF-4553-494E-869E-50215FBF9792}" destId="{8D99B521-2EA3-4808-9EBA-4F72491065A3}" srcOrd="2" destOrd="0" presId="urn:microsoft.com/office/officeart/2018/5/layout/IconCircleLabelList"/>
    <dgm:cxn modelId="{00CDA8C3-95B3-461E-A04A-BA551D8B4D8F}" type="presParOf" srcId="{613D85BF-4553-494E-869E-50215FBF9792}" destId="{CD3F1CD0-6250-42A1-BB42-038A69ED1F82}" srcOrd="3" destOrd="0" presId="urn:microsoft.com/office/officeart/2018/5/layout/IconCircleLabelList"/>
    <dgm:cxn modelId="{74DBFBC7-CBB7-4DA4-AA00-354B0E86CA4B}" type="presParOf" srcId="{F92C34D5-4CA5-41C2-9D69-E37397AE2769}" destId="{FF4656C3-5CE6-4479-9B13-79A49055D922}" srcOrd="5" destOrd="0" presId="urn:microsoft.com/office/officeart/2018/5/layout/IconCircleLabelList"/>
    <dgm:cxn modelId="{4E84CB8C-C069-465F-8CF3-3AED5207E837}" type="presParOf" srcId="{F92C34D5-4CA5-41C2-9D69-E37397AE2769}" destId="{F9F523FB-8EE5-4C42-A872-6216F81C1058}" srcOrd="6" destOrd="0" presId="urn:microsoft.com/office/officeart/2018/5/layout/IconCircleLabelList"/>
    <dgm:cxn modelId="{2A81F35F-DC8F-4A3A-ABF7-81634CB74E3B}" type="presParOf" srcId="{F9F523FB-8EE5-4C42-A872-6216F81C1058}" destId="{91DF48E3-6E9D-47FF-BC0C-E65732E63C8A}" srcOrd="0" destOrd="0" presId="urn:microsoft.com/office/officeart/2018/5/layout/IconCircleLabelList"/>
    <dgm:cxn modelId="{0C973DD6-EC52-47F5-B19A-0B86939F4A0E}" type="presParOf" srcId="{F9F523FB-8EE5-4C42-A872-6216F81C1058}" destId="{5DAC6C31-F0A3-49F5-BA98-14A573795473}" srcOrd="1" destOrd="0" presId="urn:microsoft.com/office/officeart/2018/5/layout/IconCircleLabelList"/>
    <dgm:cxn modelId="{31537F49-B7B7-49E2-8D9C-910D0805CE9C}" type="presParOf" srcId="{F9F523FB-8EE5-4C42-A872-6216F81C1058}" destId="{A6F26DDC-624E-49BD-8FAF-EA54F3E43667}" srcOrd="2" destOrd="0" presId="urn:microsoft.com/office/officeart/2018/5/layout/IconCircleLabelList"/>
    <dgm:cxn modelId="{424F198D-F08D-4FC8-B776-EB0DCFB0E12D}" type="presParOf" srcId="{F9F523FB-8EE5-4C42-A872-6216F81C1058}" destId="{06F035F4-899E-489E-B19B-F4E920304043}" srcOrd="3" destOrd="0" presId="urn:microsoft.com/office/officeart/2018/5/layout/IconCircleLabelList"/>
    <dgm:cxn modelId="{40800D66-16F0-42E5-BAB3-199536380016}" type="presParOf" srcId="{F92C34D5-4CA5-41C2-9D69-E37397AE2769}" destId="{1B66B9E0-8802-4F3E-9D19-5D5A6F3301B0}" srcOrd="7" destOrd="0" presId="urn:microsoft.com/office/officeart/2018/5/layout/IconCircleLabelList"/>
    <dgm:cxn modelId="{9E53D3C5-27F3-484C-9187-C68C4713D43C}" type="presParOf" srcId="{F92C34D5-4CA5-41C2-9D69-E37397AE2769}" destId="{8B5B2C7A-BA81-4199-AF0D-A90ACEB04C1F}" srcOrd="8" destOrd="0" presId="urn:microsoft.com/office/officeart/2018/5/layout/IconCircleLabelList"/>
    <dgm:cxn modelId="{E9B0BA2C-165F-406A-B1C5-393178DEE83F}" type="presParOf" srcId="{8B5B2C7A-BA81-4199-AF0D-A90ACEB04C1F}" destId="{E9050A16-CFF0-4A0B-AA63-8DAA0A35E6D0}" srcOrd="0" destOrd="0" presId="urn:microsoft.com/office/officeart/2018/5/layout/IconCircleLabelList"/>
    <dgm:cxn modelId="{D9399316-E1F3-4105-BDE7-C1A87018776F}" type="presParOf" srcId="{8B5B2C7A-BA81-4199-AF0D-A90ACEB04C1F}" destId="{A95615EC-ED93-415E-B1AA-1394C114B33E}" srcOrd="1" destOrd="0" presId="urn:microsoft.com/office/officeart/2018/5/layout/IconCircleLabelList"/>
    <dgm:cxn modelId="{03B0DFF8-A458-426E-B51C-D9C54E94AAF5}" type="presParOf" srcId="{8B5B2C7A-BA81-4199-AF0D-A90ACEB04C1F}" destId="{7FCF36EB-125D-43EF-962A-1C0C993116AC}" srcOrd="2" destOrd="0" presId="urn:microsoft.com/office/officeart/2018/5/layout/IconCircleLabelList"/>
    <dgm:cxn modelId="{D403F161-4BA4-4847-8D93-A7B729A6F2A3}" type="presParOf" srcId="{8B5B2C7A-BA81-4199-AF0D-A90ACEB04C1F}" destId="{4F383CE4-618D-49D5-B55F-EDA661F3233E}" srcOrd="3" destOrd="0" presId="urn:microsoft.com/office/officeart/2018/5/layout/IconCircleLabelList"/>
    <dgm:cxn modelId="{86F12955-E85E-41F4-ACB5-5A95F083F5DA}" type="presParOf" srcId="{F92C34D5-4CA5-41C2-9D69-E37397AE2769}" destId="{23CD8620-A780-40C6-96EE-2ABAE9FD18BD}" srcOrd="9" destOrd="0" presId="urn:microsoft.com/office/officeart/2018/5/layout/IconCircleLabelList"/>
    <dgm:cxn modelId="{A4819169-8D86-4FE8-8468-A03610C0F45C}" type="presParOf" srcId="{F92C34D5-4CA5-41C2-9D69-E37397AE2769}" destId="{D370378D-42B9-428F-8C5C-C1F083C654A3}" srcOrd="10" destOrd="0" presId="urn:microsoft.com/office/officeart/2018/5/layout/IconCircleLabelList"/>
    <dgm:cxn modelId="{53002884-AA39-4AD8-9E7E-202E89D613B8}" type="presParOf" srcId="{D370378D-42B9-428F-8C5C-C1F083C654A3}" destId="{4889AD30-37F4-43CE-A1CE-574ECFED9B49}" srcOrd="0" destOrd="0" presId="urn:microsoft.com/office/officeart/2018/5/layout/IconCircleLabelList"/>
    <dgm:cxn modelId="{FD4088C2-C04B-4724-AF71-7E29F74FDE32}" type="presParOf" srcId="{D370378D-42B9-428F-8C5C-C1F083C654A3}" destId="{0725D160-2939-4F1F-88AC-DC19784808C6}" srcOrd="1" destOrd="0" presId="urn:microsoft.com/office/officeart/2018/5/layout/IconCircleLabelList"/>
    <dgm:cxn modelId="{DA440842-C23B-4A50-AF2C-C138A0F87E34}" type="presParOf" srcId="{D370378D-42B9-428F-8C5C-C1F083C654A3}" destId="{327B4D1F-D069-4958-BF01-BC9CFDA6916C}" srcOrd="2" destOrd="0" presId="urn:microsoft.com/office/officeart/2018/5/layout/IconCircleLabelList"/>
    <dgm:cxn modelId="{ADA4EB5D-08DD-4221-AF04-E1C08972652E}" type="presParOf" srcId="{D370378D-42B9-428F-8C5C-C1F083C654A3}" destId="{61D41606-BD80-43EB-98B1-D974D29F122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CF6A7-5A30-4FB0-A677-BE25E1F4B024}">
      <dsp:nvSpPr>
        <dsp:cNvPr id="0" name=""/>
        <dsp:cNvSpPr/>
      </dsp:nvSpPr>
      <dsp:spPr>
        <a:xfrm>
          <a:off x="290945" y="785254"/>
          <a:ext cx="898558" cy="89855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F9ED3-DE65-46E2-A1BD-DDC70255D5E0}">
      <dsp:nvSpPr>
        <dsp:cNvPr id="0" name=""/>
        <dsp:cNvSpPr/>
      </dsp:nvSpPr>
      <dsp:spPr>
        <a:xfrm>
          <a:off x="482441" y="976750"/>
          <a:ext cx="515566" cy="5155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66BD04-2255-4AE2-ADC9-3B7E809BA336}">
      <dsp:nvSpPr>
        <dsp:cNvPr id="0" name=""/>
        <dsp:cNvSpPr/>
      </dsp:nvSpPr>
      <dsp:spPr>
        <a:xfrm>
          <a:off x="3701" y="1963692"/>
          <a:ext cx="1473046" cy="589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Tea – Black, Green, Oolong</a:t>
          </a:r>
        </a:p>
      </dsp:txBody>
      <dsp:txXfrm>
        <a:off x="3701" y="1963692"/>
        <a:ext cx="1473046" cy="589218"/>
      </dsp:txXfrm>
    </dsp:sp>
    <dsp:sp modelId="{CBCF635C-55B8-45AF-80B9-7949908B18B6}">
      <dsp:nvSpPr>
        <dsp:cNvPr id="0" name=""/>
        <dsp:cNvSpPr/>
      </dsp:nvSpPr>
      <dsp:spPr>
        <a:xfrm>
          <a:off x="2021775" y="785254"/>
          <a:ext cx="898558" cy="89855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CD200-11B5-480B-BFC7-BF1489087D4B}">
      <dsp:nvSpPr>
        <dsp:cNvPr id="0" name=""/>
        <dsp:cNvSpPr/>
      </dsp:nvSpPr>
      <dsp:spPr>
        <a:xfrm>
          <a:off x="2213271" y="976750"/>
          <a:ext cx="515566" cy="5155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DA078-6D30-4FEC-9DD4-4B2536ACAF79}">
      <dsp:nvSpPr>
        <dsp:cNvPr id="0" name=""/>
        <dsp:cNvSpPr/>
      </dsp:nvSpPr>
      <dsp:spPr>
        <a:xfrm>
          <a:off x="1734531" y="1963692"/>
          <a:ext cx="1473046" cy="589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Juice – Extra vitamins, Fruits and Vegetables</a:t>
          </a:r>
        </a:p>
      </dsp:txBody>
      <dsp:txXfrm>
        <a:off x="1734531" y="1963692"/>
        <a:ext cx="1473046" cy="589218"/>
      </dsp:txXfrm>
    </dsp:sp>
    <dsp:sp modelId="{4CA6AA8C-840E-45C2-8421-33A78B48F582}">
      <dsp:nvSpPr>
        <dsp:cNvPr id="0" name=""/>
        <dsp:cNvSpPr/>
      </dsp:nvSpPr>
      <dsp:spPr>
        <a:xfrm>
          <a:off x="3752605" y="785254"/>
          <a:ext cx="898558" cy="89855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786A6-9095-48A5-A873-486736C4712D}">
      <dsp:nvSpPr>
        <dsp:cNvPr id="0" name=""/>
        <dsp:cNvSpPr/>
      </dsp:nvSpPr>
      <dsp:spPr>
        <a:xfrm>
          <a:off x="3944101" y="976750"/>
          <a:ext cx="515566" cy="5155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F1CD0-6250-42A1-BB42-038A69ED1F82}">
      <dsp:nvSpPr>
        <dsp:cNvPr id="0" name=""/>
        <dsp:cNvSpPr/>
      </dsp:nvSpPr>
      <dsp:spPr>
        <a:xfrm>
          <a:off x="3465361" y="1963692"/>
          <a:ext cx="1473046" cy="589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Coconut water</a:t>
          </a:r>
        </a:p>
      </dsp:txBody>
      <dsp:txXfrm>
        <a:off x="3465361" y="1963692"/>
        <a:ext cx="1473046" cy="589218"/>
      </dsp:txXfrm>
    </dsp:sp>
    <dsp:sp modelId="{91DF48E3-6E9D-47FF-BC0C-E65732E63C8A}">
      <dsp:nvSpPr>
        <dsp:cNvPr id="0" name=""/>
        <dsp:cNvSpPr/>
      </dsp:nvSpPr>
      <dsp:spPr>
        <a:xfrm>
          <a:off x="5483435" y="785254"/>
          <a:ext cx="898558" cy="89855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AC6C31-F0A3-49F5-BA98-14A573795473}">
      <dsp:nvSpPr>
        <dsp:cNvPr id="0" name=""/>
        <dsp:cNvSpPr/>
      </dsp:nvSpPr>
      <dsp:spPr>
        <a:xfrm>
          <a:off x="5674931" y="976750"/>
          <a:ext cx="515566" cy="5155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F035F4-899E-489E-B19B-F4E920304043}">
      <dsp:nvSpPr>
        <dsp:cNvPr id="0" name=""/>
        <dsp:cNvSpPr/>
      </dsp:nvSpPr>
      <dsp:spPr>
        <a:xfrm>
          <a:off x="5196191" y="1963692"/>
          <a:ext cx="1473046" cy="589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Coffee</a:t>
          </a:r>
        </a:p>
      </dsp:txBody>
      <dsp:txXfrm>
        <a:off x="5196191" y="1963692"/>
        <a:ext cx="1473046" cy="589218"/>
      </dsp:txXfrm>
    </dsp:sp>
    <dsp:sp modelId="{E9050A16-CFF0-4A0B-AA63-8DAA0A35E6D0}">
      <dsp:nvSpPr>
        <dsp:cNvPr id="0" name=""/>
        <dsp:cNvSpPr/>
      </dsp:nvSpPr>
      <dsp:spPr>
        <a:xfrm>
          <a:off x="7214265" y="785254"/>
          <a:ext cx="898558" cy="89855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5615EC-ED93-415E-B1AA-1394C114B33E}">
      <dsp:nvSpPr>
        <dsp:cNvPr id="0" name=""/>
        <dsp:cNvSpPr/>
      </dsp:nvSpPr>
      <dsp:spPr>
        <a:xfrm>
          <a:off x="7405761" y="976750"/>
          <a:ext cx="515566" cy="5155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383CE4-618D-49D5-B55F-EDA661F3233E}">
      <dsp:nvSpPr>
        <dsp:cNvPr id="0" name=""/>
        <dsp:cNvSpPr/>
      </dsp:nvSpPr>
      <dsp:spPr>
        <a:xfrm>
          <a:off x="6927021" y="1963692"/>
          <a:ext cx="1473046" cy="589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Milk</a:t>
          </a:r>
        </a:p>
      </dsp:txBody>
      <dsp:txXfrm>
        <a:off x="6927021" y="1963692"/>
        <a:ext cx="1473046" cy="589218"/>
      </dsp:txXfrm>
    </dsp:sp>
    <dsp:sp modelId="{4889AD30-37F4-43CE-A1CE-574ECFED9B49}">
      <dsp:nvSpPr>
        <dsp:cNvPr id="0" name=""/>
        <dsp:cNvSpPr/>
      </dsp:nvSpPr>
      <dsp:spPr>
        <a:xfrm>
          <a:off x="8945095" y="785254"/>
          <a:ext cx="898558" cy="89855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25D160-2939-4F1F-88AC-DC19784808C6}">
      <dsp:nvSpPr>
        <dsp:cNvPr id="0" name=""/>
        <dsp:cNvSpPr/>
      </dsp:nvSpPr>
      <dsp:spPr>
        <a:xfrm>
          <a:off x="9136591" y="976750"/>
          <a:ext cx="515566" cy="51556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D41606-BD80-43EB-98B1-D974D29F122F}">
      <dsp:nvSpPr>
        <dsp:cNvPr id="0" name=""/>
        <dsp:cNvSpPr/>
      </dsp:nvSpPr>
      <dsp:spPr>
        <a:xfrm>
          <a:off x="8657851" y="1963692"/>
          <a:ext cx="1473046" cy="589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Non dairy drinks </a:t>
          </a:r>
        </a:p>
      </dsp:txBody>
      <dsp:txXfrm>
        <a:off x="8657851" y="1963692"/>
        <a:ext cx="1473046" cy="58921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33482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18939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479149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05192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18302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194991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162873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11096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08193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39279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2/26/2024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42781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2/26/2024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620185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search?q=8+benfits+of+stay+hydrated+&amp;qs=n&amp;form=QBRE&amp;sp=-1&amp;ghc=1&amp;lq=0&amp;pq=8+benfits+of+stay+hydrated+&amp;sc=10-27&amp;sk=&amp;cvid=B6C3629B8F5943898DF616DB4D1F6003&amp;ghsh=0&amp;ghacc=0&amp;ghpl=" TargetMode="External"/><Relationship Id="rId2" Type="http://schemas.openxmlformats.org/officeDocument/2006/relationships/hyperlink" Target="https://www.bing.com/search?q=why+are+energy+drinks+bad+for+dancers&amp;qs=n&amp;form=QBRE&amp;sp=-1&amp;ghc=1&amp;lq=0&amp;pq=why+are+energy+drinks+bad+for+dancers&amp;sc=1-37&amp;sk=&amp;cvid=8588EBDCD2D346AC9836D10B4F36DD98&amp;ghsh=0&amp;ghacc=0&amp;ghpl=&amp;ntref=1" TargetMode="External"/><Relationship Id="rId1" Type="http://schemas.openxmlformats.org/officeDocument/2006/relationships/slideLayout" Target="../slideLayouts/slideLayout2.xml"/><Relationship Id="rId6" Type="http://schemas.openxmlformats.org/officeDocument/2006/relationships/hyperlink" Target="https://4dancers.org/2013/07/hydration-great-drink-ideas-for-dancers/#:~:text=Hydration%3A%20Great%20Drink%20Ideas%20For%20Dancers%201%20Juice,Drinks%205%20Fizzy%20Treats%20...%206%20Probiotics%20" TargetMode="External"/><Relationship Id="rId5" Type="http://schemas.openxmlformats.org/officeDocument/2006/relationships/hyperlink" Target="https://www.bing.com/search?q=how+to+prevent+dehydration+when+dancing&amp;qs=n&amp;form=QBRE&amp;sp=-1&amp;ghc=1&amp;lq=0&amp;pq=how+to+prevent+dehydration+when+dancing&amp;sc=10-39&amp;sk=&amp;cvid=E2AD2F5B3EBE476FA51B8DE285C24D5B&amp;ghsh=0&amp;ghacc=0&amp;ghpl=" TargetMode="External"/><Relationship Id="rId4" Type="http://schemas.openxmlformats.org/officeDocument/2006/relationships/hyperlink" Target="https://www.eatingwell.com/article/292133/10-dangerous-side-effects-of-not-drinking-enough-wa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26" name="Rectangle 2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Green plants and mosses">
            <a:extLst>
              <a:ext uri="{FF2B5EF4-FFF2-40B4-BE49-F238E27FC236}">
                <a16:creationId xmlns:a16="http://schemas.microsoft.com/office/drawing/2014/main" id="{4B2BF892-A135-50BE-4D86-9C6B89F12463}"/>
              </a:ext>
            </a:extLst>
          </p:cNvPr>
          <p:cNvPicPr>
            <a:picLocks noChangeAspect="1"/>
          </p:cNvPicPr>
          <p:nvPr/>
        </p:nvPicPr>
        <p:blipFill rotWithShape="1">
          <a:blip r:embed="rId2"/>
          <a:srcRect r="-2" b="15726"/>
          <a:stretch/>
        </p:blipFill>
        <p:spPr>
          <a:xfrm>
            <a:off x="20" y="10"/>
            <a:ext cx="12191980" cy="6857989"/>
          </a:xfrm>
          <a:prstGeom prst="rect">
            <a:avLst/>
          </a:prstGeom>
        </p:spPr>
      </p:pic>
      <p:sp>
        <p:nvSpPr>
          <p:cNvPr id="28" name="Rectangle 5">
            <a:extLst>
              <a:ext uri="{FF2B5EF4-FFF2-40B4-BE49-F238E27FC236}">
                <a16:creationId xmlns:a16="http://schemas.microsoft.com/office/drawing/2014/main" id="{FDCD62BB-F134-412E-AF5B-602B04458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50337"/>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73E06-0FB8-95F4-E843-3147FB9BE644}"/>
              </a:ext>
            </a:extLst>
          </p:cNvPr>
          <p:cNvSpPr>
            <a:spLocks noGrp="1"/>
          </p:cNvSpPr>
          <p:nvPr>
            <p:ph type="title"/>
          </p:nvPr>
        </p:nvSpPr>
        <p:spPr>
          <a:xfrm>
            <a:off x="1048561" y="1066800"/>
            <a:ext cx="3931320" cy="2267193"/>
          </a:xfrm>
        </p:spPr>
        <p:txBody>
          <a:bodyPr vert="horz" lIns="91440" tIns="45720" rIns="91440" bIns="45720" rtlCol="0" anchor="b">
            <a:normAutofit/>
          </a:bodyPr>
          <a:lstStyle/>
          <a:p>
            <a:pPr algn="ctr"/>
            <a:r>
              <a:rPr lang="en-US" sz="3600" kern="1200" cap="all" spc="390" baseline="0" dirty="0">
                <a:latin typeface="+mj-lt"/>
                <a:ea typeface="+mj-ea"/>
                <a:cs typeface="+mj-cs"/>
              </a:rPr>
              <a:t>Hydration</a:t>
            </a:r>
            <a:br>
              <a:rPr lang="en-US" sz="3600" cap="all" spc="390" dirty="0"/>
            </a:br>
            <a:br>
              <a:rPr lang="en-US" sz="3600" cap="all" spc="390" dirty="0"/>
            </a:br>
            <a:r>
              <a:rPr lang="en-US" sz="2800" cap="all" spc="390" dirty="0"/>
              <a:t>By </a:t>
            </a:r>
            <a:r>
              <a:rPr lang="en-US" sz="2800" cap="all" spc="390" dirty="0" err="1"/>
              <a:t>katie</a:t>
            </a:r>
            <a:r>
              <a:rPr lang="en-US" sz="2800" cap="all" spc="390" dirty="0"/>
              <a:t> Morrissey </a:t>
            </a:r>
            <a:endParaRPr lang="en-US" sz="2800" kern="1200" cap="all" spc="390" baseline="0" dirty="0">
              <a:latin typeface="+mj-lt"/>
              <a:ea typeface="+mj-ea"/>
              <a:cs typeface="+mj-cs"/>
            </a:endParaRPr>
          </a:p>
        </p:txBody>
      </p:sp>
      <p:grpSp>
        <p:nvGrpSpPr>
          <p:cNvPr id="29" name="Group 28">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20" name="Rectangle 19">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0700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ater Bottles">
            <a:extLst>
              <a:ext uri="{FF2B5EF4-FFF2-40B4-BE49-F238E27FC236}">
                <a16:creationId xmlns:a16="http://schemas.microsoft.com/office/drawing/2014/main" id="{F2DCCB35-B341-346E-54FE-B5241821004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6250" b="6250"/>
          <a:stretch/>
        </p:blipFill>
        <p:spPr>
          <a:xfrm>
            <a:off x="-1" y="10"/>
            <a:ext cx="12192000" cy="6857989"/>
          </a:xfrm>
          <a:prstGeom prst="rect">
            <a:avLst/>
          </a:prstGeom>
        </p:spPr>
      </p:pic>
      <p:sp>
        <p:nvSpPr>
          <p:cNvPr id="11" name="Rectangle 10">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1"/>
            <a:ext cx="12191999" cy="3842872"/>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7E80D-968E-E757-928D-4F4D8E8596B6}"/>
              </a:ext>
            </a:extLst>
          </p:cNvPr>
          <p:cNvSpPr>
            <a:spLocks noGrp="1"/>
          </p:cNvSpPr>
          <p:nvPr>
            <p:ph type="title"/>
          </p:nvPr>
        </p:nvSpPr>
        <p:spPr>
          <a:xfrm>
            <a:off x="1077426" y="723901"/>
            <a:ext cx="5465148" cy="1288884"/>
          </a:xfrm>
        </p:spPr>
        <p:txBody>
          <a:bodyPr anchor="b">
            <a:normAutofit/>
          </a:bodyPr>
          <a:lstStyle/>
          <a:p>
            <a:pPr algn="ctr"/>
            <a:r>
              <a:rPr lang="en-US" u="sng"/>
              <a:t>Why staying hydrated is important?</a:t>
            </a:r>
            <a:r>
              <a:rPr lang="en-US"/>
              <a:t> </a:t>
            </a:r>
          </a:p>
        </p:txBody>
      </p:sp>
      <p:sp>
        <p:nvSpPr>
          <p:cNvPr id="3" name="Content Placeholder 2">
            <a:extLst>
              <a:ext uri="{FF2B5EF4-FFF2-40B4-BE49-F238E27FC236}">
                <a16:creationId xmlns:a16="http://schemas.microsoft.com/office/drawing/2014/main" id="{DFF25C55-C661-341D-DD71-A2D90A468AA5}"/>
              </a:ext>
            </a:extLst>
          </p:cNvPr>
          <p:cNvSpPr>
            <a:spLocks noGrp="1"/>
          </p:cNvSpPr>
          <p:nvPr>
            <p:ph idx="1"/>
          </p:nvPr>
        </p:nvSpPr>
        <p:spPr>
          <a:xfrm>
            <a:off x="1077426" y="2732545"/>
            <a:ext cx="5465149" cy="3232826"/>
          </a:xfrm>
        </p:spPr>
        <p:txBody>
          <a:bodyPr vert="horz" lIns="91440" tIns="45720" rIns="91440" bIns="45720" rtlCol="0" anchor="t">
            <a:noAutofit/>
          </a:bodyPr>
          <a:lstStyle/>
          <a:p>
            <a:pPr algn="ctr">
              <a:lnSpc>
                <a:spcPct val="100000"/>
              </a:lnSpc>
              <a:buFont typeface="Arial"/>
              <a:buChar char="•"/>
            </a:pPr>
            <a:r>
              <a:rPr lang="en-US" sz="1600" dirty="0">
                <a:ea typeface="+mn-lt"/>
                <a:cs typeface="+mn-lt"/>
              </a:rPr>
              <a:t>Helps maximize physical performance</a:t>
            </a:r>
            <a:endParaRPr lang="en-US" sz="1600" dirty="0"/>
          </a:p>
          <a:p>
            <a:pPr algn="ctr">
              <a:lnSpc>
                <a:spcPct val="100000"/>
              </a:lnSpc>
              <a:buFont typeface="Arial"/>
              <a:buChar char="•"/>
            </a:pPr>
            <a:r>
              <a:rPr lang="en-US" sz="1600" dirty="0">
                <a:ea typeface="+mn-lt"/>
                <a:cs typeface="+mn-lt"/>
              </a:rPr>
              <a:t>Significantly affects energy levels and brain function</a:t>
            </a:r>
            <a:endParaRPr lang="en-US" sz="1600" dirty="0"/>
          </a:p>
          <a:p>
            <a:pPr algn="ctr">
              <a:lnSpc>
                <a:spcPct val="100000"/>
              </a:lnSpc>
              <a:buFont typeface="Arial"/>
              <a:buChar char="•"/>
            </a:pPr>
            <a:r>
              <a:rPr lang="en-US" sz="1600" dirty="0">
                <a:ea typeface="+mn-lt"/>
                <a:cs typeface="+mn-lt"/>
              </a:rPr>
              <a:t>May help prevent and treat headaches</a:t>
            </a:r>
            <a:endParaRPr lang="en-US" sz="1600" dirty="0"/>
          </a:p>
          <a:p>
            <a:pPr algn="ctr">
              <a:lnSpc>
                <a:spcPct val="100000"/>
              </a:lnSpc>
              <a:buFont typeface="Arial"/>
              <a:buChar char="•"/>
            </a:pPr>
            <a:r>
              <a:rPr lang="en-US" sz="1600" dirty="0">
                <a:ea typeface="+mn-lt"/>
                <a:cs typeface="+mn-lt"/>
              </a:rPr>
              <a:t>May help relieve constipation</a:t>
            </a:r>
            <a:endParaRPr lang="en-US" sz="1600" dirty="0"/>
          </a:p>
          <a:p>
            <a:pPr algn="ctr">
              <a:lnSpc>
                <a:spcPct val="100000"/>
              </a:lnSpc>
              <a:buFont typeface="Arial"/>
              <a:buChar char="•"/>
            </a:pPr>
            <a:r>
              <a:rPr lang="en-US" sz="1600" dirty="0">
                <a:ea typeface="+mn-lt"/>
                <a:cs typeface="+mn-lt"/>
              </a:rPr>
              <a:t>Helps prevent hangovers</a:t>
            </a:r>
            <a:endParaRPr lang="en-US" sz="1600" dirty="0"/>
          </a:p>
          <a:p>
            <a:pPr algn="ctr">
              <a:lnSpc>
                <a:spcPct val="100000"/>
              </a:lnSpc>
              <a:buFont typeface="Arial"/>
              <a:buChar char="•"/>
            </a:pPr>
            <a:r>
              <a:rPr lang="en-US" sz="1600" dirty="0">
                <a:ea typeface="+mn-lt"/>
                <a:cs typeface="+mn-lt"/>
              </a:rPr>
              <a:t>Boosts skin health</a:t>
            </a:r>
            <a:endParaRPr lang="en-US" sz="1600" dirty="0"/>
          </a:p>
          <a:p>
            <a:pPr algn="ctr">
              <a:lnSpc>
                <a:spcPct val="100000"/>
              </a:lnSpc>
              <a:buFont typeface="Arial"/>
              <a:buChar char="•"/>
            </a:pPr>
            <a:r>
              <a:rPr lang="en-US" sz="1600" dirty="0">
                <a:ea typeface="+mn-lt"/>
                <a:cs typeface="+mn-lt"/>
              </a:rPr>
              <a:t>Soothes dry eyes</a:t>
            </a:r>
            <a:endParaRPr lang="en-US" sz="1600" dirty="0"/>
          </a:p>
          <a:p>
            <a:pPr algn="ctr">
              <a:lnSpc>
                <a:spcPct val="100000"/>
              </a:lnSpc>
              <a:buFont typeface="Arial"/>
              <a:buChar char="•"/>
            </a:pPr>
            <a:r>
              <a:rPr lang="en-US" sz="1600" dirty="0">
                <a:ea typeface="+mn-lt"/>
                <a:cs typeface="+mn-lt"/>
              </a:rPr>
              <a:t>Supports your mood</a:t>
            </a:r>
            <a:endParaRPr lang="en-US" sz="1600" dirty="0"/>
          </a:p>
          <a:p>
            <a:pPr algn="ctr">
              <a:lnSpc>
                <a:spcPct val="100000"/>
              </a:lnSpc>
              <a:buFont typeface="Arial"/>
              <a:buChar char="•"/>
            </a:pPr>
            <a:r>
              <a:rPr lang="en-US" sz="1600" dirty="0">
                <a:ea typeface="+mn-lt"/>
                <a:cs typeface="+mn-lt"/>
              </a:rPr>
              <a:t> Digestion</a:t>
            </a:r>
            <a:endParaRPr lang="en-US" sz="1600" dirty="0"/>
          </a:p>
          <a:p>
            <a:pPr marL="342900" indent="-342900" algn="ctr">
              <a:lnSpc>
                <a:spcPct val="100000"/>
              </a:lnSpc>
              <a:buFont typeface="Arial"/>
              <a:buChar char="•"/>
            </a:pPr>
            <a:endParaRPr lang="en-US" sz="1400"/>
          </a:p>
        </p:txBody>
      </p:sp>
      <p:pic>
        <p:nvPicPr>
          <p:cNvPr id="4" name="Picture 3" descr="THE IMPORTANCE OF GOOD NUTRITION AND HYDRATION IN THE ELDERLY - AND HOW ...">
            <a:extLst>
              <a:ext uri="{FF2B5EF4-FFF2-40B4-BE49-F238E27FC236}">
                <a16:creationId xmlns:a16="http://schemas.microsoft.com/office/drawing/2014/main" id="{A81BD678-9C98-39C4-D8F6-56FE1451F754}"/>
              </a:ext>
            </a:extLst>
          </p:cNvPr>
          <p:cNvPicPr>
            <a:picLocks noChangeAspect="1"/>
          </p:cNvPicPr>
          <p:nvPr/>
        </p:nvPicPr>
        <p:blipFill rotWithShape="1">
          <a:blip r:embed="rId2">
            <a:alphaModFix/>
          </a:blip>
          <a:srcRect l="40711" r="14956"/>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55869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29321-1F9A-5250-5675-6BA55F607EBB}"/>
              </a:ext>
            </a:extLst>
          </p:cNvPr>
          <p:cNvSpPr>
            <a:spLocks noGrp="1"/>
          </p:cNvSpPr>
          <p:nvPr>
            <p:ph type="title"/>
          </p:nvPr>
        </p:nvSpPr>
        <p:spPr/>
        <p:txBody>
          <a:bodyPr/>
          <a:lstStyle/>
          <a:p>
            <a:r>
              <a:rPr lang="en-US" u="sng" dirty="0"/>
              <a:t>What happens if I don't drink enough water?</a:t>
            </a:r>
          </a:p>
        </p:txBody>
      </p:sp>
      <p:sp>
        <p:nvSpPr>
          <p:cNvPr id="3" name="Content Placeholder 2">
            <a:extLst>
              <a:ext uri="{FF2B5EF4-FFF2-40B4-BE49-F238E27FC236}">
                <a16:creationId xmlns:a16="http://schemas.microsoft.com/office/drawing/2014/main" id="{BDBF352D-62C3-DB5C-72FD-A09E2BB69A00}"/>
              </a:ext>
            </a:extLst>
          </p:cNvPr>
          <p:cNvSpPr>
            <a:spLocks noGrp="1"/>
          </p:cNvSpPr>
          <p:nvPr>
            <p:ph idx="1"/>
          </p:nvPr>
        </p:nvSpPr>
        <p:spPr/>
        <p:txBody>
          <a:bodyPr vert="horz" lIns="91440" tIns="45720" rIns="91440" bIns="45720" rtlCol="0" anchor="t">
            <a:normAutofit/>
          </a:bodyPr>
          <a:lstStyle/>
          <a:p>
            <a:pPr marL="342900" indent="-342900">
              <a:buFont typeface="Arial"/>
              <a:buChar char="•"/>
            </a:pPr>
            <a:r>
              <a:rPr lang="en-US" dirty="0"/>
              <a:t>Low Energy </a:t>
            </a:r>
          </a:p>
          <a:p>
            <a:pPr marL="342900" indent="-342900">
              <a:buFont typeface="Arial"/>
              <a:buChar char="•"/>
            </a:pPr>
            <a:r>
              <a:rPr lang="en-US" dirty="0"/>
              <a:t>Mental Fog </a:t>
            </a:r>
          </a:p>
          <a:p>
            <a:pPr marL="342900" indent="-342900">
              <a:buFont typeface="Arial"/>
              <a:buChar char="•"/>
            </a:pPr>
            <a:r>
              <a:rPr lang="en-US" dirty="0"/>
              <a:t>Moodiness</a:t>
            </a:r>
          </a:p>
          <a:p>
            <a:pPr marL="342900" indent="-342900">
              <a:buFont typeface="Arial"/>
              <a:buChar char="•"/>
            </a:pPr>
            <a:r>
              <a:rPr lang="en-US" dirty="0"/>
              <a:t>Slower Metabolism</a:t>
            </a:r>
          </a:p>
          <a:p>
            <a:pPr marL="342900" indent="-342900">
              <a:buFont typeface="Arial"/>
              <a:buChar char="•"/>
            </a:pPr>
            <a:r>
              <a:rPr lang="en-US" dirty="0"/>
              <a:t>Headaches</a:t>
            </a:r>
          </a:p>
          <a:p>
            <a:pPr marL="342900" indent="-342900">
              <a:buFont typeface="Arial"/>
              <a:buChar char="•"/>
            </a:pPr>
            <a:r>
              <a:rPr lang="en-US" dirty="0"/>
              <a:t>Feel weak </a:t>
            </a:r>
          </a:p>
          <a:p>
            <a:pPr marL="342900" indent="-342900">
              <a:buFont typeface="Arial"/>
              <a:buChar char="•"/>
            </a:pPr>
            <a:endParaRPr lang="en-US" dirty="0"/>
          </a:p>
        </p:txBody>
      </p:sp>
    </p:spTree>
    <p:extLst>
      <p:ext uri="{BB962C8B-B14F-4D97-AF65-F5344CB8AC3E}">
        <p14:creationId xmlns:p14="http://schemas.microsoft.com/office/powerpoint/2010/main" val="2091441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8A00A-188B-A803-B2EF-4F03F18A3220}"/>
              </a:ext>
            </a:extLst>
          </p:cNvPr>
          <p:cNvSpPr>
            <a:spLocks noGrp="1"/>
          </p:cNvSpPr>
          <p:nvPr>
            <p:ph type="title"/>
          </p:nvPr>
        </p:nvSpPr>
        <p:spPr/>
        <p:txBody>
          <a:bodyPr/>
          <a:lstStyle/>
          <a:p>
            <a:r>
              <a:rPr lang="en-US" u="sng" dirty="0"/>
              <a:t>What hydrates you?</a:t>
            </a:r>
          </a:p>
        </p:txBody>
      </p:sp>
      <p:sp>
        <p:nvSpPr>
          <p:cNvPr id="3" name="Content Placeholder 2">
            <a:extLst>
              <a:ext uri="{FF2B5EF4-FFF2-40B4-BE49-F238E27FC236}">
                <a16:creationId xmlns:a16="http://schemas.microsoft.com/office/drawing/2014/main" id="{7B15919B-6831-07D2-3363-7F54F9C1DA14}"/>
              </a:ext>
            </a:extLst>
          </p:cNvPr>
          <p:cNvSpPr>
            <a:spLocks noGrp="1"/>
          </p:cNvSpPr>
          <p:nvPr>
            <p:ph idx="1"/>
          </p:nvPr>
        </p:nvSpPr>
        <p:spPr/>
        <p:txBody>
          <a:bodyPr vert="horz" lIns="91440" tIns="45720" rIns="91440" bIns="45720" rtlCol="0" anchor="t">
            <a:normAutofit/>
          </a:bodyPr>
          <a:lstStyle/>
          <a:p>
            <a:pPr marL="342900" indent="-342900">
              <a:buFont typeface="Arial" panose="020B0604020202020204" pitchFamily="34" charset="0"/>
              <a:buChar char="•"/>
            </a:pPr>
            <a:r>
              <a:rPr lang="en-US" dirty="0"/>
              <a:t>Water!!!!!!</a:t>
            </a:r>
          </a:p>
          <a:p>
            <a:pPr marL="342900" indent="-342900">
              <a:buFont typeface="Arial" panose="020B0604020202020204" pitchFamily="34" charset="0"/>
              <a:buChar char="•"/>
            </a:pPr>
            <a:r>
              <a:rPr lang="en-US" dirty="0"/>
              <a:t>Squash</a:t>
            </a:r>
          </a:p>
          <a:p>
            <a:pPr marL="342900" indent="-342900">
              <a:buFont typeface="Arial" panose="020B0604020202020204" pitchFamily="34" charset="0"/>
              <a:buChar char="•"/>
            </a:pPr>
            <a:r>
              <a:rPr lang="en-US" dirty="0"/>
              <a:t>Lemon Water</a:t>
            </a:r>
          </a:p>
          <a:p>
            <a:pPr marL="342900" indent="-342900">
              <a:buFont typeface="Arial" panose="020B0604020202020204" pitchFamily="34" charset="0"/>
              <a:buChar char="•"/>
            </a:pPr>
            <a:r>
              <a:rPr lang="en-US" dirty="0"/>
              <a:t>Milk</a:t>
            </a:r>
          </a:p>
          <a:p>
            <a:pPr marL="342900" indent="-342900">
              <a:buFont typeface="Arial" panose="020B0604020202020204" pitchFamily="34" charset="0"/>
              <a:buChar char="•"/>
            </a:pPr>
            <a:r>
              <a:rPr lang="en-US" dirty="0"/>
              <a:t>Coconut Water</a:t>
            </a:r>
          </a:p>
          <a:p>
            <a:pPr marL="342900" indent="-342900">
              <a:buFont typeface="Arial" panose="020B0604020202020204" pitchFamily="34" charset="0"/>
              <a:buChar char="•"/>
            </a:pPr>
            <a:r>
              <a:rPr lang="en-US" dirty="0"/>
              <a:t>Cucumber Juice </a:t>
            </a:r>
          </a:p>
          <a:p>
            <a:pPr marL="342900" indent="-342900">
              <a:buFont typeface="Arial" panose="020B0604020202020204" pitchFamily="34" charset="0"/>
              <a:buChar char="•"/>
            </a:pPr>
            <a:r>
              <a:rPr lang="en-US" dirty="0"/>
              <a:t>Aloe water/ Aloe Vera Juice</a:t>
            </a: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3197309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73B26-A7F5-36C5-46BE-64CFA83B9D1C}"/>
              </a:ext>
            </a:extLst>
          </p:cNvPr>
          <p:cNvSpPr>
            <a:spLocks noGrp="1"/>
          </p:cNvSpPr>
          <p:nvPr>
            <p:ph type="title"/>
          </p:nvPr>
        </p:nvSpPr>
        <p:spPr>
          <a:xfrm>
            <a:off x="1077426" y="723901"/>
            <a:ext cx="5465148" cy="1288884"/>
          </a:xfrm>
        </p:spPr>
        <p:txBody>
          <a:bodyPr anchor="b">
            <a:normAutofit/>
          </a:bodyPr>
          <a:lstStyle/>
          <a:p>
            <a:pPr algn="ctr"/>
            <a:r>
              <a:rPr lang="en-US" dirty="0"/>
              <a:t>Energy Drinks!!!</a:t>
            </a:r>
            <a:endParaRPr lang="en-US"/>
          </a:p>
        </p:txBody>
      </p:sp>
      <p:sp>
        <p:nvSpPr>
          <p:cNvPr id="3" name="Content Placeholder 2">
            <a:extLst>
              <a:ext uri="{FF2B5EF4-FFF2-40B4-BE49-F238E27FC236}">
                <a16:creationId xmlns:a16="http://schemas.microsoft.com/office/drawing/2014/main" id="{29CD3CE4-5E47-E698-AD5D-60ED10F50034}"/>
              </a:ext>
            </a:extLst>
          </p:cNvPr>
          <p:cNvSpPr>
            <a:spLocks noGrp="1"/>
          </p:cNvSpPr>
          <p:nvPr>
            <p:ph idx="1"/>
          </p:nvPr>
        </p:nvSpPr>
        <p:spPr>
          <a:xfrm>
            <a:off x="1077426" y="2732545"/>
            <a:ext cx="5465149" cy="3232826"/>
          </a:xfrm>
        </p:spPr>
        <p:txBody>
          <a:bodyPr vert="horz" lIns="91440" tIns="45720" rIns="91440" bIns="45720" rtlCol="0" anchor="t">
            <a:noAutofit/>
          </a:bodyPr>
          <a:lstStyle/>
          <a:p>
            <a:pPr algn="ctr">
              <a:lnSpc>
                <a:spcPct val="100000"/>
              </a:lnSpc>
            </a:pPr>
            <a:r>
              <a:rPr lang="en-US" sz="1600" dirty="0"/>
              <a:t>Energy drinks can be good and bad. Everyone loves a good energy drink because it gives you energy for a class/show/competition. But they're not all that good for you because after you have an energy drink your energy levels are so high that after the performance your energy drops and so you must drink another energy drink. When water can give you just as much energy if you drink plenty of it. And plus, it's free and so much healthier for you.</a:t>
            </a:r>
          </a:p>
          <a:p>
            <a:pPr algn="ctr">
              <a:lnSpc>
                <a:spcPct val="100000"/>
              </a:lnSpc>
            </a:pPr>
            <a:endParaRPr lang="en-US" sz="1600" dirty="0">
              <a:latin typeface="Bembo"/>
              <a:cs typeface="Arial"/>
            </a:endParaRPr>
          </a:p>
          <a:p>
            <a:pPr algn="ctr">
              <a:lnSpc>
                <a:spcPct val="100000"/>
              </a:lnSpc>
            </a:pPr>
            <a:r>
              <a:rPr lang="en-US" sz="1600" dirty="0">
                <a:latin typeface="Bembo"/>
                <a:cs typeface="Arial"/>
              </a:rPr>
              <a:t>And we don't want any rotten teeth!!!!!</a:t>
            </a:r>
          </a:p>
          <a:p>
            <a:pPr algn="ctr">
              <a:lnSpc>
                <a:spcPct val="100000"/>
              </a:lnSpc>
            </a:pPr>
            <a:endParaRPr lang="en-US" sz="1400">
              <a:latin typeface="Bembo"/>
              <a:cs typeface="Arial"/>
            </a:endParaRPr>
          </a:p>
        </p:txBody>
      </p:sp>
      <p:pic>
        <p:nvPicPr>
          <p:cNvPr id="4" name="Picture 3" descr="(1 Can) Red Bull Energy Drink, 16 Fl Oz - Walmart.com">
            <a:extLst>
              <a:ext uri="{FF2B5EF4-FFF2-40B4-BE49-F238E27FC236}">
                <a16:creationId xmlns:a16="http://schemas.microsoft.com/office/drawing/2014/main" id="{ED1ED484-88A0-5A42-D61C-236FEEABCF31}"/>
              </a:ext>
            </a:extLst>
          </p:cNvPr>
          <p:cNvPicPr>
            <a:picLocks noChangeAspect="1"/>
          </p:cNvPicPr>
          <p:nvPr/>
        </p:nvPicPr>
        <p:blipFill rotWithShape="1">
          <a:blip r:embed="rId2">
            <a:alphaModFix/>
          </a:blip>
          <a:srcRect l="16608" r="16726"/>
          <a:stretch/>
        </p:blipFill>
        <p:spPr>
          <a:xfrm>
            <a:off x="7366000" y="142250"/>
            <a:ext cx="4490720" cy="671575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69683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68876-8781-29E6-52D9-C25304036F4B}"/>
              </a:ext>
            </a:extLst>
          </p:cNvPr>
          <p:cNvSpPr>
            <a:spLocks noGrp="1"/>
          </p:cNvSpPr>
          <p:nvPr>
            <p:ph type="title"/>
          </p:nvPr>
        </p:nvSpPr>
        <p:spPr/>
        <p:txBody>
          <a:bodyPr/>
          <a:lstStyle/>
          <a:p>
            <a:r>
              <a:rPr lang="en-US" u="sng" dirty="0"/>
              <a:t>What does good hydration mean?</a:t>
            </a:r>
          </a:p>
        </p:txBody>
      </p:sp>
      <p:sp>
        <p:nvSpPr>
          <p:cNvPr id="3" name="Content Placeholder 2">
            <a:extLst>
              <a:ext uri="{FF2B5EF4-FFF2-40B4-BE49-F238E27FC236}">
                <a16:creationId xmlns:a16="http://schemas.microsoft.com/office/drawing/2014/main" id="{2437AB50-76D7-E7F2-43CD-A9B02FECB765}"/>
              </a:ext>
            </a:extLst>
          </p:cNvPr>
          <p:cNvSpPr>
            <a:spLocks noGrp="1"/>
          </p:cNvSpPr>
          <p:nvPr>
            <p:ph idx="1"/>
          </p:nvPr>
        </p:nvSpPr>
        <p:spPr/>
        <p:txBody>
          <a:bodyPr vert="horz" lIns="91440" tIns="45720" rIns="91440" bIns="45720" rtlCol="0" anchor="t">
            <a:normAutofit/>
          </a:bodyPr>
          <a:lstStyle/>
          <a:p>
            <a:pPr marL="342900" indent="-342900">
              <a:buFont typeface="Arial"/>
              <a:buChar char="•"/>
            </a:pPr>
            <a:r>
              <a:rPr lang="en-US" dirty="0"/>
              <a:t>Drinking enough liquids to keep the fluid levels in the body topped up helps to ensure that all bodily functions are able to take place as normal.</a:t>
            </a:r>
          </a:p>
          <a:p>
            <a:pPr marL="342900" indent="-342900">
              <a:buFont typeface="Arial"/>
              <a:buChar char="•"/>
            </a:pPr>
            <a:r>
              <a:rPr lang="en-US" dirty="0"/>
              <a:t>The national academy of medicine suggest an adequate intake of daily fluids of about 13 cups and 9 cups for healthy men and woman with 1 cup equaling 8 ounces. </a:t>
            </a:r>
          </a:p>
          <a:p>
            <a:pPr marL="342900" indent="-342900">
              <a:buFont typeface="Arial"/>
              <a:buChar char="•"/>
            </a:pPr>
            <a:r>
              <a:rPr lang="en-US" dirty="0"/>
              <a:t>Hydration is </a:t>
            </a:r>
            <a:r>
              <a:rPr lang="en-US"/>
              <a:t>replacing</a:t>
            </a:r>
            <a:r>
              <a:rPr lang="en-US" dirty="0"/>
              <a:t> water in the human body that has been lost. </a:t>
            </a:r>
          </a:p>
          <a:p>
            <a:pPr marL="342900" indent="-342900">
              <a:buFont typeface="Arial"/>
              <a:buChar char="•"/>
            </a:pPr>
            <a:r>
              <a:rPr lang="en-US" dirty="0"/>
              <a:t>Dehydration occurs when there is an inadequate amount of water in the body.</a:t>
            </a:r>
          </a:p>
        </p:txBody>
      </p:sp>
    </p:spTree>
    <p:extLst>
      <p:ext uri="{BB962C8B-B14F-4D97-AF65-F5344CB8AC3E}">
        <p14:creationId xmlns:p14="http://schemas.microsoft.com/office/powerpoint/2010/main" val="2698751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AEE9-7BF9-7D6B-8FE4-DA77C35D083D}"/>
              </a:ext>
            </a:extLst>
          </p:cNvPr>
          <p:cNvSpPr>
            <a:spLocks noGrp="1"/>
          </p:cNvSpPr>
          <p:nvPr>
            <p:ph type="title"/>
          </p:nvPr>
        </p:nvSpPr>
        <p:spPr/>
        <p:txBody>
          <a:bodyPr/>
          <a:lstStyle/>
          <a:p>
            <a:r>
              <a:rPr lang="en-US" u="sng" dirty="0"/>
              <a:t>How much water should we drink daily?</a:t>
            </a:r>
          </a:p>
        </p:txBody>
      </p:sp>
      <p:sp>
        <p:nvSpPr>
          <p:cNvPr id="3" name="Content Placeholder 2">
            <a:extLst>
              <a:ext uri="{FF2B5EF4-FFF2-40B4-BE49-F238E27FC236}">
                <a16:creationId xmlns:a16="http://schemas.microsoft.com/office/drawing/2014/main" id="{FBD6F85D-BDAF-0132-0E97-475D07FB31F2}"/>
              </a:ext>
            </a:extLst>
          </p:cNvPr>
          <p:cNvSpPr>
            <a:spLocks noGrp="1"/>
          </p:cNvSpPr>
          <p:nvPr>
            <p:ph idx="1"/>
          </p:nvPr>
        </p:nvSpPr>
        <p:spPr/>
        <p:txBody>
          <a:bodyPr vert="horz" lIns="91440" tIns="45720" rIns="91440" bIns="45720" rtlCol="0" anchor="t">
            <a:normAutofit/>
          </a:bodyPr>
          <a:lstStyle/>
          <a:p>
            <a:pPr marL="342900" indent="-342900">
              <a:buFont typeface="Arial"/>
              <a:buChar char="•"/>
            </a:pPr>
            <a:r>
              <a:rPr lang="en-US" dirty="0"/>
              <a:t>Adults need about 2 to 2.5 liters of fluid a day which is around 8 glasses. </a:t>
            </a:r>
          </a:p>
          <a:p>
            <a:pPr marL="342900" indent="-342900">
              <a:buFont typeface="Arial"/>
              <a:buChar char="•"/>
            </a:pPr>
            <a:r>
              <a:rPr lang="en-US" dirty="0"/>
              <a:t>It also helps with the food you eat such as soups, stews, fruit and vegetables.</a:t>
            </a:r>
          </a:p>
          <a:p>
            <a:pPr marL="342900" indent="-342900">
              <a:buFont typeface="Arial"/>
              <a:buChar char="•"/>
            </a:pPr>
            <a:r>
              <a:rPr lang="en-US" dirty="0"/>
              <a:t>You need to make sure that you replace the amount of fluid your body loses each day. </a:t>
            </a:r>
          </a:p>
          <a:p>
            <a:pPr marL="342900" indent="-342900">
              <a:buFont typeface="Arial"/>
              <a:buChar char="•"/>
            </a:pPr>
            <a:r>
              <a:rPr lang="en-US" dirty="0"/>
              <a:t>The U.S. National Academies of Sciences says that adequate daily fluid in take is about 15.5 cups (3.7 liters) of fluids a day for men. </a:t>
            </a:r>
          </a:p>
          <a:p>
            <a:pPr marL="342900" indent="-342900">
              <a:buFont typeface="Arial"/>
              <a:buChar char="•"/>
            </a:pPr>
            <a:r>
              <a:rPr lang="en-US" dirty="0"/>
              <a:t>11.5 cups a day for women. </a:t>
            </a:r>
          </a:p>
          <a:p>
            <a:pPr marL="342900" indent="-342900">
              <a:buFont typeface="Arial"/>
              <a:buChar char="•"/>
            </a:pPr>
            <a:r>
              <a:rPr lang="en-US" dirty="0"/>
              <a:t>6 to 8 cups , daily fluid intake. </a:t>
            </a:r>
          </a:p>
          <a:p>
            <a:pPr marL="342900" indent="-342900">
              <a:buFont typeface="Arial"/>
              <a:buChar char="•"/>
            </a:pPr>
            <a:endParaRPr lang="en-US" dirty="0"/>
          </a:p>
          <a:p>
            <a:pPr marL="617220" lvl="1" indent="-342900">
              <a:buFont typeface="Courier New"/>
              <a:buChar char="o"/>
            </a:pPr>
            <a:endParaRPr lang="en-US" dirty="0"/>
          </a:p>
          <a:p>
            <a:endParaRPr lang="en-US" dirty="0"/>
          </a:p>
        </p:txBody>
      </p:sp>
    </p:spTree>
    <p:extLst>
      <p:ext uri="{BB962C8B-B14F-4D97-AF65-F5344CB8AC3E}">
        <p14:creationId xmlns:p14="http://schemas.microsoft.com/office/powerpoint/2010/main" val="2505154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ance Studio - University of Bristol Students' Union - Event Venue Hire ...">
            <a:extLst>
              <a:ext uri="{FF2B5EF4-FFF2-40B4-BE49-F238E27FC236}">
                <a16:creationId xmlns:a16="http://schemas.microsoft.com/office/drawing/2014/main" id="{F154753F-8ECE-83AF-6DE0-D71796C179EB}"/>
              </a:ext>
            </a:extLst>
          </p:cNvPr>
          <p:cNvPicPr>
            <a:picLocks noChangeAspect="1"/>
          </p:cNvPicPr>
          <p:nvPr/>
        </p:nvPicPr>
        <p:blipFill rotWithShape="1">
          <a:blip r:embed="rId2">
            <a:alphaModFix amt="40000"/>
          </a:blip>
          <a:srcRect l="21757" r="1041" b="1"/>
          <a:stretch/>
        </p:blipFill>
        <p:spPr>
          <a:xfrm>
            <a:off x="20" y="10"/>
            <a:ext cx="12191979" cy="6869638"/>
          </a:xfrm>
          <a:prstGeom prst="rect">
            <a:avLst/>
          </a:prstGeom>
        </p:spPr>
      </p:pic>
      <p:sp>
        <p:nvSpPr>
          <p:cNvPr id="2" name="Title 1">
            <a:extLst>
              <a:ext uri="{FF2B5EF4-FFF2-40B4-BE49-F238E27FC236}">
                <a16:creationId xmlns:a16="http://schemas.microsoft.com/office/drawing/2014/main" id="{EF0E2FDE-7DE3-A2FF-1448-D4BD41A4F7CA}"/>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u="sng">
                <a:solidFill>
                  <a:schemeClr val="tx1"/>
                </a:solidFill>
              </a:rPr>
              <a:t>How to prevent dehydration when dancing?</a:t>
            </a:r>
          </a:p>
        </p:txBody>
      </p:sp>
      <p:sp>
        <p:nvSpPr>
          <p:cNvPr id="3" name="Content Placeholder 2">
            <a:extLst>
              <a:ext uri="{FF2B5EF4-FFF2-40B4-BE49-F238E27FC236}">
                <a16:creationId xmlns:a16="http://schemas.microsoft.com/office/drawing/2014/main" id="{B04A81A7-61D8-4462-BFC6-A4B2A60E9782}"/>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ormAutofit/>
          </a:bodyPr>
          <a:lstStyle/>
          <a:p>
            <a:pPr marL="285750" indent="-285750" algn="ctr">
              <a:buFont typeface="Arial"/>
              <a:buChar char="•"/>
            </a:pPr>
            <a:r>
              <a:rPr lang="en-US">
                <a:solidFill>
                  <a:schemeClr val="tx1"/>
                </a:solidFill>
                <a:ea typeface="+mn-lt"/>
                <a:cs typeface="+mn-lt"/>
              </a:rPr>
              <a:t>Invest in a reusable water bottle that measures at least 24 fluid ounces</a:t>
            </a:r>
            <a:endParaRPr lang="en-US">
              <a:solidFill>
                <a:schemeClr val="tx1"/>
              </a:solidFill>
            </a:endParaRPr>
          </a:p>
          <a:p>
            <a:pPr marL="285750" indent="-285750" algn="ctr">
              <a:buFont typeface="Arial"/>
              <a:buChar char="•"/>
            </a:pPr>
            <a:r>
              <a:rPr lang="en-US">
                <a:solidFill>
                  <a:schemeClr val="tx1"/>
                </a:solidFill>
                <a:ea typeface="+mn-lt"/>
                <a:cs typeface="+mn-lt"/>
              </a:rPr>
              <a:t>Drink regularly during dancing, as well as afterward</a:t>
            </a:r>
            <a:endParaRPr lang="en-US">
              <a:solidFill>
                <a:schemeClr val="tx1"/>
              </a:solidFill>
            </a:endParaRPr>
          </a:p>
          <a:p>
            <a:pPr marL="285750" indent="-285750" algn="ctr">
              <a:buFont typeface="Arial"/>
              <a:buChar char="•"/>
            </a:pPr>
            <a:r>
              <a:rPr lang="en-US">
                <a:solidFill>
                  <a:schemeClr val="tx1"/>
                </a:solidFill>
                <a:ea typeface="+mn-lt"/>
                <a:cs typeface="+mn-lt"/>
              </a:rPr>
              <a:t>Fruits and vegetables have high water content</a:t>
            </a:r>
            <a:endParaRPr lang="en-US">
              <a:solidFill>
                <a:schemeClr val="tx1"/>
              </a:solidFill>
            </a:endParaRPr>
          </a:p>
          <a:p>
            <a:pPr marL="285750" indent="-285750" algn="ctr">
              <a:buFont typeface="Arial"/>
              <a:buChar char="•"/>
            </a:pPr>
            <a:r>
              <a:rPr lang="en-US">
                <a:solidFill>
                  <a:schemeClr val="tx1"/>
                </a:solidFill>
                <a:ea typeface="+mn-lt"/>
                <a:cs typeface="+mn-lt"/>
              </a:rPr>
              <a:t>Sports drinks containing electrolytes are a great option for longer classes, rehearsals, and performances.</a:t>
            </a:r>
            <a:endParaRPr lang="en-US">
              <a:solidFill>
                <a:schemeClr val="tx1"/>
              </a:solidFill>
            </a:endParaRPr>
          </a:p>
          <a:p>
            <a:pPr algn="ctr"/>
            <a:endParaRPr lang="en-US">
              <a:solidFill>
                <a:schemeClr val="tx1"/>
              </a:solidFill>
            </a:endParaRPr>
          </a:p>
        </p:txBody>
      </p:sp>
      <p:grpSp>
        <p:nvGrpSpPr>
          <p:cNvPr id="20" name="Group 19">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9114508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3BA201-2B8B-EB1E-4A00-632A75A3E4A6}"/>
              </a:ext>
            </a:extLst>
          </p:cNvPr>
          <p:cNvSpPr>
            <a:spLocks noGrp="1"/>
          </p:cNvSpPr>
          <p:nvPr>
            <p:ph type="title"/>
          </p:nvPr>
        </p:nvSpPr>
        <p:spPr>
          <a:xfrm>
            <a:off x="1028701" y="963919"/>
            <a:ext cx="10134600" cy="1036994"/>
          </a:xfrm>
        </p:spPr>
        <p:txBody>
          <a:bodyPr anchor="b">
            <a:normAutofit/>
          </a:bodyPr>
          <a:lstStyle/>
          <a:p>
            <a:pPr algn="ctr"/>
            <a:r>
              <a:rPr lang="en-US" u="sng" dirty="0"/>
              <a:t>What is the best drink for dancers?</a:t>
            </a:r>
            <a:endParaRPr lang="en-US" u="sng"/>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DA352F1F-1F86-7BFE-EFEE-45C7F3C37356}"/>
              </a:ext>
            </a:extLst>
          </p:cNvPr>
          <p:cNvGraphicFramePr>
            <a:graphicFrameLocks noGrp="1"/>
          </p:cNvGraphicFramePr>
          <p:nvPr>
            <p:ph idx="1"/>
            <p:extLst>
              <p:ext uri="{D42A27DB-BD31-4B8C-83A1-F6EECF244321}">
                <p14:modId xmlns:p14="http://schemas.microsoft.com/office/powerpoint/2010/main" val="2952568320"/>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0592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04DFD-466C-41AD-E30D-5CC543800DDA}"/>
              </a:ext>
            </a:extLst>
          </p:cNvPr>
          <p:cNvSpPr>
            <a:spLocks noGrp="1"/>
          </p:cNvSpPr>
          <p:nvPr>
            <p:ph type="title"/>
          </p:nvPr>
        </p:nvSpPr>
        <p:spPr/>
        <p:txBody>
          <a:bodyPr/>
          <a:lstStyle/>
          <a:p>
            <a:r>
              <a:rPr lang="en-US" dirty="0"/>
              <a:t>So why do we need to stay hydrated?</a:t>
            </a:r>
          </a:p>
        </p:txBody>
      </p:sp>
      <p:sp>
        <p:nvSpPr>
          <p:cNvPr id="3" name="Content Placeholder 2">
            <a:extLst>
              <a:ext uri="{FF2B5EF4-FFF2-40B4-BE49-F238E27FC236}">
                <a16:creationId xmlns:a16="http://schemas.microsoft.com/office/drawing/2014/main" id="{54703DB3-458C-8862-8325-498F3BAA520E}"/>
              </a:ext>
            </a:extLst>
          </p:cNvPr>
          <p:cNvSpPr>
            <a:spLocks noGrp="1"/>
          </p:cNvSpPr>
          <p:nvPr>
            <p:ph idx="1"/>
          </p:nvPr>
        </p:nvSpPr>
        <p:spPr/>
        <p:txBody>
          <a:bodyPr vert="horz" lIns="91440" tIns="45720" rIns="91440" bIns="45720" rtlCol="0" anchor="t">
            <a:normAutofit/>
          </a:bodyPr>
          <a:lstStyle/>
          <a:p>
            <a:pPr marL="285750" indent="-285750">
              <a:buFont typeface="Arial"/>
              <a:buChar char="•"/>
            </a:pPr>
            <a:r>
              <a:rPr lang="en-US" sz="1600" dirty="0">
                <a:solidFill>
                  <a:srgbClr val="111111"/>
                </a:solidFill>
                <a:latin typeface="Cambria"/>
                <a:ea typeface="+mn-lt"/>
                <a:cs typeface="+mn-lt"/>
              </a:rPr>
              <a:t>To regulate body temperature</a:t>
            </a:r>
            <a:endParaRPr lang="en-US" sz="1600">
              <a:latin typeface="Cambria"/>
              <a:ea typeface="Cambria"/>
            </a:endParaRPr>
          </a:p>
          <a:p>
            <a:pPr marL="285750" indent="-285750">
              <a:buFont typeface="Arial"/>
              <a:buChar char="•"/>
            </a:pPr>
            <a:r>
              <a:rPr lang="en-US" sz="1600" dirty="0">
                <a:solidFill>
                  <a:srgbClr val="111111"/>
                </a:solidFill>
                <a:latin typeface="Cambria"/>
                <a:ea typeface="+mn-lt"/>
                <a:cs typeface="+mn-lt"/>
              </a:rPr>
              <a:t>To keep joints lubricated</a:t>
            </a:r>
            <a:endParaRPr lang="en-US" sz="1600">
              <a:latin typeface="Cambria"/>
              <a:ea typeface="Cambria"/>
            </a:endParaRPr>
          </a:p>
          <a:p>
            <a:pPr marL="285750" indent="-285750">
              <a:buFont typeface="Arial"/>
              <a:buChar char="•"/>
            </a:pPr>
            <a:r>
              <a:rPr lang="en-US" sz="1600" dirty="0">
                <a:solidFill>
                  <a:srgbClr val="111111"/>
                </a:solidFill>
                <a:latin typeface="Cambria"/>
                <a:ea typeface="+mn-lt"/>
                <a:cs typeface="+mn-lt"/>
              </a:rPr>
              <a:t>To prevent infections</a:t>
            </a:r>
            <a:endParaRPr lang="en-US" sz="1600">
              <a:latin typeface="Cambria"/>
              <a:ea typeface="Cambria"/>
            </a:endParaRPr>
          </a:p>
          <a:p>
            <a:pPr marL="285750" indent="-285750">
              <a:buFont typeface="Arial"/>
              <a:buChar char="•"/>
            </a:pPr>
            <a:r>
              <a:rPr lang="en-US" sz="1600" dirty="0">
                <a:solidFill>
                  <a:srgbClr val="111111"/>
                </a:solidFill>
                <a:latin typeface="Cambria"/>
                <a:ea typeface="+mn-lt"/>
                <a:cs typeface="+mn-lt"/>
              </a:rPr>
              <a:t>To deliver nutrients to cells</a:t>
            </a:r>
            <a:endParaRPr lang="en-US" sz="1600">
              <a:latin typeface="Cambria"/>
              <a:ea typeface="Cambria"/>
            </a:endParaRPr>
          </a:p>
          <a:p>
            <a:pPr marL="285750" indent="-285750">
              <a:buFont typeface="Arial"/>
              <a:buChar char="•"/>
            </a:pPr>
            <a:r>
              <a:rPr lang="en-US" sz="1600" dirty="0">
                <a:solidFill>
                  <a:srgbClr val="111111"/>
                </a:solidFill>
                <a:latin typeface="Cambria"/>
                <a:ea typeface="+mn-lt"/>
                <a:cs typeface="+mn-lt"/>
              </a:rPr>
              <a:t>To keep organs functioning properly</a:t>
            </a:r>
            <a:endParaRPr lang="en-US" sz="1600">
              <a:latin typeface="Cambria"/>
              <a:ea typeface="Cambria"/>
            </a:endParaRPr>
          </a:p>
          <a:p>
            <a:pPr marL="285750" indent="-285750">
              <a:buFont typeface="Arial"/>
              <a:buChar char="•"/>
            </a:pPr>
            <a:r>
              <a:rPr lang="en-US" sz="1600" dirty="0">
                <a:solidFill>
                  <a:srgbClr val="111111"/>
                </a:solidFill>
                <a:latin typeface="Cambria"/>
                <a:ea typeface="+mn-lt"/>
                <a:cs typeface="+mn-lt"/>
              </a:rPr>
              <a:t>To improve sleep quality</a:t>
            </a:r>
            <a:endParaRPr lang="en-US" sz="1600">
              <a:latin typeface="Cambria"/>
              <a:ea typeface="Cambria"/>
            </a:endParaRPr>
          </a:p>
          <a:p>
            <a:pPr marL="285750" indent="-285750">
              <a:buFont typeface="Arial"/>
              <a:buChar char="•"/>
            </a:pPr>
            <a:r>
              <a:rPr lang="en-US" sz="1600" dirty="0">
                <a:solidFill>
                  <a:srgbClr val="111111"/>
                </a:solidFill>
                <a:latin typeface="Cambria"/>
                <a:ea typeface="+mn-lt"/>
                <a:cs typeface="+mn-lt"/>
              </a:rPr>
              <a:t>To improve cognition</a:t>
            </a:r>
            <a:endParaRPr lang="en-US" sz="1600">
              <a:latin typeface="Cambria"/>
              <a:ea typeface="Cambria"/>
            </a:endParaRPr>
          </a:p>
          <a:p>
            <a:pPr marL="285750" indent="-285750">
              <a:buFont typeface="Arial"/>
              <a:buChar char="•"/>
            </a:pPr>
            <a:r>
              <a:rPr lang="en-US" sz="1600" dirty="0">
                <a:solidFill>
                  <a:srgbClr val="111111"/>
                </a:solidFill>
                <a:latin typeface="Cambria"/>
                <a:ea typeface="+mn-lt"/>
                <a:cs typeface="+mn-lt"/>
              </a:rPr>
              <a:t>To improve mood</a:t>
            </a:r>
            <a:endParaRPr lang="en-US" sz="1600" dirty="0">
              <a:latin typeface="Cambria"/>
            </a:endParaRPr>
          </a:p>
          <a:p>
            <a:endParaRPr lang="en-US" dirty="0"/>
          </a:p>
        </p:txBody>
      </p:sp>
    </p:spTree>
    <p:extLst>
      <p:ext uri="{BB962C8B-B14F-4D97-AF65-F5344CB8AC3E}">
        <p14:creationId xmlns:p14="http://schemas.microsoft.com/office/powerpoint/2010/main" val="2886452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2" name="Rectangle 1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3" name="Straight Connector 1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6" name="Rectangle 1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1" name="Rectangle 20">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0A50BC3-3644-3783-14E9-B78B380DDDC8}"/>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200" kern="1200" cap="all" spc="390" baseline="0">
                <a:solidFill>
                  <a:schemeClr val="tx2"/>
                </a:solidFill>
                <a:latin typeface="+mj-lt"/>
                <a:ea typeface="+mj-ea"/>
                <a:cs typeface="+mj-cs"/>
              </a:rPr>
              <a:t>Thank you for listening!!!!!!!!!</a:t>
            </a:r>
          </a:p>
        </p:txBody>
      </p:sp>
      <p:pic>
        <p:nvPicPr>
          <p:cNvPr id="6" name="Graphic 5" descr="Connections">
            <a:extLst>
              <a:ext uri="{FF2B5EF4-FFF2-40B4-BE49-F238E27FC236}">
                <a16:creationId xmlns:a16="http://schemas.microsoft.com/office/drawing/2014/main" id="{EC9793B9-F130-F39F-FF0B-8B76BAA274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70295" y="723900"/>
            <a:ext cx="5410200" cy="5410200"/>
          </a:xfrm>
          <a:prstGeom prst="rect">
            <a:avLst/>
          </a:prstGeom>
        </p:spPr>
      </p:pic>
    </p:spTree>
    <p:extLst>
      <p:ext uri="{BB962C8B-B14F-4D97-AF65-F5344CB8AC3E}">
        <p14:creationId xmlns:p14="http://schemas.microsoft.com/office/powerpoint/2010/main" val="1261659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B04D9-5CFB-8D50-2A5B-9762C369BD0A}"/>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DC77163B-4B4D-4096-8C96-7A80FE4C97F3}"/>
              </a:ext>
            </a:extLst>
          </p:cNvPr>
          <p:cNvSpPr>
            <a:spLocks noGrp="1"/>
          </p:cNvSpPr>
          <p:nvPr>
            <p:ph idx="1"/>
          </p:nvPr>
        </p:nvSpPr>
        <p:spPr/>
        <p:txBody>
          <a:bodyPr vert="horz" lIns="91440" tIns="45720" rIns="91440" bIns="45720" rtlCol="0" anchor="t">
            <a:normAutofit/>
          </a:bodyPr>
          <a:lstStyle/>
          <a:p>
            <a:pPr marL="342900" indent="-342900">
              <a:buFont typeface="Arial"/>
              <a:buChar char="•"/>
            </a:pPr>
            <a:r>
              <a:rPr lang="en-US" dirty="0">
                <a:ea typeface="+mn-lt"/>
                <a:cs typeface="+mn-lt"/>
                <a:hlinkClick r:id="rId2"/>
              </a:rPr>
              <a:t>why are energy drinks bad for dancers - Search (bing.com)</a:t>
            </a:r>
          </a:p>
          <a:p>
            <a:pPr marL="342900" indent="-342900">
              <a:buFont typeface="Arial"/>
              <a:buChar char="•"/>
            </a:pPr>
            <a:r>
              <a:rPr lang="en-US" dirty="0">
                <a:ea typeface="+mn-lt"/>
                <a:cs typeface="+mn-lt"/>
                <a:hlinkClick r:id="rId3"/>
              </a:rPr>
              <a:t>8 benfits of stay hydrated - Search (bing.com)</a:t>
            </a:r>
            <a:r>
              <a:rPr lang="en-US" dirty="0">
                <a:ea typeface="+mn-lt"/>
                <a:cs typeface="+mn-lt"/>
              </a:rPr>
              <a:t> </a:t>
            </a:r>
          </a:p>
          <a:p>
            <a:pPr marL="342900" indent="-342900">
              <a:buFont typeface="Arial"/>
              <a:buChar char="•"/>
            </a:pPr>
            <a:r>
              <a:rPr lang="en-US" dirty="0">
                <a:ea typeface="+mn-lt"/>
                <a:cs typeface="+mn-lt"/>
                <a:hlinkClick r:id="rId4"/>
              </a:rPr>
              <a:t>Alarming Side Effects of Not Drinking Enough Water (eatingwell.com)</a:t>
            </a:r>
          </a:p>
          <a:p>
            <a:pPr marL="342900" indent="-342900">
              <a:buFont typeface="Arial"/>
              <a:buChar char="•"/>
            </a:pPr>
            <a:r>
              <a:rPr lang="en-US" dirty="0">
                <a:ea typeface="+mn-lt"/>
                <a:cs typeface="+mn-lt"/>
                <a:hlinkClick r:id="rId5"/>
              </a:rPr>
              <a:t>how to prevent dehydration when dancing - Search (bing.com)</a:t>
            </a:r>
          </a:p>
          <a:p>
            <a:pPr marL="342900" indent="-342900">
              <a:buFont typeface="Arial"/>
              <a:buChar char="•"/>
            </a:pPr>
            <a:r>
              <a:rPr lang="en-US" dirty="0">
                <a:ea typeface="+mn-lt"/>
                <a:cs typeface="+mn-lt"/>
                <a:hlinkClick r:id="rId6"/>
              </a:rPr>
              <a:t>Hydration: Great Drink Ideas For Dancers (4dancers.org)</a:t>
            </a:r>
            <a:endParaRPr lang="en-US" dirty="0"/>
          </a:p>
        </p:txBody>
      </p:sp>
    </p:spTree>
    <p:extLst>
      <p:ext uri="{BB962C8B-B14F-4D97-AF65-F5344CB8AC3E}">
        <p14:creationId xmlns:p14="http://schemas.microsoft.com/office/powerpoint/2010/main" val="555316427"/>
      </p:ext>
    </p:extLst>
  </p:cSld>
  <p:clrMapOvr>
    <a:masterClrMapping/>
  </p:clrMapOvr>
</p:sld>
</file>

<file path=ppt/theme/theme1.xml><?xml version="1.0" encoding="utf-8"?>
<a:theme xmlns:a="http://schemas.openxmlformats.org/drawingml/2006/main" name="AdornVTI">
  <a:themeElements>
    <a:clrScheme name="AnalogousFromLightSeed_2SEEDS">
      <a:dk1>
        <a:srgbClr val="000000"/>
      </a:dk1>
      <a:lt1>
        <a:srgbClr val="FFFFFF"/>
      </a:lt1>
      <a:dk2>
        <a:srgbClr val="243441"/>
      </a:dk2>
      <a:lt2>
        <a:srgbClr val="E8E5E2"/>
      </a:lt2>
      <a:accent1>
        <a:srgbClr val="7B9FBE"/>
      </a:accent1>
      <a:accent2>
        <a:srgbClr val="7DA9AB"/>
      </a:accent2>
      <a:accent3>
        <a:srgbClr val="939AC9"/>
      </a:accent3>
      <a:accent4>
        <a:srgbClr val="BB9D75"/>
      </a:accent4>
      <a:accent5>
        <a:srgbClr val="A4A378"/>
      </a:accent5>
      <a:accent6>
        <a:srgbClr val="92AA6E"/>
      </a:accent6>
      <a:hlink>
        <a:srgbClr val="A17C5D"/>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AdornVTI</vt:lpstr>
      <vt:lpstr>Hydration  By katie Morrissey </vt:lpstr>
      <vt:lpstr>PowerPoint Presentation</vt:lpstr>
      <vt:lpstr>Why staying hydrated is important? </vt:lpstr>
      <vt:lpstr>What happens if I don't drink enough water?</vt:lpstr>
      <vt:lpstr>What hydrates you?</vt:lpstr>
      <vt:lpstr>Energy Drinks!!!</vt:lpstr>
      <vt:lpstr>What does good hydration mean?</vt:lpstr>
      <vt:lpstr>How much water should we drink daily?</vt:lpstr>
      <vt:lpstr>How to prevent dehydration when dancing?</vt:lpstr>
      <vt:lpstr>What is the best drink for dancers?</vt:lpstr>
      <vt:lpstr>So why do we need to stay hydrated?</vt:lpstr>
      <vt:lpstr>Thank you for listening!!!!!!!!!</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394</cp:revision>
  <dcterms:created xsi:type="dcterms:W3CDTF">2024-01-13T19:01:46Z</dcterms:created>
  <dcterms:modified xsi:type="dcterms:W3CDTF">2024-02-26T17:35:40Z</dcterms:modified>
</cp:coreProperties>
</file>