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0" r:id="rId2"/>
    <p:sldId id="256" r:id="rId3"/>
    <p:sldId id="258" r:id="rId4"/>
    <p:sldId id="259"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65A31F-777B-7916-11C3-E4384839B443}" v="551" dt="2023-11-13T11:30:57.621"/>
    <p1510:client id="{868B8213-3922-4183-B3F3-0D086092C3C7}" v="529" dt="2023-11-13T12:13:28.557"/>
    <p1510:client id="{9FE4271E-AD4C-9A0A-19A7-0CA3AC89720E}" v="342" dt="2023-11-13T11:49:56.209"/>
    <p1510:client id="{D7B61FE2-715C-A074-8B28-F13E54B34290}" v="12" dt="2023-11-13T12:15:06.7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306"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ca Sorina Bratu (2109991)" userId="S::2109991@student.uwtsd.ac.uk::21945eba-d030-4bfe-9f58-6bfb3ff8ac4f" providerId="AD" clId="Web-{9FE4271E-AD4C-9A0A-19A7-0CA3AC89720E}"/>
    <pc:docChg chg="modSld">
      <pc:chgData name="Florica Sorina Bratu (2109991)" userId="S::2109991@student.uwtsd.ac.uk::21945eba-d030-4bfe-9f58-6bfb3ff8ac4f" providerId="AD" clId="Web-{9FE4271E-AD4C-9A0A-19A7-0CA3AC89720E}" dt="2023-11-13T11:49:56.209" v="213" actId="20577"/>
      <pc:docMkLst>
        <pc:docMk/>
      </pc:docMkLst>
      <pc:sldChg chg="addSp modSp mod setBg setClrOvrMap">
        <pc:chgData name="Florica Sorina Bratu (2109991)" userId="S::2109991@student.uwtsd.ac.uk::21945eba-d030-4bfe-9f58-6bfb3ff8ac4f" providerId="AD" clId="Web-{9FE4271E-AD4C-9A0A-19A7-0CA3AC89720E}" dt="2023-11-13T11:34:17.520" v="17"/>
        <pc:sldMkLst>
          <pc:docMk/>
          <pc:sldMk cId="476690515" sldId="259"/>
        </pc:sldMkLst>
        <pc:spChg chg="mod">
          <ac:chgData name="Florica Sorina Bratu (2109991)" userId="S::2109991@student.uwtsd.ac.uk::21945eba-d030-4bfe-9f58-6bfb3ff8ac4f" providerId="AD" clId="Web-{9FE4271E-AD4C-9A0A-19A7-0CA3AC89720E}" dt="2023-11-13T11:34:05.848" v="6" actId="20577"/>
          <ac:spMkLst>
            <pc:docMk/>
            <pc:sldMk cId="476690515" sldId="259"/>
            <ac:spMk id="2" creationId="{7B6E78F0-0804-B8E4-932F-EF472F397752}"/>
          </ac:spMkLst>
        </pc:spChg>
        <pc:spChg chg="add">
          <ac:chgData name="Florica Sorina Bratu (2109991)" userId="S::2109991@student.uwtsd.ac.uk::21945eba-d030-4bfe-9f58-6bfb3ff8ac4f" providerId="AD" clId="Web-{9FE4271E-AD4C-9A0A-19A7-0CA3AC89720E}" dt="2023-11-13T11:33:49.597" v="3"/>
          <ac:spMkLst>
            <pc:docMk/>
            <pc:sldMk cId="476690515" sldId="259"/>
            <ac:spMk id="14" creationId="{4AC0CD9D-7610-4620-93B4-798CCD9AB581}"/>
          </ac:spMkLst>
        </pc:spChg>
        <pc:spChg chg="add">
          <ac:chgData name="Florica Sorina Bratu (2109991)" userId="S::2109991@student.uwtsd.ac.uk::21945eba-d030-4bfe-9f58-6bfb3ff8ac4f" providerId="AD" clId="Web-{9FE4271E-AD4C-9A0A-19A7-0CA3AC89720E}" dt="2023-11-13T11:33:49.597" v="3"/>
          <ac:spMkLst>
            <pc:docMk/>
            <pc:sldMk cId="476690515" sldId="259"/>
            <ac:spMk id="20" creationId="{DE4D62F9-188E-4530-84C2-24BDEE4BEB82}"/>
          </ac:spMkLst>
        </pc:spChg>
        <pc:spChg chg="add">
          <ac:chgData name="Florica Sorina Bratu (2109991)" userId="S::2109991@student.uwtsd.ac.uk::21945eba-d030-4bfe-9f58-6bfb3ff8ac4f" providerId="AD" clId="Web-{9FE4271E-AD4C-9A0A-19A7-0CA3AC89720E}" dt="2023-11-13T11:33:49.597" v="3"/>
          <ac:spMkLst>
            <pc:docMk/>
            <pc:sldMk cId="476690515" sldId="259"/>
            <ac:spMk id="22" creationId="{D27CF008-4B18-436D-B2D5-C1346C12438E}"/>
          </ac:spMkLst>
        </pc:spChg>
        <pc:spChg chg="add">
          <ac:chgData name="Florica Sorina Bratu (2109991)" userId="S::2109991@student.uwtsd.ac.uk::21945eba-d030-4bfe-9f58-6bfb3ff8ac4f" providerId="AD" clId="Web-{9FE4271E-AD4C-9A0A-19A7-0CA3AC89720E}" dt="2023-11-13T11:33:49.597" v="3"/>
          <ac:spMkLst>
            <pc:docMk/>
            <pc:sldMk cId="476690515" sldId="259"/>
            <ac:spMk id="24" creationId="{CE22DAD8-5F67-4B73-ADA9-06EF381F7AD6}"/>
          </ac:spMkLst>
        </pc:spChg>
        <pc:spChg chg="add">
          <ac:chgData name="Florica Sorina Bratu (2109991)" userId="S::2109991@student.uwtsd.ac.uk::21945eba-d030-4bfe-9f58-6bfb3ff8ac4f" providerId="AD" clId="Web-{9FE4271E-AD4C-9A0A-19A7-0CA3AC89720E}" dt="2023-11-13T11:33:49.597" v="3"/>
          <ac:spMkLst>
            <pc:docMk/>
            <pc:sldMk cId="476690515" sldId="259"/>
            <ac:spMk id="26" creationId="{E4F17063-EDA4-417B-946F-BA357F3B390D}"/>
          </ac:spMkLst>
        </pc:spChg>
        <pc:spChg chg="add">
          <ac:chgData name="Florica Sorina Bratu (2109991)" userId="S::2109991@student.uwtsd.ac.uk::21945eba-d030-4bfe-9f58-6bfb3ff8ac4f" providerId="AD" clId="Web-{9FE4271E-AD4C-9A0A-19A7-0CA3AC89720E}" dt="2023-11-13T11:33:49.597" v="3"/>
          <ac:spMkLst>
            <pc:docMk/>
            <pc:sldMk cId="476690515" sldId="259"/>
            <ac:spMk id="28" creationId="{D36F3EEA-55D4-4677-80E7-92D00B8F343B}"/>
          </ac:spMkLst>
        </pc:spChg>
        <pc:graphicFrameChg chg="mod modGraphic">
          <ac:chgData name="Florica Sorina Bratu (2109991)" userId="S::2109991@student.uwtsd.ac.uk::21945eba-d030-4bfe-9f58-6bfb3ff8ac4f" providerId="AD" clId="Web-{9FE4271E-AD4C-9A0A-19A7-0CA3AC89720E}" dt="2023-11-13T11:34:17.520" v="17"/>
          <ac:graphicFrameMkLst>
            <pc:docMk/>
            <pc:sldMk cId="476690515" sldId="259"/>
            <ac:graphicFrameMk id="5" creationId="{BA12A03C-D365-3F17-7A0B-A472F41CF5FA}"/>
          </ac:graphicFrameMkLst>
        </pc:graphicFrameChg>
        <pc:picChg chg="add">
          <ac:chgData name="Florica Sorina Bratu (2109991)" userId="S::2109991@student.uwtsd.ac.uk::21945eba-d030-4bfe-9f58-6bfb3ff8ac4f" providerId="AD" clId="Web-{9FE4271E-AD4C-9A0A-19A7-0CA3AC89720E}" dt="2023-11-13T11:33:49.597" v="3"/>
          <ac:picMkLst>
            <pc:docMk/>
            <pc:sldMk cId="476690515" sldId="259"/>
            <ac:picMk id="10" creationId="{41B68C77-138E-4BF7-A276-BD0C78A4219F}"/>
          </ac:picMkLst>
        </pc:picChg>
        <pc:picChg chg="add">
          <ac:chgData name="Florica Sorina Bratu (2109991)" userId="S::2109991@student.uwtsd.ac.uk::21945eba-d030-4bfe-9f58-6bfb3ff8ac4f" providerId="AD" clId="Web-{9FE4271E-AD4C-9A0A-19A7-0CA3AC89720E}" dt="2023-11-13T11:33:49.597" v="3"/>
          <ac:picMkLst>
            <pc:docMk/>
            <pc:sldMk cId="476690515" sldId="259"/>
            <ac:picMk id="12" creationId="{7C268552-D473-46ED-B1B8-422042C4DEF1}"/>
          </ac:picMkLst>
        </pc:picChg>
        <pc:picChg chg="add">
          <ac:chgData name="Florica Sorina Bratu (2109991)" userId="S::2109991@student.uwtsd.ac.uk::21945eba-d030-4bfe-9f58-6bfb3ff8ac4f" providerId="AD" clId="Web-{9FE4271E-AD4C-9A0A-19A7-0CA3AC89720E}" dt="2023-11-13T11:33:49.597" v="3"/>
          <ac:picMkLst>
            <pc:docMk/>
            <pc:sldMk cId="476690515" sldId="259"/>
            <ac:picMk id="16" creationId="{B9238B3E-24AA-439A-B527-6C5DF6D72145}"/>
          </ac:picMkLst>
        </pc:picChg>
        <pc:picChg chg="add">
          <ac:chgData name="Florica Sorina Bratu (2109991)" userId="S::2109991@student.uwtsd.ac.uk::21945eba-d030-4bfe-9f58-6bfb3ff8ac4f" providerId="AD" clId="Web-{9FE4271E-AD4C-9A0A-19A7-0CA3AC89720E}" dt="2023-11-13T11:33:49.597" v="3"/>
          <ac:picMkLst>
            <pc:docMk/>
            <pc:sldMk cId="476690515" sldId="259"/>
            <ac:picMk id="18" creationId="{69F01145-BEA3-4CBF-AA21-10077B948CA8}"/>
          </ac:picMkLst>
        </pc:picChg>
      </pc:sldChg>
      <pc:sldChg chg="modSp">
        <pc:chgData name="Florica Sorina Bratu (2109991)" userId="S::2109991@student.uwtsd.ac.uk::21945eba-d030-4bfe-9f58-6bfb3ff8ac4f" providerId="AD" clId="Web-{9FE4271E-AD4C-9A0A-19A7-0CA3AC89720E}" dt="2023-11-13T11:33:33.643" v="2" actId="20577"/>
        <pc:sldMkLst>
          <pc:docMk/>
          <pc:sldMk cId="635779992" sldId="260"/>
        </pc:sldMkLst>
        <pc:spChg chg="mod">
          <ac:chgData name="Florica Sorina Bratu (2109991)" userId="S::2109991@student.uwtsd.ac.uk::21945eba-d030-4bfe-9f58-6bfb3ff8ac4f" providerId="AD" clId="Web-{9FE4271E-AD4C-9A0A-19A7-0CA3AC89720E}" dt="2023-11-13T11:33:33.643" v="2" actId="20577"/>
          <ac:spMkLst>
            <pc:docMk/>
            <pc:sldMk cId="635779992" sldId="260"/>
            <ac:spMk id="2" creationId="{CFE2F5F5-7FA5-7F33-913D-8FDADC8C76E7}"/>
          </ac:spMkLst>
        </pc:spChg>
        <pc:spChg chg="mod">
          <ac:chgData name="Florica Sorina Bratu (2109991)" userId="S::2109991@student.uwtsd.ac.uk::21945eba-d030-4bfe-9f58-6bfb3ff8ac4f" providerId="AD" clId="Web-{9FE4271E-AD4C-9A0A-19A7-0CA3AC89720E}" dt="2023-11-13T11:33:26.221" v="0" actId="20577"/>
          <ac:spMkLst>
            <pc:docMk/>
            <pc:sldMk cId="635779992" sldId="260"/>
            <ac:spMk id="4" creationId="{278CBA97-E9F2-11DC-2B7F-DAA6604B0B41}"/>
          </ac:spMkLst>
        </pc:spChg>
      </pc:sldChg>
      <pc:sldChg chg="addSp delSp modSp">
        <pc:chgData name="Florica Sorina Bratu (2109991)" userId="S::2109991@student.uwtsd.ac.uk::21945eba-d030-4bfe-9f58-6bfb3ff8ac4f" providerId="AD" clId="Web-{9FE4271E-AD4C-9A0A-19A7-0CA3AC89720E}" dt="2023-11-13T11:49:56.209" v="213" actId="20577"/>
        <pc:sldMkLst>
          <pc:docMk/>
          <pc:sldMk cId="2426787970" sldId="261"/>
        </pc:sldMkLst>
        <pc:spChg chg="mod">
          <ac:chgData name="Florica Sorina Bratu (2109991)" userId="S::2109991@student.uwtsd.ac.uk::21945eba-d030-4bfe-9f58-6bfb3ff8ac4f" providerId="AD" clId="Web-{9FE4271E-AD4C-9A0A-19A7-0CA3AC89720E}" dt="2023-11-13T11:34:45.865" v="21" actId="20577"/>
          <ac:spMkLst>
            <pc:docMk/>
            <pc:sldMk cId="2426787970" sldId="261"/>
            <ac:spMk id="2" creationId="{1AF5D41B-8EEF-69AE-517A-98389CF9BE8F}"/>
          </ac:spMkLst>
        </pc:spChg>
        <pc:spChg chg="del">
          <ac:chgData name="Florica Sorina Bratu (2109991)" userId="S::2109991@student.uwtsd.ac.uk::21945eba-d030-4bfe-9f58-6bfb3ff8ac4f" providerId="AD" clId="Web-{9FE4271E-AD4C-9A0A-19A7-0CA3AC89720E}" dt="2023-11-13T11:34:49.521" v="22"/>
          <ac:spMkLst>
            <pc:docMk/>
            <pc:sldMk cId="2426787970" sldId="261"/>
            <ac:spMk id="3" creationId="{825AD8BB-8A11-199A-93F6-5BCF0B5B3A10}"/>
          </ac:spMkLst>
        </pc:spChg>
        <pc:spChg chg="add mod">
          <ac:chgData name="Florica Sorina Bratu (2109991)" userId="S::2109991@student.uwtsd.ac.uk::21945eba-d030-4bfe-9f58-6bfb3ff8ac4f" providerId="AD" clId="Web-{9FE4271E-AD4C-9A0A-19A7-0CA3AC89720E}" dt="2023-11-13T11:49:56.209" v="213" actId="20577"/>
          <ac:spMkLst>
            <pc:docMk/>
            <pc:sldMk cId="2426787970" sldId="261"/>
            <ac:spMk id="5" creationId="{41A29328-138E-49C4-6DB5-582BD17C0E9A}"/>
          </ac:spMkLst>
        </pc:spChg>
        <pc:graphicFrameChg chg="add del mod modGraphic">
          <ac:chgData name="Florica Sorina Bratu (2109991)" userId="S::2109991@student.uwtsd.ac.uk::21945eba-d030-4bfe-9f58-6bfb3ff8ac4f" providerId="AD" clId="Web-{9FE4271E-AD4C-9A0A-19A7-0CA3AC89720E}" dt="2023-11-13T11:41:59.489" v="67"/>
          <ac:graphicFrameMkLst>
            <pc:docMk/>
            <pc:sldMk cId="2426787970" sldId="261"/>
            <ac:graphicFrameMk id="4" creationId="{B6FC530E-3785-FECB-24A6-F39BD0AA7BAF}"/>
          </ac:graphicFrameMkLst>
        </pc:graphicFrameChg>
      </pc:sldChg>
    </pc:docChg>
  </pc:docChgLst>
  <pc:docChgLst>
    <pc:chgData name="Florica Sorina Bratu (2109991)" userId="S::2109991@student.uwtsd.ac.uk::21945eba-d030-4bfe-9f58-6bfb3ff8ac4f" providerId="AD" clId="Web-{D7B61FE2-715C-A074-8B28-F13E54B34290}"/>
    <pc:docChg chg="addSld modSld">
      <pc:chgData name="Florica Sorina Bratu (2109991)" userId="S::2109991@student.uwtsd.ac.uk::21945eba-d030-4bfe-9f58-6bfb3ff8ac4f" providerId="AD" clId="Web-{D7B61FE2-715C-A074-8B28-F13E54B34290}" dt="2023-11-13T12:15:06.727" v="10" actId="1076"/>
      <pc:docMkLst>
        <pc:docMk/>
      </pc:docMkLst>
      <pc:sldChg chg="addSp delSp modSp new">
        <pc:chgData name="Florica Sorina Bratu (2109991)" userId="S::2109991@student.uwtsd.ac.uk::21945eba-d030-4bfe-9f58-6bfb3ff8ac4f" providerId="AD" clId="Web-{D7B61FE2-715C-A074-8B28-F13E54B34290}" dt="2023-11-13T12:15:06.727" v="10" actId="1076"/>
        <pc:sldMkLst>
          <pc:docMk/>
          <pc:sldMk cId="1757977426" sldId="263"/>
        </pc:sldMkLst>
        <pc:spChg chg="del">
          <ac:chgData name="Florica Sorina Bratu (2109991)" userId="S::2109991@student.uwtsd.ac.uk::21945eba-d030-4bfe-9f58-6bfb3ff8ac4f" providerId="AD" clId="Web-{D7B61FE2-715C-A074-8B28-F13E54B34290}" dt="2023-11-13T12:14:07.945" v="1"/>
          <ac:spMkLst>
            <pc:docMk/>
            <pc:sldMk cId="1757977426" sldId="263"/>
            <ac:spMk id="2" creationId="{9698C542-71D5-2226-6A4A-1534DAC4E04B}"/>
          </ac:spMkLst>
        </pc:spChg>
        <pc:spChg chg="del">
          <ac:chgData name="Florica Sorina Bratu (2109991)" userId="S::2109991@student.uwtsd.ac.uk::21945eba-d030-4bfe-9f58-6bfb3ff8ac4f" providerId="AD" clId="Web-{D7B61FE2-715C-A074-8B28-F13E54B34290}" dt="2023-11-13T12:14:10.648" v="2"/>
          <ac:spMkLst>
            <pc:docMk/>
            <pc:sldMk cId="1757977426" sldId="263"/>
            <ac:spMk id="3" creationId="{83FBF75E-248C-1946-857E-FC19A5574167}"/>
          </ac:spMkLst>
        </pc:spChg>
        <pc:picChg chg="add mod">
          <ac:chgData name="Florica Sorina Bratu (2109991)" userId="S::2109991@student.uwtsd.ac.uk::21945eba-d030-4bfe-9f58-6bfb3ff8ac4f" providerId="AD" clId="Web-{D7B61FE2-715C-A074-8B28-F13E54B34290}" dt="2023-11-13T12:15:06.727" v="10" actId="1076"/>
          <ac:picMkLst>
            <pc:docMk/>
            <pc:sldMk cId="1757977426" sldId="263"/>
            <ac:picMk id="4" creationId="{18176F4A-E8A6-8698-C181-F294A44C48A7}"/>
          </ac:picMkLst>
        </pc:picChg>
      </pc:sldChg>
    </pc:docChg>
  </pc:docChgLst>
  <pc:docChgLst>
    <pc:chgData name="Florica Sorina Bratu (2109991)" userId="S::2109991@student.uwtsd.ac.uk::21945eba-d030-4bfe-9f58-6bfb3ff8ac4f" providerId="AD" clId="Web-{2065A31F-777B-7916-11C3-E4384839B443}"/>
    <pc:docChg chg="addSld delSld modSld">
      <pc:chgData name="Florica Sorina Bratu (2109991)" userId="S::2109991@student.uwtsd.ac.uk::21945eba-d030-4bfe-9f58-6bfb3ff8ac4f" providerId="AD" clId="Web-{2065A31F-777B-7916-11C3-E4384839B443}" dt="2023-11-13T11:30:57.621" v="476" actId="1076"/>
      <pc:docMkLst>
        <pc:docMk/>
      </pc:docMkLst>
      <pc:sldChg chg="addSp delSp modSp">
        <pc:chgData name="Florica Sorina Bratu (2109991)" userId="S::2109991@student.uwtsd.ac.uk::21945eba-d030-4bfe-9f58-6bfb3ff8ac4f" providerId="AD" clId="Web-{2065A31F-777B-7916-11C3-E4384839B443}" dt="2023-11-13T11:20:30.795" v="290"/>
        <pc:sldMkLst>
          <pc:docMk/>
          <pc:sldMk cId="1913972052" sldId="256"/>
        </pc:sldMkLst>
        <pc:spChg chg="mod">
          <ac:chgData name="Florica Sorina Bratu (2109991)" userId="S::2109991@student.uwtsd.ac.uk::21945eba-d030-4bfe-9f58-6bfb3ff8ac4f" providerId="AD" clId="Web-{2065A31F-777B-7916-11C3-E4384839B443}" dt="2023-11-13T11:09:37.077" v="221" actId="1076"/>
          <ac:spMkLst>
            <pc:docMk/>
            <pc:sldMk cId="1913972052" sldId="256"/>
            <ac:spMk id="2" creationId="{EE95A284-97AF-6B6C-6B06-9C43C5DFAD5B}"/>
          </ac:spMkLst>
        </pc:spChg>
        <pc:spChg chg="add del mod">
          <ac:chgData name="Florica Sorina Bratu (2109991)" userId="S::2109991@student.uwtsd.ac.uk::21945eba-d030-4bfe-9f58-6bfb3ff8ac4f" providerId="AD" clId="Web-{2065A31F-777B-7916-11C3-E4384839B443}" dt="2023-11-13T11:20:30.795" v="290"/>
          <ac:spMkLst>
            <pc:docMk/>
            <pc:sldMk cId="1913972052" sldId="256"/>
            <ac:spMk id="3" creationId="{7CEC3751-3473-00EF-27CD-32AF4A623A5B}"/>
          </ac:spMkLst>
        </pc:spChg>
        <pc:spChg chg="add del">
          <ac:chgData name="Florica Sorina Bratu (2109991)" userId="S::2109991@student.uwtsd.ac.uk::21945eba-d030-4bfe-9f58-6bfb3ff8ac4f" providerId="AD" clId="Web-{2065A31F-777B-7916-11C3-E4384839B443}" dt="2023-11-13T10:17:57.838" v="3"/>
          <ac:spMkLst>
            <pc:docMk/>
            <pc:sldMk cId="1913972052" sldId="256"/>
            <ac:spMk id="4" creationId="{A4C355D5-67A4-9EDD-DC1A-E01787D71151}"/>
          </ac:spMkLst>
        </pc:spChg>
        <pc:spChg chg="add del mod">
          <ac:chgData name="Florica Sorina Bratu (2109991)" userId="S::2109991@student.uwtsd.ac.uk::21945eba-d030-4bfe-9f58-6bfb3ff8ac4f" providerId="AD" clId="Web-{2065A31F-777B-7916-11C3-E4384839B443}" dt="2023-11-13T11:08:30.154" v="212"/>
          <ac:spMkLst>
            <pc:docMk/>
            <pc:sldMk cId="1913972052" sldId="256"/>
            <ac:spMk id="5" creationId="{3D79FE76-DD86-E38B-7899-14FB58B51ED1}"/>
          </ac:spMkLst>
        </pc:spChg>
        <pc:picChg chg="add mod">
          <ac:chgData name="Florica Sorina Bratu (2109991)" userId="S::2109991@student.uwtsd.ac.uk::21945eba-d030-4bfe-9f58-6bfb3ff8ac4f" providerId="AD" clId="Web-{2065A31F-777B-7916-11C3-E4384839B443}" dt="2023-11-13T11:09:33.609" v="220" actId="1076"/>
          <ac:picMkLst>
            <pc:docMk/>
            <pc:sldMk cId="1913972052" sldId="256"/>
            <ac:picMk id="6" creationId="{51ADD603-4D1F-DD0D-5D30-9E3EFDE0C421}"/>
          </ac:picMkLst>
        </pc:picChg>
      </pc:sldChg>
      <pc:sldChg chg="addSp delSp modSp del mod setBg">
        <pc:chgData name="Florica Sorina Bratu (2109991)" userId="S::2109991@student.uwtsd.ac.uk::21945eba-d030-4bfe-9f58-6bfb3ff8ac4f" providerId="AD" clId="Web-{2065A31F-777B-7916-11C3-E4384839B443}" dt="2023-11-13T10:35:59.908" v="138"/>
        <pc:sldMkLst>
          <pc:docMk/>
          <pc:sldMk cId="1899887163" sldId="257"/>
        </pc:sldMkLst>
        <pc:spChg chg="del mod">
          <ac:chgData name="Florica Sorina Bratu (2109991)" userId="S::2109991@student.uwtsd.ac.uk::21945eba-d030-4bfe-9f58-6bfb3ff8ac4f" providerId="AD" clId="Web-{2065A31F-777B-7916-11C3-E4384839B443}" dt="2023-11-13T10:33:19.155" v="84"/>
          <ac:spMkLst>
            <pc:docMk/>
            <pc:sldMk cId="1899887163" sldId="257"/>
            <ac:spMk id="2" creationId="{3C9D5F75-E2FC-2E9D-59EC-165E24AD6D2E}"/>
          </ac:spMkLst>
        </pc:spChg>
        <pc:spChg chg="del">
          <ac:chgData name="Florica Sorina Bratu (2109991)" userId="S::2109991@student.uwtsd.ac.uk::21945eba-d030-4bfe-9f58-6bfb3ff8ac4f" providerId="AD" clId="Web-{2065A31F-777B-7916-11C3-E4384839B443}" dt="2023-11-13T10:33:23.420" v="85"/>
          <ac:spMkLst>
            <pc:docMk/>
            <pc:sldMk cId="1899887163" sldId="257"/>
            <ac:spMk id="3" creationId="{D71B92B3-FFA8-EC4F-3351-0B4A1155F1F6}"/>
          </ac:spMkLst>
        </pc:spChg>
        <pc:spChg chg="add mod ord">
          <ac:chgData name="Florica Sorina Bratu (2109991)" userId="S::2109991@student.uwtsd.ac.uk::21945eba-d030-4bfe-9f58-6bfb3ff8ac4f" providerId="AD" clId="Web-{2065A31F-777B-7916-11C3-E4384839B443}" dt="2023-11-13T10:35:29.298" v="135"/>
          <ac:spMkLst>
            <pc:docMk/>
            <pc:sldMk cId="1899887163" sldId="257"/>
            <ac:spMk id="4" creationId="{B12E86B3-70E0-64C7-D863-B98F0F362EDE}"/>
          </ac:spMkLst>
        </pc:spChg>
        <pc:spChg chg="add mod">
          <ac:chgData name="Florica Sorina Bratu (2109991)" userId="S::2109991@student.uwtsd.ac.uk::21945eba-d030-4bfe-9f58-6bfb3ff8ac4f" providerId="AD" clId="Web-{2065A31F-777B-7916-11C3-E4384839B443}" dt="2023-11-13T10:35:48.830" v="137" actId="20577"/>
          <ac:spMkLst>
            <pc:docMk/>
            <pc:sldMk cId="1899887163" sldId="257"/>
            <ac:spMk id="5" creationId="{435062C9-6770-33F5-96D4-0A147A3B06A2}"/>
          </ac:spMkLst>
        </pc:spChg>
        <pc:picChg chg="add">
          <ac:chgData name="Florica Sorina Bratu (2109991)" userId="S::2109991@student.uwtsd.ac.uk::21945eba-d030-4bfe-9f58-6bfb3ff8ac4f" providerId="AD" clId="Web-{2065A31F-777B-7916-11C3-E4384839B443}" dt="2023-11-13T10:35:29.298" v="135"/>
          <ac:picMkLst>
            <pc:docMk/>
            <pc:sldMk cId="1899887163" sldId="257"/>
            <ac:picMk id="7" creationId="{0378D082-5539-A129-7727-3ED6D314A204}"/>
          </ac:picMkLst>
        </pc:picChg>
      </pc:sldChg>
      <pc:sldChg chg="addSp delSp modSp mod setBg setClrOvrMap">
        <pc:chgData name="Florica Sorina Bratu (2109991)" userId="S::2109991@student.uwtsd.ac.uk::21945eba-d030-4bfe-9f58-6bfb3ff8ac4f" providerId="AD" clId="Web-{2065A31F-777B-7916-11C3-E4384839B443}" dt="2023-11-13T11:21:08.844" v="301" actId="20577"/>
        <pc:sldMkLst>
          <pc:docMk/>
          <pc:sldMk cId="4222848332" sldId="258"/>
        </pc:sldMkLst>
        <pc:spChg chg="mod">
          <ac:chgData name="Florica Sorina Bratu (2109991)" userId="S::2109991@student.uwtsd.ac.uk::21945eba-d030-4bfe-9f58-6bfb3ff8ac4f" providerId="AD" clId="Web-{2065A31F-777B-7916-11C3-E4384839B443}" dt="2023-11-13T11:21:08.844" v="301" actId="20577"/>
          <ac:spMkLst>
            <pc:docMk/>
            <pc:sldMk cId="4222848332" sldId="258"/>
            <ac:spMk id="2" creationId="{697A34AE-20F9-30E1-F68E-D0A5EEDADBC0}"/>
          </ac:spMkLst>
        </pc:spChg>
        <pc:spChg chg="del">
          <ac:chgData name="Florica Sorina Bratu (2109991)" userId="S::2109991@student.uwtsd.ac.uk::21945eba-d030-4bfe-9f58-6bfb3ff8ac4f" providerId="AD" clId="Web-{2065A31F-777B-7916-11C3-E4384839B443}" dt="2023-11-13T10:37:29.160" v="143"/>
          <ac:spMkLst>
            <pc:docMk/>
            <pc:sldMk cId="4222848332" sldId="258"/>
            <ac:spMk id="3" creationId="{54E67535-D6F0-56C6-6B3B-53D84643ADD2}"/>
          </ac:spMkLst>
        </pc:spChg>
        <pc:spChg chg="add mod ord">
          <ac:chgData name="Florica Sorina Bratu (2109991)" userId="S::2109991@student.uwtsd.ac.uk::21945eba-d030-4bfe-9f58-6bfb3ff8ac4f" providerId="AD" clId="Web-{2065A31F-777B-7916-11C3-E4384839B443}" dt="2023-11-13T11:19:51.669" v="288" actId="20577"/>
          <ac:spMkLst>
            <pc:docMk/>
            <pc:sldMk cId="4222848332" sldId="258"/>
            <ac:spMk id="4" creationId="{09792B44-0DE8-32BA-99B3-46BFCF94CE7D}"/>
          </ac:spMkLst>
        </pc:spChg>
        <pc:spChg chg="add">
          <ac:chgData name="Florica Sorina Bratu (2109991)" userId="S::2109991@student.uwtsd.ac.uk::21945eba-d030-4bfe-9f58-6bfb3ff8ac4f" providerId="AD" clId="Web-{2065A31F-777B-7916-11C3-E4384839B443}" dt="2023-11-13T11:19:28.856" v="284"/>
          <ac:spMkLst>
            <pc:docMk/>
            <pc:sldMk cId="4222848332" sldId="258"/>
            <ac:spMk id="10" creationId="{61515115-95FB-41E0-86F3-8744438C09D0}"/>
          </ac:spMkLst>
        </pc:spChg>
        <pc:spChg chg="add">
          <ac:chgData name="Florica Sorina Bratu (2109991)" userId="S::2109991@student.uwtsd.ac.uk::21945eba-d030-4bfe-9f58-6bfb3ff8ac4f" providerId="AD" clId="Web-{2065A31F-777B-7916-11C3-E4384839B443}" dt="2023-11-13T11:19:28.856" v="284"/>
          <ac:spMkLst>
            <pc:docMk/>
            <pc:sldMk cId="4222848332" sldId="258"/>
            <ac:spMk id="12" creationId="{8222A33F-BE2D-4D69-92A0-5DF8B17BAACA}"/>
          </ac:spMkLst>
        </pc:spChg>
        <pc:spChg chg="add">
          <ac:chgData name="Florica Sorina Bratu (2109991)" userId="S::2109991@student.uwtsd.ac.uk::21945eba-d030-4bfe-9f58-6bfb3ff8ac4f" providerId="AD" clId="Web-{2065A31F-777B-7916-11C3-E4384839B443}" dt="2023-11-13T11:19:28.856" v="284"/>
          <ac:spMkLst>
            <pc:docMk/>
            <pc:sldMk cId="4222848332" sldId="258"/>
            <ac:spMk id="14" creationId="{CE1C74D0-9609-468A-9597-5D87C8A42B58}"/>
          </ac:spMkLst>
        </pc:spChg>
        <pc:spChg chg="add">
          <ac:chgData name="Florica Sorina Bratu (2109991)" userId="S::2109991@student.uwtsd.ac.uk::21945eba-d030-4bfe-9f58-6bfb3ff8ac4f" providerId="AD" clId="Web-{2065A31F-777B-7916-11C3-E4384839B443}" dt="2023-11-13T11:19:28.856" v="284"/>
          <ac:spMkLst>
            <pc:docMk/>
            <pc:sldMk cId="4222848332" sldId="258"/>
            <ac:spMk id="16" creationId="{C137128D-E594-4905-9F76-E385F0831D60}"/>
          </ac:spMkLst>
        </pc:spChg>
        <pc:picChg chg="add mod">
          <ac:chgData name="Florica Sorina Bratu (2109991)" userId="S::2109991@student.uwtsd.ac.uk::21945eba-d030-4bfe-9f58-6bfb3ff8ac4f" providerId="AD" clId="Web-{2065A31F-777B-7916-11C3-E4384839B443}" dt="2023-11-13T11:19:28.856" v="284"/>
          <ac:picMkLst>
            <pc:docMk/>
            <pc:sldMk cId="4222848332" sldId="258"/>
            <ac:picMk id="5" creationId="{339895BA-7344-2C5D-52FE-9C436F1AD566}"/>
          </ac:picMkLst>
        </pc:picChg>
      </pc:sldChg>
      <pc:sldChg chg="addSp delSp modSp">
        <pc:chgData name="Florica Sorina Bratu (2109991)" userId="S::2109991@student.uwtsd.ac.uk::21945eba-d030-4bfe-9f58-6bfb3ff8ac4f" providerId="AD" clId="Web-{2065A31F-777B-7916-11C3-E4384839B443}" dt="2023-11-13T11:30:57.621" v="476" actId="1076"/>
        <pc:sldMkLst>
          <pc:docMk/>
          <pc:sldMk cId="476690515" sldId="259"/>
        </pc:sldMkLst>
        <pc:spChg chg="mod">
          <ac:chgData name="Florica Sorina Bratu (2109991)" userId="S::2109991@student.uwtsd.ac.uk::21945eba-d030-4bfe-9f58-6bfb3ff8ac4f" providerId="AD" clId="Web-{2065A31F-777B-7916-11C3-E4384839B443}" dt="2023-11-13T11:21:02.608" v="299" actId="20577"/>
          <ac:spMkLst>
            <pc:docMk/>
            <pc:sldMk cId="476690515" sldId="259"/>
            <ac:spMk id="2" creationId="{7B6E78F0-0804-B8E4-932F-EF472F397752}"/>
          </ac:spMkLst>
        </pc:spChg>
        <pc:spChg chg="del">
          <ac:chgData name="Florica Sorina Bratu (2109991)" userId="S::2109991@student.uwtsd.ac.uk::21945eba-d030-4bfe-9f58-6bfb3ff8ac4f" providerId="AD" clId="Web-{2065A31F-777B-7916-11C3-E4384839B443}" dt="2023-11-13T10:44:02.981" v="150"/>
          <ac:spMkLst>
            <pc:docMk/>
            <pc:sldMk cId="476690515" sldId="259"/>
            <ac:spMk id="3" creationId="{4D014245-1729-F3E9-5563-674CC84B6CC8}"/>
          </ac:spMkLst>
        </pc:spChg>
        <pc:spChg chg="add del mod">
          <ac:chgData name="Florica Sorina Bratu (2109991)" userId="S::2109991@student.uwtsd.ac.uk::21945eba-d030-4bfe-9f58-6bfb3ff8ac4f" providerId="AD" clId="Web-{2065A31F-777B-7916-11C3-E4384839B443}" dt="2023-11-13T11:22:09.954" v="308"/>
          <ac:spMkLst>
            <pc:docMk/>
            <pc:sldMk cId="476690515" sldId="259"/>
            <ac:spMk id="4" creationId="{79501FDA-6382-1336-4215-95E7DB435223}"/>
          </ac:spMkLst>
        </pc:spChg>
        <pc:graphicFrameChg chg="add mod modGraphic">
          <ac:chgData name="Florica Sorina Bratu (2109991)" userId="S::2109991@student.uwtsd.ac.uk::21945eba-d030-4bfe-9f58-6bfb3ff8ac4f" providerId="AD" clId="Web-{2065A31F-777B-7916-11C3-E4384839B443}" dt="2023-11-13T11:30:57.621" v="476" actId="1076"/>
          <ac:graphicFrameMkLst>
            <pc:docMk/>
            <pc:sldMk cId="476690515" sldId="259"/>
            <ac:graphicFrameMk id="5" creationId="{BA12A03C-D365-3F17-7A0B-A472F41CF5FA}"/>
          </ac:graphicFrameMkLst>
        </pc:graphicFrameChg>
      </pc:sldChg>
      <pc:sldChg chg="addSp modSp mod setBg setClrOvrMap">
        <pc:chgData name="Florica Sorina Bratu (2109991)" userId="S::2109991@student.uwtsd.ac.uk::21945eba-d030-4bfe-9f58-6bfb3ff8ac4f" providerId="AD" clId="Web-{2065A31F-777B-7916-11C3-E4384839B443}" dt="2023-11-13T11:13:17.098" v="225"/>
        <pc:sldMkLst>
          <pc:docMk/>
          <pc:sldMk cId="635779992" sldId="260"/>
        </pc:sldMkLst>
        <pc:spChg chg="mod">
          <ac:chgData name="Florica Sorina Bratu (2109991)" userId="S::2109991@student.uwtsd.ac.uk::21945eba-d030-4bfe-9f58-6bfb3ff8ac4f" providerId="AD" clId="Web-{2065A31F-777B-7916-11C3-E4384839B443}" dt="2023-11-13T11:13:17.098" v="225"/>
          <ac:spMkLst>
            <pc:docMk/>
            <pc:sldMk cId="635779992" sldId="260"/>
            <ac:spMk id="2" creationId="{CFE2F5F5-7FA5-7F33-913D-8FDADC8C76E7}"/>
          </ac:spMkLst>
        </pc:spChg>
        <pc:spChg chg="mod">
          <ac:chgData name="Florica Sorina Bratu (2109991)" userId="S::2109991@student.uwtsd.ac.uk::21945eba-d030-4bfe-9f58-6bfb3ff8ac4f" providerId="AD" clId="Web-{2065A31F-777B-7916-11C3-E4384839B443}" dt="2023-11-13T11:13:17.098" v="225"/>
          <ac:spMkLst>
            <pc:docMk/>
            <pc:sldMk cId="635779992" sldId="260"/>
            <ac:spMk id="4" creationId="{278CBA97-E9F2-11DC-2B7F-DAA6604B0B41}"/>
          </ac:spMkLst>
        </pc:spChg>
        <pc:spChg chg="add">
          <ac:chgData name="Florica Sorina Bratu (2109991)" userId="S::2109991@student.uwtsd.ac.uk::21945eba-d030-4bfe-9f58-6bfb3ff8ac4f" providerId="AD" clId="Web-{2065A31F-777B-7916-11C3-E4384839B443}" dt="2023-11-13T11:13:17.098" v="225"/>
          <ac:spMkLst>
            <pc:docMk/>
            <pc:sldMk cId="635779992" sldId="260"/>
            <ac:spMk id="9" creationId="{EE4E366E-272A-409E-840F-9A6A64A9E3FF}"/>
          </ac:spMkLst>
        </pc:spChg>
        <pc:spChg chg="add">
          <ac:chgData name="Florica Sorina Bratu (2109991)" userId="S::2109991@student.uwtsd.ac.uk::21945eba-d030-4bfe-9f58-6bfb3ff8ac4f" providerId="AD" clId="Web-{2065A31F-777B-7916-11C3-E4384839B443}" dt="2023-11-13T11:13:17.098" v="225"/>
          <ac:spMkLst>
            <pc:docMk/>
            <pc:sldMk cId="635779992" sldId="260"/>
            <ac:spMk id="11" creationId="{A721560C-E4AB-4287-A29C-3F6916794CB9}"/>
          </ac:spMkLst>
        </pc:spChg>
        <pc:spChg chg="add">
          <ac:chgData name="Florica Sorina Bratu (2109991)" userId="S::2109991@student.uwtsd.ac.uk::21945eba-d030-4bfe-9f58-6bfb3ff8ac4f" providerId="AD" clId="Web-{2065A31F-777B-7916-11C3-E4384839B443}" dt="2023-11-13T11:13:17.098" v="225"/>
          <ac:spMkLst>
            <pc:docMk/>
            <pc:sldMk cId="635779992" sldId="260"/>
            <ac:spMk id="13" creationId="{DF6CFF07-D953-4F9C-9A0E-E0A6AACB6158}"/>
          </ac:spMkLst>
        </pc:spChg>
        <pc:spChg chg="add">
          <ac:chgData name="Florica Sorina Bratu (2109991)" userId="S::2109991@student.uwtsd.ac.uk::21945eba-d030-4bfe-9f58-6bfb3ff8ac4f" providerId="AD" clId="Web-{2065A31F-777B-7916-11C3-E4384839B443}" dt="2023-11-13T11:13:17.098" v="225"/>
          <ac:spMkLst>
            <pc:docMk/>
            <pc:sldMk cId="635779992" sldId="260"/>
            <ac:spMk id="15" creationId="{DAA4FEEE-0B5F-41BF-825D-60F9FB089568}"/>
          </ac:spMkLst>
        </pc:spChg>
        <pc:picChg chg="add mod">
          <ac:chgData name="Florica Sorina Bratu (2109991)" userId="S::2109991@student.uwtsd.ac.uk::21945eba-d030-4bfe-9f58-6bfb3ff8ac4f" providerId="AD" clId="Web-{2065A31F-777B-7916-11C3-E4384839B443}" dt="2023-11-13T11:13:17.098" v="225"/>
          <ac:picMkLst>
            <pc:docMk/>
            <pc:sldMk cId="635779992" sldId="260"/>
            <ac:picMk id="3" creationId="{A4E020D4-F0BA-FEBC-BE20-D24DB1281BFD}"/>
          </ac:picMkLst>
        </pc:picChg>
      </pc:sldChg>
      <pc:sldChg chg="modSp new">
        <pc:chgData name="Florica Sorina Bratu (2109991)" userId="S::2109991@student.uwtsd.ac.uk::21945eba-d030-4bfe-9f58-6bfb3ff8ac4f" providerId="AD" clId="Web-{2065A31F-777B-7916-11C3-E4384839B443}" dt="2023-11-13T10:59:37.783" v="160" actId="20577"/>
        <pc:sldMkLst>
          <pc:docMk/>
          <pc:sldMk cId="2426787970" sldId="261"/>
        </pc:sldMkLst>
        <pc:spChg chg="mod">
          <ac:chgData name="Florica Sorina Bratu (2109991)" userId="S::2109991@student.uwtsd.ac.uk::21945eba-d030-4bfe-9f58-6bfb3ff8ac4f" providerId="AD" clId="Web-{2065A31F-777B-7916-11C3-E4384839B443}" dt="2023-11-13T10:59:37.783" v="160" actId="20577"/>
          <ac:spMkLst>
            <pc:docMk/>
            <pc:sldMk cId="2426787970" sldId="261"/>
            <ac:spMk id="2" creationId="{1AF5D41B-8EEF-69AE-517A-98389CF9BE8F}"/>
          </ac:spMkLst>
        </pc:spChg>
      </pc:sldChg>
    </pc:docChg>
  </pc:docChgLst>
  <pc:docChgLst>
    <pc:chgData name="Florica Sorina Bratu (2109991)" userId="S::2109991@student.uwtsd.ac.uk::21945eba-d030-4bfe-9f58-6bfb3ff8ac4f" providerId="AD" clId="Web-{868B8213-3922-4183-B3F3-0D086092C3C7}"/>
    <pc:docChg chg="addSld delSld modSld">
      <pc:chgData name="Florica Sorina Bratu (2109991)" userId="S::2109991@student.uwtsd.ac.uk::21945eba-d030-4bfe-9f58-6bfb3ff8ac4f" providerId="AD" clId="Web-{868B8213-3922-4183-B3F3-0D086092C3C7}" dt="2023-11-13T12:13:25.792" v="340" actId="20577"/>
      <pc:docMkLst>
        <pc:docMk/>
      </pc:docMkLst>
      <pc:sldChg chg="modSp">
        <pc:chgData name="Florica Sorina Bratu (2109991)" userId="S::2109991@student.uwtsd.ac.uk::21945eba-d030-4bfe-9f58-6bfb3ff8ac4f" providerId="AD" clId="Web-{868B8213-3922-4183-B3F3-0D086092C3C7}" dt="2023-11-13T12:13:25.792" v="340" actId="20577"/>
        <pc:sldMkLst>
          <pc:docMk/>
          <pc:sldMk cId="1913972052" sldId="256"/>
        </pc:sldMkLst>
        <pc:spChg chg="mod">
          <ac:chgData name="Florica Sorina Bratu (2109991)" userId="S::2109991@student.uwtsd.ac.uk::21945eba-d030-4bfe-9f58-6bfb3ff8ac4f" providerId="AD" clId="Web-{868B8213-3922-4183-B3F3-0D086092C3C7}" dt="2023-11-13T12:13:25.792" v="340" actId="20577"/>
          <ac:spMkLst>
            <pc:docMk/>
            <pc:sldMk cId="1913972052" sldId="256"/>
            <ac:spMk id="2" creationId="{EE95A284-97AF-6B6C-6B06-9C43C5DFAD5B}"/>
          </ac:spMkLst>
        </pc:spChg>
      </pc:sldChg>
      <pc:sldChg chg="modSp">
        <pc:chgData name="Florica Sorina Bratu (2109991)" userId="S::2109991@student.uwtsd.ac.uk::21945eba-d030-4bfe-9f58-6bfb3ff8ac4f" providerId="AD" clId="Web-{868B8213-3922-4183-B3F3-0D086092C3C7}" dt="2023-11-13T11:56:36.146" v="11" actId="20577"/>
        <pc:sldMkLst>
          <pc:docMk/>
          <pc:sldMk cId="2426787970" sldId="261"/>
        </pc:sldMkLst>
        <pc:spChg chg="mod">
          <ac:chgData name="Florica Sorina Bratu (2109991)" userId="S::2109991@student.uwtsd.ac.uk::21945eba-d030-4bfe-9f58-6bfb3ff8ac4f" providerId="AD" clId="Web-{868B8213-3922-4183-B3F3-0D086092C3C7}" dt="2023-11-13T11:56:36.146" v="11" actId="20577"/>
          <ac:spMkLst>
            <pc:docMk/>
            <pc:sldMk cId="2426787970" sldId="261"/>
            <ac:spMk id="2" creationId="{1AF5D41B-8EEF-69AE-517A-98389CF9BE8F}"/>
          </ac:spMkLst>
        </pc:spChg>
        <pc:spChg chg="mod">
          <ac:chgData name="Florica Sorina Bratu (2109991)" userId="S::2109991@student.uwtsd.ac.uk::21945eba-d030-4bfe-9f58-6bfb3ff8ac4f" providerId="AD" clId="Web-{868B8213-3922-4183-B3F3-0D086092C3C7}" dt="2023-11-13T11:56:01.097" v="9" actId="20577"/>
          <ac:spMkLst>
            <pc:docMk/>
            <pc:sldMk cId="2426787970" sldId="261"/>
            <ac:spMk id="5" creationId="{41A29328-138E-49C4-6DB5-582BD17C0E9A}"/>
          </ac:spMkLst>
        </pc:spChg>
      </pc:sldChg>
      <pc:sldChg chg="addSp delSp modSp new mod setBg setClrOvrMap">
        <pc:chgData name="Florica Sorina Bratu (2109991)" userId="S::2109991@student.uwtsd.ac.uk::21945eba-d030-4bfe-9f58-6bfb3ff8ac4f" providerId="AD" clId="Web-{868B8213-3922-4183-B3F3-0D086092C3C7}" dt="2023-11-13T12:13:08.791" v="337" actId="14100"/>
        <pc:sldMkLst>
          <pc:docMk/>
          <pc:sldMk cId="3006582755" sldId="262"/>
        </pc:sldMkLst>
        <pc:spChg chg="mod">
          <ac:chgData name="Florica Sorina Bratu (2109991)" userId="S::2109991@student.uwtsd.ac.uk::21945eba-d030-4bfe-9f58-6bfb3ff8ac4f" providerId="AD" clId="Web-{868B8213-3922-4183-B3F3-0D086092C3C7}" dt="2023-11-13T12:12:33.087" v="323" actId="20577"/>
          <ac:spMkLst>
            <pc:docMk/>
            <pc:sldMk cId="3006582755" sldId="262"/>
            <ac:spMk id="2" creationId="{18A003C4-90D2-7788-AF2D-0A2447664FBC}"/>
          </ac:spMkLst>
        </pc:spChg>
        <pc:spChg chg="del">
          <ac:chgData name="Florica Sorina Bratu (2109991)" userId="S::2109991@student.uwtsd.ac.uk::21945eba-d030-4bfe-9f58-6bfb3ff8ac4f" providerId="AD" clId="Web-{868B8213-3922-4183-B3F3-0D086092C3C7}" dt="2023-11-13T12:00:49.514" v="90"/>
          <ac:spMkLst>
            <pc:docMk/>
            <pc:sldMk cId="3006582755" sldId="262"/>
            <ac:spMk id="3" creationId="{DFBD2886-530A-299C-80DC-8756C6A5114F}"/>
          </ac:spMkLst>
        </pc:spChg>
        <pc:spChg chg="add mod ord">
          <ac:chgData name="Florica Sorina Bratu (2109991)" userId="S::2109991@student.uwtsd.ac.uk::21945eba-d030-4bfe-9f58-6bfb3ff8ac4f" providerId="AD" clId="Web-{868B8213-3922-4183-B3F3-0D086092C3C7}" dt="2023-11-13T12:13:08.791" v="337" actId="14100"/>
          <ac:spMkLst>
            <pc:docMk/>
            <pc:sldMk cId="3006582755" sldId="262"/>
            <ac:spMk id="4" creationId="{F27D6E0F-9D56-7EE5-5325-15F989534F4A}"/>
          </ac:spMkLst>
        </pc:spChg>
        <pc:spChg chg="add">
          <ac:chgData name="Florica Sorina Bratu (2109991)" userId="S::2109991@student.uwtsd.ac.uk::21945eba-d030-4bfe-9f58-6bfb3ff8ac4f" providerId="AD" clId="Web-{868B8213-3922-4183-B3F3-0D086092C3C7}" dt="2023-11-13T12:12:17.930" v="320"/>
          <ac:spMkLst>
            <pc:docMk/>
            <pc:sldMk cId="3006582755" sldId="262"/>
            <ac:spMk id="10" creationId="{B4AAD3FD-83A5-4B89-9F8F-01B8870865BE}"/>
          </ac:spMkLst>
        </pc:spChg>
        <pc:spChg chg="add">
          <ac:chgData name="Florica Sorina Bratu (2109991)" userId="S::2109991@student.uwtsd.ac.uk::21945eba-d030-4bfe-9f58-6bfb3ff8ac4f" providerId="AD" clId="Web-{868B8213-3922-4183-B3F3-0D086092C3C7}" dt="2023-11-13T12:12:17.930" v="320"/>
          <ac:spMkLst>
            <pc:docMk/>
            <pc:sldMk cId="3006582755" sldId="262"/>
            <ac:spMk id="12" creationId="{61752F1D-FC0F-4103-9584-630E643CCDA6}"/>
          </ac:spMkLst>
        </pc:spChg>
        <pc:spChg chg="add">
          <ac:chgData name="Florica Sorina Bratu (2109991)" userId="S::2109991@student.uwtsd.ac.uk::21945eba-d030-4bfe-9f58-6bfb3ff8ac4f" providerId="AD" clId="Web-{868B8213-3922-4183-B3F3-0D086092C3C7}" dt="2023-11-13T12:12:17.930" v="320"/>
          <ac:spMkLst>
            <pc:docMk/>
            <pc:sldMk cId="3006582755" sldId="262"/>
            <ac:spMk id="14" creationId="{70151CB7-E7DE-4917-B831-01DF9CE01306}"/>
          </ac:spMkLst>
        </pc:spChg>
        <pc:spChg chg="add">
          <ac:chgData name="Florica Sorina Bratu (2109991)" userId="S::2109991@student.uwtsd.ac.uk::21945eba-d030-4bfe-9f58-6bfb3ff8ac4f" providerId="AD" clId="Web-{868B8213-3922-4183-B3F3-0D086092C3C7}" dt="2023-11-13T12:12:17.930" v="320"/>
          <ac:spMkLst>
            <pc:docMk/>
            <pc:sldMk cId="3006582755" sldId="262"/>
            <ac:spMk id="16" creationId="{A92A1116-1C84-41DF-B803-1F7B0883EC82}"/>
          </ac:spMkLst>
        </pc:spChg>
        <pc:picChg chg="add mod">
          <ac:chgData name="Florica Sorina Bratu (2109991)" userId="S::2109991@student.uwtsd.ac.uk::21945eba-d030-4bfe-9f58-6bfb3ff8ac4f" providerId="AD" clId="Web-{868B8213-3922-4183-B3F3-0D086092C3C7}" dt="2023-11-13T12:12:17.930" v="320"/>
          <ac:picMkLst>
            <pc:docMk/>
            <pc:sldMk cId="3006582755" sldId="262"/>
            <ac:picMk id="5" creationId="{44A0A047-8460-BCB0-50C8-667C7E5C4C14}"/>
          </ac:picMkLst>
        </pc:picChg>
      </pc:sldChg>
      <pc:sldChg chg="modSp new del">
        <pc:chgData name="Florica Sorina Bratu (2109991)" userId="S::2109991@student.uwtsd.ac.uk::21945eba-d030-4bfe-9f58-6bfb3ff8ac4f" providerId="AD" clId="Web-{868B8213-3922-4183-B3F3-0D086092C3C7}" dt="2023-11-13T12:00:43.092" v="88"/>
        <pc:sldMkLst>
          <pc:docMk/>
          <pc:sldMk cId="3195537716" sldId="262"/>
        </pc:sldMkLst>
        <pc:spChg chg="mod">
          <ac:chgData name="Florica Sorina Bratu (2109991)" userId="S::2109991@student.uwtsd.ac.uk::21945eba-d030-4bfe-9f58-6bfb3ff8ac4f" providerId="AD" clId="Web-{868B8213-3922-4183-B3F3-0D086092C3C7}" dt="2023-11-13T11:57:46.523" v="17" actId="20577"/>
          <ac:spMkLst>
            <pc:docMk/>
            <pc:sldMk cId="3195537716" sldId="262"/>
            <ac:spMk id="2" creationId="{6A7301DE-99E8-977E-2BC0-5375822EF326}"/>
          </ac:spMkLst>
        </pc:spChg>
        <pc:spChg chg="mod">
          <ac:chgData name="Florica Sorina Bratu (2109991)" userId="S::2109991@student.uwtsd.ac.uk::21945eba-d030-4bfe-9f58-6bfb3ff8ac4f" providerId="AD" clId="Web-{868B8213-3922-4183-B3F3-0D086092C3C7}" dt="2023-11-13T12:00:26.732" v="87" actId="1076"/>
          <ac:spMkLst>
            <pc:docMk/>
            <pc:sldMk cId="3195537716" sldId="262"/>
            <ac:spMk id="3" creationId="{988ACE2D-74D4-6F28-0234-81D6438C27F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4F9A8D-054A-419D-AFFD-6E62FA47DF61}"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1090085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24F9A8D-054A-419D-AFFD-6E62FA47DF61}"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3591073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4F9A8D-054A-419D-AFFD-6E62FA47DF61}"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1847577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4F9A8D-054A-419D-AFFD-6E62FA47DF61}"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1614652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4F9A8D-054A-419D-AFFD-6E62FA47DF61}" type="datetimeFigureOut">
              <a:rPr lang="en-GB" smtClean="0"/>
              <a:t>13/11/2023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535934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24F9A8D-054A-419D-AFFD-6E62FA47DF61}" type="datetimeFigureOut">
              <a:rPr lang="en-GB" smtClean="0"/>
              <a:t>13/11/2023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3088473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24F9A8D-054A-419D-AFFD-6E62FA47DF61}" type="datetimeFigureOut">
              <a:rPr lang="en-GB" smtClean="0"/>
              <a:t>13/11/2023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1051262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24F9A8D-054A-419D-AFFD-6E62FA47DF61}" type="datetimeFigureOut">
              <a:rPr lang="en-GB" smtClean="0"/>
              <a:t>13/11/2023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2080486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4F9A8D-054A-419D-AFFD-6E62FA47DF61}"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1559101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4F9A8D-054A-419D-AFFD-6E62FA47DF61}"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3285221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24F9A8D-054A-419D-AFFD-6E62FA47DF61}"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25935822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24F9A8D-054A-419D-AFFD-6E62FA47DF61}"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EE300-24F8-497B-B3A5-5FB4820E52B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287600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4F9A8D-054A-419D-AFFD-6E62FA47DF61}"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21247295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24F9A8D-054A-419D-AFFD-6E62FA47DF61}" type="datetimeFigureOut">
              <a:rPr lang="en-GB" smtClean="0"/>
              <a:t>13/11/2023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2827902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24F9A8D-054A-419D-AFFD-6E62FA47DF61}" type="datetimeFigureOut">
              <a:rPr lang="en-GB" smtClean="0"/>
              <a:t>13/11/2023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9930590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4F9A8D-054A-419D-AFFD-6E62FA47DF61}"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26503700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4F9A8D-054A-419D-AFFD-6E62FA47DF61}"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EE300-24F8-497B-B3A5-5FB4820E52BE}" type="slidenum">
              <a:rPr lang="en-GB" smtClean="0"/>
              <a:t>‹#›</a:t>
            </a:fld>
            <a:endParaRPr lang="en-GB"/>
          </a:p>
        </p:txBody>
      </p:sp>
    </p:spTree>
    <p:extLst>
      <p:ext uri="{BB962C8B-B14F-4D97-AF65-F5344CB8AC3E}">
        <p14:creationId xmlns:p14="http://schemas.microsoft.com/office/powerpoint/2010/main" val="877942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24F9A8D-054A-419D-AFFD-6E62FA47DF61}" type="datetimeFigureOut">
              <a:rPr lang="en-GB" smtClean="0"/>
              <a:t>13/11/2023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09EE300-24F8-497B-B3A5-5FB4820E52BE}" type="slidenum">
              <a:rPr lang="en-GB" smtClean="0"/>
              <a:t>‹#›</a:t>
            </a:fld>
            <a:endParaRPr lang="en-GB"/>
          </a:p>
        </p:txBody>
      </p:sp>
    </p:spTree>
    <p:extLst>
      <p:ext uri="{BB962C8B-B14F-4D97-AF65-F5344CB8AC3E}">
        <p14:creationId xmlns:p14="http://schemas.microsoft.com/office/powerpoint/2010/main" val="303051041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FE2F5F5-7FA5-7F33-913D-8FDADC8C76E7}"/>
              </a:ext>
            </a:extLst>
          </p:cNvPr>
          <p:cNvSpPr>
            <a:spLocks noGrp="1"/>
          </p:cNvSpPr>
          <p:nvPr>
            <p:ph type="title"/>
          </p:nvPr>
        </p:nvSpPr>
        <p:spPr>
          <a:xfrm>
            <a:off x="648930" y="629267"/>
            <a:ext cx="9252154" cy="1016654"/>
          </a:xfrm>
        </p:spPr>
        <p:txBody>
          <a:bodyPr vert="horz" lIns="91440" tIns="45720" rIns="91440" bIns="45720" rtlCol="0" anchor="t">
            <a:normAutofit/>
          </a:bodyPr>
          <a:lstStyle/>
          <a:p>
            <a:pPr>
              <a:lnSpc>
                <a:spcPct val="90000"/>
              </a:lnSpc>
            </a:pPr>
            <a:br>
              <a:rPr lang="en-US" sz="2000" b="0" i="0" kern="1200" dirty="0"/>
            </a:br>
            <a:r>
              <a:rPr lang="en-US" sz="2000" b="1" i="0" kern="1200" dirty="0">
                <a:solidFill>
                  <a:srgbClr val="EBEBEB"/>
                </a:solidFill>
                <a:latin typeface="Arial"/>
                <a:cs typeface="Arial"/>
              </a:rPr>
              <a:t>A Case Study on Product, Innovation, and Navigating Market Challenges</a:t>
            </a:r>
            <a:br>
              <a:rPr lang="en-US" sz="2000" b="1" i="0" kern="1200" dirty="0">
                <a:latin typeface="Arial"/>
              </a:rPr>
            </a:br>
            <a:endParaRPr lang="en-US" sz="2000" b="0" i="0" kern="1200">
              <a:solidFill>
                <a:srgbClr val="EBEBEB"/>
              </a:solidFill>
              <a:latin typeface="+mj-lt"/>
              <a:ea typeface="+mj-ea"/>
              <a:cs typeface="+mj-cs"/>
            </a:endParaRP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4" name="TextBox 3">
            <a:extLst>
              <a:ext uri="{FF2B5EF4-FFF2-40B4-BE49-F238E27FC236}">
                <a16:creationId xmlns:a16="http://schemas.microsoft.com/office/drawing/2014/main" id="{278CBA97-E9F2-11DC-2B7F-DAA6604B0B41}"/>
              </a:ext>
            </a:extLst>
          </p:cNvPr>
          <p:cNvSpPr txBox="1"/>
          <p:nvPr/>
        </p:nvSpPr>
        <p:spPr>
          <a:xfrm>
            <a:off x="648931" y="2548281"/>
            <a:ext cx="5122606" cy="3658689"/>
          </a:xfrm>
          <a:prstGeom prst="rect">
            <a:avLst/>
          </a:prstGeom>
        </p:spPr>
        <p:txBody>
          <a:bodyPr vert="horz" lIns="91440" tIns="45720" rIns="91440" bIns="45720" rtlCol="0" anchor="t">
            <a:normAutofit/>
          </a:bodyPr>
          <a:lstStyle/>
          <a:p>
            <a:pPr>
              <a:spcBef>
                <a:spcPts val="1000"/>
              </a:spcBef>
              <a:buClr>
                <a:schemeClr val="bg2">
                  <a:lumMod val="40000"/>
                  <a:lumOff val="60000"/>
                </a:schemeClr>
              </a:buClr>
              <a:buSzPct val="80000"/>
              <a:buFont typeface="Wingdings 3" charset="2"/>
              <a:buChar char=""/>
            </a:pPr>
            <a:r>
              <a:rPr lang="en-US" dirty="0">
                <a:effectLst/>
                <a:latin typeface="Arial"/>
                <a:ea typeface="+mj-ea"/>
                <a:cs typeface="Arial"/>
              </a:rPr>
              <a:t>Module code:</a:t>
            </a:r>
            <a:r>
              <a:rPr lang="en-US" spc="-10" dirty="0">
                <a:effectLst/>
                <a:latin typeface="Arial"/>
                <a:ea typeface="+mj-ea"/>
                <a:cs typeface="Arial"/>
              </a:rPr>
              <a:t> BMSW6102</a:t>
            </a:r>
            <a:endParaRPr lang="en-US">
              <a:effectLst/>
              <a:latin typeface="Arial"/>
              <a:ea typeface="+mj-ea"/>
              <a:cs typeface="Arial"/>
            </a:endParaRPr>
          </a:p>
          <a:p>
            <a:pPr>
              <a:spcBef>
                <a:spcPts val="1000"/>
              </a:spcBef>
              <a:buClr>
                <a:schemeClr val="bg2">
                  <a:lumMod val="40000"/>
                  <a:lumOff val="60000"/>
                </a:schemeClr>
              </a:buClr>
              <a:buSzPct val="80000"/>
              <a:buFont typeface="Wingdings 3" charset="2"/>
              <a:buChar char=""/>
            </a:pPr>
            <a:r>
              <a:rPr lang="en-US" dirty="0">
                <a:effectLst/>
                <a:latin typeface="Arial"/>
                <a:ea typeface="+mj-ea"/>
                <a:cs typeface="Arial"/>
              </a:rPr>
              <a:t>Student name: Florica Sorina Bratu</a:t>
            </a:r>
          </a:p>
          <a:p>
            <a:pPr>
              <a:spcBef>
                <a:spcPts val="1000"/>
              </a:spcBef>
              <a:buClr>
                <a:schemeClr val="bg2">
                  <a:lumMod val="40000"/>
                  <a:lumOff val="60000"/>
                </a:schemeClr>
              </a:buClr>
              <a:buSzPct val="80000"/>
              <a:buFont typeface="Wingdings 3" charset="2"/>
              <a:buChar char=""/>
            </a:pPr>
            <a:r>
              <a:rPr lang="en-US" dirty="0">
                <a:effectLst/>
                <a:latin typeface="Arial"/>
                <a:ea typeface="+mj-ea"/>
                <a:cs typeface="Arial"/>
              </a:rPr>
              <a:t>Student code: 2109991</a:t>
            </a:r>
          </a:p>
          <a:p>
            <a:pPr>
              <a:spcBef>
                <a:spcPts val="1000"/>
              </a:spcBef>
              <a:buClr>
                <a:schemeClr val="bg2">
                  <a:lumMod val="40000"/>
                  <a:lumOff val="60000"/>
                </a:schemeClr>
              </a:buClr>
              <a:buSzPct val="80000"/>
              <a:buFont typeface="Wingdings 3" charset="2"/>
              <a:buChar char=""/>
            </a:pPr>
            <a:r>
              <a:rPr lang="en-US" dirty="0">
                <a:effectLst/>
                <a:latin typeface="Arial"/>
                <a:ea typeface="+mj-ea"/>
                <a:cs typeface="Arial"/>
              </a:rPr>
              <a:t>Lecturer’s name: Olu Adegbite</a:t>
            </a:r>
          </a:p>
        </p:txBody>
      </p:sp>
      <p:pic>
        <p:nvPicPr>
          <p:cNvPr id="3" name="Picture 2" descr="A black text on a white background&#10;&#10;Description automatically generated">
            <a:extLst>
              <a:ext uri="{FF2B5EF4-FFF2-40B4-BE49-F238E27FC236}">
                <a16:creationId xmlns:a16="http://schemas.microsoft.com/office/drawing/2014/main" id="{A4E020D4-F0BA-FEBC-BE20-D24DB1281BFD}"/>
              </a:ext>
            </a:extLst>
          </p:cNvPr>
          <p:cNvPicPr>
            <a:picLocks noChangeAspect="1"/>
          </p:cNvPicPr>
          <p:nvPr/>
        </p:nvPicPr>
        <p:blipFill>
          <a:blip r:embed="rId2"/>
          <a:stretch>
            <a:fillRect/>
          </a:stretch>
        </p:blipFill>
        <p:spPr>
          <a:xfrm>
            <a:off x="6091916" y="2717209"/>
            <a:ext cx="5451627" cy="3324162"/>
          </a:xfrm>
          <a:prstGeom prst="rect">
            <a:avLst/>
          </a:prstGeom>
          <a:effectLst/>
        </p:spPr>
      </p:pic>
    </p:spTree>
    <p:extLst>
      <p:ext uri="{BB962C8B-B14F-4D97-AF65-F5344CB8AC3E}">
        <p14:creationId xmlns:p14="http://schemas.microsoft.com/office/powerpoint/2010/main" val="63577999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5A284-97AF-6B6C-6B06-9C43C5DFAD5B}"/>
              </a:ext>
            </a:extLst>
          </p:cNvPr>
          <p:cNvSpPr>
            <a:spLocks noGrp="1"/>
          </p:cNvSpPr>
          <p:nvPr>
            <p:ph type="ctrTitle"/>
          </p:nvPr>
        </p:nvSpPr>
        <p:spPr>
          <a:xfrm>
            <a:off x="219774" y="183573"/>
            <a:ext cx="9189340" cy="3329581"/>
          </a:xfrm>
        </p:spPr>
        <p:txBody>
          <a:bodyPr/>
          <a:lstStyle/>
          <a:p>
            <a:pPr marR="327025" lvl="3" algn="just">
              <a:lnSpc>
                <a:spcPct val="150000"/>
              </a:lnSpc>
              <a:tabLst>
                <a:tab pos="1054100" algn="l"/>
                <a:tab pos="1054735" algn="l"/>
              </a:tabLst>
            </a:pPr>
            <a:r>
              <a:rPr lang="en-US" sz="2000" b="1" dirty="0">
                <a:solidFill>
                  <a:schemeClr val="tx1"/>
                </a:solidFill>
                <a:latin typeface="Arial"/>
                <a:cs typeface="Arial"/>
              </a:rPr>
              <a:t>1. The Products that the DEBENHAMS Offers.</a:t>
            </a:r>
            <a:br>
              <a:rPr lang="en-US" sz="2000" b="1" dirty="0">
                <a:solidFill>
                  <a:schemeClr val="tx1"/>
                </a:solidFill>
                <a:latin typeface="Arial"/>
                <a:cs typeface="Arial"/>
              </a:rPr>
            </a:br>
            <a:r>
              <a:rPr lang="en-US" sz="2000" b="1" dirty="0">
                <a:solidFill>
                  <a:schemeClr val="tx1"/>
                </a:solidFill>
                <a:latin typeface="Arial"/>
                <a:cs typeface="Arial"/>
              </a:rPr>
              <a:t>2. How Innovation has Influenced DEBENHAMS (Positively or Negatively)</a:t>
            </a:r>
            <a:br>
              <a:rPr lang="en-US" sz="2000" b="1" dirty="0">
                <a:latin typeface="Arial" panose="020B0604020202020204" pitchFamily="34" charset="0"/>
                <a:cs typeface="Arial" panose="020B0604020202020204" pitchFamily="34" charset="0"/>
              </a:rPr>
            </a:br>
            <a:r>
              <a:rPr lang="en-US" sz="2000" b="1" dirty="0">
                <a:solidFill>
                  <a:schemeClr val="tx1"/>
                </a:solidFill>
                <a:latin typeface="Arial"/>
                <a:cs typeface="Arial"/>
              </a:rPr>
              <a:t>3. SCAMPER model applied on Debenhams</a:t>
            </a:r>
            <a:br>
              <a:rPr lang="en-US" sz="2000" b="1" dirty="0">
                <a:latin typeface="Arial" panose="020B0604020202020204" pitchFamily="34" charset="0"/>
                <a:cs typeface="Arial" panose="020B0604020202020204" pitchFamily="34" charset="0"/>
              </a:rPr>
            </a:br>
            <a:r>
              <a:rPr lang="en-US" sz="2000" b="1" dirty="0">
                <a:latin typeface="Arial"/>
                <a:cs typeface="Arial"/>
              </a:rPr>
              <a:t>Recommendation and Conclusion</a:t>
            </a:r>
            <a:br>
              <a:rPr lang="en-US" sz="1400" dirty="0">
                <a:latin typeface="Arial" panose="020B0604020202020204" pitchFamily="34" charset="0"/>
                <a:cs typeface="Arial" panose="020B0604020202020204" pitchFamily="34" charset="0"/>
              </a:rPr>
            </a:br>
            <a:endParaRPr lang="en-US" sz="1400">
              <a:latin typeface="Arial" panose="020B0604020202020204" pitchFamily="34" charset="0"/>
              <a:cs typeface="Arial" panose="020B0604020202020204" pitchFamily="34" charset="0"/>
            </a:endParaRPr>
          </a:p>
        </p:txBody>
      </p:sp>
      <p:pic>
        <p:nvPicPr>
          <p:cNvPr id="6" name="Picture 5" descr="A couple of people walking past a storefront&#10;&#10;Description automatically generated">
            <a:extLst>
              <a:ext uri="{FF2B5EF4-FFF2-40B4-BE49-F238E27FC236}">
                <a16:creationId xmlns:a16="http://schemas.microsoft.com/office/drawing/2014/main" id="{51ADD603-4D1F-DD0D-5D30-9E3EFDE0C421}"/>
              </a:ext>
            </a:extLst>
          </p:cNvPr>
          <p:cNvPicPr>
            <a:picLocks noChangeAspect="1"/>
          </p:cNvPicPr>
          <p:nvPr/>
        </p:nvPicPr>
        <p:blipFill>
          <a:blip r:embed="rId2"/>
          <a:stretch>
            <a:fillRect/>
          </a:stretch>
        </p:blipFill>
        <p:spPr>
          <a:xfrm>
            <a:off x="6096000" y="3377045"/>
            <a:ext cx="6096000" cy="3429000"/>
          </a:xfrm>
          <a:prstGeom prst="rect">
            <a:avLst/>
          </a:prstGeom>
        </p:spPr>
      </p:pic>
    </p:spTree>
    <p:extLst>
      <p:ext uri="{BB962C8B-B14F-4D97-AF65-F5344CB8AC3E}">
        <p14:creationId xmlns:p14="http://schemas.microsoft.com/office/powerpoint/2010/main" val="1913972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7A34AE-20F9-30E1-F68E-D0A5EEDADBC0}"/>
              </a:ext>
            </a:extLst>
          </p:cNvPr>
          <p:cNvSpPr>
            <a:spLocks noGrp="1"/>
          </p:cNvSpPr>
          <p:nvPr>
            <p:ph type="title"/>
          </p:nvPr>
        </p:nvSpPr>
        <p:spPr>
          <a:xfrm>
            <a:off x="648930" y="629266"/>
            <a:ext cx="5616217" cy="1622321"/>
          </a:xfrm>
        </p:spPr>
        <p:txBody>
          <a:bodyPr vert="horz" lIns="91440" tIns="45720" rIns="91440" bIns="45720" rtlCol="0" anchor="t">
            <a:normAutofit/>
          </a:bodyPr>
          <a:lstStyle/>
          <a:p>
            <a:pPr marL="457200" indent="-457200" algn="ctr">
              <a:buAutoNum type="arabicPeriod"/>
            </a:pPr>
            <a:r>
              <a:rPr lang="en-US" sz="2400" b="0" i="0" kern="1200" dirty="0">
                <a:solidFill>
                  <a:srgbClr val="EBEBEB"/>
                </a:solidFill>
                <a:latin typeface="Arial"/>
                <a:cs typeface="Arial"/>
              </a:rPr>
              <a:t>The Products that the DEBENHAMS Offers.</a:t>
            </a:r>
            <a:endParaRPr lang="en-US"/>
          </a:p>
        </p:txBody>
      </p:sp>
      <p:sp>
        <p:nvSpPr>
          <p:cNvPr id="12"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14" name="Freeform: Shape 13">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descr="A store front with a sign&#10;&#10;Description automatically generated">
            <a:extLst>
              <a:ext uri="{FF2B5EF4-FFF2-40B4-BE49-F238E27FC236}">
                <a16:creationId xmlns:a16="http://schemas.microsoft.com/office/drawing/2014/main" id="{339895BA-7344-2C5D-52FE-9C436F1AD566}"/>
              </a:ext>
            </a:extLst>
          </p:cNvPr>
          <p:cNvPicPr>
            <a:picLocks noChangeAspect="1"/>
          </p:cNvPicPr>
          <p:nvPr/>
        </p:nvPicPr>
        <p:blipFill>
          <a:blip r:embed="rId2"/>
          <a:stretch>
            <a:fillRect/>
          </a:stretch>
        </p:blipFill>
        <p:spPr>
          <a:xfrm>
            <a:off x="7563742" y="1989213"/>
            <a:ext cx="3980139" cy="2879570"/>
          </a:xfrm>
          <a:prstGeom prst="rect">
            <a:avLst/>
          </a:prstGeom>
          <a:effectLst/>
        </p:spPr>
      </p:pic>
      <p:sp>
        <p:nvSpPr>
          <p:cNvPr id="16" name="Rectangle 15">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09792B44-0DE8-32BA-99B3-46BFCF94CE7D}"/>
              </a:ext>
            </a:extLst>
          </p:cNvPr>
          <p:cNvSpPr txBox="1"/>
          <p:nvPr/>
        </p:nvSpPr>
        <p:spPr>
          <a:xfrm>
            <a:off x="648931" y="2438400"/>
            <a:ext cx="5616216"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c</a:t>
            </a:r>
            <a:r>
              <a:rPr lang="en-US" dirty="0">
                <a:solidFill>
                  <a:srgbClr val="FFFFFF"/>
                </a:solidFill>
                <a:latin typeface="Arial"/>
                <a:ea typeface="+mj-ea"/>
                <a:cs typeface="Arial"/>
              </a:rPr>
              <a:t>lothing for men, women, and children, </a:t>
            </a:r>
          </a:p>
          <a:p>
            <a:pPr marL="285750" indent="-285750">
              <a:spcBef>
                <a:spcPts val="1000"/>
              </a:spcBef>
              <a:buClr>
                <a:schemeClr val="bg2">
                  <a:lumMod val="40000"/>
                  <a:lumOff val="60000"/>
                </a:schemeClr>
              </a:buClr>
              <a:buSzPct val="80000"/>
              <a:buFont typeface="Wingdings 3" charset="2"/>
              <a:buChar char=""/>
            </a:pPr>
            <a:r>
              <a:rPr lang="en-US" dirty="0">
                <a:solidFill>
                  <a:srgbClr val="FFFFFF"/>
                </a:solidFill>
                <a:latin typeface="Arial"/>
                <a:ea typeface="+mj-ea"/>
                <a:cs typeface="Arial"/>
              </a:rPr>
              <a:t>range of beauty and cosmetics products.</a:t>
            </a:r>
          </a:p>
          <a:p>
            <a:pPr marL="285750" indent="-285750">
              <a:spcBef>
                <a:spcPts val="1000"/>
              </a:spcBef>
              <a:buClr>
                <a:schemeClr val="bg2">
                  <a:lumMod val="40000"/>
                  <a:lumOff val="60000"/>
                </a:schemeClr>
              </a:buClr>
              <a:buSzPct val="80000"/>
              <a:buFont typeface="Wingdings 3" charset="2"/>
              <a:buChar char=""/>
            </a:pPr>
            <a:r>
              <a:rPr lang="en-US" dirty="0">
                <a:solidFill>
                  <a:srgbClr val="FFFFFF"/>
                </a:solidFill>
                <a:latin typeface="Arial"/>
                <a:ea typeface="+mj-ea"/>
                <a:cs typeface="Arial"/>
              </a:rPr>
              <a:t>consultations and beauty services</a:t>
            </a:r>
          </a:p>
          <a:p>
            <a:pPr marL="285750" indent="-285750">
              <a:spcBef>
                <a:spcPts val="1000"/>
              </a:spcBef>
              <a:buClr>
                <a:schemeClr val="bg2">
                  <a:lumMod val="40000"/>
                  <a:lumOff val="60000"/>
                </a:schemeClr>
              </a:buClr>
              <a:buSzPct val="80000"/>
              <a:buFont typeface="Wingdings 3" charset="2"/>
              <a:buChar char=""/>
            </a:pPr>
            <a:r>
              <a:rPr lang="en-US" dirty="0">
                <a:solidFill>
                  <a:srgbClr val="FFFFFF"/>
                </a:solidFill>
                <a:latin typeface="Arial"/>
                <a:ea typeface="+mj-ea"/>
                <a:cs typeface="Arial"/>
              </a:rPr>
              <a:t>different homeware department: kitchen basics to furniture, bedding, and home decor items </a:t>
            </a:r>
          </a:p>
          <a:p>
            <a:pPr marL="285750" indent="-285750">
              <a:spcBef>
                <a:spcPts val="1000"/>
              </a:spcBef>
              <a:buClr>
                <a:schemeClr val="bg2">
                  <a:lumMod val="40000"/>
                  <a:lumOff val="60000"/>
                </a:schemeClr>
              </a:buClr>
              <a:buSzPct val="80000"/>
              <a:buFont typeface="Wingdings 3" charset="2"/>
              <a:buChar char=""/>
            </a:pPr>
            <a:r>
              <a:rPr lang="en-US" dirty="0">
                <a:solidFill>
                  <a:srgbClr val="FFFFFF"/>
                </a:solidFill>
                <a:latin typeface="Arial"/>
                <a:ea typeface="+mj-ea"/>
                <a:cs typeface="Arial"/>
              </a:rPr>
              <a:t>Debenhams also operated restaurants and cafes inside its stores</a:t>
            </a:r>
          </a:p>
          <a:p>
            <a:pPr marL="285750" indent="-285750">
              <a:spcBef>
                <a:spcPts val="1000"/>
              </a:spcBef>
              <a:buClr>
                <a:schemeClr val="bg2">
                  <a:lumMod val="40000"/>
                  <a:lumOff val="60000"/>
                </a:schemeClr>
              </a:buClr>
              <a:buSzPct val="80000"/>
              <a:buFont typeface="Wingdings 3" charset="2"/>
              <a:buChar char=""/>
            </a:pPr>
            <a:r>
              <a:rPr lang="en-US" dirty="0">
                <a:solidFill>
                  <a:srgbClr val="FFFFFF"/>
                </a:solidFill>
                <a:latin typeface="Arial"/>
                <a:ea typeface="+mj-ea"/>
                <a:cs typeface="Arial"/>
              </a:rPr>
              <a:t>eco-friendly products and practices to speak to environmentally conscious customers.</a:t>
            </a:r>
          </a:p>
          <a:p>
            <a:pPr>
              <a:spcBef>
                <a:spcPts val="1000"/>
              </a:spcBef>
              <a:buClr>
                <a:schemeClr val="bg2">
                  <a:lumMod val="40000"/>
                  <a:lumOff val="60000"/>
                </a:schemeClr>
              </a:buClr>
              <a:buSzPct val="80000"/>
              <a:buFont typeface="Wingdings 3" charset="2"/>
              <a:buChar char=""/>
            </a:pPr>
            <a:endParaRPr lang="en-US" dirty="0">
              <a:solidFill>
                <a:srgbClr val="FFFFFF"/>
              </a:solidFill>
              <a:latin typeface="Arial"/>
              <a:ea typeface="+mj-ea"/>
              <a:cs typeface="Arial"/>
            </a:endParaRPr>
          </a:p>
          <a:p>
            <a:pPr>
              <a:spcBef>
                <a:spcPts val="1000"/>
              </a:spcBef>
              <a:buClr>
                <a:schemeClr val="bg2">
                  <a:lumMod val="40000"/>
                  <a:lumOff val="60000"/>
                </a:schemeClr>
              </a:buClr>
              <a:buSzPct val="80000"/>
              <a:buFont typeface="Wingdings 3" charset="2"/>
              <a:buChar char=""/>
            </a:pPr>
            <a:endParaRPr lang="en-US" dirty="0">
              <a:solidFill>
                <a:srgbClr val="FFFFFF"/>
              </a:solidFill>
              <a:latin typeface="Arial"/>
              <a:ea typeface="+mj-ea"/>
              <a:cs typeface="Arial"/>
            </a:endParaRPr>
          </a:p>
        </p:txBody>
      </p:sp>
    </p:spTree>
    <p:extLst>
      <p:ext uri="{BB962C8B-B14F-4D97-AF65-F5344CB8AC3E}">
        <p14:creationId xmlns:p14="http://schemas.microsoft.com/office/powerpoint/2010/main" val="422284833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2" name="Rectangle 21">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E78F0-0804-B8E4-932F-EF472F397752}"/>
              </a:ext>
            </a:extLst>
          </p:cNvPr>
          <p:cNvSpPr>
            <a:spLocks noGrp="1"/>
          </p:cNvSpPr>
          <p:nvPr>
            <p:ph type="title"/>
          </p:nvPr>
        </p:nvSpPr>
        <p:spPr>
          <a:xfrm>
            <a:off x="636916" y="4854346"/>
            <a:ext cx="9149350" cy="868026"/>
          </a:xfrm>
        </p:spPr>
        <p:txBody>
          <a:bodyPr vert="horz" lIns="91440" tIns="45720" rIns="91440" bIns="45720" rtlCol="0" anchor="b">
            <a:normAutofit/>
          </a:bodyPr>
          <a:lstStyle/>
          <a:p>
            <a:pPr algn="ctr">
              <a:lnSpc>
                <a:spcPct val="90000"/>
              </a:lnSpc>
            </a:pPr>
            <a:r>
              <a:rPr lang="en-US" sz="2600" b="1" i="0" kern="1200" dirty="0">
                <a:solidFill>
                  <a:srgbClr val="EBEBEB"/>
                </a:solidFill>
                <a:latin typeface="Arial"/>
                <a:cs typeface="Arial"/>
              </a:rPr>
              <a:t> 2. How Innovation has Influenced DEBENHAMS (Positively or Negatively)</a:t>
            </a:r>
            <a:endParaRPr lang="en-US"/>
          </a:p>
        </p:txBody>
      </p:sp>
      <p:graphicFrame>
        <p:nvGraphicFramePr>
          <p:cNvPr id="5" name="Table 4">
            <a:extLst>
              <a:ext uri="{FF2B5EF4-FFF2-40B4-BE49-F238E27FC236}">
                <a16:creationId xmlns:a16="http://schemas.microsoft.com/office/drawing/2014/main" id="{BA12A03C-D365-3F17-7A0B-A472F41CF5FA}"/>
              </a:ext>
            </a:extLst>
          </p:cNvPr>
          <p:cNvGraphicFramePr>
            <a:graphicFrameLocks noGrp="1"/>
          </p:cNvGraphicFramePr>
          <p:nvPr>
            <p:extLst>
              <p:ext uri="{D42A27DB-BD31-4B8C-83A1-F6EECF244321}">
                <p14:modId xmlns:p14="http://schemas.microsoft.com/office/powerpoint/2010/main" val="955310684"/>
              </p:ext>
            </p:extLst>
          </p:nvPr>
        </p:nvGraphicFramePr>
        <p:xfrm>
          <a:off x="1465166" y="640081"/>
          <a:ext cx="7491391" cy="3291845"/>
        </p:xfrm>
        <a:graphic>
          <a:graphicData uri="http://schemas.openxmlformats.org/drawingml/2006/table">
            <a:tbl>
              <a:tblPr firstRow="1" bandRow="1">
                <a:tableStyleId>{5C22544A-7EE6-4342-B048-85BDC9FD1C3A}</a:tableStyleId>
              </a:tblPr>
              <a:tblGrid>
                <a:gridCol w="3738829">
                  <a:extLst>
                    <a:ext uri="{9D8B030D-6E8A-4147-A177-3AD203B41FA5}">
                      <a16:colId xmlns:a16="http://schemas.microsoft.com/office/drawing/2014/main" val="1445414890"/>
                    </a:ext>
                  </a:extLst>
                </a:gridCol>
                <a:gridCol w="3752562">
                  <a:extLst>
                    <a:ext uri="{9D8B030D-6E8A-4147-A177-3AD203B41FA5}">
                      <a16:colId xmlns:a16="http://schemas.microsoft.com/office/drawing/2014/main" val="1339383406"/>
                    </a:ext>
                  </a:extLst>
                </a:gridCol>
              </a:tblGrid>
              <a:tr h="278541">
                <a:tc>
                  <a:txBody>
                    <a:bodyPr/>
                    <a:lstStyle/>
                    <a:p>
                      <a:r>
                        <a:rPr lang="en-GB" sz="1200" b="1">
                          <a:latin typeface="Arial"/>
                        </a:rPr>
                        <a:t>Positively</a:t>
                      </a:r>
                    </a:p>
                  </a:txBody>
                  <a:tcPr marL="63305" marR="63305" marT="31652" marB="31652"/>
                </a:tc>
                <a:tc>
                  <a:txBody>
                    <a:bodyPr/>
                    <a:lstStyle/>
                    <a:p>
                      <a:r>
                        <a:rPr lang="en-GB" sz="1200" b="1">
                          <a:latin typeface="Arial"/>
                        </a:rPr>
                        <a:t>Negatively</a:t>
                      </a:r>
                    </a:p>
                  </a:txBody>
                  <a:tcPr marL="63305" marR="63305" marT="31652" marB="31652"/>
                </a:tc>
                <a:extLst>
                  <a:ext uri="{0D108BD9-81ED-4DB2-BD59-A6C34878D82A}">
                    <a16:rowId xmlns:a16="http://schemas.microsoft.com/office/drawing/2014/main" val="1780275935"/>
                  </a:ext>
                </a:extLst>
              </a:tr>
              <a:tr h="658369">
                <a:tc>
                  <a:txBody>
                    <a:bodyPr/>
                    <a:lstStyle/>
                    <a:p>
                      <a:pPr lvl="0">
                        <a:buNone/>
                      </a:pPr>
                      <a:r>
                        <a:rPr lang="en-GB" sz="1200" b="1" i="0" u="none" strike="noStrike" baseline="0" noProof="0">
                          <a:solidFill>
                            <a:srgbClr val="000000"/>
                          </a:solidFill>
                          <a:latin typeface="Arial"/>
                        </a:rPr>
                        <a:t>introduction of the Debenhams Beauty Club( rewarded clients )</a:t>
                      </a:r>
                    </a:p>
                  </a:txBody>
                  <a:tcPr marL="63305" marR="63305" marT="31652" marB="31652"/>
                </a:tc>
                <a:tc>
                  <a:txBody>
                    <a:bodyPr/>
                    <a:lstStyle/>
                    <a:p>
                      <a:pPr lvl="0">
                        <a:buNone/>
                      </a:pPr>
                      <a:r>
                        <a:rPr lang="en-GB" sz="1200" b="1" i="0" u="none" strike="noStrike" baseline="0" noProof="0">
                          <a:solidFill>
                            <a:srgbClr val="000000"/>
                          </a:solidFill>
                          <a:latin typeface="Arial"/>
                        </a:rPr>
                        <a:t>the key challenges the company confronted was the fast ascent of online retail goliaths like Amazon and ASOS.</a:t>
                      </a:r>
                      <a:endParaRPr lang="en-US" sz="1200">
                        <a:latin typeface="Arial"/>
                      </a:endParaRPr>
                    </a:p>
                  </a:txBody>
                  <a:tcPr marL="63305" marR="63305" marT="31652" marB="31652"/>
                </a:tc>
                <a:extLst>
                  <a:ext uri="{0D108BD9-81ED-4DB2-BD59-A6C34878D82A}">
                    <a16:rowId xmlns:a16="http://schemas.microsoft.com/office/drawing/2014/main" val="2199403689"/>
                  </a:ext>
                </a:extLst>
              </a:tr>
              <a:tr h="658369">
                <a:tc>
                  <a:txBody>
                    <a:bodyPr/>
                    <a:lstStyle/>
                    <a:p>
                      <a:pPr lvl="0">
                        <a:buNone/>
                      </a:pPr>
                      <a:r>
                        <a:rPr lang="en-GB" sz="1200" b="1" i="0" u="none" strike="noStrike" baseline="0" noProof="0">
                          <a:solidFill>
                            <a:srgbClr val="000000"/>
                          </a:solidFill>
                          <a:latin typeface="Arial"/>
                        </a:rPr>
                        <a:t>collaborations with famous designers and celebrities ( launching exclusive collections)</a:t>
                      </a:r>
                      <a:endParaRPr lang="en-US" sz="1200">
                        <a:latin typeface="Arial"/>
                      </a:endParaRPr>
                    </a:p>
                  </a:txBody>
                  <a:tcPr marL="63305" marR="63305" marT="31652" marB="31652"/>
                </a:tc>
                <a:tc>
                  <a:txBody>
                    <a:bodyPr/>
                    <a:lstStyle/>
                    <a:p>
                      <a:pPr lvl="0">
                        <a:buNone/>
                      </a:pPr>
                      <a:r>
                        <a:rPr lang="en-GB" sz="1200" b="1" i="0" u="none" strike="noStrike" baseline="0" noProof="0">
                          <a:solidFill>
                            <a:srgbClr val="000000"/>
                          </a:solidFill>
                          <a:latin typeface="Arial"/>
                        </a:rPr>
                        <a:t>Debenhams battled to stay aware of the digital innovation curve, prompting a loss of market share</a:t>
                      </a:r>
                      <a:endParaRPr lang="en-US" sz="1200">
                        <a:latin typeface="Arial"/>
                      </a:endParaRPr>
                    </a:p>
                  </a:txBody>
                  <a:tcPr marL="63305" marR="63305" marT="31652" marB="31652"/>
                </a:tc>
                <a:extLst>
                  <a:ext uri="{0D108BD9-81ED-4DB2-BD59-A6C34878D82A}">
                    <a16:rowId xmlns:a16="http://schemas.microsoft.com/office/drawing/2014/main" val="1494464045"/>
                  </a:ext>
                </a:extLst>
              </a:tr>
              <a:tr h="848283">
                <a:tc>
                  <a:txBody>
                    <a:bodyPr/>
                    <a:lstStyle/>
                    <a:p>
                      <a:pPr lvl="0">
                        <a:buNone/>
                      </a:pPr>
                      <a:r>
                        <a:rPr lang="en-GB" sz="1200" b="1" i="0" u="none" strike="noStrike" baseline="0" noProof="0">
                          <a:solidFill>
                            <a:srgbClr val="000000"/>
                          </a:solidFill>
                          <a:latin typeface="Arial"/>
                        </a:rPr>
                        <a:t>eco-friendly product lines</a:t>
                      </a:r>
                      <a:endParaRPr lang="en-US" sz="1200">
                        <a:latin typeface="Arial"/>
                      </a:endParaRPr>
                    </a:p>
                  </a:txBody>
                  <a:tcPr marL="63305" marR="63305" marT="31652" marB="31652"/>
                </a:tc>
                <a:tc>
                  <a:txBody>
                    <a:bodyPr/>
                    <a:lstStyle/>
                    <a:p>
                      <a:pPr lvl="0">
                        <a:buNone/>
                      </a:pPr>
                      <a:r>
                        <a:rPr lang="en-GB" sz="1200" b="1" i="0" u="none" strike="noStrike" baseline="0" noProof="0">
                          <a:solidFill>
                            <a:srgbClr val="000000"/>
                          </a:solidFill>
                          <a:latin typeface="Arial"/>
                        </a:rPr>
                        <a:t>the changing shopping habits of customers impacted by digital innovation represented a challenge to the traditional brick-and-mortar model.</a:t>
                      </a:r>
                      <a:endParaRPr lang="en-US" sz="1200">
                        <a:latin typeface="Arial"/>
                      </a:endParaRPr>
                    </a:p>
                  </a:txBody>
                  <a:tcPr marL="63305" marR="63305" marT="31652" marB="31652"/>
                </a:tc>
                <a:extLst>
                  <a:ext uri="{0D108BD9-81ED-4DB2-BD59-A6C34878D82A}">
                    <a16:rowId xmlns:a16="http://schemas.microsoft.com/office/drawing/2014/main" val="1985296762"/>
                  </a:ext>
                </a:extLst>
              </a:tr>
              <a:tr h="848283">
                <a:tc>
                  <a:txBody>
                    <a:bodyPr/>
                    <a:lstStyle/>
                    <a:p>
                      <a:pPr lvl="0">
                        <a:buNone/>
                      </a:pPr>
                      <a:r>
                        <a:rPr lang="en-GB" sz="1200" b="1" i="0" u="none" strike="noStrike" baseline="0" noProof="0">
                          <a:solidFill>
                            <a:srgbClr val="000000"/>
                          </a:solidFill>
                          <a:latin typeface="Arial"/>
                        </a:rPr>
                        <a:t>embraced e-commerce and introduced its online shopping platform.</a:t>
                      </a:r>
                      <a:endParaRPr lang="en-US" sz="1200">
                        <a:latin typeface="Arial"/>
                      </a:endParaRPr>
                    </a:p>
                  </a:txBody>
                  <a:tcPr marL="63305" marR="63305" marT="31652" marB="31652"/>
                </a:tc>
                <a:tc>
                  <a:txBody>
                    <a:bodyPr/>
                    <a:lstStyle/>
                    <a:p>
                      <a:pPr lvl="0">
                        <a:buNone/>
                      </a:pPr>
                      <a:r>
                        <a:rPr lang="en-GB" sz="1200" b="1" i="0" u="none" strike="noStrike" baseline="0" noProof="0">
                          <a:solidFill>
                            <a:srgbClr val="000000"/>
                          </a:solidFill>
                          <a:latin typeface="Arial"/>
                        </a:rPr>
                        <a:t>Shoppers progressively looked for the comfort of online shopping, adding to a decrease in people walking through physical Debenhams stores.</a:t>
                      </a:r>
                      <a:endParaRPr lang="en-US" sz="1200">
                        <a:latin typeface="Arial"/>
                      </a:endParaRPr>
                    </a:p>
                  </a:txBody>
                  <a:tcPr marL="63305" marR="63305" marT="31652" marB="31652"/>
                </a:tc>
                <a:extLst>
                  <a:ext uri="{0D108BD9-81ED-4DB2-BD59-A6C34878D82A}">
                    <a16:rowId xmlns:a16="http://schemas.microsoft.com/office/drawing/2014/main" val="1916177365"/>
                  </a:ext>
                </a:extLst>
              </a:tr>
            </a:tbl>
          </a:graphicData>
        </a:graphic>
      </p:graphicFrame>
    </p:spTree>
    <p:extLst>
      <p:ext uri="{BB962C8B-B14F-4D97-AF65-F5344CB8AC3E}">
        <p14:creationId xmlns:p14="http://schemas.microsoft.com/office/powerpoint/2010/main" val="47669051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5D41B-8EEF-69AE-517A-98389CF9BE8F}"/>
              </a:ext>
            </a:extLst>
          </p:cNvPr>
          <p:cNvSpPr>
            <a:spLocks noGrp="1"/>
          </p:cNvSpPr>
          <p:nvPr>
            <p:ph type="title"/>
          </p:nvPr>
        </p:nvSpPr>
        <p:spPr/>
        <p:txBody>
          <a:bodyPr/>
          <a:lstStyle/>
          <a:p>
            <a:pPr algn="ctr"/>
            <a:r>
              <a:rPr lang="en-GB" sz="2000" b="1" dirty="0">
                <a:latin typeface="Arial"/>
                <a:cs typeface="Arial"/>
              </a:rPr>
              <a:t>3. SCAMPER model applied on Debenhams </a:t>
            </a:r>
            <a:endParaRPr lang="en-GB" sz="2000" dirty="0">
              <a:latin typeface="Arial"/>
            </a:endParaRPr>
          </a:p>
        </p:txBody>
      </p:sp>
      <p:sp>
        <p:nvSpPr>
          <p:cNvPr id="5" name="TextBox 4">
            <a:extLst>
              <a:ext uri="{FF2B5EF4-FFF2-40B4-BE49-F238E27FC236}">
                <a16:creationId xmlns:a16="http://schemas.microsoft.com/office/drawing/2014/main" id="{41A29328-138E-49C4-6DB5-582BD17C0E9A}"/>
              </a:ext>
            </a:extLst>
          </p:cNvPr>
          <p:cNvSpPr txBox="1"/>
          <p:nvPr/>
        </p:nvSpPr>
        <p:spPr>
          <a:xfrm>
            <a:off x="727363" y="1974273"/>
            <a:ext cx="1129145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After applying the SCAMPER model innovation could have helped Debenhams navigate the challenges of the market like:</a:t>
            </a:r>
          </a:p>
          <a:p>
            <a:endParaRPr lang="en-GB" dirty="0">
              <a:latin typeface="Arial"/>
              <a:cs typeface="Arial"/>
            </a:endParaRPr>
          </a:p>
          <a:p>
            <a:pPr marL="285750" indent="-285750">
              <a:buFont typeface="Arial"/>
              <a:buChar char="•"/>
            </a:pPr>
            <a:r>
              <a:rPr lang="en-GB" dirty="0">
                <a:latin typeface="Arial"/>
                <a:cs typeface="Arial"/>
              </a:rPr>
              <a:t>could have backed upon the use of websites like this they would offer their products to a vast section of consumers. </a:t>
            </a:r>
          </a:p>
          <a:p>
            <a:pPr marL="285750" indent="-285750">
              <a:buFont typeface="Arial"/>
              <a:buChar char="•"/>
            </a:pPr>
            <a:r>
              <a:rPr lang="en-GB" dirty="0">
                <a:latin typeface="Arial"/>
                <a:cs typeface="Arial"/>
              </a:rPr>
              <a:t>could have reduced the outlets in its possession, that would have allowed them to enjoy a greater amount of rewards</a:t>
            </a:r>
          </a:p>
          <a:p>
            <a:pPr marL="285750" indent="-285750">
              <a:buFont typeface="Arial"/>
              <a:buChar char="•"/>
            </a:pPr>
            <a:r>
              <a:rPr lang="en-GB">
                <a:latin typeface="Arial"/>
                <a:cs typeface="Arial"/>
              </a:rPr>
              <a:t>could have tapped into eco-friendly strategies to deal with the hardships</a:t>
            </a:r>
          </a:p>
        </p:txBody>
      </p:sp>
    </p:spTree>
    <p:extLst>
      <p:ext uri="{BB962C8B-B14F-4D97-AF65-F5344CB8AC3E}">
        <p14:creationId xmlns:p14="http://schemas.microsoft.com/office/powerpoint/2010/main" val="2426787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003C4-90D2-7788-AF2D-0A2447664FBC}"/>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gn="ctr">
              <a:lnSpc>
                <a:spcPct val="90000"/>
              </a:lnSpc>
            </a:pPr>
            <a:r>
              <a:rPr lang="en-US" sz="3300" b="1" i="0" kern="1200" dirty="0">
                <a:solidFill>
                  <a:srgbClr val="EBEBEB"/>
                </a:solidFill>
                <a:latin typeface="Arial"/>
                <a:cs typeface="Arial"/>
              </a:rPr>
              <a:t>Recommendation and Conclusion</a:t>
            </a:r>
            <a:endParaRPr lang="en-US"/>
          </a:p>
        </p:txBody>
      </p:sp>
      <p:sp>
        <p:nvSpPr>
          <p:cNvPr id="1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descr="People in a store with people walking&#10;&#10;Description automatically generated">
            <a:extLst>
              <a:ext uri="{FF2B5EF4-FFF2-40B4-BE49-F238E27FC236}">
                <a16:creationId xmlns:a16="http://schemas.microsoft.com/office/drawing/2014/main" id="{44A0A047-8460-BCB0-50C8-667C7E5C4C14}"/>
              </a:ext>
            </a:extLst>
          </p:cNvPr>
          <p:cNvPicPr>
            <a:picLocks noChangeAspect="1"/>
          </p:cNvPicPr>
          <p:nvPr/>
        </p:nvPicPr>
        <p:blipFill>
          <a:blip r:embed="rId2"/>
          <a:stretch>
            <a:fillRect/>
          </a:stretch>
        </p:blipFill>
        <p:spPr>
          <a:xfrm>
            <a:off x="6093992" y="1558741"/>
            <a:ext cx="5449889" cy="3740514"/>
          </a:xfrm>
          <a:prstGeom prst="rect">
            <a:avLst/>
          </a:prstGeom>
          <a:effectLst/>
        </p:spPr>
      </p:pic>
      <p:sp>
        <p:nvSpPr>
          <p:cNvPr id="16" name="Rectangle 15">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F27D6E0F-9D56-7EE5-5325-15F989534F4A}"/>
              </a:ext>
            </a:extLst>
          </p:cNvPr>
          <p:cNvSpPr txBox="1"/>
          <p:nvPr/>
        </p:nvSpPr>
        <p:spPr>
          <a:xfrm>
            <a:off x="232213" y="2069307"/>
            <a:ext cx="5095195" cy="415451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bg2">
                  <a:lumMod val="40000"/>
                  <a:lumOff val="60000"/>
                </a:schemeClr>
              </a:buClr>
              <a:buSzPct val="80000"/>
            </a:pPr>
            <a:r>
              <a:rPr lang="en-US" sz="1600" dirty="0">
                <a:solidFill>
                  <a:srgbClr val="EBEBEB"/>
                </a:solidFill>
                <a:latin typeface="Arial"/>
                <a:ea typeface="+mj-ea"/>
                <a:cs typeface="Arial"/>
              </a:rPr>
              <a:t>Recommendation</a:t>
            </a:r>
            <a:endParaRPr lang="en-US">
              <a:ea typeface="+mj-ea"/>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solidFill>
                  <a:srgbClr val="EBEBEB"/>
                </a:solidFill>
                <a:latin typeface="Arial"/>
                <a:ea typeface="+mj-ea"/>
                <a:cs typeface="Arial"/>
              </a:rPr>
              <a:t>Debenhams should have reduced the number of concrete outlets,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solidFill>
                  <a:srgbClr val="EBEBEB"/>
                </a:solidFill>
                <a:latin typeface="Arial"/>
                <a:ea typeface="+mj-ea"/>
                <a:cs typeface="Arial"/>
              </a:rPr>
              <a:t>they could have rented out the poorly performing store;</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solidFill>
                  <a:srgbClr val="EBEBEB"/>
                </a:solidFill>
                <a:latin typeface="Arial"/>
                <a:ea typeface="+mj-ea"/>
                <a:cs typeface="Arial"/>
              </a:rPr>
              <a:t>Debenhams should have stressed using websites to offer their products to a bigger section of consumers.</a:t>
            </a:r>
          </a:p>
          <a:p>
            <a:pPr>
              <a:lnSpc>
                <a:spcPct val="90000"/>
              </a:lnSpc>
              <a:spcBef>
                <a:spcPts val="1000"/>
              </a:spcBef>
              <a:buClr>
                <a:schemeClr val="bg2">
                  <a:lumMod val="40000"/>
                  <a:lumOff val="60000"/>
                </a:schemeClr>
              </a:buClr>
              <a:buSzPct val="80000"/>
            </a:pPr>
            <a:r>
              <a:rPr lang="en-US" sz="1600" dirty="0">
                <a:solidFill>
                  <a:srgbClr val="EBEBEB"/>
                </a:solidFill>
                <a:latin typeface="Arial"/>
                <a:ea typeface="+mj-ea"/>
                <a:cs typeface="Arial"/>
              </a:rPr>
              <a:t>As a conclusion, even if Debenhams has offered many products and services, they should have focus more on the innovation in </a:t>
            </a:r>
            <a:r>
              <a:rPr lang="en-US" sz="1600">
                <a:solidFill>
                  <a:srgbClr val="EBEBEB"/>
                </a:solidFill>
                <a:latin typeface="Arial"/>
                <a:ea typeface="+mj-ea"/>
                <a:cs typeface="Arial"/>
              </a:rPr>
              <a:t>the digital retail space.</a:t>
            </a:r>
          </a:p>
          <a:p>
            <a:pPr>
              <a:lnSpc>
                <a:spcPct val="90000"/>
              </a:lnSpc>
              <a:spcBef>
                <a:spcPts val="1000"/>
              </a:spcBef>
            </a:pPr>
            <a:r>
              <a:rPr lang="en-US" sz="1600" dirty="0">
                <a:solidFill>
                  <a:srgbClr val="EBEBEB"/>
                </a:solidFill>
                <a:latin typeface="Arial"/>
                <a:ea typeface="+mj-ea"/>
                <a:cs typeface="Arial"/>
              </a:rPr>
              <a:t>Debenhams should have eliminate the excessive number of stores, like this they would have reduced the cost and used the founds for other purposes, like bringing in extra rewards for example.</a:t>
            </a:r>
            <a:endParaRPr lang="en-US">
              <a:ea typeface="+mj-ea"/>
            </a:endParaRPr>
          </a:p>
        </p:txBody>
      </p:sp>
    </p:spTree>
    <p:extLst>
      <p:ext uri="{BB962C8B-B14F-4D97-AF65-F5344CB8AC3E}">
        <p14:creationId xmlns:p14="http://schemas.microsoft.com/office/powerpoint/2010/main" val="300658275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thank you note&#10;&#10;Description automatically generated">
            <a:extLst>
              <a:ext uri="{FF2B5EF4-FFF2-40B4-BE49-F238E27FC236}">
                <a16:creationId xmlns:a16="http://schemas.microsoft.com/office/drawing/2014/main" id="{18176F4A-E8A6-8698-C181-F294A44C48A7}"/>
              </a:ext>
            </a:extLst>
          </p:cNvPr>
          <p:cNvPicPr>
            <a:picLocks noChangeAspect="1"/>
          </p:cNvPicPr>
          <p:nvPr/>
        </p:nvPicPr>
        <p:blipFill>
          <a:blip r:embed="rId2"/>
          <a:stretch>
            <a:fillRect/>
          </a:stretch>
        </p:blipFill>
        <p:spPr>
          <a:xfrm>
            <a:off x="1814080" y="698356"/>
            <a:ext cx="7890595" cy="5461288"/>
          </a:xfrm>
          <a:prstGeom prst="rect">
            <a:avLst/>
          </a:prstGeom>
        </p:spPr>
      </p:pic>
    </p:spTree>
    <p:extLst>
      <p:ext uri="{BB962C8B-B14F-4D97-AF65-F5344CB8AC3E}">
        <p14:creationId xmlns:p14="http://schemas.microsoft.com/office/powerpoint/2010/main" val="17579774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43</TotalTime>
  <Words>133</Words>
  <Application>Microsoft Office PowerPoint</Application>
  <PresentationFormat>Widescreen</PresentationFormat>
  <Paragraphs>6</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 A Case Study on Product, Innovation, and Navigating Market Challenges </vt:lpstr>
      <vt:lpstr>1. The Products that the DEBENHAMS Offers. 2. How Innovation has Influenced DEBENHAMS (Positively or Negatively) 3. SCAMPER model applied on Debenhams Recommendation and Conclusion </vt:lpstr>
      <vt:lpstr>The Products that the DEBENHAMS Offers.</vt:lpstr>
      <vt:lpstr> 2. How Innovation has Influenced DEBENHAMS (Positively or Negatively)</vt:lpstr>
      <vt:lpstr>3. SCAMPER model applied on Debenhams </vt:lpstr>
      <vt:lpstr>Recommendation and 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Debenhams:  A Case Study on Product, Innovation, and Navigating Market Challenges </dc:title>
  <dc:creator>Florica Sorina Bratu (2109991)</dc:creator>
  <cp:lastModifiedBy>Florica Sorina Bratu (2109991)</cp:lastModifiedBy>
  <cp:revision>330</cp:revision>
  <dcterms:created xsi:type="dcterms:W3CDTF">2023-11-10T18:35:04Z</dcterms:created>
  <dcterms:modified xsi:type="dcterms:W3CDTF">2023-11-13T12:15:07Z</dcterms:modified>
</cp:coreProperties>
</file>