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0691813" cy="755967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44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l Catalin Butoi" userId="44f5208ae284a528" providerId="LiveId" clId="{7436C009-F452-4598-8CF6-AC9D3BEDF221}"/>
    <pc:docChg chg="undo custSel modSld">
      <pc:chgData name="Mihail Catalin Butoi" userId="44f5208ae284a528" providerId="LiveId" clId="{7436C009-F452-4598-8CF6-AC9D3BEDF221}" dt="2026-06-13T00:00:56.455" v="196" actId="1076"/>
      <pc:docMkLst>
        <pc:docMk/>
      </pc:docMkLst>
      <pc:sldChg chg="delSp modSp mod">
        <pc:chgData name="Mihail Catalin Butoi" userId="44f5208ae284a528" providerId="LiveId" clId="{7436C009-F452-4598-8CF6-AC9D3BEDF221}" dt="2026-06-13T00:00:56.455" v="196" actId="1076"/>
        <pc:sldMkLst>
          <pc:docMk/>
          <pc:sldMk cId="0" sldId="256"/>
        </pc:sldMkLst>
        <pc:spChg chg="mod">
          <ac:chgData name="Mihail Catalin Butoi" userId="44f5208ae284a528" providerId="LiveId" clId="{7436C009-F452-4598-8CF6-AC9D3BEDF221}" dt="2026-06-12T21:40:05.601" v="185" actId="122"/>
          <ac:spMkLst>
            <pc:docMk/>
            <pc:sldMk cId="0" sldId="256"/>
            <ac:spMk id="5" creationId="{D3CA5A35-CE95-07DB-F240-8A39ED03D95B}"/>
          </ac:spMkLst>
        </pc:spChg>
        <pc:spChg chg="mod">
          <ac:chgData name="Mihail Catalin Butoi" userId="44f5208ae284a528" providerId="LiveId" clId="{7436C009-F452-4598-8CF6-AC9D3BEDF221}" dt="2026-06-12T21:30:55.387" v="40" actId="20577"/>
          <ac:spMkLst>
            <pc:docMk/>
            <pc:sldMk cId="0" sldId="256"/>
            <ac:spMk id="6" creationId="{9B572D5B-9C3F-F057-D336-0A0C2858DFB5}"/>
          </ac:spMkLst>
        </pc:spChg>
        <pc:spChg chg="mod">
          <ac:chgData name="Mihail Catalin Butoi" userId="44f5208ae284a528" providerId="LiveId" clId="{7436C009-F452-4598-8CF6-AC9D3BEDF221}" dt="2026-06-12T21:39:29.427" v="182" actId="2711"/>
          <ac:spMkLst>
            <pc:docMk/>
            <pc:sldMk cId="0" sldId="256"/>
            <ac:spMk id="7" creationId="{62A49E80-5284-09D1-F733-4FADD4898E0A}"/>
          </ac:spMkLst>
        </pc:spChg>
        <pc:spChg chg="mod">
          <ac:chgData name="Mihail Catalin Butoi" userId="44f5208ae284a528" providerId="LiveId" clId="{7436C009-F452-4598-8CF6-AC9D3BEDF221}" dt="2026-06-12T21:40:37.180" v="187" actId="404"/>
          <ac:spMkLst>
            <pc:docMk/>
            <pc:sldMk cId="0" sldId="256"/>
            <ac:spMk id="8" creationId="{C5FE7D3B-E072-678A-A3D8-5B9D8D3D91D3}"/>
          </ac:spMkLst>
        </pc:spChg>
        <pc:spChg chg="mod">
          <ac:chgData name="Mihail Catalin Butoi" userId="44f5208ae284a528" providerId="LiveId" clId="{7436C009-F452-4598-8CF6-AC9D3BEDF221}" dt="2026-06-12T21:37:13.092" v="175" actId="14100"/>
          <ac:spMkLst>
            <pc:docMk/>
            <pc:sldMk cId="0" sldId="256"/>
            <ac:spMk id="10" creationId="{9D9BA1F7-46E1-F0C4-FC21-6A7B636A6429}"/>
          </ac:spMkLst>
        </pc:spChg>
        <pc:spChg chg="mod">
          <ac:chgData name="Mihail Catalin Butoi" userId="44f5208ae284a528" providerId="LiveId" clId="{7436C009-F452-4598-8CF6-AC9D3BEDF221}" dt="2026-06-12T21:41:53.814" v="194" actId="2711"/>
          <ac:spMkLst>
            <pc:docMk/>
            <pc:sldMk cId="0" sldId="256"/>
            <ac:spMk id="11" creationId="{8B5120CB-204D-A5D3-3C75-FE7C50C4B944}"/>
          </ac:spMkLst>
        </pc:spChg>
        <pc:spChg chg="mod">
          <ac:chgData name="Mihail Catalin Butoi" userId="44f5208ae284a528" providerId="LiveId" clId="{7436C009-F452-4598-8CF6-AC9D3BEDF221}" dt="2026-06-12T21:41:58.282" v="195" actId="20577"/>
          <ac:spMkLst>
            <pc:docMk/>
            <pc:sldMk cId="0" sldId="256"/>
            <ac:spMk id="12" creationId="{C72F758E-FB5E-D043-A6E2-1D80A63E2105}"/>
          </ac:spMkLst>
        </pc:spChg>
        <pc:spChg chg="mod">
          <ac:chgData name="Mihail Catalin Butoi" userId="44f5208ae284a528" providerId="LiveId" clId="{7436C009-F452-4598-8CF6-AC9D3BEDF221}" dt="2026-06-12T21:41:06.149" v="190" actId="20577"/>
          <ac:spMkLst>
            <pc:docMk/>
            <pc:sldMk cId="0" sldId="256"/>
            <ac:spMk id="15" creationId="{8EAA74C4-899A-0341-3032-0BAF63D994A4}"/>
          </ac:spMkLst>
        </pc:spChg>
        <pc:picChg chg="mod">
          <ac:chgData name="Mihail Catalin Butoi" userId="44f5208ae284a528" providerId="LiveId" clId="{7436C009-F452-4598-8CF6-AC9D3BEDF221}" dt="2026-06-13T00:00:56.455" v="196" actId="1076"/>
          <ac:picMkLst>
            <pc:docMk/>
            <pc:sldMk cId="0" sldId="256"/>
            <ac:picMk id="9" creationId="{7C8378B4-8A77-DCAB-9DC8-32CC5308921A}"/>
          </ac:picMkLst>
        </pc:picChg>
        <pc:picChg chg="mod">
          <ac:chgData name="Mihail Catalin Butoi" userId="44f5208ae284a528" providerId="LiveId" clId="{7436C009-F452-4598-8CF6-AC9D3BEDF221}" dt="2026-06-12T21:37:16.319" v="176" actId="14100"/>
          <ac:picMkLst>
            <pc:docMk/>
            <pc:sldMk cId="0" sldId="256"/>
            <ac:picMk id="13" creationId="{8FF8C773-CE00-914F-28B3-6E73763FC1CF}"/>
          </ac:picMkLst>
        </pc:picChg>
        <pc:picChg chg="mod">
          <ac:chgData name="Mihail Catalin Butoi" userId="44f5208ae284a528" providerId="LiveId" clId="{7436C009-F452-4598-8CF6-AC9D3BEDF221}" dt="2026-06-12T21:37:45.520" v="180" actId="14100"/>
          <ac:picMkLst>
            <pc:docMk/>
            <pc:sldMk cId="0" sldId="256"/>
            <ac:picMk id="14" creationId="{8FCAA747-4686-2830-74FA-3CB0C78569A8}"/>
          </ac:picMkLst>
        </pc:picChg>
        <pc:picChg chg="del">
          <ac:chgData name="Mihail Catalin Butoi" userId="44f5208ae284a528" providerId="LiveId" clId="{7436C009-F452-4598-8CF6-AC9D3BEDF221}" dt="2026-06-12T21:27:21.074" v="0" actId="21"/>
          <ac:picMkLst>
            <pc:docMk/>
            <pc:sldMk cId="0" sldId="256"/>
            <ac:picMk id="16" creationId="{4E6DFA70-4CBC-0368-A198-EE166D93CB0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C4BEA-0E46-CBDC-8B63-A2B0E80A059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937887" y="4920761"/>
            <a:ext cx="8018858" cy="1316882"/>
          </a:xfrm>
        </p:spPr>
        <p:txBody>
          <a:bodyPr wrap="none" anchor="t"/>
          <a:lstStyle>
            <a:lvl1pPr algn="r">
              <a:defRPr sz="7937" spc="-248">
                <a:effectLst>
                  <a:outerShdw blurRad="457200" dist="342900" dir="54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7A4612-D31D-7AA4-AB57-E7D1606DF50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937887" y="4221729"/>
            <a:ext cx="8018858" cy="681804"/>
          </a:xfrm>
        </p:spPr>
        <p:txBody>
          <a:bodyPr anchor="b"/>
          <a:lstStyle>
            <a:lvl1pPr marL="0" indent="0" algn="r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9421F5C4-2B4F-F912-67DD-332437CC9C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3F1833-01BB-4CB1-9B23-A19911A19056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63685E65-F0A7-B525-703B-FD31B417F8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F3AFF3A5-5972-C332-B52C-7FC2B4A9BE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EC58C7-298D-4B65-8F2E-42FB183C648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91477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AFE44-4955-E520-D49A-BA64EE0A787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06E2D-6AEA-521A-FAB3-D9F76D5F679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FA4E6-380D-69B4-CEFF-397604E896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B026C-3708-46FF-829E-C54292C47433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E4103-802C-5C9F-FE9C-5B23786BBC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02D59-BB2D-5737-413A-B770FDA73E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1ABE89-C7BF-403D-9DA3-BBD25972495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751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6212C-46E9-D54D-7832-1EAEBF35DF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9387" y="4920761"/>
            <a:ext cx="8018858" cy="1316882"/>
          </a:xfrm>
        </p:spPr>
        <p:txBody>
          <a:bodyPr wrap="none" anchor="t"/>
          <a:lstStyle>
            <a:lvl1pPr>
              <a:defRPr sz="7937" spc="-248">
                <a:effectLst>
                  <a:outerShdw blurRad="457200" dist="342900" dir="54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B66D03-6290-5FD9-DCAC-3B220932D4E8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749387" y="4221729"/>
            <a:ext cx="8018858" cy="681035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2EAB5A-52A6-DA16-EC99-6B0EA59747F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61901C-4129-4405-9425-1018A940B2A7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722FA3-51F2-E7F9-DD68-015493A748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0C0A0C-BDA8-E39C-0ED6-C5DD2E5590D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FCB1D2-F0CD-4DE2-98DF-54DD8A41FDA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801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5B805-8443-D2F6-184F-CDBC225E4CB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5AE87-F15C-AD18-A30D-13C5167E962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82184" y="2012411"/>
            <a:ext cx="4406877" cy="47965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847384-9641-530E-FFBD-A1A398C0C76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542205" y="2012411"/>
            <a:ext cx="4414549" cy="47965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CB1494-D096-9587-2487-66FD793261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5CE464-AD54-4582-8DE7-00C0EC098249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517DA8-5397-27C6-7545-4E349E64B9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B07CF9-9423-3960-0E52-AB62DC78D7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6B48B0-B408-4B45-9450-C8592873FD6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978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0863A-5262-D340-4368-B4DF105C99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6457" y="402482"/>
            <a:ext cx="9221687" cy="146118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1C10F8-20AB-C59F-3ADF-629C20F11B9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82184" y="1853168"/>
            <a:ext cx="4406877" cy="908209"/>
          </a:xfrm>
        </p:spPr>
        <p:txBody>
          <a:bodyPr anchor="b"/>
          <a:lstStyle>
            <a:lvl1pPr marL="0" indent="0">
              <a:buNone/>
              <a:defRPr sz="2205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711775-C20B-436F-7039-DDEC7BD4C53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982184" y="2761378"/>
            <a:ext cx="4406877" cy="406157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CAF7EF-120E-464E-CB83-606F327BD8B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542205" y="1853168"/>
            <a:ext cx="4415939" cy="908209"/>
          </a:xfrm>
        </p:spPr>
        <p:txBody>
          <a:bodyPr anchor="b"/>
          <a:lstStyle>
            <a:lvl1pPr marL="0" indent="0">
              <a:buNone/>
              <a:defRPr sz="2205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7D2FF3-09C9-D04C-E60D-0A2A1A4CCE8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542205" y="2761378"/>
            <a:ext cx="4415939" cy="406157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3FA7F9-0A3A-8F26-2F22-A61B597F1D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DD06BD-6F12-4857-85D9-8108E07D29D4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54159D-1931-F419-526A-4C1ABFA6A7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2F3A75-4765-3DE4-9CE1-50EB5C6B95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E2452C-3AE2-44AD-A80F-B17F45B4BBC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451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8426C-E2AA-9DA4-703E-99F2EED0A3D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0F50F-F300-811E-C7A1-CC3BE67DEDA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6CB376-96B3-4809-AC78-56E516588177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4F5DD2-80FB-8BF3-C390-D87581B599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CCE831-7811-1295-67E7-4116DF3DCF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622715-FFA0-40AB-B5EF-5AC4DA8AB22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88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C6987A-16B0-76F0-0A5C-D4DFC06444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9A82FF-4AA5-43B4-B3B6-E00B4ABFE307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EFDB2A-8080-E9F0-060C-3806A27DE3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8950C0-1485-893A-E602-0D9E028C32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C1785F-6A49-4008-B8F9-59CB5E5F64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148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81D19-0C08-E546-22E8-11C149E790A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6457" y="503980"/>
            <a:ext cx="3448385" cy="1763923"/>
          </a:xfrm>
        </p:spPr>
        <p:txBody>
          <a:bodyPr anchor="b"/>
          <a:lstStyle>
            <a:lvl1pPr>
              <a:defRPr sz="2646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B5127-971D-BB83-3312-47E111A546C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45409" y="1088456"/>
            <a:ext cx="5412726" cy="537226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AA052B-780E-1A81-7E20-F63F77DE489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82184" y="2267904"/>
            <a:ext cx="3202658" cy="4201567"/>
          </a:xfrm>
        </p:spPr>
        <p:txBody>
          <a:bodyPr/>
          <a:lstStyle>
            <a:lvl1pPr marL="0" indent="0">
              <a:buNone/>
              <a:defRPr sz="1543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04D7FE-E80B-319E-B116-2288A10147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EBB343-D316-40BF-AB55-D9073103196F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88D025-A66D-0884-FB14-F5AD603A8A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51E3B9-7AF6-80F7-826C-224F9890A2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FDF917-8C32-425A-A5E5-A82B5FD9A31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635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47A04-647F-F57B-EA3A-04A806EA03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6457" y="503980"/>
            <a:ext cx="3448385" cy="1763923"/>
          </a:xfrm>
        </p:spPr>
        <p:txBody>
          <a:bodyPr anchor="b"/>
          <a:lstStyle>
            <a:lvl1pPr>
              <a:defRPr sz="2646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5DFEED-DDC4-9D4B-9138-A83AF939FE7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545409" y="1088456"/>
            <a:ext cx="5412726" cy="537226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62A62A-6A09-7F07-1B1B-63E326D4B94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82184" y="2267904"/>
            <a:ext cx="3202658" cy="4201567"/>
          </a:xfrm>
        </p:spPr>
        <p:txBody>
          <a:bodyPr/>
          <a:lstStyle>
            <a:lvl1pPr marL="0" indent="0">
              <a:buNone/>
              <a:defRPr sz="1543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7AE8A6-5A0B-C70E-48BD-9CD7F0AA84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D49B8B-2E5B-4200-932A-A18E43D933B2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ABC6A9-BB30-BC51-C633-9A16979E3A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2B82A3-EA36-E7DF-DE5E-26B38F94ED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78EEBD-F5FB-4D37-BE0E-492B78308F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828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A2ACC-6A94-F0F9-480B-C033065578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6457" y="4813986"/>
            <a:ext cx="9221687" cy="903189"/>
          </a:xfrm>
        </p:spPr>
        <p:txBody>
          <a:bodyPr anchor="b"/>
          <a:lstStyle>
            <a:lvl1pPr>
              <a:defRPr sz="2646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FE1565-61FE-56E9-74CD-8DF7FAA409D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36457" y="1088456"/>
            <a:ext cx="9221687" cy="372553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88A4A1-DA8E-333B-CB2E-EA9D806BE8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6457" y="5717176"/>
            <a:ext cx="9220297" cy="752295"/>
          </a:xfrm>
        </p:spPr>
        <p:txBody>
          <a:bodyPr/>
          <a:lstStyle>
            <a:lvl1pPr marL="0" indent="0">
              <a:buNone/>
              <a:defRPr sz="1323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F14C45-D71C-E87E-7496-857EA22B2F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8E654F-3B44-49D5-8EE8-CDF6DF0DA7C6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DABE7C-5614-4A36-A461-90B14339CC7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B53286-6BBB-7B93-BBB4-912D755902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C46440-8DEE-4CAD-BD7C-02D1699FF5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859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2D1A5-D70E-F9A1-59FF-C607422235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6457" y="402482"/>
            <a:ext cx="9221687" cy="3895956"/>
          </a:xfrm>
        </p:spPr>
        <p:txBody>
          <a:bodyPr/>
          <a:lstStyle>
            <a:lvl1pPr>
              <a:defRPr sz="2646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E1D5A41-026E-7D89-4088-8EFD3F3AE73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6457" y="4948732"/>
            <a:ext cx="9220297" cy="1655484"/>
          </a:xfrm>
        </p:spPr>
        <p:txBody>
          <a:bodyPr anchor="ctr"/>
          <a:lstStyle>
            <a:lvl1pPr marL="0" indent="0">
              <a:buNone/>
              <a:defRPr sz="1323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76D1D91-CC1E-F241-80C2-9576550CC3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EF2E93-71C5-45C0-8D5E-A204D7056606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5EB4501E-61F2-5EED-ACB9-09A88F74A7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DBAB9B0-B0EF-02EA-085C-663CBF58CA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DA717D-E107-4424-8FC4-B93E9921E69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3170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87140-C297-EF46-AD6A-BD84DF6E8A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68263" y="402482"/>
            <a:ext cx="8158075" cy="3299118"/>
          </a:xfrm>
        </p:spPr>
        <p:txBody>
          <a:bodyPr/>
          <a:lstStyle>
            <a:lvl1pPr>
              <a:defRPr sz="3638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C15CB75F-8B46-917B-3739-C7FE7145FCD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08924" y="3709903"/>
            <a:ext cx="7675354" cy="605131"/>
          </a:xfrm>
        </p:spPr>
        <p:txBody>
          <a:bodyPr/>
          <a:lstStyle>
            <a:lvl1pPr marL="0" indent="0">
              <a:buNone/>
              <a:defRPr sz="1157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D3E574-A0DF-07CD-BC01-4EB2BBA909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5058" y="4962320"/>
            <a:ext cx="9218907" cy="1641896"/>
          </a:xfrm>
        </p:spPr>
        <p:txBody>
          <a:bodyPr anchor="ctr"/>
          <a:lstStyle>
            <a:lvl1pPr marL="0" indent="0">
              <a:buNone/>
              <a:defRPr sz="1323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722623-F025-926C-4B8D-89152D00EF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9E682A-F08E-4D6D-9E28-F78EA30B06B9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79E36-28C7-5B01-92FC-882AEE1660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8DC2F-54E2-6D0F-8A64-177D3A5EBB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4CCFC7-FF66-4588-89B8-C93D07B22C24}" type="slidenum">
              <a:t>‹#›</a:t>
            </a:fld>
            <a:endParaRPr lang="en-GB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F0D446AC-C71C-C7B9-467A-EB3CEA4C2FCA}"/>
              </a:ext>
            </a:extLst>
          </p:cNvPr>
          <p:cNvSpPr txBox="1"/>
          <p:nvPr/>
        </p:nvSpPr>
        <p:spPr>
          <a:xfrm>
            <a:off x="974329" y="867326"/>
            <a:ext cx="534594" cy="64460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75593" tIns="37801" rIns="75593" bIns="37801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6614" b="0" i="0" u="none" strike="noStrike" kern="1200" cap="all" spc="0" baseline="0">
                <a:solidFill>
                  <a:srgbClr val="FFFFFF"/>
                </a:solidFill>
                <a:uFillTx/>
                <a:latin typeface="Corbel"/>
              </a:rPr>
              <a:t>“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6B34FA61-5952-58C8-6DE4-7E9B014D3F3B}"/>
              </a:ext>
            </a:extLst>
          </p:cNvPr>
          <p:cNvSpPr txBox="1"/>
          <p:nvPr/>
        </p:nvSpPr>
        <p:spPr>
          <a:xfrm>
            <a:off x="9153473" y="3023865"/>
            <a:ext cx="534594" cy="64460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75593" tIns="37801" rIns="75593" bIns="37801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6614" b="0" i="0" u="none" strike="noStrike" kern="1200" cap="all" spc="0" baseline="0">
                <a:solidFill>
                  <a:srgbClr val="FFFFFF"/>
                </a:solidFill>
                <a:uFillTx/>
                <a:latin typeface="Corbe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8289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E09FB-54D7-02B8-ECC1-3721A7E98C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6457" y="2565047"/>
            <a:ext cx="9221687" cy="2768830"/>
          </a:xfrm>
        </p:spPr>
        <p:txBody>
          <a:bodyPr anchor="b"/>
          <a:lstStyle>
            <a:lvl1pPr>
              <a:defRPr sz="4464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7D73B431-4C4B-5018-D728-984C8338913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6457" y="5346862"/>
            <a:ext cx="9220297" cy="1257345"/>
          </a:xfrm>
        </p:spPr>
        <p:txBody>
          <a:bodyPr/>
          <a:lstStyle>
            <a:lvl1pPr marL="0" indent="0">
              <a:buNone/>
              <a:defRPr sz="1323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B63720B8-B37A-84FB-BC4C-BA5F856B4D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F386B8-BEC9-423D-9739-16C0D8C7DFD3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1443CC0-1825-E132-0C0F-5BD7F9ED20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1878B3F9-296C-0BF9-55F7-C303B5421A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774C79-57B5-4A78-A170-2C74036E7B5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3866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D60AC-4318-FC57-8187-4F41992C29E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13D197-93E7-E9AF-3E2C-A26132AF2DE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72736" y="2078906"/>
            <a:ext cx="2584268" cy="635224"/>
          </a:xfrm>
        </p:spPr>
        <p:txBody>
          <a:bodyPr anchor="b">
            <a:noAutofit/>
          </a:bodyPr>
          <a:lstStyle>
            <a:lvl1pPr marL="0" indent="0">
              <a:buNone/>
              <a:defRPr sz="1984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ABA403-463B-6B74-15E3-B4021F3D031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89844" y="2834877"/>
            <a:ext cx="2567150" cy="3956581"/>
          </a:xfrm>
        </p:spPr>
        <p:txBody>
          <a:bodyPr/>
          <a:lstStyle>
            <a:lvl1pPr marL="0" indent="0">
              <a:buNone/>
              <a:defRPr sz="1157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4F067F-3FAC-A3EC-91DF-C9B7CD8C149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23460" y="2078906"/>
            <a:ext cx="2574950" cy="635224"/>
          </a:xfrm>
        </p:spPr>
        <p:txBody>
          <a:bodyPr anchor="b">
            <a:noAutofit/>
          </a:bodyPr>
          <a:lstStyle>
            <a:lvl1pPr marL="0" indent="0">
              <a:buNone/>
              <a:defRPr sz="1984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8DED689A-B1F2-A646-EEB7-18E93219519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14197" y="2834877"/>
            <a:ext cx="2584204" cy="3956581"/>
          </a:xfrm>
        </p:spPr>
        <p:txBody>
          <a:bodyPr/>
          <a:lstStyle>
            <a:lvl1pPr marL="0" indent="0">
              <a:buNone/>
              <a:defRPr sz="1157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2CA5240E-8893-D863-C4F0-564DF22371E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65699" y="2078906"/>
            <a:ext cx="2571329" cy="635224"/>
          </a:xfrm>
        </p:spPr>
        <p:txBody>
          <a:bodyPr anchor="b">
            <a:noAutofit/>
          </a:bodyPr>
          <a:lstStyle>
            <a:lvl1pPr marL="0" indent="0">
              <a:buNone/>
              <a:defRPr sz="1984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79C70A7C-19AA-8EFE-03BA-C990E159A07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65699" y="2834877"/>
            <a:ext cx="2571329" cy="3956581"/>
          </a:xfrm>
        </p:spPr>
        <p:txBody>
          <a:bodyPr/>
          <a:lstStyle>
            <a:lvl1pPr marL="0" indent="0">
              <a:buNone/>
              <a:defRPr sz="1157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64E2ADA3-6379-851E-7B80-5107919A0E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1CC123-2665-4B59-90E4-191D0042207B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F99FAD70-8463-E51B-1315-E0BB75A5D3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0F3759F6-4A92-C19E-DF1D-E4ADC731E2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42A901-EC27-40BC-9FAC-4F59B670FB6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8703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644D2-6070-4B93-F993-AAB967B0E3C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B092C-C410-FAD1-EB30-4C07A84C869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8173" y="4737204"/>
            <a:ext cx="2578287" cy="635224"/>
          </a:xfrm>
        </p:spPr>
        <p:txBody>
          <a:bodyPr anchor="b">
            <a:noAutofit/>
          </a:bodyPr>
          <a:lstStyle>
            <a:lvl1pPr marL="0" indent="0">
              <a:buNone/>
              <a:defRPr sz="1984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591EF4BB-4438-BABF-7EA2-805D75DD222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68173" y="2487213"/>
            <a:ext cx="2578287" cy="1679926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323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FACBAE7A-7E8E-B6F7-E21E-B6A539DE437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68173" y="5372429"/>
            <a:ext cx="2578287" cy="726637"/>
          </a:xfrm>
        </p:spPr>
        <p:txBody>
          <a:bodyPr/>
          <a:lstStyle>
            <a:lvl1pPr marL="0" indent="0">
              <a:buNone/>
              <a:defRPr sz="1157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A248600-6F85-F185-4C19-5C3C664568C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06800" y="4737204"/>
            <a:ext cx="2569930" cy="635224"/>
          </a:xfrm>
        </p:spPr>
        <p:txBody>
          <a:bodyPr anchor="b">
            <a:noAutofit/>
          </a:bodyPr>
          <a:lstStyle>
            <a:lvl1pPr marL="0" indent="0">
              <a:buNone/>
              <a:defRPr sz="1984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8757D111-B4E8-652B-C805-A4BC85AA74D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006800" y="2487213"/>
            <a:ext cx="2569930" cy="1679926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323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7397A667-A4D8-FC42-6A01-45777B1F305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05611" y="5372420"/>
            <a:ext cx="2573341" cy="726637"/>
          </a:xfrm>
        </p:spPr>
        <p:txBody>
          <a:bodyPr/>
          <a:lstStyle>
            <a:lvl1pPr marL="0" indent="0">
              <a:buNone/>
              <a:defRPr sz="1157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BC0B9E11-F01A-861D-9DE4-89DD7E33B9C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4027" y="4737204"/>
            <a:ext cx="2571329" cy="635224"/>
          </a:xfrm>
        </p:spPr>
        <p:txBody>
          <a:bodyPr anchor="b">
            <a:noAutofit/>
          </a:bodyPr>
          <a:lstStyle>
            <a:lvl1pPr marL="0" indent="0">
              <a:buNone/>
              <a:defRPr sz="1984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0C4E3D17-E374-FC37-6D79-7F87E4E96EE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44027" y="2487213"/>
            <a:ext cx="2571329" cy="1679926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323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E0D075C-2C26-FC36-28E1-8490E08BC6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43918" y="5372420"/>
            <a:ext cx="2574730" cy="726637"/>
          </a:xfrm>
        </p:spPr>
        <p:txBody>
          <a:bodyPr/>
          <a:lstStyle>
            <a:lvl1pPr marL="0" indent="0">
              <a:buNone/>
              <a:defRPr sz="1157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19CBE3DA-3A07-E9B7-9823-36243775A7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6757D8-4E4A-4157-AB7B-D566284B27BC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7D404229-A3E8-379D-7417-44471BAC15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2098CD3A-5CA0-72D2-41EF-FB30011E80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63155C-891D-4A75-9B11-86DE0EEFBDC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708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F954A-B110-B27C-FDC9-80932526F7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F08307-DF9C-D8E1-2768-82A1E358163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76D4AF-5709-8AD9-5BD4-4CC84D3380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19E7C6-DB35-4566-881F-5FC356EC68D3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7E54D-46EA-8BB8-E3FD-08A2525E59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F0C2C7-F215-C8A0-BED1-159BD64688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64E6D9-5A38-460F-B54D-4624265A07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8734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31A774-038F-17FF-F6B4-5070498949A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651333" y="402482"/>
            <a:ext cx="2305421" cy="640647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AED496-2FA2-E540-96B9-4F85DCF6275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735058" y="402482"/>
            <a:ext cx="6782616" cy="640647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A1B10-ABCE-3093-0398-035451B53F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D57A64-3093-4612-8083-C2C8C58FC0C2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46B69-2E00-9F0A-91DF-895325D6BFD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071392-4329-8A35-763E-FDFADC2BF4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FC2A9A-44D5-4E46-9932-3BCF9A60685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909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BBB8AC-A9AD-0B2F-4711-E83D150059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35058" y="402482"/>
            <a:ext cx="9221687" cy="146118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C3F8B-4983-CE1F-F566-CC9ADC9D76B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82184" y="2012411"/>
            <a:ext cx="8974561" cy="47965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D9F40-0911-BAD1-6018-99CF7DB03F4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35058" y="7006699"/>
            <a:ext cx="2405658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92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CFB131ED-82B7-4329-BF24-B41169793DF4}" type="datetime1">
              <a:rPr lang="en-GB"/>
              <a:pPr lvl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5890E8-51AE-1F24-E6C5-62393763CEF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541663" y="7006699"/>
            <a:ext cx="3608487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92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43F3D1-C679-C6D2-7620-DAD8F51256E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7551096" y="7006699"/>
            <a:ext cx="2405658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92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7777C25A-5EE0-4CEE-8BAA-792AF6500C3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755952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850" b="0" i="0" u="none" strike="noStrike" kern="1200" cap="none" spc="0" baseline="0">
          <a:solidFill>
            <a:srgbClr val="000000"/>
          </a:solidFill>
          <a:uFillTx/>
          <a:latin typeface="Corbel"/>
        </a:defRPr>
      </a:lvl1pPr>
    </p:titleStyle>
    <p:bodyStyle>
      <a:lvl1pPr marL="188988" marR="0" lvl="0" indent="-188988" algn="l" defTabSz="755952" rtl="0" fontAlgn="auto" hangingPunct="1">
        <a:lnSpc>
          <a:spcPct val="90000"/>
        </a:lnSpc>
        <a:spcBef>
          <a:spcPts val="825"/>
        </a:spcBef>
        <a:spcAft>
          <a:spcPts val="0"/>
        </a:spcAft>
        <a:buSzPct val="100000"/>
        <a:buFont typeface="Arial" pitchFamily="34"/>
        <a:buChar char="•"/>
        <a:tabLst/>
        <a:defRPr lang="en-US" sz="2646" b="0" i="0" u="none" strike="noStrike" kern="1200" cap="none" spc="0" baseline="0">
          <a:solidFill>
            <a:srgbClr val="000000"/>
          </a:solidFill>
          <a:uFillTx/>
          <a:latin typeface="Corbel"/>
        </a:defRPr>
      </a:lvl1pPr>
      <a:lvl2pPr marL="566964" marR="0" lvl="1" indent="-188988" algn="l" defTabSz="755952" rtl="0" fontAlgn="auto" hangingPunct="1">
        <a:lnSpc>
          <a:spcPct val="90000"/>
        </a:lnSpc>
        <a:spcBef>
          <a:spcPts val="415"/>
        </a:spcBef>
        <a:spcAft>
          <a:spcPts val="0"/>
        </a:spcAft>
        <a:buSzPct val="100000"/>
        <a:buFont typeface="Arial" pitchFamily="34"/>
        <a:buChar char="•"/>
        <a:tabLst/>
        <a:defRPr lang="en-US" sz="2205" b="0" i="0" u="none" strike="noStrike" kern="1200" cap="none" spc="0" baseline="0">
          <a:solidFill>
            <a:srgbClr val="000000"/>
          </a:solidFill>
          <a:uFillTx/>
          <a:latin typeface="Corbel"/>
        </a:defRPr>
      </a:lvl2pPr>
      <a:lvl3pPr marL="944950" marR="0" lvl="2" indent="-188988" algn="l" defTabSz="755952" rtl="0" fontAlgn="auto" hangingPunct="1">
        <a:lnSpc>
          <a:spcPct val="90000"/>
        </a:lnSpc>
        <a:spcBef>
          <a:spcPts val="415"/>
        </a:spcBef>
        <a:spcAft>
          <a:spcPts val="0"/>
        </a:spcAft>
        <a:buSzPct val="100000"/>
        <a:buFont typeface="Arial" pitchFamily="34"/>
        <a:buChar char="•"/>
        <a:tabLst/>
        <a:defRPr lang="en-US" sz="1764" b="0" i="0" u="none" strike="noStrike" kern="1200" cap="none" spc="0" baseline="0">
          <a:solidFill>
            <a:srgbClr val="000000"/>
          </a:solidFill>
          <a:uFillTx/>
          <a:latin typeface="Corbel"/>
        </a:defRPr>
      </a:lvl3pPr>
      <a:lvl4pPr marL="1322926" marR="0" lvl="3" indent="-188988" algn="l" defTabSz="755952" rtl="0" fontAlgn="auto" hangingPunct="1">
        <a:lnSpc>
          <a:spcPct val="90000"/>
        </a:lnSpc>
        <a:spcBef>
          <a:spcPts val="415"/>
        </a:spcBef>
        <a:spcAft>
          <a:spcPts val="0"/>
        </a:spcAft>
        <a:buSzPct val="100000"/>
        <a:buFont typeface="Arial" pitchFamily="34"/>
        <a:buChar char="•"/>
        <a:tabLst/>
        <a:defRPr lang="en-US" sz="1543" b="0" i="0" u="none" strike="noStrike" kern="1200" cap="none" spc="0" baseline="0">
          <a:solidFill>
            <a:srgbClr val="000000"/>
          </a:solidFill>
          <a:uFillTx/>
          <a:latin typeface="Corbel"/>
        </a:defRPr>
      </a:lvl4pPr>
      <a:lvl5pPr marL="1700902" marR="0" lvl="4" indent="-188988" algn="l" defTabSz="755952" rtl="0" fontAlgn="auto" hangingPunct="1">
        <a:lnSpc>
          <a:spcPct val="90000"/>
        </a:lnSpc>
        <a:spcBef>
          <a:spcPts val="415"/>
        </a:spcBef>
        <a:spcAft>
          <a:spcPts val="0"/>
        </a:spcAft>
        <a:buSzPct val="100000"/>
        <a:buFont typeface="Arial" pitchFamily="34"/>
        <a:buChar char="•"/>
        <a:tabLst/>
        <a:defRPr lang="en-US" sz="1543" b="0" i="0" u="none" strike="noStrike" kern="1200" cap="none" spc="0" baseline="0">
          <a:solidFill>
            <a:srgbClr val="000000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A7763-12E0-BD17-E3A3-19E9E60B02E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255614" y="513746"/>
            <a:ext cx="3704810" cy="212168"/>
          </a:xfrm>
        </p:spPr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DCD698-B8CD-D8B3-3ABC-F978457E922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16899" y="244547"/>
            <a:ext cx="8018858" cy="382776"/>
          </a:xfrm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9A27420-EB5C-85B1-1DD8-3CB2E650C508}"/>
              </a:ext>
            </a:extLst>
          </p:cNvPr>
          <p:cNvSpPr/>
          <p:nvPr/>
        </p:nvSpPr>
        <p:spPr>
          <a:xfrm>
            <a:off x="206480" y="63313"/>
            <a:ext cx="10264880" cy="382776"/>
          </a:xfrm>
          <a:prstGeom prst="rect">
            <a:avLst/>
          </a:prstGeom>
          <a:solidFill>
            <a:srgbClr val="000000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LCLM 5006.  </a:t>
            </a:r>
            <a:r>
              <a:rPr lang="en-US" sz="24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Leading Group Projects with Emotional Intelligence </a:t>
            </a:r>
            <a:r>
              <a:rPr lang="en-GB" sz="24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🧠 👥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CA5A35-CE95-07DB-F240-8A39ED03D95B}"/>
              </a:ext>
            </a:extLst>
          </p:cNvPr>
          <p:cNvSpPr/>
          <p:nvPr/>
        </p:nvSpPr>
        <p:spPr>
          <a:xfrm>
            <a:off x="0" y="419983"/>
            <a:ext cx="10689848" cy="382776"/>
          </a:xfrm>
          <a:prstGeom prst="rect">
            <a:avLst/>
          </a:prstGeom>
          <a:solidFill>
            <a:srgbClr val="000000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Developing Emotional Intelligence Skills.  </a:t>
            </a:r>
            <a:r>
              <a:rPr lang="en-US" sz="16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Improving  Teamwork, Communication, and Academic Success</a:t>
            </a:r>
            <a:endParaRPr lang="en-GB" sz="1600" b="0" i="0" u="none" strike="noStrike" kern="1200" cap="none" spc="0" baseline="0" dirty="0">
              <a:solidFill>
                <a:srgbClr val="FFFFFF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572D5B-9C3F-F057-D336-0A0C2858DFB5}"/>
              </a:ext>
            </a:extLst>
          </p:cNvPr>
          <p:cNvSpPr/>
          <p:nvPr/>
        </p:nvSpPr>
        <p:spPr>
          <a:xfrm>
            <a:off x="62298" y="870417"/>
            <a:ext cx="2668767" cy="3200400"/>
          </a:xfrm>
          <a:prstGeom prst="rect">
            <a:avLst/>
          </a:prstGeom>
          <a:solidFill>
            <a:srgbClr val="A6A6A6"/>
          </a:solidFill>
          <a:ln w="12701" cap="flat">
            <a:solidFill>
              <a:srgbClr val="16474E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INTRODUCTION </a:t>
            </a: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🧠</a:t>
            </a:r>
            <a:endParaRPr lang="en-US" sz="12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Emotional Intelligence (EI) refers to the ability to </a:t>
            </a:r>
            <a:r>
              <a:rPr lang="en-US" sz="1200" b="0" i="0" u="none" strike="noStrike" kern="1200" cap="none" spc="0" baseline="0" dirty="0" err="1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recognise</a:t>
            </a: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understand, and manage our own emotions, as well as the emotions of other</a:t>
            </a:r>
            <a:r>
              <a:rPr lang="en-US" sz="12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(Goleman,1995).</a:t>
            </a: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According to Daniel Goleman, EI is a key factor in effective teamwork and leadership.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university group projects, students often face challenges such as conflicting ideas, uneven workload, stress, and communication issues. Applying EI helps students navigate these challenges and work more effectively together(Goleman,1998).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A49E80-5284-09D1-F733-4FADD4898E0A}"/>
              </a:ext>
            </a:extLst>
          </p:cNvPr>
          <p:cNvSpPr/>
          <p:nvPr/>
        </p:nvSpPr>
        <p:spPr>
          <a:xfrm>
            <a:off x="2747022" y="870417"/>
            <a:ext cx="3019650" cy="4667691"/>
          </a:xfrm>
          <a:prstGeom prst="rect">
            <a:avLst/>
          </a:prstGeom>
          <a:solidFill>
            <a:srgbClr val="41AEBD"/>
          </a:solidFill>
          <a:ln w="12701" cap="flat">
            <a:solidFill>
              <a:srgbClr val="16474E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EI IN TEAMWORK 👥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Emotional intelligence supports effective collaboration by developing key skills: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Self-awareness</a:t>
            </a: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– </a:t>
            </a:r>
            <a:r>
              <a:rPr lang="en-US" sz="1200" b="0" i="0" u="none" strike="noStrike" kern="1200" cap="none" spc="0" baseline="0" dirty="0" err="1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recognising</a:t>
            </a: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your emotions during group interactions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Self-regulation</a:t>
            </a: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– controlling reactions (e.g., staying calm during disagreements)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Motivation</a:t>
            </a: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– maintaining focus and commitment to group goals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Empathy</a:t>
            </a: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– understanding others’ perspectives and feelings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Social skills</a:t>
            </a: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– communicating clearly and resolving conflict </a:t>
            </a:r>
            <a:r>
              <a:rPr lang="en-US" sz="120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(Goleman,1995).</a:t>
            </a:r>
            <a:endParaRPr lang="en-US" sz="1200" b="0" i="0" u="none" strike="noStrike" kern="1200" cap="none" spc="0" baseline="0" dirty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  <a:endParaRPr lang="en-US" sz="1200" b="0" i="0" u="none" strike="noStrike" kern="1200" cap="none" spc="0" baseline="0" dirty="0">
              <a:solidFill>
                <a:srgbClr val="FFFFFF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During deadlines → managing stress instead of blaming others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In conflicts → listening before reacting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Giving feedback → being constructive rather than critical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b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✔ Better communication</a:t>
            </a:r>
            <a:b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✔ Reduced conflict</a:t>
            </a:r>
            <a:b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✔ Stronger teamwork (Goleman,1998).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5FE7D3B-E072-678A-A3D8-5B9D8D3D91D3}"/>
              </a:ext>
            </a:extLst>
          </p:cNvPr>
          <p:cNvSpPr/>
          <p:nvPr/>
        </p:nvSpPr>
        <p:spPr>
          <a:xfrm>
            <a:off x="5798567" y="870416"/>
            <a:ext cx="2824435" cy="5567507"/>
          </a:xfrm>
          <a:prstGeom prst="rect">
            <a:avLst/>
          </a:prstGeom>
          <a:solidFill>
            <a:srgbClr val="A2CF49"/>
          </a:solidFill>
          <a:ln w="12701" cap="flat">
            <a:solidFill>
              <a:srgbClr val="425619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MANAGING YOUR OWN EMOTIONS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Students can improve productivity and reduce stress by managing their emotions effectively.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Strategies:</a:t>
            </a:r>
            <a:endParaRPr lang="en-US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Mindfulness</a:t>
            </a: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– staying present and aware of emotions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Reflection</a:t>
            </a: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– identifying emotional triggers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Pause before reacting</a:t>
            </a: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– think before responding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Stress management</a:t>
            </a: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– using breaks, time planning, or exercise (Goleman,1998).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Feeling frustrated → take a breath → reframe the situation → respond calmly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Result:</a:t>
            </a:r>
            <a:b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✔ Improved focus</a:t>
            </a:r>
            <a:b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✔ Reduced stress</a:t>
            </a:r>
            <a:b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✔ Better decision-making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 dirty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9" name="Picture 11">
            <a:extLst>
              <a:ext uri="{FF2B5EF4-FFF2-40B4-BE49-F238E27FC236}">
                <a16:creationId xmlns:a16="http://schemas.microsoft.com/office/drawing/2014/main" id="{7C8378B4-8A77-DCAB-9DC8-32CC530892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5373" y="3562474"/>
            <a:ext cx="2775734" cy="142875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Rectangle 12">
            <a:extLst>
              <a:ext uri="{FF2B5EF4-FFF2-40B4-BE49-F238E27FC236}">
                <a16:creationId xmlns:a16="http://schemas.microsoft.com/office/drawing/2014/main" id="{9D9BA1F7-46E1-F0C4-FC21-6A7B636A6429}"/>
              </a:ext>
            </a:extLst>
          </p:cNvPr>
          <p:cNvSpPr/>
          <p:nvPr/>
        </p:nvSpPr>
        <p:spPr>
          <a:xfrm>
            <a:off x="8623002" y="870417"/>
            <a:ext cx="1990557" cy="5567506"/>
          </a:xfrm>
          <a:prstGeom prst="rect">
            <a:avLst/>
          </a:prstGeom>
          <a:solidFill>
            <a:srgbClr val="CF8B03"/>
          </a:solidFill>
          <a:ln w="12701" cap="flat">
            <a:solidFill>
              <a:srgbClr val="16474E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UNDERSTANDING OTHERS’ EMOTIONS </a:t>
            </a:r>
            <a:r>
              <a:rPr lang="en-GB" sz="1200" b="0" i="0" u="none" strike="noStrike" kern="1200" cap="none" spc="0" baseline="0" dirty="0">
                <a:solidFill>
                  <a:srgbClr val="FFFFFF"/>
                </a:solidFill>
                <a:uFillTx/>
                <a:latin typeface="Corbel"/>
              </a:rPr>
              <a:t>❤️</a:t>
            </a:r>
            <a:endParaRPr lang="en-US" sz="1200" b="1" i="0" u="none" strike="noStrike" kern="1200" cap="none" spc="0" baseline="0" dirty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Empathy plays a crucial role in group success.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Key </a:t>
            </a:r>
            <a:r>
              <a:rPr lang="en-US" sz="1200" b="1" i="0" u="none" strike="noStrike" kern="1200" cap="none" spc="0" baseline="0" dirty="0" err="1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behaviours</a:t>
            </a: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:</a:t>
            </a:r>
            <a:endParaRPr lang="en-US" sz="1200" b="0" i="0" u="none" strike="noStrike" kern="1200" cap="none" spc="0" baseline="0" dirty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Active listening</a:t>
            </a: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– paying full attention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Perspective-taking</a:t>
            </a: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– understanding different viewpoints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Constructive feedback</a:t>
            </a: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– supportive and respectful communication (Salovey &amp; Mayer,1990; Goleman,1995).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Examples:</a:t>
            </a:r>
            <a:endParaRPr lang="en-US" sz="1200" b="0" i="0" u="none" strike="noStrike" kern="1200" cap="none" spc="0" baseline="0" dirty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Noticing a teammate is quiet → checking in with them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Understanding stress → offering support instead of criticism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Impact on Team:</a:t>
            </a:r>
            <a:b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✔ Stronger relationships</a:t>
            </a:r>
            <a:b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✔ Better collaboration</a:t>
            </a:r>
            <a:b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US" sz="1200" b="0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✔ Increased trust and engagement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sz="1800" b="0" i="0" u="none" strike="noStrike" kern="1200" cap="none" spc="0" baseline="0" dirty="0">
                <a:solidFill>
                  <a:srgbClr val="FFFFFF"/>
                </a:solidFill>
                <a:uFillTx/>
                <a:latin typeface="Corbel"/>
              </a:rPr>
            </a:b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8B5120CB-204D-A5D3-3C75-FE7C50C4B944}"/>
              </a:ext>
            </a:extLst>
          </p:cNvPr>
          <p:cNvSpPr/>
          <p:nvPr/>
        </p:nvSpPr>
        <p:spPr>
          <a:xfrm>
            <a:off x="78255" y="6484376"/>
            <a:ext cx="8542782" cy="1075297"/>
          </a:xfrm>
          <a:prstGeom prst="rect">
            <a:avLst/>
          </a:prstGeom>
          <a:solidFill>
            <a:srgbClr val="229E80"/>
          </a:solidFill>
          <a:ln w="12701" cap="flat">
            <a:solidFill>
              <a:srgbClr val="16474E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1200" cap="none" spc="0" baseline="0" dirty="0">
              <a:solidFill>
                <a:srgbClr val="FFFFFF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FFFFFF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Goleman. D (1995). </a:t>
            </a:r>
            <a:r>
              <a:rPr lang="en-GB" sz="1200" b="0" i="1" u="none" strike="noStrike" kern="1200" cap="none" spc="0" baseline="0" dirty="0">
                <a:solidFill>
                  <a:srgbClr val="FFFFFF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</a:t>
            </a:r>
            <a:r>
              <a:rPr lang="en-GB" sz="1200" b="0" i="0" u="none" strike="noStrike" kern="1200" cap="none" spc="0" baseline="0" dirty="0">
                <a:solidFill>
                  <a:srgbClr val="FFFFFF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 New York: Bantam Books.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FFFFFF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Goleman, D  (1998). </a:t>
            </a:r>
            <a:r>
              <a:rPr lang="en-GB" sz="1200" b="0" i="1" u="none" strike="noStrike" kern="1200" cap="none" spc="0" baseline="0" dirty="0">
                <a:solidFill>
                  <a:srgbClr val="FFFFFF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Working with Emotional Intelligence</a:t>
            </a:r>
            <a:r>
              <a:rPr lang="en-GB" sz="1200" b="0" i="0" u="none" strike="noStrike" kern="1200" cap="none" spc="0" baseline="0" dirty="0">
                <a:solidFill>
                  <a:srgbClr val="FFFFFF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. New York: Bantam Books.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 dirty="0">
                <a:solidFill>
                  <a:srgbClr val="FFFFFF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Salovey, P and John D. Mayer (1990). Emotional Intelligence’, </a:t>
            </a:r>
            <a:r>
              <a:rPr lang="en-GB" sz="1200" b="0" i="1" u="none" strike="noStrike" kern="0" cap="none" spc="0" baseline="0" dirty="0">
                <a:solidFill>
                  <a:srgbClr val="FFFFFF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Imagination, Cognition and Personality</a:t>
            </a:r>
            <a:r>
              <a:rPr lang="en-GB" sz="1200" b="0" i="0" u="none" strike="noStrike" kern="0" cap="none" spc="0" baseline="0" dirty="0">
                <a:solidFill>
                  <a:srgbClr val="FFFFFF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, 9 (3), pp. 185–211</a:t>
            </a:r>
            <a:r>
              <a:rPr lang="en-GB" sz="1200" b="0" i="0" u="none" strike="noStrike" kern="0" cap="none" spc="0" baseline="0" dirty="0">
                <a:solidFill>
                  <a:srgbClr val="FFFFFF"/>
                </a:solidFill>
                <a:uFillTx/>
                <a:latin typeface="Corbel"/>
              </a:rPr>
              <a:t>.</a:t>
            </a:r>
            <a:endParaRPr lang="en-GB" sz="1200" b="0" i="0" u="none" strike="noStrike" kern="1200" cap="none" spc="0" baseline="0" dirty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12" name="Rectangle 16">
            <a:extLst>
              <a:ext uri="{FF2B5EF4-FFF2-40B4-BE49-F238E27FC236}">
                <a16:creationId xmlns:a16="http://schemas.microsoft.com/office/drawing/2014/main" id="{C72F758E-FB5E-D043-A6E2-1D80A63E2105}"/>
              </a:ext>
            </a:extLst>
          </p:cNvPr>
          <p:cNvSpPr/>
          <p:nvPr/>
        </p:nvSpPr>
        <p:spPr>
          <a:xfrm>
            <a:off x="62298" y="6270269"/>
            <a:ext cx="8542791" cy="459403"/>
          </a:xfrm>
          <a:prstGeom prst="rect">
            <a:avLst/>
          </a:prstGeom>
          <a:solidFill>
            <a:srgbClr val="41AEBD"/>
          </a:solidFill>
          <a:ln w="12701" cap="flat">
            <a:solidFill>
              <a:srgbClr val="16474E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CONCLUSION </a:t>
            </a:r>
            <a:r>
              <a:rPr lang="en-US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Emotional intelligence is essential for successful group work. By developing EI skills, students can improve teamwork, manage stress, and achieve better outcomes (Goleman,1995; Goleman,1998).</a:t>
            </a:r>
            <a:endParaRPr lang="en-US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13" name="Picture 18">
            <a:extLst>
              <a:ext uri="{FF2B5EF4-FFF2-40B4-BE49-F238E27FC236}">
                <a16:creationId xmlns:a16="http://schemas.microsoft.com/office/drawing/2014/main" id="{8FF8C773-CE00-914F-28B3-6E73763FC1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4968" y="5949689"/>
            <a:ext cx="1988591" cy="16099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20">
            <a:extLst>
              <a:ext uri="{FF2B5EF4-FFF2-40B4-BE49-F238E27FC236}">
                <a16:creationId xmlns:a16="http://schemas.microsoft.com/office/drawing/2014/main" id="{8FCAA747-4686-2830-74FA-3CB0C78569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779836"/>
            <a:ext cx="2762969" cy="24227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Rectangle 21">
            <a:extLst>
              <a:ext uri="{FF2B5EF4-FFF2-40B4-BE49-F238E27FC236}">
                <a16:creationId xmlns:a16="http://schemas.microsoft.com/office/drawing/2014/main" id="{8EAA74C4-899A-0341-3032-0BAF63D994A4}"/>
              </a:ext>
            </a:extLst>
          </p:cNvPr>
          <p:cNvSpPr/>
          <p:nvPr/>
        </p:nvSpPr>
        <p:spPr>
          <a:xfrm>
            <a:off x="2778916" y="5191432"/>
            <a:ext cx="2987747" cy="1011180"/>
          </a:xfrm>
          <a:prstGeom prst="rect">
            <a:avLst/>
          </a:prstGeom>
          <a:solidFill>
            <a:srgbClr val="000000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Student: Marinela Matei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No: 2409688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 dirty="0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Lecturer: T.K </a:t>
            </a:r>
            <a:r>
              <a:rPr lang="en-GB" sz="1600" b="0" i="0" u="none" strike="noStrike" kern="1200" cap="none" spc="0" baseline="0" dirty="0" err="1">
                <a:solidFill>
                  <a:srgbClr val="FFFFFF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Sobere-Snithers</a:t>
            </a:r>
            <a:endParaRPr lang="en-GB" sz="1600" b="0" i="0" u="none" strike="noStrike" kern="1200" cap="none" spc="0" baseline="0" dirty="0">
              <a:solidFill>
                <a:srgbClr val="FFFFFF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TM04033923%5b%5bfn=Depth%5d%5d</Template>
  <TotalTime>1450</TotalTime>
  <Words>505</Words>
  <Application>Microsoft Office PowerPoint</Application>
  <PresentationFormat>Custom</PresentationFormat>
  <Paragraphs>54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Corbel</vt:lpstr>
      <vt:lpstr>Times New Roman</vt:lpstr>
      <vt:lpstr>Depth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Mihail Catalin Butoi</dc:creator>
  <cp:lastModifiedBy>Mihail Catalin Butoi</cp:lastModifiedBy>
  <cp:revision>2</cp:revision>
  <dcterms:created xsi:type="dcterms:W3CDTF">2026-06-03T22:51:44Z</dcterms:created>
  <dcterms:modified xsi:type="dcterms:W3CDTF">2026-06-13T00:00:58Z</dcterms:modified>
</cp:coreProperties>
</file>