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39" r:id="rId3"/>
    <p:sldId id="440" r:id="rId4"/>
    <p:sldId id="441" r:id="rId5"/>
    <p:sldId id="442" r:id="rId6"/>
    <p:sldId id="444" r:id="rId7"/>
    <p:sldId id="445" r:id="rId8"/>
    <p:sldId id="446" r:id="rId9"/>
    <p:sldId id="447" r:id="rId10"/>
    <p:sldId id="448" r:id="rId11"/>
    <p:sldId id="449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>
        <p:scale>
          <a:sx n="100" d="100"/>
          <a:sy n="100" d="100"/>
        </p:scale>
        <p:origin x="438" y="-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=""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=""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=""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=""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=""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=""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=""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=""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=""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34852" indent="-282635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30541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582758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34974" indent="-226108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487191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39407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391624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43840" indent="-22610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80F3C1C-BB17-4F82-BB9F-F4DF5A4D1610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4861904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rsera.org/articles/work-life-balance" TargetMode="External"/><Relationship Id="rId7" Type="http://schemas.openxmlformats.org/officeDocument/2006/relationships/hyperlink" Target="https://www.storiicare.com/blog/health-and-social-care" TargetMode="External"/><Relationship Id="rId2" Type="http://schemas.openxmlformats.org/officeDocument/2006/relationships/hyperlink" Target="https://www.avens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stleanalysis.com/hr-swot-analysis" TargetMode="External"/><Relationship Id="rId5" Type="http://schemas.openxmlformats.org/officeDocument/2006/relationships/hyperlink" Target="https://www.mindtools.com/aa8mhv2/being-effective-at-work" TargetMode="External"/><Relationship Id="rId4" Type="http://schemas.openxmlformats.org/officeDocument/2006/relationships/hyperlink" Target="https://harperjames.co.uk/article/fair-recruitment-proces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Training and Development needs for an HR officer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915816" y="3284984"/>
            <a:ext cx="6228184" cy="2447528"/>
          </a:xfrm>
        </p:spPr>
        <p:txBody>
          <a:bodyPr/>
          <a:lstStyle/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Programme: BA (Hons)Leadership and Management Skills for </a:t>
            </a:r>
            <a:r>
              <a:rPr lang="en-GB" altLang="en-US" sz="1600" b="1" smtClean="0">
                <a:solidFill>
                  <a:schemeClr val="bg1"/>
                </a:solidFill>
              </a:rPr>
              <a:t>the Workplace</a:t>
            </a:r>
            <a:endParaRPr lang="en-GB" altLang="en-US" sz="1600" b="1" dirty="0" smtClean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name: Developing Relationships and Workplace achievement</a:t>
            </a:r>
          </a:p>
          <a:p>
            <a:pPr lvl="0"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Module code: BMSW5102- A1</a:t>
            </a:r>
            <a:endParaRPr lang="en-GB" altLang="en-US" sz="16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Student 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Name: Gabriela Grad (2027447)</a:t>
            </a:r>
          </a:p>
          <a:p>
            <a:pPr algn="l" eaLnBrk="1" hangingPunct="1"/>
            <a:r>
              <a:rPr lang="en-GB" altLang="en-US" sz="1600" b="1" dirty="0" smtClean="0">
                <a:solidFill>
                  <a:schemeClr val="bg1"/>
                </a:solidFill>
              </a:rPr>
              <a:t>Lecturer Name: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Ejiro</a:t>
            </a:r>
            <a:r>
              <a:rPr lang="en-GB" altLang="en-US" sz="1600" b="1" dirty="0" smtClean="0">
                <a:solidFill>
                  <a:schemeClr val="bg1"/>
                </a:solidFill>
              </a:rPr>
              <a:t> </a:t>
            </a:r>
            <a:r>
              <a:rPr lang="en-GB" altLang="en-US" sz="1600" b="1" dirty="0" err="1" smtClean="0">
                <a:solidFill>
                  <a:schemeClr val="bg1"/>
                </a:solidFill>
              </a:rPr>
              <a:t>Esohwode</a:t>
            </a:r>
            <a:endParaRPr lang="en-GB" altLang="en-US" sz="1600" b="1" dirty="0" smtClean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1247775"/>
          </a:xfrm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St. Anthony Residential Care Home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844824"/>
            <a:ext cx="9144000" cy="4555976"/>
          </a:xfrm>
        </p:spPr>
        <p:txBody>
          <a:bodyPr/>
          <a:lstStyle/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Caring for people since 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1994 (Avens,2022)</a:t>
            </a: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Become one of best-known care home for adults with learning disabilities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City &amp; Guilds Accredited Training Centre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 </a:t>
            </a:r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accommodation for 29 residents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Got 50 dedicated employees</a:t>
            </a:r>
          </a:p>
          <a:p>
            <a:r>
              <a:rPr lang="en-GB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Staff turnover average 4 years</a:t>
            </a:r>
          </a:p>
        </p:txBody>
      </p:sp>
    </p:spTree>
    <p:extLst>
      <p:ext uri="{BB962C8B-B14F-4D97-AF65-F5344CB8AC3E}">
        <p14:creationId xmlns:p14="http://schemas.microsoft.com/office/powerpoint/2010/main" val="299599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273051"/>
            <a:ext cx="3008313" cy="707678"/>
          </a:xfrm>
        </p:spPr>
        <p:txBody>
          <a:bodyPr/>
          <a:lstStyle/>
          <a:p>
            <a:r>
              <a:rPr lang="en-GB" sz="2800" b="1" dirty="0">
                <a:solidFill>
                  <a:srgbClr val="29292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Knowledge</a:t>
            </a:r>
            <a:endParaRPr lang="en-GB" alt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154339"/>
            <a:ext cx="5266928" cy="3513000"/>
          </a:xfrm>
        </p:spPr>
      </p:pic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07504" y="1154339"/>
            <a:ext cx="3368353" cy="3548481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Law in employment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Fair </a:t>
            </a:r>
            <a:r>
              <a:rPr lang="en-GB" sz="2000" dirty="0">
                <a:solidFill>
                  <a:prstClr val="black"/>
                </a:solidFill>
              </a:rPr>
              <a:t>recruitment </a:t>
            </a:r>
            <a:r>
              <a:rPr lang="en-GB" sz="2000" dirty="0" smtClean="0">
                <a:solidFill>
                  <a:prstClr val="black"/>
                </a:solidFill>
              </a:rPr>
              <a:t>practices (James, 2021)</a:t>
            </a:r>
            <a:endParaRPr lang="en-GB" sz="2000" dirty="0" smtClean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prstClr val="black"/>
                </a:solidFill>
              </a:rPr>
              <a:t>The </a:t>
            </a:r>
            <a:r>
              <a:rPr lang="en-GB" sz="2000" dirty="0">
                <a:solidFill>
                  <a:prstClr val="black"/>
                </a:solidFill>
              </a:rPr>
              <a:t>C</a:t>
            </a:r>
            <a:r>
              <a:rPr lang="en-GB" sz="2000" dirty="0" smtClean="0">
                <a:solidFill>
                  <a:prstClr val="black"/>
                </a:solidFill>
              </a:rPr>
              <a:t>are Act</a:t>
            </a:r>
            <a:r>
              <a:rPr lang="en-GB" sz="2000" dirty="0" smtClean="0">
                <a:solidFill>
                  <a:prstClr val="black"/>
                </a:solidFill>
              </a:rPr>
              <a:t> 2014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Data Protection Act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Health and Safety Act 1974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Create and Implement P&amp;P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1269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HR Skills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340768"/>
            <a:ext cx="5518421" cy="3557039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2060848"/>
            <a:ext cx="3368353" cy="352583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People-orientated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Great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equality 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diversity (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toriicare,2020)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Work under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pressure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981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HR Behaviour</a:t>
            </a:r>
            <a:endParaRPr lang="en-GB" sz="2800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019892"/>
            <a:ext cx="5400600" cy="3596799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844824"/>
            <a:ext cx="3286001" cy="362016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Non-judgemental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attitude (Timms,2021)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Non-discriminatory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Confidential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attitude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Diplomatic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16548"/>
              </p:ext>
            </p:extLst>
          </p:nvPr>
        </p:nvGraphicFramePr>
        <p:xfrm>
          <a:off x="467544" y="1484784"/>
          <a:ext cx="8157592" cy="3991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8796"/>
                <a:gridCol w="4078796"/>
              </a:tblGrid>
              <a:tr h="1980220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rights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employees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Cooperative attitude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Trustworthy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Discrete 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experience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Making mistakes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Huge work load</a:t>
                      </a: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1980220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new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Extra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rainings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from experienced HR professionals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 (</a:t>
                      </a:r>
                      <a:r>
                        <a:rPr lang="en-GB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Momin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2022)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Litigious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development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9704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The potential benefits to the organisation of developing me as an HR officer through effective training and development</a:t>
            </a:r>
            <a:endParaRPr lang="en-GB" altLang="en-US" sz="35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060847"/>
            <a:ext cx="8229600" cy="3456385"/>
          </a:xfrm>
        </p:spPr>
        <p:txBody>
          <a:bodyPr/>
          <a:lstStyle/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Avoiding staff turnover/Staff retention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effectiveness (Mind Tools, 2022)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Customers/Employees satisfaction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Good internal environment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52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1035968"/>
          </a:xfrm>
        </p:spPr>
        <p:txBody>
          <a:bodyPr/>
          <a:lstStyle/>
          <a:p>
            <a:r>
              <a:rPr lang="en-GB" sz="35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potential benefits to the individual of developing me as an HR officer through effective training and development</a:t>
            </a:r>
            <a:endParaRPr lang="en-GB" altLang="en-US" sz="35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348879"/>
            <a:ext cx="8229600" cy="3168353"/>
          </a:xfrm>
        </p:spPr>
        <p:txBody>
          <a:bodyPr/>
          <a:lstStyle/>
          <a:p>
            <a:r>
              <a:rPr lang="en-GB" sz="2400" dirty="0" smtClean="0"/>
              <a:t>Motivation</a:t>
            </a:r>
          </a:p>
          <a:p>
            <a:r>
              <a:rPr lang="en-GB" sz="2400" dirty="0" smtClean="0"/>
              <a:t>Better position</a:t>
            </a:r>
          </a:p>
          <a:p>
            <a:r>
              <a:rPr lang="en-GB" sz="2400" dirty="0" smtClean="0"/>
              <a:t>Salary expectation</a:t>
            </a:r>
          </a:p>
          <a:p>
            <a:r>
              <a:rPr lang="en-GB" sz="2400" dirty="0" smtClean="0"/>
              <a:t>Work life balance (Coursera, 2022)</a:t>
            </a:r>
          </a:p>
          <a:p>
            <a:r>
              <a:rPr lang="en-GB" sz="2400" dirty="0" smtClean="0"/>
              <a:t>Prestige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7687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19063" y="1340768"/>
            <a:ext cx="8942387" cy="5226720"/>
          </a:xfrm>
        </p:spPr>
        <p:txBody>
          <a:bodyPr/>
          <a:lstStyle/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As a HR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Officer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I am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responsible for managing every aspect of the employment process, including orientation and training new staff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members.</a:t>
            </a:r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I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need to use my strengths to take advantages of all opportunities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that HR officer position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is offering 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to me and use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</a:rPr>
              <a:t>my strengths to reduce the impact of the threats</a:t>
            </a: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</a:rPr>
              <a:t>The work load is huge and involving GDPR, but give lots of satisfaction. </a:t>
            </a:r>
          </a:p>
          <a:p>
            <a:endParaRPr lang="en-GB" sz="24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71144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pPr algn="l"/>
            <a:r>
              <a:rPr lang="en-US" alt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altLang="en-US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692696"/>
            <a:ext cx="8579296" cy="4824537"/>
          </a:xfrm>
        </p:spPr>
        <p:txBody>
          <a:bodyPr/>
          <a:lstStyle/>
          <a:p>
            <a:pPr algn="just"/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Avens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Helping people to live rewording life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Online]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https://www.avens.co.uk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16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 2022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Coursera.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2022. Work-Life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Balance [Online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www.coursera.org/articles/work-life-balance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 November 2022]</a:t>
            </a:r>
          </a:p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James, H.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2021. How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ensure recruitment and selection processes are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fair [Online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harperjames.co.uk/article/fair-recruitment-process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 November 2022]</a:t>
            </a:r>
          </a:p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Mind Tools. 2022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Being Effective at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Work [Online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www.mindtools.com/aa8mhv2/being-effective-at-work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at 18 November 2022]</a:t>
            </a:r>
          </a:p>
          <a:p>
            <a:pPr algn="just"/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Momin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A.2022. HR SWOT Analysis [Online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]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pestleanalysis.com/hr-swot-analysis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[Accessed 16 November 2022]</a:t>
            </a:r>
          </a:p>
          <a:p>
            <a:pPr algn="just"/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Storiicare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600" dirty="0" smtClean="0"/>
              <a:t> </a:t>
            </a:r>
            <a:r>
              <a:rPr lang="en-GB" sz="1600" dirty="0"/>
              <a:t>Promoting Equality and Diversity in Health and Social </a:t>
            </a:r>
            <a:r>
              <a:rPr lang="en-GB" sz="1600" dirty="0" smtClean="0"/>
              <a:t>Care [Online] Available </a:t>
            </a:r>
            <a:r>
              <a:rPr lang="en-GB" sz="1600" dirty="0"/>
              <a:t>at: </a:t>
            </a:r>
            <a:r>
              <a:rPr lang="en-GB" sz="1600" dirty="0">
                <a:hlinkClick r:id="rId7"/>
              </a:rPr>
              <a:t>https://</a:t>
            </a:r>
            <a:r>
              <a:rPr lang="en-GB" sz="1600" dirty="0" smtClean="0">
                <a:hlinkClick r:id="rId7"/>
              </a:rPr>
              <a:t>www.storiicare.com/blog/health-and-social-care</a:t>
            </a:r>
            <a:r>
              <a:rPr lang="en-GB" sz="1600" dirty="0" smtClean="0"/>
              <a:t> [Accessed at 16 November 2022]</a:t>
            </a:r>
          </a:p>
          <a:p>
            <a:pPr algn="just"/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Timms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N. Watson, D.(2021)</a:t>
            </a:r>
            <a:r>
              <a:rPr lang="en-GB" sz="1600" dirty="0" smtClean="0">
                <a:solidFill>
                  <a:srgbClr val="000000"/>
                </a:solidFill>
                <a:latin typeface="Open Sans"/>
              </a:rPr>
              <a:t> </a:t>
            </a:r>
            <a:r>
              <a:rPr lang="en-GB" sz="1600" dirty="0"/>
              <a:t>Philosophy in Social </a:t>
            </a:r>
            <a:r>
              <a:rPr lang="en-GB" sz="1600" dirty="0" smtClean="0"/>
              <a:t>New York USA, Work </a:t>
            </a:r>
            <a:r>
              <a:rPr lang="en-GB" sz="1600" dirty="0">
                <a:latin typeface="Lato"/>
              </a:rPr>
              <a:t>Taylor &amp; Francis Ltd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6099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altLang="en-US" sz="2800" dirty="0" smtClean="0"/>
              <a:t>Appendix C</a:t>
            </a:r>
            <a:endParaRPr lang="en-GB" altLang="en-US" sz="2800" dirty="0" smtClean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955" t="17278" r="34494" b="7338"/>
          <a:stretch/>
        </p:blipFill>
        <p:spPr>
          <a:xfrm>
            <a:off x="-12340" y="746650"/>
            <a:ext cx="4788024" cy="48605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0076" t="24705" r="37012" b="6054"/>
          <a:stretch/>
        </p:blipFill>
        <p:spPr>
          <a:xfrm>
            <a:off x="4788024" y="764704"/>
            <a:ext cx="4346582" cy="48605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09575" y="764704"/>
            <a:ext cx="163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Gabriela Grad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324447" y="194819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340024" y="213285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165648" y="227129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165648" y="247688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1319928" y="267616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319928" y="28075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319928" y="383461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1329875" y="29390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2242828" y="358121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1319928" y="401928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2263848" y="4203949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2243250" y="4440611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253549" y="47064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1340024" y="489113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2253549" y="49811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8010711" y="395054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8040096" y="441781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009887" y="290113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6009887" y="88543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6009887" y="146358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473185" y="5165854"/>
            <a:ext cx="1633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Gabriela Grad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606443" y="5395549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18/11/2022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37017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15031</TotalTime>
  <Words>540</Words>
  <Application>Microsoft Office PowerPoint</Application>
  <PresentationFormat>On-screen Show (4:3)</PresentationFormat>
  <Paragraphs>105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Lato</vt:lpstr>
      <vt:lpstr>Myriad Pro</vt:lpstr>
      <vt:lpstr>Open Sans</vt:lpstr>
      <vt:lpstr>Times New Roman</vt:lpstr>
      <vt:lpstr>Verdana</vt:lpstr>
      <vt:lpstr>20140311PresentationUWTSDTemplate</vt:lpstr>
      <vt:lpstr>Training and Development needs for an HR officer</vt:lpstr>
      <vt:lpstr>St. Anthony Residential Care Home</vt:lpstr>
      <vt:lpstr>HR Knowledge</vt:lpstr>
      <vt:lpstr>HR Skills</vt:lpstr>
      <vt:lpstr>HR Behaviour</vt:lpstr>
      <vt:lpstr>SWOT Analysis</vt:lpstr>
      <vt:lpstr>The potential benefits to the organisation of developing me as an HR officer through effective training and development</vt:lpstr>
      <vt:lpstr>The potential benefits to the individual of developing me as an HR officer through effective training and development</vt:lpstr>
      <vt:lpstr>Conclusion</vt:lpstr>
      <vt:lpstr>References</vt:lpstr>
      <vt:lpstr>Appendix C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gabriela coleman</cp:lastModifiedBy>
  <cp:revision>123</cp:revision>
  <cp:lastPrinted>2018-07-09T15:27:01Z</cp:lastPrinted>
  <dcterms:created xsi:type="dcterms:W3CDTF">2002-10-07T19:43:58Z</dcterms:created>
  <dcterms:modified xsi:type="dcterms:W3CDTF">2022-11-19T20:20:07Z</dcterms:modified>
</cp:coreProperties>
</file>