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27" r:id="rId5"/>
    <p:sldId id="322" r:id="rId6"/>
    <p:sldId id="323" r:id="rId7"/>
    <p:sldId id="318" r:id="rId8"/>
    <p:sldId id="319" r:id="rId9"/>
    <p:sldId id="320" r:id="rId10"/>
    <p:sldId id="321" r:id="rId11"/>
    <p:sldId id="324" r:id="rId12"/>
    <p:sldId id="325" r:id="rId13"/>
    <p:sldId id="32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1B57D-461F-4058-8636-90799D7B2C32}" v="1" dt="2020-03-05T08:20:21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Edmunds" userId="c27a9fbc6750b454" providerId="LiveId" clId="{EDC1B57D-461F-4058-8636-90799D7B2C32}"/>
    <pc:docChg chg="modSld">
      <pc:chgData name="Steven Edmunds" userId="c27a9fbc6750b454" providerId="LiveId" clId="{EDC1B57D-461F-4058-8636-90799D7B2C32}" dt="2020-03-05T08:20:21.108" v="0" actId="114"/>
      <pc:docMkLst>
        <pc:docMk/>
      </pc:docMkLst>
      <pc:sldChg chg="modSp">
        <pc:chgData name="Steven Edmunds" userId="c27a9fbc6750b454" providerId="LiveId" clId="{EDC1B57D-461F-4058-8636-90799D7B2C32}" dt="2020-03-05T08:20:21.108" v="0" actId="114"/>
        <pc:sldMkLst>
          <pc:docMk/>
          <pc:sldMk cId="3062643480" sldId="257"/>
        </pc:sldMkLst>
        <pc:spChg chg="mod">
          <ac:chgData name="Steven Edmunds" userId="c27a9fbc6750b454" providerId="LiveId" clId="{EDC1B57D-461F-4058-8636-90799D7B2C32}" dt="2020-03-05T08:20:21.108" v="0" actId="114"/>
          <ac:spMkLst>
            <pc:docMk/>
            <pc:sldMk cId="3062643480" sldId="257"/>
            <ac:spMk id="3" creationId="{0A5026A3-8E6D-42CD-BE36-3998A8D4D1E2}"/>
          </ac:spMkLst>
        </pc:spChg>
      </pc:sldChg>
    </pc:docChg>
  </pc:docChgLst>
  <pc:docChgLst>
    <pc:chgData name="Steven Edmunds" userId="c27a9fbc6750b454" providerId="LiveId" clId="{FDAFF030-CEA9-4659-B4A2-1448DDEE5538}"/>
    <pc:docChg chg="undo custSel addSld delSld modSld">
      <pc:chgData name="Steven Edmunds" userId="c27a9fbc6750b454" providerId="LiveId" clId="{FDAFF030-CEA9-4659-B4A2-1448DDEE5538}" dt="2020-02-07T06:30:23.557" v="598" actId="114"/>
      <pc:docMkLst>
        <pc:docMk/>
      </pc:docMkLst>
      <pc:sldChg chg="modSp">
        <pc:chgData name="Steven Edmunds" userId="c27a9fbc6750b454" providerId="LiveId" clId="{FDAFF030-CEA9-4659-B4A2-1448DDEE5538}" dt="2020-02-07T06:30:23.557" v="598" actId="114"/>
        <pc:sldMkLst>
          <pc:docMk/>
          <pc:sldMk cId="3062643480" sldId="257"/>
        </pc:sldMkLst>
        <pc:spChg chg="mod">
          <ac:chgData name="Steven Edmunds" userId="c27a9fbc6750b454" providerId="LiveId" clId="{FDAFF030-CEA9-4659-B4A2-1448DDEE5538}" dt="2020-02-07T06:30:23.557" v="598" actId="114"/>
          <ac:spMkLst>
            <pc:docMk/>
            <pc:sldMk cId="3062643480" sldId="257"/>
            <ac:spMk id="3" creationId="{0A5026A3-8E6D-42CD-BE36-3998A8D4D1E2}"/>
          </ac:spMkLst>
        </pc:spChg>
      </pc:sldChg>
      <pc:sldChg chg="addSp delSp modSp add">
        <pc:chgData name="Steven Edmunds" userId="c27a9fbc6750b454" providerId="LiveId" clId="{FDAFF030-CEA9-4659-B4A2-1448DDEE5538}" dt="2020-02-06T20:50:06.928" v="455" actId="20577"/>
        <pc:sldMkLst>
          <pc:docMk/>
          <pc:sldMk cId="3400000235" sldId="258"/>
        </pc:sldMkLst>
        <pc:spChg chg="mod">
          <ac:chgData name="Steven Edmunds" userId="c27a9fbc6750b454" providerId="LiveId" clId="{FDAFF030-CEA9-4659-B4A2-1448DDEE5538}" dt="2020-02-05T19:20:44.717" v="7" actId="20577"/>
          <ac:spMkLst>
            <pc:docMk/>
            <pc:sldMk cId="3400000235" sldId="258"/>
            <ac:spMk id="2" creationId="{26E3F445-A003-4313-8AEA-0C34001B7162}"/>
          </ac:spMkLst>
        </pc:spChg>
        <pc:spChg chg="add del">
          <ac:chgData name="Steven Edmunds" userId="c27a9fbc6750b454" providerId="LiveId" clId="{FDAFF030-CEA9-4659-B4A2-1448DDEE5538}" dt="2020-02-06T20:49:14.237" v="435" actId="478"/>
          <ac:spMkLst>
            <pc:docMk/>
            <pc:sldMk cId="3400000235" sldId="258"/>
            <ac:spMk id="3" creationId="{066D113C-60BE-4F10-A0AF-4DE4F1373E51}"/>
          </ac:spMkLst>
        </pc:spChg>
        <pc:spChg chg="add mod">
          <ac:chgData name="Steven Edmunds" userId="c27a9fbc6750b454" providerId="LiveId" clId="{FDAFF030-CEA9-4659-B4A2-1448DDEE5538}" dt="2020-02-06T20:50:06.928" v="455" actId="20577"/>
          <ac:spMkLst>
            <pc:docMk/>
            <pc:sldMk cId="3400000235" sldId="258"/>
            <ac:spMk id="4" creationId="{9BE7826F-9811-4007-AE3E-2860FE33D040}"/>
          </ac:spMkLst>
        </pc:spChg>
      </pc:sldChg>
      <pc:sldChg chg="add del">
        <pc:chgData name="Steven Edmunds" userId="c27a9fbc6750b454" providerId="LiveId" clId="{FDAFF030-CEA9-4659-B4A2-1448DDEE5538}" dt="2020-02-05T19:22:27.526" v="9" actId="2696"/>
        <pc:sldMkLst>
          <pc:docMk/>
          <pc:sldMk cId="1535494530" sldId="259"/>
        </pc:sldMkLst>
      </pc:sldChg>
      <pc:sldChg chg="modSp add modTransition">
        <pc:chgData name="Steven Edmunds" userId="c27a9fbc6750b454" providerId="LiveId" clId="{FDAFF030-CEA9-4659-B4A2-1448DDEE5538}" dt="2020-02-06T19:07:28.404" v="29" actId="207"/>
        <pc:sldMkLst>
          <pc:docMk/>
          <pc:sldMk cId="0" sldId="303"/>
        </pc:sldMkLst>
        <pc:spChg chg="mod">
          <ac:chgData name="Steven Edmunds" userId="c27a9fbc6750b454" providerId="LiveId" clId="{FDAFF030-CEA9-4659-B4A2-1448DDEE5538}" dt="2020-02-06T19:07:21.266" v="28" actId="20577"/>
          <ac:spMkLst>
            <pc:docMk/>
            <pc:sldMk cId="0" sldId="303"/>
            <ac:spMk id="22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3:11.385" v="13" actId="1076"/>
          <ac:spMkLst>
            <pc:docMk/>
            <pc:sldMk cId="0" sldId="303"/>
            <ac:spMk id="25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3:21.860" v="17" actId="1076"/>
          <ac:spMkLst>
            <pc:docMk/>
            <pc:sldMk cId="0" sldId="303"/>
            <ac:spMk id="27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3:30.049" v="18" actId="1076"/>
          <ac:spMkLst>
            <pc:docMk/>
            <pc:sldMk cId="0" sldId="303"/>
            <ac:spMk id="28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3:33.994" v="19" actId="1076"/>
          <ac:spMkLst>
            <pc:docMk/>
            <pc:sldMk cId="0" sldId="303"/>
            <ac:spMk id="30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3:39.673" v="20" actId="1076"/>
          <ac:spMkLst>
            <pc:docMk/>
            <pc:sldMk cId="0" sldId="303"/>
            <ac:spMk id="32" creationId="{00000000-0000-0000-0000-000000000000}"/>
          </ac:spMkLst>
        </pc:spChg>
        <pc:spChg chg="mod">
          <ac:chgData name="Steven Edmunds" userId="c27a9fbc6750b454" providerId="LiveId" clId="{FDAFF030-CEA9-4659-B4A2-1448DDEE5538}" dt="2020-02-06T19:07:28.404" v="29" actId="207"/>
          <ac:spMkLst>
            <pc:docMk/>
            <pc:sldMk cId="0" sldId="303"/>
            <ac:spMk id="44" creationId="{00000000-0000-0000-0000-000000000000}"/>
          </ac:spMkLst>
        </pc:spChg>
      </pc:sldChg>
      <pc:sldChg chg="modSp add modTransition">
        <pc:chgData name="Steven Edmunds" userId="c27a9fbc6750b454" providerId="LiveId" clId="{FDAFF030-CEA9-4659-B4A2-1448DDEE5538}" dt="2020-02-06T19:07:49.741" v="32" actId="207"/>
        <pc:sldMkLst>
          <pc:docMk/>
          <pc:sldMk cId="737256141" sldId="317"/>
        </pc:sldMkLst>
        <pc:spChg chg="mod">
          <ac:chgData name="Steven Edmunds" userId="c27a9fbc6750b454" providerId="LiveId" clId="{FDAFF030-CEA9-4659-B4A2-1448DDEE5538}" dt="2020-02-06T19:07:07.711" v="26" actId="2711"/>
          <ac:spMkLst>
            <pc:docMk/>
            <pc:sldMk cId="737256141" sldId="317"/>
            <ac:spMk id="3" creationId="{00000000-0000-0000-0000-000000000000}"/>
          </ac:spMkLst>
        </pc:spChg>
        <pc:spChg chg="mod">
          <ac:chgData name="Steven Edmunds" userId="c27a9fbc6750b454" providerId="LiveId" clId="{FDAFF030-CEA9-4659-B4A2-1448DDEE5538}" dt="2020-02-06T19:07:42.024" v="30" actId="207"/>
          <ac:spMkLst>
            <pc:docMk/>
            <pc:sldMk cId="737256141" sldId="317"/>
            <ac:spMk id="7" creationId="{00000000-0000-0000-0000-000000000000}"/>
          </ac:spMkLst>
        </pc:spChg>
        <pc:spChg chg="mod">
          <ac:chgData name="Steven Edmunds" userId="c27a9fbc6750b454" providerId="LiveId" clId="{FDAFF030-CEA9-4659-B4A2-1448DDEE5538}" dt="2020-02-06T19:07:46.080" v="31" actId="207"/>
          <ac:spMkLst>
            <pc:docMk/>
            <pc:sldMk cId="737256141" sldId="317"/>
            <ac:spMk id="22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4:03.014" v="21" actId="1076"/>
          <ac:spMkLst>
            <pc:docMk/>
            <pc:sldMk cId="737256141" sldId="317"/>
            <ac:spMk id="25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4:12.751" v="22" actId="1076"/>
          <ac:spMkLst>
            <pc:docMk/>
            <pc:sldMk cId="737256141" sldId="317"/>
            <ac:spMk id="28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4:16.346" v="23" actId="1076"/>
          <ac:spMkLst>
            <pc:docMk/>
            <pc:sldMk cId="737256141" sldId="317"/>
            <ac:spMk id="30" creationId="{00000000-0000-0000-0000-000000000000}"/>
          </ac:spMkLst>
        </pc:spChg>
        <pc:spChg chg="mod">
          <ac:chgData name="Steven Edmunds" userId="c27a9fbc6750b454" providerId="LiveId" clId="{FDAFF030-CEA9-4659-B4A2-1448DDEE5538}" dt="2020-02-05T19:24:20.334" v="24" actId="1076"/>
          <ac:spMkLst>
            <pc:docMk/>
            <pc:sldMk cId="737256141" sldId="317"/>
            <ac:spMk id="32" creationId="{00000000-0000-0000-0000-000000000000}"/>
          </ac:spMkLst>
        </pc:spChg>
        <pc:spChg chg="mod">
          <ac:chgData name="Steven Edmunds" userId="c27a9fbc6750b454" providerId="LiveId" clId="{FDAFF030-CEA9-4659-B4A2-1448DDEE5538}" dt="2020-02-06T19:07:49.741" v="32" actId="207"/>
          <ac:spMkLst>
            <pc:docMk/>
            <pc:sldMk cId="737256141" sldId="317"/>
            <ac:spMk id="44" creationId="{00000000-0000-0000-0000-000000000000}"/>
          </ac:spMkLst>
        </pc:spChg>
      </pc:sldChg>
      <pc:sldChg chg="addSp delSp modSp">
        <pc:chgData name="Steven Edmunds" userId="c27a9fbc6750b454" providerId="LiveId" clId="{FDAFF030-CEA9-4659-B4A2-1448DDEE5538}" dt="2020-02-06T19:45:30.743" v="132" actId="478"/>
        <pc:sldMkLst>
          <pc:docMk/>
          <pc:sldMk cId="1401502317" sldId="319"/>
        </pc:sldMkLst>
        <pc:spChg chg="add del mod">
          <ac:chgData name="Steven Edmunds" userId="c27a9fbc6750b454" providerId="LiveId" clId="{FDAFF030-CEA9-4659-B4A2-1448DDEE5538}" dt="2020-02-06T19:45:30.743" v="132" actId="478"/>
          <ac:spMkLst>
            <pc:docMk/>
            <pc:sldMk cId="1401502317" sldId="319"/>
            <ac:spMk id="16" creationId="{4D5AF984-449E-4E00-809B-C12661435376}"/>
          </ac:spMkLst>
        </pc:spChg>
      </pc:sldChg>
      <pc:sldChg chg="addSp delSp modSp">
        <pc:chgData name="Steven Edmunds" userId="c27a9fbc6750b454" providerId="LiveId" clId="{FDAFF030-CEA9-4659-B4A2-1448DDEE5538}" dt="2020-02-06T21:14:09.790" v="468" actId="20577"/>
        <pc:sldMkLst>
          <pc:docMk/>
          <pc:sldMk cId="4178961576" sldId="320"/>
        </pc:sldMkLst>
        <pc:spChg chg="del">
          <ac:chgData name="Steven Edmunds" userId="c27a9fbc6750b454" providerId="LiveId" clId="{FDAFF030-CEA9-4659-B4A2-1448DDEE5538}" dt="2020-02-06T19:43:39.872" v="122" actId="478"/>
          <ac:spMkLst>
            <pc:docMk/>
            <pc:sldMk cId="4178961576" sldId="320"/>
            <ac:spMk id="2" creationId="{BB869A28-1DE5-48B9-ACA8-306EE42B07E4}"/>
          </ac:spMkLst>
        </pc:spChg>
        <pc:spChg chg="del">
          <ac:chgData name="Steven Edmunds" userId="c27a9fbc6750b454" providerId="LiveId" clId="{FDAFF030-CEA9-4659-B4A2-1448DDEE5538}" dt="2020-02-06T19:43:36.098" v="121" actId="478"/>
          <ac:spMkLst>
            <pc:docMk/>
            <pc:sldMk cId="4178961576" sldId="320"/>
            <ac:spMk id="3" creationId="{AF95F491-77C2-4BC1-B16A-74484528B15F}"/>
          </ac:spMkLst>
        </pc:spChg>
        <pc:spChg chg="add del mod">
          <ac:chgData name="Steven Edmunds" userId="c27a9fbc6750b454" providerId="LiveId" clId="{FDAFF030-CEA9-4659-B4A2-1448DDEE5538}" dt="2020-02-06T19:43:41.433" v="123" actId="478"/>
          <ac:spMkLst>
            <pc:docMk/>
            <pc:sldMk cId="4178961576" sldId="320"/>
            <ac:spMk id="5" creationId="{79A3A406-B2CE-4F57-B1AF-AE892B5F5694}"/>
          </ac:spMkLst>
        </pc:spChg>
        <pc:spChg chg="mod">
          <ac:chgData name="Steven Edmunds" userId="c27a9fbc6750b454" providerId="LiveId" clId="{FDAFF030-CEA9-4659-B4A2-1448DDEE5538}" dt="2020-02-06T20:42:50.323" v="392" actId="20577"/>
          <ac:spMkLst>
            <pc:docMk/>
            <pc:sldMk cId="4178961576" sldId="320"/>
            <ac:spMk id="7" creationId="{5A4A1193-2D1C-4A60-8B10-B68AAD60CA6A}"/>
          </ac:spMkLst>
        </pc:spChg>
        <pc:spChg chg="add del">
          <ac:chgData name="Steven Edmunds" userId="c27a9fbc6750b454" providerId="LiveId" clId="{FDAFF030-CEA9-4659-B4A2-1448DDEE5538}" dt="2020-02-06T19:43:58.231" v="125" actId="478"/>
          <ac:spMkLst>
            <pc:docMk/>
            <pc:sldMk cId="4178961576" sldId="320"/>
            <ac:spMk id="9" creationId="{500C773D-6123-4A8E-9B33-48B2DE08D050}"/>
          </ac:spMkLst>
        </pc:spChg>
        <pc:spChg chg="add del mod">
          <ac:chgData name="Steven Edmunds" userId="c27a9fbc6750b454" providerId="LiveId" clId="{FDAFF030-CEA9-4659-B4A2-1448DDEE5538}" dt="2020-02-06T19:45:24.011" v="130" actId="478"/>
          <ac:spMkLst>
            <pc:docMk/>
            <pc:sldMk cId="4178961576" sldId="320"/>
            <ac:spMk id="10" creationId="{8983947A-AA36-4085-B9C3-249BA7BD6FF1}"/>
          </ac:spMkLst>
        </pc:spChg>
        <pc:spChg chg="add mod">
          <ac:chgData name="Steven Edmunds" userId="c27a9fbc6750b454" providerId="LiveId" clId="{FDAFF030-CEA9-4659-B4A2-1448DDEE5538}" dt="2020-02-06T19:45:54.607" v="149" actId="27636"/>
          <ac:spMkLst>
            <pc:docMk/>
            <pc:sldMk cId="4178961576" sldId="320"/>
            <ac:spMk id="11" creationId="{A18BA065-2E4F-4FA9-9176-EDA739C18317}"/>
          </ac:spMkLst>
        </pc:spChg>
        <pc:spChg chg="add mod">
          <ac:chgData name="Steven Edmunds" userId="c27a9fbc6750b454" providerId="LiveId" clId="{FDAFF030-CEA9-4659-B4A2-1448DDEE5538}" dt="2020-02-06T19:46:01.399" v="153" actId="20577"/>
          <ac:spMkLst>
            <pc:docMk/>
            <pc:sldMk cId="4178961576" sldId="320"/>
            <ac:spMk id="12" creationId="{AEB3957C-6B6C-4FD9-9FE8-3780A9DA65DE}"/>
          </ac:spMkLst>
        </pc:spChg>
        <pc:spChg chg="add mod">
          <ac:chgData name="Steven Edmunds" userId="c27a9fbc6750b454" providerId="LiveId" clId="{FDAFF030-CEA9-4659-B4A2-1448DDEE5538}" dt="2020-02-06T19:46:09.046" v="157" actId="20577"/>
          <ac:spMkLst>
            <pc:docMk/>
            <pc:sldMk cId="4178961576" sldId="320"/>
            <ac:spMk id="13" creationId="{73383D73-B896-4CDD-ACDD-720B801528B2}"/>
          </ac:spMkLst>
        </pc:spChg>
        <pc:spChg chg="mod">
          <ac:chgData name="Steven Edmunds" userId="c27a9fbc6750b454" providerId="LiveId" clId="{FDAFF030-CEA9-4659-B4A2-1448DDEE5538}" dt="2020-02-06T20:43:04.867" v="401" actId="20577"/>
          <ac:spMkLst>
            <pc:docMk/>
            <pc:sldMk cId="4178961576" sldId="320"/>
            <ac:spMk id="15" creationId="{A3183D1E-88E1-47AD-AFC7-FC3CF91AD063}"/>
          </ac:spMkLst>
        </pc:spChg>
        <pc:spChg chg="mod">
          <ac:chgData name="Steven Edmunds" userId="c27a9fbc6750b454" providerId="LiveId" clId="{FDAFF030-CEA9-4659-B4A2-1448DDEE5538}" dt="2020-02-06T20:13:14.152" v="274" actId="14100"/>
          <ac:spMkLst>
            <pc:docMk/>
            <pc:sldMk cId="4178961576" sldId="320"/>
            <ac:spMk id="16" creationId="{04AD29EE-D6FA-4E9A-BFC5-F1CFCA8805FE}"/>
          </ac:spMkLst>
        </pc:spChg>
        <pc:spChg chg="mod">
          <ac:chgData name="Steven Edmunds" userId="c27a9fbc6750b454" providerId="LiveId" clId="{FDAFF030-CEA9-4659-B4A2-1448DDEE5538}" dt="2020-02-06T20:13:20.581" v="275" actId="14100"/>
          <ac:spMkLst>
            <pc:docMk/>
            <pc:sldMk cId="4178961576" sldId="320"/>
            <ac:spMk id="19" creationId="{14AF688F-EE40-4A74-926B-14B39BCE09AA}"/>
          </ac:spMkLst>
        </pc:spChg>
        <pc:spChg chg="mod">
          <ac:chgData name="Steven Edmunds" userId="c27a9fbc6750b454" providerId="LiveId" clId="{FDAFF030-CEA9-4659-B4A2-1448DDEE5538}" dt="2020-02-06T20:12:59.665" v="273" actId="14100"/>
          <ac:spMkLst>
            <pc:docMk/>
            <pc:sldMk cId="4178961576" sldId="320"/>
            <ac:spMk id="22" creationId="{FA76C60C-94DE-4954-82B3-4C4E6305BC2C}"/>
          </ac:spMkLst>
        </pc:spChg>
        <pc:spChg chg="mod">
          <ac:chgData name="Steven Edmunds" userId="c27a9fbc6750b454" providerId="LiveId" clId="{FDAFF030-CEA9-4659-B4A2-1448DDEE5538}" dt="2020-02-06T20:43:11.865" v="407" actId="20577"/>
          <ac:spMkLst>
            <pc:docMk/>
            <pc:sldMk cId="4178961576" sldId="320"/>
            <ac:spMk id="27" creationId="{D7A1916C-2AA6-4147-AEC9-9EC2DD8ED767}"/>
          </ac:spMkLst>
        </pc:spChg>
        <pc:spChg chg="add mod">
          <ac:chgData name="Steven Edmunds" userId="c27a9fbc6750b454" providerId="LiveId" clId="{FDAFF030-CEA9-4659-B4A2-1448DDEE5538}" dt="2020-02-06T19:57:11.556" v="214" actId="1076"/>
          <ac:spMkLst>
            <pc:docMk/>
            <pc:sldMk cId="4178961576" sldId="320"/>
            <ac:spMk id="35" creationId="{3B4FFB80-99AA-401D-B690-B8D83BC3CA12}"/>
          </ac:spMkLst>
        </pc:spChg>
        <pc:spChg chg="add mod">
          <ac:chgData name="Steven Edmunds" userId="c27a9fbc6750b454" providerId="LiveId" clId="{FDAFF030-CEA9-4659-B4A2-1448DDEE5538}" dt="2020-02-06T19:57:15.802" v="215" actId="1076"/>
          <ac:spMkLst>
            <pc:docMk/>
            <pc:sldMk cId="4178961576" sldId="320"/>
            <ac:spMk id="36" creationId="{B1EA93D3-CE13-4319-AB91-F8924958DED7}"/>
          </ac:spMkLst>
        </pc:spChg>
        <pc:spChg chg="add mod">
          <ac:chgData name="Steven Edmunds" userId="c27a9fbc6750b454" providerId="LiveId" clId="{FDAFF030-CEA9-4659-B4A2-1448DDEE5538}" dt="2020-02-06T20:02:31.184" v="220" actId="1076"/>
          <ac:spMkLst>
            <pc:docMk/>
            <pc:sldMk cId="4178961576" sldId="320"/>
            <ac:spMk id="37" creationId="{B4B2C7AB-60E7-46DA-92AF-ED89F8BAA05E}"/>
          </ac:spMkLst>
        </pc:spChg>
        <pc:spChg chg="add mod">
          <ac:chgData name="Steven Edmunds" userId="c27a9fbc6750b454" providerId="LiveId" clId="{FDAFF030-CEA9-4659-B4A2-1448DDEE5538}" dt="2020-02-06T21:14:09.790" v="468" actId="20577"/>
          <ac:spMkLst>
            <pc:docMk/>
            <pc:sldMk cId="4178961576" sldId="320"/>
            <ac:spMk id="38" creationId="{08389DDD-73A6-44A9-89C1-E30D18F6DFCE}"/>
          </ac:spMkLst>
        </pc:spChg>
        <pc:spChg chg="add mod">
          <ac:chgData name="Steven Edmunds" userId="c27a9fbc6750b454" providerId="LiveId" clId="{FDAFF030-CEA9-4659-B4A2-1448DDEE5538}" dt="2020-02-06T20:25:28.067" v="292" actId="20577"/>
          <ac:spMkLst>
            <pc:docMk/>
            <pc:sldMk cId="4178961576" sldId="320"/>
            <ac:spMk id="39" creationId="{D65C8472-D751-4545-8BE7-7775833DA4D9}"/>
          </ac:spMkLst>
        </pc:spChg>
        <pc:spChg chg="add mod">
          <ac:chgData name="Steven Edmunds" userId="c27a9fbc6750b454" providerId="LiveId" clId="{FDAFF030-CEA9-4659-B4A2-1448DDEE5538}" dt="2020-02-06T20:25:35.264" v="298" actId="27636"/>
          <ac:spMkLst>
            <pc:docMk/>
            <pc:sldMk cId="4178961576" sldId="320"/>
            <ac:spMk id="40" creationId="{8C241E6A-A2AD-4006-BB05-5FAE0A233913}"/>
          </ac:spMkLst>
        </pc:spChg>
        <pc:spChg chg="add mod">
          <ac:chgData name="Steven Edmunds" userId="c27a9fbc6750b454" providerId="LiveId" clId="{FDAFF030-CEA9-4659-B4A2-1448DDEE5538}" dt="2020-02-06T20:26:32.826" v="302" actId="1076"/>
          <ac:spMkLst>
            <pc:docMk/>
            <pc:sldMk cId="4178961576" sldId="320"/>
            <ac:spMk id="41" creationId="{79FED002-FA73-46F9-84C0-6A88B7EF5A2E}"/>
          </ac:spMkLst>
        </pc:spChg>
        <pc:spChg chg="add mod">
          <ac:chgData name="Steven Edmunds" userId="c27a9fbc6750b454" providerId="LiveId" clId="{FDAFF030-CEA9-4659-B4A2-1448DDEE5538}" dt="2020-02-06T20:23:34.409" v="277" actId="20577"/>
          <ac:spMkLst>
            <pc:docMk/>
            <pc:sldMk cId="4178961576" sldId="320"/>
            <ac:spMk id="42" creationId="{BDA8DCED-1E94-4482-93D7-709C6F6CA76F}"/>
          </ac:spMkLst>
        </pc:spChg>
        <pc:spChg chg="add mod">
          <ac:chgData name="Steven Edmunds" userId="c27a9fbc6750b454" providerId="LiveId" clId="{FDAFF030-CEA9-4659-B4A2-1448DDEE5538}" dt="2020-02-06T20:26:28.644" v="301" actId="20577"/>
          <ac:spMkLst>
            <pc:docMk/>
            <pc:sldMk cId="4178961576" sldId="320"/>
            <ac:spMk id="43" creationId="{6278F502-ABB1-45A0-981A-FC2F66CEB4C1}"/>
          </ac:spMkLst>
        </pc:spChg>
        <pc:spChg chg="add mod">
          <ac:chgData name="Steven Edmunds" userId="c27a9fbc6750b454" providerId="LiveId" clId="{FDAFF030-CEA9-4659-B4A2-1448DDEE5538}" dt="2020-02-06T20:28:03.926" v="330" actId="20577"/>
          <ac:spMkLst>
            <pc:docMk/>
            <pc:sldMk cId="4178961576" sldId="320"/>
            <ac:spMk id="44" creationId="{7E720201-01D6-4622-A890-F9C77FC3CB66}"/>
          </ac:spMkLst>
        </pc:spChg>
        <pc:spChg chg="add mod">
          <ac:chgData name="Steven Edmunds" userId="c27a9fbc6750b454" providerId="LiveId" clId="{FDAFF030-CEA9-4659-B4A2-1448DDEE5538}" dt="2020-02-06T20:28:07.416" v="335" actId="20577"/>
          <ac:spMkLst>
            <pc:docMk/>
            <pc:sldMk cId="4178961576" sldId="320"/>
            <ac:spMk id="45" creationId="{E890815E-B6A7-41F4-B708-869D5A4AAFC8}"/>
          </ac:spMkLst>
        </pc:spChg>
        <pc:spChg chg="add mod">
          <ac:chgData name="Steven Edmunds" userId="c27a9fbc6750b454" providerId="LiveId" clId="{FDAFF030-CEA9-4659-B4A2-1448DDEE5538}" dt="2020-02-06T20:27:25.031" v="323" actId="20577"/>
          <ac:spMkLst>
            <pc:docMk/>
            <pc:sldMk cId="4178961576" sldId="320"/>
            <ac:spMk id="46" creationId="{1FC2D26A-6395-40E0-AE62-62E9485E1769}"/>
          </ac:spMkLst>
        </pc:spChg>
        <pc:spChg chg="add mod">
          <ac:chgData name="Steven Edmunds" userId="c27a9fbc6750b454" providerId="LiveId" clId="{FDAFF030-CEA9-4659-B4A2-1448DDEE5538}" dt="2020-02-06T20:28:51.938" v="364" actId="27636"/>
          <ac:spMkLst>
            <pc:docMk/>
            <pc:sldMk cId="4178961576" sldId="320"/>
            <ac:spMk id="47" creationId="{C9783376-8F55-4F0B-B1A4-B7E3F6EC04CD}"/>
          </ac:spMkLst>
        </pc:spChg>
        <pc:spChg chg="add mod">
          <ac:chgData name="Steven Edmunds" userId="c27a9fbc6750b454" providerId="LiveId" clId="{FDAFF030-CEA9-4659-B4A2-1448DDEE5538}" dt="2020-02-06T20:28:33.285" v="351" actId="1076"/>
          <ac:spMkLst>
            <pc:docMk/>
            <pc:sldMk cId="4178961576" sldId="320"/>
            <ac:spMk id="48" creationId="{3FD2AD3F-01F0-4FE5-B53C-2133AFCBFE97}"/>
          </ac:spMkLst>
        </pc:spChg>
        <pc:spChg chg="add mod">
          <ac:chgData name="Steven Edmunds" userId="c27a9fbc6750b454" providerId="LiveId" clId="{FDAFF030-CEA9-4659-B4A2-1448DDEE5538}" dt="2020-02-06T20:29:13.227" v="371" actId="1076"/>
          <ac:spMkLst>
            <pc:docMk/>
            <pc:sldMk cId="4178961576" sldId="320"/>
            <ac:spMk id="49" creationId="{6921DCD8-C972-40A5-AACF-B80BF6596C6B}"/>
          </ac:spMkLst>
        </pc:spChg>
        <pc:spChg chg="add mod">
          <ac:chgData name="Steven Edmunds" userId="c27a9fbc6750b454" providerId="LiveId" clId="{FDAFF030-CEA9-4659-B4A2-1448DDEE5538}" dt="2020-02-06T20:43:29.522" v="413" actId="20577"/>
          <ac:spMkLst>
            <pc:docMk/>
            <pc:sldMk cId="4178961576" sldId="320"/>
            <ac:spMk id="50" creationId="{5EF6AE1B-32AB-4735-A957-52A04E80A8BB}"/>
          </ac:spMkLst>
        </pc:spChg>
        <pc:spChg chg="add mod">
          <ac:chgData name="Steven Edmunds" userId="c27a9fbc6750b454" providerId="LiveId" clId="{FDAFF030-CEA9-4659-B4A2-1448DDEE5538}" dt="2020-02-06T20:43:44.375" v="419" actId="20577"/>
          <ac:spMkLst>
            <pc:docMk/>
            <pc:sldMk cId="4178961576" sldId="320"/>
            <ac:spMk id="51" creationId="{242304FE-BDD0-4B9A-9765-ECF7CF358AA6}"/>
          </ac:spMkLst>
        </pc:spChg>
        <pc:spChg chg="add mod">
          <ac:chgData name="Steven Edmunds" userId="c27a9fbc6750b454" providerId="LiveId" clId="{FDAFF030-CEA9-4659-B4A2-1448DDEE5538}" dt="2020-02-06T20:43:52.149" v="422" actId="1076"/>
          <ac:spMkLst>
            <pc:docMk/>
            <pc:sldMk cId="4178961576" sldId="320"/>
            <ac:spMk id="52" creationId="{0C5F6A7B-2AA9-4ADB-A524-E881D3D8047B}"/>
          </ac:spMkLst>
        </pc:spChg>
        <pc:grpChg chg="add mod">
          <ac:chgData name="Steven Edmunds" userId="c27a9fbc6750b454" providerId="LiveId" clId="{FDAFF030-CEA9-4659-B4A2-1448DDEE5538}" dt="2020-02-06T19:46:17.888" v="158" actId="1076"/>
          <ac:grpSpMkLst>
            <pc:docMk/>
            <pc:sldMk cId="4178961576" sldId="320"/>
            <ac:grpSpMk id="6" creationId="{540F0DBA-A3EF-44F8-8166-C349DF13BDAA}"/>
          </ac:grpSpMkLst>
        </pc:grpChg>
        <pc:grpChg chg="add mod">
          <ac:chgData name="Steven Edmunds" userId="c27a9fbc6750b454" providerId="LiveId" clId="{FDAFF030-CEA9-4659-B4A2-1448DDEE5538}" dt="2020-02-06T19:57:06.254" v="213" actId="1076"/>
          <ac:grpSpMkLst>
            <pc:docMk/>
            <pc:sldMk cId="4178961576" sldId="320"/>
            <ac:grpSpMk id="14" creationId="{C24AFDC1-43A0-4321-B0D6-49A0CAB523DB}"/>
          </ac:grpSpMkLst>
        </pc:grpChg>
        <pc:grpChg chg="add mod">
          <ac:chgData name="Steven Edmunds" userId="c27a9fbc6750b454" providerId="LiveId" clId="{FDAFF030-CEA9-4659-B4A2-1448DDEE5538}" dt="2020-02-06T20:28:35.092" v="352" actId="1076"/>
          <ac:grpSpMkLst>
            <pc:docMk/>
            <pc:sldMk cId="4178961576" sldId="320"/>
            <ac:grpSpMk id="17" creationId="{F369A9B3-F8AB-4F9D-80CF-451405BD1388}"/>
          </ac:grpSpMkLst>
        </pc:grpChg>
        <pc:grpChg chg="add mod">
          <ac:chgData name="Steven Edmunds" userId="c27a9fbc6750b454" providerId="LiveId" clId="{FDAFF030-CEA9-4659-B4A2-1448DDEE5538}" dt="2020-02-06T20:04:25.342" v="257" actId="1076"/>
          <ac:grpSpMkLst>
            <pc:docMk/>
            <pc:sldMk cId="4178961576" sldId="320"/>
            <ac:grpSpMk id="20" creationId="{BA2BFEAE-1CB0-42F1-8882-0108A2486054}"/>
          </ac:grpSpMkLst>
        </pc:grpChg>
        <pc:grpChg chg="add del mod">
          <ac:chgData name="Steven Edmunds" userId="c27a9fbc6750b454" providerId="LiveId" clId="{FDAFF030-CEA9-4659-B4A2-1448DDEE5538}" dt="2020-02-06T20:02:53.436" v="229" actId="478"/>
          <ac:grpSpMkLst>
            <pc:docMk/>
            <pc:sldMk cId="4178961576" sldId="320"/>
            <ac:grpSpMk id="23" creationId="{69DAC269-C34A-48D3-B33A-5C7897641742}"/>
          </ac:grpSpMkLst>
        </pc:grpChg>
        <pc:grpChg chg="add mod">
          <ac:chgData name="Steven Edmunds" userId="c27a9fbc6750b454" providerId="LiveId" clId="{FDAFF030-CEA9-4659-B4A2-1448DDEE5538}" dt="2020-02-06T19:56:16.835" v="200" actId="1076"/>
          <ac:grpSpMkLst>
            <pc:docMk/>
            <pc:sldMk cId="4178961576" sldId="320"/>
            <ac:grpSpMk id="26" creationId="{7CC91D24-B05D-49FF-94EC-565EF9677DF7}"/>
          </ac:grpSpMkLst>
        </pc:grpChg>
        <pc:grpChg chg="add mod">
          <ac:chgData name="Steven Edmunds" userId="c27a9fbc6750b454" providerId="LiveId" clId="{FDAFF030-CEA9-4659-B4A2-1448DDEE5538}" dt="2020-02-06T20:04:31.568" v="258" actId="1076"/>
          <ac:grpSpMkLst>
            <pc:docMk/>
            <pc:sldMk cId="4178961576" sldId="320"/>
            <ac:grpSpMk id="29" creationId="{23BF12FF-1720-4B7D-B7BD-62D6916E48C5}"/>
          </ac:grpSpMkLst>
        </pc:grpChg>
        <pc:grpChg chg="add del mod">
          <ac:chgData name="Steven Edmunds" userId="c27a9fbc6750b454" providerId="LiveId" clId="{FDAFF030-CEA9-4659-B4A2-1448DDEE5538}" dt="2020-02-06T19:56:07.999" v="199" actId="478"/>
          <ac:grpSpMkLst>
            <pc:docMk/>
            <pc:sldMk cId="4178961576" sldId="320"/>
            <ac:grpSpMk id="32" creationId="{546163DD-6C64-4A02-AC35-31DC8B659526}"/>
          </ac:grpSpMkLst>
        </pc:grpChg>
      </pc:sldChg>
      <pc:sldChg chg="modSp">
        <pc:chgData name="Steven Edmunds" userId="c27a9fbc6750b454" providerId="LiveId" clId="{FDAFF030-CEA9-4659-B4A2-1448DDEE5538}" dt="2020-02-06T21:16:55.490" v="518" actId="403"/>
        <pc:sldMkLst>
          <pc:docMk/>
          <pc:sldMk cId="2786566472" sldId="321"/>
        </pc:sldMkLst>
        <pc:spChg chg="mod">
          <ac:chgData name="Steven Edmunds" userId="c27a9fbc6750b454" providerId="LiveId" clId="{FDAFF030-CEA9-4659-B4A2-1448DDEE5538}" dt="2020-02-06T21:16:55.490" v="518" actId="403"/>
          <ac:spMkLst>
            <pc:docMk/>
            <pc:sldMk cId="2786566472" sldId="321"/>
            <ac:spMk id="3" creationId="{AD3B3072-7C5A-4902-9CA4-345606271BBB}"/>
          </ac:spMkLst>
        </pc:spChg>
      </pc:sldChg>
      <pc:sldChg chg="addSp modSp modAnim">
        <pc:chgData name="Steven Edmunds" userId="c27a9fbc6750b454" providerId="LiveId" clId="{FDAFF030-CEA9-4659-B4A2-1448DDEE5538}" dt="2020-02-06T20:42:04.944" v="382"/>
        <pc:sldMkLst>
          <pc:docMk/>
          <pc:sldMk cId="3086360472" sldId="323"/>
        </pc:sldMkLst>
        <pc:spChg chg="add mod">
          <ac:chgData name="Steven Edmunds" userId="c27a9fbc6750b454" providerId="LiveId" clId="{FDAFF030-CEA9-4659-B4A2-1448DDEE5538}" dt="2020-02-06T19:08:35.912" v="36" actId="1076"/>
          <ac:spMkLst>
            <pc:docMk/>
            <pc:sldMk cId="3086360472" sldId="323"/>
            <ac:spMk id="27" creationId="{8A853D70-3BDF-4410-9447-460649B4617D}"/>
          </ac:spMkLst>
        </pc:spChg>
        <pc:spChg chg="add mod">
          <ac:chgData name="Steven Edmunds" userId="c27a9fbc6750b454" providerId="LiveId" clId="{FDAFF030-CEA9-4659-B4A2-1448DDEE5538}" dt="2020-02-06T19:11:38.007" v="91" actId="404"/>
          <ac:spMkLst>
            <pc:docMk/>
            <pc:sldMk cId="3086360472" sldId="323"/>
            <ac:spMk id="28" creationId="{6E03E749-7960-4DFB-B131-55284ED6F51A}"/>
          </ac:spMkLst>
        </pc:spChg>
        <pc:spChg chg="add mod">
          <ac:chgData name="Steven Edmunds" userId="c27a9fbc6750b454" providerId="LiveId" clId="{FDAFF030-CEA9-4659-B4A2-1448DDEE5538}" dt="2020-02-06T19:12:06.903" v="105" actId="1076"/>
          <ac:spMkLst>
            <pc:docMk/>
            <pc:sldMk cId="3086360472" sldId="323"/>
            <ac:spMk id="29" creationId="{077CE994-DDC3-4E48-B813-D1918E3D4271}"/>
          </ac:spMkLst>
        </pc:spChg>
        <pc:spChg chg="add mod">
          <ac:chgData name="Steven Edmunds" userId="c27a9fbc6750b454" providerId="LiveId" clId="{FDAFF030-CEA9-4659-B4A2-1448DDEE5538}" dt="2020-02-06T19:12:20.378" v="117" actId="1076"/>
          <ac:spMkLst>
            <pc:docMk/>
            <pc:sldMk cId="3086360472" sldId="323"/>
            <ac:spMk id="30" creationId="{07A02123-3484-4248-A991-48EAA4251317}"/>
          </ac:spMkLst>
        </pc:spChg>
        <pc:cxnChg chg="add mod">
          <ac:chgData name="Steven Edmunds" userId="c27a9fbc6750b454" providerId="LiveId" clId="{FDAFF030-CEA9-4659-B4A2-1448DDEE5538}" dt="2020-02-06T19:10:12.014" v="50" actId="692"/>
          <ac:cxnSpMkLst>
            <pc:docMk/>
            <pc:sldMk cId="3086360472" sldId="323"/>
            <ac:cxnSpMk id="3" creationId="{21B1E074-398A-427D-91F2-5796EC103C7E}"/>
          </ac:cxnSpMkLst>
        </pc:cxnChg>
        <pc:cxnChg chg="add mod">
          <ac:chgData name="Steven Edmunds" userId="c27a9fbc6750b454" providerId="LiveId" clId="{FDAFF030-CEA9-4659-B4A2-1448DDEE5538}" dt="2020-02-06T19:10:30.407" v="62" actId="692"/>
          <ac:cxnSpMkLst>
            <pc:docMk/>
            <pc:sldMk cId="3086360472" sldId="323"/>
            <ac:cxnSpMk id="5" creationId="{B3D427BF-7A47-47B8-8036-77956D8A2FB4}"/>
          </ac:cxnSpMkLst>
        </pc:cxnChg>
        <pc:cxnChg chg="add mod">
          <ac:chgData name="Steven Edmunds" userId="c27a9fbc6750b454" providerId="LiveId" clId="{FDAFF030-CEA9-4659-B4A2-1448DDEE5538}" dt="2020-02-06T19:11:06.592" v="76" actId="1076"/>
          <ac:cxnSpMkLst>
            <pc:docMk/>
            <pc:sldMk cId="3086360472" sldId="323"/>
            <ac:cxnSpMk id="7" creationId="{7BBDCB28-BCE1-4D5F-9CE0-C139F5D92AF8}"/>
          </ac:cxnSpMkLst>
        </pc:cxnChg>
      </pc:sldChg>
      <pc:sldChg chg="addSp delSp modSp">
        <pc:chgData name="Steven Edmunds" userId="c27a9fbc6750b454" providerId="LiveId" clId="{FDAFF030-CEA9-4659-B4A2-1448DDEE5538}" dt="2020-02-06T22:03:41.035" v="597" actId="403"/>
        <pc:sldMkLst>
          <pc:docMk/>
          <pc:sldMk cId="342193890" sldId="325"/>
        </pc:sldMkLst>
        <pc:spChg chg="del">
          <ac:chgData name="Steven Edmunds" userId="c27a9fbc6750b454" providerId="LiveId" clId="{FDAFF030-CEA9-4659-B4A2-1448DDEE5538}" dt="2020-02-06T21:58:24.268" v="519" actId="478"/>
          <ac:spMkLst>
            <pc:docMk/>
            <pc:sldMk cId="342193890" sldId="325"/>
            <ac:spMk id="3" creationId="{619DBDFA-9C1E-4328-994B-8CCC5F9FC1BF}"/>
          </ac:spMkLst>
        </pc:spChg>
        <pc:spChg chg="add mod">
          <ac:chgData name="Steven Edmunds" userId="c27a9fbc6750b454" providerId="LiveId" clId="{FDAFF030-CEA9-4659-B4A2-1448DDEE5538}" dt="2020-02-06T22:03:41.035" v="597" actId="403"/>
          <ac:spMkLst>
            <pc:docMk/>
            <pc:sldMk cId="342193890" sldId="325"/>
            <ac:spMk id="4" creationId="{725EA17D-1B45-4396-A11B-4294E7DF6BB6}"/>
          </ac:spMkLst>
        </pc:spChg>
      </pc:sldChg>
      <pc:sldChg chg="add del">
        <pc:chgData name="Steven Edmunds" userId="c27a9fbc6750b454" providerId="LiveId" clId="{FDAFF030-CEA9-4659-B4A2-1448DDEE5538}" dt="2020-02-06T19:08:24.791" v="34"/>
        <pc:sldMkLst>
          <pc:docMk/>
          <pc:sldMk cId="2042837327" sldId="32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4B8E2-1C0F-4DBA-82FE-1E5EFC2662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0F54B2-5454-4E7F-9152-3F69192F60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AEADE-6972-4EB0-83AD-AAD1AC5F0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66333-38CC-4B7A-8107-0C6D62006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4D9F3-23F0-4F3A-A9C6-EB87EE556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7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09EBF-532A-48E4-A355-07796FA18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8A288-77FE-44F7-8D0A-800289FDF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E4C9F-CF40-4A86-90DE-4C16D54AF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B810-39FF-41C7-B781-D8C2F061D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C0D29-D1AB-40D9-BB3F-2A4A6A29F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840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198E-8063-490A-9634-2472219B9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DB3AF-4D7D-4D6A-9D63-FBBECFAA8E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DC5A4-0C41-4D4A-A304-5E4A2A499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6E84A-C557-49C8-96DE-B899EED48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F0720-16E2-4632-BCA4-0A11B0A26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253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5C998-FF12-4EAD-B764-33E5092E4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50FD-E195-49B9-86A7-9654D03D99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A5A10-4FDC-499A-BED7-5D73C6A0F4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13FA17-CF58-429D-B9FF-41659BB1A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CD9E8F-4C14-4442-BF6B-FEFC4B43F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6BE9B-1E66-4F50-8394-6586A39C5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5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F25D1-E821-452A-89FA-AEADE1626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9EC-E98F-47AE-928D-E2ED35C35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041817-D919-4013-AD61-C1FC23A715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6FA079-18AB-468C-ACF6-4FD398EDB4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E8A15C-1F5A-4027-9BC8-101A02785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3DEA23-BCAC-4B0F-8CD4-AE81D2AB6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017E5B-F393-4953-9A8C-5A30CBC7E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AEA69A-CB4B-4029-9AC8-DF0B4CD3A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146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1D82-94D7-4583-B1C0-226B215A4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57B5C-F34A-4FA0-9797-D1F5BDC17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EB0E13-68A1-42C0-8A80-7A2DC2D08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6ADCE3-441B-4E51-B644-8A3DBEA3E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581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FD9FAD-405A-4FFD-ABD0-1EF159C8B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459E43-3731-4B4D-AB54-3F517E6A0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7B9838-C917-4D51-A583-BFE9621C6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796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95C6F-D84E-48AA-8F37-90C1D499A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A2E1F-AA40-4553-A334-704F07E99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00E506-D1D8-4C1F-B5FD-25F18712C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810662-8B19-4359-AE18-09E97FD13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FAC1FE-9E85-4571-B9A5-5B15B5E74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F4A57-A353-4765-A0CE-53AD45D03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9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28C3-565D-4E9F-83E9-3956B76EC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E1853E-F1FC-4C06-86B5-60CAAFAEC5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0F912-55C9-4CBB-A9DF-3AA4F078BB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1AB656-1679-4DE1-8706-2268D401D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EB39E-DCE2-49C5-BFDB-642760D06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4F2A5B-21D1-41AF-AE91-447B56FC4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96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BCB5E-5A58-4DED-BDD5-EF4D659F9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07EB-A730-4ABE-9FCB-69F39E7FB7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6A6C3-0EDA-4773-A61A-A6015CE42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B6844-94A4-4FDE-816F-A38040D91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90D26-4383-444B-90B1-70CA619D2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92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701990-9858-4088-B629-2374AC34AD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0B11E-E210-4D5B-B2C8-A7522C164B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745D5-0C8C-4441-9830-27C34FFBA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5468C-8885-4544-9824-EA886B62B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DF4C5-A1A5-40AB-AE94-94C52F2C6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588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931695-5FDB-44BA-A1E5-98A4C5748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E62114-758E-4658-ACDB-41D71AA1F1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A2BB4-E9BA-41C0-B108-066D34C952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A3537B-63E9-41A1-A2D2-CAA4129515DA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D3739-B4BC-4C89-BBB2-8ED50A3356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58941-7F9F-42CE-91BF-07065839B8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FCF27-C757-4E6C-A795-808298DAB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175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image" Target="../media/image13.png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19" Type="http://schemas.openxmlformats.org/officeDocument/2006/relationships/image" Target="../media/image30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0E2AE-497E-439D-9E2A-F6AF11A5CC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Pythagoras’ Theorem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865898-95CC-4A9E-BEB8-8AA30FE952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38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CEC8F-E7D5-4150-BD38-31D3A5CF0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Starter/</a:t>
            </a:r>
            <a:r>
              <a:rPr lang="en-GB" dirty="0" err="1"/>
              <a:t>Cychwynnol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A5026A3-8E6D-42CD-BE36-3998A8D4D1E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759187" y="1690688"/>
                <a:ext cx="2673626" cy="4113764"/>
              </a:xfrm>
            </p:spPr>
            <p:txBody>
              <a:bodyPr>
                <a:normAutofit lnSpcReduction="10000"/>
              </a:bodyPr>
              <a:lstStyle/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1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b="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6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7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3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7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9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12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12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sz="3200" b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12</m:t>
                        </m:r>
                      </m:e>
                      <m:sup>
                        <m:r>
                          <a:rPr lang="en-GB" sz="3200" b="0" i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3200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A5026A3-8E6D-42CD-BE36-3998A8D4D1E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59187" y="1690688"/>
                <a:ext cx="2673626" cy="4113764"/>
              </a:xfrm>
              <a:blipFill>
                <a:blip r:embed="rId2"/>
                <a:stretch>
                  <a:fillRect t="-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26434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3F445-A003-4313-8AEA-0C34001B7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Answers/</a:t>
            </a:r>
            <a:r>
              <a:rPr lang="en-GB" dirty="0" err="1"/>
              <a:t>Atebion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9BE7826F-9811-4007-AE3E-2860FE33D04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759187" y="1690688"/>
                <a:ext cx="2673626" cy="411376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5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25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40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50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58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130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244</m:t>
                    </m:r>
                  </m:oMath>
                </a14:m>
                <a:endParaRPr lang="en-GB" sz="3200" dirty="0"/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3200" b="0" i="0" smtClean="0">
                        <a:latin typeface="Cambria Math" panose="02040503050406030204" pitchFamily="18" charset="0"/>
                      </a:rPr>
                      <m:t>288</m:t>
                    </m:r>
                  </m:oMath>
                </a14:m>
                <a:endParaRPr lang="en-GB" sz="32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9BE7826F-9811-4007-AE3E-2860FE33D0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187" y="1690688"/>
                <a:ext cx="2673626" cy="411376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000002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A9978-22B9-4F26-9D0A-FED211592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The aim of the lesson/Nod y </a:t>
            </a:r>
            <a:r>
              <a:rPr lang="en-GB" sz="5400" dirty="0" err="1"/>
              <a:t>wers</a:t>
            </a:r>
            <a:r>
              <a:rPr lang="en-GB" sz="54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21CFB-8C11-40E4-9F9B-A5049ED9B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/>
              <a:t>To calculate missing lengths of a triangle using Pythagoras’ Theorem</a:t>
            </a:r>
          </a:p>
          <a:p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r>
              <a:rPr lang="en-GB" sz="4000" dirty="0"/>
              <a:t>I </a:t>
            </a:r>
            <a:r>
              <a:rPr lang="en-GB" sz="4000" dirty="0" err="1"/>
              <a:t>gyfrifo</a:t>
            </a:r>
            <a:r>
              <a:rPr lang="en-GB" sz="4000" dirty="0"/>
              <a:t> </a:t>
            </a:r>
            <a:r>
              <a:rPr lang="en-GB" sz="4000" dirty="0" err="1"/>
              <a:t>hyd</a:t>
            </a:r>
            <a:r>
              <a:rPr lang="en-GB" sz="4000" dirty="0"/>
              <a:t> </a:t>
            </a:r>
            <a:r>
              <a:rPr lang="en-GB" sz="4000" dirty="0" err="1"/>
              <a:t>coll</a:t>
            </a:r>
            <a:r>
              <a:rPr lang="en-GB" sz="4000" dirty="0"/>
              <a:t> </a:t>
            </a:r>
            <a:r>
              <a:rPr lang="en-GB" sz="4000" dirty="0" err="1"/>
              <a:t>gan</a:t>
            </a:r>
            <a:r>
              <a:rPr lang="en-GB" sz="4000" dirty="0"/>
              <a:t> </a:t>
            </a:r>
            <a:r>
              <a:rPr lang="en-GB" sz="4000" dirty="0" err="1"/>
              <a:t>ddefnyddio</a:t>
            </a:r>
            <a:r>
              <a:rPr lang="en-GB" sz="4000" dirty="0"/>
              <a:t> Theorem Pythagoras</a:t>
            </a:r>
          </a:p>
        </p:txBody>
      </p:sp>
    </p:spTree>
    <p:extLst>
      <p:ext uri="{BB962C8B-B14F-4D97-AF65-F5344CB8AC3E}">
        <p14:creationId xmlns:p14="http://schemas.microsoft.com/office/powerpoint/2010/main" val="61705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B3D75-B81D-464B-971D-A17109E9B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0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About Pythagoras/Am Pythagoras…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170D2-3FAE-44BA-A6B1-CBB62C8DD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774508"/>
            <a:ext cx="5609220" cy="5539588"/>
          </a:xfrm>
        </p:spPr>
        <p:txBody>
          <a:bodyPr anchor="t">
            <a:noAutofit/>
          </a:bodyPr>
          <a:lstStyle/>
          <a:p>
            <a:r>
              <a:rPr lang="en-GB" sz="3150" dirty="0"/>
              <a:t>Pythagoras was born in Greece in c.570BC</a:t>
            </a:r>
          </a:p>
          <a:p>
            <a:pPr marL="0" indent="0">
              <a:buNone/>
            </a:pPr>
            <a:endParaRPr lang="en-GB" sz="3150" dirty="0"/>
          </a:p>
          <a:p>
            <a:r>
              <a:rPr lang="en-GB" sz="3150" dirty="0"/>
              <a:t>Pythagoras was a mathematician and philosopher</a:t>
            </a:r>
          </a:p>
          <a:p>
            <a:pPr marL="0" indent="0">
              <a:buNone/>
            </a:pPr>
            <a:endParaRPr lang="en-GB" sz="3150" dirty="0"/>
          </a:p>
          <a:p>
            <a:r>
              <a:rPr lang="en-GB" sz="3150" dirty="0"/>
              <a:t>Pythagoras discovered something interesting about right-angled triangles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Image result for pythagoras">
            <a:extLst>
              <a:ext uri="{FF2B5EF4-FFF2-40B4-BE49-F238E27FC236}">
                <a16:creationId xmlns:a16="http://schemas.microsoft.com/office/drawing/2014/main" id="{C7B29021-66A7-4DA2-9839-4151FF0CE6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03" r="22204"/>
          <a:stretch/>
        </p:blipFill>
        <p:spPr bwMode="auto"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7264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F05231-4C3C-47A5-85E5-61519DADAF1C}"/>
              </a:ext>
            </a:extLst>
          </p:cNvPr>
          <p:cNvGrpSpPr/>
          <p:nvPr/>
        </p:nvGrpSpPr>
        <p:grpSpPr>
          <a:xfrm>
            <a:off x="4870896" y="2457472"/>
            <a:ext cx="2450207" cy="1943055"/>
            <a:chOff x="1136576" y="836712"/>
            <a:chExt cx="2450207" cy="1943055"/>
          </a:xfrm>
        </p:grpSpPr>
        <p:grpSp>
          <p:nvGrpSpPr>
            <p:cNvPr id="9" name="Group 35">
              <a:extLst>
                <a:ext uri="{FF2B5EF4-FFF2-40B4-BE49-F238E27FC236}">
                  <a16:creationId xmlns:a16="http://schemas.microsoft.com/office/drawing/2014/main" id="{963E8E07-227B-4318-9315-64746AEC66D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24608" y="836712"/>
              <a:ext cx="2162175" cy="1531937"/>
              <a:chOff x="1186" y="1645"/>
              <a:chExt cx="1362" cy="965"/>
            </a:xfrm>
          </p:grpSpPr>
          <p:sp>
            <p:nvSpPr>
              <p:cNvPr id="13" name="AutoShape 19">
                <a:extLst>
                  <a:ext uri="{FF2B5EF4-FFF2-40B4-BE49-F238E27FC236}">
                    <a16:creationId xmlns:a16="http://schemas.microsoft.com/office/drawing/2014/main" id="{A9B3577A-44AC-4125-885E-E7293CB00C1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6" y="1645"/>
                <a:ext cx="1362" cy="917"/>
              </a:xfrm>
              <a:prstGeom prst="rtTriangle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4" name="Group 24">
                <a:extLst>
                  <a:ext uri="{FF2B5EF4-FFF2-40B4-BE49-F238E27FC236}">
                    <a16:creationId xmlns:a16="http://schemas.microsoft.com/office/drawing/2014/main" id="{333C0205-562B-493B-8F4E-BDAE6BAAA3C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2183" y="2397"/>
                <a:ext cx="354" cy="213"/>
                <a:chOff x="3559" y="2957"/>
                <a:chExt cx="838" cy="506"/>
              </a:xfrm>
            </p:grpSpPr>
            <p:sp>
              <p:nvSpPr>
                <p:cNvPr id="16" name="Arc 22">
                  <a:extLst>
                    <a:ext uri="{FF2B5EF4-FFF2-40B4-BE49-F238E27FC236}">
                      <a16:creationId xmlns:a16="http://schemas.microsoft.com/office/drawing/2014/main" id="{38721D93-FED6-4E68-8BA7-94C694F59DA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20606576" flipH="1">
                  <a:off x="3559" y="2957"/>
                  <a:ext cx="287" cy="368"/>
                </a:xfrm>
                <a:custGeom>
                  <a:avLst/>
                  <a:gdLst>
                    <a:gd name="T0" fmla="*/ 0 w 21600"/>
                    <a:gd name="T1" fmla="*/ 0 h 21600"/>
                    <a:gd name="T2" fmla="*/ 287 w 21600"/>
                    <a:gd name="T3" fmla="*/ 368 h 21600"/>
                    <a:gd name="T4" fmla="*/ 0 w 21600"/>
                    <a:gd name="T5" fmla="*/ 368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solidFill>
                  <a:schemeClr val="tx1"/>
                </a:solidFill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7" name="AutoShape 23">
                  <a:extLst>
                    <a:ext uri="{FF2B5EF4-FFF2-40B4-BE49-F238E27FC236}">
                      <a16:creationId xmlns:a16="http://schemas.microsoft.com/office/drawing/2014/main" id="{6B5E2F82-29E6-4937-8271-8864A60AB4B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6505459">
                  <a:off x="3826" y="2892"/>
                  <a:ext cx="432" cy="710"/>
                </a:xfrm>
                <a:prstGeom prst="triangle">
                  <a:avLst>
                    <a:gd name="adj" fmla="val 44532"/>
                  </a:avLst>
                </a:prstGeom>
                <a:solidFill>
                  <a:schemeClr val="tx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15" name="Rectangle 20">
                <a:extLst>
                  <a:ext uri="{FF2B5EF4-FFF2-40B4-BE49-F238E27FC236}">
                    <a16:creationId xmlns:a16="http://schemas.microsoft.com/office/drawing/2014/main" id="{C43A3DC9-41A0-46A4-918B-354DAC0F536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186" y="2498"/>
                <a:ext cx="64" cy="64"/>
              </a:xfrm>
              <a:prstGeom prst="rect">
                <a:avLst/>
              </a:prstGeom>
              <a:solidFill>
                <a:schemeClr val="accent1"/>
              </a:solidFill>
              <a:ln w="38100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0" name="Rectangle 36">
              <a:extLst>
                <a:ext uri="{FF2B5EF4-FFF2-40B4-BE49-F238E27FC236}">
                  <a16:creationId xmlns:a16="http://schemas.microsoft.com/office/drawing/2014/main" id="{69698B43-6919-48FF-88D2-EC4EFC052F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36576" y="1340768"/>
              <a:ext cx="720080" cy="430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r>
                <a:rPr lang="en-GB" sz="2800" b="1" dirty="0">
                  <a:solidFill>
                    <a:srgbClr val="000000"/>
                  </a:solidFill>
                  <a:latin typeface="Comic Sans MS" pitchFamily="66" charset="0"/>
                </a:rPr>
                <a:t>a</a:t>
              </a:r>
              <a:endParaRPr lang="en-GB" sz="2800" b="1" dirty="0">
                <a:latin typeface="Arial" charset="0"/>
              </a:endParaRPr>
            </a:p>
          </p:txBody>
        </p:sp>
        <p:sp>
          <p:nvSpPr>
            <p:cNvPr id="11" name="Rectangle 36">
              <a:extLst>
                <a:ext uri="{FF2B5EF4-FFF2-40B4-BE49-F238E27FC236}">
                  <a16:creationId xmlns:a16="http://schemas.microsoft.com/office/drawing/2014/main" id="{9C015B33-605B-47C3-B0E1-723337CC8A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8704" y="2348880"/>
              <a:ext cx="720080" cy="430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r>
                <a:rPr lang="en-GB" sz="2800" b="1" dirty="0">
                  <a:solidFill>
                    <a:srgbClr val="000000"/>
                  </a:solidFill>
                  <a:latin typeface="Comic Sans MS" pitchFamily="66" charset="0"/>
                </a:rPr>
                <a:t>b</a:t>
              </a:r>
              <a:endParaRPr lang="en-GB" sz="2800" b="1" dirty="0">
                <a:latin typeface="Arial" charset="0"/>
              </a:endParaRPr>
            </a:p>
          </p:txBody>
        </p:sp>
        <p:sp>
          <p:nvSpPr>
            <p:cNvPr id="12" name="Rectangle 36">
              <a:extLst>
                <a:ext uri="{FF2B5EF4-FFF2-40B4-BE49-F238E27FC236}">
                  <a16:creationId xmlns:a16="http://schemas.microsoft.com/office/drawing/2014/main" id="{8933C01D-D3EE-47FC-A72D-283B8B6750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04728" y="1124744"/>
              <a:ext cx="720080" cy="430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r>
                <a:rPr lang="en-GB" sz="2800" b="1" dirty="0">
                  <a:solidFill>
                    <a:srgbClr val="000000"/>
                  </a:solidFill>
                  <a:latin typeface="Comic Sans MS" pitchFamily="66" charset="0"/>
                </a:rPr>
                <a:t>c</a:t>
              </a:r>
              <a:endParaRPr lang="en-GB" sz="2800" b="1" dirty="0">
                <a:latin typeface="Arial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B59AA2F-9042-4662-A6C3-7012C6666A53}"/>
              </a:ext>
            </a:extLst>
          </p:cNvPr>
          <p:cNvGrpSpPr/>
          <p:nvPr/>
        </p:nvGrpSpPr>
        <p:grpSpPr>
          <a:xfrm>
            <a:off x="3646760" y="2457472"/>
            <a:ext cx="1490662" cy="1449388"/>
            <a:chOff x="4032052" y="2686992"/>
            <a:chExt cx="1490662" cy="1449388"/>
          </a:xfrm>
        </p:grpSpPr>
        <p:sp>
          <p:nvSpPr>
            <p:cNvPr id="19" name="Rectangle 33">
              <a:extLst>
                <a:ext uri="{FF2B5EF4-FFF2-40B4-BE49-F238E27FC236}">
                  <a16:creationId xmlns:a16="http://schemas.microsoft.com/office/drawing/2014/main" id="{9AC80D71-13DF-49B6-9B65-E93CC566C3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2052" y="2686992"/>
              <a:ext cx="1490662" cy="1449388"/>
            </a:xfrm>
            <a:prstGeom prst="rect">
              <a:avLst/>
            </a:prstGeom>
            <a:solidFill>
              <a:srgbClr val="1EF428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0" name="Text Box 36">
              <a:extLst>
                <a:ext uri="{FF2B5EF4-FFF2-40B4-BE49-F238E27FC236}">
                  <a16:creationId xmlns:a16="http://schemas.microsoft.com/office/drawing/2014/main" id="{BACDD89F-1DF4-4096-AA0A-453C3145D96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48485" y="3098715"/>
              <a:ext cx="1427733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800" dirty="0">
                  <a:solidFill>
                    <a:schemeClr val="bg1"/>
                  </a:solidFill>
                </a:rPr>
                <a:t>Area=</a:t>
              </a:r>
              <a:r>
                <a:rPr lang="en-GB" sz="28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r>
                <a:rPr lang="en-GB" sz="2800" baseline="300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28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8995AB5-EC30-4DBE-ACE4-135E497B9102}"/>
              </a:ext>
            </a:extLst>
          </p:cNvPr>
          <p:cNvGrpSpPr/>
          <p:nvPr/>
        </p:nvGrpSpPr>
        <p:grpSpPr>
          <a:xfrm>
            <a:off x="5158928" y="3897632"/>
            <a:ext cx="2181225" cy="2166937"/>
            <a:chOff x="5529064" y="4149080"/>
            <a:chExt cx="2181225" cy="2166937"/>
          </a:xfrm>
        </p:grpSpPr>
        <p:sp>
          <p:nvSpPr>
            <p:cNvPr id="22" name="Rectangle 34">
              <a:extLst>
                <a:ext uri="{FF2B5EF4-FFF2-40B4-BE49-F238E27FC236}">
                  <a16:creationId xmlns:a16="http://schemas.microsoft.com/office/drawing/2014/main" id="{B8E343CA-A285-421C-8BC5-10F2594571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29064" y="4149080"/>
              <a:ext cx="2181225" cy="2166937"/>
            </a:xfrm>
            <a:prstGeom prst="rect">
              <a:avLst/>
            </a:prstGeom>
            <a:solidFill>
              <a:srgbClr val="0F99F7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" name="Text Box 37">
              <a:extLst>
                <a:ext uri="{FF2B5EF4-FFF2-40B4-BE49-F238E27FC236}">
                  <a16:creationId xmlns:a16="http://schemas.microsoft.com/office/drawing/2014/main" id="{B1FAA6CD-F6B1-40F4-B144-1CA635BD71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14957" y="4862569"/>
              <a:ext cx="1609438" cy="11618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3200" dirty="0">
                  <a:solidFill>
                    <a:schemeClr val="bg1"/>
                  </a:solidFill>
                </a:rPr>
                <a:t>Area=</a:t>
              </a:r>
              <a:r>
                <a:rPr lang="en-GB" sz="32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r>
                <a:rPr lang="en-GB" sz="3200" b="1" baseline="300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ctr">
                <a:spcBef>
                  <a:spcPct val="50000"/>
                </a:spcBef>
              </a:pPr>
              <a:endParaRPr lang="en-GB" sz="2500" dirty="0">
                <a:latin typeface="Comic Sans MS" pitchFamily="66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EDCFB38-40F5-4956-A18F-064A7F386BF7}"/>
              </a:ext>
            </a:extLst>
          </p:cNvPr>
          <p:cNvGrpSpPr/>
          <p:nvPr/>
        </p:nvGrpSpPr>
        <p:grpSpPr>
          <a:xfrm>
            <a:off x="5670707" y="737002"/>
            <a:ext cx="2640012" cy="2640013"/>
            <a:chOff x="6040843" y="988450"/>
            <a:chExt cx="2640012" cy="2640013"/>
          </a:xfrm>
        </p:grpSpPr>
        <p:sp>
          <p:nvSpPr>
            <p:cNvPr id="25" name="Rectangle 8">
              <a:extLst>
                <a:ext uri="{FF2B5EF4-FFF2-40B4-BE49-F238E27FC236}">
                  <a16:creationId xmlns:a16="http://schemas.microsoft.com/office/drawing/2014/main" id="{6A0AA47F-1806-451F-AB3A-65F613F31F4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233390">
              <a:off x="6040842" y="988451"/>
              <a:ext cx="2640013" cy="2640012"/>
            </a:xfrm>
            <a:prstGeom prst="rect">
              <a:avLst/>
            </a:prstGeom>
            <a:solidFill>
              <a:srgbClr val="FD2B15"/>
            </a:solidFill>
            <a:ln w="381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" name="Text Box 13">
              <a:extLst>
                <a:ext uri="{FF2B5EF4-FFF2-40B4-BE49-F238E27FC236}">
                  <a16:creationId xmlns:a16="http://schemas.microsoft.com/office/drawing/2014/main" id="{B398CB4E-1946-4480-A24A-0737063F3F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393160" y="2030865"/>
              <a:ext cx="1672500" cy="116185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3200" dirty="0">
                  <a:solidFill>
                    <a:schemeClr val="bg1"/>
                  </a:solidFill>
                </a:rPr>
                <a:t>Area =</a:t>
              </a:r>
              <a:r>
                <a:rPr lang="en-GB" sz="32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r>
                <a:rPr lang="en-GB" sz="3200" baseline="300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pPr algn="ctr">
                <a:spcBef>
                  <a:spcPct val="50000"/>
                </a:spcBef>
              </a:pPr>
              <a:endParaRPr lang="en-GB" sz="2500" dirty="0">
                <a:latin typeface="Comic Sans MS" pitchFamily="66" charset="0"/>
              </a:endParaRPr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8A853D70-3BDF-4410-9447-460649B4617D}"/>
              </a:ext>
            </a:extLst>
          </p:cNvPr>
          <p:cNvSpPr/>
          <p:nvPr/>
        </p:nvSpPr>
        <p:spPr>
          <a:xfrm>
            <a:off x="5158926" y="3672770"/>
            <a:ext cx="216024" cy="216024"/>
          </a:xfrm>
          <a:prstGeom prst="rect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1B1E074-398A-427D-91F2-5796EC103C7E}"/>
              </a:ext>
            </a:extLst>
          </p:cNvPr>
          <p:cNvCxnSpPr/>
          <p:nvPr/>
        </p:nvCxnSpPr>
        <p:spPr>
          <a:xfrm>
            <a:off x="3538330" y="2457472"/>
            <a:ext cx="0" cy="1512168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3D427BF-7A47-47B8-8036-77956D8A2FB4}"/>
              </a:ext>
            </a:extLst>
          </p:cNvPr>
          <p:cNvCxnSpPr/>
          <p:nvPr/>
        </p:nvCxnSpPr>
        <p:spPr>
          <a:xfrm>
            <a:off x="5158926" y="6215270"/>
            <a:ext cx="2178132" cy="0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BBDCB28-BCE1-4D5F-9CE0-C139F5D92AF8}"/>
              </a:ext>
            </a:extLst>
          </p:cNvPr>
          <p:cNvCxnSpPr/>
          <p:nvPr/>
        </p:nvCxnSpPr>
        <p:spPr>
          <a:xfrm>
            <a:off x="6710616" y="123327"/>
            <a:ext cx="2188861" cy="1470991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6E03E749-7960-4DFB-B131-55284ED6F51A}"/>
              </a:ext>
            </a:extLst>
          </p:cNvPr>
          <p:cNvSpPr txBox="1">
            <a:spLocks/>
          </p:cNvSpPr>
          <p:nvPr/>
        </p:nvSpPr>
        <p:spPr>
          <a:xfrm>
            <a:off x="2890061" y="2695251"/>
            <a:ext cx="972378" cy="11163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5400" dirty="0"/>
              <a:t>a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077CE994-DDC3-4E48-B813-D1918E3D4271}"/>
              </a:ext>
            </a:extLst>
          </p:cNvPr>
          <p:cNvSpPr txBox="1">
            <a:spLocks/>
          </p:cNvSpPr>
          <p:nvPr/>
        </p:nvSpPr>
        <p:spPr>
          <a:xfrm>
            <a:off x="5936251" y="6189453"/>
            <a:ext cx="605594" cy="8149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5400" dirty="0"/>
              <a:t>b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07A02123-3484-4248-A991-48EAA4251317}"/>
              </a:ext>
            </a:extLst>
          </p:cNvPr>
          <p:cNvSpPr txBox="1">
            <a:spLocks/>
          </p:cNvSpPr>
          <p:nvPr/>
        </p:nvSpPr>
        <p:spPr>
          <a:xfrm>
            <a:off x="7805046" y="266928"/>
            <a:ext cx="972378" cy="11163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54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0863604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20CEF-D81B-49D9-8261-80AB2222F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Pythagoras’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D73695-971F-47E9-805C-633F4D1E9DF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830957" y="2870821"/>
                <a:ext cx="5522843" cy="111635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72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72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</m:e>
                        <m:sup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72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e>
                        <m:sup>
                          <m:r>
                            <a:rPr lang="en-GB" sz="7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D73695-971F-47E9-805C-633F4D1E9DF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830957" y="2870821"/>
                <a:ext cx="5522843" cy="1116358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Triangle 3">
            <a:extLst>
              <a:ext uri="{FF2B5EF4-FFF2-40B4-BE49-F238E27FC236}">
                <a16:creationId xmlns:a16="http://schemas.microsoft.com/office/drawing/2014/main" id="{BD72D739-A08E-4C88-B117-1A8FA268E942}"/>
              </a:ext>
            </a:extLst>
          </p:cNvPr>
          <p:cNvSpPr/>
          <p:nvPr/>
        </p:nvSpPr>
        <p:spPr>
          <a:xfrm>
            <a:off x="887896" y="1690688"/>
            <a:ext cx="4943061" cy="4378808"/>
          </a:xfrm>
          <a:prstGeom prst="rtTriangle">
            <a:avLst/>
          </a:prstGeom>
          <a:solidFill>
            <a:schemeClr val="bg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3A26196F-2421-45A5-9D8A-4E36D773D1F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0" y="3321913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𝑎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3A26196F-2421-45A5-9D8A-4E36D773D1F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321913"/>
                <a:ext cx="972378" cy="111635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209996A4-92F0-4A78-B574-F8CEBEED858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272747" y="5934696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𝑏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209996A4-92F0-4A78-B574-F8CEBEED858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2747" y="5934696"/>
                <a:ext cx="972378" cy="111635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2">
                <a:extLst>
                  <a:ext uri="{FF2B5EF4-FFF2-40B4-BE49-F238E27FC236}">
                    <a16:creationId xmlns:a16="http://schemas.microsoft.com/office/drawing/2014/main" id="{66DA65B1-A970-44FC-B900-E6D699C942C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245125" y="2986434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𝑐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7" name="Content Placeholder 2">
                <a:extLst>
                  <a:ext uri="{FF2B5EF4-FFF2-40B4-BE49-F238E27FC236}">
                    <a16:creationId xmlns:a16="http://schemas.microsoft.com/office/drawing/2014/main" id="{66DA65B1-A970-44FC-B900-E6D699C942C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5125" y="2986434"/>
                <a:ext cx="972378" cy="111635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C9BF31CE-6388-4B9F-963F-C36D71867BCC}"/>
              </a:ext>
            </a:extLst>
          </p:cNvPr>
          <p:cNvSpPr/>
          <p:nvPr/>
        </p:nvSpPr>
        <p:spPr>
          <a:xfrm>
            <a:off x="887896" y="5274365"/>
            <a:ext cx="795130" cy="79513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989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34C8C-1034-48D2-9DDC-702ABB04B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3"/>
            <a:ext cx="10515600" cy="1325563"/>
          </a:xfrm>
        </p:spPr>
        <p:txBody>
          <a:bodyPr/>
          <a:lstStyle/>
          <a:p>
            <a:r>
              <a:rPr lang="en-GB" dirty="0"/>
              <a:t>Examples/</a:t>
            </a:r>
            <a:r>
              <a:rPr lang="en-GB" dirty="0" err="1"/>
              <a:t>Enghreifftiau</a:t>
            </a:r>
            <a:endParaRPr lang="en-GB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A37F2C77-2C71-4761-AD52-1390FB720BCF}"/>
              </a:ext>
            </a:extLst>
          </p:cNvPr>
          <p:cNvGrpSpPr/>
          <p:nvPr/>
        </p:nvGrpSpPr>
        <p:grpSpPr>
          <a:xfrm>
            <a:off x="838200" y="2067339"/>
            <a:ext cx="3906078" cy="3485322"/>
            <a:chOff x="838200" y="2067339"/>
            <a:chExt cx="3906078" cy="3485322"/>
          </a:xfrm>
        </p:grpSpPr>
        <p:sp>
          <p:nvSpPr>
            <p:cNvPr id="4" name="Right Triangle 3">
              <a:extLst>
                <a:ext uri="{FF2B5EF4-FFF2-40B4-BE49-F238E27FC236}">
                  <a16:creationId xmlns:a16="http://schemas.microsoft.com/office/drawing/2014/main" id="{D9E40E29-872F-4C95-8B29-6A7223EEC254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E229AFD-1D9E-4F02-842F-D6B62E0A75DB}"/>
                </a:ext>
              </a:extLst>
            </p:cNvPr>
            <p:cNvSpPr/>
            <p:nvPr/>
          </p:nvSpPr>
          <p:spPr>
            <a:xfrm>
              <a:off x="838200" y="4757530"/>
              <a:ext cx="795130" cy="79513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AF96F42D-BFC7-4BB9-B194-465A3D8924B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0" y="3251821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AF96F42D-BFC7-4BB9-B194-465A3D8924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251821"/>
                <a:ext cx="972378" cy="111635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2">
                <a:extLst>
                  <a:ext uri="{FF2B5EF4-FFF2-40B4-BE49-F238E27FC236}">
                    <a16:creationId xmlns:a16="http://schemas.microsoft.com/office/drawing/2014/main" id="{2C19330F-78E4-4F37-81DB-AA425B838D2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18861" y="5552661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4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7" name="Content Placeholder 2">
                <a:extLst>
                  <a:ext uri="{FF2B5EF4-FFF2-40B4-BE49-F238E27FC236}">
                    <a16:creationId xmlns:a16="http://schemas.microsoft.com/office/drawing/2014/main" id="{2C19330F-78E4-4F37-81DB-AA425B838D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8861" y="5552661"/>
                <a:ext cx="972378" cy="111635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2">
                <a:extLst>
                  <a:ext uri="{FF2B5EF4-FFF2-40B4-BE49-F238E27FC236}">
                    <a16:creationId xmlns:a16="http://schemas.microsoft.com/office/drawing/2014/main" id="{A58E9F17-F55B-4436-BA50-022F8C2E717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2542760" y="2693642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8" name="Content Placeholder 2">
                <a:extLst>
                  <a:ext uri="{FF2B5EF4-FFF2-40B4-BE49-F238E27FC236}">
                    <a16:creationId xmlns:a16="http://schemas.microsoft.com/office/drawing/2014/main" id="{A58E9F17-F55B-4436-BA50-022F8C2E717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2760" y="2693642"/>
                <a:ext cx="972378" cy="111635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Group 9">
            <a:extLst>
              <a:ext uri="{FF2B5EF4-FFF2-40B4-BE49-F238E27FC236}">
                <a16:creationId xmlns:a16="http://schemas.microsoft.com/office/drawing/2014/main" id="{5AED022B-1AF3-4B17-B6AF-EF8B9C5B4936}"/>
              </a:ext>
            </a:extLst>
          </p:cNvPr>
          <p:cNvGrpSpPr/>
          <p:nvPr/>
        </p:nvGrpSpPr>
        <p:grpSpPr>
          <a:xfrm rot="16200000">
            <a:off x="6589992" y="1209606"/>
            <a:ext cx="5200788" cy="3485323"/>
            <a:chOff x="838200" y="2067339"/>
            <a:chExt cx="3906078" cy="3485323"/>
          </a:xfrm>
        </p:grpSpPr>
        <p:sp>
          <p:nvSpPr>
            <p:cNvPr id="11" name="Right Triangle 10">
              <a:extLst>
                <a:ext uri="{FF2B5EF4-FFF2-40B4-BE49-F238E27FC236}">
                  <a16:creationId xmlns:a16="http://schemas.microsoft.com/office/drawing/2014/main" id="{A470C3DE-A4EB-4139-BA35-A386C23D85F6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16E81C-0591-4559-A31D-968D0CB174FE}"/>
                </a:ext>
              </a:extLst>
            </p:cNvPr>
            <p:cNvSpPr/>
            <p:nvPr/>
          </p:nvSpPr>
          <p:spPr>
            <a:xfrm>
              <a:off x="838200" y="4757531"/>
              <a:ext cx="666859" cy="79513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6DAE042D-4F18-4B55-89C6-552FC342969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704196" y="5552661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5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6DAE042D-4F18-4B55-89C6-552FC34296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04196" y="5552661"/>
                <a:ext cx="972378" cy="111635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Content Placeholder 2">
                <a:extLst>
                  <a:ext uri="{FF2B5EF4-FFF2-40B4-BE49-F238E27FC236}">
                    <a16:creationId xmlns:a16="http://schemas.microsoft.com/office/drawing/2014/main" id="{CC699750-83DF-4CEB-A26D-34307130180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867611" y="3429000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77500" lnSpcReduction="2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12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14" name="Content Placeholder 2">
                <a:extLst>
                  <a:ext uri="{FF2B5EF4-FFF2-40B4-BE49-F238E27FC236}">
                    <a16:creationId xmlns:a16="http://schemas.microsoft.com/office/drawing/2014/main" id="{CC699750-83DF-4CEB-A26D-3430713018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67611" y="3429000"/>
                <a:ext cx="972378" cy="111635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Content Placeholder 2">
                <a:extLst>
                  <a:ext uri="{FF2B5EF4-FFF2-40B4-BE49-F238E27FC236}">
                    <a16:creationId xmlns:a16="http://schemas.microsoft.com/office/drawing/2014/main" id="{040A2CBB-AF6B-42C1-A604-C1DDFC36DE7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149254" y="2394089"/>
                <a:ext cx="972378" cy="111635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72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en-GB" sz="7200" dirty="0"/>
              </a:p>
            </p:txBody>
          </p:sp>
        </mc:Choice>
        <mc:Fallback xmlns="">
          <p:sp>
            <p:nvSpPr>
              <p:cNvPr id="15" name="Content Placeholder 2">
                <a:extLst>
                  <a:ext uri="{FF2B5EF4-FFF2-40B4-BE49-F238E27FC236}">
                    <a16:creationId xmlns:a16="http://schemas.microsoft.com/office/drawing/2014/main" id="{040A2CBB-AF6B-42C1-A604-C1DDFC36DE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9254" y="2394089"/>
                <a:ext cx="972378" cy="111635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15023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40F0DBA-A3EF-44F8-8166-C349DF13BDAA}"/>
              </a:ext>
            </a:extLst>
          </p:cNvPr>
          <p:cNvGrpSpPr/>
          <p:nvPr/>
        </p:nvGrpSpPr>
        <p:grpSpPr>
          <a:xfrm>
            <a:off x="1039008" y="406232"/>
            <a:ext cx="1696278" cy="1550504"/>
            <a:chOff x="838200" y="2067339"/>
            <a:chExt cx="3906078" cy="3485322"/>
          </a:xfrm>
        </p:grpSpPr>
        <p:sp>
          <p:nvSpPr>
            <p:cNvPr id="7" name="Right Triangle 6">
              <a:extLst>
                <a:ext uri="{FF2B5EF4-FFF2-40B4-BE49-F238E27FC236}">
                  <a16:creationId xmlns:a16="http://schemas.microsoft.com/office/drawing/2014/main" id="{5A4A1193-2D1C-4A60-8B10-B68AAD60CA6A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E2B2B7A-A498-445D-ABE9-D2DF187CFED6}"/>
                </a:ext>
              </a:extLst>
            </p:cNvPr>
            <p:cNvSpPr/>
            <p:nvPr/>
          </p:nvSpPr>
          <p:spPr>
            <a:xfrm>
              <a:off x="838200" y="4757530"/>
              <a:ext cx="795130" cy="79513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Content Placeholder 2">
                <a:extLst>
                  <a:ext uri="{FF2B5EF4-FFF2-40B4-BE49-F238E27FC236}">
                    <a16:creationId xmlns:a16="http://schemas.microsoft.com/office/drawing/2014/main" id="{A18BA065-2E4F-4FA9-9176-EDA739C1831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206318" y="1974574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6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1" name="Content Placeholder 2">
                <a:extLst>
                  <a:ext uri="{FF2B5EF4-FFF2-40B4-BE49-F238E27FC236}">
                    <a16:creationId xmlns:a16="http://schemas.microsoft.com/office/drawing/2014/main" id="{A18BA065-2E4F-4FA9-9176-EDA739C1831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6318" y="1974574"/>
                <a:ext cx="972378" cy="59634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AEB3957C-6B6C-4FD9-9FE8-3780A9DA65D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6630" y="1017873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AEB3957C-6B6C-4FD9-9FE8-3780A9DA65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30" y="1017873"/>
                <a:ext cx="972378" cy="59634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73383D73-B896-4CDD-ACDD-720B801528B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795854" y="719699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3" name="Content Placeholder 2">
                <a:extLst>
                  <a:ext uri="{FF2B5EF4-FFF2-40B4-BE49-F238E27FC236}">
                    <a16:creationId xmlns:a16="http://schemas.microsoft.com/office/drawing/2014/main" id="{73383D73-B896-4CDD-ACDD-720B801528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854" y="719699"/>
                <a:ext cx="972378" cy="59634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4" name="Group 13">
            <a:extLst>
              <a:ext uri="{FF2B5EF4-FFF2-40B4-BE49-F238E27FC236}">
                <a16:creationId xmlns:a16="http://schemas.microsoft.com/office/drawing/2014/main" id="{C24AFDC1-43A0-4321-B0D6-49A0CAB523DB}"/>
              </a:ext>
            </a:extLst>
          </p:cNvPr>
          <p:cNvGrpSpPr/>
          <p:nvPr/>
        </p:nvGrpSpPr>
        <p:grpSpPr>
          <a:xfrm>
            <a:off x="5039665" y="406232"/>
            <a:ext cx="2312154" cy="1550504"/>
            <a:chOff x="838200" y="2067339"/>
            <a:chExt cx="3906078" cy="3485322"/>
          </a:xfrm>
        </p:grpSpPr>
        <p:sp>
          <p:nvSpPr>
            <p:cNvPr id="15" name="Right Triangle 14">
              <a:extLst>
                <a:ext uri="{FF2B5EF4-FFF2-40B4-BE49-F238E27FC236}">
                  <a16:creationId xmlns:a16="http://schemas.microsoft.com/office/drawing/2014/main" id="{A3183D1E-88E1-47AD-AFC7-FC3CF91AD063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4AD29EE-D6FA-4E9A-BFC5-F1CFCA8805FE}"/>
                </a:ext>
              </a:extLst>
            </p:cNvPr>
            <p:cNvSpPr/>
            <p:nvPr/>
          </p:nvSpPr>
          <p:spPr>
            <a:xfrm>
              <a:off x="838202" y="4757531"/>
              <a:ext cx="583335" cy="79513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369A9B3-F8AB-4F9D-80CF-451405BD1388}"/>
              </a:ext>
            </a:extLst>
          </p:cNvPr>
          <p:cNvGrpSpPr/>
          <p:nvPr/>
        </p:nvGrpSpPr>
        <p:grpSpPr>
          <a:xfrm rot="10800000">
            <a:off x="9198231" y="4159552"/>
            <a:ext cx="1696278" cy="2101479"/>
            <a:chOff x="838200" y="2067339"/>
            <a:chExt cx="3906078" cy="3485324"/>
          </a:xfrm>
        </p:grpSpPr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7CDEAD74-53A6-459B-9E28-779E1C3F80A8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4AF688F-EE40-4A74-926B-14B39BCE09AA}"/>
                </a:ext>
              </a:extLst>
            </p:cNvPr>
            <p:cNvSpPr/>
            <p:nvPr/>
          </p:nvSpPr>
          <p:spPr>
            <a:xfrm>
              <a:off x="838200" y="5013367"/>
              <a:ext cx="795130" cy="53929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A2BFEAE-1CB0-42F1-8882-0108A2486054}"/>
              </a:ext>
            </a:extLst>
          </p:cNvPr>
          <p:cNvGrpSpPr/>
          <p:nvPr/>
        </p:nvGrpSpPr>
        <p:grpSpPr>
          <a:xfrm rot="16200000">
            <a:off x="5388213" y="3831683"/>
            <a:ext cx="1227126" cy="2617488"/>
            <a:chOff x="838200" y="2067339"/>
            <a:chExt cx="3906078" cy="3485322"/>
          </a:xfrm>
        </p:grpSpPr>
        <p:sp>
          <p:nvSpPr>
            <p:cNvPr id="21" name="Right Triangle 20">
              <a:extLst>
                <a:ext uri="{FF2B5EF4-FFF2-40B4-BE49-F238E27FC236}">
                  <a16:creationId xmlns:a16="http://schemas.microsoft.com/office/drawing/2014/main" id="{03171553-A22C-4083-AAF5-F60946DE7899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A76C60C-94DE-4954-82B3-4C4E6305BC2C}"/>
                </a:ext>
              </a:extLst>
            </p:cNvPr>
            <p:cNvSpPr/>
            <p:nvPr/>
          </p:nvSpPr>
          <p:spPr>
            <a:xfrm>
              <a:off x="838200" y="5082454"/>
              <a:ext cx="1003924" cy="470207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CC91D24-B05D-49FF-94EC-565EF9677DF7}"/>
              </a:ext>
            </a:extLst>
          </p:cNvPr>
          <p:cNvGrpSpPr/>
          <p:nvPr/>
        </p:nvGrpSpPr>
        <p:grpSpPr>
          <a:xfrm>
            <a:off x="9656198" y="406232"/>
            <a:ext cx="1696278" cy="1550504"/>
            <a:chOff x="838200" y="2067339"/>
            <a:chExt cx="3906078" cy="3485322"/>
          </a:xfrm>
        </p:grpSpPr>
        <p:sp>
          <p:nvSpPr>
            <p:cNvPr id="27" name="Right Triangle 26">
              <a:extLst>
                <a:ext uri="{FF2B5EF4-FFF2-40B4-BE49-F238E27FC236}">
                  <a16:creationId xmlns:a16="http://schemas.microsoft.com/office/drawing/2014/main" id="{D7A1916C-2AA6-4147-AEC9-9EC2DD8ED767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F8F5E9B-A768-437E-8E33-8887E1852200}"/>
                </a:ext>
              </a:extLst>
            </p:cNvPr>
            <p:cNvSpPr/>
            <p:nvPr/>
          </p:nvSpPr>
          <p:spPr>
            <a:xfrm>
              <a:off x="838200" y="4757530"/>
              <a:ext cx="795130" cy="79513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3BF12FF-1720-4B7D-B7BD-62D6916E48C5}"/>
              </a:ext>
            </a:extLst>
          </p:cNvPr>
          <p:cNvGrpSpPr/>
          <p:nvPr/>
        </p:nvGrpSpPr>
        <p:grpSpPr>
          <a:xfrm rot="5400000">
            <a:off x="1111895" y="4365174"/>
            <a:ext cx="1696278" cy="1550504"/>
            <a:chOff x="838200" y="2067339"/>
            <a:chExt cx="3906078" cy="3485322"/>
          </a:xfrm>
        </p:grpSpPr>
        <p:sp>
          <p:nvSpPr>
            <p:cNvPr id="30" name="Right Triangle 29">
              <a:extLst>
                <a:ext uri="{FF2B5EF4-FFF2-40B4-BE49-F238E27FC236}">
                  <a16:creationId xmlns:a16="http://schemas.microsoft.com/office/drawing/2014/main" id="{8AC5E01A-1C6B-454C-B5DB-ADCB9791632D}"/>
                </a:ext>
              </a:extLst>
            </p:cNvPr>
            <p:cNvSpPr/>
            <p:nvPr/>
          </p:nvSpPr>
          <p:spPr>
            <a:xfrm>
              <a:off x="838200" y="2067339"/>
              <a:ext cx="3906078" cy="3485322"/>
            </a:xfrm>
            <a:prstGeom prst="rtTriangle">
              <a:avLst/>
            </a:prstGeom>
            <a:solidFill>
              <a:schemeClr val="bg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A7A7151-CC2D-475E-835F-9A54275FCD20}"/>
                </a:ext>
              </a:extLst>
            </p:cNvPr>
            <p:cNvSpPr/>
            <p:nvPr/>
          </p:nvSpPr>
          <p:spPr>
            <a:xfrm>
              <a:off x="838200" y="4757530"/>
              <a:ext cx="795130" cy="79513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Content Placeholder 2">
                <a:extLst>
                  <a:ext uri="{FF2B5EF4-FFF2-40B4-BE49-F238E27FC236}">
                    <a16:creationId xmlns:a16="http://schemas.microsoft.com/office/drawing/2014/main" id="{3B4FFB80-99AA-401D-B690-B8D83BC3CA12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510332" y="1958009"/>
                <a:ext cx="1177060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5" name="Content Placeholder 2">
                <a:extLst>
                  <a:ext uri="{FF2B5EF4-FFF2-40B4-BE49-F238E27FC236}">
                    <a16:creationId xmlns:a16="http://schemas.microsoft.com/office/drawing/2014/main" id="{3B4FFB80-99AA-401D-B690-B8D83BC3CA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0332" y="1958009"/>
                <a:ext cx="1177060" cy="59634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Content Placeholder 2">
                <a:extLst>
                  <a:ext uri="{FF2B5EF4-FFF2-40B4-BE49-F238E27FC236}">
                    <a16:creationId xmlns:a16="http://schemas.microsoft.com/office/drawing/2014/main" id="{B1EA93D3-CE13-4319-AB91-F8924958DED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4100233" y="1006661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7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6" name="Content Placeholder 2">
                <a:extLst>
                  <a:ext uri="{FF2B5EF4-FFF2-40B4-BE49-F238E27FC236}">
                    <a16:creationId xmlns:a16="http://schemas.microsoft.com/office/drawing/2014/main" id="{B1EA93D3-CE13-4319-AB91-F8924958DE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0233" y="1006661"/>
                <a:ext cx="972378" cy="59634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Content Placeholder 2">
                <a:extLst>
                  <a:ext uri="{FF2B5EF4-FFF2-40B4-BE49-F238E27FC236}">
                    <a16:creationId xmlns:a16="http://schemas.microsoft.com/office/drawing/2014/main" id="{B4B2C7AB-60E7-46DA-92AF-ED89F8BAA05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6297612" y="719699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7" name="Content Placeholder 2">
                <a:extLst>
                  <a:ext uri="{FF2B5EF4-FFF2-40B4-BE49-F238E27FC236}">
                    <a16:creationId xmlns:a16="http://schemas.microsoft.com/office/drawing/2014/main" id="{B4B2C7AB-60E7-46DA-92AF-ED89F8BAA0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7612" y="719699"/>
                <a:ext cx="972378" cy="596348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Content Placeholder 2">
                <a:extLst>
                  <a:ext uri="{FF2B5EF4-FFF2-40B4-BE49-F238E27FC236}">
                    <a16:creationId xmlns:a16="http://schemas.microsoft.com/office/drawing/2014/main" id="{08389DDD-73A6-44A9-89C1-E30D18F6DFC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380098" y="719699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8" name="Content Placeholder 2">
                <a:extLst>
                  <a:ext uri="{FF2B5EF4-FFF2-40B4-BE49-F238E27FC236}">
                    <a16:creationId xmlns:a16="http://schemas.microsoft.com/office/drawing/2014/main" id="{08389DDD-73A6-44A9-89C1-E30D18F6DF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0098" y="719699"/>
                <a:ext cx="972378" cy="596348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Content Placeholder 2">
                <a:extLst>
                  <a:ext uri="{FF2B5EF4-FFF2-40B4-BE49-F238E27FC236}">
                    <a16:creationId xmlns:a16="http://schemas.microsoft.com/office/drawing/2014/main" id="{D65C8472-D751-4545-8BE7-7775833DA4D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683820" y="1006661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39" name="Content Placeholder 2">
                <a:extLst>
                  <a:ext uri="{FF2B5EF4-FFF2-40B4-BE49-F238E27FC236}">
                    <a16:creationId xmlns:a16="http://schemas.microsoft.com/office/drawing/2014/main" id="{D65C8472-D751-4545-8BE7-7775833DA4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3820" y="1006661"/>
                <a:ext cx="972378" cy="596348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Content Placeholder 2">
                <a:extLst>
                  <a:ext uri="{FF2B5EF4-FFF2-40B4-BE49-F238E27FC236}">
                    <a16:creationId xmlns:a16="http://schemas.microsoft.com/office/drawing/2014/main" id="{8C241E6A-A2AD-4006-BB05-5FAE0A23391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001496" y="1981200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0" name="Content Placeholder 2">
                <a:extLst>
                  <a:ext uri="{FF2B5EF4-FFF2-40B4-BE49-F238E27FC236}">
                    <a16:creationId xmlns:a16="http://schemas.microsoft.com/office/drawing/2014/main" id="{8C241E6A-A2AD-4006-BB05-5FAE0A2339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01496" y="1981200"/>
                <a:ext cx="972378" cy="596348"/>
              </a:xfrm>
              <a:prstGeom prst="rect">
                <a:avLst/>
              </a:prstGeom>
              <a:blipFill>
                <a:blip r:embed="rId10"/>
                <a:stretch>
                  <a:fillRect l="-3145" r="-69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Content Placeholder 2">
                <a:extLst>
                  <a:ext uri="{FF2B5EF4-FFF2-40B4-BE49-F238E27FC236}">
                    <a16:creationId xmlns:a16="http://schemas.microsoft.com/office/drawing/2014/main" id="{79FED002-FA73-46F9-84C0-6A88B7EF5A2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849652" y="5140426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1" name="Content Placeholder 2">
                <a:extLst>
                  <a:ext uri="{FF2B5EF4-FFF2-40B4-BE49-F238E27FC236}">
                    <a16:creationId xmlns:a16="http://schemas.microsoft.com/office/drawing/2014/main" id="{79FED002-FA73-46F9-84C0-6A88B7EF5A2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9652" y="5140426"/>
                <a:ext cx="972378" cy="596348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Content Placeholder 2">
                <a:extLst>
                  <a:ext uri="{FF2B5EF4-FFF2-40B4-BE49-F238E27FC236}">
                    <a16:creationId xmlns:a16="http://schemas.microsoft.com/office/drawing/2014/main" id="{BDA8DCED-1E94-4482-93D7-709C6F6CA76F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448047" y="3715817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2" name="Content Placeholder 2">
                <a:extLst>
                  <a:ext uri="{FF2B5EF4-FFF2-40B4-BE49-F238E27FC236}">
                    <a16:creationId xmlns:a16="http://schemas.microsoft.com/office/drawing/2014/main" id="{BDA8DCED-1E94-4482-93D7-709C6F6CA76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047" y="3715817"/>
                <a:ext cx="972378" cy="596348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Content Placeholder 2">
                <a:extLst>
                  <a:ext uri="{FF2B5EF4-FFF2-40B4-BE49-F238E27FC236}">
                    <a16:creationId xmlns:a16="http://schemas.microsoft.com/office/drawing/2014/main" id="{6278F502-ABB1-45A0-981A-FC2F66CEB4C1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4394" y="4814749"/>
                <a:ext cx="1118151" cy="78542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3" name="Content Placeholder 2">
                <a:extLst>
                  <a:ext uri="{FF2B5EF4-FFF2-40B4-BE49-F238E27FC236}">
                    <a16:creationId xmlns:a16="http://schemas.microsoft.com/office/drawing/2014/main" id="{6278F502-ABB1-45A0-981A-FC2F66CEB4C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4" y="4814749"/>
                <a:ext cx="1118151" cy="785422"/>
              </a:xfrm>
              <a:prstGeom prst="rect">
                <a:avLst/>
              </a:prstGeom>
              <a:blipFill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Content Placeholder 2">
                <a:extLst>
                  <a:ext uri="{FF2B5EF4-FFF2-40B4-BE49-F238E27FC236}">
                    <a16:creationId xmlns:a16="http://schemas.microsoft.com/office/drawing/2014/main" id="{7E720201-01D6-4622-A890-F9C77FC3CB66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234608" y="5690390"/>
                <a:ext cx="1452783" cy="55085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7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.1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4" name="Content Placeholder 2">
                <a:extLst>
                  <a:ext uri="{FF2B5EF4-FFF2-40B4-BE49-F238E27FC236}">
                    <a16:creationId xmlns:a16="http://schemas.microsoft.com/office/drawing/2014/main" id="{7E720201-01D6-4622-A890-F9C77FC3CB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4608" y="5690390"/>
                <a:ext cx="1452783" cy="550855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Content Placeholder 2">
                <a:extLst>
                  <a:ext uri="{FF2B5EF4-FFF2-40B4-BE49-F238E27FC236}">
                    <a16:creationId xmlns:a16="http://schemas.microsoft.com/office/drawing/2014/main" id="{E890815E-B6A7-41F4-B708-869D5A4AAFC8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183360" y="4895363"/>
                <a:ext cx="1518724" cy="82001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.4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5" name="Content Placeholder 2">
                <a:extLst>
                  <a:ext uri="{FF2B5EF4-FFF2-40B4-BE49-F238E27FC236}">
                    <a16:creationId xmlns:a16="http://schemas.microsoft.com/office/drawing/2014/main" id="{E890815E-B6A7-41F4-B708-869D5A4AAF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3360" y="4895363"/>
                <a:ext cx="1518724" cy="820013"/>
              </a:xfrm>
              <a:prstGeom prst="rect">
                <a:avLst/>
              </a:prstGeom>
              <a:blipFill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Content Placeholder 2">
                <a:extLst>
                  <a:ext uri="{FF2B5EF4-FFF2-40B4-BE49-F238E27FC236}">
                    <a16:creationId xmlns:a16="http://schemas.microsoft.com/office/drawing/2014/main" id="{1FC2D26A-6395-40E0-AE62-62E9485E176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325234" y="4464935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6" name="Content Placeholder 2">
                <a:extLst>
                  <a:ext uri="{FF2B5EF4-FFF2-40B4-BE49-F238E27FC236}">
                    <a16:creationId xmlns:a16="http://schemas.microsoft.com/office/drawing/2014/main" id="{1FC2D26A-6395-40E0-AE62-62E9485E176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5234" y="4464935"/>
                <a:ext cx="972378" cy="596348"/>
              </a:xfrm>
              <a:prstGeom prst="rect">
                <a:avLst/>
              </a:prstGeom>
              <a:blipFill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Content Placeholder 2">
                <a:extLst>
                  <a:ext uri="{FF2B5EF4-FFF2-40B4-BE49-F238E27FC236}">
                    <a16:creationId xmlns:a16="http://schemas.microsoft.com/office/drawing/2014/main" id="{C9783376-8F55-4F0B-B1A4-B7E3F6EC04CD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0894508" y="4611112"/>
                <a:ext cx="1283098" cy="114287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1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3.5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7" name="Content Placeholder 2">
                <a:extLst>
                  <a:ext uri="{FF2B5EF4-FFF2-40B4-BE49-F238E27FC236}">
                    <a16:creationId xmlns:a16="http://schemas.microsoft.com/office/drawing/2014/main" id="{C9783376-8F55-4F0B-B1A4-B7E3F6EC04C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94508" y="4611112"/>
                <a:ext cx="1283098" cy="1142878"/>
              </a:xfrm>
              <a:prstGeom prst="rect">
                <a:avLst/>
              </a:prstGeom>
              <a:blipFill>
                <a:blip r:embed="rId17"/>
                <a:stretch>
                  <a:fillRect l="-1422" r="-18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Content Placeholder 2">
                <a:extLst>
                  <a:ext uri="{FF2B5EF4-FFF2-40B4-BE49-F238E27FC236}">
                    <a16:creationId xmlns:a16="http://schemas.microsoft.com/office/drawing/2014/main" id="{3FD2AD3F-01F0-4FE5-B53C-2133AFCBFE97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8928090" y="5059533"/>
                <a:ext cx="972378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3200" i="1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8" name="Content Placeholder 2">
                <a:extLst>
                  <a:ext uri="{FF2B5EF4-FFF2-40B4-BE49-F238E27FC236}">
                    <a16:creationId xmlns:a16="http://schemas.microsoft.com/office/drawing/2014/main" id="{3FD2AD3F-01F0-4FE5-B53C-2133AFCBFE9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28090" y="5059533"/>
                <a:ext cx="972378" cy="596348"/>
              </a:xfrm>
              <a:prstGeom prst="rect">
                <a:avLst/>
              </a:prstGeom>
              <a:blipFill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Content Placeholder 2">
                <a:extLst>
                  <a:ext uri="{FF2B5EF4-FFF2-40B4-BE49-F238E27FC236}">
                    <a16:creationId xmlns:a16="http://schemas.microsoft.com/office/drawing/2014/main" id="{6921DCD8-C972-40A5-AACF-B80BF6596C6B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9449737" y="3659951"/>
                <a:ext cx="1294216" cy="59634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5.6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𝑐𝑚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49" name="Content Placeholder 2">
                <a:extLst>
                  <a:ext uri="{FF2B5EF4-FFF2-40B4-BE49-F238E27FC236}">
                    <a16:creationId xmlns:a16="http://schemas.microsoft.com/office/drawing/2014/main" id="{6921DCD8-C972-40A5-AACF-B80BF6596C6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49737" y="3659951"/>
                <a:ext cx="1294216" cy="596348"/>
              </a:xfrm>
              <a:prstGeom prst="rect">
                <a:avLst/>
              </a:prstGeom>
              <a:blipFill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TextBox 49">
            <a:extLst>
              <a:ext uri="{FF2B5EF4-FFF2-40B4-BE49-F238E27FC236}">
                <a16:creationId xmlns:a16="http://schemas.microsoft.com/office/drawing/2014/main" id="{5EF6AE1B-32AB-4735-A957-52A04E80A8BB}"/>
              </a:ext>
            </a:extLst>
          </p:cNvPr>
          <p:cNvSpPr txBox="1"/>
          <p:nvPr/>
        </p:nvSpPr>
        <p:spPr>
          <a:xfrm>
            <a:off x="1297491" y="4802989"/>
            <a:ext cx="570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4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242304FE-BDD0-4B9A-9765-ECF7CF358AA6}"/>
              </a:ext>
            </a:extLst>
          </p:cNvPr>
          <p:cNvSpPr txBox="1"/>
          <p:nvPr/>
        </p:nvSpPr>
        <p:spPr>
          <a:xfrm>
            <a:off x="6181406" y="5170880"/>
            <a:ext cx="570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5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C5F6A7B-2AA9-4ADB-A524-E881D3D8047B}"/>
              </a:ext>
            </a:extLst>
          </p:cNvPr>
          <p:cNvSpPr txBox="1"/>
          <p:nvPr/>
        </p:nvSpPr>
        <p:spPr>
          <a:xfrm>
            <a:off x="10211139" y="4797000"/>
            <a:ext cx="570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41789615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C3642-B2DE-4EE3-8E40-8D7E690D4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Answers/</a:t>
            </a:r>
            <a:r>
              <a:rPr lang="en-GB" dirty="0" err="1"/>
              <a:t>Atebion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D3B3072-7C5A-4902-9CA4-345606271BB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arenR"/>
                </a:pPr>
                <a:r>
                  <a:rPr lang="en-GB" sz="4000" dirty="0"/>
                  <a:t>10cm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en-GB" sz="4000" dirty="0"/>
                  <a:t>25cm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en-GB" sz="4000" dirty="0"/>
                  <a:t>17cm</a:t>
                </a:r>
              </a:p>
              <a:p>
                <a:pPr marL="514350" indent="-51435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400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  <m:r>
                      <a:rPr lang="en-GB" sz="4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80</m:t>
                    </m:r>
                  </m:oMath>
                </a14:m>
                <a:r>
                  <a:rPr lang="en-GB" sz="4000" dirty="0"/>
                  <a:t>cm=8.9cm (1dp)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en-GB" sz="4000" dirty="0"/>
                  <a:t>7.9cm</a:t>
                </a:r>
              </a:p>
              <a:p>
                <a:pPr marL="514350" indent="-514350">
                  <a:buFont typeface="+mj-lt"/>
                  <a:buAutoNum type="arabicParenR"/>
                </a:pPr>
                <a:r>
                  <a:rPr lang="en-GB" sz="4000" dirty="0"/>
                  <a:t>14.6cm</a:t>
                </a:r>
              </a:p>
              <a:p>
                <a:pPr marL="514350" indent="-514350">
                  <a:buFont typeface="+mj-lt"/>
                  <a:buAutoNum type="arabicParenR"/>
                </a:pPr>
                <a:endParaRPr lang="en-GB" dirty="0"/>
              </a:p>
              <a:p>
                <a:pPr marL="514350" indent="-514350">
                  <a:buFont typeface="+mj-lt"/>
                  <a:buAutoNum type="arabicParenR"/>
                </a:pPr>
                <a:endParaRPr lang="en-GB" dirty="0"/>
              </a:p>
              <a:p>
                <a:pPr marL="514350" indent="-514350">
                  <a:buFont typeface="+mj-lt"/>
                  <a:buAutoNum type="arabicParenR"/>
                </a:pPr>
                <a:endParaRPr lang="en-GB" dirty="0"/>
              </a:p>
              <a:p>
                <a:pPr marL="514350" indent="-514350">
                  <a:buFont typeface="+mj-lt"/>
                  <a:buAutoNum type="arabicParenR"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D3B3072-7C5A-4902-9CA4-345606271BB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2087" t="-40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65664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75A6-2B00-40BC-99F4-19A774FCB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Questions/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Geiriau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4E691-D39D-4197-A184-737F18344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dirty="0"/>
              <a:t>A boat travels 45 miles East, then 60 miles North. How far is it from where it started?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A swimming pool is 25m by 12m. If someone swam from one corner to the other, how far would they have swam?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A ladder which is 4m long leans against a wall. The bottom of the ladder is 1.5m from the bottom of the wall. How high up does the ladder go?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/>
              <a:t>A rope of length 10m is stretched from the top of a pole 3m high until it reaches the ground. How far is the end of the rope to the base of the pole?</a:t>
            </a:r>
          </a:p>
        </p:txBody>
      </p:sp>
    </p:spTree>
    <p:extLst>
      <p:ext uri="{BB962C8B-B14F-4D97-AF65-F5344CB8AC3E}">
        <p14:creationId xmlns:p14="http://schemas.microsoft.com/office/powerpoint/2010/main" val="24690820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0F929-FE66-453B-9292-0BB47488E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Answers/</a:t>
            </a:r>
            <a:r>
              <a:rPr lang="en-GB" dirty="0" err="1"/>
              <a:t>Atebion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725EA17D-1B45-4396-A11B-4294E7DF6BB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10515600" cy="4351338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lnSpc>
                    <a:spcPct val="100000"/>
                  </a:lnSpc>
                  <a:buFont typeface="+mj-lt"/>
                  <a:buAutoNum type="arabicParenR"/>
                </a:pPr>
                <a:r>
                  <a:rPr lang="en-GB" sz="4800" dirty="0"/>
                  <a:t>75 miles</a:t>
                </a:r>
              </a:p>
              <a:p>
                <a:pPr marL="514350" indent="-514350">
                  <a:lnSpc>
                    <a:spcPct val="100000"/>
                  </a:lnSpc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480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</m:oMath>
                </a14:m>
                <a:r>
                  <a:rPr lang="en-GB" sz="4800" dirty="0"/>
                  <a:t>769m=27.7m (1dp)</a:t>
                </a:r>
              </a:p>
              <a:p>
                <a:pPr marL="514350" indent="-514350">
                  <a:lnSpc>
                    <a:spcPct val="100000"/>
                  </a:lnSpc>
                  <a:buFont typeface="+mj-lt"/>
                  <a:buAutoNum type="arabicParenR"/>
                </a:pPr>
                <a:r>
                  <a:rPr lang="en-GB" sz="4800" dirty="0"/>
                  <a:t>3.7m (1dp)</a:t>
                </a:r>
              </a:p>
              <a:p>
                <a:pPr marL="514350" indent="-514350">
                  <a:lnSpc>
                    <a:spcPct val="100000"/>
                  </a:lnSpc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en-GB" sz="480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√</m:t>
                    </m:r>
                  </m:oMath>
                </a14:m>
                <a:r>
                  <a:rPr lang="en-GB" sz="4800" dirty="0"/>
                  <a:t>91m=9.5m (1dp)</a:t>
                </a:r>
              </a:p>
            </p:txBody>
          </p:sp>
        </mc:Choice>
        <mc:Fallback xmlns="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725EA17D-1B45-4396-A11B-4294E7DF6BB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10515600" cy="4351338"/>
              </a:xfrm>
              <a:blipFill>
                <a:blip r:embed="rId2"/>
                <a:stretch>
                  <a:fillRect l="-2725" t="-33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193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CF32A-ED08-4AB6-80F0-AF54C3565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Plenary Task/</a:t>
            </a:r>
            <a:r>
              <a:rPr lang="en-GB" dirty="0" err="1"/>
              <a:t>Tasg</a:t>
            </a:r>
            <a:r>
              <a:rPr lang="en-GB" dirty="0"/>
              <a:t> Lawn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C750D-D51E-4BA3-B57D-83F22C17B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8780"/>
            <a:ext cx="10515600" cy="31174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Design your own question that uses Pythagoras’ Theorem. If there is time, swap with the person next to you for them to answer!</a:t>
            </a:r>
          </a:p>
        </p:txBody>
      </p:sp>
    </p:spTree>
    <p:extLst>
      <p:ext uri="{BB962C8B-B14F-4D97-AF65-F5344CB8AC3E}">
        <p14:creationId xmlns:p14="http://schemas.microsoft.com/office/powerpoint/2010/main" val="24609808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365</Words>
  <Application>Microsoft Office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Cambria Math</vt:lpstr>
      <vt:lpstr>Comic Sans MS</vt:lpstr>
      <vt:lpstr>Office Theme</vt:lpstr>
      <vt:lpstr>Pythagoras’ Theorem</vt:lpstr>
      <vt:lpstr>Starter/Cychwynnol</vt:lpstr>
      <vt:lpstr>Answers/Atebion</vt:lpstr>
      <vt:lpstr>The aim of the lesson/Nod y wers:</vt:lpstr>
      <vt:lpstr>About Pythagoras/Am Pythagoras… </vt:lpstr>
      <vt:lpstr>PowerPoint Presentation</vt:lpstr>
      <vt:lpstr>Pythagoras’ Theorem</vt:lpstr>
      <vt:lpstr>Examples/Enghreifftiau</vt:lpstr>
      <vt:lpstr>PowerPoint Presentation</vt:lpstr>
      <vt:lpstr>Answers/Atebion</vt:lpstr>
      <vt:lpstr>Word Questions/Cwestiynau Geiriau</vt:lpstr>
      <vt:lpstr>Answers/Atebion</vt:lpstr>
      <vt:lpstr>Plenary Task/Tasg Lawn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Pythagoras’ Theorem</dc:title>
  <dc:creator>Steven Edmunds</dc:creator>
  <cp:lastModifiedBy>Steven Edmunds</cp:lastModifiedBy>
  <cp:revision>35</cp:revision>
  <dcterms:created xsi:type="dcterms:W3CDTF">2020-02-05T19:06:34Z</dcterms:created>
  <dcterms:modified xsi:type="dcterms:W3CDTF">2020-03-05T08:20:26Z</dcterms:modified>
</cp:coreProperties>
</file>