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63"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Lst>
  <p:sldSz cy="5143500" cx="9144000"/>
  <p:notesSz cx="6797675" cy="9926625"/>
  <p:embeddedFontLst>
    <p:embeddedFont>
      <p:font typeface="Roboto"/>
      <p:regular r:id="rId22"/>
      <p:bold r:id="rId23"/>
      <p:italic r:id="rId24"/>
      <p:boldItalic r:id="rId25"/>
    </p:embeddedFont>
    <p:embeddedFont>
      <p:font typeface="Roboto Medium"/>
      <p:regular r:id="rId26"/>
      <p:bold r:id="rId27"/>
      <p:italic r:id="rId28"/>
      <p:boldItalic r:id="rId29"/>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D3621CF8-2597-42F0-9644-BCF5132BFA09}">
  <a:tblStyle styleId="{D3621CF8-2597-42F0-9644-BCF5132BFA09}" styleName="Table_0">
    <a:wholeTbl>
      <a:tcTxStyle>
        <a:font>
          <a:latin typeface="Arial"/>
          <a:ea typeface="Arial"/>
          <a:cs typeface="Arial"/>
        </a:font>
        <a:srgbClr val="000000"/>
      </a:tcTxStyle>
      <a:tcStyle>
        <a:tcBdr>
          <a:left>
            <a:ln cap="flat" cmpd="sng" w="9525">
              <a:solidFill>
                <a:srgbClr val="9E9E9E"/>
              </a:solidFill>
              <a:prstDash val="solid"/>
              <a:round/>
              <a:headEnd len="sm" w="sm" type="none"/>
              <a:tailEnd len="sm" w="sm" type="none"/>
            </a:ln>
          </a:left>
          <a:right>
            <a:ln cap="flat" cmpd="sng" w="9525">
              <a:solidFill>
                <a:srgbClr val="9E9E9E"/>
              </a:solidFill>
              <a:prstDash val="solid"/>
              <a:round/>
              <a:headEnd len="sm" w="sm" type="none"/>
              <a:tailEnd len="sm" w="sm" type="none"/>
            </a:ln>
          </a:right>
          <a:top>
            <a:ln cap="flat" cmpd="sng" w="9525">
              <a:solidFill>
                <a:srgbClr val="9E9E9E"/>
              </a:solidFill>
              <a:prstDash val="solid"/>
              <a:round/>
              <a:headEnd len="sm" w="sm" type="none"/>
              <a:tailEnd len="sm" w="sm" type="none"/>
            </a:ln>
          </a:top>
          <a:bottom>
            <a:ln cap="flat" cmpd="sng" w="9525">
              <a:solidFill>
                <a:srgbClr val="9E9E9E"/>
              </a:solidFill>
              <a:prstDash val="solid"/>
              <a:round/>
              <a:headEnd len="sm" w="sm" type="none"/>
              <a:tailEnd len="sm" w="sm" type="none"/>
            </a:ln>
          </a:bottom>
          <a:insideH>
            <a:ln cap="flat" cmpd="sng" w="9525">
              <a:solidFill>
                <a:srgbClr val="9E9E9E"/>
              </a:solidFill>
              <a:prstDash val="solid"/>
              <a:round/>
              <a:headEnd len="sm" w="sm" type="none"/>
              <a:tailEnd len="sm" w="sm" type="none"/>
            </a:ln>
          </a:insideH>
          <a:insideV>
            <a:ln cap="flat" cmpd="sng" w="9525">
              <a:solidFill>
                <a:srgbClr val="9E9E9E"/>
              </a:solidFill>
              <a:prstDash val="solid"/>
              <a:round/>
              <a:headEnd len="sm" w="sm" type="none"/>
              <a:tailEnd len="sm" w="sm" type="none"/>
            </a:ln>
          </a:insideV>
        </a:tcBdr>
      </a:tc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font" Target="fonts/Roboto-regular.fntdata"/><Relationship Id="rId21" Type="http://schemas.openxmlformats.org/officeDocument/2006/relationships/slide" Target="slides/slide16.xml"/><Relationship Id="rId24" Type="http://schemas.openxmlformats.org/officeDocument/2006/relationships/font" Target="fonts/Roboto-italic.fntdata"/><Relationship Id="rId23" Type="http://schemas.openxmlformats.org/officeDocument/2006/relationships/font" Target="fonts/Roboto-bold.fntdata"/><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RobotoMedium-regular.fntdata"/><Relationship Id="rId25" Type="http://schemas.openxmlformats.org/officeDocument/2006/relationships/font" Target="fonts/Roboto-boldItalic.fntdata"/><Relationship Id="rId28" Type="http://schemas.openxmlformats.org/officeDocument/2006/relationships/font" Target="fonts/RobotoMedium-italic.fntdata"/><Relationship Id="rId27" Type="http://schemas.openxmlformats.org/officeDocument/2006/relationships/font" Target="fonts/RobotoMedium-bold.fntdata"/><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font" Target="fonts/RobotoMedium-boldItalic.fntdata"/><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46400" cy="496888"/>
          </a:xfrm>
          <a:prstGeom prst="rect">
            <a:avLst/>
          </a:prstGeom>
          <a:noFill/>
          <a:ln>
            <a:noFill/>
          </a:ln>
        </p:spPr>
        <p:txBody>
          <a:bodyPr anchorCtr="0" anchor="t" bIns="91425" lIns="91425" spcFirstLastPara="1" rIns="91425" wrap="square" tIns="91425">
            <a:noAutofit/>
          </a:bodyPr>
          <a:lstStyle>
            <a:lvl1pPr indent="0" lvl="0" mar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0" lvl="1" marL="45692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indent="0" lvl="2" marL="913850"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indent="0" lvl="3" marL="137077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indent="0" lvl="4" marL="182770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indent="0" lvl="5" marL="228462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indent="0" lvl="6" marL="274155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indent="0" lvl="7" marL="3198480"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indent="0" lvl="8" marL="365540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49688" y="0"/>
            <a:ext cx="2946400" cy="496888"/>
          </a:xfrm>
          <a:prstGeom prst="rect">
            <a:avLst/>
          </a:prstGeom>
          <a:noFill/>
          <a:ln>
            <a:noFill/>
          </a:ln>
        </p:spPr>
        <p:txBody>
          <a:bodyPr anchorCtr="0" anchor="t" bIns="91425" lIns="91425" spcFirstLastPara="1" rIns="91425" wrap="square" tIns="91425">
            <a:noAutofit/>
          </a:bodyPr>
          <a:lstStyle>
            <a:lvl1pPr indent="0" lvl="0" mar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0" lvl="1" marL="45692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indent="0" lvl="2" marL="913850"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indent="0" lvl="3" marL="137077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indent="0" lvl="4" marL="182770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indent="0" lvl="5" marL="228462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indent="0" lvl="6" marL="274155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indent="0" lvl="7" marL="3198480"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indent="0" lvl="8" marL="365540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90487" y="744538"/>
            <a:ext cx="6616800" cy="37227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79450" y="4714875"/>
            <a:ext cx="5438775" cy="4467225"/>
          </a:xfrm>
          <a:prstGeom prst="rect">
            <a:avLst/>
          </a:prstGeom>
          <a:noFill/>
          <a:ln>
            <a:noFill/>
          </a:ln>
        </p:spPr>
        <p:txBody>
          <a:bodyPr anchorCtr="0" anchor="t" bIns="91425" lIns="91425" spcFirstLastPara="1" rIns="91425" wrap="square" tIns="91425">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9428163"/>
            <a:ext cx="2946400" cy="496887"/>
          </a:xfrm>
          <a:prstGeom prst="rect">
            <a:avLst/>
          </a:prstGeom>
          <a:noFill/>
          <a:ln>
            <a:noFill/>
          </a:ln>
        </p:spPr>
        <p:txBody>
          <a:bodyPr anchorCtr="0" anchor="b" bIns="91425" lIns="91425" spcFirstLastPara="1" rIns="91425" wrap="square" tIns="91425">
            <a:noAutofit/>
          </a:bodyPr>
          <a:lstStyle>
            <a:lvl1pPr indent="0" lvl="0" mar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0" lvl="1" marL="45692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indent="0" lvl="2" marL="913850"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indent="0" lvl="3" marL="137077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indent="0" lvl="4" marL="182770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indent="0" lvl="5" marL="228462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indent="0" lvl="6" marL="274155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indent="0" lvl="7" marL="3198480"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indent="0" lvl="8" marL="365540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49688" y="9428163"/>
            <a:ext cx="2946400" cy="4968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7" name="Shape 107"/>
        <p:cNvGrpSpPr/>
        <p:nvPr/>
      </p:nvGrpSpPr>
      <p:grpSpPr>
        <a:xfrm>
          <a:off x="0" y="0"/>
          <a:ext cx="0" cy="0"/>
          <a:chOff x="0" y="0"/>
          <a:chExt cx="0" cy="0"/>
        </a:xfrm>
      </p:grpSpPr>
      <p:sp>
        <p:nvSpPr>
          <p:cNvPr id="108" name="Google Shape;108;g295cffebb1c_0_56:notes"/>
          <p:cNvSpPr/>
          <p:nvPr>
            <p:ph idx="2" type="sldImg"/>
          </p:nvPr>
        </p:nvSpPr>
        <p:spPr>
          <a:xfrm>
            <a:off x="90487" y="744538"/>
            <a:ext cx="6616800" cy="3722700"/>
          </a:xfrm>
          <a:custGeom>
            <a:rect b="b" l="l" r="r" t="t"/>
            <a:pathLst>
              <a:path extrusionOk="0" h="120000" w="120000">
                <a:moveTo>
                  <a:pt x="0" y="0"/>
                </a:moveTo>
                <a:lnTo>
                  <a:pt x="120000" y="0"/>
                </a:lnTo>
                <a:lnTo>
                  <a:pt x="120000" y="120000"/>
                </a:lnTo>
                <a:lnTo>
                  <a:pt x="0" y="120000"/>
                </a:lnTo>
                <a:close/>
              </a:path>
            </a:pathLst>
          </a:custGeom>
        </p:spPr>
      </p:sp>
      <p:sp>
        <p:nvSpPr>
          <p:cNvPr id="109" name="Google Shape;109;g295cffebb1c_0_56:notes"/>
          <p:cNvSpPr txBox="1"/>
          <p:nvPr>
            <p:ph idx="1" type="body"/>
          </p:nvPr>
        </p:nvSpPr>
        <p:spPr>
          <a:xfrm>
            <a:off x="679450" y="4714875"/>
            <a:ext cx="5438700" cy="4467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10" name="Google Shape;110;g295cffebb1c_0_56:notes"/>
          <p:cNvSpPr txBox="1"/>
          <p:nvPr>
            <p:ph idx="12" type="sldNum"/>
          </p:nvPr>
        </p:nvSpPr>
        <p:spPr>
          <a:xfrm>
            <a:off x="3849688" y="9428163"/>
            <a:ext cx="2946300" cy="4968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3" name="Shape 113"/>
        <p:cNvGrpSpPr/>
        <p:nvPr/>
      </p:nvGrpSpPr>
      <p:grpSpPr>
        <a:xfrm>
          <a:off x="0" y="0"/>
          <a:ext cx="0" cy="0"/>
          <a:chOff x="0" y="0"/>
          <a:chExt cx="0" cy="0"/>
        </a:xfrm>
      </p:grpSpPr>
      <p:sp>
        <p:nvSpPr>
          <p:cNvPr id="114" name="Google Shape;114;g37a8589ef42_0_14:notes"/>
          <p:cNvSpPr/>
          <p:nvPr>
            <p:ph idx="2" type="sldImg"/>
          </p:nvPr>
        </p:nvSpPr>
        <p:spPr>
          <a:xfrm>
            <a:off x="90487" y="744538"/>
            <a:ext cx="6616800" cy="3722700"/>
          </a:xfrm>
          <a:custGeom>
            <a:rect b="b" l="l" r="r" t="t"/>
            <a:pathLst>
              <a:path extrusionOk="0" h="120000" w="120000">
                <a:moveTo>
                  <a:pt x="0" y="0"/>
                </a:moveTo>
                <a:lnTo>
                  <a:pt x="120000" y="0"/>
                </a:lnTo>
                <a:lnTo>
                  <a:pt x="120000" y="120000"/>
                </a:lnTo>
                <a:lnTo>
                  <a:pt x="0" y="120000"/>
                </a:lnTo>
                <a:close/>
              </a:path>
            </a:pathLst>
          </a:custGeom>
        </p:spPr>
      </p:sp>
      <p:sp>
        <p:nvSpPr>
          <p:cNvPr id="115" name="Google Shape;115;g37a8589ef42_0_14:notes"/>
          <p:cNvSpPr txBox="1"/>
          <p:nvPr>
            <p:ph idx="1" type="body"/>
          </p:nvPr>
        </p:nvSpPr>
        <p:spPr>
          <a:xfrm>
            <a:off x="679450" y="4714875"/>
            <a:ext cx="5438700" cy="4467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a:solidFill>
                  <a:srgbClr val="595959"/>
                </a:solidFill>
                <a:latin typeface="Roboto"/>
                <a:ea typeface="Roboto"/>
                <a:cs typeface="Roboto"/>
                <a:sym typeface="Roboto"/>
              </a:rPr>
              <a:t>This research is based at Bridgend College, which is an educational institution in the Further Education (FE) sector in Wales. With around 600 employees, Bridgend College supports more than 7,500 students across two campuses. Its aim is to create an environment to enable all staff and students to “be all that they can be” (Bridgend College, 2020). </a:t>
            </a:r>
            <a:endParaRPr>
              <a:solidFill>
                <a:srgbClr val="595959"/>
              </a:solidFill>
              <a:latin typeface="Roboto"/>
              <a:ea typeface="Roboto"/>
              <a:cs typeface="Roboto"/>
              <a:sym typeface="Roboto"/>
            </a:endParaRPr>
          </a:p>
          <a:p>
            <a:pPr indent="0" lvl="0" marL="0" rtl="0" algn="l">
              <a:spcBef>
                <a:spcPts val="0"/>
              </a:spcBef>
              <a:spcAft>
                <a:spcPts val="0"/>
              </a:spcAft>
              <a:buClr>
                <a:schemeClr val="dk1"/>
              </a:buClr>
              <a:buSzPts val="1100"/>
              <a:buFont typeface="Arial"/>
              <a:buNone/>
            </a:pPr>
            <a:r>
              <a:t/>
            </a:r>
            <a:endParaRPr>
              <a:solidFill>
                <a:srgbClr val="595959"/>
              </a:solidFill>
              <a:latin typeface="Roboto"/>
              <a:ea typeface="Roboto"/>
              <a:cs typeface="Roboto"/>
              <a:sym typeface="Roboto"/>
            </a:endParaRPr>
          </a:p>
          <a:p>
            <a:pPr indent="0" lvl="0" marL="0" rtl="0" algn="l">
              <a:spcBef>
                <a:spcPts val="0"/>
              </a:spcBef>
              <a:spcAft>
                <a:spcPts val="0"/>
              </a:spcAft>
              <a:buClr>
                <a:schemeClr val="dk1"/>
              </a:buClr>
              <a:buSzPts val="1100"/>
              <a:buFont typeface="Arial"/>
              <a:buNone/>
            </a:pPr>
            <a:r>
              <a:rPr lang="en-GB">
                <a:solidFill>
                  <a:srgbClr val="595959"/>
                </a:solidFill>
                <a:latin typeface="Roboto"/>
                <a:ea typeface="Roboto"/>
                <a:cs typeface="Roboto"/>
                <a:sym typeface="Roboto"/>
              </a:rPr>
              <a:t>Total reward includes all aspects of work that employees value (CIPD, 2025b). This research assesses the impact of total reward strategies on employee motivation and build on existing theory. As the organisation does not currently have a reward strategy, this research reviewed Bridgend College’s current reward package by exploring employee perceptions and identifying areas of improvement. </a:t>
            </a:r>
            <a:endParaRPr>
              <a:solidFill>
                <a:srgbClr val="595959"/>
              </a:solidFill>
              <a:latin typeface="Roboto"/>
              <a:ea typeface="Roboto"/>
              <a:cs typeface="Roboto"/>
              <a:sym typeface="Roboto"/>
            </a:endParaRPr>
          </a:p>
          <a:p>
            <a:pPr indent="0" lvl="0" marL="0" rtl="0" algn="l">
              <a:spcBef>
                <a:spcPts val="0"/>
              </a:spcBef>
              <a:spcAft>
                <a:spcPts val="0"/>
              </a:spcAft>
              <a:buNone/>
            </a:pPr>
            <a:r>
              <a:t/>
            </a:r>
            <a:endParaRPr/>
          </a:p>
        </p:txBody>
      </p:sp>
      <p:sp>
        <p:nvSpPr>
          <p:cNvPr id="116" name="Google Shape;116;g37a8589ef42_0_14:notes"/>
          <p:cNvSpPr txBox="1"/>
          <p:nvPr>
            <p:ph idx="12" type="sldNum"/>
          </p:nvPr>
        </p:nvSpPr>
        <p:spPr>
          <a:xfrm>
            <a:off x="3849688" y="9428163"/>
            <a:ext cx="2946300" cy="4968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4" name="Shape 124"/>
        <p:cNvGrpSpPr/>
        <p:nvPr/>
      </p:nvGrpSpPr>
      <p:grpSpPr>
        <a:xfrm>
          <a:off x="0" y="0"/>
          <a:ext cx="0" cy="0"/>
          <a:chOff x="0" y="0"/>
          <a:chExt cx="0" cy="0"/>
        </a:xfrm>
      </p:grpSpPr>
      <p:sp>
        <p:nvSpPr>
          <p:cNvPr id="125" name="Google Shape;125;g37a8589ef42_0_20:notes"/>
          <p:cNvSpPr/>
          <p:nvPr>
            <p:ph idx="2" type="sldImg"/>
          </p:nvPr>
        </p:nvSpPr>
        <p:spPr>
          <a:xfrm>
            <a:off x="90487" y="744538"/>
            <a:ext cx="6616800" cy="3722700"/>
          </a:xfrm>
          <a:custGeom>
            <a:rect b="b" l="l" r="r" t="t"/>
            <a:pathLst>
              <a:path extrusionOk="0" h="120000" w="120000">
                <a:moveTo>
                  <a:pt x="0" y="0"/>
                </a:moveTo>
                <a:lnTo>
                  <a:pt x="120000" y="0"/>
                </a:lnTo>
                <a:lnTo>
                  <a:pt x="120000" y="120000"/>
                </a:lnTo>
                <a:lnTo>
                  <a:pt x="0" y="120000"/>
                </a:lnTo>
                <a:close/>
              </a:path>
            </a:pathLst>
          </a:custGeom>
        </p:spPr>
      </p:sp>
      <p:sp>
        <p:nvSpPr>
          <p:cNvPr id="126" name="Google Shape;126;g37a8589ef42_0_20:notes"/>
          <p:cNvSpPr txBox="1"/>
          <p:nvPr>
            <p:ph idx="1" type="body"/>
          </p:nvPr>
        </p:nvSpPr>
        <p:spPr>
          <a:xfrm>
            <a:off x="679450" y="4714875"/>
            <a:ext cx="5438700" cy="44673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en-GB">
                <a:latin typeface="Roboto"/>
                <a:ea typeface="Roboto"/>
                <a:cs typeface="Roboto"/>
                <a:sym typeface="Roboto"/>
              </a:rPr>
              <a:t>Literature Review on total reward strategy:</a:t>
            </a:r>
            <a:endParaRPr>
              <a:latin typeface="Roboto"/>
              <a:ea typeface="Roboto"/>
              <a:cs typeface="Roboto"/>
              <a:sym typeface="Roboto"/>
            </a:endParaRPr>
          </a:p>
          <a:p>
            <a:pPr indent="0" lvl="0" marL="0" rtl="0" algn="l">
              <a:lnSpc>
                <a:spcPct val="115000"/>
              </a:lnSpc>
              <a:spcBef>
                <a:spcPts val="0"/>
              </a:spcBef>
              <a:spcAft>
                <a:spcPts val="0"/>
              </a:spcAft>
              <a:buNone/>
            </a:pPr>
            <a:r>
              <a:rPr lang="en-GB">
                <a:latin typeface="Roboto"/>
                <a:ea typeface="Roboto"/>
                <a:cs typeface="Roboto"/>
                <a:sym typeface="Roboto"/>
              </a:rPr>
              <a:t>The feeling of making a difference was identified to be an intrinsic motivator for employees in the education sector (Arthur and Bradley, 2023). Total reward strategies were found to have a positive link to employee motivation (Elrayah and Semlali, 2023), including recognising employee contribution and achievement (Barends et al, 2022). This emphasised the need to analyse what motivates all employees, including those not directly working with students, to understand their perception of the total rewards approach.</a:t>
            </a:r>
            <a:endParaRPr>
              <a:latin typeface="Roboto"/>
              <a:ea typeface="Roboto"/>
              <a:cs typeface="Roboto"/>
              <a:sym typeface="Roboto"/>
            </a:endParaRPr>
          </a:p>
          <a:p>
            <a:pPr indent="0" lvl="0" marL="0" rtl="0" algn="l">
              <a:lnSpc>
                <a:spcPct val="115000"/>
              </a:lnSpc>
              <a:spcBef>
                <a:spcPts val="0"/>
              </a:spcBef>
              <a:spcAft>
                <a:spcPts val="0"/>
              </a:spcAft>
              <a:buNone/>
            </a:pPr>
            <a:r>
              <a:t/>
            </a:r>
            <a:endParaRPr>
              <a:latin typeface="Roboto"/>
              <a:ea typeface="Roboto"/>
              <a:cs typeface="Roboto"/>
              <a:sym typeface="Roboto"/>
            </a:endParaRPr>
          </a:p>
          <a:p>
            <a:pPr indent="0" lvl="0" marL="0" rtl="0" algn="l">
              <a:lnSpc>
                <a:spcPct val="115000"/>
              </a:lnSpc>
              <a:spcBef>
                <a:spcPts val="0"/>
              </a:spcBef>
              <a:spcAft>
                <a:spcPts val="0"/>
              </a:spcAft>
              <a:buNone/>
            </a:pPr>
            <a:r>
              <a:rPr lang="en-GB">
                <a:latin typeface="Roboto"/>
                <a:ea typeface="Roboto"/>
                <a:cs typeface="Roboto"/>
                <a:sym typeface="Roboto"/>
              </a:rPr>
              <a:t>Employers are now offering a wider range of employee benefits, including those related to health and wellbeing (CIPD, 2025a) However, low uptake of employee benefits, which may be due to the lack of promotion, were found to be an issue for organisations (Mayne, 2024). The lowest earners were found to be the least likely to know what is on offer in a reward management survey by the CIPD (Cotton, Marriott, and Perkins, 2022). This identifies the need for a flexible and transparent approach to reward (CIPD, 2025b) and an evaluation of whether the existing offering meets the organisation’s needs.</a:t>
            </a:r>
            <a:endParaRPr>
              <a:latin typeface="Roboto"/>
              <a:ea typeface="Roboto"/>
              <a:cs typeface="Roboto"/>
              <a:sym typeface="Roboto"/>
            </a:endParaRPr>
          </a:p>
          <a:p>
            <a:pPr indent="0" lvl="0" marL="0" rtl="0" algn="l">
              <a:lnSpc>
                <a:spcPct val="115000"/>
              </a:lnSpc>
              <a:spcBef>
                <a:spcPts val="800"/>
              </a:spcBef>
              <a:spcAft>
                <a:spcPts val="0"/>
              </a:spcAft>
              <a:buNone/>
            </a:pPr>
            <a:r>
              <a:rPr lang="en-GB">
                <a:latin typeface="Roboto"/>
                <a:ea typeface="Roboto"/>
                <a:cs typeface="Roboto"/>
                <a:sym typeface="Roboto"/>
              </a:rPr>
              <a:t>Findings</a:t>
            </a:r>
            <a:r>
              <a:rPr lang="en-GB">
                <a:latin typeface="Roboto"/>
                <a:ea typeface="Roboto"/>
                <a:cs typeface="Roboto"/>
                <a:sym typeface="Roboto"/>
              </a:rPr>
              <a:t>: </a:t>
            </a:r>
            <a:endParaRPr>
              <a:latin typeface="Roboto"/>
              <a:ea typeface="Roboto"/>
              <a:cs typeface="Roboto"/>
              <a:sym typeface="Roboto"/>
            </a:endParaRPr>
          </a:p>
          <a:p>
            <a:pPr indent="0" lvl="0" marL="0" rtl="0" algn="l">
              <a:spcBef>
                <a:spcPts val="800"/>
              </a:spcBef>
              <a:spcAft>
                <a:spcPts val="0"/>
              </a:spcAft>
              <a:buNone/>
            </a:pPr>
            <a:r>
              <a:rPr lang="en-GB">
                <a:latin typeface="Roboto"/>
                <a:ea typeface="Roboto"/>
                <a:cs typeface="Roboto"/>
                <a:sym typeface="Roboto"/>
              </a:rPr>
              <a:t>Key themes including the feeling of making a difference by “changing student lives”, along with recognition and feeling valued were seen as drivers of performance by respondents. Other keywords can be seen in the word cloud. </a:t>
            </a:r>
            <a:endParaRPr>
              <a:latin typeface="Roboto"/>
              <a:ea typeface="Roboto"/>
              <a:cs typeface="Roboto"/>
              <a:sym typeface="Roboto"/>
            </a:endParaRPr>
          </a:p>
          <a:p>
            <a:pPr indent="0" lvl="0" marL="0" rtl="0" algn="l">
              <a:lnSpc>
                <a:spcPct val="115000"/>
              </a:lnSpc>
              <a:spcBef>
                <a:spcPts val="0"/>
              </a:spcBef>
              <a:spcAft>
                <a:spcPts val="0"/>
              </a:spcAft>
              <a:buNone/>
            </a:pPr>
            <a:r>
              <a:t/>
            </a:r>
            <a:endParaRPr>
              <a:latin typeface="Roboto"/>
              <a:ea typeface="Roboto"/>
              <a:cs typeface="Roboto"/>
              <a:sym typeface="Roboto"/>
            </a:endParaRPr>
          </a:p>
          <a:p>
            <a:pPr indent="0" lvl="0" marL="0" rtl="0" algn="l">
              <a:lnSpc>
                <a:spcPct val="115000"/>
              </a:lnSpc>
              <a:spcBef>
                <a:spcPts val="0"/>
              </a:spcBef>
              <a:spcAft>
                <a:spcPts val="0"/>
              </a:spcAft>
              <a:buNone/>
            </a:pPr>
            <a:r>
              <a:rPr lang="en-GB">
                <a:latin typeface="Roboto"/>
                <a:ea typeface="Roboto"/>
                <a:cs typeface="Roboto"/>
                <a:sym typeface="Roboto"/>
              </a:rPr>
              <a:t>The majority of the 60 respondents, (76.3%) reported high to very satisfaction with the total reward package at Bridgend College. However, knowing about benefits doesn't always lead to people using them, with a lot of benefits being underutilised. </a:t>
            </a:r>
            <a:endParaRPr>
              <a:latin typeface="Roboto"/>
              <a:ea typeface="Roboto"/>
              <a:cs typeface="Roboto"/>
              <a:sym typeface="Roboto"/>
            </a:endParaRPr>
          </a:p>
          <a:p>
            <a:pPr indent="0" lvl="0" marL="0" rtl="0" algn="l">
              <a:lnSpc>
                <a:spcPct val="115000"/>
              </a:lnSpc>
              <a:spcBef>
                <a:spcPts val="0"/>
              </a:spcBef>
              <a:spcAft>
                <a:spcPts val="0"/>
              </a:spcAft>
              <a:buNone/>
            </a:pPr>
            <a:r>
              <a:t/>
            </a:r>
            <a:endParaRPr>
              <a:latin typeface="Roboto"/>
              <a:ea typeface="Roboto"/>
              <a:cs typeface="Roboto"/>
              <a:sym typeface="Roboto"/>
            </a:endParaRPr>
          </a:p>
          <a:p>
            <a:pPr indent="0" lvl="0" marL="0" rtl="0" algn="l">
              <a:lnSpc>
                <a:spcPct val="115000"/>
              </a:lnSpc>
              <a:spcBef>
                <a:spcPts val="0"/>
              </a:spcBef>
              <a:spcAft>
                <a:spcPts val="0"/>
              </a:spcAft>
              <a:buNone/>
            </a:pPr>
            <a:r>
              <a:rPr lang="en-GB">
                <a:latin typeface="Roboto"/>
                <a:ea typeface="Roboto"/>
                <a:cs typeface="Roboto"/>
                <a:sym typeface="Roboto"/>
              </a:rPr>
              <a:t>Each element of total reward, compensation, benefits, wellbeing support, recognition and development, was found to be of similar importance to respondents. </a:t>
            </a:r>
            <a:endParaRPr>
              <a:latin typeface="Roboto"/>
              <a:ea typeface="Roboto"/>
              <a:cs typeface="Roboto"/>
              <a:sym typeface="Roboto"/>
            </a:endParaRPr>
          </a:p>
          <a:p>
            <a:pPr indent="0" lvl="0" marL="0" rtl="0" algn="l">
              <a:spcBef>
                <a:spcPts val="0"/>
              </a:spcBef>
              <a:spcAft>
                <a:spcPts val="0"/>
              </a:spcAft>
              <a:buNone/>
            </a:pPr>
            <a:r>
              <a:t/>
            </a:r>
            <a:endParaRPr>
              <a:latin typeface="Arial"/>
              <a:ea typeface="Arial"/>
              <a:cs typeface="Arial"/>
              <a:sym typeface="Arial"/>
            </a:endParaRPr>
          </a:p>
          <a:p>
            <a:pPr indent="0" lvl="0" marL="0" rtl="0" algn="l">
              <a:spcBef>
                <a:spcPts val="0"/>
              </a:spcBef>
              <a:spcAft>
                <a:spcPts val="0"/>
              </a:spcAft>
              <a:buNone/>
            </a:pPr>
            <a:r>
              <a:t/>
            </a:r>
            <a:endParaRPr>
              <a:latin typeface="Arial"/>
              <a:ea typeface="Arial"/>
              <a:cs typeface="Arial"/>
              <a:sym typeface="Arial"/>
            </a:endParaRPr>
          </a:p>
          <a:p>
            <a:pPr indent="0" lvl="0" marL="0" rtl="0" algn="l">
              <a:lnSpc>
                <a:spcPct val="115000"/>
              </a:lnSpc>
              <a:spcBef>
                <a:spcPts val="0"/>
              </a:spcBef>
              <a:spcAft>
                <a:spcPts val="0"/>
              </a:spcAft>
              <a:buNone/>
            </a:pPr>
            <a:r>
              <a:t/>
            </a:r>
            <a:endParaRPr>
              <a:latin typeface="Arial"/>
              <a:ea typeface="Arial"/>
              <a:cs typeface="Arial"/>
              <a:sym typeface="Arial"/>
            </a:endParaRPr>
          </a:p>
          <a:p>
            <a:pPr indent="0" lvl="0" marL="0" rtl="0" algn="l">
              <a:lnSpc>
                <a:spcPct val="115000"/>
              </a:lnSpc>
              <a:spcBef>
                <a:spcPts val="800"/>
              </a:spcBef>
              <a:spcAft>
                <a:spcPts val="0"/>
              </a:spcAft>
              <a:buClr>
                <a:schemeClr val="dk1"/>
              </a:buClr>
              <a:buSzPts val="1100"/>
              <a:buFont typeface="Arial"/>
              <a:buNone/>
            </a:pPr>
            <a:r>
              <a:t/>
            </a:r>
            <a:endParaRPr>
              <a:latin typeface="Roboto"/>
              <a:ea typeface="Roboto"/>
              <a:cs typeface="Roboto"/>
              <a:sym typeface="Roboto"/>
            </a:endParaRPr>
          </a:p>
        </p:txBody>
      </p:sp>
      <p:sp>
        <p:nvSpPr>
          <p:cNvPr id="127" name="Google Shape;127;g37a8589ef42_0_20:notes"/>
          <p:cNvSpPr txBox="1"/>
          <p:nvPr>
            <p:ph idx="12" type="sldNum"/>
          </p:nvPr>
        </p:nvSpPr>
        <p:spPr>
          <a:xfrm>
            <a:off x="3849688" y="9428163"/>
            <a:ext cx="2946300" cy="4968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7" name="Shape 137"/>
        <p:cNvGrpSpPr/>
        <p:nvPr/>
      </p:nvGrpSpPr>
      <p:grpSpPr>
        <a:xfrm>
          <a:off x="0" y="0"/>
          <a:ext cx="0" cy="0"/>
          <a:chOff x="0" y="0"/>
          <a:chExt cx="0" cy="0"/>
        </a:xfrm>
      </p:grpSpPr>
      <p:sp>
        <p:nvSpPr>
          <p:cNvPr id="138" name="Google Shape;138;g37cc0c45ae0_0_0:notes"/>
          <p:cNvSpPr/>
          <p:nvPr>
            <p:ph idx="2" type="sldImg"/>
          </p:nvPr>
        </p:nvSpPr>
        <p:spPr>
          <a:xfrm>
            <a:off x="90487" y="744538"/>
            <a:ext cx="6616800" cy="3722700"/>
          </a:xfrm>
          <a:custGeom>
            <a:rect b="b" l="l" r="r" t="t"/>
            <a:pathLst>
              <a:path extrusionOk="0" h="120000" w="120000">
                <a:moveTo>
                  <a:pt x="0" y="0"/>
                </a:moveTo>
                <a:lnTo>
                  <a:pt x="120000" y="0"/>
                </a:lnTo>
                <a:lnTo>
                  <a:pt x="120000" y="120000"/>
                </a:lnTo>
                <a:lnTo>
                  <a:pt x="0" y="120000"/>
                </a:lnTo>
                <a:close/>
              </a:path>
            </a:pathLst>
          </a:custGeom>
        </p:spPr>
      </p:sp>
      <p:sp>
        <p:nvSpPr>
          <p:cNvPr id="139" name="Google Shape;139;g37cc0c45ae0_0_0:notes"/>
          <p:cNvSpPr txBox="1"/>
          <p:nvPr>
            <p:ph idx="1" type="body"/>
          </p:nvPr>
        </p:nvSpPr>
        <p:spPr>
          <a:xfrm>
            <a:off x="679450" y="4714875"/>
            <a:ext cx="5438700" cy="4467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900">
                <a:latin typeface="Roboto"/>
                <a:ea typeface="Roboto"/>
                <a:cs typeface="Roboto"/>
                <a:sym typeface="Roboto"/>
              </a:rPr>
              <a:t>The feeling of being recognised or valued emerged as a key driver of performance in the research data. Which supports existing research on the importance of positive reinforcement for work performance in education (Anjum et al, 2021; Arthur and Bradley, 2023).</a:t>
            </a:r>
            <a:r>
              <a:rPr lang="en-GB" sz="900">
                <a:latin typeface="Arial"/>
                <a:ea typeface="Arial"/>
                <a:cs typeface="Arial"/>
                <a:sym typeface="Arial"/>
              </a:rPr>
              <a:t>. </a:t>
            </a:r>
            <a:endParaRPr sz="600">
              <a:latin typeface="Roboto"/>
              <a:ea typeface="Roboto"/>
              <a:cs typeface="Roboto"/>
              <a:sym typeface="Roboto"/>
            </a:endParaRPr>
          </a:p>
          <a:p>
            <a:pPr indent="0" lvl="0" marL="0" rtl="0" algn="l">
              <a:spcBef>
                <a:spcPts val="0"/>
              </a:spcBef>
              <a:spcAft>
                <a:spcPts val="0"/>
              </a:spcAft>
              <a:buClr>
                <a:schemeClr val="dk1"/>
              </a:buClr>
              <a:buSzPts val="1100"/>
              <a:buFont typeface="Arial"/>
              <a:buNone/>
            </a:pPr>
            <a:r>
              <a:t/>
            </a:r>
            <a:endParaRPr sz="600">
              <a:solidFill>
                <a:srgbClr val="9900FF"/>
              </a:solidFill>
              <a:latin typeface="Roboto"/>
              <a:ea typeface="Roboto"/>
              <a:cs typeface="Roboto"/>
              <a:sym typeface="Roboto"/>
            </a:endParaRPr>
          </a:p>
          <a:p>
            <a:pPr indent="0" lvl="0" marL="0" rtl="0" algn="l">
              <a:spcBef>
                <a:spcPts val="0"/>
              </a:spcBef>
              <a:spcAft>
                <a:spcPts val="0"/>
              </a:spcAft>
              <a:buClr>
                <a:schemeClr val="dk1"/>
              </a:buClr>
              <a:buSzPts val="1100"/>
              <a:buFont typeface="Arial"/>
              <a:buNone/>
            </a:pPr>
            <a:r>
              <a:rPr lang="en-GB" sz="900">
                <a:latin typeface="Roboto"/>
                <a:ea typeface="Roboto"/>
                <a:cs typeface="Roboto"/>
                <a:sym typeface="Roboto"/>
              </a:rPr>
              <a:t>There is strong research evidence to suggest that recognition, even as small as a thank you card can enhance performance (Barends et al, 2022). Being recognised by a line manager can build psychological safety and a sense of belonging (Kwarteng et al, 2024). </a:t>
            </a:r>
            <a:endParaRPr sz="900">
              <a:latin typeface="Roboto"/>
              <a:ea typeface="Roboto"/>
              <a:cs typeface="Roboto"/>
              <a:sym typeface="Roboto"/>
            </a:endParaRPr>
          </a:p>
          <a:p>
            <a:pPr indent="0" lvl="0" marL="0" rtl="0" algn="l">
              <a:spcBef>
                <a:spcPts val="0"/>
              </a:spcBef>
              <a:spcAft>
                <a:spcPts val="0"/>
              </a:spcAft>
              <a:buClr>
                <a:schemeClr val="dk1"/>
              </a:buClr>
              <a:buSzPts val="1100"/>
              <a:buFont typeface="Arial"/>
              <a:buNone/>
            </a:pPr>
            <a:r>
              <a:t/>
            </a:r>
            <a:endParaRPr sz="900">
              <a:latin typeface="Roboto"/>
              <a:ea typeface="Roboto"/>
              <a:cs typeface="Roboto"/>
              <a:sym typeface="Roboto"/>
            </a:endParaRPr>
          </a:p>
          <a:p>
            <a:pPr indent="0" lvl="0" marL="0" rtl="0" algn="l">
              <a:spcBef>
                <a:spcPts val="0"/>
              </a:spcBef>
              <a:spcAft>
                <a:spcPts val="0"/>
              </a:spcAft>
              <a:buClr>
                <a:schemeClr val="dk1"/>
              </a:buClr>
              <a:buSzPts val="1100"/>
              <a:buFont typeface="Arial"/>
              <a:buNone/>
            </a:pPr>
            <a:r>
              <a:rPr lang="en-GB" sz="900">
                <a:latin typeface="Roboto"/>
                <a:ea typeface="Roboto"/>
                <a:cs typeface="Roboto"/>
                <a:sym typeface="Roboto"/>
              </a:rPr>
              <a:t>Armstrong and Brown (2024) states that recognition from a manager to their staff on a day to day basis can be the most effective form of recognition. </a:t>
            </a:r>
            <a:endParaRPr/>
          </a:p>
        </p:txBody>
      </p:sp>
      <p:sp>
        <p:nvSpPr>
          <p:cNvPr id="140" name="Google Shape;140;g37cc0c45ae0_0_0:notes"/>
          <p:cNvSpPr txBox="1"/>
          <p:nvPr>
            <p:ph idx="12" type="sldNum"/>
          </p:nvPr>
        </p:nvSpPr>
        <p:spPr>
          <a:xfrm>
            <a:off x="3849688" y="9428163"/>
            <a:ext cx="2946300" cy="4968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9" name="Shape 149"/>
        <p:cNvGrpSpPr/>
        <p:nvPr/>
      </p:nvGrpSpPr>
      <p:grpSpPr>
        <a:xfrm>
          <a:off x="0" y="0"/>
          <a:ext cx="0" cy="0"/>
          <a:chOff x="0" y="0"/>
          <a:chExt cx="0" cy="0"/>
        </a:xfrm>
      </p:grpSpPr>
      <p:sp>
        <p:nvSpPr>
          <p:cNvPr id="150" name="Google Shape;150;g37efe1ebe4a_0_7:notes"/>
          <p:cNvSpPr/>
          <p:nvPr>
            <p:ph idx="2" type="sldImg"/>
          </p:nvPr>
        </p:nvSpPr>
        <p:spPr>
          <a:xfrm>
            <a:off x="90487" y="744538"/>
            <a:ext cx="6616800" cy="3722700"/>
          </a:xfrm>
          <a:custGeom>
            <a:rect b="b" l="l" r="r" t="t"/>
            <a:pathLst>
              <a:path extrusionOk="0" h="120000" w="120000">
                <a:moveTo>
                  <a:pt x="0" y="0"/>
                </a:moveTo>
                <a:lnTo>
                  <a:pt x="120000" y="0"/>
                </a:lnTo>
                <a:lnTo>
                  <a:pt x="120000" y="120000"/>
                </a:lnTo>
                <a:lnTo>
                  <a:pt x="0" y="120000"/>
                </a:lnTo>
                <a:close/>
              </a:path>
            </a:pathLst>
          </a:custGeom>
        </p:spPr>
      </p:sp>
      <p:sp>
        <p:nvSpPr>
          <p:cNvPr id="151" name="Google Shape;151;g37efe1ebe4a_0_7:notes"/>
          <p:cNvSpPr txBox="1"/>
          <p:nvPr>
            <p:ph idx="1" type="body"/>
          </p:nvPr>
        </p:nvSpPr>
        <p:spPr>
          <a:xfrm>
            <a:off x="679450" y="4714875"/>
            <a:ext cx="5438700" cy="4467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900">
                <a:latin typeface="Roboto"/>
                <a:ea typeface="Roboto"/>
                <a:cs typeface="Roboto"/>
                <a:sym typeface="Roboto"/>
              </a:rPr>
              <a:t>It</a:t>
            </a:r>
            <a:r>
              <a:rPr lang="en-GB" sz="900">
                <a:latin typeface="Roboto"/>
                <a:ea typeface="Roboto"/>
                <a:cs typeface="Roboto"/>
                <a:sym typeface="Roboto"/>
              </a:rPr>
              <a:t> isn’t clear in the organisation if managers give informal praise to their staff. Curriculum Managers are often more focused on students than people management; there have been a few comments made regarding the lack of communication by line managers during exit interviews (Luff, Rees and Webb, 2024). L</a:t>
            </a:r>
            <a:r>
              <a:rPr lang="en-GB" sz="900">
                <a:latin typeface="Roboto"/>
                <a:ea typeface="Roboto"/>
                <a:cs typeface="Roboto"/>
                <a:sym typeface="Roboto"/>
              </a:rPr>
              <a:t>ine managers in education are less likely to think that they have enough time to people manage (CIPD, 2023). </a:t>
            </a:r>
            <a:endParaRPr sz="900">
              <a:latin typeface="Roboto"/>
              <a:ea typeface="Roboto"/>
              <a:cs typeface="Roboto"/>
              <a:sym typeface="Roboto"/>
            </a:endParaRPr>
          </a:p>
          <a:p>
            <a:pPr indent="0" lvl="0" marL="0" rtl="0" algn="l">
              <a:lnSpc>
                <a:spcPct val="115000"/>
              </a:lnSpc>
              <a:spcBef>
                <a:spcPts val="0"/>
              </a:spcBef>
              <a:spcAft>
                <a:spcPts val="0"/>
              </a:spcAft>
              <a:buNone/>
            </a:pPr>
            <a:r>
              <a:t/>
            </a:r>
            <a:endParaRPr sz="900">
              <a:latin typeface="Roboto"/>
              <a:ea typeface="Roboto"/>
              <a:cs typeface="Roboto"/>
              <a:sym typeface="Roboto"/>
            </a:endParaRPr>
          </a:p>
          <a:p>
            <a:pPr indent="0" lvl="0" marL="0" rtl="0" algn="l">
              <a:lnSpc>
                <a:spcPct val="115000"/>
              </a:lnSpc>
              <a:spcBef>
                <a:spcPts val="0"/>
              </a:spcBef>
              <a:spcAft>
                <a:spcPts val="0"/>
              </a:spcAft>
              <a:buNone/>
            </a:pPr>
            <a:r>
              <a:rPr lang="en-GB" sz="900">
                <a:latin typeface="Roboto"/>
                <a:ea typeface="Roboto"/>
                <a:cs typeface="Roboto"/>
                <a:sym typeface="Roboto"/>
              </a:rPr>
              <a:t>Introducing 1-2-1 people management refresher training with the HR team would support managers and remind them of the importance of positive people management (Armstrong and Brown, 2024). The refresher training would include topics such as recognition and how to provide positive feedback to emphasise the importance of its impact on driving performance. </a:t>
            </a:r>
            <a:endParaRPr sz="900">
              <a:latin typeface="Roboto"/>
              <a:ea typeface="Roboto"/>
              <a:cs typeface="Roboto"/>
              <a:sym typeface="Roboto"/>
            </a:endParaRPr>
          </a:p>
          <a:p>
            <a:pPr indent="0" lvl="0" marL="0" rtl="0" algn="l">
              <a:lnSpc>
                <a:spcPct val="115000"/>
              </a:lnSpc>
              <a:spcBef>
                <a:spcPts val="0"/>
              </a:spcBef>
              <a:spcAft>
                <a:spcPts val="0"/>
              </a:spcAft>
              <a:buNone/>
            </a:pPr>
            <a:r>
              <a:t/>
            </a:r>
            <a:endParaRPr sz="900">
              <a:latin typeface="Roboto"/>
              <a:ea typeface="Roboto"/>
              <a:cs typeface="Roboto"/>
              <a:sym typeface="Roboto"/>
            </a:endParaRPr>
          </a:p>
          <a:p>
            <a:pPr indent="0" lvl="0" marL="0" rtl="0" algn="l">
              <a:lnSpc>
                <a:spcPct val="115000"/>
              </a:lnSpc>
              <a:spcBef>
                <a:spcPts val="0"/>
              </a:spcBef>
              <a:spcAft>
                <a:spcPts val="0"/>
              </a:spcAft>
              <a:buNone/>
            </a:pPr>
            <a:r>
              <a:rPr lang="en-GB" sz="900">
                <a:latin typeface="Roboto"/>
                <a:ea typeface="Roboto"/>
                <a:cs typeface="Roboto"/>
                <a:sym typeface="Roboto"/>
              </a:rPr>
              <a:t>These could be held departmentally to include the Curriculum Manager and Deputy Curriculum Manager in the same session. </a:t>
            </a:r>
            <a:endParaRPr sz="900">
              <a:latin typeface="Roboto"/>
              <a:ea typeface="Roboto"/>
              <a:cs typeface="Roboto"/>
              <a:sym typeface="Roboto"/>
            </a:endParaRPr>
          </a:p>
          <a:p>
            <a:pPr indent="0" lvl="0" marL="0" rtl="0" algn="l">
              <a:lnSpc>
                <a:spcPct val="115000"/>
              </a:lnSpc>
              <a:spcBef>
                <a:spcPts val="0"/>
              </a:spcBef>
              <a:spcAft>
                <a:spcPts val="0"/>
              </a:spcAft>
              <a:buNone/>
            </a:pPr>
            <a:r>
              <a:t/>
            </a:r>
            <a:endParaRPr sz="900">
              <a:latin typeface="Roboto"/>
              <a:ea typeface="Roboto"/>
              <a:cs typeface="Roboto"/>
              <a:sym typeface="Roboto"/>
            </a:endParaRPr>
          </a:p>
          <a:p>
            <a:pPr indent="0" lvl="0" marL="0" rtl="0" algn="l">
              <a:lnSpc>
                <a:spcPct val="115000"/>
              </a:lnSpc>
              <a:spcBef>
                <a:spcPts val="0"/>
              </a:spcBef>
              <a:spcAft>
                <a:spcPts val="0"/>
              </a:spcAft>
              <a:buNone/>
            </a:pPr>
            <a:r>
              <a:rPr lang="en-GB" sz="900">
                <a:latin typeface="Roboto"/>
                <a:ea typeface="Roboto"/>
                <a:cs typeface="Roboto"/>
                <a:sym typeface="Roboto"/>
              </a:rPr>
              <a:t>The cost would be the time of the HR Leads to conduct these sessions and the line manager’s time attending them. These could be incorporated into the regular catch ups that the HR Leads currently have with the line managers that they support for efficiency. Approximate cost for 1 hour sessions delivered by one of the HR Leads would be £18.21 per hour. These could be </a:t>
            </a:r>
            <a:r>
              <a:rPr lang="en-GB" sz="900">
                <a:latin typeface="Roboto"/>
                <a:ea typeface="Roboto"/>
                <a:cs typeface="Roboto"/>
                <a:sym typeface="Roboto"/>
              </a:rPr>
              <a:t>introduced</a:t>
            </a:r>
            <a:r>
              <a:rPr lang="en-GB" sz="900">
                <a:latin typeface="Roboto"/>
                <a:ea typeface="Roboto"/>
                <a:cs typeface="Roboto"/>
                <a:sym typeface="Roboto"/>
              </a:rPr>
              <a:t> after October half term.</a:t>
            </a:r>
            <a:endParaRPr sz="900">
              <a:latin typeface="Roboto"/>
              <a:ea typeface="Roboto"/>
              <a:cs typeface="Roboto"/>
              <a:sym typeface="Roboto"/>
            </a:endParaRPr>
          </a:p>
          <a:p>
            <a:pPr indent="0" lvl="0" marL="0" rtl="0" algn="l">
              <a:lnSpc>
                <a:spcPct val="115000"/>
              </a:lnSpc>
              <a:spcBef>
                <a:spcPts val="0"/>
              </a:spcBef>
              <a:spcAft>
                <a:spcPts val="0"/>
              </a:spcAft>
              <a:buClr>
                <a:schemeClr val="dk1"/>
              </a:buClr>
              <a:buSzPts val="1100"/>
              <a:buFont typeface="Arial"/>
              <a:buNone/>
            </a:pPr>
            <a:r>
              <a:t/>
            </a:r>
            <a:endParaRPr b="1" sz="900">
              <a:solidFill>
                <a:schemeClr val="accent4"/>
              </a:solidFill>
              <a:latin typeface="Roboto"/>
              <a:ea typeface="Roboto"/>
              <a:cs typeface="Roboto"/>
              <a:sym typeface="Roboto"/>
            </a:endParaRPr>
          </a:p>
          <a:p>
            <a:pPr indent="0" lvl="0" marL="0" rtl="0" algn="l">
              <a:lnSpc>
                <a:spcPct val="115000"/>
              </a:lnSpc>
              <a:spcBef>
                <a:spcPts val="0"/>
              </a:spcBef>
              <a:spcAft>
                <a:spcPts val="0"/>
              </a:spcAft>
              <a:buNone/>
            </a:pPr>
            <a:r>
              <a:rPr lang="en-GB" sz="900">
                <a:latin typeface="Roboto"/>
                <a:ea typeface="Roboto"/>
                <a:cs typeface="Roboto"/>
                <a:sym typeface="Roboto"/>
              </a:rPr>
              <a:t>Poor communication of the change can cause failure (CIPD, 2025a) which is why clear communication would be essential. </a:t>
            </a:r>
            <a:r>
              <a:rPr lang="en-GB" sz="900">
                <a:latin typeface="Roboto"/>
                <a:ea typeface="Roboto"/>
                <a:cs typeface="Roboto"/>
                <a:sym typeface="Roboto"/>
              </a:rPr>
              <a:t>A </a:t>
            </a:r>
            <a:r>
              <a:rPr lang="en-GB" sz="900">
                <a:latin typeface="Roboto"/>
                <a:ea typeface="Roboto"/>
                <a:cs typeface="Roboto"/>
                <a:sym typeface="Roboto"/>
              </a:rPr>
              <a:t>potential</a:t>
            </a:r>
            <a:r>
              <a:rPr lang="en-GB" sz="900">
                <a:latin typeface="Roboto"/>
                <a:ea typeface="Roboto"/>
                <a:cs typeface="Roboto"/>
                <a:sym typeface="Roboto"/>
              </a:rPr>
              <a:t> risk is the reception of this refresher training as some managers might feel like that this isn’t necessary for them or that they don’t have time to attend. Kotter’s change model would need to be kept in mind by clearly promoting the rationale to </a:t>
            </a:r>
            <a:r>
              <a:rPr lang="en-GB" sz="900">
                <a:latin typeface="Roboto"/>
                <a:ea typeface="Roboto"/>
                <a:cs typeface="Roboto"/>
                <a:sym typeface="Roboto"/>
              </a:rPr>
              <a:t>management</a:t>
            </a:r>
            <a:r>
              <a:rPr lang="en-GB" sz="900">
                <a:latin typeface="Roboto"/>
                <a:ea typeface="Roboto"/>
                <a:cs typeface="Roboto"/>
                <a:sym typeface="Roboto"/>
              </a:rPr>
              <a:t> to get their buy-in and trialling the training with selected managers to begin with (Cameron and Green, 2020). It’s a simple and straightforward model that has been used in driving change in Higher Education settings (Kuffour et al, 2024), although the model does lack details guidance associated with each step (Roberts and Tracey, 2024). </a:t>
            </a:r>
            <a:endParaRPr b="1" sz="900">
              <a:solidFill>
                <a:srgbClr val="9900FF"/>
              </a:solidFill>
              <a:latin typeface="Roboto"/>
              <a:ea typeface="Roboto"/>
              <a:cs typeface="Roboto"/>
              <a:sym typeface="Roboto"/>
            </a:endParaRPr>
          </a:p>
        </p:txBody>
      </p:sp>
      <p:sp>
        <p:nvSpPr>
          <p:cNvPr id="152" name="Google Shape;152;g37efe1ebe4a_0_7:notes"/>
          <p:cNvSpPr txBox="1"/>
          <p:nvPr>
            <p:ph idx="12" type="sldNum"/>
          </p:nvPr>
        </p:nvSpPr>
        <p:spPr>
          <a:xfrm>
            <a:off x="3849688" y="9428163"/>
            <a:ext cx="2946300" cy="4968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3" name="Shape 163"/>
        <p:cNvGrpSpPr/>
        <p:nvPr/>
      </p:nvGrpSpPr>
      <p:grpSpPr>
        <a:xfrm>
          <a:off x="0" y="0"/>
          <a:ext cx="0" cy="0"/>
          <a:chOff x="0" y="0"/>
          <a:chExt cx="0" cy="0"/>
        </a:xfrm>
      </p:grpSpPr>
      <p:sp>
        <p:nvSpPr>
          <p:cNvPr id="164" name="Google Shape;164;g37cc0c45ae0_0_10:notes"/>
          <p:cNvSpPr/>
          <p:nvPr>
            <p:ph idx="2" type="sldImg"/>
          </p:nvPr>
        </p:nvSpPr>
        <p:spPr>
          <a:xfrm>
            <a:off x="90487" y="744538"/>
            <a:ext cx="6616800" cy="3722700"/>
          </a:xfrm>
          <a:custGeom>
            <a:rect b="b" l="l" r="r" t="t"/>
            <a:pathLst>
              <a:path extrusionOk="0" h="120000" w="120000">
                <a:moveTo>
                  <a:pt x="0" y="0"/>
                </a:moveTo>
                <a:lnTo>
                  <a:pt x="120000" y="0"/>
                </a:lnTo>
                <a:lnTo>
                  <a:pt x="120000" y="120000"/>
                </a:lnTo>
                <a:lnTo>
                  <a:pt x="0" y="120000"/>
                </a:lnTo>
                <a:close/>
              </a:path>
            </a:pathLst>
          </a:custGeom>
        </p:spPr>
      </p:sp>
      <p:sp>
        <p:nvSpPr>
          <p:cNvPr id="165" name="Google Shape;165;g37cc0c45ae0_0_10:notes"/>
          <p:cNvSpPr txBox="1"/>
          <p:nvPr>
            <p:ph idx="1" type="body"/>
          </p:nvPr>
        </p:nvSpPr>
        <p:spPr>
          <a:xfrm>
            <a:off x="679450" y="4714875"/>
            <a:ext cx="5438700" cy="44673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GB" sz="900">
                <a:latin typeface="Roboto"/>
                <a:ea typeface="Roboto"/>
                <a:cs typeface="Roboto"/>
                <a:sym typeface="Roboto"/>
              </a:rPr>
              <a:t>The research data shows that respondents are not aware of Bridgend College’s full reward package, with some benefits being utilised more than others.  </a:t>
            </a:r>
            <a:endParaRPr sz="900">
              <a:latin typeface="Roboto"/>
              <a:ea typeface="Roboto"/>
              <a:cs typeface="Roboto"/>
              <a:sym typeface="Roboto"/>
            </a:endParaRPr>
          </a:p>
          <a:p>
            <a:pPr indent="0" lvl="0" marL="0" rtl="0" algn="l">
              <a:lnSpc>
                <a:spcPct val="115000"/>
              </a:lnSpc>
              <a:spcBef>
                <a:spcPts val="0"/>
              </a:spcBef>
              <a:spcAft>
                <a:spcPts val="0"/>
              </a:spcAft>
              <a:buClr>
                <a:schemeClr val="dk1"/>
              </a:buClr>
              <a:buSzPts val="1100"/>
              <a:buFont typeface="Arial"/>
              <a:buNone/>
            </a:pPr>
            <a:r>
              <a:rPr lang="en-GB" sz="900">
                <a:latin typeface="Roboto"/>
                <a:ea typeface="Roboto"/>
                <a:cs typeface="Roboto"/>
                <a:sym typeface="Roboto"/>
              </a:rPr>
              <a:t>Over half of respondents (66%) thought that an annual total reward statement would be beneficial. A quarter of respondents thought that it might be useful which indicates that staff are interested in knowing what their total reward package equates to. </a:t>
            </a:r>
            <a:endParaRPr sz="900">
              <a:latin typeface="Roboto"/>
              <a:ea typeface="Roboto"/>
              <a:cs typeface="Roboto"/>
              <a:sym typeface="Roboto"/>
            </a:endParaRPr>
          </a:p>
          <a:p>
            <a:pPr indent="0" lvl="0" marL="0" rtl="0" algn="l">
              <a:lnSpc>
                <a:spcPct val="115000"/>
              </a:lnSpc>
              <a:spcBef>
                <a:spcPts val="0"/>
              </a:spcBef>
              <a:spcAft>
                <a:spcPts val="0"/>
              </a:spcAft>
              <a:buClr>
                <a:schemeClr val="dk1"/>
              </a:buClr>
              <a:buSzPts val="1100"/>
              <a:buFont typeface="Arial"/>
              <a:buNone/>
            </a:pPr>
            <a:r>
              <a:t/>
            </a:r>
            <a:endParaRPr sz="900">
              <a:latin typeface="Roboto"/>
              <a:ea typeface="Roboto"/>
              <a:cs typeface="Roboto"/>
              <a:sym typeface="Roboto"/>
            </a:endParaRPr>
          </a:p>
          <a:p>
            <a:pPr indent="0" lvl="0" marL="0" rtl="0" algn="l">
              <a:lnSpc>
                <a:spcPct val="115000"/>
              </a:lnSpc>
              <a:spcBef>
                <a:spcPts val="0"/>
              </a:spcBef>
              <a:spcAft>
                <a:spcPts val="0"/>
              </a:spcAft>
              <a:buClr>
                <a:schemeClr val="dk1"/>
              </a:buClr>
              <a:buSzPts val="1100"/>
              <a:buFont typeface="Arial"/>
              <a:buNone/>
            </a:pPr>
            <a:r>
              <a:rPr lang="en-GB" sz="900">
                <a:latin typeface="Roboto"/>
                <a:ea typeface="Roboto"/>
                <a:cs typeface="Roboto"/>
                <a:sym typeface="Roboto"/>
              </a:rPr>
              <a:t>A recent </a:t>
            </a:r>
            <a:r>
              <a:rPr lang="en-GB" sz="900">
                <a:latin typeface="Roboto"/>
                <a:ea typeface="Roboto"/>
                <a:cs typeface="Roboto"/>
                <a:sym typeface="Roboto"/>
              </a:rPr>
              <a:t>communications</a:t>
            </a:r>
            <a:r>
              <a:rPr lang="en-GB" sz="900">
                <a:latin typeface="Roboto"/>
                <a:ea typeface="Roboto"/>
                <a:cs typeface="Roboto"/>
                <a:sym typeface="Roboto"/>
              </a:rPr>
              <a:t> survey by the </a:t>
            </a:r>
            <a:r>
              <a:rPr lang="en-GB" sz="900">
                <a:latin typeface="Roboto"/>
                <a:ea typeface="Roboto"/>
                <a:cs typeface="Roboto"/>
                <a:sym typeface="Roboto"/>
              </a:rPr>
              <a:t>Institute</a:t>
            </a:r>
            <a:r>
              <a:rPr lang="en-GB" sz="900">
                <a:latin typeface="Roboto"/>
                <a:ea typeface="Roboto"/>
                <a:cs typeface="Roboto"/>
                <a:sym typeface="Roboto"/>
              </a:rPr>
              <a:t> of Internal </a:t>
            </a:r>
            <a:r>
              <a:rPr lang="en-GB" sz="900">
                <a:latin typeface="Roboto"/>
                <a:ea typeface="Roboto"/>
                <a:cs typeface="Roboto"/>
                <a:sym typeface="Roboto"/>
              </a:rPr>
              <a:t>Communications</a:t>
            </a:r>
            <a:r>
              <a:rPr lang="en-GB" sz="900">
                <a:latin typeface="Roboto"/>
                <a:ea typeface="Roboto"/>
                <a:cs typeface="Roboto"/>
                <a:sym typeface="Roboto"/>
              </a:rPr>
              <a:t> found that employees are interested to receive more information on pay, </a:t>
            </a:r>
            <a:r>
              <a:rPr lang="en-GB" sz="900">
                <a:latin typeface="Roboto"/>
                <a:ea typeface="Roboto"/>
                <a:cs typeface="Roboto"/>
                <a:sym typeface="Roboto"/>
              </a:rPr>
              <a:t>benefits</a:t>
            </a:r>
            <a:r>
              <a:rPr lang="en-GB" sz="900">
                <a:latin typeface="Roboto"/>
                <a:ea typeface="Roboto"/>
                <a:cs typeface="Roboto"/>
                <a:sym typeface="Roboto"/>
              </a:rPr>
              <a:t> and learning and development opportunities (Paramaguru, 2024). A total reward statement would illustrate to employees the value of their benefits including pension, annual leave, free parking and learning and development opportunities / funding. The aim is to quantify the total reward package for employees so that the full package can be appreciated (Armstrong and Brown, 2024). </a:t>
            </a:r>
            <a:endParaRPr/>
          </a:p>
        </p:txBody>
      </p:sp>
      <p:sp>
        <p:nvSpPr>
          <p:cNvPr id="166" name="Google Shape;166;g37cc0c45ae0_0_10:notes"/>
          <p:cNvSpPr txBox="1"/>
          <p:nvPr>
            <p:ph idx="12" type="sldNum"/>
          </p:nvPr>
        </p:nvSpPr>
        <p:spPr>
          <a:xfrm>
            <a:off x="3849688" y="9428163"/>
            <a:ext cx="2946300" cy="4968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5" name="Shape 175"/>
        <p:cNvGrpSpPr/>
        <p:nvPr/>
      </p:nvGrpSpPr>
      <p:grpSpPr>
        <a:xfrm>
          <a:off x="0" y="0"/>
          <a:ext cx="0" cy="0"/>
          <a:chOff x="0" y="0"/>
          <a:chExt cx="0" cy="0"/>
        </a:xfrm>
      </p:grpSpPr>
      <p:sp>
        <p:nvSpPr>
          <p:cNvPr id="176" name="Google Shape;176;g37efe1ebe4a_0_28:notes"/>
          <p:cNvSpPr/>
          <p:nvPr>
            <p:ph idx="2" type="sldImg"/>
          </p:nvPr>
        </p:nvSpPr>
        <p:spPr>
          <a:xfrm>
            <a:off x="90487" y="744538"/>
            <a:ext cx="6616800" cy="3722700"/>
          </a:xfrm>
          <a:custGeom>
            <a:rect b="b" l="l" r="r" t="t"/>
            <a:pathLst>
              <a:path extrusionOk="0" h="120000" w="120000">
                <a:moveTo>
                  <a:pt x="0" y="0"/>
                </a:moveTo>
                <a:lnTo>
                  <a:pt x="120000" y="0"/>
                </a:lnTo>
                <a:lnTo>
                  <a:pt x="120000" y="120000"/>
                </a:lnTo>
                <a:lnTo>
                  <a:pt x="0" y="120000"/>
                </a:lnTo>
                <a:close/>
              </a:path>
            </a:pathLst>
          </a:custGeom>
        </p:spPr>
      </p:sp>
      <p:sp>
        <p:nvSpPr>
          <p:cNvPr id="177" name="Google Shape;177;g37efe1ebe4a_0_28:notes"/>
          <p:cNvSpPr txBox="1"/>
          <p:nvPr>
            <p:ph idx="1" type="body"/>
          </p:nvPr>
        </p:nvSpPr>
        <p:spPr>
          <a:xfrm>
            <a:off x="679450" y="4714875"/>
            <a:ext cx="5438700" cy="4467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sz="1000">
                <a:latin typeface="Roboto"/>
                <a:ea typeface="Roboto"/>
                <a:cs typeface="Roboto"/>
                <a:sym typeface="Roboto"/>
              </a:rPr>
              <a:t>A total reward statement can be built on the HR/Payroll system - iTrent by the HR Business Leader. </a:t>
            </a:r>
            <a:r>
              <a:rPr lang="en-GB" sz="1000">
                <a:latin typeface="Roboto"/>
                <a:ea typeface="Roboto"/>
                <a:cs typeface="Roboto"/>
                <a:sym typeface="Roboto"/>
              </a:rPr>
              <a:t>Build to be scheduled and with the aim to go live in January 2026. </a:t>
            </a:r>
            <a:endParaRPr sz="1000">
              <a:latin typeface="Roboto"/>
              <a:ea typeface="Roboto"/>
              <a:cs typeface="Roboto"/>
              <a:sym typeface="Roboto"/>
            </a:endParaRPr>
          </a:p>
          <a:p>
            <a:pPr indent="0" lvl="0" marL="0" rtl="0" algn="l">
              <a:spcBef>
                <a:spcPts val="0"/>
              </a:spcBef>
              <a:spcAft>
                <a:spcPts val="0"/>
              </a:spcAft>
              <a:buClr>
                <a:schemeClr val="dk1"/>
              </a:buClr>
              <a:buSzPts val="1100"/>
              <a:buFont typeface="Arial"/>
              <a:buNone/>
            </a:pPr>
            <a:r>
              <a:t/>
            </a:r>
            <a:endParaRPr sz="1000">
              <a:latin typeface="Roboto"/>
              <a:ea typeface="Roboto"/>
              <a:cs typeface="Roboto"/>
              <a:sym typeface="Roboto"/>
            </a:endParaRPr>
          </a:p>
          <a:p>
            <a:pPr indent="0" lvl="0" marL="0" rtl="0" algn="l">
              <a:spcBef>
                <a:spcPts val="0"/>
              </a:spcBef>
              <a:spcAft>
                <a:spcPts val="0"/>
              </a:spcAft>
              <a:buNone/>
            </a:pPr>
            <a:r>
              <a:rPr lang="en-GB" sz="1000">
                <a:latin typeface="Roboto"/>
                <a:ea typeface="Roboto"/>
                <a:cs typeface="Roboto"/>
                <a:sym typeface="Roboto"/>
              </a:rPr>
              <a:t>Employees would be able to view their personalised total reward statement via ‘MyPage’, as seen by the illustration on the slide based on what could be built on iTrent (MHR International UK Ltd, 2022). This is based on a role that is Scale 1 - £24,425 per annum. </a:t>
            </a:r>
            <a:endParaRPr sz="1000">
              <a:latin typeface="Roboto"/>
              <a:ea typeface="Roboto"/>
              <a:cs typeface="Roboto"/>
              <a:sym typeface="Roboto"/>
            </a:endParaRPr>
          </a:p>
          <a:p>
            <a:pPr indent="0" lvl="0" marL="0" rtl="0" algn="l">
              <a:spcBef>
                <a:spcPts val="0"/>
              </a:spcBef>
              <a:spcAft>
                <a:spcPts val="0"/>
              </a:spcAft>
              <a:buNone/>
            </a:pPr>
            <a:r>
              <a:t/>
            </a:r>
            <a:endParaRPr sz="1000">
              <a:latin typeface="Roboto"/>
              <a:ea typeface="Roboto"/>
              <a:cs typeface="Roboto"/>
              <a:sym typeface="Roboto"/>
            </a:endParaRPr>
          </a:p>
          <a:p>
            <a:pPr indent="0" lvl="0" marL="0" rtl="0" algn="l">
              <a:spcBef>
                <a:spcPts val="0"/>
              </a:spcBef>
              <a:spcAft>
                <a:spcPts val="0"/>
              </a:spcAft>
              <a:buNone/>
            </a:pPr>
            <a:r>
              <a:rPr lang="en-GB" sz="1000">
                <a:latin typeface="Roboto"/>
                <a:ea typeface="Roboto"/>
                <a:cs typeface="Roboto"/>
                <a:sym typeface="Roboto"/>
              </a:rPr>
              <a:t>There is no set up cost as it is a part of the </a:t>
            </a:r>
            <a:r>
              <a:rPr lang="en-GB" sz="1000">
                <a:latin typeface="Roboto"/>
                <a:ea typeface="Roboto"/>
                <a:cs typeface="Roboto"/>
                <a:sym typeface="Roboto"/>
              </a:rPr>
              <a:t>existing</a:t>
            </a:r>
            <a:r>
              <a:rPr lang="en-GB" sz="1000">
                <a:latin typeface="Roboto"/>
                <a:ea typeface="Roboto"/>
                <a:cs typeface="Roboto"/>
                <a:sym typeface="Roboto"/>
              </a:rPr>
              <a:t> iTrent HR/Payroll system package. </a:t>
            </a:r>
            <a:endParaRPr sz="1000">
              <a:latin typeface="Roboto"/>
              <a:ea typeface="Roboto"/>
              <a:cs typeface="Roboto"/>
              <a:sym typeface="Roboto"/>
            </a:endParaRPr>
          </a:p>
          <a:p>
            <a:pPr indent="0" lvl="0" marL="0" rtl="0" algn="l">
              <a:spcBef>
                <a:spcPts val="0"/>
              </a:spcBef>
              <a:spcAft>
                <a:spcPts val="0"/>
              </a:spcAft>
              <a:buNone/>
            </a:pPr>
            <a:r>
              <a:t/>
            </a:r>
            <a:endParaRPr sz="1000">
              <a:latin typeface="Roboto"/>
              <a:ea typeface="Roboto"/>
              <a:cs typeface="Roboto"/>
              <a:sym typeface="Roboto"/>
            </a:endParaRPr>
          </a:p>
          <a:p>
            <a:pPr indent="0" lvl="0" marL="0" rtl="0" algn="l">
              <a:lnSpc>
                <a:spcPct val="115000"/>
              </a:lnSpc>
              <a:spcBef>
                <a:spcPts val="0"/>
              </a:spcBef>
              <a:spcAft>
                <a:spcPts val="0"/>
              </a:spcAft>
              <a:buNone/>
            </a:pPr>
            <a:r>
              <a:rPr lang="en-GB" sz="1000">
                <a:latin typeface="Roboto"/>
                <a:ea typeface="Roboto"/>
                <a:cs typeface="Roboto"/>
                <a:sym typeface="Roboto"/>
              </a:rPr>
              <a:t>Approximate cost for 3 days work completed by the HR Business Leader would be £506.25</a:t>
            </a:r>
            <a:endParaRPr sz="1000">
              <a:latin typeface="Roboto"/>
              <a:ea typeface="Roboto"/>
              <a:cs typeface="Roboto"/>
              <a:sym typeface="Roboto"/>
            </a:endParaRPr>
          </a:p>
          <a:p>
            <a:pPr indent="0" lvl="0" marL="0" rtl="0" algn="l">
              <a:lnSpc>
                <a:spcPct val="115000"/>
              </a:lnSpc>
              <a:spcBef>
                <a:spcPts val="0"/>
              </a:spcBef>
              <a:spcAft>
                <a:spcPts val="0"/>
              </a:spcAft>
              <a:buClr>
                <a:schemeClr val="dk1"/>
              </a:buClr>
              <a:buSzPts val="1100"/>
              <a:buFont typeface="Arial"/>
              <a:buNone/>
            </a:pPr>
            <a:r>
              <a:rPr lang="en-GB" sz="1000">
                <a:latin typeface="Roboto"/>
                <a:ea typeface="Roboto"/>
                <a:cs typeface="Roboto"/>
                <a:sym typeface="Roboto"/>
              </a:rPr>
              <a:t>(22.5 hours @ £22.50 per hour). The staff costs will be offset by the return on investment of the invaluable information for employees. The HR Assistant could pick up more administrative tasks to increase the capacity of the HR Business Leader to be able to focus on the system build. </a:t>
            </a:r>
            <a:endParaRPr sz="1000">
              <a:latin typeface="Roboto"/>
              <a:ea typeface="Roboto"/>
              <a:cs typeface="Roboto"/>
              <a:sym typeface="Roboto"/>
            </a:endParaRPr>
          </a:p>
          <a:p>
            <a:pPr indent="0" lvl="0" marL="0" rtl="0" algn="l">
              <a:lnSpc>
                <a:spcPct val="115000"/>
              </a:lnSpc>
              <a:spcBef>
                <a:spcPts val="0"/>
              </a:spcBef>
              <a:spcAft>
                <a:spcPts val="0"/>
              </a:spcAft>
              <a:buClr>
                <a:schemeClr val="dk1"/>
              </a:buClr>
              <a:buSzPts val="1100"/>
              <a:buFont typeface="Arial"/>
              <a:buNone/>
            </a:pPr>
            <a:r>
              <a:t/>
            </a:r>
            <a:endParaRPr sz="1000">
              <a:latin typeface="Roboto"/>
              <a:ea typeface="Roboto"/>
              <a:cs typeface="Roboto"/>
              <a:sym typeface="Roboto"/>
            </a:endParaRPr>
          </a:p>
          <a:p>
            <a:pPr indent="0" lvl="0" marL="0" marR="0" rtl="0" algn="l">
              <a:lnSpc>
                <a:spcPct val="115000"/>
              </a:lnSpc>
              <a:spcBef>
                <a:spcPts val="0"/>
              </a:spcBef>
              <a:spcAft>
                <a:spcPts val="0"/>
              </a:spcAft>
              <a:buClr>
                <a:schemeClr val="dk1"/>
              </a:buClr>
              <a:buSzPts val="1100"/>
              <a:buFont typeface="Arial"/>
              <a:buNone/>
            </a:pPr>
            <a:r>
              <a:rPr lang="en-GB" sz="1000">
                <a:latin typeface="Roboto"/>
                <a:ea typeface="Roboto"/>
                <a:cs typeface="Roboto"/>
                <a:sym typeface="Roboto"/>
              </a:rPr>
              <a:t>Utilising Happeo (staff intranet), MyPage (employee self-service system) and organisational managers to promote the total reward statement and how to access it (CIPD, 2025b). The information of the new feature to MyPage could also be put on posters in staff rooms to target staff who may not access their emails regularly, communication needs to be adapted to suit all employees (Paramaguru, 2024). </a:t>
            </a:r>
            <a:endParaRPr sz="1000">
              <a:latin typeface="Roboto"/>
              <a:ea typeface="Roboto"/>
              <a:cs typeface="Roboto"/>
              <a:sym typeface="Roboto"/>
            </a:endParaRPr>
          </a:p>
        </p:txBody>
      </p:sp>
      <p:sp>
        <p:nvSpPr>
          <p:cNvPr id="178" name="Google Shape;178;g37efe1ebe4a_0_28:notes"/>
          <p:cNvSpPr txBox="1"/>
          <p:nvPr>
            <p:ph idx="12" type="sldNum"/>
          </p:nvPr>
        </p:nvSpPr>
        <p:spPr>
          <a:xfrm>
            <a:off x="3849688" y="9428163"/>
            <a:ext cx="2946300" cy="4968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7" name="Shape 187"/>
        <p:cNvGrpSpPr/>
        <p:nvPr/>
      </p:nvGrpSpPr>
      <p:grpSpPr>
        <a:xfrm>
          <a:off x="0" y="0"/>
          <a:ext cx="0" cy="0"/>
          <a:chOff x="0" y="0"/>
          <a:chExt cx="0" cy="0"/>
        </a:xfrm>
      </p:grpSpPr>
      <p:sp>
        <p:nvSpPr>
          <p:cNvPr id="188" name="Google Shape;188;g37eef375fa9_0_6:notes"/>
          <p:cNvSpPr/>
          <p:nvPr>
            <p:ph idx="2" type="sldImg"/>
          </p:nvPr>
        </p:nvSpPr>
        <p:spPr>
          <a:xfrm>
            <a:off x="90487" y="744538"/>
            <a:ext cx="6616800" cy="3722700"/>
          </a:xfrm>
          <a:custGeom>
            <a:rect b="b" l="l" r="r" t="t"/>
            <a:pathLst>
              <a:path extrusionOk="0" h="120000" w="120000">
                <a:moveTo>
                  <a:pt x="0" y="0"/>
                </a:moveTo>
                <a:lnTo>
                  <a:pt x="120000" y="0"/>
                </a:lnTo>
                <a:lnTo>
                  <a:pt x="120000" y="120000"/>
                </a:lnTo>
                <a:lnTo>
                  <a:pt x="0" y="120000"/>
                </a:lnTo>
                <a:close/>
              </a:path>
            </a:pathLst>
          </a:custGeom>
        </p:spPr>
      </p:sp>
      <p:sp>
        <p:nvSpPr>
          <p:cNvPr id="189" name="Google Shape;189;g37eef375fa9_0_6:notes"/>
          <p:cNvSpPr txBox="1"/>
          <p:nvPr>
            <p:ph idx="1" type="body"/>
          </p:nvPr>
        </p:nvSpPr>
        <p:spPr>
          <a:xfrm>
            <a:off x="679450" y="4714875"/>
            <a:ext cx="5438700" cy="4467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sz="1000">
                <a:latin typeface="Roboto"/>
                <a:ea typeface="Roboto"/>
                <a:cs typeface="Roboto"/>
                <a:sym typeface="Roboto"/>
              </a:rPr>
              <a:t>3</a:t>
            </a:r>
            <a:r>
              <a:rPr lang="en-GB" sz="1000">
                <a:latin typeface="Roboto"/>
                <a:ea typeface="Roboto"/>
                <a:cs typeface="Roboto"/>
                <a:sym typeface="Roboto"/>
              </a:rPr>
              <a:t> respondents, who were business support members of staff, suggested for the College to offer an EV car scheme. </a:t>
            </a:r>
            <a:endParaRPr sz="1000">
              <a:latin typeface="Roboto"/>
              <a:ea typeface="Roboto"/>
              <a:cs typeface="Roboto"/>
              <a:sym typeface="Roboto"/>
            </a:endParaRPr>
          </a:p>
          <a:p>
            <a:pPr indent="0" lvl="0" marL="0" rtl="0" algn="l">
              <a:spcBef>
                <a:spcPts val="0"/>
              </a:spcBef>
              <a:spcAft>
                <a:spcPts val="0"/>
              </a:spcAft>
              <a:buClr>
                <a:schemeClr val="dk1"/>
              </a:buClr>
              <a:buSzPts val="1100"/>
              <a:buFont typeface="Arial"/>
              <a:buNone/>
            </a:pPr>
            <a:r>
              <a:t/>
            </a:r>
            <a:endParaRPr sz="1000">
              <a:latin typeface="Roboto"/>
              <a:ea typeface="Roboto"/>
              <a:cs typeface="Roboto"/>
              <a:sym typeface="Roboto"/>
            </a:endParaRPr>
          </a:p>
          <a:p>
            <a:pPr indent="0" lvl="0" marL="0" rtl="0" algn="l">
              <a:spcBef>
                <a:spcPts val="0"/>
              </a:spcBef>
              <a:spcAft>
                <a:spcPts val="0"/>
              </a:spcAft>
              <a:buClr>
                <a:schemeClr val="dk1"/>
              </a:buClr>
              <a:buSzPts val="1100"/>
              <a:buFont typeface="Arial"/>
              <a:buNone/>
            </a:pPr>
            <a:r>
              <a:rPr lang="en-GB" sz="1000">
                <a:latin typeface="Roboto"/>
                <a:ea typeface="Roboto"/>
                <a:cs typeface="Roboto"/>
                <a:sym typeface="Roboto"/>
              </a:rPr>
              <a:t>This is an </a:t>
            </a:r>
            <a:r>
              <a:rPr lang="en-GB" sz="1000">
                <a:latin typeface="Roboto"/>
                <a:ea typeface="Roboto"/>
                <a:cs typeface="Roboto"/>
                <a:sym typeface="Roboto"/>
              </a:rPr>
              <a:t>exciting benefit that has been implemented in other FE colleges. Coleg Sir Gar offers a similar reward package to Bridgend College in addition to an EV salary sacrifice scheme. Coleg Sir Gar implemented their scheme to attract and retain senior post holders, and have seen 20 employees take up the scheme (Coleg Sir Gar, 2025). </a:t>
            </a:r>
            <a:endParaRPr sz="1000">
              <a:latin typeface="Roboto"/>
              <a:ea typeface="Roboto"/>
              <a:cs typeface="Roboto"/>
              <a:sym typeface="Roboto"/>
            </a:endParaRPr>
          </a:p>
          <a:p>
            <a:pPr indent="0" lvl="0" marL="0" rtl="0" algn="l">
              <a:spcBef>
                <a:spcPts val="0"/>
              </a:spcBef>
              <a:spcAft>
                <a:spcPts val="0"/>
              </a:spcAft>
              <a:buClr>
                <a:schemeClr val="dk1"/>
              </a:buClr>
              <a:buSzPts val="1100"/>
              <a:buFont typeface="Arial"/>
              <a:buNone/>
            </a:pPr>
            <a:r>
              <a:t/>
            </a:r>
            <a:endParaRPr sz="1000">
              <a:latin typeface="Roboto"/>
              <a:ea typeface="Roboto"/>
              <a:cs typeface="Roboto"/>
              <a:sym typeface="Roboto"/>
            </a:endParaRPr>
          </a:p>
          <a:p>
            <a:pPr indent="0" lvl="0" marL="0" rtl="0" algn="l">
              <a:spcBef>
                <a:spcPts val="0"/>
              </a:spcBef>
              <a:spcAft>
                <a:spcPts val="0"/>
              </a:spcAft>
              <a:buClr>
                <a:schemeClr val="dk1"/>
              </a:buClr>
              <a:buSzPts val="1100"/>
              <a:buFont typeface="Arial"/>
              <a:buNone/>
            </a:pPr>
            <a:r>
              <a:rPr lang="en-GB" sz="1000">
                <a:latin typeface="Roboto"/>
                <a:ea typeface="Roboto"/>
                <a:cs typeface="Roboto"/>
                <a:sym typeface="Roboto"/>
              </a:rPr>
              <a:t>Offering an EV salary sacrifice scheme can result in National Insurance savings for the employer and employee (Armstrong and Brown, 2024). The College would save on the Class 1A National Insurance Contribution on the salary that’s being sacrificed. This would offset some of the employment costs that are increasing due to the rise in employer National Insurance Contributions (Cockett, 2025). </a:t>
            </a:r>
            <a:endParaRPr sz="1000">
              <a:latin typeface="Roboto"/>
              <a:ea typeface="Roboto"/>
              <a:cs typeface="Roboto"/>
              <a:sym typeface="Roboto"/>
            </a:endParaRPr>
          </a:p>
          <a:p>
            <a:pPr indent="0" lvl="0" marL="0" rtl="0" algn="l">
              <a:spcBef>
                <a:spcPts val="0"/>
              </a:spcBef>
              <a:spcAft>
                <a:spcPts val="0"/>
              </a:spcAft>
              <a:buClr>
                <a:schemeClr val="dk1"/>
              </a:buClr>
              <a:buSzPts val="1100"/>
              <a:buFont typeface="Arial"/>
              <a:buNone/>
            </a:pPr>
            <a:r>
              <a:t/>
            </a:r>
            <a:endParaRPr sz="1000">
              <a:latin typeface="Roboto"/>
              <a:ea typeface="Roboto"/>
              <a:cs typeface="Roboto"/>
              <a:sym typeface="Roboto"/>
            </a:endParaRPr>
          </a:p>
          <a:p>
            <a:pPr indent="0" lvl="0" marL="0" rtl="0" algn="l">
              <a:spcBef>
                <a:spcPts val="0"/>
              </a:spcBef>
              <a:spcAft>
                <a:spcPts val="0"/>
              </a:spcAft>
              <a:buClr>
                <a:schemeClr val="dk1"/>
              </a:buClr>
              <a:buSzPts val="1100"/>
              <a:buFont typeface="Arial"/>
              <a:buNone/>
            </a:pPr>
            <a:r>
              <a:rPr lang="en-GB" sz="1000">
                <a:latin typeface="Roboto"/>
                <a:ea typeface="Roboto"/>
                <a:cs typeface="Roboto"/>
                <a:sym typeface="Roboto"/>
              </a:rPr>
              <a:t>EVs can assist the College’s sustainability outcomes. </a:t>
            </a:r>
            <a:endParaRPr sz="1000">
              <a:latin typeface="Roboto"/>
              <a:ea typeface="Roboto"/>
              <a:cs typeface="Roboto"/>
              <a:sym typeface="Roboto"/>
            </a:endParaRPr>
          </a:p>
          <a:p>
            <a:pPr indent="0" lvl="0" marL="0" marR="0" rtl="0" algn="l">
              <a:lnSpc>
                <a:spcPct val="115000"/>
              </a:lnSpc>
              <a:spcBef>
                <a:spcPts val="0"/>
              </a:spcBef>
              <a:spcAft>
                <a:spcPts val="0"/>
              </a:spcAft>
              <a:buClr>
                <a:schemeClr val="dk1"/>
              </a:buClr>
              <a:buSzPts val="1100"/>
              <a:buFont typeface="Arial"/>
              <a:buNone/>
            </a:pPr>
            <a:r>
              <a:t/>
            </a:r>
            <a:endParaRPr sz="1000">
              <a:latin typeface="Roboto"/>
              <a:ea typeface="Roboto"/>
              <a:cs typeface="Roboto"/>
              <a:sym typeface="Roboto"/>
            </a:endParaRPr>
          </a:p>
          <a:p>
            <a:pPr indent="0" lvl="0" marL="0" marR="0" rtl="0" algn="l">
              <a:lnSpc>
                <a:spcPct val="115000"/>
              </a:lnSpc>
              <a:spcBef>
                <a:spcPts val="0"/>
              </a:spcBef>
              <a:spcAft>
                <a:spcPts val="0"/>
              </a:spcAft>
              <a:buClr>
                <a:schemeClr val="dk1"/>
              </a:buClr>
              <a:buSzPts val="1100"/>
              <a:buFont typeface="Arial"/>
              <a:buNone/>
            </a:pPr>
            <a:r>
              <a:rPr lang="en-GB" sz="1000">
                <a:latin typeface="Roboto"/>
                <a:ea typeface="Roboto"/>
                <a:cs typeface="Roboto"/>
                <a:sym typeface="Roboto"/>
              </a:rPr>
              <a:t>EV schemes can demonstrate a commitment to environmental, social and governance practices as it’s a ‘green benefit’ (Maxwell, 2021; Armstrong and Brown, 2024; Cave, 2024). </a:t>
            </a:r>
            <a:endParaRPr sz="1000">
              <a:latin typeface="Roboto"/>
              <a:ea typeface="Roboto"/>
              <a:cs typeface="Roboto"/>
              <a:sym typeface="Roboto"/>
            </a:endParaRPr>
          </a:p>
          <a:p>
            <a:pPr indent="0" lvl="0" marL="0" marR="0" rtl="0" algn="l">
              <a:lnSpc>
                <a:spcPct val="115000"/>
              </a:lnSpc>
              <a:spcBef>
                <a:spcPts val="0"/>
              </a:spcBef>
              <a:spcAft>
                <a:spcPts val="0"/>
              </a:spcAft>
              <a:buClr>
                <a:schemeClr val="dk1"/>
              </a:buClr>
              <a:buSzPts val="1100"/>
              <a:buFont typeface="Arial"/>
              <a:buNone/>
            </a:pPr>
            <a:r>
              <a:t/>
            </a:r>
            <a:endParaRPr sz="1000">
              <a:latin typeface="Roboto"/>
              <a:ea typeface="Roboto"/>
              <a:cs typeface="Roboto"/>
              <a:sym typeface="Roboto"/>
            </a:endParaRPr>
          </a:p>
          <a:p>
            <a:pPr indent="0" lvl="0" marL="0" rtl="0" algn="l">
              <a:spcBef>
                <a:spcPts val="0"/>
              </a:spcBef>
              <a:spcAft>
                <a:spcPts val="0"/>
              </a:spcAft>
              <a:buClr>
                <a:schemeClr val="dk1"/>
              </a:buClr>
              <a:buSzPts val="1100"/>
              <a:buFont typeface="Arial"/>
              <a:buNone/>
            </a:pPr>
            <a:r>
              <a:rPr lang="en-GB" sz="1000">
                <a:latin typeface="Roboto"/>
                <a:ea typeface="Roboto"/>
                <a:cs typeface="Roboto"/>
                <a:sym typeface="Roboto"/>
              </a:rPr>
              <a:t>The EV salary sacrifice scheme would be administered by an external provider, Knowles (Knowles Fleet, 2025).  Knowles is also the chosen provider of Coleg Sir Gar and other FE Colleges are looking to implement the same benefit. This would allow any employee that moves to another FE college to transfer their agreement over. </a:t>
            </a:r>
            <a:endParaRPr sz="1000">
              <a:latin typeface="Roboto"/>
              <a:ea typeface="Roboto"/>
              <a:cs typeface="Roboto"/>
              <a:sym typeface="Roboto"/>
            </a:endParaRPr>
          </a:p>
          <a:p>
            <a:pPr indent="0" lvl="0" marL="0" rtl="0" algn="l">
              <a:spcBef>
                <a:spcPts val="0"/>
              </a:spcBef>
              <a:spcAft>
                <a:spcPts val="0"/>
              </a:spcAft>
              <a:buClr>
                <a:schemeClr val="dk1"/>
              </a:buClr>
              <a:buSzPts val="1100"/>
              <a:buFont typeface="Arial"/>
              <a:buNone/>
            </a:pPr>
            <a:r>
              <a:t/>
            </a:r>
            <a:endParaRPr sz="1000">
              <a:latin typeface="Roboto"/>
              <a:ea typeface="Roboto"/>
              <a:cs typeface="Roboto"/>
              <a:sym typeface="Roboto"/>
            </a:endParaRPr>
          </a:p>
          <a:p>
            <a:pPr indent="0" lvl="0" marL="0" rtl="0" algn="l">
              <a:spcBef>
                <a:spcPts val="0"/>
              </a:spcBef>
              <a:spcAft>
                <a:spcPts val="0"/>
              </a:spcAft>
              <a:buClr>
                <a:schemeClr val="dk1"/>
              </a:buClr>
              <a:buSzPts val="1100"/>
              <a:buFont typeface="Arial"/>
              <a:buNone/>
            </a:pPr>
            <a:r>
              <a:rPr lang="en-GB" sz="1000">
                <a:latin typeface="Roboto"/>
                <a:ea typeface="Roboto"/>
                <a:cs typeface="Roboto"/>
                <a:sym typeface="Roboto"/>
              </a:rPr>
              <a:t>The majority of the work would sit within HR due to assessing the eligibility criteria, setting up of the scheme, platform and launching the scheme. There is no set up cost to the scheme. Approximate cost of administrative work associated with the scheme by the HR Business Leader, would be £22.50 per hour. </a:t>
            </a:r>
            <a:endParaRPr sz="1000">
              <a:latin typeface="Roboto"/>
              <a:ea typeface="Roboto"/>
              <a:cs typeface="Roboto"/>
              <a:sym typeface="Roboto"/>
            </a:endParaRPr>
          </a:p>
          <a:p>
            <a:pPr indent="0" lvl="0" marL="0" rtl="0" algn="l">
              <a:spcBef>
                <a:spcPts val="0"/>
              </a:spcBef>
              <a:spcAft>
                <a:spcPts val="0"/>
              </a:spcAft>
              <a:buClr>
                <a:schemeClr val="dk1"/>
              </a:buClr>
              <a:buSzPts val="1100"/>
              <a:buFont typeface="Arial"/>
              <a:buNone/>
            </a:pPr>
            <a:r>
              <a:t/>
            </a:r>
            <a:endParaRPr sz="1000">
              <a:latin typeface="Roboto"/>
              <a:ea typeface="Roboto"/>
              <a:cs typeface="Roboto"/>
              <a:sym typeface="Roboto"/>
            </a:endParaRPr>
          </a:p>
          <a:p>
            <a:pPr indent="0" lvl="0" marL="0" rtl="0" algn="l">
              <a:spcBef>
                <a:spcPts val="0"/>
              </a:spcBef>
              <a:spcAft>
                <a:spcPts val="0"/>
              </a:spcAft>
              <a:buClr>
                <a:schemeClr val="dk1"/>
              </a:buClr>
              <a:buSzPts val="1100"/>
              <a:buFont typeface="Arial"/>
              <a:buNone/>
            </a:pPr>
            <a:r>
              <a:rPr lang="en-GB" sz="1000">
                <a:latin typeface="Roboto"/>
                <a:ea typeface="Roboto"/>
                <a:cs typeface="Roboto"/>
                <a:sym typeface="Roboto"/>
              </a:rPr>
              <a:t>There would be a knock on effect to Payroll and Finance for arranging deductions, and processing of P11D forms. It is unknown at this stage however how many people it would appeal to, and whether they would meet the eligibility criteria, so it is difficult to assess this impact. </a:t>
            </a:r>
            <a:endParaRPr/>
          </a:p>
          <a:p>
            <a:pPr indent="0" lvl="0" marL="0" rtl="0" algn="l">
              <a:spcBef>
                <a:spcPts val="0"/>
              </a:spcBef>
              <a:spcAft>
                <a:spcPts val="0"/>
              </a:spcAft>
              <a:buNone/>
            </a:pPr>
            <a:r>
              <a:t/>
            </a:r>
            <a:endParaRPr/>
          </a:p>
        </p:txBody>
      </p:sp>
      <p:sp>
        <p:nvSpPr>
          <p:cNvPr id="190" name="Google Shape;190;g37eef375fa9_0_6:notes"/>
          <p:cNvSpPr txBox="1"/>
          <p:nvPr>
            <p:ph idx="12" type="sldNum"/>
          </p:nvPr>
        </p:nvSpPr>
        <p:spPr>
          <a:xfrm>
            <a:off x="3849688" y="9428163"/>
            <a:ext cx="2946300" cy="4968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7" name="Shape 207"/>
        <p:cNvGrpSpPr/>
        <p:nvPr/>
      </p:nvGrpSpPr>
      <p:grpSpPr>
        <a:xfrm>
          <a:off x="0" y="0"/>
          <a:ext cx="0" cy="0"/>
          <a:chOff x="0" y="0"/>
          <a:chExt cx="0" cy="0"/>
        </a:xfrm>
      </p:grpSpPr>
      <p:sp>
        <p:nvSpPr>
          <p:cNvPr id="208" name="Google Shape;208;g37cc0c45ae0_0_78:notes"/>
          <p:cNvSpPr/>
          <p:nvPr>
            <p:ph idx="2" type="sldImg"/>
          </p:nvPr>
        </p:nvSpPr>
        <p:spPr>
          <a:xfrm>
            <a:off x="90487" y="744538"/>
            <a:ext cx="6616800" cy="3722700"/>
          </a:xfrm>
          <a:custGeom>
            <a:rect b="b" l="l" r="r" t="t"/>
            <a:pathLst>
              <a:path extrusionOk="0" h="120000" w="120000">
                <a:moveTo>
                  <a:pt x="0" y="0"/>
                </a:moveTo>
                <a:lnTo>
                  <a:pt x="120000" y="0"/>
                </a:lnTo>
                <a:lnTo>
                  <a:pt x="120000" y="120000"/>
                </a:lnTo>
                <a:lnTo>
                  <a:pt x="0" y="120000"/>
                </a:lnTo>
                <a:close/>
              </a:path>
            </a:pathLst>
          </a:custGeom>
        </p:spPr>
      </p:sp>
      <p:sp>
        <p:nvSpPr>
          <p:cNvPr id="209" name="Google Shape;209;g37cc0c45ae0_0_78:notes"/>
          <p:cNvSpPr txBox="1"/>
          <p:nvPr>
            <p:ph idx="1" type="body"/>
          </p:nvPr>
        </p:nvSpPr>
        <p:spPr>
          <a:xfrm>
            <a:off x="679450" y="4714875"/>
            <a:ext cx="5438700" cy="4467300"/>
          </a:xfrm>
          <a:prstGeom prst="rect">
            <a:avLst/>
          </a:prstGeom>
        </p:spPr>
        <p:txBody>
          <a:bodyPr anchorCtr="0" anchor="t" bIns="91425" lIns="91425" spcFirstLastPara="1" rIns="91425" wrap="square" tIns="91425">
            <a:noAutofit/>
          </a:bodyPr>
          <a:lstStyle/>
          <a:p>
            <a:pPr indent="0" lvl="0" marL="0" marR="0" rtl="0" algn="l">
              <a:lnSpc>
                <a:spcPct val="115000"/>
              </a:lnSpc>
              <a:spcBef>
                <a:spcPts val="0"/>
              </a:spcBef>
              <a:spcAft>
                <a:spcPts val="0"/>
              </a:spcAft>
              <a:buNone/>
            </a:pPr>
            <a:r>
              <a:rPr lang="en-GB" sz="1000">
                <a:solidFill>
                  <a:srgbClr val="000000"/>
                </a:solidFill>
                <a:latin typeface="Roboto"/>
                <a:ea typeface="Roboto"/>
                <a:cs typeface="Roboto"/>
                <a:sym typeface="Roboto"/>
              </a:rPr>
              <a:t>The eligibility would have to be restricted to employees earning approximately over £30,000, to avoid any implications from the sacrifice dipping staff members below the National Minimum Wage. This is roughly equivalent to Scale 5, and a list of those roles who would not be eligible for this reason can be found in the implementation plan. </a:t>
            </a:r>
            <a:endParaRPr sz="1000">
              <a:solidFill>
                <a:srgbClr val="000000"/>
              </a:solidFill>
              <a:latin typeface="Roboto"/>
              <a:ea typeface="Roboto"/>
              <a:cs typeface="Roboto"/>
              <a:sym typeface="Roboto"/>
            </a:endParaRPr>
          </a:p>
          <a:p>
            <a:pPr indent="0" lvl="0" marL="0" marR="0" rtl="0" algn="l">
              <a:lnSpc>
                <a:spcPct val="115000"/>
              </a:lnSpc>
              <a:spcBef>
                <a:spcPts val="0"/>
              </a:spcBef>
              <a:spcAft>
                <a:spcPts val="0"/>
              </a:spcAft>
              <a:buNone/>
            </a:pPr>
            <a:r>
              <a:t/>
            </a:r>
            <a:endParaRPr sz="1000">
              <a:solidFill>
                <a:srgbClr val="000000"/>
              </a:solidFill>
              <a:latin typeface="Roboto"/>
              <a:ea typeface="Roboto"/>
              <a:cs typeface="Roboto"/>
              <a:sym typeface="Roboto"/>
            </a:endParaRPr>
          </a:p>
          <a:p>
            <a:pPr indent="0" lvl="0" marL="0" marR="0" rtl="0" algn="l">
              <a:lnSpc>
                <a:spcPct val="115000"/>
              </a:lnSpc>
              <a:spcBef>
                <a:spcPts val="0"/>
              </a:spcBef>
              <a:spcAft>
                <a:spcPts val="0"/>
              </a:spcAft>
              <a:buNone/>
            </a:pPr>
            <a:r>
              <a:rPr lang="en-GB" sz="1000">
                <a:solidFill>
                  <a:srgbClr val="000000"/>
                </a:solidFill>
                <a:latin typeface="Roboto"/>
                <a:ea typeface="Roboto"/>
                <a:cs typeface="Roboto"/>
                <a:sym typeface="Roboto"/>
              </a:rPr>
              <a:t>Launch the scheme to all employees by utilising the launch material provided by Knowles with a clear communication plan. The majority of respondents (35%) stated that they would prefer to use Happeo to access reward information, closely followed by MyPage. We could utilise Happeo (staff intranet) and MyPage (employee self-service system), pop-up stalls and organisational managers to promote the reasons behind the benefit and how to access it (CIPD, 2025b). </a:t>
            </a:r>
            <a:r>
              <a:rPr lang="en-GB" sz="1000">
                <a:latin typeface="Roboto"/>
                <a:ea typeface="Roboto"/>
                <a:cs typeface="Roboto"/>
                <a:sym typeface="Roboto"/>
              </a:rPr>
              <a:t>Other elements of the reward package could be promoted alongside this new benefit at a pop-up stall with the aim to increase the uptake of the overall package at Bridgend College. </a:t>
            </a:r>
            <a:endParaRPr sz="1000">
              <a:solidFill>
                <a:srgbClr val="000000"/>
              </a:solidFill>
              <a:latin typeface="Roboto"/>
              <a:ea typeface="Roboto"/>
              <a:cs typeface="Roboto"/>
              <a:sym typeface="Roboto"/>
            </a:endParaRPr>
          </a:p>
          <a:p>
            <a:pPr indent="0" lvl="0" marL="0" rtl="0" algn="l">
              <a:spcBef>
                <a:spcPts val="0"/>
              </a:spcBef>
              <a:spcAft>
                <a:spcPts val="0"/>
              </a:spcAft>
              <a:buNone/>
            </a:pPr>
            <a:r>
              <a:t/>
            </a:r>
            <a:endParaRPr/>
          </a:p>
        </p:txBody>
      </p:sp>
      <p:sp>
        <p:nvSpPr>
          <p:cNvPr id="210" name="Google Shape;210;g37cc0c45ae0_0_78:notes"/>
          <p:cNvSpPr txBox="1"/>
          <p:nvPr>
            <p:ph idx="12" type="sldNum"/>
          </p:nvPr>
        </p:nvSpPr>
        <p:spPr>
          <a:xfrm>
            <a:off x="3849688" y="9428163"/>
            <a:ext cx="2946300" cy="4968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9" name="Shape 219"/>
        <p:cNvGrpSpPr/>
        <p:nvPr/>
      </p:nvGrpSpPr>
      <p:grpSpPr>
        <a:xfrm>
          <a:off x="0" y="0"/>
          <a:ext cx="0" cy="0"/>
          <a:chOff x="0" y="0"/>
          <a:chExt cx="0" cy="0"/>
        </a:xfrm>
      </p:grpSpPr>
      <p:sp>
        <p:nvSpPr>
          <p:cNvPr id="220" name="Google Shape;220;g37cc0c45ae0_0_56:notes"/>
          <p:cNvSpPr/>
          <p:nvPr>
            <p:ph idx="2" type="sldImg"/>
          </p:nvPr>
        </p:nvSpPr>
        <p:spPr>
          <a:xfrm>
            <a:off x="90487" y="744538"/>
            <a:ext cx="6616800" cy="3722700"/>
          </a:xfrm>
          <a:custGeom>
            <a:rect b="b" l="l" r="r" t="t"/>
            <a:pathLst>
              <a:path extrusionOk="0" h="120000" w="120000">
                <a:moveTo>
                  <a:pt x="0" y="0"/>
                </a:moveTo>
                <a:lnTo>
                  <a:pt x="120000" y="0"/>
                </a:lnTo>
                <a:lnTo>
                  <a:pt x="120000" y="120000"/>
                </a:lnTo>
                <a:lnTo>
                  <a:pt x="0" y="120000"/>
                </a:lnTo>
                <a:close/>
              </a:path>
            </a:pathLst>
          </a:custGeom>
        </p:spPr>
      </p:sp>
      <p:sp>
        <p:nvSpPr>
          <p:cNvPr id="221" name="Google Shape;221;g37cc0c45ae0_0_56:notes"/>
          <p:cNvSpPr txBox="1"/>
          <p:nvPr>
            <p:ph idx="1" type="body"/>
          </p:nvPr>
        </p:nvSpPr>
        <p:spPr>
          <a:xfrm>
            <a:off x="679450" y="4714875"/>
            <a:ext cx="5438700" cy="4467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22" name="Google Shape;222;g37cc0c45ae0_0_56:notes"/>
          <p:cNvSpPr txBox="1"/>
          <p:nvPr>
            <p:ph idx="12" type="sldNum"/>
          </p:nvPr>
        </p:nvSpPr>
        <p:spPr>
          <a:xfrm>
            <a:off x="3849688" y="9428163"/>
            <a:ext cx="2946300" cy="4968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6" name="Shape 226"/>
        <p:cNvGrpSpPr/>
        <p:nvPr/>
      </p:nvGrpSpPr>
      <p:grpSpPr>
        <a:xfrm>
          <a:off x="0" y="0"/>
          <a:ext cx="0" cy="0"/>
          <a:chOff x="0" y="0"/>
          <a:chExt cx="0" cy="0"/>
        </a:xfrm>
      </p:grpSpPr>
      <p:sp>
        <p:nvSpPr>
          <p:cNvPr id="227" name="Google Shape;227;g38228c3f430_0_11:notes"/>
          <p:cNvSpPr/>
          <p:nvPr>
            <p:ph idx="2" type="sldImg"/>
          </p:nvPr>
        </p:nvSpPr>
        <p:spPr>
          <a:xfrm>
            <a:off x="90487" y="744538"/>
            <a:ext cx="6616800" cy="3722700"/>
          </a:xfrm>
          <a:custGeom>
            <a:rect b="b" l="l" r="r" t="t"/>
            <a:pathLst>
              <a:path extrusionOk="0" h="120000" w="120000">
                <a:moveTo>
                  <a:pt x="0" y="0"/>
                </a:moveTo>
                <a:lnTo>
                  <a:pt x="120000" y="0"/>
                </a:lnTo>
                <a:lnTo>
                  <a:pt x="120000" y="120000"/>
                </a:lnTo>
                <a:lnTo>
                  <a:pt x="0" y="120000"/>
                </a:lnTo>
                <a:close/>
              </a:path>
            </a:pathLst>
          </a:custGeom>
        </p:spPr>
      </p:sp>
      <p:sp>
        <p:nvSpPr>
          <p:cNvPr id="228" name="Google Shape;228;g38228c3f430_0_11:notes"/>
          <p:cNvSpPr txBox="1"/>
          <p:nvPr>
            <p:ph idx="1" type="body"/>
          </p:nvPr>
        </p:nvSpPr>
        <p:spPr>
          <a:xfrm>
            <a:off x="679450" y="4714875"/>
            <a:ext cx="5438700" cy="4467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29" name="Google Shape;229;g38228c3f430_0_11:notes"/>
          <p:cNvSpPr txBox="1"/>
          <p:nvPr>
            <p:ph idx="12" type="sldNum"/>
          </p:nvPr>
        </p:nvSpPr>
        <p:spPr>
          <a:xfrm>
            <a:off x="3849688" y="9428163"/>
            <a:ext cx="2946300" cy="4968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3" name="Shape 233"/>
        <p:cNvGrpSpPr/>
        <p:nvPr/>
      </p:nvGrpSpPr>
      <p:grpSpPr>
        <a:xfrm>
          <a:off x="0" y="0"/>
          <a:ext cx="0" cy="0"/>
          <a:chOff x="0" y="0"/>
          <a:chExt cx="0" cy="0"/>
        </a:xfrm>
      </p:grpSpPr>
      <p:sp>
        <p:nvSpPr>
          <p:cNvPr id="234" name="Google Shape;234;g38228c3f430_0_18:notes"/>
          <p:cNvSpPr/>
          <p:nvPr>
            <p:ph idx="2" type="sldImg"/>
          </p:nvPr>
        </p:nvSpPr>
        <p:spPr>
          <a:xfrm>
            <a:off x="90487" y="744538"/>
            <a:ext cx="6616800" cy="3722700"/>
          </a:xfrm>
          <a:custGeom>
            <a:rect b="b" l="l" r="r" t="t"/>
            <a:pathLst>
              <a:path extrusionOk="0" h="120000" w="120000">
                <a:moveTo>
                  <a:pt x="0" y="0"/>
                </a:moveTo>
                <a:lnTo>
                  <a:pt x="120000" y="0"/>
                </a:lnTo>
                <a:lnTo>
                  <a:pt x="120000" y="120000"/>
                </a:lnTo>
                <a:lnTo>
                  <a:pt x="0" y="120000"/>
                </a:lnTo>
                <a:close/>
              </a:path>
            </a:pathLst>
          </a:custGeom>
        </p:spPr>
      </p:sp>
      <p:sp>
        <p:nvSpPr>
          <p:cNvPr id="235" name="Google Shape;235;g38228c3f430_0_18:notes"/>
          <p:cNvSpPr txBox="1"/>
          <p:nvPr>
            <p:ph idx="1" type="body"/>
          </p:nvPr>
        </p:nvSpPr>
        <p:spPr>
          <a:xfrm>
            <a:off x="679450" y="4714875"/>
            <a:ext cx="5438700" cy="4467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36" name="Google Shape;236;g38228c3f430_0_18:notes"/>
          <p:cNvSpPr txBox="1"/>
          <p:nvPr>
            <p:ph idx="12" type="sldNum"/>
          </p:nvPr>
        </p:nvSpPr>
        <p:spPr>
          <a:xfrm>
            <a:off x="3849688" y="9428163"/>
            <a:ext cx="2946300" cy="4968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0" name="Shape 240"/>
        <p:cNvGrpSpPr/>
        <p:nvPr/>
      </p:nvGrpSpPr>
      <p:grpSpPr>
        <a:xfrm>
          <a:off x="0" y="0"/>
          <a:ext cx="0" cy="0"/>
          <a:chOff x="0" y="0"/>
          <a:chExt cx="0" cy="0"/>
        </a:xfrm>
      </p:grpSpPr>
      <p:sp>
        <p:nvSpPr>
          <p:cNvPr id="241" name="Google Shape;241;g38228c3f430_0_24:notes"/>
          <p:cNvSpPr/>
          <p:nvPr>
            <p:ph idx="2" type="sldImg"/>
          </p:nvPr>
        </p:nvSpPr>
        <p:spPr>
          <a:xfrm>
            <a:off x="90487" y="744538"/>
            <a:ext cx="6616800" cy="3722700"/>
          </a:xfrm>
          <a:custGeom>
            <a:rect b="b" l="l" r="r" t="t"/>
            <a:pathLst>
              <a:path extrusionOk="0" h="120000" w="120000">
                <a:moveTo>
                  <a:pt x="0" y="0"/>
                </a:moveTo>
                <a:lnTo>
                  <a:pt x="120000" y="0"/>
                </a:lnTo>
                <a:lnTo>
                  <a:pt x="120000" y="120000"/>
                </a:lnTo>
                <a:lnTo>
                  <a:pt x="0" y="120000"/>
                </a:lnTo>
                <a:close/>
              </a:path>
            </a:pathLst>
          </a:custGeom>
        </p:spPr>
      </p:sp>
      <p:sp>
        <p:nvSpPr>
          <p:cNvPr id="242" name="Google Shape;242;g38228c3f430_0_24:notes"/>
          <p:cNvSpPr txBox="1"/>
          <p:nvPr>
            <p:ph idx="1" type="body"/>
          </p:nvPr>
        </p:nvSpPr>
        <p:spPr>
          <a:xfrm>
            <a:off x="679450" y="4714875"/>
            <a:ext cx="5438700" cy="4467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43" name="Google Shape;243;g38228c3f430_0_24:notes"/>
          <p:cNvSpPr txBox="1"/>
          <p:nvPr>
            <p:ph idx="12" type="sldNum"/>
          </p:nvPr>
        </p:nvSpPr>
        <p:spPr>
          <a:xfrm>
            <a:off x="3849688" y="9428163"/>
            <a:ext cx="2946300" cy="4968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7" name="Shape 247"/>
        <p:cNvGrpSpPr/>
        <p:nvPr/>
      </p:nvGrpSpPr>
      <p:grpSpPr>
        <a:xfrm>
          <a:off x="0" y="0"/>
          <a:ext cx="0" cy="0"/>
          <a:chOff x="0" y="0"/>
          <a:chExt cx="0" cy="0"/>
        </a:xfrm>
      </p:grpSpPr>
      <p:sp>
        <p:nvSpPr>
          <p:cNvPr id="248" name="Google Shape;248;g37c631c3856_0_0:notes"/>
          <p:cNvSpPr/>
          <p:nvPr>
            <p:ph idx="2" type="sldImg"/>
          </p:nvPr>
        </p:nvSpPr>
        <p:spPr>
          <a:xfrm>
            <a:off x="90487" y="744538"/>
            <a:ext cx="6616800" cy="3722700"/>
          </a:xfrm>
          <a:custGeom>
            <a:rect b="b" l="l" r="r" t="t"/>
            <a:pathLst>
              <a:path extrusionOk="0" h="120000" w="120000">
                <a:moveTo>
                  <a:pt x="0" y="0"/>
                </a:moveTo>
                <a:lnTo>
                  <a:pt x="120000" y="0"/>
                </a:lnTo>
                <a:lnTo>
                  <a:pt x="120000" y="120000"/>
                </a:lnTo>
                <a:lnTo>
                  <a:pt x="0" y="120000"/>
                </a:lnTo>
                <a:close/>
              </a:path>
            </a:pathLst>
          </a:custGeom>
        </p:spPr>
      </p:sp>
      <p:sp>
        <p:nvSpPr>
          <p:cNvPr id="249" name="Google Shape;249;g37c631c3856_0_0:notes"/>
          <p:cNvSpPr txBox="1"/>
          <p:nvPr>
            <p:ph idx="1" type="body"/>
          </p:nvPr>
        </p:nvSpPr>
        <p:spPr>
          <a:xfrm>
            <a:off x="679450" y="4714875"/>
            <a:ext cx="5438700" cy="4467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50" name="Google Shape;250;g37c631c3856_0_0:notes"/>
          <p:cNvSpPr txBox="1"/>
          <p:nvPr>
            <p:ph idx="12" type="sldNum"/>
          </p:nvPr>
        </p:nvSpPr>
        <p:spPr>
          <a:xfrm>
            <a:off x="3849688" y="9428163"/>
            <a:ext cx="2946300" cy="4968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4" name="Shape 254"/>
        <p:cNvGrpSpPr/>
        <p:nvPr/>
      </p:nvGrpSpPr>
      <p:grpSpPr>
        <a:xfrm>
          <a:off x="0" y="0"/>
          <a:ext cx="0" cy="0"/>
          <a:chOff x="0" y="0"/>
          <a:chExt cx="0" cy="0"/>
        </a:xfrm>
      </p:grpSpPr>
      <p:sp>
        <p:nvSpPr>
          <p:cNvPr id="255" name="Google Shape;255;g38228c3f430_0_31:notes"/>
          <p:cNvSpPr/>
          <p:nvPr>
            <p:ph idx="2" type="sldImg"/>
          </p:nvPr>
        </p:nvSpPr>
        <p:spPr>
          <a:xfrm>
            <a:off x="90487" y="744538"/>
            <a:ext cx="6616800" cy="3722700"/>
          </a:xfrm>
          <a:custGeom>
            <a:rect b="b" l="l" r="r" t="t"/>
            <a:pathLst>
              <a:path extrusionOk="0" h="120000" w="120000">
                <a:moveTo>
                  <a:pt x="0" y="0"/>
                </a:moveTo>
                <a:lnTo>
                  <a:pt x="120000" y="0"/>
                </a:lnTo>
                <a:lnTo>
                  <a:pt x="120000" y="120000"/>
                </a:lnTo>
                <a:lnTo>
                  <a:pt x="0" y="120000"/>
                </a:lnTo>
                <a:close/>
              </a:path>
            </a:pathLst>
          </a:custGeom>
        </p:spPr>
      </p:sp>
      <p:sp>
        <p:nvSpPr>
          <p:cNvPr id="256" name="Google Shape;256;g38228c3f430_0_31:notes"/>
          <p:cNvSpPr txBox="1"/>
          <p:nvPr>
            <p:ph idx="1" type="body"/>
          </p:nvPr>
        </p:nvSpPr>
        <p:spPr>
          <a:xfrm>
            <a:off x="679450" y="4714875"/>
            <a:ext cx="5438700" cy="4467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57" name="Google Shape;257;g38228c3f430_0_31:notes"/>
          <p:cNvSpPr txBox="1"/>
          <p:nvPr>
            <p:ph idx="12" type="sldNum"/>
          </p:nvPr>
        </p:nvSpPr>
        <p:spPr>
          <a:xfrm>
            <a:off x="3849688" y="9428163"/>
            <a:ext cx="2946300" cy="4968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1" name="Shape 261"/>
        <p:cNvGrpSpPr/>
        <p:nvPr/>
      </p:nvGrpSpPr>
      <p:grpSpPr>
        <a:xfrm>
          <a:off x="0" y="0"/>
          <a:ext cx="0" cy="0"/>
          <a:chOff x="0" y="0"/>
          <a:chExt cx="0" cy="0"/>
        </a:xfrm>
      </p:grpSpPr>
      <p:sp>
        <p:nvSpPr>
          <p:cNvPr id="262" name="Google Shape;262;g381900f34bd_0_22:notes"/>
          <p:cNvSpPr/>
          <p:nvPr>
            <p:ph idx="2" type="sldImg"/>
          </p:nvPr>
        </p:nvSpPr>
        <p:spPr>
          <a:xfrm>
            <a:off x="90487" y="744538"/>
            <a:ext cx="6616800" cy="3722700"/>
          </a:xfrm>
          <a:custGeom>
            <a:rect b="b" l="l" r="r" t="t"/>
            <a:pathLst>
              <a:path extrusionOk="0" h="120000" w="120000">
                <a:moveTo>
                  <a:pt x="0" y="0"/>
                </a:moveTo>
                <a:lnTo>
                  <a:pt x="120000" y="0"/>
                </a:lnTo>
                <a:lnTo>
                  <a:pt x="120000" y="120000"/>
                </a:lnTo>
                <a:lnTo>
                  <a:pt x="0" y="120000"/>
                </a:lnTo>
                <a:close/>
              </a:path>
            </a:pathLst>
          </a:custGeom>
        </p:spPr>
      </p:sp>
      <p:sp>
        <p:nvSpPr>
          <p:cNvPr id="263" name="Google Shape;263;g381900f34bd_0_22:notes"/>
          <p:cNvSpPr txBox="1"/>
          <p:nvPr>
            <p:ph idx="1" type="body"/>
          </p:nvPr>
        </p:nvSpPr>
        <p:spPr>
          <a:xfrm>
            <a:off x="679450" y="4714875"/>
            <a:ext cx="5438700" cy="4467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64" name="Google Shape;264;g381900f34bd_0_22:notes"/>
          <p:cNvSpPr txBox="1"/>
          <p:nvPr>
            <p:ph idx="12" type="sldNum"/>
          </p:nvPr>
        </p:nvSpPr>
        <p:spPr>
          <a:xfrm>
            <a:off x="3849688" y="9428163"/>
            <a:ext cx="2946300" cy="4968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png"/><Relationship Id="rId3" Type="http://schemas.openxmlformats.org/officeDocument/2006/relationships/image" Target="../media/image1.png"/><Relationship Id="rId4" Type="http://schemas.openxmlformats.org/officeDocument/2006/relationships/image" Target="../media/image10.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 Id="rId3" Type="http://schemas.openxmlformats.org/officeDocument/2006/relationships/image" Target="../media/image7.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1.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7.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7.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4.png"/><Relationship Id="rId3" Type="http://schemas.openxmlformats.org/officeDocument/2006/relationships/image" Target="../media/image7.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7.png"/><Relationship Id="rId3" Type="http://schemas.openxmlformats.org/officeDocument/2006/relationships/image" Target="../media/image4.png"/><Relationship Id="rId4" Type="http://schemas.openxmlformats.org/officeDocument/2006/relationships/image" Target="../media/image8.png"/><Relationship Id="rId10" Type="http://schemas.openxmlformats.org/officeDocument/2006/relationships/image" Target="../media/image11.png"/><Relationship Id="rId9" Type="http://schemas.openxmlformats.org/officeDocument/2006/relationships/image" Target="../media/image12.png"/><Relationship Id="rId5" Type="http://schemas.openxmlformats.org/officeDocument/2006/relationships/image" Target="../media/image3.png"/><Relationship Id="rId6" Type="http://schemas.openxmlformats.org/officeDocument/2006/relationships/image" Target="../media/image9.png"/><Relationship Id="rId7" Type="http://schemas.openxmlformats.org/officeDocument/2006/relationships/image" Target="../media/image13.png"/><Relationship Id="rId8" Type="http://schemas.openxmlformats.org/officeDocument/2006/relationships/image" Target="../media/image16.jp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7.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7.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0.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7.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7.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7.png"/></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alues Blue (Frontpage)">
  <p:cSld name="CUSTOM">
    <p:spTree>
      <p:nvGrpSpPr>
        <p:cNvPr id="13" name="Shape 13"/>
        <p:cNvGrpSpPr/>
        <p:nvPr/>
      </p:nvGrpSpPr>
      <p:grpSpPr>
        <a:xfrm>
          <a:off x="0" y="0"/>
          <a:ext cx="0" cy="0"/>
          <a:chOff x="0" y="0"/>
          <a:chExt cx="0" cy="0"/>
        </a:xfrm>
      </p:grpSpPr>
      <p:sp>
        <p:nvSpPr>
          <p:cNvPr id="14" name="Google Shape;14;p2"/>
          <p:cNvSpPr/>
          <p:nvPr/>
        </p:nvSpPr>
        <p:spPr>
          <a:xfrm>
            <a:off x="-59025" y="-33725"/>
            <a:ext cx="9309000" cy="5236200"/>
          </a:xfrm>
          <a:prstGeom prst="rect">
            <a:avLst/>
          </a:prstGeom>
          <a:solidFill>
            <a:srgbClr val="005D84"/>
          </a:solidFill>
          <a:ln cap="flat" cmpd="sng" w="9525">
            <a:solidFill>
              <a:srgbClr val="595959"/>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Roboto"/>
              <a:ea typeface="Roboto"/>
              <a:cs typeface="Roboto"/>
              <a:sym typeface="Roboto"/>
            </a:endParaRPr>
          </a:p>
        </p:txBody>
      </p:sp>
      <p:pic>
        <p:nvPicPr>
          <p:cNvPr id="15" name="Google Shape;15;p2"/>
          <p:cNvPicPr preferRelativeResize="0"/>
          <p:nvPr/>
        </p:nvPicPr>
        <p:blipFill>
          <a:blip r:embed="rId2">
            <a:alphaModFix/>
          </a:blip>
          <a:stretch>
            <a:fillRect/>
          </a:stretch>
        </p:blipFill>
        <p:spPr>
          <a:xfrm>
            <a:off x="5796534" y="552523"/>
            <a:ext cx="1826880" cy="3960453"/>
          </a:xfrm>
          <a:prstGeom prst="rect">
            <a:avLst/>
          </a:prstGeom>
          <a:noFill/>
          <a:ln>
            <a:noFill/>
          </a:ln>
        </p:spPr>
      </p:pic>
      <p:pic>
        <p:nvPicPr>
          <p:cNvPr id="16" name="Google Shape;16;p2"/>
          <p:cNvPicPr preferRelativeResize="0"/>
          <p:nvPr/>
        </p:nvPicPr>
        <p:blipFill>
          <a:blip r:embed="rId3">
            <a:alphaModFix/>
          </a:blip>
          <a:stretch>
            <a:fillRect/>
          </a:stretch>
        </p:blipFill>
        <p:spPr>
          <a:xfrm>
            <a:off x="1098989" y="552523"/>
            <a:ext cx="2801216" cy="3960453"/>
          </a:xfrm>
          <a:prstGeom prst="rect">
            <a:avLst/>
          </a:prstGeom>
          <a:noFill/>
          <a:ln>
            <a:noFill/>
          </a:ln>
        </p:spPr>
      </p:pic>
      <p:pic>
        <p:nvPicPr>
          <p:cNvPr id="17" name="Google Shape;17;p2"/>
          <p:cNvPicPr preferRelativeResize="0"/>
          <p:nvPr/>
        </p:nvPicPr>
        <p:blipFill>
          <a:blip r:embed="rId4">
            <a:alphaModFix/>
          </a:blip>
          <a:stretch>
            <a:fillRect/>
          </a:stretch>
        </p:blipFill>
        <p:spPr>
          <a:xfrm>
            <a:off x="7656650" y="4479350"/>
            <a:ext cx="1117876" cy="433300"/>
          </a:xfrm>
          <a:prstGeom prst="rect">
            <a:avLst/>
          </a:prstGeom>
          <a:noFill/>
          <a:ln>
            <a:noFill/>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Page">
  <p:cSld name="CUSTOM_3">
    <p:spTree>
      <p:nvGrpSpPr>
        <p:cNvPr id="18" name="Shape 18"/>
        <p:cNvGrpSpPr/>
        <p:nvPr/>
      </p:nvGrpSpPr>
      <p:grpSpPr>
        <a:xfrm>
          <a:off x="0" y="0"/>
          <a:ext cx="0" cy="0"/>
          <a:chOff x="0" y="0"/>
          <a:chExt cx="0" cy="0"/>
        </a:xfrm>
      </p:grpSpPr>
      <p:pic>
        <p:nvPicPr>
          <p:cNvPr id="19" name="Google Shape;19;p3"/>
          <p:cNvPicPr preferRelativeResize="0"/>
          <p:nvPr/>
        </p:nvPicPr>
        <p:blipFill>
          <a:blip r:embed="rId2">
            <a:alphaModFix/>
          </a:blip>
          <a:stretch>
            <a:fillRect/>
          </a:stretch>
        </p:blipFill>
        <p:spPr>
          <a:xfrm>
            <a:off x="1047338" y="1963288"/>
            <a:ext cx="2696571" cy="1044125"/>
          </a:xfrm>
          <a:prstGeom prst="rect">
            <a:avLst/>
          </a:prstGeom>
          <a:noFill/>
          <a:ln>
            <a:noFill/>
          </a:ln>
        </p:spPr>
      </p:pic>
      <p:cxnSp>
        <p:nvCxnSpPr>
          <p:cNvPr id="20" name="Google Shape;20;p3"/>
          <p:cNvCxnSpPr/>
          <p:nvPr/>
        </p:nvCxnSpPr>
        <p:spPr>
          <a:xfrm>
            <a:off x="4071625" y="1589800"/>
            <a:ext cx="0" cy="1863300"/>
          </a:xfrm>
          <a:prstGeom prst="straightConnector1">
            <a:avLst/>
          </a:prstGeom>
          <a:noFill/>
          <a:ln cap="flat" cmpd="sng" w="19050">
            <a:solidFill>
              <a:srgbClr val="005D84"/>
            </a:solidFill>
            <a:prstDash val="solid"/>
            <a:round/>
            <a:headEnd len="med" w="med" type="none"/>
            <a:tailEnd len="med" w="med" type="none"/>
          </a:ln>
        </p:spPr>
      </p:cxnSp>
      <p:sp>
        <p:nvSpPr>
          <p:cNvPr id="21" name="Google Shape;21;p3"/>
          <p:cNvSpPr/>
          <p:nvPr/>
        </p:nvSpPr>
        <p:spPr>
          <a:xfrm>
            <a:off x="7416700" y="4301825"/>
            <a:ext cx="1727400" cy="798600"/>
          </a:xfrm>
          <a:prstGeom prst="rect">
            <a:avLst/>
          </a:prstGeom>
          <a:solidFill>
            <a:schemeClr val="dk1"/>
          </a:solidFill>
          <a:ln cap="flat" cmpd="sng" w="952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22" name="Google Shape;22;p3"/>
          <p:cNvSpPr txBox="1"/>
          <p:nvPr>
            <p:ph type="title"/>
          </p:nvPr>
        </p:nvSpPr>
        <p:spPr>
          <a:xfrm>
            <a:off x="4345000" y="2057400"/>
            <a:ext cx="4459800" cy="1014300"/>
          </a:xfrm>
          <a:prstGeom prst="rect">
            <a:avLst/>
          </a:prstGeom>
          <a:noFill/>
          <a:ln>
            <a:noFill/>
          </a:ln>
        </p:spPr>
        <p:txBody>
          <a:bodyPr anchorCtr="0" anchor="t" bIns="91425" lIns="91425" spcFirstLastPara="1" rIns="91425" wrap="square" tIns="91425">
            <a:noAutofit/>
          </a:bodyPr>
          <a:lstStyle>
            <a:lvl1pPr lvl="0" rtl="0">
              <a:spcBef>
                <a:spcPts val="0"/>
              </a:spcBef>
              <a:spcAft>
                <a:spcPts val="0"/>
              </a:spcAft>
              <a:buClr>
                <a:srgbClr val="4D4D4F"/>
              </a:buClr>
              <a:buSzPts val="3000"/>
              <a:buFont typeface="Roboto"/>
              <a:buNone/>
              <a:defRPr sz="3000">
                <a:solidFill>
                  <a:srgbClr val="4D4D4F"/>
                </a:solidFill>
                <a:latin typeface="Roboto"/>
                <a:ea typeface="Roboto"/>
                <a:cs typeface="Roboto"/>
                <a:sym typeface="Roboto"/>
              </a:defRPr>
            </a:lvl1pPr>
            <a:lvl2pPr lvl="1" rtl="0">
              <a:spcBef>
                <a:spcPts val="0"/>
              </a:spcBef>
              <a:spcAft>
                <a:spcPts val="0"/>
              </a:spcAft>
              <a:buClr>
                <a:srgbClr val="4D4D4F"/>
              </a:buClr>
              <a:buSzPts val="1400"/>
              <a:buNone/>
              <a:defRPr>
                <a:solidFill>
                  <a:srgbClr val="4D4D4F"/>
                </a:solidFill>
              </a:defRPr>
            </a:lvl2pPr>
            <a:lvl3pPr lvl="2" rtl="0">
              <a:spcBef>
                <a:spcPts val="0"/>
              </a:spcBef>
              <a:spcAft>
                <a:spcPts val="0"/>
              </a:spcAft>
              <a:buClr>
                <a:srgbClr val="4D4D4F"/>
              </a:buClr>
              <a:buSzPts val="1400"/>
              <a:buNone/>
              <a:defRPr>
                <a:solidFill>
                  <a:srgbClr val="4D4D4F"/>
                </a:solidFill>
              </a:defRPr>
            </a:lvl3pPr>
            <a:lvl4pPr lvl="3" rtl="0">
              <a:spcBef>
                <a:spcPts val="0"/>
              </a:spcBef>
              <a:spcAft>
                <a:spcPts val="0"/>
              </a:spcAft>
              <a:buClr>
                <a:srgbClr val="4D4D4F"/>
              </a:buClr>
              <a:buSzPts val="1400"/>
              <a:buNone/>
              <a:defRPr>
                <a:solidFill>
                  <a:srgbClr val="4D4D4F"/>
                </a:solidFill>
              </a:defRPr>
            </a:lvl4pPr>
            <a:lvl5pPr lvl="4" rtl="0">
              <a:spcBef>
                <a:spcPts val="0"/>
              </a:spcBef>
              <a:spcAft>
                <a:spcPts val="0"/>
              </a:spcAft>
              <a:buClr>
                <a:srgbClr val="4D4D4F"/>
              </a:buClr>
              <a:buSzPts val="1400"/>
              <a:buNone/>
              <a:defRPr>
                <a:solidFill>
                  <a:srgbClr val="4D4D4F"/>
                </a:solidFill>
              </a:defRPr>
            </a:lvl5pPr>
            <a:lvl6pPr lvl="5" rtl="0">
              <a:spcBef>
                <a:spcPts val="0"/>
              </a:spcBef>
              <a:spcAft>
                <a:spcPts val="0"/>
              </a:spcAft>
              <a:buClr>
                <a:srgbClr val="4D4D4F"/>
              </a:buClr>
              <a:buSzPts val="1400"/>
              <a:buNone/>
              <a:defRPr>
                <a:solidFill>
                  <a:srgbClr val="4D4D4F"/>
                </a:solidFill>
              </a:defRPr>
            </a:lvl6pPr>
            <a:lvl7pPr lvl="6" rtl="0">
              <a:spcBef>
                <a:spcPts val="0"/>
              </a:spcBef>
              <a:spcAft>
                <a:spcPts val="0"/>
              </a:spcAft>
              <a:buClr>
                <a:srgbClr val="4D4D4F"/>
              </a:buClr>
              <a:buSzPts val="1400"/>
              <a:buNone/>
              <a:defRPr>
                <a:solidFill>
                  <a:srgbClr val="4D4D4F"/>
                </a:solidFill>
              </a:defRPr>
            </a:lvl7pPr>
            <a:lvl8pPr lvl="7" rtl="0">
              <a:spcBef>
                <a:spcPts val="0"/>
              </a:spcBef>
              <a:spcAft>
                <a:spcPts val="0"/>
              </a:spcAft>
              <a:buClr>
                <a:srgbClr val="4D4D4F"/>
              </a:buClr>
              <a:buSzPts val="1400"/>
              <a:buNone/>
              <a:defRPr>
                <a:solidFill>
                  <a:srgbClr val="4D4D4F"/>
                </a:solidFill>
              </a:defRPr>
            </a:lvl8pPr>
            <a:lvl9pPr lvl="8" rtl="0">
              <a:spcBef>
                <a:spcPts val="0"/>
              </a:spcBef>
              <a:spcAft>
                <a:spcPts val="0"/>
              </a:spcAft>
              <a:buClr>
                <a:srgbClr val="4D4D4F"/>
              </a:buClr>
              <a:buSzPts val="1400"/>
              <a:buNone/>
              <a:defRPr>
                <a:solidFill>
                  <a:srgbClr val="4D4D4F"/>
                </a:solidFill>
              </a:defRPr>
            </a:lvl9pPr>
          </a:lstStyle>
          <a:p/>
        </p:txBody>
      </p:sp>
      <p:pic>
        <p:nvPicPr>
          <p:cNvPr id="23" name="Google Shape;23;p3"/>
          <p:cNvPicPr preferRelativeResize="0"/>
          <p:nvPr/>
        </p:nvPicPr>
        <p:blipFill>
          <a:blip r:embed="rId3">
            <a:alphaModFix/>
          </a:blip>
          <a:stretch>
            <a:fillRect/>
          </a:stretch>
        </p:blipFill>
        <p:spPr>
          <a:xfrm>
            <a:off x="7677571" y="4479625"/>
            <a:ext cx="1117854" cy="433300"/>
          </a:xfrm>
          <a:prstGeom prst="rect">
            <a:avLst/>
          </a:prstGeom>
          <a:noFill/>
          <a:ln>
            <a:noFill/>
          </a:ln>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Page (Blue)">
  <p:cSld name="CUSTOM_3_1">
    <p:spTree>
      <p:nvGrpSpPr>
        <p:cNvPr id="24" name="Shape 24"/>
        <p:cNvGrpSpPr/>
        <p:nvPr/>
      </p:nvGrpSpPr>
      <p:grpSpPr>
        <a:xfrm>
          <a:off x="0" y="0"/>
          <a:ext cx="0" cy="0"/>
          <a:chOff x="0" y="0"/>
          <a:chExt cx="0" cy="0"/>
        </a:xfrm>
      </p:grpSpPr>
      <p:sp>
        <p:nvSpPr>
          <p:cNvPr id="25" name="Google Shape;25;p4"/>
          <p:cNvSpPr/>
          <p:nvPr/>
        </p:nvSpPr>
        <p:spPr>
          <a:xfrm>
            <a:off x="-59025" y="-33725"/>
            <a:ext cx="9319500" cy="5236200"/>
          </a:xfrm>
          <a:prstGeom prst="rect">
            <a:avLst/>
          </a:prstGeom>
          <a:solidFill>
            <a:srgbClr val="005D84"/>
          </a:solidFill>
          <a:ln cap="flat" cmpd="sng" w="9525">
            <a:solidFill>
              <a:srgbClr val="595959"/>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Roboto"/>
              <a:ea typeface="Roboto"/>
              <a:cs typeface="Roboto"/>
              <a:sym typeface="Roboto"/>
            </a:endParaRPr>
          </a:p>
        </p:txBody>
      </p:sp>
      <p:sp>
        <p:nvSpPr>
          <p:cNvPr id="26" name="Google Shape;26;p4"/>
          <p:cNvSpPr txBox="1"/>
          <p:nvPr>
            <p:ph type="title"/>
          </p:nvPr>
        </p:nvSpPr>
        <p:spPr>
          <a:xfrm>
            <a:off x="4345000" y="2057400"/>
            <a:ext cx="4459800" cy="855900"/>
          </a:xfrm>
          <a:prstGeom prst="rect">
            <a:avLst/>
          </a:prstGeom>
          <a:noFill/>
          <a:ln>
            <a:noFill/>
          </a:ln>
        </p:spPr>
        <p:txBody>
          <a:bodyPr anchorCtr="0" anchor="t" bIns="91425" lIns="91425" spcFirstLastPara="1" rIns="91425" wrap="square" tIns="91425">
            <a:noAutofit/>
          </a:bodyPr>
          <a:lstStyle>
            <a:lvl1pPr lvl="0">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pic>
        <p:nvPicPr>
          <p:cNvPr id="27" name="Google Shape;27;p4"/>
          <p:cNvPicPr preferRelativeResize="0"/>
          <p:nvPr/>
        </p:nvPicPr>
        <p:blipFill>
          <a:blip r:embed="rId2">
            <a:alphaModFix/>
          </a:blip>
          <a:stretch>
            <a:fillRect/>
          </a:stretch>
        </p:blipFill>
        <p:spPr>
          <a:xfrm>
            <a:off x="1047325" y="1963289"/>
            <a:ext cx="2696602" cy="1044125"/>
          </a:xfrm>
          <a:prstGeom prst="rect">
            <a:avLst/>
          </a:prstGeom>
          <a:noFill/>
          <a:ln>
            <a:noFill/>
          </a:ln>
        </p:spPr>
      </p:pic>
      <p:cxnSp>
        <p:nvCxnSpPr>
          <p:cNvPr id="28" name="Google Shape;28;p4"/>
          <p:cNvCxnSpPr/>
          <p:nvPr/>
        </p:nvCxnSpPr>
        <p:spPr>
          <a:xfrm>
            <a:off x="4071625" y="1589800"/>
            <a:ext cx="0" cy="1863300"/>
          </a:xfrm>
          <a:prstGeom prst="straightConnector1">
            <a:avLst/>
          </a:prstGeom>
          <a:noFill/>
          <a:ln cap="flat" cmpd="sng" w="19050">
            <a:solidFill>
              <a:srgbClr val="FFFFFF"/>
            </a:solidFill>
            <a:prstDash val="solid"/>
            <a:round/>
            <a:headEnd len="med" w="med" type="none"/>
            <a:tailEnd len="med" w="med" type="none"/>
          </a:ln>
        </p:spPr>
      </p:cxn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alues White (Frontpage)">
  <p:cSld name="CUSTOM_1">
    <p:spTree>
      <p:nvGrpSpPr>
        <p:cNvPr id="29" name="Shape 29"/>
        <p:cNvGrpSpPr/>
        <p:nvPr/>
      </p:nvGrpSpPr>
      <p:grpSpPr>
        <a:xfrm>
          <a:off x="0" y="0"/>
          <a:ext cx="0" cy="0"/>
          <a:chOff x="0" y="0"/>
          <a:chExt cx="0" cy="0"/>
        </a:xfrm>
      </p:grpSpPr>
      <p:pic>
        <p:nvPicPr>
          <p:cNvPr id="30" name="Google Shape;30;p5"/>
          <p:cNvPicPr preferRelativeResize="0"/>
          <p:nvPr/>
        </p:nvPicPr>
        <p:blipFill rotWithShape="1">
          <a:blip r:embed="rId2">
            <a:alphaModFix/>
          </a:blip>
          <a:srcRect b="19399" l="13883" r="59248" t="18283"/>
          <a:stretch/>
        </p:blipFill>
        <p:spPr>
          <a:xfrm>
            <a:off x="991374" y="479038"/>
            <a:ext cx="3111567" cy="4000300"/>
          </a:xfrm>
          <a:prstGeom prst="rect">
            <a:avLst/>
          </a:prstGeom>
          <a:noFill/>
          <a:ln>
            <a:noFill/>
          </a:ln>
        </p:spPr>
      </p:pic>
      <p:pic>
        <p:nvPicPr>
          <p:cNvPr id="31" name="Google Shape;31;p5"/>
          <p:cNvPicPr preferRelativeResize="0"/>
          <p:nvPr/>
        </p:nvPicPr>
        <p:blipFill rotWithShape="1">
          <a:blip r:embed="rId2">
            <a:alphaModFix/>
          </a:blip>
          <a:srcRect b="19399" l="60542" r="19406" t="18283"/>
          <a:stretch/>
        </p:blipFill>
        <p:spPr>
          <a:xfrm>
            <a:off x="5656956" y="479038"/>
            <a:ext cx="2322099" cy="4000300"/>
          </a:xfrm>
          <a:prstGeom prst="rect">
            <a:avLst/>
          </a:prstGeom>
          <a:noFill/>
          <a:ln>
            <a:noFill/>
          </a:ln>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type="title">
  <p:cSld name="TITLE">
    <p:spTree>
      <p:nvGrpSpPr>
        <p:cNvPr id="32" name="Shape 32"/>
        <p:cNvGrpSpPr/>
        <p:nvPr/>
      </p:nvGrpSpPr>
      <p:grpSpPr>
        <a:xfrm>
          <a:off x="0" y="0"/>
          <a:ext cx="0" cy="0"/>
          <a:chOff x="0" y="0"/>
          <a:chExt cx="0" cy="0"/>
        </a:xfrm>
      </p:grpSpPr>
      <p:sp>
        <p:nvSpPr>
          <p:cNvPr id="33" name="Google Shape;33;p6"/>
          <p:cNvSpPr txBox="1"/>
          <p:nvPr>
            <p:ph idx="10" type="dt"/>
          </p:nvPr>
        </p:nvSpPr>
        <p:spPr>
          <a:xfrm>
            <a:off x="457200" y="4767266"/>
            <a:ext cx="2133600" cy="273900"/>
          </a:xfrm>
          <a:prstGeom prst="rect">
            <a:avLst/>
          </a:prstGeom>
          <a:noFill/>
          <a:ln>
            <a:noFill/>
          </a:ln>
        </p:spPr>
        <p:txBody>
          <a:bodyPr anchorCtr="0" anchor="ctr" bIns="91425" lIns="91425" spcFirstLastPara="1" rIns="91425" wrap="square" tIns="91425">
            <a:noAutofit/>
          </a:bodyPr>
          <a:lstStyle>
            <a:lvl1pPr indent="0" lvl="0" marL="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indent="0" lvl="1" marL="45692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indent="0" lvl="2" marL="913850"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indent="0" lvl="3" marL="137077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indent="0" lvl="4" marL="182770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indent="0" lvl="5" marL="228462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indent="0" lvl="6" marL="274155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indent="0" lvl="7" marL="3198479"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indent="0" lvl="8" marL="365540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34" name="Google Shape;34;p6"/>
          <p:cNvSpPr txBox="1"/>
          <p:nvPr>
            <p:ph idx="11" type="ftr"/>
          </p:nvPr>
        </p:nvSpPr>
        <p:spPr>
          <a:xfrm>
            <a:off x="3124200" y="4767266"/>
            <a:ext cx="2895600" cy="273900"/>
          </a:xfrm>
          <a:prstGeom prst="rect">
            <a:avLst/>
          </a:prstGeom>
          <a:noFill/>
          <a:ln>
            <a:noFill/>
          </a:ln>
        </p:spPr>
        <p:txBody>
          <a:bodyPr anchorCtr="0" anchor="ctr" bIns="91425" lIns="91425" spcFirstLastPara="1" rIns="91425" wrap="square" tIns="91425">
            <a:noAutofit/>
          </a:bodyPr>
          <a:lstStyle>
            <a:lvl1pPr indent="0" lvl="0" marL="0" marR="0" rtl="0" algn="ctr">
              <a:spcBef>
                <a:spcPts val="0"/>
              </a:spcBef>
              <a:spcAft>
                <a:spcPts val="0"/>
              </a:spcAft>
              <a:buSzPts val="1400"/>
              <a:buNone/>
              <a:defRPr b="0" i="0" sz="1200" u="none" cap="none" strike="noStrike">
                <a:solidFill>
                  <a:schemeClr val="dk1"/>
                </a:solidFill>
                <a:latin typeface="Arial"/>
                <a:ea typeface="Arial"/>
                <a:cs typeface="Arial"/>
                <a:sym typeface="Arial"/>
              </a:defRPr>
            </a:lvl1pPr>
            <a:lvl2pPr indent="0" lvl="1" marL="45692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indent="0" lvl="2" marL="913850"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indent="0" lvl="3" marL="137077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indent="0" lvl="4" marL="182770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indent="0" lvl="5" marL="228462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indent="0" lvl="6" marL="274155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indent="0" lvl="7" marL="3198479"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indent="0" lvl="8" marL="365540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35" name="Google Shape;35;p6"/>
          <p:cNvSpPr txBox="1"/>
          <p:nvPr>
            <p:ph idx="12" type="sldNum"/>
          </p:nvPr>
        </p:nvSpPr>
        <p:spPr>
          <a:xfrm>
            <a:off x="6553200" y="4767266"/>
            <a:ext cx="2133600" cy="273900"/>
          </a:xfrm>
          <a:prstGeom prst="rect">
            <a:avLst/>
          </a:prstGeom>
          <a:noFill/>
          <a:ln>
            <a:noFill/>
          </a:ln>
        </p:spPr>
        <p:txBody>
          <a:bodyPr anchorCtr="0" anchor="ctr" bIns="45675" lIns="91375" spcFirstLastPara="1" rIns="91375" wrap="square" tIns="45675">
            <a:noAutofit/>
          </a:bodyPr>
          <a:lstStyle>
            <a:lvl1pPr indent="0" lvl="0" marL="0" marR="0" rtl="0" algn="r">
              <a:spcBef>
                <a:spcPts val="0"/>
              </a:spcBef>
              <a:buNone/>
              <a:defRPr b="0" i="0" sz="1200" u="none" cap="none" strike="noStrike">
                <a:solidFill>
                  <a:schemeClr val="dk1"/>
                </a:solidFill>
                <a:latin typeface="Arial"/>
                <a:ea typeface="Arial"/>
                <a:cs typeface="Arial"/>
                <a:sym typeface="Arial"/>
              </a:defRPr>
            </a:lvl1pPr>
            <a:lvl2pPr indent="0" lvl="1" marL="0" marR="0" rtl="0" algn="r">
              <a:spcBef>
                <a:spcPts val="0"/>
              </a:spcBef>
              <a:buNone/>
              <a:defRPr b="0" i="0" sz="1200" u="none" cap="none" strike="noStrike">
                <a:solidFill>
                  <a:schemeClr val="dk1"/>
                </a:solidFill>
                <a:latin typeface="Arial"/>
                <a:ea typeface="Arial"/>
                <a:cs typeface="Arial"/>
                <a:sym typeface="Arial"/>
              </a:defRPr>
            </a:lvl2pPr>
            <a:lvl3pPr indent="0" lvl="2" marL="0" marR="0" rtl="0" algn="r">
              <a:spcBef>
                <a:spcPts val="0"/>
              </a:spcBef>
              <a:buNone/>
              <a:defRPr b="0" i="0" sz="1200" u="none" cap="none" strike="noStrike">
                <a:solidFill>
                  <a:schemeClr val="dk1"/>
                </a:solidFill>
                <a:latin typeface="Arial"/>
                <a:ea typeface="Arial"/>
                <a:cs typeface="Arial"/>
                <a:sym typeface="Arial"/>
              </a:defRPr>
            </a:lvl3pPr>
            <a:lvl4pPr indent="0" lvl="3" marL="0" marR="0" rtl="0" algn="r">
              <a:spcBef>
                <a:spcPts val="0"/>
              </a:spcBef>
              <a:buNone/>
              <a:defRPr b="0" i="0" sz="1200" u="none" cap="none" strike="noStrike">
                <a:solidFill>
                  <a:schemeClr val="dk1"/>
                </a:solidFill>
                <a:latin typeface="Arial"/>
                <a:ea typeface="Arial"/>
                <a:cs typeface="Arial"/>
                <a:sym typeface="Arial"/>
              </a:defRPr>
            </a:lvl4pPr>
            <a:lvl5pPr indent="0" lvl="4" marL="0" marR="0" rtl="0" algn="r">
              <a:spcBef>
                <a:spcPts val="0"/>
              </a:spcBef>
              <a:buNone/>
              <a:defRPr b="0" i="0" sz="1200" u="none" cap="none" strike="noStrike">
                <a:solidFill>
                  <a:schemeClr val="dk1"/>
                </a:solidFill>
                <a:latin typeface="Arial"/>
                <a:ea typeface="Arial"/>
                <a:cs typeface="Arial"/>
                <a:sym typeface="Arial"/>
              </a:defRPr>
            </a:lvl5pPr>
            <a:lvl6pPr indent="0" lvl="5" marL="0" marR="0" rtl="0" algn="r">
              <a:spcBef>
                <a:spcPts val="0"/>
              </a:spcBef>
              <a:buNone/>
              <a:defRPr b="0" i="0" sz="1200" u="none" cap="none" strike="noStrike">
                <a:solidFill>
                  <a:schemeClr val="dk1"/>
                </a:solidFill>
                <a:latin typeface="Arial"/>
                <a:ea typeface="Arial"/>
                <a:cs typeface="Arial"/>
                <a:sym typeface="Arial"/>
              </a:defRPr>
            </a:lvl6pPr>
            <a:lvl7pPr indent="0" lvl="6" marL="0" marR="0" rtl="0" algn="r">
              <a:spcBef>
                <a:spcPts val="0"/>
              </a:spcBef>
              <a:buNone/>
              <a:defRPr b="0" i="0" sz="1200" u="none" cap="none" strike="noStrike">
                <a:solidFill>
                  <a:schemeClr val="dk1"/>
                </a:solidFill>
                <a:latin typeface="Arial"/>
                <a:ea typeface="Arial"/>
                <a:cs typeface="Arial"/>
                <a:sym typeface="Arial"/>
              </a:defRPr>
            </a:lvl7pPr>
            <a:lvl8pPr indent="0" lvl="7" marL="0" marR="0" rtl="0" algn="r">
              <a:spcBef>
                <a:spcPts val="0"/>
              </a:spcBef>
              <a:buNone/>
              <a:defRPr b="0" i="0" sz="1200" u="none" cap="none" strike="noStrike">
                <a:solidFill>
                  <a:schemeClr val="dk1"/>
                </a:solidFill>
                <a:latin typeface="Arial"/>
                <a:ea typeface="Arial"/>
                <a:cs typeface="Arial"/>
                <a:sym typeface="Arial"/>
              </a:defRPr>
            </a:lvl8pPr>
            <a:lvl9pPr indent="0" lvl="8" marL="0" marR="0" rtl="0" algn="r">
              <a:spcBef>
                <a:spcPts val="0"/>
              </a:spcBef>
              <a:buNone/>
              <a:defRPr b="0" i="0" sz="1200" u="none" cap="none" strike="noStrike">
                <a:solidFill>
                  <a:schemeClr val="dk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pic>
        <p:nvPicPr>
          <p:cNvPr id="36" name="Google Shape;36;p6"/>
          <p:cNvPicPr preferRelativeResize="0"/>
          <p:nvPr/>
        </p:nvPicPr>
        <p:blipFill>
          <a:blip r:embed="rId2">
            <a:alphaModFix/>
          </a:blip>
          <a:stretch>
            <a:fillRect/>
          </a:stretch>
        </p:blipFill>
        <p:spPr>
          <a:xfrm>
            <a:off x="7677571" y="4479625"/>
            <a:ext cx="1117854" cy="433300"/>
          </a:xfrm>
          <a:prstGeom prst="rect">
            <a:avLst/>
          </a:prstGeom>
          <a:noFill/>
          <a:ln>
            <a:noFill/>
          </a:ln>
        </p:spPr>
      </p:pic>
      <p:sp>
        <p:nvSpPr>
          <p:cNvPr id="37" name="Google Shape;37;p6"/>
          <p:cNvSpPr txBox="1"/>
          <p:nvPr>
            <p:ph type="title"/>
          </p:nvPr>
        </p:nvSpPr>
        <p:spPr>
          <a:xfrm>
            <a:off x="1131475" y="1868088"/>
            <a:ext cx="7041600" cy="1407300"/>
          </a:xfrm>
          <a:prstGeom prst="rect">
            <a:avLst/>
          </a:prstGeom>
          <a:noFill/>
          <a:ln>
            <a:noFill/>
          </a:ln>
        </p:spPr>
        <p:txBody>
          <a:bodyPr anchorCtr="0" anchor="ctr" bIns="91425" lIns="91425" spcFirstLastPara="1" rIns="91425" wrap="square" tIns="91425">
            <a:noAutofit/>
          </a:bodyPr>
          <a:lstStyle>
            <a:lvl1pPr lvl="0" rtl="0" algn="ctr">
              <a:spcBef>
                <a:spcPts val="0"/>
              </a:spcBef>
              <a:spcAft>
                <a:spcPts val="0"/>
              </a:spcAft>
              <a:buClr>
                <a:srgbClr val="005D84"/>
              </a:buClr>
              <a:buSzPts val="2500"/>
              <a:buFont typeface="Roboto"/>
              <a:buNone/>
              <a:defRPr b="1" sz="2500">
                <a:solidFill>
                  <a:srgbClr val="005D84"/>
                </a:solidFill>
                <a:latin typeface="Roboto"/>
                <a:ea typeface="Roboto"/>
                <a:cs typeface="Roboto"/>
                <a:sym typeface="Roboto"/>
              </a:defRPr>
            </a:lvl1pPr>
            <a:lvl2pPr lvl="1" rtl="0" algn="ctr">
              <a:spcBef>
                <a:spcPts val="0"/>
              </a:spcBef>
              <a:spcAft>
                <a:spcPts val="0"/>
              </a:spcAft>
              <a:buSzPts val="2500"/>
              <a:buFont typeface="Roboto"/>
              <a:buNone/>
              <a:defRPr sz="2500">
                <a:latin typeface="Roboto"/>
                <a:ea typeface="Roboto"/>
                <a:cs typeface="Roboto"/>
                <a:sym typeface="Roboto"/>
              </a:defRPr>
            </a:lvl2pPr>
            <a:lvl3pPr lvl="2" rtl="0" algn="ctr">
              <a:spcBef>
                <a:spcPts val="0"/>
              </a:spcBef>
              <a:spcAft>
                <a:spcPts val="0"/>
              </a:spcAft>
              <a:buSzPts val="2500"/>
              <a:buFont typeface="Roboto"/>
              <a:buNone/>
              <a:defRPr sz="2500">
                <a:latin typeface="Roboto"/>
                <a:ea typeface="Roboto"/>
                <a:cs typeface="Roboto"/>
                <a:sym typeface="Roboto"/>
              </a:defRPr>
            </a:lvl3pPr>
            <a:lvl4pPr lvl="3" rtl="0" algn="ctr">
              <a:spcBef>
                <a:spcPts val="0"/>
              </a:spcBef>
              <a:spcAft>
                <a:spcPts val="0"/>
              </a:spcAft>
              <a:buSzPts val="2500"/>
              <a:buFont typeface="Roboto"/>
              <a:buNone/>
              <a:defRPr sz="2500">
                <a:latin typeface="Roboto"/>
                <a:ea typeface="Roboto"/>
                <a:cs typeface="Roboto"/>
                <a:sym typeface="Roboto"/>
              </a:defRPr>
            </a:lvl4pPr>
            <a:lvl5pPr lvl="4" rtl="0" algn="ctr">
              <a:spcBef>
                <a:spcPts val="0"/>
              </a:spcBef>
              <a:spcAft>
                <a:spcPts val="0"/>
              </a:spcAft>
              <a:buSzPts val="2500"/>
              <a:buFont typeface="Roboto"/>
              <a:buNone/>
              <a:defRPr sz="2500">
                <a:latin typeface="Roboto"/>
                <a:ea typeface="Roboto"/>
                <a:cs typeface="Roboto"/>
                <a:sym typeface="Roboto"/>
              </a:defRPr>
            </a:lvl5pPr>
            <a:lvl6pPr lvl="5" rtl="0" algn="ctr">
              <a:spcBef>
                <a:spcPts val="0"/>
              </a:spcBef>
              <a:spcAft>
                <a:spcPts val="0"/>
              </a:spcAft>
              <a:buSzPts val="2500"/>
              <a:buFont typeface="Roboto"/>
              <a:buNone/>
              <a:defRPr sz="2500">
                <a:latin typeface="Roboto"/>
                <a:ea typeface="Roboto"/>
                <a:cs typeface="Roboto"/>
                <a:sym typeface="Roboto"/>
              </a:defRPr>
            </a:lvl6pPr>
            <a:lvl7pPr lvl="6" rtl="0" algn="ctr">
              <a:spcBef>
                <a:spcPts val="0"/>
              </a:spcBef>
              <a:spcAft>
                <a:spcPts val="0"/>
              </a:spcAft>
              <a:buSzPts val="2500"/>
              <a:buFont typeface="Roboto"/>
              <a:buNone/>
              <a:defRPr sz="2500">
                <a:latin typeface="Roboto"/>
                <a:ea typeface="Roboto"/>
                <a:cs typeface="Roboto"/>
                <a:sym typeface="Roboto"/>
              </a:defRPr>
            </a:lvl7pPr>
            <a:lvl8pPr lvl="7" rtl="0" algn="ctr">
              <a:spcBef>
                <a:spcPts val="0"/>
              </a:spcBef>
              <a:spcAft>
                <a:spcPts val="0"/>
              </a:spcAft>
              <a:buSzPts val="2500"/>
              <a:buFont typeface="Roboto"/>
              <a:buNone/>
              <a:defRPr sz="2500">
                <a:latin typeface="Roboto"/>
                <a:ea typeface="Roboto"/>
                <a:cs typeface="Roboto"/>
                <a:sym typeface="Roboto"/>
              </a:defRPr>
            </a:lvl8pPr>
            <a:lvl9pPr lvl="8" rtl="0" algn="ctr">
              <a:spcBef>
                <a:spcPts val="0"/>
              </a:spcBef>
              <a:spcAft>
                <a:spcPts val="0"/>
              </a:spcAft>
              <a:buSzPts val="2500"/>
              <a:buFont typeface="Roboto"/>
              <a:buNone/>
              <a:defRPr sz="2500">
                <a:latin typeface="Roboto"/>
                <a:ea typeface="Roboto"/>
                <a:cs typeface="Roboto"/>
                <a:sym typeface="Roboto"/>
              </a:defRPr>
            </a:lvl9pPr>
          </a:lstStyle>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ullets and image" type="obj">
  <p:cSld name="OBJECT">
    <p:spTree>
      <p:nvGrpSpPr>
        <p:cNvPr id="38" name="Shape 38"/>
        <p:cNvGrpSpPr/>
        <p:nvPr/>
      </p:nvGrpSpPr>
      <p:grpSpPr>
        <a:xfrm>
          <a:off x="0" y="0"/>
          <a:ext cx="0" cy="0"/>
          <a:chOff x="0" y="0"/>
          <a:chExt cx="0" cy="0"/>
        </a:xfrm>
      </p:grpSpPr>
      <p:sp>
        <p:nvSpPr>
          <p:cNvPr id="39" name="Google Shape;39;p7"/>
          <p:cNvSpPr txBox="1"/>
          <p:nvPr>
            <p:ph idx="1" type="body"/>
          </p:nvPr>
        </p:nvSpPr>
        <p:spPr>
          <a:xfrm>
            <a:off x="273325" y="1324950"/>
            <a:ext cx="4828800" cy="1893300"/>
          </a:xfrm>
          <a:prstGeom prst="rect">
            <a:avLst/>
          </a:prstGeom>
          <a:noFill/>
          <a:ln>
            <a:noFill/>
          </a:ln>
        </p:spPr>
        <p:txBody>
          <a:bodyPr anchorCtr="0" anchor="t" bIns="91425" lIns="91425" spcFirstLastPara="1" rIns="91425" wrap="square" tIns="91425">
            <a:noAutofit/>
          </a:bodyPr>
          <a:lstStyle>
            <a:lvl1pPr indent="-311150" lvl="0" marL="457200">
              <a:spcBef>
                <a:spcPts val="0"/>
              </a:spcBef>
              <a:spcAft>
                <a:spcPts val="0"/>
              </a:spcAft>
              <a:buClr>
                <a:srgbClr val="4D4D4F"/>
              </a:buClr>
              <a:buSzPts val="1300"/>
              <a:buFont typeface="Roboto"/>
              <a:buChar char="●"/>
              <a:defRPr sz="1300">
                <a:solidFill>
                  <a:srgbClr val="4D4D4F"/>
                </a:solidFill>
                <a:latin typeface="Roboto"/>
                <a:ea typeface="Roboto"/>
                <a:cs typeface="Roboto"/>
                <a:sym typeface="Roboto"/>
              </a:defRPr>
            </a:lvl1pPr>
            <a:lvl2pPr indent="-311150" lvl="1" marL="914400">
              <a:spcBef>
                <a:spcPts val="0"/>
              </a:spcBef>
              <a:spcAft>
                <a:spcPts val="0"/>
              </a:spcAft>
              <a:buClr>
                <a:srgbClr val="4D4D4F"/>
              </a:buClr>
              <a:buSzPts val="1300"/>
              <a:buFont typeface="Roboto"/>
              <a:buChar char="○"/>
              <a:defRPr sz="1300">
                <a:solidFill>
                  <a:srgbClr val="4D4D4F"/>
                </a:solidFill>
                <a:latin typeface="Roboto"/>
                <a:ea typeface="Roboto"/>
                <a:cs typeface="Roboto"/>
                <a:sym typeface="Roboto"/>
              </a:defRPr>
            </a:lvl2pPr>
            <a:lvl3pPr indent="-311150" lvl="2" marL="1371600">
              <a:spcBef>
                <a:spcPts val="0"/>
              </a:spcBef>
              <a:spcAft>
                <a:spcPts val="0"/>
              </a:spcAft>
              <a:buClr>
                <a:srgbClr val="4D4D4F"/>
              </a:buClr>
              <a:buSzPts val="1300"/>
              <a:buFont typeface="Roboto"/>
              <a:buChar char="■"/>
              <a:defRPr sz="1300">
                <a:solidFill>
                  <a:srgbClr val="4D4D4F"/>
                </a:solidFill>
                <a:latin typeface="Roboto"/>
                <a:ea typeface="Roboto"/>
                <a:cs typeface="Roboto"/>
                <a:sym typeface="Roboto"/>
              </a:defRPr>
            </a:lvl3pPr>
            <a:lvl4pPr indent="-311150" lvl="3" marL="1828800">
              <a:spcBef>
                <a:spcPts val="0"/>
              </a:spcBef>
              <a:spcAft>
                <a:spcPts val="0"/>
              </a:spcAft>
              <a:buClr>
                <a:srgbClr val="4D4D4F"/>
              </a:buClr>
              <a:buSzPts val="1300"/>
              <a:buFont typeface="Roboto"/>
              <a:buChar char="●"/>
              <a:defRPr sz="1300">
                <a:solidFill>
                  <a:srgbClr val="4D4D4F"/>
                </a:solidFill>
                <a:latin typeface="Roboto"/>
                <a:ea typeface="Roboto"/>
                <a:cs typeface="Roboto"/>
                <a:sym typeface="Roboto"/>
              </a:defRPr>
            </a:lvl4pPr>
            <a:lvl5pPr indent="-311150" lvl="4" marL="2286000">
              <a:spcBef>
                <a:spcPts val="0"/>
              </a:spcBef>
              <a:spcAft>
                <a:spcPts val="0"/>
              </a:spcAft>
              <a:buClr>
                <a:srgbClr val="4D4D4F"/>
              </a:buClr>
              <a:buSzPts val="1300"/>
              <a:buFont typeface="Roboto"/>
              <a:buChar char="○"/>
              <a:defRPr sz="1300">
                <a:solidFill>
                  <a:srgbClr val="4D4D4F"/>
                </a:solidFill>
                <a:latin typeface="Roboto"/>
                <a:ea typeface="Roboto"/>
                <a:cs typeface="Roboto"/>
                <a:sym typeface="Roboto"/>
              </a:defRPr>
            </a:lvl5pPr>
            <a:lvl6pPr indent="-311150" lvl="5" marL="2743200">
              <a:spcBef>
                <a:spcPts val="0"/>
              </a:spcBef>
              <a:spcAft>
                <a:spcPts val="0"/>
              </a:spcAft>
              <a:buClr>
                <a:srgbClr val="4D4D4F"/>
              </a:buClr>
              <a:buSzPts val="1300"/>
              <a:buFont typeface="Roboto"/>
              <a:buChar char="■"/>
              <a:defRPr sz="1300">
                <a:solidFill>
                  <a:srgbClr val="4D4D4F"/>
                </a:solidFill>
                <a:latin typeface="Roboto"/>
                <a:ea typeface="Roboto"/>
                <a:cs typeface="Roboto"/>
                <a:sym typeface="Roboto"/>
              </a:defRPr>
            </a:lvl6pPr>
            <a:lvl7pPr indent="-311150" lvl="6" marL="3200400">
              <a:spcBef>
                <a:spcPts val="0"/>
              </a:spcBef>
              <a:spcAft>
                <a:spcPts val="0"/>
              </a:spcAft>
              <a:buClr>
                <a:srgbClr val="4D4D4F"/>
              </a:buClr>
              <a:buSzPts val="1300"/>
              <a:buFont typeface="Roboto"/>
              <a:buChar char="●"/>
              <a:defRPr sz="1300">
                <a:solidFill>
                  <a:srgbClr val="4D4D4F"/>
                </a:solidFill>
                <a:latin typeface="Roboto"/>
                <a:ea typeface="Roboto"/>
                <a:cs typeface="Roboto"/>
                <a:sym typeface="Roboto"/>
              </a:defRPr>
            </a:lvl7pPr>
            <a:lvl8pPr indent="-311150" lvl="7" marL="3657600">
              <a:spcBef>
                <a:spcPts val="0"/>
              </a:spcBef>
              <a:spcAft>
                <a:spcPts val="0"/>
              </a:spcAft>
              <a:buClr>
                <a:srgbClr val="4D4D4F"/>
              </a:buClr>
              <a:buSzPts val="1300"/>
              <a:buFont typeface="Roboto"/>
              <a:buChar char="○"/>
              <a:defRPr sz="1300">
                <a:solidFill>
                  <a:srgbClr val="4D4D4F"/>
                </a:solidFill>
                <a:latin typeface="Roboto"/>
                <a:ea typeface="Roboto"/>
                <a:cs typeface="Roboto"/>
                <a:sym typeface="Roboto"/>
              </a:defRPr>
            </a:lvl8pPr>
            <a:lvl9pPr indent="-311150" lvl="8" marL="4114800">
              <a:spcBef>
                <a:spcPts val="0"/>
              </a:spcBef>
              <a:spcAft>
                <a:spcPts val="0"/>
              </a:spcAft>
              <a:buClr>
                <a:srgbClr val="4D4D4F"/>
              </a:buClr>
              <a:buSzPts val="1300"/>
              <a:buFont typeface="Roboto"/>
              <a:buChar char="■"/>
              <a:defRPr sz="1300">
                <a:solidFill>
                  <a:srgbClr val="4D4D4F"/>
                </a:solidFill>
                <a:latin typeface="Roboto"/>
                <a:ea typeface="Roboto"/>
                <a:cs typeface="Roboto"/>
                <a:sym typeface="Roboto"/>
              </a:defRPr>
            </a:lvl9pPr>
          </a:lstStyle>
          <a:p/>
        </p:txBody>
      </p:sp>
      <p:sp>
        <p:nvSpPr>
          <p:cNvPr id="40" name="Google Shape;40;p7"/>
          <p:cNvSpPr txBox="1"/>
          <p:nvPr>
            <p:ph type="title"/>
          </p:nvPr>
        </p:nvSpPr>
        <p:spPr>
          <a:xfrm>
            <a:off x="273325" y="291775"/>
            <a:ext cx="5723700" cy="332700"/>
          </a:xfrm>
          <a:prstGeom prst="rect">
            <a:avLst/>
          </a:prstGeom>
          <a:noFill/>
          <a:ln>
            <a:noFill/>
          </a:ln>
        </p:spPr>
        <p:txBody>
          <a:bodyPr anchorCtr="0" anchor="ctr" bIns="91425" lIns="91425" spcFirstLastPara="1" rIns="91425" wrap="square" tIns="91425">
            <a:noAutofit/>
          </a:bodyPr>
          <a:lstStyle>
            <a:lvl1pPr lvl="0">
              <a:spcBef>
                <a:spcPts val="0"/>
              </a:spcBef>
              <a:spcAft>
                <a:spcPts val="0"/>
              </a:spcAft>
              <a:buClr>
                <a:srgbClr val="005D84"/>
              </a:buClr>
              <a:buSzPts val="2000"/>
              <a:buFont typeface="Roboto"/>
              <a:buNone/>
              <a:defRPr b="1" sz="2000">
                <a:solidFill>
                  <a:srgbClr val="005D84"/>
                </a:solidFill>
                <a:latin typeface="Roboto"/>
                <a:ea typeface="Roboto"/>
                <a:cs typeface="Roboto"/>
                <a:sym typeface="Roboto"/>
              </a:defRPr>
            </a:lvl1pPr>
            <a:lvl2pPr lvl="1">
              <a:spcBef>
                <a:spcPts val="0"/>
              </a:spcBef>
              <a:spcAft>
                <a:spcPts val="0"/>
              </a:spcAft>
              <a:buClr>
                <a:srgbClr val="005D84"/>
              </a:buClr>
              <a:buSzPts val="1400"/>
              <a:buNone/>
              <a:defRPr>
                <a:solidFill>
                  <a:srgbClr val="005D84"/>
                </a:solidFill>
              </a:defRPr>
            </a:lvl2pPr>
            <a:lvl3pPr lvl="2">
              <a:spcBef>
                <a:spcPts val="0"/>
              </a:spcBef>
              <a:spcAft>
                <a:spcPts val="0"/>
              </a:spcAft>
              <a:buClr>
                <a:srgbClr val="005D84"/>
              </a:buClr>
              <a:buSzPts val="1400"/>
              <a:buNone/>
              <a:defRPr>
                <a:solidFill>
                  <a:srgbClr val="005D84"/>
                </a:solidFill>
              </a:defRPr>
            </a:lvl3pPr>
            <a:lvl4pPr lvl="3">
              <a:spcBef>
                <a:spcPts val="0"/>
              </a:spcBef>
              <a:spcAft>
                <a:spcPts val="0"/>
              </a:spcAft>
              <a:buClr>
                <a:srgbClr val="005D84"/>
              </a:buClr>
              <a:buSzPts val="1400"/>
              <a:buNone/>
              <a:defRPr>
                <a:solidFill>
                  <a:srgbClr val="005D84"/>
                </a:solidFill>
              </a:defRPr>
            </a:lvl4pPr>
            <a:lvl5pPr lvl="4">
              <a:spcBef>
                <a:spcPts val="0"/>
              </a:spcBef>
              <a:spcAft>
                <a:spcPts val="0"/>
              </a:spcAft>
              <a:buClr>
                <a:srgbClr val="005D84"/>
              </a:buClr>
              <a:buSzPts val="1400"/>
              <a:buNone/>
              <a:defRPr>
                <a:solidFill>
                  <a:srgbClr val="005D84"/>
                </a:solidFill>
              </a:defRPr>
            </a:lvl5pPr>
            <a:lvl6pPr lvl="5">
              <a:spcBef>
                <a:spcPts val="0"/>
              </a:spcBef>
              <a:spcAft>
                <a:spcPts val="0"/>
              </a:spcAft>
              <a:buClr>
                <a:srgbClr val="005D84"/>
              </a:buClr>
              <a:buSzPts val="1400"/>
              <a:buNone/>
              <a:defRPr>
                <a:solidFill>
                  <a:srgbClr val="005D84"/>
                </a:solidFill>
              </a:defRPr>
            </a:lvl6pPr>
            <a:lvl7pPr lvl="6">
              <a:spcBef>
                <a:spcPts val="0"/>
              </a:spcBef>
              <a:spcAft>
                <a:spcPts val="0"/>
              </a:spcAft>
              <a:buClr>
                <a:srgbClr val="005D84"/>
              </a:buClr>
              <a:buSzPts val="1400"/>
              <a:buNone/>
              <a:defRPr>
                <a:solidFill>
                  <a:srgbClr val="005D84"/>
                </a:solidFill>
              </a:defRPr>
            </a:lvl7pPr>
            <a:lvl8pPr lvl="7">
              <a:spcBef>
                <a:spcPts val="0"/>
              </a:spcBef>
              <a:spcAft>
                <a:spcPts val="0"/>
              </a:spcAft>
              <a:buClr>
                <a:srgbClr val="005D84"/>
              </a:buClr>
              <a:buSzPts val="1400"/>
              <a:buNone/>
              <a:defRPr>
                <a:solidFill>
                  <a:srgbClr val="005D84"/>
                </a:solidFill>
              </a:defRPr>
            </a:lvl8pPr>
            <a:lvl9pPr lvl="8">
              <a:spcBef>
                <a:spcPts val="0"/>
              </a:spcBef>
              <a:spcAft>
                <a:spcPts val="0"/>
              </a:spcAft>
              <a:buClr>
                <a:srgbClr val="005D84"/>
              </a:buClr>
              <a:buSzPts val="1400"/>
              <a:buNone/>
              <a:defRPr>
                <a:solidFill>
                  <a:srgbClr val="005D84"/>
                </a:solidFill>
              </a:defRPr>
            </a:lvl9pPr>
          </a:lstStyle>
          <a:p/>
        </p:txBody>
      </p:sp>
      <p:sp>
        <p:nvSpPr>
          <p:cNvPr id="41" name="Google Shape;41;p7"/>
          <p:cNvSpPr txBox="1"/>
          <p:nvPr>
            <p:ph idx="2" type="title"/>
          </p:nvPr>
        </p:nvSpPr>
        <p:spPr>
          <a:xfrm>
            <a:off x="273325" y="624475"/>
            <a:ext cx="5723700" cy="332700"/>
          </a:xfrm>
          <a:prstGeom prst="rect">
            <a:avLst/>
          </a:prstGeom>
          <a:noFill/>
          <a:ln>
            <a:noFill/>
          </a:ln>
        </p:spPr>
        <p:txBody>
          <a:bodyPr anchorCtr="0" anchor="ctr" bIns="91425" lIns="91425" spcFirstLastPara="1" rIns="91425" wrap="square" tIns="91425">
            <a:noAutofit/>
          </a:bodyPr>
          <a:lstStyle>
            <a:lvl1pPr lvl="0" rtl="0">
              <a:spcBef>
                <a:spcPts val="0"/>
              </a:spcBef>
              <a:spcAft>
                <a:spcPts val="0"/>
              </a:spcAft>
              <a:buClr>
                <a:srgbClr val="005D84"/>
              </a:buClr>
              <a:buSzPts val="2000"/>
              <a:buFont typeface="Roboto"/>
              <a:buNone/>
              <a:defRPr sz="2000">
                <a:solidFill>
                  <a:srgbClr val="005D84"/>
                </a:solidFill>
                <a:latin typeface="Roboto"/>
                <a:ea typeface="Roboto"/>
                <a:cs typeface="Roboto"/>
                <a:sym typeface="Roboto"/>
              </a:defRPr>
            </a:lvl1pPr>
            <a:lvl2pPr lvl="1" rtl="0">
              <a:spcBef>
                <a:spcPts val="0"/>
              </a:spcBef>
              <a:spcAft>
                <a:spcPts val="0"/>
              </a:spcAft>
              <a:buClr>
                <a:srgbClr val="005D84"/>
              </a:buClr>
              <a:buSzPts val="1400"/>
              <a:buFont typeface="Roboto"/>
              <a:buNone/>
              <a:defRPr b="1">
                <a:solidFill>
                  <a:srgbClr val="005D84"/>
                </a:solidFill>
                <a:latin typeface="Roboto"/>
                <a:ea typeface="Roboto"/>
                <a:cs typeface="Roboto"/>
                <a:sym typeface="Roboto"/>
              </a:defRPr>
            </a:lvl2pPr>
            <a:lvl3pPr lvl="2" rtl="0">
              <a:spcBef>
                <a:spcPts val="0"/>
              </a:spcBef>
              <a:spcAft>
                <a:spcPts val="0"/>
              </a:spcAft>
              <a:buClr>
                <a:srgbClr val="005D84"/>
              </a:buClr>
              <a:buSzPts val="1400"/>
              <a:buFont typeface="Roboto"/>
              <a:buNone/>
              <a:defRPr b="1">
                <a:solidFill>
                  <a:srgbClr val="005D84"/>
                </a:solidFill>
                <a:latin typeface="Roboto"/>
                <a:ea typeface="Roboto"/>
                <a:cs typeface="Roboto"/>
                <a:sym typeface="Roboto"/>
              </a:defRPr>
            </a:lvl3pPr>
            <a:lvl4pPr lvl="3" rtl="0">
              <a:spcBef>
                <a:spcPts val="0"/>
              </a:spcBef>
              <a:spcAft>
                <a:spcPts val="0"/>
              </a:spcAft>
              <a:buClr>
                <a:srgbClr val="005D84"/>
              </a:buClr>
              <a:buSzPts val="1400"/>
              <a:buFont typeface="Roboto"/>
              <a:buNone/>
              <a:defRPr b="1">
                <a:solidFill>
                  <a:srgbClr val="005D84"/>
                </a:solidFill>
                <a:latin typeface="Roboto"/>
                <a:ea typeface="Roboto"/>
                <a:cs typeface="Roboto"/>
                <a:sym typeface="Roboto"/>
              </a:defRPr>
            </a:lvl4pPr>
            <a:lvl5pPr lvl="4" rtl="0">
              <a:spcBef>
                <a:spcPts val="0"/>
              </a:spcBef>
              <a:spcAft>
                <a:spcPts val="0"/>
              </a:spcAft>
              <a:buClr>
                <a:srgbClr val="005D84"/>
              </a:buClr>
              <a:buSzPts val="1400"/>
              <a:buFont typeface="Roboto"/>
              <a:buNone/>
              <a:defRPr b="1">
                <a:solidFill>
                  <a:srgbClr val="005D84"/>
                </a:solidFill>
                <a:latin typeface="Roboto"/>
                <a:ea typeface="Roboto"/>
                <a:cs typeface="Roboto"/>
                <a:sym typeface="Roboto"/>
              </a:defRPr>
            </a:lvl5pPr>
            <a:lvl6pPr lvl="5" rtl="0">
              <a:spcBef>
                <a:spcPts val="0"/>
              </a:spcBef>
              <a:spcAft>
                <a:spcPts val="0"/>
              </a:spcAft>
              <a:buClr>
                <a:srgbClr val="005D84"/>
              </a:buClr>
              <a:buSzPts val="1400"/>
              <a:buFont typeface="Roboto"/>
              <a:buNone/>
              <a:defRPr b="1">
                <a:solidFill>
                  <a:srgbClr val="005D84"/>
                </a:solidFill>
                <a:latin typeface="Roboto"/>
                <a:ea typeface="Roboto"/>
                <a:cs typeface="Roboto"/>
                <a:sym typeface="Roboto"/>
              </a:defRPr>
            </a:lvl6pPr>
            <a:lvl7pPr lvl="6" rtl="0">
              <a:spcBef>
                <a:spcPts val="0"/>
              </a:spcBef>
              <a:spcAft>
                <a:spcPts val="0"/>
              </a:spcAft>
              <a:buClr>
                <a:srgbClr val="005D84"/>
              </a:buClr>
              <a:buSzPts val="1400"/>
              <a:buFont typeface="Roboto"/>
              <a:buNone/>
              <a:defRPr b="1">
                <a:solidFill>
                  <a:srgbClr val="005D84"/>
                </a:solidFill>
                <a:latin typeface="Roboto"/>
                <a:ea typeface="Roboto"/>
                <a:cs typeface="Roboto"/>
                <a:sym typeface="Roboto"/>
              </a:defRPr>
            </a:lvl7pPr>
            <a:lvl8pPr lvl="7" rtl="0">
              <a:spcBef>
                <a:spcPts val="0"/>
              </a:spcBef>
              <a:spcAft>
                <a:spcPts val="0"/>
              </a:spcAft>
              <a:buClr>
                <a:srgbClr val="005D84"/>
              </a:buClr>
              <a:buSzPts val="1400"/>
              <a:buFont typeface="Roboto"/>
              <a:buNone/>
              <a:defRPr b="1">
                <a:solidFill>
                  <a:srgbClr val="005D84"/>
                </a:solidFill>
                <a:latin typeface="Roboto"/>
                <a:ea typeface="Roboto"/>
                <a:cs typeface="Roboto"/>
                <a:sym typeface="Roboto"/>
              </a:defRPr>
            </a:lvl8pPr>
            <a:lvl9pPr lvl="8" rtl="0">
              <a:spcBef>
                <a:spcPts val="0"/>
              </a:spcBef>
              <a:spcAft>
                <a:spcPts val="0"/>
              </a:spcAft>
              <a:buClr>
                <a:srgbClr val="005D84"/>
              </a:buClr>
              <a:buSzPts val="1400"/>
              <a:buFont typeface="Roboto"/>
              <a:buNone/>
              <a:defRPr b="1">
                <a:solidFill>
                  <a:srgbClr val="005D84"/>
                </a:solidFill>
                <a:latin typeface="Roboto"/>
                <a:ea typeface="Roboto"/>
                <a:cs typeface="Roboto"/>
                <a:sym typeface="Roboto"/>
              </a:defRPr>
            </a:lvl9pPr>
          </a:lstStyle>
          <a:p/>
        </p:txBody>
      </p:sp>
      <p:sp>
        <p:nvSpPr>
          <p:cNvPr id="42" name="Google Shape;42;p7"/>
          <p:cNvSpPr/>
          <p:nvPr>
            <p:ph idx="3" type="pic"/>
          </p:nvPr>
        </p:nvSpPr>
        <p:spPr>
          <a:xfrm>
            <a:off x="5424000" y="0"/>
            <a:ext cx="3720000" cy="5143500"/>
          </a:xfrm>
          <a:prstGeom prst="rect">
            <a:avLst/>
          </a:prstGeom>
          <a:noFill/>
          <a:ln>
            <a:noFill/>
          </a:ln>
        </p:spPr>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ullets and image left">
  <p:cSld name="OBJECT_1">
    <p:spTree>
      <p:nvGrpSpPr>
        <p:cNvPr id="43" name="Shape 43"/>
        <p:cNvGrpSpPr/>
        <p:nvPr/>
      </p:nvGrpSpPr>
      <p:grpSpPr>
        <a:xfrm>
          <a:off x="0" y="0"/>
          <a:ext cx="0" cy="0"/>
          <a:chOff x="0" y="0"/>
          <a:chExt cx="0" cy="0"/>
        </a:xfrm>
      </p:grpSpPr>
      <p:sp>
        <p:nvSpPr>
          <p:cNvPr id="44" name="Google Shape;44;p8"/>
          <p:cNvSpPr txBox="1"/>
          <p:nvPr>
            <p:ph idx="1" type="body"/>
          </p:nvPr>
        </p:nvSpPr>
        <p:spPr>
          <a:xfrm>
            <a:off x="3814700" y="1324950"/>
            <a:ext cx="5061300" cy="1893300"/>
          </a:xfrm>
          <a:prstGeom prst="rect">
            <a:avLst/>
          </a:prstGeom>
          <a:noFill/>
          <a:ln>
            <a:noFill/>
          </a:ln>
        </p:spPr>
        <p:txBody>
          <a:bodyPr anchorCtr="0" anchor="t" bIns="91425" lIns="91425" spcFirstLastPara="1" rIns="91425" wrap="square" tIns="91425">
            <a:noAutofit/>
          </a:bodyPr>
          <a:lstStyle>
            <a:lvl1pPr indent="-311150" lvl="0" marL="457200" rtl="0">
              <a:spcBef>
                <a:spcPts val="0"/>
              </a:spcBef>
              <a:spcAft>
                <a:spcPts val="0"/>
              </a:spcAft>
              <a:buClr>
                <a:srgbClr val="4D4D4F"/>
              </a:buClr>
              <a:buSzPts val="1300"/>
              <a:buFont typeface="Roboto"/>
              <a:buChar char="●"/>
              <a:defRPr sz="1300">
                <a:solidFill>
                  <a:srgbClr val="4D4D4F"/>
                </a:solidFill>
                <a:latin typeface="Roboto"/>
                <a:ea typeface="Roboto"/>
                <a:cs typeface="Roboto"/>
                <a:sym typeface="Roboto"/>
              </a:defRPr>
            </a:lvl1pPr>
            <a:lvl2pPr indent="-311150" lvl="1" marL="914400" rtl="0">
              <a:spcBef>
                <a:spcPts val="0"/>
              </a:spcBef>
              <a:spcAft>
                <a:spcPts val="0"/>
              </a:spcAft>
              <a:buClr>
                <a:srgbClr val="4D4D4F"/>
              </a:buClr>
              <a:buSzPts val="1300"/>
              <a:buFont typeface="Roboto"/>
              <a:buChar char="○"/>
              <a:defRPr sz="1300">
                <a:solidFill>
                  <a:srgbClr val="4D4D4F"/>
                </a:solidFill>
                <a:latin typeface="Roboto"/>
                <a:ea typeface="Roboto"/>
                <a:cs typeface="Roboto"/>
                <a:sym typeface="Roboto"/>
              </a:defRPr>
            </a:lvl2pPr>
            <a:lvl3pPr indent="-311150" lvl="2" marL="1371600" rtl="0">
              <a:spcBef>
                <a:spcPts val="0"/>
              </a:spcBef>
              <a:spcAft>
                <a:spcPts val="0"/>
              </a:spcAft>
              <a:buClr>
                <a:srgbClr val="4D4D4F"/>
              </a:buClr>
              <a:buSzPts val="1300"/>
              <a:buFont typeface="Roboto"/>
              <a:buChar char="■"/>
              <a:defRPr sz="1300">
                <a:solidFill>
                  <a:srgbClr val="4D4D4F"/>
                </a:solidFill>
                <a:latin typeface="Roboto"/>
                <a:ea typeface="Roboto"/>
                <a:cs typeface="Roboto"/>
                <a:sym typeface="Roboto"/>
              </a:defRPr>
            </a:lvl3pPr>
            <a:lvl4pPr indent="-311150" lvl="3" marL="1828800" rtl="0">
              <a:spcBef>
                <a:spcPts val="0"/>
              </a:spcBef>
              <a:spcAft>
                <a:spcPts val="0"/>
              </a:spcAft>
              <a:buClr>
                <a:srgbClr val="4D4D4F"/>
              </a:buClr>
              <a:buSzPts val="1300"/>
              <a:buFont typeface="Roboto"/>
              <a:buChar char="●"/>
              <a:defRPr sz="1300">
                <a:solidFill>
                  <a:srgbClr val="4D4D4F"/>
                </a:solidFill>
                <a:latin typeface="Roboto"/>
                <a:ea typeface="Roboto"/>
                <a:cs typeface="Roboto"/>
                <a:sym typeface="Roboto"/>
              </a:defRPr>
            </a:lvl4pPr>
            <a:lvl5pPr indent="-311150" lvl="4" marL="2286000" rtl="0">
              <a:spcBef>
                <a:spcPts val="0"/>
              </a:spcBef>
              <a:spcAft>
                <a:spcPts val="0"/>
              </a:spcAft>
              <a:buClr>
                <a:srgbClr val="4D4D4F"/>
              </a:buClr>
              <a:buSzPts val="1300"/>
              <a:buFont typeface="Roboto"/>
              <a:buChar char="○"/>
              <a:defRPr sz="1300">
                <a:solidFill>
                  <a:srgbClr val="4D4D4F"/>
                </a:solidFill>
                <a:latin typeface="Roboto"/>
                <a:ea typeface="Roboto"/>
                <a:cs typeface="Roboto"/>
                <a:sym typeface="Roboto"/>
              </a:defRPr>
            </a:lvl5pPr>
            <a:lvl6pPr indent="-311150" lvl="5" marL="2743200" rtl="0">
              <a:spcBef>
                <a:spcPts val="0"/>
              </a:spcBef>
              <a:spcAft>
                <a:spcPts val="0"/>
              </a:spcAft>
              <a:buClr>
                <a:srgbClr val="4D4D4F"/>
              </a:buClr>
              <a:buSzPts val="1300"/>
              <a:buFont typeface="Roboto"/>
              <a:buChar char="■"/>
              <a:defRPr sz="1300">
                <a:solidFill>
                  <a:srgbClr val="4D4D4F"/>
                </a:solidFill>
                <a:latin typeface="Roboto"/>
                <a:ea typeface="Roboto"/>
                <a:cs typeface="Roboto"/>
                <a:sym typeface="Roboto"/>
              </a:defRPr>
            </a:lvl6pPr>
            <a:lvl7pPr indent="-311150" lvl="6" marL="3200400" rtl="0">
              <a:spcBef>
                <a:spcPts val="0"/>
              </a:spcBef>
              <a:spcAft>
                <a:spcPts val="0"/>
              </a:spcAft>
              <a:buClr>
                <a:srgbClr val="4D4D4F"/>
              </a:buClr>
              <a:buSzPts val="1300"/>
              <a:buFont typeface="Roboto"/>
              <a:buChar char="●"/>
              <a:defRPr sz="1300">
                <a:solidFill>
                  <a:srgbClr val="4D4D4F"/>
                </a:solidFill>
                <a:latin typeface="Roboto"/>
                <a:ea typeface="Roboto"/>
                <a:cs typeface="Roboto"/>
                <a:sym typeface="Roboto"/>
              </a:defRPr>
            </a:lvl7pPr>
            <a:lvl8pPr indent="-311150" lvl="7" marL="3657600" rtl="0">
              <a:spcBef>
                <a:spcPts val="0"/>
              </a:spcBef>
              <a:spcAft>
                <a:spcPts val="0"/>
              </a:spcAft>
              <a:buClr>
                <a:srgbClr val="4D4D4F"/>
              </a:buClr>
              <a:buSzPts val="1300"/>
              <a:buFont typeface="Roboto"/>
              <a:buChar char="○"/>
              <a:defRPr sz="1300">
                <a:solidFill>
                  <a:srgbClr val="4D4D4F"/>
                </a:solidFill>
                <a:latin typeface="Roboto"/>
                <a:ea typeface="Roboto"/>
                <a:cs typeface="Roboto"/>
                <a:sym typeface="Roboto"/>
              </a:defRPr>
            </a:lvl8pPr>
            <a:lvl9pPr indent="-311150" lvl="8" marL="4114800" rtl="0">
              <a:spcBef>
                <a:spcPts val="0"/>
              </a:spcBef>
              <a:spcAft>
                <a:spcPts val="0"/>
              </a:spcAft>
              <a:buClr>
                <a:srgbClr val="4D4D4F"/>
              </a:buClr>
              <a:buSzPts val="1300"/>
              <a:buFont typeface="Roboto"/>
              <a:buChar char="■"/>
              <a:defRPr sz="1300">
                <a:solidFill>
                  <a:srgbClr val="4D4D4F"/>
                </a:solidFill>
                <a:latin typeface="Roboto"/>
                <a:ea typeface="Roboto"/>
                <a:cs typeface="Roboto"/>
                <a:sym typeface="Roboto"/>
              </a:defRPr>
            </a:lvl9pPr>
          </a:lstStyle>
          <a:p/>
        </p:txBody>
      </p:sp>
      <p:sp>
        <p:nvSpPr>
          <p:cNvPr id="45" name="Google Shape;45;p8"/>
          <p:cNvSpPr txBox="1"/>
          <p:nvPr>
            <p:ph type="title"/>
          </p:nvPr>
        </p:nvSpPr>
        <p:spPr>
          <a:xfrm>
            <a:off x="3814700" y="291775"/>
            <a:ext cx="5723700" cy="332700"/>
          </a:xfrm>
          <a:prstGeom prst="rect">
            <a:avLst/>
          </a:prstGeom>
          <a:noFill/>
          <a:ln>
            <a:noFill/>
          </a:ln>
        </p:spPr>
        <p:txBody>
          <a:bodyPr anchorCtr="0" anchor="ctr" bIns="91425" lIns="91425" spcFirstLastPara="1" rIns="91425" wrap="square" tIns="91425">
            <a:noAutofit/>
          </a:bodyPr>
          <a:lstStyle>
            <a:lvl1pPr lvl="0" rtl="0">
              <a:spcBef>
                <a:spcPts val="0"/>
              </a:spcBef>
              <a:spcAft>
                <a:spcPts val="0"/>
              </a:spcAft>
              <a:buClr>
                <a:srgbClr val="005D84"/>
              </a:buClr>
              <a:buSzPts val="2000"/>
              <a:buFont typeface="Roboto"/>
              <a:buNone/>
              <a:defRPr b="1" sz="2000">
                <a:solidFill>
                  <a:srgbClr val="005D84"/>
                </a:solidFill>
                <a:latin typeface="Roboto"/>
                <a:ea typeface="Roboto"/>
                <a:cs typeface="Roboto"/>
                <a:sym typeface="Roboto"/>
              </a:defRPr>
            </a:lvl1pPr>
            <a:lvl2pPr lvl="1" rtl="0">
              <a:spcBef>
                <a:spcPts val="0"/>
              </a:spcBef>
              <a:spcAft>
                <a:spcPts val="0"/>
              </a:spcAft>
              <a:buClr>
                <a:srgbClr val="005D84"/>
              </a:buClr>
              <a:buSzPts val="1400"/>
              <a:buNone/>
              <a:defRPr>
                <a:solidFill>
                  <a:srgbClr val="005D84"/>
                </a:solidFill>
              </a:defRPr>
            </a:lvl2pPr>
            <a:lvl3pPr lvl="2" rtl="0">
              <a:spcBef>
                <a:spcPts val="0"/>
              </a:spcBef>
              <a:spcAft>
                <a:spcPts val="0"/>
              </a:spcAft>
              <a:buClr>
                <a:srgbClr val="005D84"/>
              </a:buClr>
              <a:buSzPts val="1400"/>
              <a:buNone/>
              <a:defRPr>
                <a:solidFill>
                  <a:srgbClr val="005D84"/>
                </a:solidFill>
              </a:defRPr>
            </a:lvl3pPr>
            <a:lvl4pPr lvl="3" rtl="0">
              <a:spcBef>
                <a:spcPts val="0"/>
              </a:spcBef>
              <a:spcAft>
                <a:spcPts val="0"/>
              </a:spcAft>
              <a:buClr>
                <a:srgbClr val="005D84"/>
              </a:buClr>
              <a:buSzPts val="1400"/>
              <a:buNone/>
              <a:defRPr>
                <a:solidFill>
                  <a:srgbClr val="005D84"/>
                </a:solidFill>
              </a:defRPr>
            </a:lvl4pPr>
            <a:lvl5pPr lvl="4" rtl="0">
              <a:spcBef>
                <a:spcPts val="0"/>
              </a:spcBef>
              <a:spcAft>
                <a:spcPts val="0"/>
              </a:spcAft>
              <a:buClr>
                <a:srgbClr val="005D84"/>
              </a:buClr>
              <a:buSzPts val="1400"/>
              <a:buNone/>
              <a:defRPr>
                <a:solidFill>
                  <a:srgbClr val="005D84"/>
                </a:solidFill>
              </a:defRPr>
            </a:lvl5pPr>
            <a:lvl6pPr lvl="5" rtl="0">
              <a:spcBef>
                <a:spcPts val="0"/>
              </a:spcBef>
              <a:spcAft>
                <a:spcPts val="0"/>
              </a:spcAft>
              <a:buClr>
                <a:srgbClr val="005D84"/>
              </a:buClr>
              <a:buSzPts val="1400"/>
              <a:buNone/>
              <a:defRPr>
                <a:solidFill>
                  <a:srgbClr val="005D84"/>
                </a:solidFill>
              </a:defRPr>
            </a:lvl6pPr>
            <a:lvl7pPr lvl="6" rtl="0">
              <a:spcBef>
                <a:spcPts val="0"/>
              </a:spcBef>
              <a:spcAft>
                <a:spcPts val="0"/>
              </a:spcAft>
              <a:buClr>
                <a:srgbClr val="005D84"/>
              </a:buClr>
              <a:buSzPts val="1400"/>
              <a:buNone/>
              <a:defRPr>
                <a:solidFill>
                  <a:srgbClr val="005D84"/>
                </a:solidFill>
              </a:defRPr>
            </a:lvl7pPr>
            <a:lvl8pPr lvl="7" rtl="0">
              <a:spcBef>
                <a:spcPts val="0"/>
              </a:spcBef>
              <a:spcAft>
                <a:spcPts val="0"/>
              </a:spcAft>
              <a:buClr>
                <a:srgbClr val="005D84"/>
              </a:buClr>
              <a:buSzPts val="1400"/>
              <a:buNone/>
              <a:defRPr>
                <a:solidFill>
                  <a:srgbClr val="005D84"/>
                </a:solidFill>
              </a:defRPr>
            </a:lvl8pPr>
            <a:lvl9pPr lvl="8" rtl="0">
              <a:spcBef>
                <a:spcPts val="0"/>
              </a:spcBef>
              <a:spcAft>
                <a:spcPts val="0"/>
              </a:spcAft>
              <a:buClr>
                <a:srgbClr val="005D84"/>
              </a:buClr>
              <a:buSzPts val="1400"/>
              <a:buNone/>
              <a:defRPr>
                <a:solidFill>
                  <a:srgbClr val="005D84"/>
                </a:solidFill>
              </a:defRPr>
            </a:lvl9pPr>
          </a:lstStyle>
          <a:p/>
        </p:txBody>
      </p:sp>
      <p:sp>
        <p:nvSpPr>
          <p:cNvPr id="46" name="Google Shape;46;p8"/>
          <p:cNvSpPr txBox="1"/>
          <p:nvPr>
            <p:ph idx="2" type="title"/>
          </p:nvPr>
        </p:nvSpPr>
        <p:spPr>
          <a:xfrm>
            <a:off x="3814700" y="624475"/>
            <a:ext cx="5723700" cy="332700"/>
          </a:xfrm>
          <a:prstGeom prst="rect">
            <a:avLst/>
          </a:prstGeom>
          <a:noFill/>
          <a:ln>
            <a:noFill/>
          </a:ln>
        </p:spPr>
        <p:txBody>
          <a:bodyPr anchorCtr="0" anchor="ctr" bIns="91425" lIns="91425" spcFirstLastPara="1" rIns="91425" wrap="square" tIns="91425">
            <a:noAutofit/>
          </a:bodyPr>
          <a:lstStyle>
            <a:lvl1pPr lvl="0" rtl="0">
              <a:spcBef>
                <a:spcPts val="0"/>
              </a:spcBef>
              <a:spcAft>
                <a:spcPts val="0"/>
              </a:spcAft>
              <a:buClr>
                <a:srgbClr val="005D84"/>
              </a:buClr>
              <a:buSzPts val="2000"/>
              <a:buFont typeface="Roboto"/>
              <a:buNone/>
              <a:defRPr sz="2000">
                <a:solidFill>
                  <a:srgbClr val="005D84"/>
                </a:solidFill>
                <a:latin typeface="Roboto"/>
                <a:ea typeface="Roboto"/>
                <a:cs typeface="Roboto"/>
                <a:sym typeface="Roboto"/>
              </a:defRPr>
            </a:lvl1pPr>
            <a:lvl2pPr lvl="1" rtl="0">
              <a:spcBef>
                <a:spcPts val="0"/>
              </a:spcBef>
              <a:spcAft>
                <a:spcPts val="0"/>
              </a:spcAft>
              <a:buClr>
                <a:srgbClr val="005D84"/>
              </a:buClr>
              <a:buSzPts val="1400"/>
              <a:buFont typeface="Roboto"/>
              <a:buNone/>
              <a:defRPr b="1">
                <a:solidFill>
                  <a:srgbClr val="005D84"/>
                </a:solidFill>
                <a:latin typeface="Roboto"/>
                <a:ea typeface="Roboto"/>
                <a:cs typeface="Roboto"/>
                <a:sym typeface="Roboto"/>
              </a:defRPr>
            </a:lvl2pPr>
            <a:lvl3pPr lvl="2" rtl="0">
              <a:spcBef>
                <a:spcPts val="0"/>
              </a:spcBef>
              <a:spcAft>
                <a:spcPts val="0"/>
              </a:spcAft>
              <a:buClr>
                <a:srgbClr val="005D84"/>
              </a:buClr>
              <a:buSzPts val="1400"/>
              <a:buFont typeface="Roboto"/>
              <a:buNone/>
              <a:defRPr b="1">
                <a:solidFill>
                  <a:srgbClr val="005D84"/>
                </a:solidFill>
                <a:latin typeface="Roboto"/>
                <a:ea typeface="Roboto"/>
                <a:cs typeface="Roboto"/>
                <a:sym typeface="Roboto"/>
              </a:defRPr>
            </a:lvl3pPr>
            <a:lvl4pPr lvl="3" rtl="0">
              <a:spcBef>
                <a:spcPts val="0"/>
              </a:spcBef>
              <a:spcAft>
                <a:spcPts val="0"/>
              </a:spcAft>
              <a:buClr>
                <a:srgbClr val="005D84"/>
              </a:buClr>
              <a:buSzPts val="1400"/>
              <a:buFont typeface="Roboto"/>
              <a:buNone/>
              <a:defRPr b="1">
                <a:solidFill>
                  <a:srgbClr val="005D84"/>
                </a:solidFill>
                <a:latin typeface="Roboto"/>
                <a:ea typeface="Roboto"/>
                <a:cs typeface="Roboto"/>
                <a:sym typeface="Roboto"/>
              </a:defRPr>
            </a:lvl4pPr>
            <a:lvl5pPr lvl="4" rtl="0">
              <a:spcBef>
                <a:spcPts val="0"/>
              </a:spcBef>
              <a:spcAft>
                <a:spcPts val="0"/>
              </a:spcAft>
              <a:buClr>
                <a:srgbClr val="005D84"/>
              </a:buClr>
              <a:buSzPts val="1400"/>
              <a:buFont typeface="Roboto"/>
              <a:buNone/>
              <a:defRPr b="1">
                <a:solidFill>
                  <a:srgbClr val="005D84"/>
                </a:solidFill>
                <a:latin typeface="Roboto"/>
                <a:ea typeface="Roboto"/>
                <a:cs typeface="Roboto"/>
                <a:sym typeface="Roboto"/>
              </a:defRPr>
            </a:lvl5pPr>
            <a:lvl6pPr lvl="5" rtl="0">
              <a:spcBef>
                <a:spcPts val="0"/>
              </a:spcBef>
              <a:spcAft>
                <a:spcPts val="0"/>
              </a:spcAft>
              <a:buClr>
                <a:srgbClr val="005D84"/>
              </a:buClr>
              <a:buSzPts val="1400"/>
              <a:buFont typeface="Roboto"/>
              <a:buNone/>
              <a:defRPr b="1">
                <a:solidFill>
                  <a:srgbClr val="005D84"/>
                </a:solidFill>
                <a:latin typeface="Roboto"/>
                <a:ea typeface="Roboto"/>
                <a:cs typeface="Roboto"/>
                <a:sym typeface="Roboto"/>
              </a:defRPr>
            </a:lvl6pPr>
            <a:lvl7pPr lvl="6" rtl="0">
              <a:spcBef>
                <a:spcPts val="0"/>
              </a:spcBef>
              <a:spcAft>
                <a:spcPts val="0"/>
              </a:spcAft>
              <a:buClr>
                <a:srgbClr val="005D84"/>
              </a:buClr>
              <a:buSzPts val="1400"/>
              <a:buFont typeface="Roboto"/>
              <a:buNone/>
              <a:defRPr b="1">
                <a:solidFill>
                  <a:srgbClr val="005D84"/>
                </a:solidFill>
                <a:latin typeface="Roboto"/>
                <a:ea typeface="Roboto"/>
                <a:cs typeface="Roboto"/>
                <a:sym typeface="Roboto"/>
              </a:defRPr>
            </a:lvl7pPr>
            <a:lvl8pPr lvl="7" rtl="0">
              <a:spcBef>
                <a:spcPts val="0"/>
              </a:spcBef>
              <a:spcAft>
                <a:spcPts val="0"/>
              </a:spcAft>
              <a:buClr>
                <a:srgbClr val="005D84"/>
              </a:buClr>
              <a:buSzPts val="1400"/>
              <a:buFont typeface="Roboto"/>
              <a:buNone/>
              <a:defRPr b="1">
                <a:solidFill>
                  <a:srgbClr val="005D84"/>
                </a:solidFill>
                <a:latin typeface="Roboto"/>
                <a:ea typeface="Roboto"/>
                <a:cs typeface="Roboto"/>
                <a:sym typeface="Roboto"/>
              </a:defRPr>
            </a:lvl8pPr>
            <a:lvl9pPr lvl="8" rtl="0">
              <a:spcBef>
                <a:spcPts val="0"/>
              </a:spcBef>
              <a:spcAft>
                <a:spcPts val="0"/>
              </a:spcAft>
              <a:buClr>
                <a:srgbClr val="005D84"/>
              </a:buClr>
              <a:buSzPts val="1400"/>
              <a:buFont typeface="Roboto"/>
              <a:buNone/>
              <a:defRPr b="1">
                <a:solidFill>
                  <a:srgbClr val="005D84"/>
                </a:solidFill>
                <a:latin typeface="Roboto"/>
                <a:ea typeface="Roboto"/>
                <a:cs typeface="Roboto"/>
                <a:sym typeface="Roboto"/>
              </a:defRPr>
            </a:lvl9pPr>
          </a:lstStyle>
          <a:p/>
        </p:txBody>
      </p:sp>
      <p:sp>
        <p:nvSpPr>
          <p:cNvPr id="47" name="Google Shape;47;p8"/>
          <p:cNvSpPr/>
          <p:nvPr>
            <p:ph idx="3" type="pic"/>
          </p:nvPr>
        </p:nvSpPr>
        <p:spPr>
          <a:xfrm>
            <a:off x="0" y="0"/>
            <a:ext cx="3720000" cy="5143500"/>
          </a:xfrm>
          <a:prstGeom prst="rect">
            <a:avLst/>
          </a:prstGeom>
          <a:noFill/>
          <a:ln>
            <a:noFill/>
          </a:ln>
        </p:spPr>
      </p:sp>
      <p:pic>
        <p:nvPicPr>
          <p:cNvPr id="48" name="Google Shape;48;p8"/>
          <p:cNvPicPr preferRelativeResize="0"/>
          <p:nvPr/>
        </p:nvPicPr>
        <p:blipFill>
          <a:blip r:embed="rId2">
            <a:alphaModFix/>
          </a:blip>
          <a:stretch>
            <a:fillRect/>
          </a:stretch>
        </p:blipFill>
        <p:spPr>
          <a:xfrm>
            <a:off x="7677571" y="4479625"/>
            <a:ext cx="1117854" cy="433300"/>
          </a:xfrm>
          <a:prstGeom prst="rect">
            <a:avLst/>
          </a:prstGeom>
          <a:noFill/>
          <a:ln>
            <a:noFill/>
          </a:ln>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Welsh language" type="secHead">
  <p:cSld name="SECTION_HEADER">
    <p:spTree>
      <p:nvGrpSpPr>
        <p:cNvPr id="49" name="Shape 49"/>
        <p:cNvGrpSpPr/>
        <p:nvPr/>
      </p:nvGrpSpPr>
      <p:grpSpPr>
        <a:xfrm>
          <a:off x="0" y="0"/>
          <a:ext cx="0" cy="0"/>
          <a:chOff x="0" y="0"/>
          <a:chExt cx="0" cy="0"/>
        </a:xfrm>
      </p:grpSpPr>
      <p:pic>
        <p:nvPicPr>
          <p:cNvPr id="50" name="Google Shape;50;p9"/>
          <p:cNvPicPr preferRelativeResize="0"/>
          <p:nvPr/>
        </p:nvPicPr>
        <p:blipFill rotWithShape="1">
          <a:blip r:embed="rId2">
            <a:alphaModFix/>
          </a:blip>
          <a:srcRect b="-1520" l="0" r="11480" t="12059"/>
          <a:stretch/>
        </p:blipFill>
        <p:spPr>
          <a:xfrm>
            <a:off x="6783600" y="0"/>
            <a:ext cx="2360399" cy="4494449"/>
          </a:xfrm>
          <a:prstGeom prst="rect">
            <a:avLst/>
          </a:prstGeom>
          <a:noFill/>
          <a:ln>
            <a:noFill/>
          </a:ln>
        </p:spPr>
      </p:pic>
      <p:pic>
        <p:nvPicPr>
          <p:cNvPr id="51" name="Google Shape;51;p9"/>
          <p:cNvPicPr preferRelativeResize="0"/>
          <p:nvPr/>
        </p:nvPicPr>
        <p:blipFill>
          <a:blip r:embed="rId3">
            <a:alphaModFix/>
          </a:blip>
          <a:stretch>
            <a:fillRect/>
          </a:stretch>
        </p:blipFill>
        <p:spPr>
          <a:xfrm>
            <a:off x="7677571" y="4479625"/>
            <a:ext cx="1117854" cy="433300"/>
          </a:xfrm>
          <a:prstGeom prst="rect">
            <a:avLst/>
          </a:prstGeom>
          <a:noFill/>
          <a:ln>
            <a:noFill/>
          </a:ln>
        </p:spPr>
      </p:pic>
      <p:sp>
        <p:nvSpPr>
          <p:cNvPr id="52" name="Google Shape;52;p9"/>
          <p:cNvSpPr txBox="1"/>
          <p:nvPr>
            <p:ph type="title"/>
          </p:nvPr>
        </p:nvSpPr>
        <p:spPr>
          <a:xfrm>
            <a:off x="273325" y="291775"/>
            <a:ext cx="5723700" cy="332700"/>
          </a:xfrm>
          <a:prstGeom prst="rect">
            <a:avLst/>
          </a:prstGeom>
          <a:noFill/>
          <a:ln>
            <a:noFill/>
          </a:ln>
        </p:spPr>
        <p:txBody>
          <a:bodyPr anchorCtr="0" anchor="ctr" bIns="91425" lIns="91425" spcFirstLastPara="1" rIns="91425" wrap="square" tIns="91425">
            <a:noAutofit/>
          </a:bodyPr>
          <a:lstStyle>
            <a:lvl1pPr lvl="0" rtl="0">
              <a:spcBef>
                <a:spcPts val="0"/>
              </a:spcBef>
              <a:spcAft>
                <a:spcPts val="0"/>
              </a:spcAft>
              <a:buClr>
                <a:srgbClr val="005D84"/>
              </a:buClr>
              <a:buSzPts val="2000"/>
              <a:buFont typeface="Roboto"/>
              <a:buNone/>
              <a:defRPr b="1" sz="2000">
                <a:solidFill>
                  <a:srgbClr val="005D84"/>
                </a:solidFill>
                <a:latin typeface="Roboto"/>
                <a:ea typeface="Roboto"/>
                <a:cs typeface="Roboto"/>
                <a:sym typeface="Roboto"/>
              </a:defRPr>
            </a:lvl1pPr>
            <a:lvl2pPr lvl="1" rtl="0">
              <a:spcBef>
                <a:spcPts val="0"/>
              </a:spcBef>
              <a:spcAft>
                <a:spcPts val="0"/>
              </a:spcAft>
              <a:buClr>
                <a:srgbClr val="005D84"/>
              </a:buClr>
              <a:buSzPts val="1400"/>
              <a:buNone/>
              <a:defRPr>
                <a:solidFill>
                  <a:srgbClr val="005D84"/>
                </a:solidFill>
              </a:defRPr>
            </a:lvl2pPr>
            <a:lvl3pPr lvl="2" rtl="0">
              <a:spcBef>
                <a:spcPts val="0"/>
              </a:spcBef>
              <a:spcAft>
                <a:spcPts val="0"/>
              </a:spcAft>
              <a:buClr>
                <a:srgbClr val="005D84"/>
              </a:buClr>
              <a:buSzPts val="1400"/>
              <a:buNone/>
              <a:defRPr>
                <a:solidFill>
                  <a:srgbClr val="005D84"/>
                </a:solidFill>
              </a:defRPr>
            </a:lvl3pPr>
            <a:lvl4pPr lvl="3" rtl="0">
              <a:spcBef>
                <a:spcPts val="0"/>
              </a:spcBef>
              <a:spcAft>
                <a:spcPts val="0"/>
              </a:spcAft>
              <a:buClr>
                <a:srgbClr val="005D84"/>
              </a:buClr>
              <a:buSzPts val="1400"/>
              <a:buNone/>
              <a:defRPr>
                <a:solidFill>
                  <a:srgbClr val="005D84"/>
                </a:solidFill>
              </a:defRPr>
            </a:lvl4pPr>
            <a:lvl5pPr lvl="4" rtl="0">
              <a:spcBef>
                <a:spcPts val="0"/>
              </a:spcBef>
              <a:spcAft>
                <a:spcPts val="0"/>
              </a:spcAft>
              <a:buClr>
                <a:srgbClr val="005D84"/>
              </a:buClr>
              <a:buSzPts val="1400"/>
              <a:buNone/>
              <a:defRPr>
                <a:solidFill>
                  <a:srgbClr val="005D84"/>
                </a:solidFill>
              </a:defRPr>
            </a:lvl5pPr>
            <a:lvl6pPr lvl="5" rtl="0">
              <a:spcBef>
                <a:spcPts val="0"/>
              </a:spcBef>
              <a:spcAft>
                <a:spcPts val="0"/>
              </a:spcAft>
              <a:buClr>
                <a:srgbClr val="005D84"/>
              </a:buClr>
              <a:buSzPts val="1400"/>
              <a:buNone/>
              <a:defRPr>
                <a:solidFill>
                  <a:srgbClr val="005D84"/>
                </a:solidFill>
              </a:defRPr>
            </a:lvl6pPr>
            <a:lvl7pPr lvl="6" rtl="0">
              <a:spcBef>
                <a:spcPts val="0"/>
              </a:spcBef>
              <a:spcAft>
                <a:spcPts val="0"/>
              </a:spcAft>
              <a:buClr>
                <a:srgbClr val="005D84"/>
              </a:buClr>
              <a:buSzPts val="1400"/>
              <a:buNone/>
              <a:defRPr>
                <a:solidFill>
                  <a:srgbClr val="005D84"/>
                </a:solidFill>
              </a:defRPr>
            </a:lvl7pPr>
            <a:lvl8pPr lvl="7" rtl="0">
              <a:spcBef>
                <a:spcPts val="0"/>
              </a:spcBef>
              <a:spcAft>
                <a:spcPts val="0"/>
              </a:spcAft>
              <a:buClr>
                <a:srgbClr val="005D84"/>
              </a:buClr>
              <a:buSzPts val="1400"/>
              <a:buNone/>
              <a:defRPr>
                <a:solidFill>
                  <a:srgbClr val="005D84"/>
                </a:solidFill>
              </a:defRPr>
            </a:lvl8pPr>
            <a:lvl9pPr lvl="8" rtl="0">
              <a:spcBef>
                <a:spcPts val="0"/>
              </a:spcBef>
              <a:spcAft>
                <a:spcPts val="0"/>
              </a:spcAft>
              <a:buClr>
                <a:srgbClr val="005D84"/>
              </a:buClr>
              <a:buSzPts val="1400"/>
              <a:buNone/>
              <a:defRPr>
                <a:solidFill>
                  <a:srgbClr val="005D84"/>
                </a:solidFill>
              </a:defRPr>
            </a:lvl9pPr>
          </a:lstStyle>
          <a:p/>
        </p:txBody>
      </p:sp>
      <p:sp>
        <p:nvSpPr>
          <p:cNvPr id="53" name="Google Shape;53;p9"/>
          <p:cNvSpPr txBox="1"/>
          <p:nvPr>
            <p:ph idx="2" type="title"/>
          </p:nvPr>
        </p:nvSpPr>
        <p:spPr>
          <a:xfrm>
            <a:off x="273325" y="624475"/>
            <a:ext cx="5723700" cy="332700"/>
          </a:xfrm>
          <a:prstGeom prst="rect">
            <a:avLst/>
          </a:prstGeom>
          <a:noFill/>
          <a:ln>
            <a:noFill/>
          </a:ln>
        </p:spPr>
        <p:txBody>
          <a:bodyPr anchorCtr="0" anchor="ctr" bIns="91425" lIns="91425" spcFirstLastPara="1" rIns="91425" wrap="square" tIns="91425">
            <a:noAutofit/>
          </a:bodyPr>
          <a:lstStyle>
            <a:lvl1pPr lvl="0" rtl="0">
              <a:spcBef>
                <a:spcPts val="0"/>
              </a:spcBef>
              <a:spcAft>
                <a:spcPts val="0"/>
              </a:spcAft>
              <a:buClr>
                <a:srgbClr val="005D84"/>
              </a:buClr>
              <a:buSzPts val="2000"/>
              <a:buFont typeface="Roboto"/>
              <a:buNone/>
              <a:defRPr sz="2000">
                <a:solidFill>
                  <a:srgbClr val="005D84"/>
                </a:solidFill>
                <a:latin typeface="Roboto"/>
                <a:ea typeface="Roboto"/>
                <a:cs typeface="Roboto"/>
                <a:sym typeface="Roboto"/>
              </a:defRPr>
            </a:lvl1pPr>
            <a:lvl2pPr lvl="1" rtl="0">
              <a:spcBef>
                <a:spcPts val="0"/>
              </a:spcBef>
              <a:spcAft>
                <a:spcPts val="0"/>
              </a:spcAft>
              <a:buClr>
                <a:srgbClr val="005D84"/>
              </a:buClr>
              <a:buSzPts val="1400"/>
              <a:buFont typeface="Roboto"/>
              <a:buNone/>
              <a:defRPr b="1">
                <a:solidFill>
                  <a:srgbClr val="005D84"/>
                </a:solidFill>
                <a:latin typeface="Roboto"/>
                <a:ea typeface="Roboto"/>
                <a:cs typeface="Roboto"/>
                <a:sym typeface="Roboto"/>
              </a:defRPr>
            </a:lvl2pPr>
            <a:lvl3pPr lvl="2" rtl="0">
              <a:spcBef>
                <a:spcPts val="0"/>
              </a:spcBef>
              <a:spcAft>
                <a:spcPts val="0"/>
              </a:spcAft>
              <a:buClr>
                <a:srgbClr val="005D84"/>
              </a:buClr>
              <a:buSzPts val="1400"/>
              <a:buFont typeface="Roboto"/>
              <a:buNone/>
              <a:defRPr b="1">
                <a:solidFill>
                  <a:srgbClr val="005D84"/>
                </a:solidFill>
                <a:latin typeface="Roboto"/>
                <a:ea typeface="Roboto"/>
                <a:cs typeface="Roboto"/>
                <a:sym typeface="Roboto"/>
              </a:defRPr>
            </a:lvl3pPr>
            <a:lvl4pPr lvl="3" rtl="0">
              <a:spcBef>
                <a:spcPts val="0"/>
              </a:spcBef>
              <a:spcAft>
                <a:spcPts val="0"/>
              </a:spcAft>
              <a:buClr>
                <a:srgbClr val="005D84"/>
              </a:buClr>
              <a:buSzPts val="1400"/>
              <a:buFont typeface="Roboto"/>
              <a:buNone/>
              <a:defRPr b="1">
                <a:solidFill>
                  <a:srgbClr val="005D84"/>
                </a:solidFill>
                <a:latin typeface="Roboto"/>
                <a:ea typeface="Roboto"/>
                <a:cs typeface="Roboto"/>
                <a:sym typeface="Roboto"/>
              </a:defRPr>
            </a:lvl4pPr>
            <a:lvl5pPr lvl="4" rtl="0">
              <a:spcBef>
                <a:spcPts val="0"/>
              </a:spcBef>
              <a:spcAft>
                <a:spcPts val="0"/>
              </a:spcAft>
              <a:buClr>
                <a:srgbClr val="005D84"/>
              </a:buClr>
              <a:buSzPts val="1400"/>
              <a:buFont typeface="Roboto"/>
              <a:buNone/>
              <a:defRPr b="1">
                <a:solidFill>
                  <a:srgbClr val="005D84"/>
                </a:solidFill>
                <a:latin typeface="Roboto"/>
                <a:ea typeface="Roboto"/>
                <a:cs typeface="Roboto"/>
                <a:sym typeface="Roboto"/>
              </a:defRPr>
            </a:lvl5pPr>
            <a:lvl6pPr lvl="5" rtl="0">
              <a:spcBef>
                <a:spcPts val="0"/>
              </a:spcBef>
              <a:spcAft>
                <a:spcPts val="0"/>
              </a:spcAft>
              <a:buClr>
                <a:srgbClr val="005D84"/>
              </a:buClr>
              <a:buSzPts val="1400"/>
              <a:buFont typeface="Roboto"/>
              <a:buNone/>
              <a:defRPr b="1">
                <a:solidFill>
                  <a:srgbClr val="005D84"/>
                </a:solidFill>
                <a:latin typeface="Roboto"/>
                <a:ea typeface="Roboto"/>
                <a:cs typeface="Roboto"/>
                <a:sym typeface="Roboto"/>
              </a:defRPr>
            </a:lvl6pPr>
            <a:lvl7pPr lvl="6" rtl="0">
              <a:spcBef>
                <a:spcPts val="0"/>
              </a:spcBef>
              <a:spcAft>
                <a:spcPts val="0"/>
              </a:spcAft>
              <a:buClr>
                <a:srgbClr val="005D84"/>
              </a:buClr>
              <a:buSzPts val="1400"/>
              <a:buFont typeface="Roboto"/>
              <a:buNone/>
              <a:defRPr b="1">
                <a:solidFill>
                  <a:srgbClr val="005D84"/>
                </a:solidFill>
                <a:latin typeface="Roboto"/>
                <a:ea typeface="Roboto"/>
                <a:cs typeface="Roboto"/>
                <a:sym typeface="Roboto"/>
              </a:defRPr>
            </a:lvl7pPr>
            <a:lvl8pPr lvl="7" rtl="0">
              <a:spcBef>
                <a:spcPts val="0"/>
              </a:spcBef>
              <a:spcAft>
                <a:spcPts val="0"/>
              </a:spcAft>
              <a:buClr>
                <a:srgbClr val="005D84"/>
              </a:buClr>
              <a:buSzPts val="1400"/>
              <a:buFont typeface="Roboto"/>
              <a:buNone/>
              <a:defRPr b="1">
                <a:solidFill>
                  <a:srgbClr val="005D84"/>
                </a:solidFill>
                <a:latin typeface="Roboto"/>
                <a:ea typeface="Roboto"/>
                <a:cs typeface="Roboto"/>
                <a:sym typeface="Roboto"/>
              </a:defRPr>
            </a:lvl8pPr>
            <a:lvl9pPr lvl="8" rtl="0">
              <a:spcBef>
                <a:spcPts val="0"/>
              </a:spcBef>
              <a:spcAft>
                <a:spcPts val="0"/>
              </a:spcAft>
              <a:buClr>
                <a:srgbClr val="005D84"/>
              </a:buClr>
              <a:buSzPts val="1400"/>
              <a:buFont typeface="Roboto"/>
              <a:buNone/>
              <a:defRPr b="1">
                <a:solidFill>
                  <a:srgbClr val="005D84"/>
                </a:solidFill>
                <a:latin typeface="Roboto"/>
                <a:ea typeface="Roboto"/>
                <a:cs typeface="Roboto"/>
                <a:sym typeface="Roboto"/>
              </a:defRPr>
            </a:lvl9pPr>
          </a:lstStyle>
          <a:p/>
        </p:txBody>
      </p:sp>
      <p:sp>
        <p:nvSpPr>
          <p:cNvPr id="54" name="Google Shape;54;p9"/>
          <p:cNvSpPr txBox="1"/>
          <p:nvPr>
            <p:ph idx="1" type="body"/>
          </p:nvPr>
        </p:nvSpPr>
        <p:spPr>
          <a:xfrm>
            <a:off x="273325" y="1266200"/>
            <a:ext cx="6045000" cy="3646800"/>
          </a:xfrm>
          <a:prstGeom prst="rect">
            <a:avLst/>
          </a:prstGeom>
          <a:noFill/>
          <a:ln>
            <a:noFill/>
          </a:ln>
        </p:spPr>
        <p:txBody>
          <a:bodyPr anchorCtr="0" anchor="t" bIns="91425" lIns="91425" spcFirstLastPara="1" rIns="91425" wrap="square" tIns="91425">
            <a:noAutofit/>
          </a:bodyPr>
          <a:lstStyle>
            <a:lvl1pPr indent="-311150" lvl="0" marL="457200">
              <a:spcBef>
                <a:spcPts val="0"/>
              </a:spcBef>
              <a:spcAft>
                <a:spcPts val="0"/>
              </a:spcAft>
              <a:buClr>
                <a:srgbClr val="4D4D4F"/>
              </a:buClr>
              <a:buSzPts val="1300"/>
              <a:buFont typeface="Roboto"/>
              <a:buChar char="●"/>
              <a:defRPr sz="1300">
                <a:solidFill>
                  <a:srgbClr val="4D4D4F"/>
                </a:solidFill>
                <a:latin typeface="Roboto"/>
                <a:ea typeface="Roboto"/>
                <a:cs typeface="Roboto"/>
                <a:sym typeface="Roboto"/>
              </a:defRPr>
            </a:lvl1pPr>
            <a:lvl2pPr indent="-311150" lvl="1" marL="914400">
              <a:spcBef>
                <a:spcPts val="0"/>
              </a:spcBef>
              <a:spcAft>
                <a:spcPts val="0"/>
              </a:spcAft>
              <a:buClr>
                <a:srgbClr val="4D4D4F"/>
              </a:buClr>
              <a:buSzPts val="1300"/>
              <a:buFont typeface="Roboto"/>
              <a:buChar char="○"/>
              <a:defRPr sz="1300">
                <a:solidFill>
                  <a:srgbClr val="4D4D4F"/>
                </a:solidFill>
                <a:latin typeface="Roboto"/>
                <a:ea typeface="Roboto"/>
                <a:cs typeface="Roboto"/>
                <a:sym typeface="Roboto"/>
              </a:defRPr>
            </a:lvl2pPr>
            <a:lvl3pPr indent="-311150" lvl="2" marL="1371600">
              <a:spcBef>
                <a:spcPts val="0"/>
              </a:spcBef>
              <a:spcAft>
                <a:spcPts val="0"/>
              </a:spcAft>
              <a:buClr>
                <a:srgbClr val="4D4D4F"/>
              </a:buClr>
              <a:buSzPts val="1300"/>
              <a:buFont typeface="Roboto"/>
              <a:buChar char="■"/>
              <a:defRPr sz="1300">
                <a:solidFill>
                  <a:srgbClr val="4D4D4F"/>
                </a:solidFill>
                <a:latin typeface="Roboto"/>
                <a:ea typeface="Roboto"/>
                <a:cs typeface="Roboto"/>
                <a:sym typeface="Roboto"/>
              </a:defRPr>
            </a:lvl3pPr>
            <a:lvl4pPr indent="-311150" lvl="3" marL="1828800">
              <a:spcBef>
                <a:spcPts val="0"/>
              </a:spcBef>
              <a:spcAft>
                <a:spcPts val="0"/>
              </a:spcAft>
              <a:buClr>
                <a:srgbClr val="4D4D4F"/>
              </a:buClr>
              <a:buSzPts val="1300"/>
              <a:buFont typeface="Roboto"/>
              <a:buChar char="●"/>
              <a:defRPr sz="1300">
                <a:solidFill>
                  <a:srgbClr val="4D4D4F"/>
                </a:solidFill>
                <a:latin typeface="Roboto"/>
                <a:ea typeface="Roboto"/>
                <a:cs typeface="Roboto"/>
                <a:sym typeface="Roboto"/>
              </a:defRPr>
            </a:lvl4pPr>
            <a:lvl5pPr indent="-311150" lvl="4" marL="2286000">
              <a:spcBef>
                <a:spcPts val="0"/>
              </a:spcBef>
              <a:spcAft>
                <a:spcPts val="0"/>
              </a:spcAft>
              <a:buClr>
                <a:srgbClr val="4D4D4F"/>
              </a:buClr>
              <a:buSzPts val="1300"/>
              <a:buFont typeface="Roboto"/>
              <a:buChar char="○"/>
              <a:defRPr sz="1300">
                <a:solidFill>
                  <a:srgbClr val="4D4D4F"/>
                </a:solidFill>
                <a:latin typeface="Roboto"/>
                <a:ea typeface="Roboto"/>
                <a:cs typeface="Roboto"/>
                <a:sym typeface="Roboto"/>
              </a:defRPr>
            </a:lvl5pPr>
            <a:lvl6pPr indent="-311150" lvl="5" marL="2743200">
              <a:spcBef>
                <a:spcPts val="0"/>
              </a:spcBef>
              <a:spcAft>
                <a:spcPts val="0"/>
              </a:spcAft>
              <a:buClr>
                <a:srgbClr val="4D4D4F"/>
              </a:buClr>
              <a:buSzPts val="1300"/>
              <a:buFont typeface="Roboto"/>
              <a:buChar char="■"/>
              <a:defRPr sz="1300">
                <a:solidFill>
                  <a:srgbClr val="4D4D4F"/>
                </a:solidFill>
                <a:latin typeface="Roboto"/>
                <a:ea typeface="Roboto"/>
                <a:cs typeface="Roboto"/>
                <a:sym typeface="Roboto"/>
              </a:defRPr>
            </a:lvl6pPr>
            <a:lvl7pPr indent="-311150" lvl="6" marL="3200400">
              <a:spcBef>
                <a:spcPts val="0"/>
              </a:spcBef>
              <a:spcAft>
                <a:spcPts val="0"/>
              </a:spcAft>
              <a:buClr>
                <a:srgbClr val="4D4D4F"/>
              </a:buClr>
              <a:buSzPts val="1300"/>
              <a:buFont typeface="Roboto"/>
              <a:buChar char="●"/>
              <a:defRPr sz="1300">
                <a:solidFill>
                  <a:srgbClr val="4D4D4F"/>
                </a:solidFill>
                <a:latin typeface="Roboto"/>
                <a:ea typeface="Roboto"/>
                <a:cs typeface="Roboto"/>
                <a:sym typeface="Roboto"/>
              </a:defRPr>
            </a:lvl7pPr>
            <a:lvl8pPr indent="-311150" lvl="7" marL="3657600">
              <a:spcBef>
                <a:spcPts val="0"/>
              </a:spcBef>
              <a:spcAft>
                <a:spcPts val="0"/>
              </a:spcAft>
              <a:buClr>
                <a:srgbClr val="4D4D4F"/>
              </a:buClr>
              <a:buSzPts val="1300"/>
              <a:buFont typeface="Roboto"/>
              <a:buChar char="○"/>
              <a:defRPr sz="1300">
                <a:solidFill>
                  <a:srgbClr val="4D4D4F"/>
                </a:solidFill>
                <a:latin typeface="Roboto"/>
                <a:ea typeface="Roboto"/>
                <a:cs typeface="Roboto"/>
                <a:sym typeface="Roboto"/>
              </a:defRPr>
            </a:lvl8pPr>
            <a:lvl9pPr indent="-311150" lvl="8" marL="4114800">
              <a:spcBef>
                <a:spcPts val="0"/>
              </a:spcBef>
              <a:spcAft>
                <a:spcPts val="0"/>
              </a:spcAft>
              <a:buClr>
                <a:srgbClr val="4D4D4F"/>
              </a:buClr>
              <a:buSzPts val="1300"/>
              <a:buFont typeface="Roboto"/>
              <a:buChar char="■"/>
              <a:defRPr sz="1300">
                <a:solidFill>
                  <a:srgbClr val="4D4D4F"/>
                </a:solidFill>
                <a:latin typeface="Roboto"/>
                <a:ea typeface="Roboto"/>
                <a:cs typeface="Roboto"/>
                <a:sym typeface="Roboto"/>
              </a:defRPr>
            </a:lvl9pPr>
          </a:lstStyle>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Achievements" type="twoObj">
  <p:cSld name="TWO_OBJECTS">
    <p:spTree>
      <p:nvGrpSpPr>
        <p:cNvPr id="55" name="Shape 55"/>
        <p:cNvGrpSpPr/>
        <p:nvPr/>
      </p:nvGrpSpPr>
      <p:grpSpPr>
        <a:xfrm>
          <a:off x="0" y="0"/>
          <a:ext cx="0" cy="0"/>
          <a:chOff x="0" y="0"/>
          <a:chExt cx="0" cy="0"/>
        </a:xfrm>
      </p:grpSpPr>
      <p:pic>
        <p:nvPicPr>
          <p:cNvPr id="56" name="Google Shape;56;p10"/>
          <p:cNvPicPr preferRelativeResize="0"/>
          <p:nvPr/>
        </p:nvPicPr>
        <p:blipFill>
          <a:blip r:embed="rId2">
            <a:alphaModFix/>
          </a:blip>
          <a:stretch>
            <a:fillRect/>
          </a:stretch>
        </p:blipFill>
        <p:spPr>
          <a:xfrm>
            <a:off x="7677571" y="4479625"/>
            <a:ext cx="1117854" cy="433300"/>
          </a:xfrm>
          <a:prstGeom prst="rect">
            <a:avLst/>
          </a:prstGeom>
          <a:noFill/>
          <a:ln>
            <a:noFill/>
          </a:ln>
        </p:spPr>
      </p:pic>
      <p:sp>
        <p:nvSpPr>
          <p:cNvPr id="57" name="Google Shape;57;p10"/>
          <p:cNvSpPr txBox="1"/>
          <p:nvPr/>
        </p:nvSpPr>
        <p:spPr>
          <a:xfrm>
            <a:off x="284650" y="233625"/>
            <a:ext cx="3000000" cy="800400"/>
          </a:xfrm>
          <a:prstGeom prst="rect">
            <a:avLst/>
          </a:prstGeom>
          <a:noFill/>
          <a:ln>
            <a:noFill/>
          </a:ln>
        </p:spPr>
        <p:txBody>
          <a:bodyPr anchorCtr="0" anchor="ctr" bIns="91425" lIns="91425" spcFirstLastPara="1" rIns="91425" wrap="square" tIns="91425">
            <a:spAutoFit/>
          </a:bodyPr>
          <a:lstStyle/>
          <a:p>
            <a:pPr indent="0" lvl="0" marL="0" rtl="0" algn="l">
              <a:spcBef>
                <a:spcPts val="0"/>
              </a:spcBef>
              <a:spcAft>
                <a:spcPts val="0"/>
              </a:spcAft>
              <a:buNone/>
            </a:pPr>
            <a:r>
              <a:rPr b="1" lang="en-GB" sz="2000">
                <a:solidFill>
                  <a:schemeClr val="accent3"/>
                </a:solidFill>
                <a:latin typeface="Roboto"/>
                <a:ea typeface="Roboto"/>
                <a:cs typeface="Roboto"/>
                <a:sym typeface="Roboto"/>
              </a:rPr>
              <a:t>Llwyddiannau</a:t>
            </a:r>
            <a:endParaRPr b="1" sz="2000">
              <a:solidFill>
                <a:schemeClr val="accent3"/>
              </a:solidFill>
              <a:latin typeface="Roboto"/>
              <a:ea typeface="Roboto"/>
              <a:cs typeface="Roboto"/>
              <a:sym typeface="Roboto"/>
            </a:endParaRPr>
          </a:p>
          <a:p>
            <a:pPr indent="0" lvl="0" marL="0" rtl="0" algn="l">
              <a:spcBef>
                <a:spcPts val="0"/>
              </a:spcBef>
              <a:spcAft>
                <a:spcPts val="0"/>
              </a:spcAft>
              <a:buNone/>
            </a:pPr>
            <a:r>
              <a:rPr lang="en-GB" sz="2000">
                <a:solidFill>
                  <a:schemeClr val="accent3"/>
                </a:solidFill>
                <a:latin typeface="Roboto"/>
                <a:ea typeface="Roboto"/>
                <a:cs typeface="Roboto"/>
                <a:sym typeface="Roboto"/>
              </a:rPr>
              <a:t>Achievement</a:t>
            </a:r>
            <a:endParaRPr/>
          </a:p>
        </p:txBody>
      </p:sp>
      <p:pic>
        <p:nvPicPr>
          <p:cNvPr id="58" name="Google Shape;58;p10"/>
          <p:cNvPicPr preferRelativeResize="0"/>
          <p:nvPr/>
        </p:nvPicPr>
        <p:blipFill>
          <a:blip r:embed="rId3">
            <a:alphaModFix/>
          </a:blip>
          <a:stretch>
            <a:fillRect/>
          </a:stretch>
        </p:blipFill>
        <p:spPr>
          <a:xfrm>
            <a:off x="7392763" y="1566626"/>
            <a:ext cx="1267124" cy="1051731"/>
          </a:xfrm>
          <a:prstGeom prst="rect">
            <a:avLst/>
          </a:prstGeom>
          <a:noFill/>
          <a:ln>
            <a:noFill/>
          </a:ln>
        </p:spPr>
      </p:pic>
      <p:pic>
        <p:nvPicPr>
          <p:cNvPr id="59" name="Google Shape;59;p10"/>
          <p:cNvPicPr preferRelativeResize="0"/>
          <p:nvPr/>
        </p:nvPicPr>
        <p:blipFill>
          <a:blip r:embed="rId4">
            <a:alphaModFix/>
          </a:blip>
          <a:stretch>
            <a:fillRect/>
          </a:stretch>
        </p:blipFill>
        <p:spPr>
          <a:xfrm>
            <a:off x="4013063" y="2861812"/>
            <a:ext cx="1117850" cy="1117850"/>
          </a:xfrm>
          <a:prstGeom prst="rect">
            <a:avLst/>
          </a:prstGeom>
          <a:noFill/>
          <a:ln>
            <a:noFill/>
          </a:ln>
        </p:spPr>
      </p:pic>
      <p:pic>
        <p:nvPicPr>
          <p:cNvPr id="60" name="Google Shape;60;p10"/>
          <p:cNvPicPr preferRelativeResize="0"/>
          <p:nvPr/>
        </p:nvPicPr>
        <p:blipFill>
          <a:blip r:embed="rId5">
            <a:alphaModFix/>
          </a:blip>
          <a:stretch>
            <a:fillRect/>
          </a:stretch>
        </p:blipFill>
        <p:spPr>
          <a:xfrm>
            <a:off x="5620787" y="2861813"/>
            <a:ext cx="1117850" cy="1117850"/>
          </a:xfrm>
          <a:prstGeom prst="rect">
            <a:avLst/>
          </a:prstGeom>
          <a:noFill/>
          <a:ln>
            <a:noFill/>
          </a:ln>
        </p:spPr>
      </p:pic>
      <p:pic>
        <p:nvPicPr>
          <p:cNvPr id="61" name="Google Shape;61;p10"/>
          <p:cNvPicPr preferRelativeResize="0"/>
          <p:nvPr/>
        </p:nvPicPr>
        <p:blipFill>
          <a:blip r:embed="rId6">
            <a:alphaModFix/>
          </a:blip>
          <a:stretch>
            <a:fillRect/>
          </a:stretch>
        </p:blipFill>
        <p:spPr>
          <a:xfrm>
            <a:off x="2405375" y="2861813"/>
            <a:ext cx="1117824" cy="1117824"/>
          </a:xfrm>
          <a:prstGeom prst="rect">
            <a:avLst/>
          </a:prstGeom>
          <a:noFill/>
          <a:ln>
            <a:noFill/>
          </a:ln>
        </p:spPr>
      </p:pic>
      <p:pic>
        <p:nvPicPr>
          <p:cNvPr id="62" name="Google Shape;62;p10"/>
          <p:cNvPicPr preferRelativeResize="0"/>
          <p:nvPr/>
        </p:nvPicPr>
        <p:blipFill>
          <a:blip r:embed="rId7">
            <a:alphaModFix/>
          </a:blip>
          <a:stretch>
            <a:fillRect/>
          </a:stretch>
        </p:blipFill>
        <p:spPr>
          <a:xfrm>
            <a:off x="5742382" y="1743728"/>
            <a:ext cx="1333900" cy="697526"/>
          </a:xfrm>
          <a:prstGeom prst="rect">
            <a:avLst/>
          </a:prstGeom>
          <a:noFill/>
          <a:ln>
            <a:noFill/>
          </a:ln>
        </p:spPr>
      </p:pic>
      <p:pic>
        <p:nvPicPr>
          <p:cNvPr id="63" name="Google Shape;63;p10"/>
          <p:cNvPicPr preferRelativeResize="0"/>
          <p:nvPr/>
        </p:nvPicPr>
        <p:blipFill>
          <a:blip r:embed="rId8">
            <a:alphaModFix/>
          </a:blip>
          <a:stretch>
            <a:fillRect/>
          </a:stretch>
        </p:blipFill>
        <p:spPr>
          <a:xfrm>
            <a:off x="629325" y="1508552"/>
            <a:ext cx="895875" cy="1167877"/>
          </a:xfrm>
          <a:prstGeom prst="rect">
            <a:avLst/>
          </a:prstGeom>
          <a:noFill/>
          <a:ln>
            <a:noFill/>
          </a:ln>
        </p:spPr>
      </p:pic>
      <p:pic>
        <p:nvPicPr>
          <p:cNvPr id="64" name="Google Shape;64;p10"/>
          <p:cNvPicPr preferRelativeResize="0"/>
          <p:nvPr/>
        </p:nvPicPr>
        <p:blipFill>
          <a:blip r:embed="rId9">
            <a:alphaModFix/>
          </a:blip>
          <a:stretch>
            <a:fillRect/>
          </a:stretch>
        </p:blipFill>
        <p:spPr>
          <a:xfrm>
            <a:off x="3313037" y="1603304"/>
            <a:ext cx="2112849" cy="978374"/>
          </a:xfrm>
          <a:prstGeom prst="rect">
            <a:avLst/>
          </a:prstGeom>
          <a:noFill/>
          <a:ln>
            <a:noFill/>
          </a:ln>
        </p:spPr>
      </p:pic>
      <p:pic>
        <p:nvPicPr>
          <p:cNvPr id="65" name="Google Shape;65;p10"/>
          <p:cNvPicPr preferRelativeResize="0"/>
          <p:nvPr/>
        </p:nvPicPr>
        <p:blipFill rotWithShape="1">
          <a:blip r:embed="rId10">
            <a:alphaModFix/>
          </a:blip>
          <a:srcRect b="0" l="0" r="0" t="0"/>
          <a:stretch/>
        </p:blipFill>
        <p:spPr>
          <a:xfrm>
            <a:off x="2136525" y="1508554"/>
            <a:ext cx="654700" cy="1167875"/>
          </a:xfrm>
          <a:prstGeom prst="rect">
            <a:avLst/>
          </a:prstGeom>
          <a:noFill/>
          <a:ln>
            <a:noFill/>
          </a:ln>
        </p:spPr>
      </p:pic>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tats and figures" type="twoTxTwoObj">
  <p:cSld name="TWO_OBJECTS_WITH_TEXT">
    <p:spTree>
      <p:nvGrpSpPr>
        <p:cNvPr id="66" name="Shape 66"/>
        <p:cNvGrpSpPr/>
        <p:nvPr/>
      </p:nvGrpSpPr>
      <p:grpSpPr>
        <a:xfrm>
          <a:off x="0" y="0"/>
          <a:ext cx="0" cy="0"/>
          <a:chOff x="0" y="0"/>
          <a:chExt cx="0" cy="0"/>
        </a:xfrm>
      </p:grpSpPr>
      <p:sp>
        <p:nvSpPr>
          <p:cNvPr id="67" name="Google Shape;67;p11"/>
          <p:cNvSpPr/>
          <p:nvPr/>
        </p:nvSpPr>
        <p:spPr>
          <a:xfrm>
            <a:off x="3500400" y="1758600"/>
            <a:ext cx="1959000" cy="1959000"/>
          </a:xfrm>
          <a:prstGeom prst="ellipse">
            <a:avLst/>
          </a:prstGeom>
          <a:solidFill>
            <a:srgbClr val="FEC35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 name="Google Shape;68;p11"/>
          <p:cNvSpPr/>
          <p:nvPr/>
        </p:nvSpPr>
        <p:spPr>
          <a:xfrm>
            <a:off x="806700" y="1758600"/>
            <a:ext cx="1959000" cy="1959000"/>
          </a:xfrm>
          <a:prstGeom prst="ellipse">
            <a:avLst/>
          </a:prstGeom>
          <a:solidFill>
            <a:srgbClr val="005D8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 name="Google Shape;69;p11"/>
          <p:cNvSpPr/>
          <p:nvPr/>
        </p:nvSpPr>
        <p:spPr>
          <a:xfrm>
            <a:off x="6378300" y="1758600"/>
            <a:ext cx="1959000" cy="1959000"/>
          </a:xfrm>
          <a:prstGeom prst="ellipse">
            <a:avLst/>
          </a:prstGeom>
          <a:solidFill>
            <a:srgbClr val="64B98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 name="Google Shape;70;p11"/>
          <p:cNvSpPr txBox="1"/>
          <p:nvPr>
            <p:ph type="title"/>
          </p:nvPr>
        </p:nvSpPr>
        <p:spPr>
          <a:xfrm>
            <a:off x="273325" y="291775"/>
            <a:ext cx="5723700" cy="332700"/>
          </a:xfrm>
          <a:prstGeom prst="rect">
            <a:avLst/>
          </a:prstGeom>
          <a:noFill/>
          <a:ln>
            <a:noFill/>
          </a:ln>
        </p:spPr>
        <p:txBody>
          <a:bodyPr anchorCtr="0" anchor="ctr" bIns="91425" lIns="91425" spcFirstLastPara="1" rIns="91425" wrap="square" tIns="91425">
            <a:noAutofit/>
          </a:bodyPr>
          <a:lstStyle>
            <a:lvl1pPr lvl="0" rtl="0">
              <a:spcBef>
                <a:spcPts val="0"/>
              </a:spcBef>
              <a:spcAft>
                <a:spcPts val="0"/>
              </a:spcAft>
              <a:buClr>
                <a:srgbClr val="005D84"/>
              </a:buClr>
              <a:buSzPts val="2000"/>
              <a:buFont typeface="Roboto"/>
              <a:buNone/>
              <a:defRPr b="1" sz="2000">
                <a:solidFill>
                  <a:srgbClr val="005D84"/>
                </a:solidFill>
                <a:latin typeface="Roboto"/>
                <a:ea typeface="Roboto"/>
                <a:cs typeface="Roboto"/>
                <a:sym typeface="Roboto"/>
              </a:defRPr>
            </a:lvl1pPr>
            <a:lvl2pPr lvl="1" rtl="0">
              <a:spcBef>
                <a:spcPts val="0"/>
              </a:spcBef>
              <a:spcAft>
                <a:spcPts val="0"/>
              </a:spcAft>
              <a:buClr>
                <a:srgbClr val="005D84"/>
              </a:buClr>
              <a:buSzPts val="1400"/>
              <a:buNone/>
              <a:defRPr>
                <a:solidFill>
                  <a:srgbClr val="005D84"/>
                </a:solidFill>
              </a:defRPr>
            </a:lvl2pPr>
            <a:lvl3pPr lvl="2" rtl="0">
              <a:spcBef>
                <a:spcPts val="0"/>
              </a:spcBef>
              <a:spcAft>
                <a:spcPts val="0"/>
              </a:spcAft>
              <a:buClr>
                <a:srgbClr val="005D84"/>
              </a:buClr>
              <a:buSzPts val="1400"/>
              <a:buNone/>
              <a:defRPr>
                <a:solidFill>
                  <a:srgbClr val="005D84"/>
                </a:solidFill>
              </a:defRPr>
            </a:lvl3pPr>
            <a:lvl4pPr lvl="3" rtl="0">
              <a:spcBef>
                <a:spcPts val="0"/>
              </a:spcBef>
              <a:spcAft>
                <a:spcPts val="0"/>
              </a:spcAft>
              <a:buClr>
                <a:srgbClr val="005D84"/>
              </a:buClr>
              <a:buSzPts val="1400"/>
              <a:buNone/>
              <a:defRPr>
                <a:solidFill>
                  <a:srgbClr val="005D84"/>
                </a:solidFill>
              </a:defRPr>
            </a:lvl4pPr>
            <a:lvl5pPr lvl="4" rtl="0">
              <a:spcBef>
                <a:spcPts val="0"/>
              </a:spcBef>
              <a:spcAft>
                <a:spcPts val="0"/>
              </a:spcAft>
              <a:buClr>
                <a:srgbClr val="005D84"/>
              </a:buClr>
              <a:buSzPts val="1400"/>
              <a:buNone/>
              <a:defRPr>
                <a:solidFill>
                  <a:srgbClr val="005D84"/>
                </a:solidFill>
              </a:defRPr>
            </a:lvl5pPr>
            <a:lvl6pPr lvl="5" rtl="0">
              <a:spcBef>
                <a:spcPts val="0"/>
              </a:spcBef>
              <a:spcAft>
                <a:spcPts val="0"/>
              </a:spcAft>
              <a:buClr>
                <a:srgbClr val="005D84"/>
              </a:buClr>
              <a:buSzPts val="1400"/>
              <a:buNone/>
              <a:defRPr>
                <a:solidFill>
                  <a:srgbClr val="005D84"/>
                </a:solidFill>
              </a:defRPr>
            </a:lvl6pPr>
            <a:lvl7pPr lvl="6" rtl="0">
              <a:spcBef>
                <a:spcPts val="0"/>
              </a:spcBef>
              <a:spcAft>
                <a:spcPts val="0"/>
              </a:spcAft>
              <a:buClr>
                <a:srgbClr val="005D84"/>
              </a:buClr>
              <a:buSzPts val="1400"/>
              <a:buNone/>
              <a:defRPr>
                <a:solidFill>
                  <a:srgbClr val="005D84"/>
                </a:solidFill>
              </a:defRPr>
            </a:lvl7pPr>
            <a:lvl8pPr lvl="7" rtl="0">
              <a:spcBef>
                <a:spcPts val="0"/>
              </a:spcBef>
              <a:spcAft>
                <a:spcPts val="0"/>
              </a:spcAft>
              <a:buClr>
                <a:srgbClr val="005D84"/>
              </a:buClr>
              <a:buSzPts val="1400"/>
              <a:buNone/>
              <a:defRPr>
                <a:solidFill>
                  <a:srgbClr val="005D84"/>
                </a:solidFill>
              </a:defRPr>
            </a:lvl8pPr>
            <a:lvl9pPr lvl="8" rtl="0">
              <a:spcBef>
                <a:spcPts val="0"/>
              </a:spcBef>
              <a:spcAft>
                <a:spcPts val="0"/>
              </a:spcAft>
              <a:buClr>
                <a:srgbClr val="005D84"/>
              </a:buClr>
              <a:buSzPts val="1400"/>
              <a:buNone/>
              <a:defRPr>
                <a:solidFill>
                  <a:srgbClr val="005D84"/>
                </a:solidFill>
              </a:defRPr>
            </a:lvl9pPr>
          </a:lstStyle>
          <a:p/>
        </p:txBody>
      </p:sp>
      <p:sp>
        <p:nvSpPr>
          <p:cNvPr id="71" name="Google Shape;71;p11"/>
          <p:cNvSpPr txBox="1"/>
          <p:nvPr>
            <p:ph idx="2" type="title"/>
          </p:nvPr>
        </p:nvSpPr>
        <p:spPr>
          <a:xfrm>
            <a:off x="273325" y="624475"/>
            <a:ext cx="5723700" cy="332700"/>
          </a:xfrm>
          <a:prstGeom prst="rect">
            <a:avLst/>
          </a:prstGeom>
          <a:noFill/>
          <a:ln>
            <a:noFill/>
          </a:ln>
        </p:spPr>
        <p:txBody>
          <a:bodyPr anchorCtr="0" anchor="ctr" bIns="91425" lIns="91425" spcFirstLastPara="1" rIns="91425" wrap="square" tIns="91425">
            <a:noAutofit/>
          </a:bodyPr>
          <a:lstStyle>
            <a:lvl1pPr lvl="0" rtl="0">
              <a:spcBef>
                <a:spcPts val="0"/>
              </a:spcBef>
              <a:spcAft>
                <a:spcPts val="0"/>
              </a:spcAft>
              <a:buClr>
                <a:srgbClr val="005D84"/>
              </a:buClr>
              <a:buSzPts val="2000"/>
              <a:buFont typeface="Roboto"/>
              <a:buNone/>
              <a:defRPr sz="2000">
                <a:solidFill>
                  <a:srgbClr val="005D84"/>
                </a:solidFill>
                <a:latin typeface="Roboto"/>
                <a:ea typeface="Roboto"/>
                <a:cs typeface="Roboto"/>
                <a:sym typeface="Roboto"/>
              </a:defRPr>
            </a:lvl1pPr>
            <a:lvl2pPr lvl="1" rtl="0">
              <a:spcBef>
                <a:spcPts val="0"/>
              </a:spcBef>
              <a:spcAft>
                <a:spcPts val="0"/>
              </a:spcAft>
              <a:buClr>
                <a:srgbClr val="005D84"/>
              </a:buClr>
              <a:buSzPts val="1400"/>
              <a:buFont typeface="Roboto"/>
              <a:buNone/>
              <a:defRPr>
                <a:solidFill>
                  <a:srgbClr val="005D84"/>
                </a:solidFill>
                <a:latin typeface="Roboto"/>
                <a:ea typeface="Roboto"/>
                <a:cs typeface="Roboto"/>
                <a:sym typeface="Roboto"/>
              </a:defRPr>
            </a:lvl2pPr>
            <a:lvl3pPr lvl="2" rtl="0">
              <a:spcBef>
                <a:spcPts val="0"/>
              </a:spcBef>
              <a:spcAft>
                <a:spcPts val="0"/>
              </a:spcAft>
              <a:buClr>
                <a:srgbClr val="005D84"/>
              </a:buClr>
              <a:buSzPts val="1400"/>
              <a:buFont typeface="Roboto"/>
              <a:buNone/>
              <a:defRPr>
                <a:solidFill>
                  <a:srgbClr val="005D84"/>
                </a:solidFill>
                <a:latin typeface="Roboto"/>
                <a:ea typeface="Roboto"/>
                <a:cs typeface="Roboto"/>
                <a:sym typeface="Roboto"/>
              </a:defRPr>
            </a:lvl3pPr>
            <a:lvl4pPr lvl="3" rtl="0">
              <a:spcBef>
                <a:spcPts val="0"/>
              </a:spcBef>
              <a:spcAft>
                <a:spcPts val="0"/>
              </a:spcAft>
              <a:buClr>
                <a:srgbClr val="005D84"/>
              </a:buClr>
              <a:buSzPts val="1400"/>
              <a:buFont typeface="Roboto"/>
              <a:buNone/>
              <a:defRPr>
                <a:solidFill>
                  <a:srgbClr val="005D84"/>
                </a:solidFill>
                <a:latin typeface="Roboto"/>
                <a:ea typeface="Roboto"/>
                <a:cs typeface="Roboto"/>
                <a:sym typeface="Roboto"/>
              </a:defRPr>
            </a:lvl4pPr>
            <a:lvl5pPr lvl="4" rtl="0">
              <a:spcBef>
                <a:spcPts val="0"/>
              </a:spcBef>
              <a:spcAft>
                <a:spcPts val="0"/>
              </a:spcAft>
              <a:buClr>
                <a:srgbClr val="005D84"/>
              </a:buClr>
              <a:buSzPts val="1400"/>
              <a:buFont typeface="Roboto"/>
              <a:buNone/>
              <a:defRPr>
                <a:solidFill>
                  <a:srgbClr val="005D84"/>
                </a:solidFill>
                <a:latin typeface="Roboto"/>
                <a:ea typeface="Roboto"/>
                <a:cs typeface="Roboto"/>
                <a:sym typeface="Roboto"/>
              </a:defRPr>
            </a:lvl5pPr>
            <a:lvl6pPr lvl="5" rtl="0">
              <a:spcBef>
                <a:spcPts val="0"/>
              </a:spcBef>
              <a:spcAft>
                <a:spcPts val="0"/>
              </a:spcAft>
              <a:buClr>
                <a:srgbClr val="005D84"/>
              </a:buClr>
              <a:buSzPts val="1400"/>
              <a:buFont typeface="Roboto"/>
              <a:buNone/>
              <a:defRPr>
                <a:solidFill>
                  <a:srgbClr val="005D84"/>
                </a:solidFill>
                <a:latin typeface="Roboto"/>
                <a:ea typeface="Roboto"/>
                <a:cs typeface="Roboto"/>
                <a:sym typeface="Roboto"/>
              </a:defRPr>
            </a:lvl6pPr>
            <a:lvl7pPr lvl="6" rtl="0">
              <a:spcBef>
                <a:spcPts val="0"/>
              </a:spcBef>
              <a:spcAft>
                <a:spcPts val="0"/>
              </a:spcAft>
              <a:buClr>
                <a:srgbClr val="005D84"/>
              </a:buClr>
              <a:buSzPts val="1400"/>
              <a:buFont typeface="Roboto"/>
              <a:buNone/>
              <a:defRPr>
                <a:solidFill>
                  <a:srgbClr val="005D84"/>
                </a:solidFill>
                <a:latin typeface="Roboto"/>
                <a:ea typeface="Roboto"/>
                <a:cs typeface="Roboto"/>
                <a:sym typeface="Roboto"/>
              </a:defRPr>
            </a:lvl7pPr>
            <a:lvl8pPr lvl="7" rtl="0">
              <a:spcBef>
                <a:spcPts val="0"/>
              </a:spcBef>
              <a:spcAft>
                <a:spcPts val="0"/>
              </a:spcAft>
              <a:buClr>
                <a:srgbClr val="005D84"/>
              </a:buClr>
              <a:buSzPts val="1400"/>
              <a:buFont typeface="Roboto"/>
              <a:buNone/>
              <a:defRPr>
                <a:solidFill>
                  <a:srgbClr val="005D84"/>
                </a:solidFill>
                <a:latin typeface="Roboto"/>
                <a:ea typeface="Roboto"/>
                <a:cs typeface="Roboto"/>
                <a:sym typeface="Roboto"/>
              </a:defRPr>
            </a:lvl8pPr>
            <a:lvl9pPr lvl="8" rtl="0">
              <a:spcBef>
                <a:spcPts val="0"/>
              </a:spcBef>
              <a:spcAft>
                <a:spcPts val="0"/>
              </a:spcAft>
              <a:buClr>
                <a:srgbClr val="005D84"/>
              </a:buClr>
              <a:buSzPts val="1400"/>
              <a:buFont typeface="Roboto"/>
              <a:buNone/>
              <a:defRPr>
                <a:solidFill>
                  <a:srgbClr val="005D84"/>
                </a:solidFill>
                <a:latin typeface="Roboto"/>
                <a:ea typeface="Roboto"/>
                <a:cs typeface="Roboto"/>
                <a:sym typeface="Roboto"/>
              </a:defRPr>
            </a:lvl9pPr>
          </a:lstStyle>
          <a:p/>
        </p:txBody>
      </p:sp>
      <p:sp>
        <p:nvSpPr>
          <p:cNvPr id="72" name="Google Shape;72;p11"/>
          <p:cNvSpPr txBox="1"/>
          <p:nvPr>
            <p:ph idx="3" type="title"/>
          </p:nvPr>
        </p:nvSpPr>
        <p:spPr>
          <a:xfrm>
            <a:off x="3286050" y="4519025"/>
            <a:ext cx="2571900" cy="332700"/>
          </a:xfrm>
          <a:prstGeom prst="rect">
            <a:avLst/>
          </a:prstGeom>
          <a:noFill/>
          <a:ln>
            <a:noFill/>
          </a:ln>
        </p:spPr>
        <p:txBody>
          <a:bodyPr anchorCtr="0" anchor="t" bIns="91425" lIns="91425" spcFirstLastPara="1" rIns="91425" wrap="square" tIns="91425">
            <a:noAutofit/>
          </a:bodyPr>
          <a:lstStyle>
            <a:lvl1pPr lvl="0" rtl="0" algn="ctr">
              <a:spcBef>
                <a:spcPts val="0"/>
              </a:spcBef>
              <a:spcAft>
                <a:spcPts val="0"/>
              </a:spcAft>
              <a:buSzPts val="800"/>
              <a:buFont typeface="Roboto"/>
              <a:buNone/>
              <a:defRPr sz="800">
                <a:latin typeface="Roboto"/>
                <a:ea typeface="Roboto"/>
                <a:cs typeface="Roboto"/>
                <a:sym typeface="Roboto"/>
              </a:defRPr>
            </a:lvl1pPr>
            <a:lvl2pPr lvl="1" rtl="0" algn="ctr">
              <a:spcBef>
                <a:spcPts val="0"/>
              </a:spcBef>
              <a:spcAft>
                <a:spcPts val="0"/>
              </a:spcAft>
              <a:buSzPts val="800"/>
              <a:buFont typeface="Roboto"/>
              <a:buNone/>
              <a:defRPr sz="800">
                <a:latin typeface="Roboto"/>
                <a:ea typeface="Roboto"/>
                <a:cs typeface="Roboto"/>
                <a:sym typeface="Roboto"/>
              </a:defRPr>
            </a:lvl2pPr>
            <a:lvl3pPr lvl="2" rtl="0" algn="ctr">
              <a:spcBef>
                <a:spcPts val="0"/>
              </a:spcBef>
              <a:spcAft>
                <a:spcPts val="0"/>
              </a:spcAft>
              <a:buSzPts val="800"/>
              <a:buFont typeface="Roboto"/>
              <a:buNone/>
              <a:defRPr sz="800">
                <a:latin typeface="Roboto"/>
                <a:ea typeface="Roboto"/>
                <a:cs typeface="Roboto"/>
                <a:sym typeface="Roboto"/>
              </a:defRPr>
            </a:lvl3pPr>
            <a:lvl4pPr lvl="3" rtl="0" algn="ctr">
              <a:spcBef>
                <a:spcPts val="0"/>
              </a:spcBef>
              <a:spcAft>
                <a:spcPts val="0"/>
              </a:spcAft>
              <a:buSzPts val="800"/>
              <a:buFont typeface="Roboto"/>
              <a:buNone/>
              <a:defRPr sz="800">
                <a:latin typeface="Roboto"/>
                <a:ea typeface="Roboto"/>
                <a:cs typeface="Roboto"/>
                <a:sym typeface="Roboto"/>
              </a:defRPr>
            </a:lvl4pPr>
            <a:lvl5pPr lvl="4" rtl="0" algn="ctr">
              <a:spcBef>
                <a:spcPts val="0"/>
              </a:spcBef>
              <a:spcAft>
                <a:spcPts val="0"/>
              </a:spcAft>
              <a:buSzPts val="800"/>
              <a:buFont typeface="Roboto"/>
              <a:buNone/>
              <a:defRPr sz="800">
                <a:latin typeface="Roboto"/>
                <a:ea typeface="Roboto"/>
                <a:cs typeface="Roboto"/>
                <a:sym typeface="Roboto"/>
              </a:defRPr>
            </a:lvl5pPr>
            <a:lvl6pPr lvl="5" rtl="0" algn="ctr">
              <a:spcBef>
                <a:spcPts val="0"/>
              </a:spcBef>
              <a:spcAft>
                <a:spcPts val="0"/>
              </a:spcAft>
              <a:buSzPts val="800"/>
              <a:buFont typeface="Roboto"/>
              <a:buNone/>
              <a:defRPr sz="800">
                <a:latin typeface="Roboto"/>
                <a:ea typeface="Roboto"/>
                <a:cs typeface="Roboto"/>
                <a:sym typeface="Roboto"/>
              </a:defRPr>
            </a:lvl6pPr>
            <a:lvl7pPr lvl="6" rtl="0" algn="ctr">
              <a:spcBef>
                <a:spcPts val="0"/>
              </a:spcBef>
              <a:spcAft>
                <a:spcPts val="0"/>
              </a:spcAft>
              <a:buSzPts val="800"/>
              <a:buFont typeface="Roboto"/>
              <a:buNone/>
              <a:defRPr sz="800">
                <a:latin typeface="Roboto"/>
                <a:ea typeface="Roboto"/>
                <a:cs typeface="Roboto"/>
                <a:sym typeface="Roboto"/>
              </a:defRPr>
            </a:lvl7pPr>
            <a:lvl8pPr lvl="7" rtl="0" algn="ctr">
              <a:spcBef>
                <a:spcPts val="0"/>
              </a:spcBef>
              <a:spcAft>
                <a:spcPts val="0"/>
              </a:spcAft>
              <a:buSzPts val="800"/>
              <a:buFont typeface="Roboto"/>
              <a:buNone/>
              <a:defRPr sz="800">
                <a:latin typeface="Roboto"/>
                <a:ea typeface="Roboto"/>
                <a:cs typeface="Roboto"/>
                <a:sym typeface="Roboto"/>
              </a:defRPr>
            </a:lvl8pPr>
            <a:lvl9pPr lvl="8" rtl="0" algn="ctr">
              <a:spcBef>
                <a:spcPts val="0"/>
              </a:spcBef>
              <a:spcAft>
                <a:spcPts val="0"/>
              </a:spcAft>
              <a:buSzPts val="800"/>
              <a:buFont typeface="Roboto"/>
              <a:buNone/>
              <a:defRPr sz="800">
                <a:latin typeface="Roboto"/>
                <a:ea typeface="Roboto"/>
                <a:cs typeface="Roboto"/>
                <a:sym typeface="Roboto"/>
              </a:defRPr>
            </a:lvl9pPr>
          </a:lstStyle>
          <a:p/>
        </p:txBody>
      </p:sp>
      <p:sp>
        <p:nvSpPr>
          <p:cNvPr id="73" name="Google Shape;73;p11"/>
          <p:cNvSpPr txBox="1"/>
          <p:nvPr>
            <p:ph idx="1" type="body"/>
          </p:nvPr>
        </p:nvSpPr>
        <p:spPr>
          <a:xfrm>
            <a:off x="858750" y="1813300"/>
            <a:ext cx="1854900" cy="1867500"/>
          </a:xfrm>
          <a:prstGeom prst="rect">
            <a:avLst/>
          </a:prstGeom>
          <a:noFill/>
          <a:ln>
            <a:noFill/>
          </a:ln>
        </p:spPr>
        <p:txBody>
          <a:bodyPr anchorCtr="0" anchor="ctr" bIns="91425" lIns="91425" spcFirstLastPara="1" rIns="91425" wrap="square" tIns="91425">
            <a:noAutofit/>
          </a:bodyPr>
          <a:lstStyle>
            <a:lvl1pPr indent="-311150" lvl="0" marL="45720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1pPr>
            <a:lvl2pPr indent="-311150" lvl="1" marL="91440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2pPr>
            <a:lvl3pPr indent="-311150" lvl="2" marL="137160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3pPr>
            <a:lvl4pPr indent="-311150" lvl="3" marL="182880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4pPr>
            <a:lvl5pPr indent="-311150" lvl="4" marL="228600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5pPr>
            <a:lvl6pPr indent="-311150" lvl="5" marL="274320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6pPr>
            <a:lvl7pPr indent="-311150" lvl="6" marL="320040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7pPr>
            <a:lvl8pPr indent="-311150" lvl="7" marL="365760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8pPr>
            <a:lvl9pPr indent="-311150" lvl="8" marL="411480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9pPr>
          </a:lstStyle>
          <a:p/>
        </p:txBody>
      </p:sp>
      <p:sp>
        <p:nvSpPr>
          <p:cNvPr id="74" name="Google Shape;74;p11"/>
          <p:cNvSpPr txBox="1"/>
          <p:nvPr>
            <p:ph idx="4" type="body"/>
          </p:nvPr>
        </p:nvSpPr>
        <p:spPr>
          <a:xfrm>
            <a:off x="3552450" y="1813300"/>
            <a:ext cx="1854900" cy="1867500"/>
          </a:xfrm>
          <a:prstGeom prst="rect">
            <a:avLst/>
          </a:prstGeom>
          <a:noFill/>
          <a:ln>
            <a:noFill/>
          </a:ln>
        </p:spPr>
        <p:txBody>
          <a:bodyPr anchorCtr="0" anchor="ctr" bIns="91425" lIns="91425" spcFirstLastPara="1" rIns="91425" wrap="square" tIns="91425">
            <a:noAutofit/>
          </a:bodyPr>
          <a:lstStyle>
            <a:lvl1pPr indent="-311150" lvl="0" marL="457200" rtl="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1pPr>
            <a:lvl2pPr indent="-311150" lvl="1" marL="914400" rtl="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2pPr>
            <a:lvl3pPr indent="-311150" lvl="2" marL="1371600" rtl="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3pPr>
            <a:lvl4pPr indent="-311150" lvl="3" marL="1828800" rtl="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4pPr>
            <a:lvl5pPr indent="-311150" lvl="4" marL="2286000" rtl="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5pPr>
            <a:lvl6pPr indent="-311150" lvl="5" marL="2743200" rtl="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6pPr>
            <a:lvl7pPr indent="-311150" lvl="6" marL="3200400" rtl="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7pPr>
            <a:lvl8pPr indent="-311150" lvl="7" marL="3657600" rtl="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8pPr>
            <a:lvl9pPr indent="-311150" lvl="8" marL="4114800" rtl="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9pPr>
          </a:lstStyle>
          <a:p/>
        </p:txBody>
      </p:sp>
      <p:sp>
        <p:nvSpPr>
          <p:cNvPr id="75" name="Google Shape;75;p11"/>
          <p:cNvSpPr txBox="1"/>
          <p:nvPr>
            <p:ph idx="5" type="body"/>
          </p:nvPr>
        </p:nvSpPr>
        <p:spPr>
          <a:xfrm>
            <a:off x="6430350" y="1813300"/>
            <a:ext cx="1854900" cy="1867500"/>
          </a:xfrm>
          <a:prstGeom prst="rect">
            <a:avLst/>
          </a:prstGeom>
          <a:noFill/>
          <a:ln>
            <a:noFill/>
          </a:ln>
        </p:spPr>
        <p:txBody>
          <a:bodyPr anchorCtr="0" anchor="ctr" bIns="91425" lIns="91425" spcFirstLastPara="1" rIns="91425" wrap="square" tIns="91425">
            <a:noAutofit/>
          </a:bodyPr>
          <a:lstStyle>
            <a:lvl1pPr indent="-311150" lvl="0" marL="457200" rtl="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1pPr>
            <a:lvl2pPr indent="-311150" lvl="1" marL="914400" rtl="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2pPr>
            <a:lvl3pPr indent="-311150" lvl="2" marL="1371600" rtl="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3pPr>
            <a:lvl4pPr indent="-311150" lvl="3" marL="1828800" rtl="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4pPr>
            <a:lvl5pPr indent="-311150" lvl="4" marL="2286000" rtl="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5pPr>
            <a:lvl6pPr indent="-311150" lvl="5" marL="2743200" rtl="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6pPr>
            <a:lvl7pPr indent="-311150" lvl="6" marL="3200400" rtl="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7pPr>
            <a:lvl8pPr indent="-311150" lvl="7" marL="3657600" rtl="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8pPr>
            <a:lvl9pPr indent="-311150" lvl="8" marL="4114800" rtl="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9pPr>
          </a:lstStyle>
          <a:p/>
        </p:txBody>
      </p:sp>
      <p:pic>
        <p:nvPicPr>
          <p:cNvPr id="76" name="Google Shape;76;p11"/>
          <p:cNvPicPr preferRelativeResize="0"/>
          <p:nvPr/>
        </p:nvPicPr>
        <p:blipFill>
          <a:blip r:embed="rId2">
            <a:alphaModFix/>
          </a:blip>
          <a:stretch>
            <a:fillRect/>
          </a:stretch>
        </p:blipFill>
        <p:spPr>
          <a:xfrm>
            <a:off x="7677571" y="4479625"/>
            <a:ext cx="1117854" cy="433300"/>
          </a:xfrm>
          <a:prstGeom prst="rect">
            <a:avLst/>
          </a:prstGeom>
          <a:noFill/>
          <a:ln>
            <a:noFill/>
          </a:ln>
        </p:spPr>
      </p:pic>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tats and figures 1">
  <p:cSld name="TWO_OBJECTS_WITH_TEXT_1">
    <p:spTree>
      <p:nvGrpSpPr>
        <p:cNvPr id="77" name="Shape 77"/>
        <p:cNvGrpSpPr/>
        <p:nvPr/>
      </p:nvGrpSpPr>
      <p:grpSpPr>
        <a:xfrm>
          <a:off x="0" y="0"/>
          <a:ext cx="0" cy="0"/>
          <a:chOff x="0" y="0"/>
          <a:chExt cx="0" cy="0"/>
        </a:xfrm>
      </p:grpSpPr>
      <p:sp>
        <p:nvSpPr>
          <p:cNvPr id="78" name="Google Shape;78;p12"/>
          <p:cNvSpPr/>
          <p:nvPr/>
        </p:nvSpPr>
        <p:spPr>
          <a:xfrm>
            <a:off x="3500400" y="1758600"/>
            <a:ext cx="1959000" cy="1959000"/>
          </a:xfrm>
          <a:prstGeom prst="ellipse">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Roboto"/>
              <a:ea typeface="Roboto"/>
              <a:cs typeface="Roboto"/>
              <a:sym typeface="Roboto"/>
            </a:endParaRPr>
          </a:p>
        </p:txBody>
      </p:sp>
      <p:sp>
        <p:nvSpPr>
          <p:cNvPr id="79" name="Google Shape;79;p12"/>
          <p:cNvSpPr/>
          <p:nvPr/>
        </p:nvSpPr>
        <p:spPr>
          <a:xfrm>
            <a:off x="806700" y="1758600"/>
            <a:ext cx="1959000" cy="1959000"/>
          </a:xfrm>
          <a:prstGeom prst="ellipse">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Roboto"/>
              <a:ea typeface="Roboto"/>
              <a:cs typeface="Roboto"/>
              <a:sym typeface="Roboto"/>
            </a:endParaRPr>
          </a:p>
        </p:txBody>
      </p:sp>
      <p:sp>
        <p:nvSpPr>
          <p:cNvPr id="80" name="Google Shape;80;p12"/>
          <p:cNvSpPr/>
          <p:nvPr/>
        </p:nvSpPr>
        <p:spPr>
          <a:xfrm>
            <a:off x="6378300" y="1758600"/>
            <a:ext cx="1959000" cy="1959000"/>
          </a:xfrm>
          <a:prstGeom prst="ellipse">
            <a:avLst/>
          </a:prstGeom>
          <a:solidFill>
            <a:srgbClr val="4D4D4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Roboto"/>
              <a:ea typeface="Roboto"/>
              <a:cs typeface="Roboto"/>
              <a:sym typeface="Roboto"/>
            </a:endParaRPr>
          </a:p>
        </p:txBody>
      </p:sp>
      <p:sp>
        <p:nvSpPr>
          <p:cNvPr id="81" name="Google Shape;81;p12"/>
          <p:cNvSpPr txBox="1"/>
          <p:nvPr>
            <p:ph type="title"/>
          </p:nvPr>
        </p:nvSpPr>
        <p:spPr>
          <a:xfrm>
            <a:off x="273325" y="291775"/>
            <a:ext cx="5723700" cy="332700"/>
          </a:xfrm>
          <a:prstGeom prst="rect">
            <a:avLst/>
          </a:prstGeom>
          <a:noFill/>
          <a:ln>
            <a:noFill/>
          </a:ln>
        </p:spPr>
        <p:txBody>
          <a:bodyPr anchorCtr="0" anchor="ctr" bIns="91425" lIns="91425" spcFirstLastPara="1" rIns="91425" wrap="square" tIns="91425">
            <a:noAutofit/>
          </a:bodyPr>
          <a:lstStyle>
            <a:lvl1pPr lvl="0">
              <a:spcBef>
                <a:spcPts val="0"/>
              </a:spcBef>
              <a:spcAft>
                <a:spcPts val="0"/>
              </a:spcAft>
              <a:buClr>
                <a:srgbClr val="005D84"/>
              </a:buClr>
              <a:buSzPts val="2000"/>
              <a:buFont typeface="Roboto"/>
              <a:buNone/>
              <a:defRPr b="1" sz="2000">
                <a:solidFill>
                  <a:srgbClr val="005D84"/>
                </a:solidFill>
                <a:latin typeface="Roboto"/>
                <a:ea typeface="Roboto"/>
                <a:cs typeface="Roboto"/>
                <a:sym typeface="Roboto"/>
              </a:defRPr>
            </a:lvl1pPr>
            <a:lvl2pPr lvl="1">
              <a:spcBef>
                <a:spcPts val="0"/>
              </a:spcBef>
              <a:spcAft>
                <a:spcPts val="0"/>
              </a:spcAft>
              <a:buClr>
                <a:srgbClr val="005D84"/>
              </a:buClr>
              <a:buSzPts val="1400"/>
              <a:buNone/>
              <a:defRPr>
                <a:solidFill>
                  <a:srgbClr val="005D84"/>
                </a:solidFill>
              </a:defRPr>
            </a:lvl2pPr>
            <a:lvl3pPr lvl="2">
              <a:spcBef>
                <a:spcPts val="0"/>
              </a:spcBef>
              <a:spcAft>
                <a:spcPts val="0"/>
              </a:spcAft>
              <a:buClr>
                <a:srgbClr val="005D84"/>
              </a:buClr>
              <a:buSzPts val="1400"/>
              <a:buNone/>
              <a:defRPr>
                <a:solidFill>
                  <a:srgbClr val="005D84"/>
                </a:solidFill>
              </a:defRPr>
            </a:lvl3pPr>
            <a:lvl4pPr lvl="3">
              <a:spcBef>
                <a:spcPts val="0"/>
              </a:spcBef>
              <a:spcAft>
                <a:spcPts val="0"/>
              </a:spcAft>
              <a:buClr>
                <a:srgbClr val="005D84"/>
              </a:buClr>
              <a:buSzPts val="1400"/>
              <a:buNone/>
              <a:defRPr>
                <a:solidFill>
                  <a:srgbClr val="005D84"/>
                </a:solidFill>
              </a:defRPr>
            </a:lvl4pPr>
            <a:lvl5pPr lvl="4">
              <a:spcBef>
                <a:spcPts val="0"/>
              </a:spcBef>
              <a:spcAft>
                <a:spcPts val="0"/>
              </a:spcAft>
              <a:buClr>
                <a:srgbClr val="005D84"/>
              </a:buClr>
              <a:buSzPts val="1400"/>
              <a:buNone/>
              <a:defRPr>
                <a:solidFill>
                  <a:srgbClr val="005D84"/>
                </a:solidFill>
              </a:defRPr>
            </a:lvl5pPr>
            <a:lvl6pPr lvl="5">
              <a:spcBef>
                <a:spcPts val="0"/>
              </a:spcBef>
              <a:spcAft>
                <a:spcPts val="0"/>
              </a:spcAft>
              <a:buClr>
                <a:srgbClr val="005D84"/>
              </a:buClr>
              <a:buSzPts val="1400"/>
              <a:buNone/>
              <a:defRPr>
                <a:solidFill>
                  <a:srgbClr val="005D84"/>
                </a:solidFill>
              </a:defRPr>
            </a:lvl6pPr>
            <a:lvl7pPr lvl="6">
              <a:spcBef>
                <a:spcPts val="0"/>
              </a:spcBef>
              <a:spcAft>
                <a:spcPts val="0"/>
              </a:spcAft>
              <a:buClr>
                <a:srgbClr val="005D84"/>
              </a:buClr>
              <a:buSzPts val="1400"/>
              <a:buNone/>
              <a:defRPr>
                <a:solidFill>
                  <a:srgbClr val="005D84"/>
                </a:solidFill>
              </a:defRPr>
            </a:lvl7pPr>
            <a:lvl8pPr lvl="7">
              <a:spcBef>
                <a:spcPts val="0"/>
              </a:spcBef>
              <a:spcAft>
                <a:spcPts val="0"/>
              </a:spcAft>
              <a:buClr>
                <a:srgbClr val="005D84"/>
              </a:buClr>
              <a:buSzPts val="1400"/>
              <a:buNone/>
              <a:defRPr>
                <a:solidFill>
                  <a:srgbClr val="005D84"/>
                </a:solidFill>
              </a:defRPr>
            </a:lvl8pPr>
            <a:lvl9pPr lvl="8">
              <a:spcBef>
                <a:spcPts val="0"/>
              </a:spcBef>
              <a:spcAft>
                <a:spcPts val="0"/>
              </a:spcAft>
              <a:buClr>
                <a:srgbClr val="005D84"/>
              </a:buClr>
              <a:buSzPts val="1400"/>
              <a:buNone/>
              <a:defRPr>
                <a:solidFill>
                  <a:srgbClr val="005D84"/>
                </a:solidFill>
              </a:defRPr>
            </a:lvl9pPr>
          </a:lstStyle>
          <a:p/>
        </p:txBody>
      </p:sp>
      <p:sp>
        <p:nvSpPr>
          <p:cNvPr id="82" name="Google Shape;82;p12"/>
          <p:cNvSpPr txBox="1"/>
          <p:nvPr>
            <p:ph idx="2" type="title"/>
          </p:nvPr>
        </p:nvSpPr>
        <p:spPr>
          <a:xfrm>
            <a:off x="273325" y="624475"/>
            <a:ext cx="5723700" cy="332700"/>
          </a:xfrm>
          <a:prstGeom prst="rect">
            <a:avLst/>
          </a:prstGeom>
          <a:noFill/>
          <a:ln>
            <a:noFill/>
          </a:ln>
        </p:spPr>
        <p:txBody>
          <a:bodyPr anchorCtr="0" anchor="ctr" bIns="91425" lIns="91425" spcFirstLastPara="1" rIns="91425" wrap="square" tIns="91425">
            <a:noAutofit/>
          </a:bodyPr>
          <a:lstStyle>
            <a:lvl1pPr lvl="0">
              <a:spcBef>
                <a:spcPts val="0"/>
              </a:spcBef>
              <a:spcAft>
                <a:spcPts val="0"/>
              </a:spcAft>
              <a:buClr>
                <a:srgbClr val="005D84"/>
              </a:buClr>
              <a:buSzPts val="2000"/>
              <a:buFont typeface="Roboto"/>
              <a:buNone/>
              <a:defRPr sz="2000">
                <a:solidFill>
                  <a:srgbClr val="005D84"/>
                </a:solidFill>
                <a:latin typeface="Roboto"/>
                <a:ea typeface="Roboto"/>
                <a:cs typeface="Roboto"/>
                <a:sym typeface="Roboto"/>
              </a:defRPr>
            </a:lvl1pPr>
            <a:lvl2pPr lvl="1">
              <a:spcBef>
                <a:spcPts val="0"/>
              </a:spcBef>
              <a:spcAft>
                <a:spcPts val="0"/>
              </a:spcAft>
              <a:buClr>
                <a:srgbClr val="005D84"/>
              </a:buClr>
              <a:buSzPts val="1400"/>
              <a:buFont typeface="Roboto"/>
              <a:buNone/>
              <a:defRPr b="1">
                <a:solidFill>
                  <a:srgbClr val="005D84"/>
                </a:solidFill>
                <a:latin typeface="Roboto"/>
                <a:ea typeface="Roboto"/>
                <a:cs typeface="Roboto"/>
                <a:sym typeface="Roboto"/>
              </a:defRPr>
            </a:lvl2pPr>
            <a:lvl3pPr lvl="2">
              <a:spcBef>
                <a:spcPts val="0"/>
              </a:spcBef>
              <a:spcAft>
                <a:spcPts val="0"/>
              </a:spcAft>
              <a:buClr>
                <a:srgbClr val="005D84"/>
              </a:buClr>
              <a:buSzPts val="1400"/>
              <a:buFont typeface="Roboto"/>
              <a:buNone/>
              <a:defRPr b="1">
                <a:solidFill>
                  <a:srgbClr val="005D84"/>
                </a:solidFill>
                <a:latin typeface="Roboto"/>
                <a:ea typeface="Roboto"/>
                <a:cs typeface="Roboto"/>
                <a:sym typeface="Roboto"/>
              </a:defRPr>
            </a:lvl3pPr>
            <a:lvl4pPr lvl="3">
              <a:spcBef>
                <a:spcPts val="0"/>
              </a:spcBef>
              <a:spcAft>
                <a:spcPts val="0"/>
              </a:spcAft>
              <a:buClr>
                <a:srgbClr val="005D84"/>
              </a:buClr>
              <a:buSzPts val="1400"/>
              <a:buFont typeface="Roboto"/>
              <a:buNone/>
              <a:defRPr b="1">
                <a:solidFill>
                  <a:srgbClr val="005D84"/>
                </a:solidFill>
                <a:latin typeface="Roboto"/>
                <a:ea typeface="Roboto"/>
                <a:cs typeface="Roboto"/>
                <a:sym typeface="Roboto"/>
              </a:defRPr>
            </a:lvl4pPr>
            <a:lvl5pPr lvl="4">
              <a:spcBef>
                <a:spcPts val="0"/>
              </a:spcBef>
              <a:spcAft>
                <a:spcPts val="0"/>
              </a:spcAft>
              <a:buClr>
                <a:srgbClr val="005D84"/>
              </a:buClr>
              <a:buSzPts val="1400"/>
              <a:buFont typeface="Roboto"/>
              <a:buNone/>
              <a:defRPr b="1">
                <a:solidFill>
                  <a:srgbClr val="005D84"/>
                </a:solidFill>
                <a:latin typeface="Roboto"/>
                <a:ea typeface="Roboto"/>
                <a:cs typeface="Roboto"/>
                <a:sym typeface="Roboto"/>
              </a:defRPr>
            </a:lvl5pPr>
            <a:lvl6pPr lvl="5">
              <a:spcBef>
                <a:spcPts val="0"/>
              </a:spcBef>
              <a:spcAft>
                <a:spcPts val="0"/>
              </a:spcAft>
              <a:buClr>
                <a:srgbClr val="005D84"/>
              </a:buClr>
              <a:buSzPts val="1400"/>
              <a:buFont typeface="Roboto"/>
              <a:buNone/>
              <a:defRPr b="1">
                <a:solidFill>
                  <a:srgbClr val="005D84"/>
                </a:solidFill>
                <a:latin typeface="Roboto"/>
                <a:ea typeface="Roboto"/>
                <a:cs typeface="Roboto"/>
                <a:sym typeface="Roboto"/>
              </a:defRPr>
            </a:lvl6pPr>
            <a:lvl7pPr lvl="6">
              <a:spcBef>
                <a:spcPts val="0"/>
              </a:spcBef>
              <a:spcAft>
                <a:spcPts val="0"/>
              </a:spcAft>
              <a:buClr>
                <a:srgbClr val="005D84"/>
              </a:buClr>
              <a:buSzPts val="1400"/>
              <a:buFont typeface="Roboto"/>
              <a:buNone/>
              <a:defRPr b="1">
                <a:solidFill>
                  <a:srgbClr val="005D84"/>
                </a:solidFill>
                <a:latin typeface="Roboto"/>
                <a:ea typeface="Roboto"/>
                <a:cs typeface="Roboto"/>
                <a:sym typeface="Roboto"/>
              </a:defRPr>
            </a:lvl7pPr>
            <a:lvl8pPr lvl="7">
              <a:spcBef>
                <a:spcPts val="0"/>
              </a:spcBef>
              <a:spcAft>
                <a:spcPts val="0"/>
              </a:spcAft>
              <a:buClr>
                <a:srgbClr val="005D84"/>
              </a:buClr>
              <a:buSzPts val="1400"/>
              <a:buFont typeface="Roboto"/>
              <a:buNone/>
              <a:defRPr b="1">
                <a:solidFill>
                  <a:srgbClr val="005D84"/>
                </a:solidFill>
                <a:latin typeface="Roboto"/>
                <a:ea typeface="Roboto"/>
                <a:cs typeface="Roboto"/>
                <a:sym typeface="Roboto"/>
              </a:defRPr>
            </a:lvl8pPr>
            <a:lvl9pPr lvl="8">
              <a:spcBef>
                <a:spcPts val="0"/>
              </a:spcBef>
              <a:spcAft>
                <a:spcPts val="0"/>
              </a:spcAft>
              <a:buClr>
                <a:srgbClr val="005D84"/>
              </a:buClr>
              <a:buSzPts val="1400"/>
              <a:buFont typeface="Roboto"/>
              <a:buNone/>
              <a:defRPr b="1">
                <a:solidFill>
                  <a:srgbClr val="005D84"/>
                </a:solidFill>
                <a:latin typeface="Roboto"/>
                <a:ea typeface="Roboto"/>
                <a:cs typeface="Roboto"/>
                <a:sym typeface="Roboto"/>
              </a:defRPr>
            </a:lvl9pPr>
          </a:lstStyle>
          <a:p/>
        </p:txBody>
      </p:sp>
      <p:sp>
        <p:nvSpPr>
          <p:cNvPr id="83" name="Google Shape;83;p12"/>
          <p:cNvSpPr txBox="1"/>
          <p:nvPr>
            <p:ph idx="3" type="title"/>
          </p:nvPr>
        </p:nvSpPr>
        <p:spPr>
          <a:xfrm>
            <a:off x="3286050" y="4519025"/>
            <a:ext cx="2571900" cy="332700"/>
          </a:xfrm>
          <a:prstGeom prst="rect">
            <a:avLst/>
          </a:prstGeom>
          <a:noFill/>
          <a:ln>
            <a:noFill/>
          </a:ln>
        </p:spPr>
        <p:txBody>
          <a:bodyPr anchorCtr="0" anchor="t" bIns="91425" lIns="91425" spcFirstLastPara="1" rIns="91425" wrap="square" tIns="91425">
            <a:noAutofit/>
          </a:bodyPr>
          <a:lstStyle>
            <a:lvl1pPr lvl="0" algn="ctr">
              <a:spcBef>
                <a:spcPts val="0"/>
              </a:spcBef>
              <a:spcAft>
                <a:spcPts val="0"/>
              </a:spcAft>
              <a:buSzPts val="800"/>
              <a:buFont typeface="Roboto"/>
              <a:buNone/>
              <a:defRPr sz="800">
                <a:latin typeface="Roboto"/>
                <a:ea typeface="Roboto"/>
                <a:cs typeface="Roboto"/>
                <a:sym typeface="Roboto"/>
              </a:defRPr>
            </a:lvl1pPr>
            <a:lvl2pPr lvl="1" algn="ctr">
              <a:spcBef>
                <a:spcPts val="0"/>
              </a:spcBef>
              <a:spcAft>
                <a:spcPts val="0"/>
              </a:spcAft>
              <a:buSzPts val="800"/>
              <a:buFont typeface="Roboto"/>
              <a:buNone/>
              <a:defRPr sz="800">
                <a:latin typeface="Roboto"/>
                <a:ea typeface="Roboto"/>
                <a:cs typeface="Roboto"/>
                <a:sym typeface="Roboto"/>
              </a:defRPr>
            </a:lvl2pPr>
            <a:lvl3pPr lvl="2" algn="ctr">
              <a:spcBef>
                <a:spcPts val="0"/>
              </a:spcBef>
              <a:spcAft>
                <a:spcPts val="0"/>
              </a:spcAft>
              <a:buSzPts val="800"/>
              <a:buFont typeface="Roboto"/>
              <a:buNone/>
              <a:defRPr sz="800">
                <a:latin typeface="Roboto"/>
                <a:ea typeface="Roboto"/>
                <a:cs typeface="Roboto"/>
                <a:sym typeface="Roboto"/>
              </a:defRPr>
            </a:lvl3pPr>
            <a:lvl4pPr lvl="3" algn="ctr">
              <a:spcBef>
                <a:spcPts val="0"/>
              </a:spcBef>
              <a:spcAft>
                <a:spcPts val="0"/>
              </a:spcAft>
              <a:buSzPts val="800"/>
              <a:buFont typeface="Roboto"/>
              <a:buNone/>
              <a:defRPr sz="800">
                <a:latin typeface="Roboto"/>
                <a:ea typeface="Roboto"/>
                <a:cs typeface="Roboto"/>
                <a:sym typeface="Roboto"/>
              </a:defRPr>
            </a:lvl4pPr>
            <a:lvl5pPr lvl="4" algn="ctr">
              <a:spcBef>
                <a:spcPts val="0"/>
              </a:spcBef>
              <a:spcAft>
                <a:spcPts val="0"/>
              </a:spcAft>
              <a:buSzPts val="800"/>
              <a:buFont typeface="Roboto"/>
              <a:buNone/>
              <a:defRPr sz="800">
                <a:latin typeface="Roboto"/>
                <a:ea typeface="Roboto"/>
                <a:cs typeface="Roboto"/>
                <a:sym typeface="Roboto"/>
              </a:defRPr>
            </a:lvl5pPr>
            <a:lvl6pPr lvl="5" algn="ctr">
              <a:spcBef>
                <a:spcPts val="0"/>
              </a:spcBef>
              <a:spcAft>
                <a:spcPts val="0"/>
              </a:spcAft>
              <a:buSzPts val="800"/>
              <a:buFont typeface="Roboto"/>
              <a:buNone/>
              <a:defRPr sz="800">
                <a:latin typeface="Roboto"/>
                <a:ea typeface="Roboto"/>
                <a:cs typeface="Roboto"/>
                <a:sym typeface="Roboto"/>
              </a:defRPr>
            </a:lvl6pPr>
            <a:lvl7pPr lvl="6" algn="ctr">
              <a:spcBef>
                <a:spcPts val="0"/>
              </a:spcBef>
              <a:spcAft>
                <a:spcPts val="0"/>
              </a:spcAft>
              <a:buSzPts val="800"/>
              <a:buFont typeface="Roboto"/>
              <a:buNone/>
              <a:defRPr sz="800">
                <a:latin typeface="Roboto"/>
                <a:ea typeface="Roboto"/>
                <a:cs typeface="Roboto"/>
                <a:sym typeface="Roboto"/>
              </a:defRPr>
            </a:lvl7pPr>
            <a:lvl8pPr lvl="7" algn="ctr">
              <a:spcBef>
                <a:spcPts val="0"/>
              </a:spcBef>
              <a:spcAft>
                <a:spcPts val="0"/>
              </a:spcAft>
              <a:buSzPts val="800"/>
              <a:buFont typeface="Roboto"/>
              <a:buNone/>
              <a:defRPr sz="800">
                <a:latin typeface="Roboto"/>
                <a:ea typeface="Roboto"/>
                <a:cs typeface="Roboto"/>
                <a:sym typeface="Roboto"/>
              </a:defRPr>
            </a:lvl8pPr>
            <a:lvl9pPr lvl="8" algn="ctr">
              <a:spcBef>
                <a:spcPts val="0"/>
              </a:spcBef>
              <a:spcAft>
                <a:spcPts val="0"/>
              </a:spcAft>
              <a:buSzPts val="800"/>
              <a:buFont typeface="Roboto"/>
              <a:buNone/>
              <a:defRPr sz="800">
                <a:latin typeface="Roboto"/>
                <a:ea typeface="Roboto"/>
                <a:cs typeface="Roboto"/>
                <a:sym typeface="Roboto"/>
              </a:defRPr>
            </a:lvl9pPr>
          </a:lstStyle>
          <a:p/>
        </p:txBody>
      </p:sp>
      <p:sp>
        <p:nvSpPr>
          <p:cNvPr id="84" name="Google Shape;84;p12"/>
          <p:cNvSpPr txBox="1"/>
          <p:nvPr>
            <p:ph idx="1" type="body"/>
          </p:nvPr>
        </p:nvSpPr>
        <p:spPr>
          <a:xfrm>
            <a:off x="858750" y="1813300"/>
            <a:ext cx="1854900" cy="1867500"/>
          </a:xfrm>
          <a:prstGeom prst="rect">
            <a:avLst/>
          </a:prstGeom>
          <a:noFill/>
          <a:ln>
            <a:noFill/>
          </a:ln>
        </p:spPr>
        <p:txBody>
          <a:bodyPr anchorCtr="0" anchor="ctr" bIns="91425" lIns="91425" spcFirstLastPara="1" rIns="91425" wrap="square" tIns="91425">
            <a:noAutofit/>
          </a:bodyPr>
          <a:lstStyle>
            <a:lvl1pPr indent="-311150" lvl="0" marL="45720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1pPr>
            <a:lvl2pPr indent="-311150" lvl="1" marL="91440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2pPr>
            <a:lvl3pPr indent="-311150" lvl="2" marL="137160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3pPr>
            <a:lvl4pPr indent="-311150" lvl="3" marL="182880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4pPr>
            <a:lvl5pPr indent="-311150" lvl="4" marL="228600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5pPr>
            <a:lvl6pPr indent="-311150" lvl="5" marL="274320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6pPr>
            <a:lvl7pPr indent="-311150" lvl="6" marL="320040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7pPr>
            <a:lvl8pPr indent="-311150" lvl="7" marL="365760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8pPr>
            <a:lvl9pPr indent="-311150" lvl="8" marL="411480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9pPr>
          </a:lstStyle>
          <a:p/>
        </p:txBody>
      </p:sp>
      <p:sp>
        <p:nvSpPr>
          <p:cNvPr id="85" name="Google Shape;85;p12"/>
          <p:cNvSpPr txBox="1"/>
          <p:nvPr>
            <p:ph idx="4" type="body"/>
          </p:nvPr>
        </p:nvSpPr>
        <p:spPr>
          <a:xfrm>
            <a:off x="3552450" y="1813300"/>
            <a:ext cx="1854900" cy="1867500"/>
          </a:xfrm>
          <a:prstGeom prst="rect">
            <a:avLst/>
          </a:prstGeom>
          <a:noFill/>
          <a:ln>
            <a:noFill/>
          </a:ln>
        </p:spPr>
        <p:txBody>
          <a:bodyPr anchorCtr="0" anchor="ctr" bIns="91425" lIns="91425" spcFirstLastPara="1" rIns="91425" wrap="square" tIns="91425">
            <a:noAutofit/>
          </a:bodyPr>
          <a:lstStyle>
            <a:lvl1pPr indent="-311150" lvl="0" marL="45720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1pPr>
            <a:lvl2pPr indent="-311150" lvl="1" marL="91440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2pPr>
            <a:lvl3pPr indent="-311150" lvl="2" marL="137160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3pPr>
            <a:lvl4pPr indent="-311150" lvl="3" marL="182880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4pPr>
            <a:lvl5pPr indent="-311150" lvl="4" marL="228600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5pPr>
            <a:lvl6pPr indent="-311150" lvl="5" marL="274320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6pPr>
            <a:lvl7pPr indent="-311150" lvl="6" marL="320040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7pPr>
            <a:lvl8pPr indent="-311150" lvl="7" marL="365760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8pPr>
            <a:lvl9pPr indent="-311150" lvl="8" marL="411480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9pPr>
          </a:lstStyle>
          <a:p/>
        </p:txBody>
      </p:sp>
      <p:sp>
        <p:nvSpPr>
          <p:cNvPr id="86" name="Google Shape;86;p12"/>
          <p:cNvSpPr txBox="1"/>
          <p:nvPr>
            <p:ph idx="5" type="body"/>
          </p:nvPr>
        </p:nvSpPr>
        <p:spPr>
          <a:xfrm>
            <a:off x="6430350" y="1813300"/>
            <a:ext cx="1854900" cy="1867500"/>
          </a:xfrm>
          <a:prstGeom prst="rect">
            <a:avLst/>
          </a:prstGeom>
          <a:noFill/>
          <a:ln>
            <a:noFill/>
          </a:ln>
        </p:spPr>
        <p:txBody>
          <a:bodyPr anchorCtr="0" anchor="ctr" bIns="91425" lIns="91425" spcFirstLastPara="1" rIns="91425" wrap="square" tIns="91425">
            <a:noAutofit/>
          </a:bodyPr>
          <a:lstStyle>
            <a:lvl1pPr indent="-311150" lvl="0" marL="45720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1pPr>
            <a:lvl2pPr indent="-311150" lvl="1" marL="91440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2pPr>
            <a:lvl3pPr indent="-311150" lvl="2" marL="137160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3pPr>
            <a:lvl4pPr indent="-311150" lvl="3" marL="182880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4pPr>
            <a:lvl5pPr indent="-311150" lvl="4" marL="228600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5pPr>
            <a:lvl6pPr indent="-311150" lvl="5" marL="274320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6pPr>
            <a:lvl7pPr indent="-311150" lvl="6" marL="320040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7pPr>
            <a:lvl8pPr indent="-311150" lvl="7" marL="365760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8pPr>
            <a:lvl9pPr indent="-311150" lvl="8" marL="4114800" algn="ctr">
              <a:spcBef>
                <a:spcPts val="0"/>
              </a:spcBef>
              <a:spcAft>
                <a:spcPts val="0"/>
              </a:spcAft>
              <a:buClr>
                <a:schemeClr val="dk1"/>
              </a:buClr>
              <a:buSzPts val="1300"/>
              <a:buFont typeface="Roboto"/>
              <a:buChar char="■"/>
              <a:defRPr sz="1300">
                <a:solidFill>
                  <a:schemeClr val="dk1"/>
                </a:solidFill>
                <a:latin typeface="Roboto"/>
                <a:ea typeface="Roboto"/>
                <a:cs typeface="Roboto"/>
                <a:sym typeface="Roboto"/>
              </a:defRPr>
            </a:lvl9pPr>
          </a:lstStyle>
          <a:p/>
        </p:txBody>
      </p:sp>
      <p:pic>
        <p:nvPicPr>
          <p:cNvPr id="87" name="Google Shape;87;p12"/>
          <p:cNvPicPr preferRelativeResize="0"/>
          <p:nvPr/>
        </p:nvPicPr>
        <p:blipFill>
          <a:blip r:embed="rId2">
            <a:alphaModFix/>
          </a:blip>
          <a:stretch>
            <a:fillRect/>
          </a:stretch>
        </p:blipFill>
        <p:spPr>
          <a:xfrm>
            <a:off x="7677571" y="4479625"/>
            <a:ext cx="1117854" cy="433300"/>
          </a:xfrm>
          <a:prstGeom prst="rect">
            <a:avLst/>
          </a:prstGeom>
          <a:noFill/>
          <a:ln>
            <a:noFill/>
          </a:ln>
        </p:spPr>
      </p:pic>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 Closing Blue" type="titleOnly">
  <p:cSld name="TITLE_ONLY">
    <p:spTree>
      <p:nvGrpSpPr>
        <p:cNvPr id="88" name="Shape 88"/>
        <p:cNvGrpSpPr/>
        <p:nvPr/>
      </p:nvGrpSpPr>
      <p:grpSpPr>
        <a:xfrm>
          <a:off x="0" y="0"/>
          <a:ext cx="0" cy="0"/>
          <a:chOff x="0" y="0"/>
          <a:chExt cx="0" cy="0"/>
        </a:xfrm>
      </p:grpSpPr>
      <p:sp>
        <p:nvSpPr>
          <p:cNvPr id="89" name="Google Shape;89;p13"/>
          <p:cNvSpPr/>
          <p:nvPr/>
        </p:nvSpPr>
        <p:spPr>
          <a:xfrm>
            <a:off x="-59025" y="-33725"/>
            <a:ext cx="9319500" cy="5236200"/>
          </a:xfrm>
          <a:prstGeom prst="rect">
            <a:avLst/>
          </a:prstGeom>
          <a:solidFill>
            <a:srgbClr val="005D84"/>
          </a:solidFill>
          <a:ln cap="flat" cmpd="sng" w="9525">
            <a:solidFill>
              <a:srgbClr val="595959"/>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Roboto"/>
              <a:ea typeface="Roboto"/>
              <a:cs typeface="Roboto"/>
              <a:sym typeface="Roboto"/>
            </a:endParaRPr>
          </a:p>
        </p:txBody>
      </p:sp>
      <p:sp>
        <p:nvSpPr>
          <p:cNvPr id="90" name="Google Shape;90;p13"/>
          <p:cNvSpPr txBox="1"/>
          <p:nvPr/>
        </p:nvSpPr>
        <p:spPr>
          <a:xfrm>
            <a:off x="3207300" y="2245075"/>
            <a:ext cx="2729400" cy="5529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GB" sz="3000">
                <a:solidFill>
                  <a:schemeClr val="lt1"/>
                </a:solidFill>
                <a:latin typeface="Roboto"/>
                <a:ea typeface="Roboto"/>
                <a:cs typeface="Roboto"/>
                <a:sym typeface="Roboto"/>
              </a:rPr>
              <a:t>Diolch yn fawr</a:t>
            </a:r>
            <a:endParaRPr b="1" sz="3000">
              <a:solidFill>
                <a:schemeClr val="lt1"/>
              </a:solidFill>
              <a:latin typeface="Roboto"/>
              <a:ea typeface="Roboto"/>
              <a:cs typeface="Roboto"/>
              <a:sym typeface="Roboto"/>
            </a:endParaRPr>
          </a:p>
          <a:p>
            <a:pPr indent="0" lvl="0" marL="0" rtl="0" algn="l">
              <a:spcBef>
                <a:spcPts val="0"/>
              </a:spcBef>
              <a:spcAft>
                <a:spcPts val="0"/>
              </a:spcAft>
              <a:buNone/>
            </a:pPr>
            <a:r>
              <a:rPr lang="en-GB" sz="3000">
                <a:solidFill>
                  <a:schemeClr val="lt1"/>
                </a:solidFill>
                <a:latin typeface="Roboto"/>
                <a:ea typeface="Roboto"/>
                <a:cs typeface="Roboto"/>
                <a:sym typeface="Roboto"/>
              </a:rPr>
              <a:t>Thank you</a:t>
            </a:r>
            <a:endParaRPr sz="3000">
              <a:solidFill>
                <a:schemeClr val="lt1"/>
              </a:solidFill>
              <a:latin typeface="Roboto Medium"/>
              <a:ea typeface="Roboto Medium"/>
              <a:cs typeface="Roboto Medium"/>
              <a:sym typeface="Roboto Medium"/>
            </a:endParaRPr>
          </a:p>
        </p:txBody>
      </p:sp>
      <p:pic>
        <p:nvPicPr>
          <p:cNvPr id="91" name="Google Shape;91;p13"/>
          <p:cNvPicPr preferRelativeResize="0"/>
          <p:nvPr/>
        </p:nvPicPr>
        <p:blipFill>
          <a:blip r:embed="rId2">
            <a:alphaModFix/>
          </a:blip>
          <a:stretch>
            <a:fillRect/>
          </a:stretch>
        </p:blipFill>
        <p:spPr>
          <a:xfrm>
            <a:off x="7656650" y="4479350"/>
            <a:ext cx="1117876" cy="433300"/>
          </a:xfrm>
          <a:prstGeom prst="rect">
            <a:avLst/>
          </a:prstGeom>
          <a:noFill/>
          <a:ln>
            <a:noFill/>
          </a:ln>
        </p:spPr>
      </p:pic>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losing White" type="blank">
  <p:cSld name="BLANK">
    <p:spTree>
      <p:nvGrpSpPr>
        <p:cNvPr id="92" name="Shape 92"/>
        <p:cNvGrpSpPr/>
        <p:nvPr/>
      </p:nvGrpSpPr>
      <p:grpSpPr>
        <a:xfrm>
          <a:off x="0" y="0"/>
          <a:ext cx="0" cy="0"/>
          <a:chOff x="0" y="0"/>
          <a:chExt cx="0" cy="0"/>
        </a:xfrm>
      </p:grpSpPr>
      <p:sp>
        <p:nvSpPr>
          <p:cNvPr id="93" name="Google Shape;93;p14"/>
          <p:cNvSpPr txBox="1"/>
          <p:nvPr>
            <p:ph idx="10" type="dt"/>
          </p:nvPr>
        </p:nvSpPr>
        <p:spPr>
          <a:xfrm>
            <a:off x="457200" y="4767266"/>
            <a:ext cx="2133600" cy="273900"/>
          </a:xfrm>
          <a:prstGeom prst="rect">
            <a:avLst/>
          </a:prstGeom>
          <a:noFill/>
          <a:ln>
            <a:noFill/>
          </a:ln>
        </p:spPr>
        <p:txBody>
          <a:bodyPr anchorCtr="0" anchor="ctr" bIns="91425" lIns="91425" spcFirstLastPara="1" rIns="91425" wrap="square" tIns="91425">
            <a:noAutofit/>
          </a:bodyPr>
          <a:lstStyle>
            <a:lvl1pPr indent="0" lvl="0" marL="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indent="0" lvl="1" marL="45692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indent="0" lvl="2" marL="913850"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indent="0" lvl="3" marL="137077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indent="0" lvl="4" marL="182770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indent="0" lvl="5" marL="228462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indent="0" lvl="6" marL="274155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indent="0" lvl="7" marL="3198479"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indent="0" lvl="8" marL="365540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94" name="Google Shape;94;p14"/>
          <p:cNvSpPr txBox="1"/>
          <p:nvPr>
            <p:ph idx="11" type="ftr"/>
          </p:nvPr>
        </p:nvSpPr>
        <p:spPr>
          <a:xfrm>
            <a:off x="3124200" y="4767266"/>
            <a:ext cx="2895600" cy="273900"/>
          </a:xfrm>
          <a:prstGeom prst="rect">
            <a:avLst/>
          </a:prstGeom>
          <a:noFill/>
          <a:ln>
            <a:noFill/>
          </a:ln>
        </p:spPr>
        <p:txBody>
          <a:bodyPr anchorCtr="0" anchor="ctr" bIns="91425" lIns="91425" spcFirstLastPara="1" rIns="91425" wrap="square" tIns="91425">
            <a:noAutofit/>
          </a:bodyPr>
          <a:lstStyle>
            <a:lvl1pPr indent="0" lvl="0" marL="0" marR="0" rtl="0" algn="ctr">
              <a:spcBef>
                <a:spcPts val="0"/>
              </a:spcBef>
              <a:spcAft>
                <a:spcPts val="0"/>
              </a:spcAft>
              <a:buSzPts val="1400"/>
              <a:buNone/>
              <a:defRPr b="0" i="0" sz="1200" u="none" cap="none" strike="noStrike">
                <a:solidFill>
                  <a:schemeClr val="dk1"/>
                </a:solidFill>
                <a:latin typeface="Arial"/>
                <a:ea typeface="Arial"/>
                <a:cs typeface="Arial"/>
                <a:sym typeface="Arial"/>
              </a:defRPr>
            </a:lvl1pPr>
            <a:lvl2pPr indent="0" lvl="1" marL="45692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indent="0" lvl="2" marL="913850"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indent="0" lvl="3" marL="137077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indent="0" lvl="4" marL="182770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indent="0" lvl="5" marL="228462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indent="0" lvl="6" marL="274155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indent="0" lvl="7" marL="3198479"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indent="0" lvl="8" marL="365540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95" name="Google Shape;95;p14"/>
          <p:cNvSpPr txBox="1"/>
          <p:nvPr>
            <p:ph idx="12" type="sldNum"/>
          </p:nvPr>
        </p:nvSpPr>
        <p:spPr>
          <a:xfrm>
            <a:off x="6553200" y="4767266"/>
            <a:ext cx="2133600" cy="273900"/>
          </a:xfrm>
          <a:prstGeom prst="rect">
            <a:avLst/>
          </a:prstGeom>
          <a:noFill/>
          <a:ln>
            <a:noFill/>
          </a:ln>
        </p:spPr>
        <p:txBody>
          <a:bodyPr anchorCtr="0" anchor="ctr" bIns="45675" lIns="91375" spcFirstLastPara="1" rIns="91375" wrap="square" tIns="45675">
            <a:noAutofit/>
          </a:bodyPr>
          <a:lstStyle>
            <a:lvl1pPr indent="0" lvl="0" marL="0" marR="0" rtl="0" algn="r">
              <a:spcBef>
                <a:spcPts val="0"/>
              </a:spcBef>
              <a:buNone/>
              <a:defRPr b="0" i="0" sz="1200" u="none" cap="none" strike="noStrike">
                <a:solidFill>
                  <a:schemeClr val="dk1"/>
                </a:solidFill>
                <a:latin typeface="Arial"/>
                <a:ea typeface="Arial"/>
                <a:cs typeface="Arial"/>
                <a:sym typeface="Arial"/>
              </a:defRPr>
            </a:lvl1pPr>
            <a:lvl2pPr indent="0" lvl="1" marL="0" marR="0" rtl="0" algn="r">
              <a:spcBef>
                <a:spcPts val="0"/>
              </a:spcBef>
              <a:buNone/>
              <a:defRPr b="0" i="0" sz="1200" u="none" cap="none" strike="noStrike">
                <a:solidFill>
                  <a:schemeClr val="dk1"/>
                </a:solidFill>
                <a:latin typeface="Arial"/>
                <a:ea typeface="Arial"/>
                <a:cs typeface="Arial"/>
                <a:sym typeface="Arial"/>
              </a:defRPr>
            </a:lvl2pPr>
            <a:lvl3pPr indent="0" lvl="2" marL="0" marR="0" rtl="0" algn="r">
              <a:spcBef>
                <a:spcPts val="0"/>
              </a:spcBef>
              <a:buNone/>
              <a:defRPr b="0" i="0" sz="1200" u="none" cap="none" strike="noStrike">
                <a:solidFill>
                  <a:schemeClr val="dk1"/>
                </a:solidFill>
                <a:latin typeface="Arial"/>
                <a:ea typeface="Arial"/>
                <a:cs typeface="Arial"/>
                <a:sym typeface="Arial"/>
              </a:defRPr>
            </a:lvl3pPr>
            <a:lvl4pPr indent="0" lvl="3" marL="0" marR="0" rtl="0" algn="r">
              <a:spcBef>
                <a:spcPts val="0"/>
              </a:spcBef>
              <a:buNone/>
              <a:defRPr b="0" i="0" sz="1200" u="none" cap="none" strike="noStrike">
                <a:solidFill>
                  <a:schemeClr val="dk1"/>
                </a:solidFill>
                <a:latin typeface="Arial"/>
                <a:ea typeface="Arial"/>
                <a:cs typeface="Arial"/>
                <a:sym typeface="Arial"/>
              </a:defRPr>
            </a:lvl4pPr>
            <a:lvl5pPr indent="0" lvl="4" marL="0" marR="0" rtl="0" algn="r">
              <a:spcBef>
                <a:spcPts val="0"/>
              </a:spcBef>
              <a:buNone/>
              <a:defRPr b="0" i="0" sz="1200" u="none" cap="none" strike="noStrike">
                <a:solidFill>
                  <a:schemeClr val="dk1"/>
                </a:solidFill>
                <a:latin typeface="Arial"/>
                <a:ea typeface="Arial"/>
                <a:cs typeface="Arial"/>
                <a:sym typeface="Arial"/>
              </a:defRPr>
            </a:lvl5pPr>
            <a:lvl6pPr indent="0" lvl="5" marL="0" marR="0" rtl="0" algn="r">
              <a:spcBef>
                <a:spcPts val="0"/>
              </a:spcBef>
              <a:buNone/>
              <a:defRPr b="0" i="0" sz="1200" u="none" cap="none" strike="noStrike">
                <a:solidFill>
                  <a:schemeClr val="dk1"/>
                </a:solidFill>
                <a:latin typeface="Arial"/>
                <a:ea typeface="Arial"/>
                <a:cs typeface="Arial"/>
                <a:sym typeface="Arial"/>
              </a:defRPr>
            </a:lvl6pPr>
            <a:lvl7pPr indent="0" lvl="6" marL="0" marR="0" rtl="0" algn="r">
              <a:spcBef>
                <a:spcPts val="0"/>
              </a:spcBef>
              <a:buNone/>
              <a:defRPr b="0" i="0" sz="1200" u="none" cap="none" strike="noStrike">
                <a:solidFill>
                  <a:schemeClr val="dk1"/>
                </a:solidFill>
                <a:latin typeface="Arial"/>
                <a:ea typeface="Arial"/>
                <a:cs typeface="Arial"/>
                <a:sym typeface="Arial"/>
              </a:defRPr>
            </a:lvl7pPr>
            <a:lvl8pPr indent="0" lvl="7" marL="0" marR="0" rtl="0" algn="r">
              <a:spcBef>
                <a:spcPts val="0"/>
              </a:spcBef>
              <a:buNone/>
              <a:defRPr b="0" i="0" sz="1200" u="none" cap="none" strike="noStrike">
                <a:solidFill>
                  <a:schemeClr val="dk1"/>
                </a:solidFill>
                <a:latin typeface="Arial"/>
                <a:ea typeface="Arial"/>
                <a:cs typeface="Arial"/>
                <a:sym typeface="Arial"/>
              </a:defRPr>
            </a:lvl8pPr>
            <a:lvl9pPr indent="0" lvl="8" marL="0" marR="0" rtl="0" algn="r">
              <a:spcBef>
                <a:spcPts val="0"/>
              </a:spcBef>
              <a:buNone/>
              <a:defRPr b="0" i="0" sz="1200" u="none" cap="none" strike="noStrike">
                <a:solidFill>
                  <a:schemeClr val="dk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
        <p:nvSpPr>
          <p:cNvPr id="96" name="Google Shape;96;p14"/>
          <p:cNvSpPr txBox="1"/>
          <p:nvPr/>
        </p:nvSpPr>
        <p:spPr>
          <a:xfrm>
            <a:off x="3207300" y="2245075"/>
            <a:ext cx="2729400" cy="5529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GB" sz="3000">
                <a:solidFill>
                  <a:srgbClr val="005D84"/>
                </a:solidFill>
                <a:latin typeface="Roboto"/>
                <a:ea typeface="Roboto"/>
                <a:cs typeface="Roboto"/>
                <a:sym typeface="Roboto"/>
              </a:rPr>
              <a:t>Diolch yn fawr</a:t>
            </a:r>
            <a:endParaRPr b="1" sz="3000">
              <a:solidFill>
                <a:srgbClr val="005D84"/>
              </a:solidFill>
              <a:latin typeface="Roboto"/>
              <a:ea typeface="Roboto"/>
              <a:cs typeface="Roboto"/>
              <a:sym typeface="Roboto"/>
            </a:endParaRPr>
          </a:p>
          <a:p>
            <a:pPr indent="0" lvl="0" marL="0" rtl="0" algn="l">
              <a:spcBef>
                <a:spcPts val="0"/>
              </a:spcBef>
              <a:spcAft>
                <a:spcPts val="0"/>
              </a:spcAft>
              <a:buNone/>
            </a:pPr>
            <a:r>
              <a:rPr lang="en-GB" sz="3000">
                <a:solidFill>
                  <a:srgbClr val="005D84"/>
                </a:solidFill>
                <a:latin typeface="Roboto"/>
                <a:ea typeface="Roboto"/>
                <a:cs typeface="Roboto"/>
                <a:sym typeface="Roboto"/>
              </a:rPr>
              <a:t>Thank you</a:t>
            </a:r>
            <a:endParaRPr sz="3000">
              <a:solidFill>
                <a:srgbClr val="005D84"/>
              </a:solidFill>
              <a:latin typeface="Roboto Medium"/>
              <a:ea typeface="Roboto Medium"/>
              <a:cs typeface="Roboto Medium"/>
              <a:sym typeface="Roboto Medium"/>
            </a:endParaRPr>
          </a:p>
        </p:txBody>
      </p:sp>
      <p:pic>
        <p:nvPicPr>
          <p:cNvPr id="97" name="Google Shape;97;p14"/>
          <p:cNvPicPr preferRelativeResize="0"/>
          <p:nvPr/>
        </p:nvPicPr>
        <p:blipFill>
          <a:blip r:embed="rId2">
            <a:alphaModFix/>
          </a:blip>
          <a:stretch>
            <a:fillRect/>
          </a:stretch>
        </p:blipFill>
        <p:spPr>
          <a:xfrm>
            <a:off x="7677571" y="4479625"/>
            <a:ext cx="1117854" cy="433300"/>
          </a:xfrm>
          <a:prstGeom prst="rect">
            <a:avLst/>
          </a:prstGeom>
          <a:noFill/>
          <a:ln>
            <a:noFill/>
          </a:ln>
        </p:spPr>
      </p:pic>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able">
  <p:cSld name="CUSTOM_2">
    <p:spTree>
      <p:nvGrpSpPr>
        <p:cNvPr id="98" name="Shape 98"/>
        <p:cNvGrpSpPr/>
        <p:nvPr/>
      </p:nvGrpSpPr>
      <p:grpSpPr>
        <a:xfrm>
          <a:off x="0" y="0"/>
          <a:ext cx="0" cy="0"/>
          <a:chOff x="0" y="0"/>
          <a:chExt cx="0" cy="0"/>
        </a:xfrm>
      </p:grpSpPr>
      <p:sp>
        <p:nvSpPr>
          <p:cNvPr id="99" name="Google Shape;99;p15"/>
          <p:cNvSpPr txBox="1"/>
          <p:nvPr>
            <p:ph type="title"/>
          </p:nvPr>
        </p:nvSpPr>
        <p:spPr>
          <a:xfrm>
            <a:off x="273325" y="291775"/>
            <a:ext cx="5723700" cy="332700"/>
          </a:xfrm>
          <a:prstGeom prst="rect">
            <a:avLst/>
          </a:prstGeom>
          <a:noFill/>
          <a:ln>
            <a:noFill/>
          </a:ln>
        </p:spPr>
        <p:txBody>
          <a:bodyPr anchorCtr="0" anchor="ctr" bIns="91425" lIns="91425" spcFirstLastPara="1" rIns="91425" wrap="square" tIns="91425">
            <a:noAutofit/>
          </a:bodyPr>
          <a:lstStyle>
            <a:lvl1pPr lvl="0" rtl="0">
              <a:spcBef>
                <a:spcPts val="0"/>
              </a:spcBef>
              <a:spcAft>
                <a:spcPts val="0"/>
              </a:spcAft>
              <a:buClr>
                <a:srgbClr val="005D84"/>
              </a:buClr>
              <a:buSzPts val="2000"/>
              <a:buFont typeface="Roboto"/>
              <a:buNone/>
              <a:defRPr b="1" sz="2000">
                <a:solidFill>
                  <a:srgbClr val="005D84"/>
                </a:solidFill>
                <a:latin typeface="Roboto"/>
                <a:ea typeface="Roboto"/>
                <a:cs typeface="Roboto"/>
                <a:sym typeface="Roboto"/>
              </a:defRPr>
            </a:lvl1pPr>
            <a:lvl2pPr lvl="1" rtl="0">
              <a:spcBef>
                <a:spcPts val="0"/>
              </a:spcBef>
              <a:spcAft>
                <a:spcPts val="0"/>
              </a:spcAft>
              <a:buClr>
                <a:srgbClr val="005D84"/>
              </a:buClr>
              <a:buSzPts val="1400"/>
              <a:buNone/>
              <a:defRPr>
                <a:solidFill>
                  <a:srgbClr val="005D84"/>
                </a:solidFill>
              </a:defRPr>
            </a:lvl2pPr>
            <a:lvl3pPr lvl="2" rtl="0">
              <a:spcBef>
                <a:spcPts val="0"/>
              </a:spcBef>
              <a:spcAft>
                <a:spcPts val="0"/>
              </a:spcAft>
              <a:buClr>
                <a:srgbClr val="005D84"/>
              </a:buClr>
              <a:buSzPts val="1400"/>
              <a:buNone/>
              <a:defRPr>
                <a:solidFill>
                  <a:srgbClr val="005D84"/>
                </a:solidFill>
              </a:defRPr>
            </a:lvl3pPr>
            <a:lvl4pPr lvl="3" rtl="0">
              <a:spcBef>
                <a:spcPts val="0"/>
              </a:spcBef>
              <a:spcAft>
                <a:spcPts val="0"/>
              </a:spcAft>
              <a:buClr>
                <a:srgbClr val="005D84"/>
              </a:buClr>
              <a:buSzPts val="1400"/>
              <a:buNone/>
              <a:defRPr>
                <a:solidFill>
                  <a:srgbClr val="005D84"/>
                </a:solidFill>
              </a:defRPr>
            </a:lvl4pPr>
            <a:lvl5pPr lvl="4" rtl="0">
              <a:spcBef>
                <a:spcPts val="0"/>
              </a:spcBef>
              <a:spcAft>
                <a:spcPts val="0"/>
              </a:spcAft>
              <a:buClr>
                <a:srgbClr val="005D84"/>
              </a:buClr>
              <a:buSzPts val="1400"/>
              <a:buNone/>
              <a:defRPr>
                <a:solidFill>
                  <a:srgbClr val="005D84"/>
                </a:solidFill>
              </a:defRPr>
            </a:lvl5pPr>
            <a:lvl6pPr lvl="5" rtl="0">
              <a:spcBef>
                <a:spcPts val="0"/>
              </a:spcBef>
              <a:spcAft>
                <a:spcPts val="0"/>
              </a:spcAft>
              <a:buClr>
                <a:srgbClr val="005D84"/>
              </a:buClr>
              <a:buSzPts val="1400"/>
              <a:buNone/>
              <a:defRPr>
                <a:solidFill>
                  <a:srgbClr val="005D84"/>
                </a:solidFill>
              </a:defRPr>
            </a:lvl6pPr>
            <a:lvl7pPr lvl="6" rtl="0">
              <a:spcBef>
                <a:spcPts val="0"/>
              </a:spcBef>
              <a:spcAft>
                <a:spcPts val="0"/>
              </a:spcAft>
              <a:buClr>
                <a:srgbClr val="005D84"/>
              </a:buClr>
              <a:buSzPts val="1400"/>
              <a:buNone/>
              <a:defRPr>
                <a:solidFill>
                  <a:srgbClr val="005D84"/>
                </a:solidFill>
              </a:defRPr>
            </a:lvl7pPr>
            <a:lvl8pPr lvl="7" rtl="0">
              <a:spcBef>
                <a:spcPts val="0"/>
              </a:spcBef>
              <a:spcAft>
                <a:spcPts val="0"/>
              </a:spcAft>
              <a:buClr>
                <a:srgbClr val="005D84"/>
              </a:buClr>
              <a:buSzPts val="1400"/>
              <a:buNone/>
              <a:defRPr>
                <a:solidFill>
                  <a:srgbClr val="005D84"/>
                </a:solidFill>
              </a:defRPr>
            </a:lvl8pPr>
            <a:lvl9pPr lvl="8" rtl="0">
              <a:spcBef>
                <a:spcPts val="0"/>
              </a:spcBef>
              <a:spcAft>
                <a:spcPts val="0"/>
              </a:spcAft>
              <a:buClr>
                <a:srgbClr val="005D84"/>
              </a:buClr>
              <a:buSzPts val="1400"/>
              <a:buNone/>
              <a:defRPr>
                <a:solidFill>
                  <a:srgbClr val="005D84"/>
                </a:solidFill>
              </a:defRPr>
            </a:lvl9pPr>
          </a:lstStyle>
          <a:p/>
        </p:txBody>
      </p:sp>
      <p:sp>
        <p:nvSpPr>
          <p:cNvPr id="100" name="Google Shape;100;p15"/>
          <p:cNvSpPr txBox="1"/>
          <p:nvPr>
            <p:ph idx="2" type="title"/>
          </p:nvPr>
        </p:nvSpPr>
        <p:spPr>
          <a:xfrm>
            <a:off x="273325" y="624475"/>
            <a:ext cx="5723700" cy="332700"/>
          </a:xfrm>
          <a:prstGeom prst="rect">
            <a:avLst/>
          </a:prstGeom>
          <a:noFill/>
          <a:ln>
            <a:noFill/>
          </a:ln>
        </p:spPr>
        <p:txBody>
          <a:bodyPr anchorCtr="0" anchor="ctr" bIns="91425" lIns="91425" spcFirstLastPara="1" rIns="91425" wrap="square" tIns="91425">
            <a:noAutofit/>
          </a:bodyPr>
          <a:lstStyle>
            <a:lvl1pPr lvl="0" rtl="0">
              <a:spcBef>
                <a:spcPts val="0"/>
              </a:spcBef>
              <a:spcAft>
                <a:spcPts val="0"/>
              </a:spcAft>
              <a:buClr>
                <a:srgbClr val="005D84"/>
              </a:buClr>
              <a:buSzPts val="2000"/>
              <a:buFont typeface="Roboto"/>
              <a:buNone/>
              <a:defRPr sz="2000">
                <a:solidFill>
                  <a:srgbClr val="005D84"/>
                </a:solidFill>
                <a:latin typeface="Roboto"/>
                <a:ea typeface="Roboto"/>
                <a:cs typeface="Roboto"/>
                <a:sym typeface="Roboto"/>
              </a:defRPr>
            </a:lvl1pPr>
            <a:lvl2pPr lvl="1" rtl="0">
              <a:spcBef>
                <a:spcPts val="0"/>
              </a:spcBef>
              <a:spcAft>
                <a:spcPts val="0"/>
              </a:spcAft>
              <a:buClr>
                <a:srgbClr val="005D84"/>
              </a:buClr>
              <a:buSzPts val="1400"/>
              <a:buFont typeface="Roboto"/>
              <a:buNone/>
              <a:defRPr b="1">
                <a:solidFill>
                  <a:srgbClr val="005D84"/>
                </a:solidFill>
                <a:latin typeface="Roboto"/>
                <a:ea typeface="Roboto"/>
                <a:cs typeface="Roboto"/>
                <a:sym typeface="Roboto"/>
              </a:defRPr>
            </a:lvl2pPr>
            <a:lvl3pPr lvl="2" rtl="0">
              <a:spcBef>
                <a:spcPts val="0"/>
              </a:spcBef>
              <a:spcAft>
                <a:spcPts val="0"/>
              </a:spcAft>
              <a:buClr>
                <a:srgbClr val="005D84"/>
              </a:buClr>
              <a:buSzPts val="1400"/>
              <a:buFont typeface="Roboto"/>
              <a:buNone/>
              <a:defRPr b="1">
                <a:solidFill>
                  <a:srgbClr val="005D84"/>
                </a:solidFill>
                <a:latin typeface="Roboto"/>
                <a:ea typeface="Roboto"/>
                <a:cs typeface="Roboto"/>
                <a:sym typeface="Roboto"/>
              </a:defRPr>
            </a:lvl3pPr>
            <a:lvl4pPr lvl="3" rtl="0">
              <a:spcBef>
                <a:spcPts val="0"/>
              </a:spcBef>
              <a:spcAft>
                <a:spcPts val="0"/>
              </a:spcAft>
              <a:buClr>
                <a:srgbClr val="005D84"/>
              </a:buClr>
              <a:buSzPts val="1400"/>
              <a:buFont typeface="Roboto"/>
              <a:buNone/>
              <a:defRPr b="1">
                <a:solidFill>
                  <a:srgbClr val="005D84"/>
                </a:solidFill>
                <a:latin typeface="Roboto"/>
                <a:ea typeface="Roboto"/>
                <a:cs typeface="Roboto"/>
                <a:sym typeface="Roboto"/>
              </a:defRPr>
            </a:lvl4pPr>
            <a:lvl5pPr lvl="4" rtl="0">
              <a:spcBef>
                <a:spcPts val="0"/>
              </a:spcBef>
              <a:spcAft>
                <a:spcPts val="0"/>
              </a:spcAft>
              <a:buClr>
                <a:srgbClr val="005D84"/>
              </a:buClr>
              <a:buSzPts val="1400"/>
              <a:buFont typeface="Roboto"/>
              <a:buNone/>
              <a:defRPr b="1">
                <a:solidFill>
                  <a:srgbClr val="005D84"/>
                </a:solidFill>
                <a:latin typeface="Roboto"/>
                <a:ea typeface="Roboto"/>
                <a:cs typeface="Roboto"/>
                <a:sym typeface="Roboto"/>
              </a:defRPr>
            </a:lvl5pPr>
            <a:lvl6pPr lvl="5" rtl="0">
              <a:spcBef>
                <a:spcPts val="0"/>
              </a:spcBef>
              <a:spcAft>
                <a:spcPts val="0"/>
              </a:spcAft>
              <a:buClr>
                <a:srgbClr val="005D84"/>
              </a:buClr>
              <a:buSzPts val="1400"/>
              <a:buFont typeface="Roboto"/>
              <a:buNone/>
              <a:defRPr b="1">
                <a:solidFill>
                  <a:srgbClr val="005D84"/>
                </a:solidFill>
                <a:latin typeface="Roboto"/>
                <a:ea typeface="Roboto"/>
                <a:cs typeface="Roboto"/>
                <a:sym typeface="Roboto"/>
              </a:defRPr>
            </a:lvl6pPr>
            <a:lvl7pPr lvl="6" rtl="0">
              <a:spcBef>
                <a:spcPts val="0"/>
              </a:spcBef>
              <a:spcAft>
                <a:spcPts val="0"/>
              </a:spcAft>
              <a:buClr>
                <a:srgbClr val="005D84"/>
              </a:buClr>
              <a:buSzPts val="1400"/>
              <a:buFont typeface="Roboto"/>
              <a:buNone/>
              <a:defRPr b="1">
                <a:solidFill>
                  <a:srgbClr val="005D84"/>
                </a:solidFill>
                <a:latin typeface="Roboto"/>
                <a:ea typeface="Roboto"/>
                <a:cs typeface="Roboto"/>
                <a:sym typeface="Roboto"/>
              </a:defRPr>
            </a:lvl7pPr>
            <a:lvl8pPr lvl="7" rtl="0">
              <a:spcBef>
                <a:spcPts val="0"/>
              </a:spcBef>
              <a:spcAft>
                <a:spcPts val="0"/>
              </a:spcAft>
              <a:buClr>
                <a:srgbClr val="005D84"/>
              </a:buClr>
              <a:buSzPts val="1400"/>
              <a:buFont typeface="Roboto"/>
              <a:buNone/>
              <a:defRPr b="1">
                <a:solidFill>
                  <a:srgbClr val="005D84"/>
                </a:solidFill>
                <a:latin typeface="Roboto"/>
                <a:ea typeface="Roboto"/>
                <a:cs typeface="Roboto"/>
                <a:sym typeface="Roboto"/>
              </a:defRPr>
            </a:lvl8pPr>
            <a:lvl9pPr lvl="8" rtl="0">
              <a:spcBef>
                <a:spcPts val="0"/>
              </a:spcBef>
              <a:spcAft>
                <a:spcPts val="0"/>
              </a:spcAft>
              <a:buClr>
                <a:srgbClr val="005D84"/>
              </a:buClr>
              <a:buSzPts val="1400"/>
              <a:buFont typeface="Roboto"/>
              <a:buNone/>
              <a:defRPr b="1">
                <a:solidFill>
                  <a:srgbClr val="005D84"/>
                </a:solidFill>
                <a:latin typeface="Roboto"/>
                <a:ea typeface="Roboto"/>
                <a:cs typeface="Roboto"/>
                <a:sym typeface="Roboto"/>
              </a:defRPr>
            </a:lvl9pPr>
          </a:lstStyle>
          <a:p/>
        </p:txBody>
      </p:sp>
      <p:pic>
        <p:nvPicPr>
          <p:cNvPr id="101" name="Google Shape;101;p15"/>
          <p:cNvPicPr preferRelativeResize="0"/>
          <p:nvPr/>
        </p:nvPicPr>
        <p:blipFill>
          <a:blip r:embed="rId2">
            <a:alphaModFix/>
          </a:blip>
          <a:stretch>
            <a:fillRect/>
          </a:stretch>
        </p:blipFill>
        <p:spPr>
          <a:xfrm>
            <a:off x="7677571" y="4479625"/>
            <a:ext cx="1117854" cy="433300"/>
          </a:xfrm>
          <a:prstGeom prst="rect">
            <a:avLst/>
          </a:prstGeom>
          <a:noFill/>
          <a:ln>
            <a:noFill/>
          </a:ln>
        </p:spPr>
      </p:pic>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p:cSld name="TITLE_5">
    <p:spTree>
      <p:nvGrpSpPr>
        <p:cNvPr id="102" name="Shape 102"/>
        <p:cNvGrpSpPr/>
        <p:nvPr/>
      </p:nvGrpSpPr>
      <p:grpSpPr>
        <a:xfrm>
          <a:off x="0" y="0"/>
          <a:ext cx="0" cy="0"/>
          <a:chOff x="0" y="0"/>
          <a:chExt cx="0" cy="0"/>
        </a:xfrm>
      </p:grpSpPr>
      <p:sp>
        <p:nvSpPr>
          <p:cNvPr id="103" name="Google Shape;103;p16"/>
          <p:cNvSpPr txBox="1"/>
          <p:nvPr>
            <p:ph type="title"/>
          </p:nvPr>
        </p:nvSpPr>
        <p:spPr>
          <a:xfrm>
            <a:off x="273325" y="291775"/>
            <a:ext cx="5723700" cy="332700"/>
          </a:xfrm>
          <a:prstGeom prst="rect">
            <a:avLst/>
          </a:prstGeom>
          <a:noFill/>
          <a:ln>
            <a:noFill/>
          </a:ln>
        </p:spPr>
        <p:txBody>
          <a:bodyPr anchorCtr="0" anchor="ctr" bIns="91425" lIns="91425" spcFirstLastPara="1" rIns="91425" wrap="square" tIns="91425">
            <a:noAutofit/>
          </a:bodyPr>
          <a:lstStyle>
            <a:lvl1pPr lvl="0" rtl="0">
              <a:spcBef>
                <a:spcPts val="0"/>
              </a:spcBef>
              <a:spcAft>
                <a:spcPts val="0"/>
              </a:spcAft>
              <a:buClr>
                <a:srgbClr val="005D84"/>
              </a:buClr>
              <a:buSzPts val="2000"/>
              <a:buFont typeface="Roboto"/>
              <a:buNone/>
              <a:defRPr b="1" sz="2000">
                <a:solidFill>
                  <a:srgbClr val="005D84"/>
                </a:solidFill>
                <a:latin typeface="Roboto"/>
                <a:ea typeface="Roboto"/>
                <a:cs typeface="Roboto"/>
                <a:sym typeface="Roboto"/>
              </a:defRPr>
            </a:lvl1pPr>
            <a:lvl2pPr lvl="1" rtl="0">
              <a:spcBef>
                <a:spcPts val="0"/>
              </a:spcBef>
              <a:spcAft>
                <a:spcPts val="0"/>
              </a:spcAft>
              <a:buClr>
                <a:srgbClr val="005D84"/>
              </a:buClr>
              <a:buSzPts val="1400"/>
              <a:buNone/>
              <a:defRPr>
                <a:solidFill>
                  <a:srgbClr val="005D84"/>
                </a:solidFill>
              </a:defRPr>
            </a:lvl2pPr>
            <a:lvl3pPr lvl="2" rtl="0">
              <a:spcBef>
                <a:spcPts val="0"/>
              </a:spcBef>
              <a:spcAft>
                <a:spcPts val="0"/>
              </a:spcAft>
              <a:buClr>
                <a:srgbClr val="005D84"/>
              </a:buClr>
              <a:buSzPts val="1400"/>
              <a:buNone/>
              <a:defRPr>
                <a:solidFill>
                  <a:srgbClr val="005D84"/>
                </a:solidFill>
              </a:defRPr>
            </a:lvl3pPr>
            <a:lvl4pPr lvl="3" rtl="0">
              <a:spcBef>
                <a:spcPts val="0"/>
              </a:spcBef>
              <a:spcAft>
                <a:spcPts val="0"/>
              </a:spcAft>
              <a:buClr>
                <a:srgbClr val="005D84"/>
              </a:buClr>
              <a:buSzPts val="1400"/>
              <a:buNone/>
              <a:defRPr>
                <a:solidFill>
                  <a:srgbClr val="005D84"/>
                </a:solidFill>
              </a:defRPr>
            </a:lvl4pPr>
            <a:lvl5pPr lvl="4" rtl="0">
              <a:spcBef>
                <a:spcPts val="0"/>
              </a:spcBef>
              <a:spcAft>
                <a:spcPts val="0"/>
              </a:spcAft>
              <a:buClr>
                <a:srgbClr val="005D84"/>
              </a:buClr>
              <a:buSzPts val="1400"/>
              <a:buNone/>
              <a:defRPr>
                <a:solidFill>
                  <a:srgbClr val="005D84"/>
                </a:solidFill>
              </a:defRPr>
            </a:lvl5pPr>
            <a:lvl6pPr lvl="5" rtl="0">
              <a:spcBef>
                <a:spcPts val="0"/>
              </a:spcBef>
              <a:spcAft>
                <a:spcPts val="0"/>
              </a:spcAft>
              <a:buClr>
                <a:srgbClr val="005D84"/>
              </a:buClr>
              <a:buSzPts val="1400"/>
              <a:buNone/>
              <a:defRPr>
                <a:solidFill>
                  <a:srgbClr val="005D84"/>
                </a:solidFill>
              </a:defRPr>
            </a:lvl6pPr>
            <a:lvl7pPr lvl="6" rtl="0">
              <a:spcBef>
                <a:spcPts val="0"/>
              </a:spcBef>
              <a:spcAft>
                <a:spcPts val="0"/>
              </a:spcAft>
              <a:buClr>
                <a:srgbClr val="005D84"/>
              </a:buClr>
              <a:buSzPts val="1400"/>
              <a:buNone/>
              <a:defRPr>
                <a:solidFill>
                  <a:srgbClr val="005D84"/>
                </a:solidFill>
              </a:defRPr>
            </a:lvl7pPr>
            <a:lvl8pPr lvl="7" rtl="0">
              <a:spcBef>
                <a:spcPts val="0"/>
              </a:spcBef>
              <a:spcAft>
                <a:spcPts val="0"/>
              </a:spcAft>
              <a:buClr>
                <a:srgbClr val="005D84"/>
              </a:buClr>
              <a:buSzPts val="1400"/>
              <a:buNone/>
              <a:defRPr>
                <a:solidFill>
                  <a:srgbClr val="005D84"/>
                </a:solidFill>
              </a:defRPr>
            </a:lvl8pPr>
            <a:lvl9pPr lvl="8" rtl="0">
              <a:spcBef>
                <a:spcPts val="0"/>
              </a:spcBef>
              <a:spcAft>
                <a:spcPts val="0"/>
              </a:spcAft>
              <a:buClr>
                <a:srgbClr val="005D84"/>
              </a:buClr>
              <a:buSzPts val="1400"/>
              <a:buNone/>
              <a:defRPr>
                <a:solidFill>
                  <a:srgbClr val="005D84"/>
                </a:solidFill>
              </a:defRPr>
            </a:lvl9pPr>
          </a:lstStyle>
          <a:p/>
        </p:txBody>
      </p:sp>
      <p:sp>
        <p:nvSpPr>
          <p:cNvPr id="104" name="Google Shape;104;p16"/>
          <p:cNvSpPr txBox="1"/>
          <p:nvPr>
            <p:ph idx="2" type="title"/>
          </p:nvPr>
        </p:nvSpPr>
        <p:spPr>
          <a:xfrm>
            <a:off x="273325" y="624475"/>
            <a:ext cx="5723700" cy="332700"/>
          </a:xfrm>
          <a:prstGeom prst="rect">
            <a:avLst/>
          </a:prstGeom>
          <a:noFill/>
          <a:ln>
            <a:noFill/>
          </a:ln>
        </p:spPr>
        <p:txBody>
          <a:bodyPr anchorCtr="0" anchor="ctr" bIns="91425" lIns="91425" spcFirstLastPara="1" rIns="91425" wrap="square" tIns="91425">
            <a:noAutofit/>
          </a:bodyPr>
          <a:lstStyle>
            <a:lvl1pPr lvl="0" rtl="0">
              <a:spcBef>
                <a:spcPts val="0"/>
              </a:spcBef>
              <a:spcAft>
                <a:spcPts val="0"/>
              </a:spcAft>
              <a:buClr>
                <a:srgbClr val="005D84"/>
              </a:buClr>
              <a:buSzPts val="2000"/>
              <a:buFont typeface="Roboto"/>
              <a:buNone/>
              <a:defRPr sz="2000">
                <a:solidFill>
                  <a:srgbClr val="005D84"/>
                </a:solidFill>
                <a:latin typeface="Roboto"/>
                <a:ea typeface="Roboto"/>
                <a:cs typeface="Roboto"/>
                <a:sym typeface="Roboto"/>
              </a:defRPr>
            </a:lvl1pPr>
            <a:lvl2pPr lvl="1" rtl="0">
              <a:spcBef>
                <a:spcPts val="0"/>
              </a:spcBef>
              <a:spcAft>
                <a:spcPts val="0"/>
              </a:spcAft>
              <a:buClr>
                <a:srgbClr val="005D84"/>
              </a:buClr>
              <a:buSzPts val="1400"/>
              <a:buFont typeface="Roboto"/>
              <a:buNone/>
              <a:defRPr b="1">
                <a:solidFill>
                  <a:srgbClr val="005D84"/>
                </a:solidFill>
                <a:latin typeface="Roboto"/>
                <a:ea typeface="Roboto"/>
                <a:cs typeface="Roboto"/>
                <a:sym typeface="Roboto"/>
              </a:defRPr>
            </a:lvl2pPr>
            <a:lvl3pPr lvl="2" rtl="0">
              <a:spcBef>
                <a:spcPts val="0"/>
              </a:spcBef>
              <a:spcAft>
                <a:spcPts val="0"/>
              </a:spcAft>
              <a:buClr>
                <a:srgbClr val="005D84"/>
              </a:buClr>
              <a:buSzPts val="1400"/>
              <a:buFont typeface="Roboto"/>
              <a:buNone/>
              <a:defRPr b="1">
                <a:solidFill>
                  <a:srgbClr val="005D84"/>
                </a:solidFill>
                <a:latin typeface="Roboto"/>
                <a:ea typeface="Roboto"/>
                <a:cs typeface="Roboto"/>
                <a:sym typeface="Roboto"/>
              </a:defRPr>
            </a:lvl3pPr>
            <a:lvl4pPr lvl="3" rtl="0">
              <a:spcBef>
                <a:spcPts val="0"/>
              </a:spcBef>
              <a:spcAft>
                <a:spcPts val="0"/>
              </a:spcAft>
              <a:buClr>
                <a:srgbClr val="005D84"/>
              </a:buClr>
              <a:buSzPts val="1400"/>
              <a:buFont typeface="Roboto"/>
              <a:buNone/>
              <a:defRPr b="1">
                <a:solidFill>
                  <a:srgbClr val="005D84"/>
                </a:solidFill>
                <a:latin typeface="Roboto"/>
                <a:ea typeface="Roboto"/>
                <a:cs typeface="Roboto"/>
                <a:sym typeface="Roboto"/>
              </a:defRPr>
            </a:lvl4pPr>
            <a:lvl5pPr lvl="4" rtl="0">
              <a:spcBef>
                <a:spcPts val="0"/>
              </a:spcBef>
              <a:spcAft>
                <a:spcPts val="0"/>
              </a:spcAft>
              <a:buClr>
                <a:srgbClr val="005D84"/>
              </a:buClr>
              <a:buSzPts val="1400"/>
              <a:buFont typeface="Roboto"/>
              <a:buNone/>
              <a:defRPr b="1">
                <a:solidFill>
                  <a:srgbClr val="005D84"/>
                </a:solidFill>
                <a:latin typeface="Roboto"/>
                <a:ea typeface="Roboto"/>
                <a:cs typeface="Roboto"/>
                <a:sym typeface="Roboto"/>
              </a:defRPr>
            </a:lvl5pPr>
            <a:lvl6pPr lvl="5" rtl="0">
              <a:spcBef>
                <a:spcPts val="0"/>
              </a:spcBef>
              <a:spcAft>
                <a:spcPts val="0"/>
              </a:spcAft>
              <a:buClr>
                <a:srgbClr val="005D84"/>
              </a:buClr>
              <a:buSzPts val="1400"/>
              <a:buFont typeface="Roboto"/>
              <a:buNone/>
              <a:defRPr b="1">
                <a:solidFill>
                  <a:srgbClr val="005D84"/>
                </a:solidFill>
                <a:latin typeface="Roboto"/>
                <a:ea typeface="Roboto"/>
                <a:cs typeface="Roboto"/>
                <a:sym typeface="Roboto"/>
              </a:defRPr>
            </a:lvl6pPr>
            <a:lvl7pPr lvl="6" rtl="0">
              <a:spcBef>
                <a:spcPts val="0"/>
              </a:spcBef>
              <a:spcAft>
                <a:spcPts val="0"/>
              </a:spcAft>
              <a:buClr>
                <a:srgbClr val="005D84"/>
              </a:buClr>
              <a:buSzPts val="1400"/>
              <a:buFont typeface="Roboto"/>
              <a:buNone/>
              <a:defRPr b="1">
                <a:solidFill>
                  <a:srgbClr val="005D84"/>
                </a:solidFill>
                <a:latin typeface="Roboto"/>
                <a:ea typeface="Roboto"/>
                <a:cs typeface="Roboto"/>
                <a:sym typeface="Roboto"/>
              </a:defRPr>
            </a:lvl7pPr>
            <a:lvl8pPr lvl="7" rtl="0">
              <a:spcBef>
                <a:spcPts val="0"/>
              </a:spcBef>
              <a:spcAft>
                <a:spcPts val="0"/>
              </a:spcAft>
              <a:buClr>
                <a:srgbClr val="005D84"/>
              </a:buClr>
              <a:buSzPts val="1400"/>
              <a:buFont typeface="Roboto"/>
              <a:buNone/>
              <a:defRPr b="1">
                <a:solidFill>
                  <a:srgbClr val="005D84"/>
                </a:solidFill>
                <a:latin typeface="Roboto"/>
                <a:ea typeface="Roboto"/>
                <a:cs typeface="Roboto"/>
                <a:sym typeface="Roboto"/>
              </a:defRPr>
            </a:lvl8pPr>
            <a:lvl9pPr lvl="8" rtl="0">
              <a:spcBef>
                <a:spcPts val="0"/>
              </a:spcBef>
              <a:spcAft>
                <a:spcPts val="0"/>
              </a:spcAft>
              <a:buClr>
                <a:srgbClr val="005D84"/>
              </a:buClr>
              <a:buSzPts val="1400"/>
              <a:buFont typeface="Roboto"/>
              <a:buNone/>
              <a:defRPr b="1">
                <a:solidFill>
                  <a:srgbClr val="005D84"/>
                </a:solidFill>
                <a:latin typeface="Roboto"/>
                <a:ea typeface="Roboto"/>
                <a:cs typeface="Roboto"/>
                <a:sym typeface="Roboto"/>
              </a:defRPr>
            </a:lvl9pPr>
          </a:lstStyle>
          <a:p/>
        </p:txBody>
      </p:sp>
      <p:sp>
        <p:nvSpPr>
          <p:cNvPr id="105" name="Google Shape;105;p16"/>
          <p:cNvSpPr txBox="1"/>
          <p:nvPr>
            <p:ph idx="1" type="body"/>
          </p:nvPr>
        </p:nvSpPr>
        <p:spPr>
          <a:xfrm>
            <a:off x="273325" y="1266200"/>
            <a:ext cx="8386800" cy="2971800"/>
          </a:xfrm>
          <a:prstGeom prst="rect">
            <a:avLst/>
          </a:prstGeom>
          <a:noFill/>
          <a:ln>
            <a:noFill/>
          </a:ln>
        </p:spPr>
        <p:txBody>
          <a:bodyPr anchorCtr="0" anchor="t" bIns="91425" lIns="91425" spcFirstLastPara="1" rIns="91425" wrap="square" tIns="91425">
            <a:noAutofit/>
          </a:bodyPr>
          <a:lstStyle>
            <a:lvl1pPr indent="-311150" lvl="0" marL="457200" rtl="0">
              <a:spcBef>
                <a:spcPts val="0"/>
              </a:spcBef>
              <a:spcAft>
                <a:spcPts val="0"/>
              </a:spcAft>
              <a:buClr>
                <a:srgbClr val="4D4D4F"/>
              </a:buClr>
              <a:buSzPts val="1300"/>
              <a:buFont typeface="Roboto"/>
              <a:buChar char="●"/>
              <a:defRPr sz="1300">
                <a:solidFill>
                  <a:srgbClr val="4D4D4F"/>
                </a:solidFill>
                <a:latin typeface="Roboto"/>
                <a:ea typeface="Roboto"/>
                <a:cs typeface="Roboto"/>
                <a:sym typeface="Roboto"/>
              </a:defRPr>
            </a:lvl1pPr>
            <a:lvl2pPr indent="-311150" lvl="1" marL="914400" rtl="0">
              <a:spcBef>
                <a:spcPts val="0"/>
              </a:spcBef>
              <a:spcAft>
                <a:spcPts val="0"/>
              </a:spcAft>
              <a:buClr>
                <a:srgbClr val="4D4D4F"/>
              </a:buClr>
              <a:buSzPts val="1300"/>
              <a:buFont typeface="Roboto"/>
              <a:buChar char="○"/>
              <a:defRPr sz="1300">
                <a:solidFill>
                  <a:srgbClr val="4D4D4F"/>
                </a:solidFill>
                <a:latin typeface="Roboto"/>
                <a:ea typeface="Roboto"/>
                <a:cs typeface="Roboto"/>
                <a:sym typeface="Roboto"/>
              </a:defRPr>
            </a:lvl2pPr>
            <a:lvl3pPr indent="-311150" lvl="2" marL="1371600" rtl="0">
              <a:spcBef>
                <a:spcPts val="0"/>
              </a:spcBef>
              <a:spcAft>
                <a:spcPts val="0"/>
              </a:spcAft>
              <a:buClr>
                <a:srgbClr val="4D4D4F"/>
              </a:buClr>
              <a:buSzPts val="1300"/>
              <a:buFont typeface="Roboto"/>
              <a:buChar char="■"/>
              <a:defRPr sz="1300">
                <a:solidFill>
                  <a:srgbClr val="4D4D4F"/>
                </a:solidFill>
                <a:latin typeface="Roboto"/>
                <a:ea typeface="Roboto"/>
                <a:cs typeface="Roboto"/>
                <a:sym typeface="Roboto"/>
              </a:defRPr>
            </a:lvl3pPr>
            <a:lvl4pPr indent="-311150" lvl="3" marL="1828800" rtl="0">
              <a:spcBef>
                <a:spcPts val="0"/>
              </a:spcBef>
              <a:spcAft>
                <a:spcPts val="0"/>
              </a:spcAft>
              <a:buClr>
                <a:srgbClr val="4D4D4F"/>
              </a:buClr>
              <a:buSzPts val="1300"/>
              <a:buFont typeface="Roboto"/>
              <a:buChar char="●"/>
              <a:defRPr sz="1300">
                <a:solidFill>
                  <a:srgbClr val="4D4D4F"/>
                </a:solidFill>
                <a:latin typeface="Roboto"/>
                <a:ea typeface="Roboto"/>
                <a:cs typeface="Roboto"/>
                <a:sym typeface="Roboto"/>
              </a:defRPr>
            </a:lvl4pPr>
            <a:lvl5pPr indent="-311150" lvl="4" marL="2286000" rtl="0">
              <a:spcBef>
                <a:spcPts val="0"/>
              </a:spcBef>
              <a:spcAft>
                <a:spcPts val="0"/>
              </a:spcAft>
              <a:buClr>
                <a:srgbClr val="4D4D4F"/>
              </a:buClr>
              <a:buSzPts val="1300"/>
              <a:buFont typeface="Roboto"/>
              <a:buChar char="○"/>
              <a:defRPr sz="1300">
                <a:solidFill>
                  <a:srgbClr val="4D4D4F"/>
                </a:solidFill>
                <a:latin typeface="Roboto"/>
                <a:ea typeface="Roboto"/>
                <a:cs typeface="Roboto"/>
                <a:sym typeface="Roboto"/>
              </a:defRPr>
            </a:lvl5pPr>
            <a:lvl6pPr indent="-311150" lvl="5" marL="2743200" rtl="0">
              <a:spcBef>
                <a:spcPts val="0"/>
              </a:spcBef>
              <a:spcAft>
                <a:spcPts val="0"/>
              </a:spcAft>
              <a:buClr>
                <a:srgbClr val="4D4D4F"/>
              </a:buClr>
              <a:buSzPts val="1300"/>
              <a:buFont typeface="Roboto"/>
              <a:buChar char="■"/>
              <a:defRPr sz="1300">
                <a:solidFill>
                  <a:srgbClr val="4D4D4F"/>
                </a:solidFill>
                <a:latin typeface="Roboto"/>
                <a:ea typeface="Roboto"/>
                <a:cs typeface="Roboto"/>
                <a:sym typeface="Roboto"/>
              </a:defRPr>
            </a:lvl6pPr>
            <a:lvl7pPr indent="-311150" lvl="6" marL="3200400" rtl="0">
              <a:spcBef>
                <a:spcPts val="0"/>
              </a:spcBef>
              <a:spcAft>
                <a:spcPts val="0"/>
              </a:spcAft>
              <a:buClr>
                <a:srgbClr val="4D4D4F"/>
              </a:buClr>
              <a:buSzPts val="1300"/>
              <a:buFont typeface="Roboto"/>
              <a:buChar char="●"/>
              <a:defRPr sz="1300">
                <a:solidFill>
                  <a:srgbClr val="4D4D4F"/>
                </a:solidFill>
                <a:latin typeface="Roboto"/>
                <a:ea typeface="Roboto"/>
                <a:cs typeface="Roboto"/>
                <a:sym typeface="Roboto"/>
              </a:defRPr>
            </a:lvl7pPr>
            <a:lvl8pPr indent="-311150" lvl="7" marL="3657600" rtl="0">
              <a:spcBef>
                <a:spcPts val="0"/>
              </a:spcBef>
              <a:spcAft>
                <a:spcPts val="0"/>
              </a:spcAft>
              <a:buClr>
                <a:srgbClr val="4D4D4F"/>
              </a:buClr>
              <a:buSzPts val="1300"/>
              <a:buFont typeface="Roboto"/>
              <a:buChar char="○"/>
              <a:defRPr sz="1300">
                <a:solidFill>
                  <a:srgbClr val="4D4D4F"/>
                </a:solidFill>
                <a:latin typeface="Roboto"/>
                <a:ea typeface="Roboto"/>
                <a:cs typeface="Roboto"/>
                <a:sym typeface="Roboto"/>
              </a:defRPr>
            </a:lvl8pPr>
            <a:lvl9pPr indent="-311150" lvl="8" marL="4114800" rtl="0">
              <a:spcBef>
                <a:spcPts val="0"/>
              </a:spcBef>
              <a:spcAft>
                <a:spcPts val="0"/>
              </a:spcAft>
              <a:buClr>
                <a:srgbClr val="4D4D4F"/>
              </a:buClr>
              <a:buSzPts val="1300"/>
              <a:buFont typeface="Roboto"/>
              <a:buChar char="■"/>
              <a:defRPr sz="1300">
                <a:solidFill>
                  <a:srgbClr val="4D4D4F"/>
                </a:solidFill>
                <a:latin typeface="Roboto"/>
                <a:ea typeface="Roboto"/>
                <a:cs typeface="Roboto"/>
                <a:sym typeface="Roboto"/>
              </a:defRPr>
            </a:lvl9pPr>
          </a:lstStyle>
          <a:p/>
        </p:txBody>
      </p:sp>
      <p:pic>
        <p:nvPicPr>
          <p:cNvPr id="106" name="Google Shape;106;p16"/>
          <p:cNvPicPr preferRelativeResize="0"/>
          <p:nvPr/>
        </p:nvPicPr>
        <p:blipFill>
          <a:blip r:embed="rId2">
            <a:alphaModFix/>
          </a:blip>
          <a:stretch>
            <a:fillRect/>
          </a:stretch>
        </p:blipFill>
        <p:spPr>
          <a:xfrm>
            <a:off x="7677571" y="4479625"/>
            <a:ext cx="1117854" cy="433300"/>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6" Type="http://schemas.openxmlformats.org/officeDocument/2006/relationships/theme" Target="../theme/theme2.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1"/>
          <p:cNvSpPr txBox="1"/>
          <p:nvPr>
            <p:ph idx="10" type="dt"/>
          </p:nvPr>
        </p:nvSpPr>
        <p:spPr>
          <a:xfrm>
            <a:off x="457200" y="4767266"/>
            <a:ext cx="2133600" cy="273900"/>
          </a:xfrm>
          <a:prstGeom prst="rect">
            <a:avLst/>
          </a:prstGeom>
          <a:noFill/>
          <a:ln>
            <a:noFill/>
          </a:ln>
        </p:spPr>
        <p:txBody>
          <a:bodyPr anchorCtr="0" anchor="ctr" bIns="91425" lIns="91425" spcFirstLastPara="1" rIns="91425" wrap="square" tIns="91425">
            <a:noAutofit/>
          </a:bodyPr>
          <a:lstStyle>
            <a:lvl1pPr indent="0" lvl="0" marL="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indent="0" lvl="1" marL="45692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indent="0" lvl="2" marL="913850"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indent="0" lvl="3" marL="137077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indent="0" lvl="4" marL="182770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indent="0" lvl="5" marL="228462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indent="0" lvl="6" marL="274155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indent="0" lvl="7" marL="3198479"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indent="0" lvl="8" marL="365540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11" name="Google Shape;11;p1"/>
          <p:cNvSpPr txBox="1"/>
          <p:nvPr>
            <p:ph idx="11" type="ftr"/>
          </p:nvPr>
        </p:nvSpPr>
        <p:spPr>
          <a:xfrm>
            <a:off x="3124200" y="4767266"/>
            <a:ext cx="2895600" cy="273900"/>
          </a:xfrm>
          <a:prstGeom prst="rect">
            <a:avLst/>
          </a:prstGeom>
          <a:noFill/>
          <a:ln>
            <a:noFill/>
          </a:ln>
        </p:spPr>
        <p:txBody>
          <a:bodyPr anchorCtr="0" anchor="ctr" bIns="91425" lIns="91425" spcFirstLastPara="1" rIns="91425" wrap="square" tIns="91425">
            <a:noAutofit/>
          </a:bodyPr>
          <a:lstStyle>
            <a:lvl1pPr indent="0" lvl="0" marL="0" marR="0" rtl="0" algn="ctr">
              <a:spcBef>
                <a:spcPts val="0"/>
              </a:spcBef>
              <a:spcAft>
                <a:spcPts val="0"/>
              </a:spcAft>
              <a:buSzPts val="1400"/>
              <a:buNone/>
              <a:defRPr b="0" i="0" sz="1200" u="none" cap="none" strike="noStrike">
                <a:solidFill>
                  <a:schemeClr val="dk1"/>
                </a:solidFill>
                <a:latin typeface="Arial"/>
                <a:ea typeface="Arial"/>
                <a:cs typeface="Arial"/>
                <a:sym typeface="Arial"/>
              </a:defRPr>
            </a:lvl1pPr>
            <a:lvl2pPr indent="0" lvl="1" marL="45692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indent="0" lvl="2" marL="913850"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indent="0" lvl="3" marL="137077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indent="0" lvl="4" marL="182770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indent="0" lvl="5" marL="228462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indent="0" lvl="6" marL="274155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indent="0" lvl="7" marL="3198479"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indent="0" lvl="8" marL="365540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12" name="Google Shape;12;p1"/>
          <p:cNvSpPr txBox="1"/>
          <p:nvPr>
            <p:ph idx="12" type="sldNum"/>
          </p:nvPr>
        </p:nvSpPr>
        <p:spPr>
          <a:xfrm>
            <a:off x="6553200" y="4767266"/>
            <a:ext cx="2133600" cy="273900"/>
          </a:xfrm>
          <a:prstGeom prst="rect">
            <a:avLst/>
          </a:prstGeom>
          <a:noFill/>
          <a:ln>
            <a:noFill/>
          </a:ln>
        </p:spPr>
        <p:txBody>
          <a:bodyPr anchorCtr="0" anchor="ctr" bIns="45675" lIns="91375" spcFirstLastPara="1" rIns="91375" wrap="square" tIns="45675">
            <a:noAutofit/>
          </a:bodyPr>
          <a:lstStyle>
            <a:lvl1pPr indent="0" lvl="0" marL="0" marR="0" rtl="0" algn="r">
              <a:spcBef>
                <a:spcPts val="0"/>
              </a:spcBef>
              <a:buNone/>
              <a:defRPr b="0" i="0" sz="1200" u="none" cap="none" strike="noStrike">
                <a:solidFill>
                  <a:schemeClr val="dk1"/>
                </a:solidFill>
                <a:latin typeface="Arial"/>
                <a:ea typeface="Arial"/>
                <a:cs typeface="Arial"/>
                <a:sym typeface="Arial"/>
              </a:defRPr>
            </a:lvl1pPr>
            <a:lvl2pPr indent="0" lvl="1" marL="0" marR="0" rtl="0" algn="r">
              <a:spcBef>
                <a:spcPts val="0"/>
              </a:spcBef>
              <a:buNone/>
              <a:defRPr b="0" i="0" sz="1200" u="none" cap="none" strike="noStrike">
                <a:solidFill>
                  <a:schemeClr val="dk1"/>
                </a:solidFill>
                <a:latin typeface="Arial"/>
                <a:ea typeface="Arial"/>
                <a:cs typeface="Arial"/>
                <a:sym typeface="Arial"/>
              </a:defRPr>
            </a:lvl2pPr>
            <a:lvl3pPr indent="0" lvl="2" marL="0" marR="0" rtl="0" algn="r">
              <a:spcBef>
                <a:spcPts val="0"/>
              </a:spcBef>
              <a:buNone/>
              <a:defRPr b="0" i="0" sz="1200" u="none" cap="none" strike="noStrike">
                <a:solidFill>
                  <a:schemeClr val="dk1"/>
                </a:solidFill>
                <a:latin typeface="Arial"/>
                <a:ea typeface="Arial"/>
                <a:cs typeface="Arial"/>
                <a:sym typeface="Arial"/>
              </a:defRPr>
            </a:lvl3pPr>
            <a:lvl4pPr indent="0" lvl="3" marL="0" marR="0" rtl="0" algn="r">
              <a:spcBef>
                <a:spcPts val="0"/>
              </a:spcBef>
              <a:buNone/>
              <a:defRPr b="0" i="0" sz="1200" u="none" cap="none" strike="noStrike">
                <a:solidFill>
                  <a:schemeClr val="dk1"/>
                </a:solidFill>
                <a:latin typeface="Arial"/>
                <a:ea typeface="Arial"/>
                <a:cs typeface="Arial"/>
                <a:sym typeface="Arial"/>
              </a:defRPr>
            </a:lvl4pPr>
            <a:lvl5pPr indent="0" lvl="4" marL="0" marR="0" rtl="0" algn="r">
              <a:spcBef>
                <a:spcPts val="0"/>
              </a:spcBef>
              <a:buNone/>
              <a:defRPr b="0" i="0" sz="1200" u="none" cap="none" strike="noStrike">
                <a:solidFill>
                  <a:schemeClr val="dk1"/>
                </a:solidFill>
                <a:latin typeface="Arial"/>
                <a:ea typeface="Arial"/>
                <a:cs typeface="Arial"/>
                <a:sym typeface="Arial"/>
              </a:defRPr>
            </a:lvl5pPr>
            <a:lvl6pPr indent="0" lvl="5" marL="0" marR="0" rtl="0" algn="r">
              <a:spcBef>
                <a:spcPts val="0"/>
              </a:spcBef>
              <a:buNone/>
              <a:defRPr b="0" i="0" sz="1200" u="none" cap="none" strike="noStrike">
                <a:solidFill>
                  <a:schemeClr val="dk1"/>
                </a:solidFill>
                <a:latin typeface="Arial"/>
                <a:ea typeface="Arial"/>
                <a:cs typeface="Arial"/>
                <a:sym typeface="Arial"/>
              </a:defRPr>
            </a:lvl6pPr>
            <a:lvl7pPr indent="0" lvl="6" marL="0" marR="0" rtl="0" algn="r">
              <a:spcBef>
                <a:spcPts val="0"/>
              </a:spcBef>
              <a:buNone/>
              <a:defRPr b="0" i="0" sz="1200" u="none" cap="none" strike="noStrike">
                <a:solidFill>
                  <a:schemeClr val="dk1"/>
                </a:solidFill>
                <a:latin typeface="Arial"/>
                <a:ea typeface="Arial"/>
                <a:cs typeface="Arial"/>
                <a:sym typeface="Arial"/>
              </a:defRPr>
            </a:lvl7pPr>
            <a:lvl8pPr indent="0" lvl="7" marL="0" marR="0" rtl="0" algn="r">
              <a:spcBef>
                <a:spcPts val="0"/>
              </a:spcBef>
              <a:buNone/>
              <a:defRPr b="0" i="0" sz="1200" u="none" cap="none" strike="noStrike">
                <a:solidFill>
                  <a:schemeClr val="dk1"/>
                </a:solidFill>
                <a:latin typeface="Arial"/>
                <a:ea typeface="Arial"/>
                <a:cs typeface="Arial"/>
                <a:sym typeface="Arial"/>
              </a:defRPr>
            </a:lvl8pPr>
            <a:lvl9pPr indent="0" lvl="8" marL="0" marR="0" rtl="0" algn="r">
              <a:spcBef>
                <a:spcPts val="0"/>
              </a:spcBef>
              <a:buNone/>
              <a:defRPr b="0" i="0" sz="1200" u="none" cap="none" strike="noStrike">
                <a:solidFill>
                  <a:schemeClr val="dk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Lst>
  <p:transition spd="med">
    <p:push/>
  </p:transition>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2.xml"/><Relationship Id="rId3" Type="http://schemas.openxmlformats.org/officeDocument/2006/relationships/image" Target="../media/image21.png"/><Relationship Id="rId4" Type="http://schemas.openxmlformats.org/officeDocument/2006/relationships/image" Target="../media/image2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3.xml"/><Relationship Id="rId3" Type="http://schemas.openxmlformats.org/officeDocument/2006/relationships/image" Target="../media/image19.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4.xml"/><Relationship Id="rId3" Type="http://schemas.openxmlformats.org/officeDocument/2006/relationships/image" Target="../media/image17.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5.xml"/><Relationship Id="rId3" Type="http://schemas.openxmlformats.org/officeDocument/2006/relationships/image" Target="../media/image23.png"/><Relationship Id="rId4" Type="http://schemas.openxmlformats.org/officeDocument/2006/relationships/image" Target="../media/image27.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6.xml"/><Relationship Id="rId3" Type="http://schemas.openxmlformats.org/officeDocument/2006/relationships/image" Target="../media/image22.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7.xml"/><Relationship Id="rId3" Type="http://schemas.openxmlformats.org/officeDocument/2006/relationships/image" Target="../media/image20.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8.xml"/><Relationship Id="rId3" Type="http://schemas.openxmlformats.org/officeDocument/2006/relationships/image" Target="../media/image18.png"/><Relationship Id="rId4" Type="http://schemas.openxmlformats.org/officeDocument/2006/relationships/image" Target="../media/image24.png"/><Relationship Id="rId5" Type="http://schemas.openxmlformats.org/officeDocument/2006/relationships/image" Target="../media/image15.png"/><Relationship Id="rId6" Type="http://schemas.openxmlformats.org/officeDocument/2006/relationships/image" Target="../media/image26.png"/><Relationship Id="rId7" Type="http://schemas.openxmlformats.org/officeDocument/2006/relationships/image" Target="../media/image28.png"/><Relationship Id="rId8" Type="http://schemas.openxmlformats.org/officeDocument/2006/relationships/image" Target="../media/image29.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9.xml"/><Relationship Id="rId3" Type="http://schemas.openxmlformats.org/officeDocument/2006/relationships/image" Target="../media/image3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12.xml"/><Relationship Id="rId3" Type="http://schemas.openxmlformats.org/officeDocument/2006/relationships/hyperlink" Target="https://docs.google.com/document/d/1E1d5druMhpc6_azQYzY_wNN5cZzBJfTAHZxbdvsRiqQ/edit?usp=sharing"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14.xml"/><Relationship Id="rId3" Type="http://schemas.openxmlformats.org/officeDocument/2006/relationships/hyperlink" Target="https://doi.org/10.33215/sjom.v4i1.534" TargetMode="External"/><Relationship Id="rId4" Type="http://schemas.openxmlformats.org/officeDocument/2006/relationships/hyperlink" Target="https://doi.org/10.1080/13540602.2023.2201423" TargetMode="External"/><Relationship Id="rId5" Type="http://schemas.openxmlformats.org/officeDocument/2006/relationships/hyperlink" Target="https://www.peoplemanagement.co.uk/article/1885559/hr-save-planet" TargetMode="External"/><Relationship Id="rId6" Type="http://schemas.openxmlformats.org/officeDocument/2006/relationships/hyperlink" Target="https://www.cipd.org/uk/knowledge/factsheets/change-management-factsheet/" TargetMode="External"/><Relationship Id="rId7" Type="http://schemas.openxmlformats.org/officeDocument/2006/relationships/hyperlink" Target="https://www.cipd.org/uk/knowledge/factsheets/benefits-factsheet/#certain"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15.xml"/><Relationship Id="rId3" Type="http://schemas.openxmlformats.org/officeDocument/2006/relationships/hyperlink" Target="https://www.knowlesfleet.com/employer.html" TargetMode="External"/><Relationship Id="rId4" Type="http://schemas.openxmlformats.org/officeDocument/2006/relationships/hyperlink" Target="https://doi.org/10.3390/educsci14070686" TargetMode="External"/><Relationship Id="rId5" Type="http://schemas.openxmlformats.org/officeDocument/2006/relationships/hyperlink" Target="https://doi.org/10.1007/s12144-023-04708-9" TargetMode="External"/><Relationship Id="rId6" Type="http://schemas.openxmlformats.org/officeDocument/2006/relationships/hyperlink" Target="https://www.cipd.org/uk/views-and-insights/thought-leadership/people-profession/sustainability-people-profession-practices/" TargetMode="External"/><Relationship Id="rId7" Type="http://schemas.openxmlformats.org/officeDocument/2006/relationships/hyperlink" Target="https://www.cipd.org/uk/knowledge/factsheets/employee-communication/" TargetMode="External"/><Relationship Id="rId8" Type="http://schemas.openxmlformats.org/officeDocument/2006/relationships/hyperlink" Target="https://www.cipd.org/uk/knowledge/guides/change-management/"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6.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1" name="Shape 111"/>
        <p:cNvGrpSpPr/>
        <p:nvPr/>
      </p:nvGrpSpPr>
      <p:grpSpPr>
        <a:xfrm>
          <a:off x="0" y="0"/>
          <a:ext cx="0" cy="0"/>
          <a:chOff x="0" y="0"/>
          <a:chExt cx="0" cy="0"/>
        </a:xfrm>
      </p:grpSpPr>
      <p:sp>
        <p:nvSpPr>
          <p:cNvPr id="112" name="Google Shape;112;p17"/>
          <p:cNvSpPr txBox="1"/>
          <p:nvPr>
            <p:ph type="title"/>
          </p:nvPr>
        </p:nvSpPr>
        <p:spPr>
          <a:xfrm>
            <a:off x="4258325" y="1407225"/>
            <a:ext cx="4459800" cy="1967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a:p>
            <a:pPr indent="0" lvl="0" marL="0" rtl="0" algn="l">
              <a:spcBef>
                <a:spcPts val="0"/>
              </a:spcBef>
              <a:spcAft>
                <a:spcPts val="0"/>
              </a:spcAft>
              <a:buNone/>
            </a:pPr>
            <a:r>
              <a:rPr b="1" lang="en-GB"/>
              <a:t>Critical evaluation of the current reward package at Bridgend College</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7" name="Shape 117"/>
        <p:cNvGrpSpPr/>
        <p:nvPr/>
      </p:nvGrpSpPr>
      <p:grpSpPr>
        <a:xfrm>
          <a:off x="0" y="0"/>
          <a:ext cx="0" cy="0"/>
          <a:chOff x="0" y="0"/>
          <a:chExt cx="0" cy="0"/>
        </a:xfrm>
      </p:grpSpPr>
      <p:sp>
        <p:nvSpPr>
          <p:cNvPr id="118" name="Google Shape;118;p18"/>
          <p:cNvSpPr txBox="1"/>
          <p:nvPr>
            <p:ph type="title"/>
          </p:nvPr>
        </p:nvSpPr>
        <p:spPr>
          <a:xfrm>
            <a:off x="273325" y="291775"/>
            <a:ext cx="5723700" cy="3327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GB"/>
              <a:t>Overview of research </a:t>
            </a:r>
            <a:endParaRPr/>
          </a:p>
        </p:txBody>
      </p:sp>
      <p:sp>
        <p:nvSpPr>
          <p:cNvPr id="119" name="Google Shape;119;p18"/>
          <p:cNvSpPr/>
          <p:nvPr/>
        </p:nvSpPr>
        <p:spPr>
          <a:xfrm>
            <a:off x="193200" y="866525"/>
            <a:ext cx="8593500" cy="1200600"/>
          </a:xfrm>
          <a:prstGeom prst="roundRect">
            <a:avLst>
              <a:gd fmla="val 16667" name="adj"/>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20" name="Google Shape;120;p18"/>
          <p:cNvSpPr txBox="1"/>
          <p:nvPr/>
        </p:nvSpPr>
        <p:spPr>
          <a:xfrm>
            <a:off x="273325" y="872175"/>
            <a:ext cx="8238000" cy="1258200"/>
          </a:xfrm>
          <a:prstGeom prst="rect">
            <a:avLst/>
          </a:prstGeom>
          <a:noFill/>
          <a:ln>
            <a:noFill/>
          </a:ln>
        </p:spPr>
        <p:txBody>
          <a:bodyPr anchorCtr="0" anchor="t" bIns="91425" lIns="91425" spcFirstLastPara="1" rIns="91425" wrap="square" tIns="91425">
            <a:noAutofit/>
          </a:bodyPr>
          <a:lstStyle/>
          <a:p>
            <a:pPr indent="-323850" lvl="0" marL="457200" rtl="0" algn="l">
              <a:spcBef>
                <a:spcPts val="0"/>
              </a:spcBef>
              <a:spcAft>
                <a:spcPts val="0"/>
              </a:spcAft>
              <a:buClr>
                <a:schemeClr val="dk1"/>
              </a:buClr>
              <a:buSzPts val="1500"/>
              <a:buFont typeface="Roboto"/>
              <a:buChar char="●"/>
            </a:pPr>
            <a:r>
              <a:rPr lang="en-GB" sz="1500">
                <a:solidFill>
                  <a:schemeClr val="dk1"/>
                </a:solidFill>
                <a:latin typeface="Roboto"/>
                <a:ea typeface="Roboto"/>
                <a:cs typeface="Roboto"/>
                <a:sym typeface="Roboto"/>
              </a:rPr>
              <a:t>Further Education (FE) College in Wales. </a:t>
            </a:r>
            <a:endParaRPr sz="1500">
              <a:solidFill>
                <a:schemeClr val="dk1"/>
              </a:solidFill>
              <a:latin typeface="Roboto"/>
              <a:ea typeface="Roboto"/>
              <a:cs typeface="Roboto"/>
              <a:sym typeface="Roboto"/>
            </a:endParaRPr>
          </a:p>
          <a:p>
            <a:pPr indent="-323850" lvl="0" marL="457200" rtl="0" algn="l">
              <a:spcBef>
                <a:spcPts val="0"/>
              </a:spcBef>
              <a:spcAft>
                <a:spcPts val="0"/>
              </a:spcAft>
              <a:buClr>
                <a:schemeClr val="dk1"/>
              </a:buClr>
              <a:buSzPts val="1500"/>
              <a:buFont typeface="Roboto"/>
              <a:buChar char="●"/>
            </a:pPr>
            <a:r>
              <a:rPr lang="en-GB" sz="1500">
                <a:solidFill>
                  <a:schemeClr val="dk1"/>
                </a:solidFill>
                <a:latin typeface="Roboto"/>
                <a:ea typeface="Roboto"/>
                <a:cs typeface="Roboto"/>
                <a:sym typeface="Roboto"/>
              </a:rPr>
              <a:t>Around 600 employees, which supports more than 7,500 students across two campuses. Its aim is to create an environment to enable all staff and students to “be all that they can be” (Bridgend College, 2020). </a:t>
            </a:r>
            <a:endParaRPr sz="1500">
              <a:solidFill>
                <a:schemeClr val="dk1"/>
              </a:solidFill>
              <a:latin typeface="Roboto"/>
              <a:ea typeface="Roboto"/>
              <a:cs typeface="Roboto"/>
              <a:sym typeface="Roboto"/>
            </a:endParaRPr>
          </a:p>
          <a:p>
            <a:pPr indent="0" lvl="0" marL="0" rtl="0" algn="just">
              <a:spcBef>
                <a:spcPts val="1400"/>
              </a:spcBef>
              <a:spcAft>
                <a:spcPts val="0"/>
              </a:spcAft>
              <a:buNone/>
            </a:pPr>
            <a:r>
              <a:t/>
            </a:r>
            <a:endParaRPr>
              <a:solidFill>
                <a:srgbClr val="595959"/>
              </a:solidFill>
              <a:latin typeface="Roboto"/>
              <a:ea typeface="Roboto"/>
              <a:cs typeface="Roboto"/>
              <a:sym typeface="Roboto"/>
            </a:endParaRPr>
          </a:p>
          <a:p>
            <a:pPr indent="0" lvl="0" marL="0" rtl="0" algn="l">
              <a:spcBef>
                <a:spcPts val="1400"/>
              </a:spcBef>
              <a:spcAft>
                <a:spcPts val="0"/>
              </a:spcAft>
              <a:buNone/>
            </a:pPr>
            <a:r>
              <a:t/>
            </a:r>
            <a:endParaRPr sz="1200">
              <a:latin typeface="Roboto"/>
              <a:ea typeface="Roboto"/>
              <a:cs typeface="Roboto"/>
              <a:sym typeface="Roboto"/>
            </a:endParaRPr>
          </a:p>
          <a:p>
            <a:pPr indent="0" lvl="0" marL="0" rtl="0" algn="l">
              <a:spcBef>
                <a:spcPts val="0"/>
              </a:spcBef>
              <a:spcAft>
                <a:spcPts val="0"/>
              </a:spcAft>
              <a:buNone/>
            </a:pPr>
            <a:r>
              <a:t/>
            </a:r>
            <a:endParaRPr b="1" sz="1700">
              <a:solidFill>
                <a:srgbClr val="64B98A"/>
              </a:solidFill>
              <a:latin typeface="Roboto"/>
              <a:ea typeface="Roboto"/>
              <a:cs typeface="Roboto"/>
              <a:sym typeface="Roboto"/>
            </a:endParaRPr>
          </a:p>
        </p:txBody>
      </p:sp>
      <p:pic>
        <p:nvPicPr>
          <p:cNvPr id="121" name="Google Shape;121;p18"/>
          <p:cNvPicPr preferRelativeResize="0"/>
          <p:nvPr/>
        </p:nvPicPr>
        <p:blipFill>
          <a:blip r:embed="rId3">
            <a:alphaModFix/>
          </a:blip>
          <a:stretch>
            <a:fillRect/>
          </a:stretch>
        </p:blipFill>
        <p:spPr>
          <a:xfrm>
            <a:off x="6501375" y="2579099"/>
            <a:ext cx="1834400" cy="1709100"/>
          </a:xfrm>
          <a:prstGeom prst="rect">
            <a:avLst/>
          </a:prstGeom>
          <a:noFill/>
          <a:ln>
            <a:noFill/>
          </a:ln>
        </p:spPr>
      </p:pic>
      <p:pic>
        <p:nvPicPr>
          <p:cNvPr id="122" name="Google Shape;122;p18"/>
          <p:cNvPicPr preferRelativeResize="0"/>
          <p:nvPr/>
        </p:nvPicPr>
        <p:blipFill>
          <a:blip r:embed="rId4">
            <a:alphaModFix/>
          </a:blip>
          <a:stretch>
            <a:fillRect/>
          </a:stretch>
        </p:blipFill>
        <p:spPr>
          <a:xfrm>
            <a:off x="273335" y="3015925"/>
            <a:ext cx="865701" cy="835433"/>
          </a:xfrm>
          <a:prstGeom prst="rect">
            <a:avLst/>
          </a:prstGeom>
          <a:noFill/>
          <a:ln>
            <a:noFill/>
          </a:ln>
        </p:spPr>
      </p:pic>
      <p:sp>
        <p:nvSpPr>
          <p:cNvPr id="123" name="Google Shape;123;p18"/>
          <p:cNvSpPr/>
          <p:nvPr/>
        </p:nvSpPr>
        <p:spPr>
          <a:xfrm>
            <a:off x="1272175" y="2477250"/>
            <a:ext cx="5030100" cy="1912800"/>
          </a:xfrm>
          <a:prstGeom prst="roundRect">
            <a:avLst>
              <a:gd fmla="val 16667" name="adj"/>
            </a:avLst>
          </a:prstGeom>
          <a:solidFill>
            <a:schemeClr val="dk1"/>
          </a:solidFill>
          <a:ln cap="flat" cmpd="sng" w="28575">
            <a:solidFill>
              <a:srgbClr val="005D84"/>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n-GB" sz="1500">
                <a:solidFill>
                  <a:srgbClr val="595959"/>
                </a:solidFill>
                <a:latin typeface="Roboto"/>
                <a:ea typeface="Roboto"/>
                <a:cs typeface="Roboto"/>
                <a:sym typeface="Roboto"/>
              </a:rPr>
              <a:t>Impact of total reward strategies on employee motivation and build on existing theory. </a:t>
            </a:r>
            <a:endParaRPr sz="1500">
              <a:solidFill>
                <a:srgbClr val="595959"/>
              </a:solidFill>
              <a:latin typeface="Roboto"/>
              <a:ea typeface="Roboto"/>
              <a:cs typeface="Roboto"/>
              <a:sym typeface="Roboto"/>
            </a:endParaRPr>
          </a:p>
          <a:p>
            <a:pPr indent="0" lvl="0" marL="0" rtl="0" algn="l">
              <a:spcBef>
                <a:spcPts val="0"/>
              </a:spcBef>
              <a:spcAft>
                <a:spcPts val="0"/>
              </a:spcAft>
              <a:buNone/>
            </a:pPr>
            <a:r>
              <a:t/>
            </a:r>
            <a:endParaRPr sz="1500">
              <a:solidFill>
                <a:srgbClr val="595959"/>
              </a:solidFill>
              <a:latin typeface="Roboto"/>
              <a:ea typeface="Roboto"/>
              <a:cs typeface="Roboto"/>
              <a:sym typeface="Roboto"/>
            </a:endParaRPr>
          </a:p>
          <a:p>
            <a:pPr indent="0" lvl="0" marL="0" rtl="0" algn="l">
              <a:spcBef>
                <a:spcPts val="0"/>
              </a:spcBef>
              <a:spcAft>
                <a:spcPts val="0"/>
              </a:spcAft>
              <a:buNone/>
            </a:pPr>
            <a:r>
              <a:rPr lang="en-GB" sz="1500">
                <a:solidFill>
                  <a:srgbClr val="595959"/>
                </a:solidFill>
                <a:latin typeface="Roboto"/>
                <a:ea typeface="Roboto"/>
                <a:cs typeface="Roboto"/>
                <a:sym typeface="Roboto"/>
              </a:rPr>
              <a:t>Reviewed Bridgend College’s current reward package by exploring employee perceptions and identifying areas of improvement. </a:t>
            </a:r>
            <a:endParaRPr>
              <a:solidFill>
                <a:srgbClr val="595959"/>
              </a:solidFil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22"/>
                                        </p:tgtEl>
                                        <p:attrNameLst>
                                          <p:attrName>style.visibility</p:attrName>
                                        </p:attrNameLst>
                                      </p:cBhvr>
                                      <p:to>
                                        <p:strVal val="visible"/>
                                      </p:to>
                                    </p:set>
                                  </p:childTnLst>
                                </p:cTn>
                              </p:par>
                              <p:par>
                                <p:cTn fill="hold" nodeType="withEffect" presetClass="entr" presetID="1" presetSubtype="0">
                                  <p:stCondLst>
                                    <p:cond delay="0"/>
                                  </p:stCondLst>
                                  <p:childTnLst>
                                    <p:set>
                                      <p:cBhvr>
                                        <p:cTn dur="1" fill="hold">
                                          <p:stCondLst>
                                            <p:cond delay="0"/>
                                          </p:stCondLst>
                                        </p:cTn>
                                        <p:tgtEl>
                                          <p:spTgt spid="123"/>
                                        </p:tgtEl>
                                        <p:attrNameLst>
                                          <p:attrName>style.visibility</p:attrName>
                                        </p:attrNameLst>
                                      </p:cBhvr>
                                      <p:to>
                                        <p:strVal val="visible"/>
                                      </p:to>
                                    </p:set>
                                  </p:childTnLst>
                                </p:cTn>
                              </p:par>
                              <p:par>
                                <p:cTn fill="hold" nodeType="withEffect" presetClass="entr" presetID="1" presetSubtype="0">
                                  <p:stCondLst>
                                    <p:cond delay="0"/>
                                  </p:stCondLst>
                                  <p:childTnLst>
                                    <p:set>
                                      <p:cBhvr>
                                        <p:cTn dur="1" fill="hold">
                                          <p:stCondLst>
                                            <p:cond delay="0"/>
                                          </p:stCondLst>
                                        </p:cTn>
                                        <p:tgtEl>
                                          <p:spTgt spid="121"/>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8" name="Shape 128"/>
        <p:cNvGrpSpPr/>
        <p:nvPr/>
      </p:nvGrpSpPr>
      <p:grpSpPr>
        <a:xfrm>
          <a:off x="0" y="0"/>
          <a:ext cx="0" cy="0"/>
          <a:chOff x="0" y="0"/>
          <a:chExt cx="0" cy="0"/>
        </a:xfrm>
      </p:grpSpPr>
      <p:sp>
        <p:nvSpPr>
          <p:cNvPr id="129" name="Google Shape;129;p19"/>
          <p:cNvSpPr txBox="1"/>
          <p:nvPr>
            <p:ph type="title"/>
          </p:nvPr>
        </p:nvSpPr>
        <p:spPr>
          <a:xfrm>
            <a:off x="273325" y="291775"/>
            <a:ext cx="5723700" cy="3327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GB"/>
              <a:t>Key research</a:t>
            </a:r>
            <a:r>
              <a:rPr lang="en-GB"/>
              <a:t> findings </a:t>
            </a:r>
            <a:endParaRPr/>
          </a:p>
        </p:txBody>
      </p:sp>
      <p:sp>
        <p:nvSpPr>
          <p:cNvPr id="130" name="Google Shape;130;p19"/>
          <p:cNvSpPr txBox="1"/>
          <p:nvPr>
            <p:ph idx="1" type="body"/>
          </p:nvPr>
        </p:nvSpPr>
        <p:spPr>
          <a:xfrm>
            <a:off x="343500" y="830350"/>
            <a:ext cx="3812400" cy="1649100"/>
          </a:xfrm>
          <a:prstGeom prst="rect">
            <a:avLst/>
          </a:prstGeom>
          <a:solidFill>
            <a:srgbClr val="64B98A"/>
          </a:solidFill>
          <a:ln cap="flat" cmpd="sng" w="28575">
            <a:solidFill>
              <a:srgbClr val="64B98A"/>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300">
                <a:solidFill>
                  <a:schemeClr val="dk1"/>
                </a:solidFill>
                <a:latin typeface="Roboto"/>
                <a:ea typeface="Roboto"/>
                <a:cs typeface="Roboto"/>
                <a:sym typeface="Roboto"/>
              </a:rPr>
              <a:t>Theme 1: Motivation </a:t>
            </a:r>
            <a:endParaRPr sz="1300">
              <a:solidFill>
                <a:schemeClr val="dk1"/>
              </a:solidFill>
              <a:latin typeface="Roboto"/>
              <a:ea typeface="Roboto"/>
              <a:cs typeface="Roboto"/>
              <a:sym typeface="Roboto"/>
            </a:endParaRPr>
          </a:p>
          <a:p>
            <a:pPr indent="0" lvl="0" marL="0" rtl="0" algn="l">
              <a:spcBef>
                <a:spcPts val="0"/>
              </a:spcBef>
              <a:spcAft>
                <a:spcPts val="0"/>
              </a:spcAft>
              <a:buNone/>
            </a:pPr>
            <a:r>
              <a:t/>
            </a:r>
            <a:endParaRPr sz="1300">
              <a:solidFill>
                <a:schemeClr val="dk1"/>
              </a:solidFill>
              <a:latin typeface="Roboto"/>
              <a:ea typeface="Roboto"/>
              <a:cs typeface="Roboto"/>
              <a:sym typeface="Roboto"/>
            </a:endParaRPr>
          </a:p>
          <a:p>
            <a:pPr indent="-311150" lvl="0" marL="457200" rtl="0" algn="l">
              <a:spcBef>
                <a:spcPts val="0"/>
              </a:spcBef>
              <a:spcAft>
                <a:spcPts val="0"/>
              </a:spcAft>
              <a:buClr>
                <a:schemeClr val="dk1"/>
              </a:buClr>
              <a:buSzPts val="1300"/>
              <a:buFont typeface="Roboto"/>
              <a:buChar char="●"/>
            </a:pPr>
            <a:r>
              <a:rPr lang="en-GB" sz="1300">
                <a:solidFill>
                  <a:schemeClr val="dk1"/>
                </a:solidFill>
                <a:latin typeface="Roboto"/>
                <a:ea typeface="Roboto"/>
                <a:cs typeface="Roboto"/>
                <a:sym typeface="Roboto"/>
              </a:rPr>
              <a:t>Feeling of making a difference as intrinsic motivators in the education sector (Arthur and Bradley, 2023)</a:t>
            </a:r>
            <a:endParaRPr sz="1300">
              <a:solidFill>
                <a:schemeClr val="dk1"/>
              </a:solidFill>
              <a:latin typeface="Roboto"/>
              <a:ea typeface="Roboto"/>
              <a:cs typeface="Roboto"/>
              <a:sym typeface="Roboto"/>
            </a:endParaRPr>
          </a:p>
          <a:p>
            <a:pPr indent="-311150" lvl="0" marL="457200" rtl="0" algn="l">
              <a:spcBef>
                <a:spcPts val="0"/>
              </a:spcBef>
              <a:spcAft>
                <a:spcPts val="0"/>
              </a:spcAft>
              <a:buClr>
                <a:schemeClr val="dk1"/>
              </a:buClr>
              <a:buSzPts val="1300"/>
              <a:buFont typeface="Roboto"/>
              <a:buChar char="●"/>
            </a:pPr>
            <a:r>
              <a:rPr lang="en-GB" sz="1300">
                <a:solidFill>
                  <a:schemeClr val="dk1"/>
                </a:solidFill>
                <a:latin typeface="Roboto"/>
                <a:ea typeface="Roboto"/>
                <a:cs typeface="Roboto"/>
                <a:sym typeface="Roboto"/>
              </a:rPr>
              <a:t>Total reward practices</a:t>
            </a:r>
            <a:endParaRPr sz="1300">
              <a:solidFill>
                <a:schemeClr val="dk1"/>
              </a:solidFill>
              <a:latin typeface="Roboto"/>
              <a:ea typeface="Roboto"/>
              <a:cs typeface="Roboto"/>
              <a:sym typeface="Roboto"/>
            </a:endParaRPr>
          </a:p>
          <a:p>
            <a:pPr indent="-311150" lvl="0" marL="457200" rtl="0" algn="l">
              <a:spcBef>
                <a:spcPts val="0"/>
              </a:spcBef>
              <a:spcAft>
                <a:spcPts val="0"/>
              </a:spcAft>
              <a:buClr>
                <a:schemeClr val="dk1"/>
              </a:buClr>
              <a:buSzPts val="1300"/>
              <a:buFont typeface="Roboto"/>
              <a:buChar char="●"/>
            </a:pPr>
            <a:r>
              <a:rPr lang="en-GB" sz="1300">
                <a:solidFill>
                  <a:schemeClr val="dk1"/>
                </a:solidFill>
                <a:latin typeface="Roboto"/>
                <a:ea typeface="Roboto"/>
                <a:cs typeface="Roboto"/>
                <a:sym typeface="Roboto"/>
              </a:rPr>
              <a:t>Employee recognition (Barends et al, 2022)</a:t>
            </a:r>
            <a:endParaRPr sz="1300">
              <a:solidFill>
                <a:schemeClr val="dk1"/>
              </a:solidFill>
              <a:latin typeface="Roboto"/>
              <a:ea typeface="Roboto"/>
              <a:cs typeface="Roboto"/>
              <a:sym typeface="Roboto"/>
            </a:endParaRPr>
          </a:p>
          <a:p>
            <a:pPr indent="0" lvl="0" marL="0" rtl="0" algn="l">
              <a:spcBef>
                <a:spcPts val="0"/>
              </a:spcBef>
              <a:spcAft>
                <a:spcPts val="0"/>
              </a:spcAft>
              <a:buNone/>
            </a:pPr>
            <a:r>
              <a:t/>
            </a:r>
            <a:endParaRPr sz="1200">
              <a:latin typeface="Roboto"/>
              <a:ea typeface="Roboto"/>
              <a:cs typeface="Roboto"/>
              <a:sym typeface="Roboto"/>
            </a:endParaRPr>
          </a:p>
          <a:p>
            <a:pPr indent="0" lvl="0" marL="0" rtl="0" algn="l">
              <a:spcBef>
                <a:spcPts val="0"/>
              </a:spcBef>
              <a:spcAft>
                <a:spcPts val="0"/>
              </a:spcAft>
              <a:buNone/>
            </a:pPr>
            <a:r>
              <a:t/>
            </a:r>
            <a:endParaRPr sz="1200">
              <a:latin typeface="Roboto"/>
              <a:ea typeface="Roboto"/>
              <a:cs typeface="Roboto"/>
              <a:sym typeface="Roboto"/>
            </a:endParaRPr>
          </a:p>
          <a:p>
            <a:pPr indent="0" lvl="0" marL="0" rtl="0" algn="l">
              <a:spcBef>
                <a:spcPts val="0"/>
              </a:spcBef>
              <a:spcAft>
                <a:spcPts val="0"/>
              </a:spcAft>
              <a:buNone/>
            </a:pPr>
            <a:r>
              <a:t/>
            </a:r>
            <a:endParaRPr sz="1200">
              <a:latin typeface="Roboto"/>
              <a:ea typeface="Roboto"/>
              <a:cs typeface="Roboto"/>
              <a:sym typeface="Roboto"/>
            </a:endParaRPr>
          </a:p>
          <a:p>
            <a:pPr indent="0" lvl="0" marL="0" rtl="0" algn="l">
              <a:spcBef>
                <a:spcPts val="0"/>
              </a:spcBef>
              <a:spcAft>
                <a:spcPts val="0"/>
              </a:spcAft>
              <a:buNone/>
            </a:pPr>
            <a:r>
              <a:t/>
            </a:r>
            <a:endParaRPr sz="1200">
              <a:latin typeface="Roboto"/>
              <a:ea typeface="Roboto"/>
              <a:cs typeface="Roboto"/>
              <a:sym typeface="Roboto"/>
            </a:endParaRPr>
          </a:p>
          <a:p>
            <a:pPr indent="0" lvl="0" marL="0" rtl="0" algn="l">
              <a:spcBef>
                <a:spcPts val="0"/>
              </a:spcBef>
              <a:spcAft>
                <a:spcPts val="0"/>
              </a:spcAft>
              <a:buNone/>
            </a:pPr>
            <a:r>
              <a:t/>
            </a:r>
            <a:endParaRPr sz="1200">
              <a:latin typeface="Roboto"/>
              <a:ea typeface="Roboto"/>
              <a:cs typeface="Roboto"/>
              <a:sym typeface="Roboto"/>
            </a:endParaRPr>
          </a:p>
        </p:txBody>
      </p:sp>
      <p:sp>
        <p:nvSpPr>
          <p:cNvPr id="131" name="Google Shape;131;p19"/>
          <p:cNvSpPr txBox="1"/>
          <p:nvPr>
            <p:ph idx="2" type="body"/>
          </p:nvPr>
        </p:nvSpPr>
        <p:spPr>
          <a:xfrm>
            <a:off x="343500" y="2578375"/>
            <a:ext cx="3812400" cy="2079300"/>
          </a:xfrm>
          <a:prstGeom prst="rect">
            <a:avLst/>
          </a:prstGeom>
          <a:solidFill>
            <a:srgbClr val="FEC35A"/>
          </a:solidFill>
          <a:ln cap="flat" cmpd="sng" w="28575">
            <a:solidFill>
              <a:schemeClr val="accent5"/>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300">
                <a:solidFill>
                  <a:schemeClr val="dk1"/>
                </a:solidFill>
                <a:latin typeface="Roboto"/>
                <a:ea typeface="Roboto"/>
                <a:cs typeface="Roboto"/>
                <a:sym typeface="Roboto"/>
              </a:rPr>
              <a:t>Theme 2: Employee benefits</a:t>
            </a:r>
            <a:endParaRPr sz="1300">
              <a:solidFill>
                <a:schemeClr val="dk1"/>
              </a:solidFill>
              <a:latin typeface="Roboto"/>
              <a:ea typeface="Roboto"/>
              <a:cs typeface="Roboto"/>
              <a:sym typeface="Roboto"/>
            </a:endParaRPr>
          </a:p>
          <a:p>
            <a:pPr indent="0" lvl="0" marL="0" rtl="0" algn="l">
              <a:spcBef>
                <a:spcPts val="0"/>
              </a:spcBef>
              <a:spcAft>
                <a:spcPts val="0"/>
              </a:spcAft>
              <a:buNone/>
            </a:pPr>
            <a:r>
              <a:t/>
            </a:r>
            <a:endParaRPr sz="1300">
              <a:solidFill>
                <a:schemeClr val="dk1"/>
              </a:solidFill>
              <a:latin typeface="Roboto"/>
              <a:ea typeface="Roboto"/>
              <a:cs typeface="Roboto"/>
              <a:sym typeface="Roboto"/>
            </a:endParaRPr>
          </a:p>
          <a:p>
            <a:pPr indent="-311150" lvl="0" marL="457200" rtl="0" algn="l">
              <a:spcBef>
                <a:spcPts val="0"/>
              </a:spcBef>
              <a:spcAft>
                <a:spcPts val="0"/>
              </a:spcAft>
              <a:buClr>
                <a:schemeClr val="dk1"/>
              </a:buClr>
              <a:buSzPts val="1300"/>
              <a:buFont typeface="Roboto"/>
              <a:buChar char="●"/>
            </a:pPr>
            <a:r>
              <a:rPr lang="en-GB" sz="1300">
                <a:solidFill>
                  <a:schemeClr val="dk1"/>
                </a:solidFill>
                <a:latin typeface="Roboto"/>
                <a:ea typeface="Roboto"/>
                <a:cs typeface="Roboto"/>
                <a:sym typeface="Roboto"/>
              </a:rPr>
              <a:t>Low uptake of </a:t>
            </a:r>
            <a:r>
              <a:rPr lang="en-GB" sz="1300">
                <a:solidFill>
                  <a:schemeClr val="dk1"/>
                </a:solidFill>
                <a:latin typeface="Roboto"/>
                <a:ea typeface="Roboto"/>
                <a:cs typeface="Roboto"/>
                <a:sym typeface="Roboto"/>
              </a:rPr>
              <a:t>employee</a:t>
            </a:r>
            <a:r>
              <a:rPr lang="en-GB" sz="1300">
                <a:solidFill>
                  <a:schemeClr val="dk1"/>
                </a:solidFill>
                <a:latin typeface="Roboto"/>
                <a:ea typeface="Roboto"/>
                <a:cs typeface="Roboto"/>
                <a:sym typeface="Roboto"/>
              </a:rPr>
              <a:t> benefits </a:t>
            </a:r>
            <a:r>
              <a:rPr lang="en-GB" sz="1300">
                <a:solidFill>
                  <a:schemeClr val="dk1"/>
                </a:solidFill>
                <a:latin typeface="Roboto"/>
                <a:ea typeface="Roboto"/>
                <a:cs typeface="Roboto"/>
                <a:sym typeface="Roboto"/>
              </a:rPr>
              <a:t>(Mayne, 2024)</a:t>
            </a:r>
            <a:endParaRPr sz="1300">
              <a:solidFill>
                <a:schemeClr val="dk1"/>
              </a:solidFill>
              <a:latin typeface="Roboto"/>
              <a:ea typeface="Roboto"/>
              <a:cs typeface="Roboto"/>
              <a:sym typeface="Roboto"/>
            </a:endParaRPr>
          </a:p>
          <a:p>
            <a:pPr indent="-311150" lvl="0" marL="457200" rtl="0" algn="l">
              <a:spcBef>
                <a:spcPts val="0"/>
              </a:spcBef>
              <a:spcAft>
                <a:spcPts val="0"/>
              </a:spcAft>
              <a:buClr>
                <a:schemeClr val="dk1"/>
              </a:buClr>
              <a:buSzPts val="1300"/>
              <a:buFont typeface="Roboto"/>
              <a:buChar char="●"/>
            </a:pPr>
            <a:r>
              <a:rPr lang="en-GB" sz="1300">
                <a:solidFill>
                  <a:schemeClr val="dk1"/>
                </a:solidFill>
                <a:latin typeface="Roboto"/>
                <a:ea typeface="Roboto"/>
                <a:cs typeface="Roboto"/>
                <a:sym typeface="Roboto"/>
              </a:rPr>
              <a:t>The lowest earners were found to be the least likely to know what is on offer in a reward management survey by the CIPD (Cotton, Marriott, and Perkins, 2022). </a:t>
            </a:r>
            <a:endParaRPr sz="1300">
              <a:solidFill>
                <a:schemeClr val="dk1"/>
              </a:solidFill>
              <a:latin typeface="Roboto"/>
              <a:ea typeface="Roboto"/>
              <a:cs typeface="Roboto"/>
              <a:sym typeface="Roboto"/>
            </a:endParaRPr>
          </a:p>
          <a:p>
            <a:pPr indent="0" lvl="0" marL="0" rtl="0" algn="l">
              <a:spcBef>
                <a:spcPts val="0"/>
              </a:spcBef>
              <a:spcAft>
                <a:spcPts val="0"/>
              </a:spcAft>
              <a:buNone/>
            </a:pPr>
            <a:r>
              <a:t/>
            </a:r>
            <a:endParaRPr sz="1200">
              <a:solidFill>
                <a:schemeClr val="dk1"/>
              </a:solidFill>
              <a:latin typeface="Roboto"/>
              <a:ea typeface="Roboto"/>
              <a:cs typeface="Roboto"/>
              <a:sym typeface="Roboto"/>
            </a:endParaRPr>
          </a:p>
          <a:p>
            <a:pPr indent="0" lvl="0" marL="0" rtl="0" algn="l">
              <a:spcBef>
                <a:spcPts val="0"/>
              </a:spcBef>
              <a:spcAft>
                <a:spcPts val="0"/>
              </a:spcAft>
              <a:buNone/>
            </a:pPr>
            <a:r>
              <a:t/>
            </a:r>
            <a:endParaRPr sz="1200">
              <a:solidFill>
                <a:schemeClr val="dk1"/>
              </a:solidFill>
              <a:latin typeface="Roboto"/>
              <a:ea typeface="Roboto"/>
              <a:cs typeface="Roboto"/>
              <a:sym typeface="Roboto"/>
            </a:endParaRPr>
          </a:p>
          <a:p>
            <a:pPr indent="0" lvl="0" marL="0" rtl="0" algn="l">
              <a:spcBef>
                <a:spcPts val="0"/>
              </a:spcBef>
              <a:spcAft>
                <a:spcPts val="0"/>
              </a:spcAft>
              <a:buNone/>
            </a:pPr>
            <a:r>
              <a:t/>
            </a:r>
            <a:endParaRPr sz="1200">
              <a:solidFill>
                <a:schemeClr val="dk1"/>
              </a:solidFill>
              <a:latin typeface="Roboto"/>
              <a:ea typeface="Roboto"/>
              <a:cs typeface="Roboto"/>
              <a:sym typeface="Roboto"/>
            </a:endParaRPr>
          </a:p>
          <a:p>
            <a:pPr indent="0" lvl="0" marL="0" rtl="0" algn="l">
              <a:spcBef>
                <a:spcPts val="0"/>
              </a:spcBef>
              <a:spcAft>
                <a:spcPts val="0"/>
              </a:spcAft>
              <a:buNone/>
            </a:pPr>
            <a:r>
              <a:t/>
            </a:r>
            <a:endParaRPr sz="1200">
              <a:solidFill>
                <a:schemeClr val="dk1"/>
              </a:solidFill>
              <a:latin typeface="Roboto"/>
              <a:ea typeface="Roboto"/>
              <a:cs typeface="Roboto"/>
              <a:sym typeface="Roboto"/>
            </a:endParaRPr>
          </a:p>
          <a:p>
            <a:pPr indent="0" lvl="0" marL="0" rtl="0" algn="l">
              <a:spcBef>
                <a:spcPts val="0"/>
              </a:spcBef>
              <a:spcAft>
                <a:spcPts val="0"/>
              </a:spcAft>
              <a:buNone/>
            </a:pPr>
            <a:r>
              <a:t/>
            </a:r>
            <a:endParaRPr sz="1200">
              <a:solidFill>
                <a:schemeClr val="dk1"/>
              </a:solidFill>
              <a:latin typeface="Roboto"/>
              <a:ea typeface="Roboto"/>
              <a:cs typeface="Roboto"/>
              <a:sym typeface="Roboto"/>
            </a:endParaRPr>
          </a:p>
          <a:p>
            <a:pPr indent="0" lvl="0" marL="0" rtl="0" algn="l">
              <a:spcBef>
                <a:spcPts val="0"/>
              </a:spcBef>
              <a:spcAft>
                <a:spcPts val="0"/>
              </a:spcAft>
              <a:buNone/>
            </a:pPr>
            <a:r>
              <a:t/>
            </a:r>
            <a:endParaRPr sz="1200">
              <a:solidFill>
                <a:schemeClr val="dk1"/>
              </a:solidFill>
              <a:latin typeface="Roboto"/>
              <a:ea typeface="Roboto"/>
              <a:cs typeface="Roboto"/>
              <a:sym typeface="Roboto"/>
            </a:endParaRPr>
          </a:p>
          <a:p>
            <a:pPr indent="0" lvl="0" marL="0" rtl="0" algn="l">
              <a:spcBef>
                <a:spcPts val="0"/>
              </a:spcBef>
              <a:spcAft>
                <a:spcPts val="0"/>
              </a:spcAft>
              <a:buNone/>
            </a:pPr>
            <a:r>
              <a:t/>
            </a:r>
            <a:endParaRPr sz="1200">
              <a:solidFill>
                <a:schemeClr val="dk1"/>
              </a:solidFill>
              <a:latin typeface="Roboto"/>
              <a:ea typeface="Roboto"/>
              <a:cs typeface="Roboto"/>
              <a:sym typeface="Roboto"/>
            </a:endParaRPr>
          </a:p>
          <a:p>
            <a:pPr indent="0" lvl="0" marL="0" rtl="0" algn="l">
              <a:spcBef>
                <a:spcPts val="0"/>
              </a:spcBef>
              <a:spcAft>
                <a:spcPts val="0"/>
              </a:spcAft>
              <a:buNone/>
            </a:pPr>
            <a:r>
              <a:t/>
            </a:r>
            <a:endParaRPr sz="1200">
              <a:solidFill>
                <a:schemeClr val="dk1"/>
              </a:solidFill>
              <a:latin typeface="Roboto"/>
              <a:ea typeface="Roboto"/>
              <a:cs typeface="Roboto"/>
              <a:sym typeface="Roboto"/>
            </a:endParaRPr>
          </a:p>
          <a:p>
            <a:pPr indent="0" lvl="0" marL="0" rtl="0" algn="l">
              <a:spcBef>
                <a:spcPts val="0"/>
              </a:spcBef>
              <a:spcAft>
                <a:spcPts val="0"/>
              </a:spcAft>
              <a:buNone/>
            </a:pPr>
            <a:r>
              <a:t/>
            </a:r>
            <a:endParaRPr sz="1200">
              <a:solidFill>
                <a:schemeClr val="dk1"/>
              </a:solidFill>
              <a:latin typeface="Roboto"/>
              <a:ea typeface="Roboto"/>
              <a:cs typeface="Roboto"/>
              <a:sym typeface="Roboto"/>
            </a:endParaRPr>
          </a:p>
          <a:p>
            <a:pPr indent="0" lvl="0" marL="0" rtl="0" algn="l">
              <a:spcBef>
                <a:spcPts val="0"/>
              </a:spcBef>
              <a:spcAft>
                <a:spcPts val="0"/>
              </a:spcAft>
              <a:buNone/>
            </a:pPr>
            <a:r>
              <a:t/>
            </a:r>
            <a:endParaRPr sz="1200">
              <a:solidFill>
                <a:schemeClr val="dk1"/>
              </a:solidFill>
              <a:latin typeface="Roboto"/>
              <a:ea typeface="Roboto"/>
              <a:cs typeface="Roboto"/>
              <a:sym typeface="Roboto"/>
            </a:endParaRPr>
          </a:p>
          <a:p>
            <a:pPr indent="0" lvl="0" marL="0" rtl="0" algn="l">
              <a:spcBef>
                <a:spcPts val="0"/>
              </a:spcBef>
              <a:spcAft>
                <a:spcPts val="0"/>
              </a:spcAft>
              <a:buNone/>
            </a:pPr>
            <a:r>
              <a:t/>
            </a:r>
            <a:endParaRPr sz="1200">
              <a:solidFill>
                <a:schemeClr val="dk1"/>
              </a:solidFill>
              <a:latin typeface="Roboto"/>
              <a:ea typeface="Roboto"/>
              <a:cs typeface="Roboto"/>
              <a:sym typeface="Roboto"/>
            </a:endParaRPr>
          </a:p>
          <a:p>
            <a:pPr indent="0" lvl="0" marL="0" rtl="0" algn="l">
              <a:spcBef>
                <a:spcPts val="0"/>
              </a:spcBef>
              <a:spcAft>
                <a:spcPts val="0"/>
              </a:spcAft>
              <a:buNone/>
            </a:pPr>
            <a:r>
              <a:t/>
            </a:r>
            <a:endParaRPr sz="1200">
              <a:solidFill>
                <a:schemeClr val="dk1"/>
              </a:solidFill>
              <a:latin typeface="Roboto"/>
              <a:ea typeface="Roboto"/>
              <a:cs typeface="Roboto"/>
              <a:sym typeface="Roboto"/>
            </a:endParaRPr>
          </a:p>
          <a:p>
            <a:pPr indent="0" lvl="0" marL="0" rtl="0" algn="l">
              <a:spcBef>
                <a:spcPts val="0"/>
              </a:spcBef>
              <a:spcAft>
                <a:spcPts val="0"/>
              </a:spcAft>
              <a:buNone/>
            </a:pPr>
            <a:r>
              <a:t/>
            </a:r>
            <a:endParaRPr sz="1200">
              <a:solidFill>
                <a:schemeClr val="dk1"/>
              </a:solidFill>
              <a:latin typeface="Roboto"/>
              <a:ea typeface="Roboto"/>
              <a:cs typeface="Roboto"/>
              <a:sym typeface="Roboto"/>
            </a:endParaRPr>
          </a:p>
          <a:p>
            <a:pPr indent="0" lvl="0" marL="0" rtl="0" algn="l">
              <a:spcBef>
                <a:spcPts val="0"/>
              </a:spcBef>
              <a:spcAft>
                <a:spcPts val="0"/>
              </a:spcAft>
              <a:buNone/>
            </a:pPr>
            <a:r>
              <a:t/>
            </a:r>
            <a:endParaRPr sz="1200">
              <a:solidFill>
                <a:schemeClr val="dk1"/>
              </a:solidFill>
              <a:latin typeface="Roboto"/>
              <a:ea typeface="Roboto"/>
              <a:cs typeface="Roboto"/>
              <a:sym typeface="Roboto"/>
            </a:endParaRPr>
          </a:p>
          <a:p>
            <a:pPr indent="0" lvl="0" marL="0" rtl="0" algn="l">
              <a:spcBef>
                <a:spcPts val="0"/>
              </a:spcBef>
              <a:spcAft>
                <a:spcPts val="0"/>
              </a:spcAft>
              <a:buNone/>
            </a:pPr>
            <a:r>
              <a:t/>
            </a:r>
            <a:endParaRPr sz="1200">
              <a:solidFill>
                <a:schemeClr val="dk1"/>
              </a:solidFill>
              <a:latin typeface="Roboto"/>
              <a:ea typeface="Roboto"/>
              <a:cs typeface="Roboto"/>
              <a:sym typeface="Roboto"/>
            </a:endParaRPr>
          </a:p>
        </p:txBody>
      </p:sp>
      <p:sp>
        <p:nvSpPr>
          <p:cNvPr id="132" name="Google Shape;132;p19"/>
          <p:cNvSpPr txBox="1"/>
          <p:nvPr/>
        </p:nvSpPr>
        <p:spPr>
          <a:xfrm>
            <a:off x="3552775" y="547350"/>
            <a:ext cx="2546100" cy="332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pic>
        <p:nvPicPr>
          <p:cNvPr id="133" name="Google Shape;133;p19"/>
          <p:cNvPicPr preferRelativeResize="0"/>
          <p:nvPr/>
        </p:nvPicPr>
        <p:blipFill>
          <a:blip r:embed="rId3">
            <a:alphaModFix/>
          </a:blip>
          <a:stretch>
            <a:fillRect/>
          </a:stretch>
        </p:blipFill>
        <p:spPr>
          <a:xfrm>
            <a:off x="4871925" y="416774"/>
            <a:ext cx="3335225" cy="1747725"/>
          </a:xfrm>
          <a:prstGeom prst="rect">
            <a:avLst/>
          </a:prstGeom>
          <a:noFill/>
          <a:ln>
            <a:noFill/>
          </a:ln>
        </p:spPr>
      </p:pic>
      <p:sp>
        <p:nvSpPr>
          <p:cNvPr id="134" name="Google Shape;134;p19"/>
          <p:cNvSpPr/>
          <p:nvPr/>
        </p:nvSpPr>
        <p:spPr>
          <a:xfrm>
            <a:off x="4317950" y="2316875"/>
            <a:ext cx="2419500" cy="843300"/>
          </a:xfrm>
          <a:prstGeom prst="roundRect">
            <a:avLst>
              <a:gd fmla="val 16667" name="adj"/>
            </a:avLst>
          </a:prstGeom>
          <a:solidFill>
            <a:srgbClr val="005D84"/>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lnSpc>
                <a:spcPct val="115000"/>
              </a:lnSpc>
              <a:spcBef>
                <a:spcPts val="0"/>
              </a:spcBef>
              <a:spcAft>
                <a:spcPts val="0"/>
              </a:spcAft>
              <a:buNone/>
            </a:pPr>
            <a:r>
              <a:rPr lang="en-GB" sz="1300">
                <a:solidFill>
                  <a:schemeClr val="dk1"/>
                </a:solidFill>
                <a:latin typeface="Roboto"/>
                <a:ea typeface="Roboto"/>
                <a:cs typeface="Roboto"/>
                <a:sym typeface="Roboto"/>
              </a:rPr>
              <a:t>Knowing about benefits doesn't always lead to people using them.</a:t>
            </a:r>
            <a:endParaRPr sz="1500"/>
          </a:p>
        </p:txBody>
      </p:sp>
      <p:sp>
        <p:nvSpPr>
          <p:cNvPr id="135" name="Google Shape;135;p19"/>
          <p:cNvSpPr/>
          <p:nvPr/>
        </p:nvSpPr>
        <p:spPr>
          <a:xfrm>
            <a:off x="6807625" y="2012825"/>
            <a:ext cx="2198100" cy="1451400"/>
          </a:xfrm>
          <a:prstGeom prst="roundRect">
            <a:avLst>
              <a:gd fmla="val 16667" name="adj"/>
            </a:avLst>
          </a:prstGeom>
          <a:solidFill>
            <a:srgbClr val="005D84"/>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lnSpc>
                <a:spcPct val="115000"/>
              </a:lnSpc>
              <a:spcBef>
                <a:spcPts val="0"/>
              </a:spcBef>
              <a:spcAft>
                <a:spcPts val="0"/>
              </a:spcAft>
              <a:buNone/>
            </a:pPr>
            <a:r>
              <a:rPr lang="en-GB" sz="1300">
                <a:solidFill>
                  <a:schemeClr val="dk1"/>
                </a:solidFill>
                <a:latin typeface="Roboto"/>
                <a:ea typeface="Roboto"/>
                <a:cs typeface="Roboto"/>
                <a:sym typeface="Roboto"/>
              </a:rPr>
              <a:t>The majority of the 60 respondents, (76.3%) reported high to very satisfaction with the total reward package at Bridgend College.</a:t>
            </a:r>
            <a:endParaRPr sz="1500">
              <a:latin typeface="Roboto"/>
              <a:ea typeface="Roboto"/>
              <a:cs typeface="Roboto"/>
              <a:sym typeface="Roboto"/>
            </a:endParaRPr>
          </a:p>
        </p:txBody>
      </p:sp>
      <p:sp>
        <p:nvSpPr>
          <p:cNvPr id="136" name="Google Shape;136;p19"/>
          <p:cNvSpPr/>
          <p:nvPr/>
        </p:nvSpPr>
        <p:spPr>
          <a:xfrm>
            <a:off x="4317950" y="3523075"/>
            <a:ext cx="2969400" cy="1302600"/>
          </a:xfrm>
          <a:prstGeom prst="roundRect">
            <a:avLst>
              <a:gd fmla="val 16667" name="adj"/>
            </a:avLst>
          </a:prstGeom>
          <a:solidFill>
            <a:srgbClr val="005D84"/>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lnSpc>
                <a:spcPct val="115000"/>
              </a:lnSpc>
              <a:spcBef>
                <a:spcPts val="0"/>
              </a:spcBef>
              <a:spcAft>
                <a:spcPts val="0"/>
              </a:spcAft>
              <a:buNone/>
            </a:pPr>
            <a:r>
              <a:rPr lang="en-GB" sz="1300">
                <a:solidFill>
                  <a:schemeClr val="dk1"/>
                </a:solidFill>
                <a:latin typeface="Roboto"/>
                <a:ea typeface="Roboto"/>
                <a:cs typeface="Roboto"/>
                <a:sym typeface="Roboto"/>
              </a:rPr>
              <a:t>Each element of total reward, compensation, benefits, wellbeing support, recognition and development, was found to be of similar importance to respondents. </a:t>
            </a:r>
            <a:endParaRPr sz="1500"/>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2">
                                  <p:stCondLst>
                                    <p:cond delay="0"/>
                                  </p:stCondLst>
                                  <p:childTnLst>
                                    <p:set>
                                      <p:cBhvr>
                                        <p:cTn dur="1" fill="hold">
                                          <p:stCondLst>
                                            <p:cond delay="0"/>
                                          </p:stCondLst>
                                        </p:cTn>
                                        <p:tgtEl>
                                          <p:spTgt spid="133"/>
                                        </p:tgtEl>
                                        <p:attrNameLst>
                                          <p:attrName>style.visibility</p:attrName>
                                        </p:attrNameLst>
                                      </p:cBhvr>
                                      <p:to>
                                        <p:strVal val="visible"/>
                                      </p:to>
                                    </p:set>
                                    <p:anim calcmode="lin" valueType="num">
                                      <p:cBhvr additive="base">
                                        <p:cTn dur="1000"/>
                                        <p:tgtEl>
                                          <p:spTgt spid="133"/>
                                        </p:tgtEl>
                                        <p:attrNameLst>
                                          <p:attrName>ppt_x</p:attrName>
                                        </p:attrNameLst>
                                      </p:cBhvr>
                                      <p:tavLst>
                                        <p:tav fmla="" tm="0">
                                          <p:val>
                                            <p:strVal val="#ppt_x+1"/>
                                          </p:val>
                                        </p:tav>
                                        <p:tav fmla="" tm="100000">
                                          <p:val>
                                            <p:strVal val="#ppt_x"/>
                                          </p:val>
                                        </p:tav>
                                      </p:tavLst>
                                    </p:anim>
                                  </p:childTnLst>
                                </p:cTn>
                              </p:par>
                              <p:par>
                                <p:cTn fill="hold" nodeType="withEffect" presetClass="entr" presetID="2" presetSubtype="2">
                                  <p:stCondLst>
                                    <p:cond delay="0"/>
                                  </p:stCondLst>
                                  <p:childTnLst>
                                    <p:set>
                                      <p:cBhvr>
                                        <p:cTn dur="1" fill="hold">
                                          <p:stCondLst>
                                            <p:cond delay="0"/>
                                          </p:stCondLst>
                                        </p:cTn>
                                        <p:tgtEl>
                                          <p:spTgt spid="134"/>
                                        </p:tgtEl>
                                        <p:attrNameLst>
                                          <p:attrName>style.visibility</p:attrName>
                                        </p:attrNameLst>
                                      </p:cBhvr>
                                      <p:to>
                                        <p:strVal val="visible"/>
                                      </p:to>
                                    </p:set>
                                    <p:anim calcmode="lin" valueType="num">
                                      <p:cBhvr additive="base">
                                        <p:cTn dur="1000"/>
                                        <p:tgtEl>
                                          <p:spTgt spid="134"/>
                                        </p:tgtEl>
                                        <p:attrNameLst>
                                          <p:attrName>ppt_x</p:attrName>
                                        </p:attrNameLst>
                                      </p:cBhvr>
                                      <p:tavLst>
                                        <p:tav fmla="" tm="0">
                                          <p:val>
                                            <p:strVal val="#ppt_x+1"/>
                                          </p:val>
                                        </p:tav>
                                        <p:tav fmla="" tm="100000">
                                          <p:val>
                                            <p:strVal val="#ppt_x"/>
                                          </p:val>
                                        </p:tav>
                                      </p:tavLst>
                                    </p:anim>
                                  </p:childTnLst>
                                </p:cTn>
                              </p:par>
                              <p:par>
                                <p:cTn fill="hold" nodeType="withEffect" presetClass="entr" presetID="2" presetSubtype="2">
                                  <p:stCondLst>
                                    <p:cond delay="0"/>
                                  </p:stCondLst>
                                  <p:childTnLst>
                                    <p:set>
                                      <p:cBhvr>
                                        <p:cTn dur="1" fill="hold">
                                          <p:stCondLst>
                                            <p:cond delay="0"/>
                                          </p:stCondLst>
                                        </p:cTn>
                                        <p:tgtEl>
                                          <p:spTgt spid="135"/>
                                        </p:tgtEl>
                                        <p:attrNameLst>
                                          <p:attrName>style.visibility</p:attrName>
                                        </p:attrNameLst>
                                      </p:cBhvr>
                                      <p:to>
                                        <p:strVal val="visible"/>
                                      </p:to>
                                    </p:set>
                                    <p:anim calcmode="lin" valueType="num">
                                      <p:cBhvr additive="base">
                                        <p:cTn dur="1000"/>
                                        <p:tgtEl>
                                          <p:spTgt spid="135"/>
                                        </p:tgtEl>
                                        <p:attrNameLst>
                                          <p:attrName>ppt_x</p:attrName>
                                        </p:attrNameLst>
                                      </p:cBhvr>
                                      <p:tavLst>
                                        <p:tav fmla="" tm="0">
                                          <p:val>
                                            <p:strVal val="#ppt_x+1"/>
                                          </p:val>
                                        </p:tav>
                                        <p:tav fmla="" tm="100000">
                                          <p:val>
                                            <p:strVal val="#ppt_x"/>
                                          </p:val>
                                        </p:tav>
                                      </p:tavLst>
                                    </p:anim>
                                  </p:childTnLst>
                                </p:cTn>
                              </p:par>
                              <p:par>
                                <p:cTn fill="hold" nodeType="withEffect" presetClass="entr" presetID="2" presetSubtype="2">
                                  <p:stCondLst>
                                    <p:cond delay="0"/>
                                  </p:stCondLst>
                                  <p:childTnLst>
                                    <p:set>
                                      <p:cBhvr>
                                        <p:cTn dur="1" fill="hold">
                                          <p:stCondLst>
                                            <p:cond delay="0"/>
                                          </p:stCondLst>
                                        </p:cTn>
                                        <p:tgtEl>
                                          <p:spTgt spid="136"/>
                                        </p:tgtEl>
                                        <p:attrNameLst>
                                          <p:attrName>style.visibility</p:attrName>
                                        </p:attrNameLst>
                                      </p:cBhvr>
                                      <p:to>
                                        <p:strVal val="visible"/>
                                      </p:to>
                                    </p:set>
                                    <p:anim calcmode="lin" valueType="num">
                                      <p:cBhvr additive="base">
                                        <p:cTn dur="1000"/>
                                        <p:tgtEl>
                                          <p:spTgt spid="136"/>
                                        </p:tgtEl>
                                        <p:attrNameLst>
                                          <p:attrName>ppt_x</p:attrName>
                                        </p:attrNameLst>
                                      </p:cBhvr>
                                      <p:tavLst>
                                        <p:tav fmla="" tm="0">
                                          <p:val>
                                            <p:strVal val="#ppt_x+1"/>
                                          </p:val>
                                        </p:tav>
                                        <p:tav fmla="" tm="100000">
                                          <p:val>
                                            <p:strVal val="#ppt_x"/>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1" name="Shape 141"/>
        <p:cNvGrpSpPr/>
        <p:nvPr/>
      </p:nvGrpSpPr>
      <p:grpSpPr>
        <a:xfrm>
          <a:off x="0" y="0"/>
          <a:ext cx="0" cy="0"/>
          <a:chOff x="0" y="0"/>
          <a:chExt cx="0" cy="0"/>
        </a:xfrm>
      </p:grpSpPr>
      <p:sp>
        <p:nvSpPr>
          <p:cNvPr id="142" name="Google Shape;142;p20"/>
          <p:cNvSpPr txBox="1"/>
          <p:nvPr>
            <p:ph type="title"/>
          </p:nvPr>
        </p:nvSpPr>
        <p:spPr>
          <a:xfrm>
            <a:off x="273325" y="291775"/>
            <a:ext cx="5723700" cy="3327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GB"/>
              <a:t>Recommendation 1</a:t>
            </a:r>
            <a:endParaRPr/>
          </a:p>
        </p:txBody>
      </p:sp>
      <p:sp>
        <p:nvSpPr>
          <p:cNvPr id="143" name="Google Shape;143;p20"/>
          <p:cNvSpPr txBox="1"/>
          <p:nvPr>
            <p:ph idx="2" type="title"/>
          </p:nvPr>
        </p:nvSpPr>
        <p:spPr>
          <a:xfrm>
            <a:off x="273325" y="624475"/>
            <a:ext cx="5723700" cy="3327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GB"/>
              <a:t>Reinforcing day to day recognition </a:t>
            </a:r>
            <a:endParaRPr/>
          </a:p>
        </p:txBody>
      </p:sp>
      <p:sp>
        <p:nvSpPr>
          <p:cNvPr id="144" name="Google Shape;144;p20"/>
          <p:cNvSpPr txBox="1"/>
          <p:nvPr>
            <p:ph idx="5" type="body"/>
          </p:nvPr>
        </p:nvSpPr>
        <p:spPr>
          <a:xfrm>
            <a:off x="6417625" y="1890550"/>
            <a:ext cx="1854900" cy="1713000"/>
          </a:xfrm>
          <a:prstGeom prst="rect">
            <a:avLst/>
          </a:prstGeom>
        </p:spPr>
        <p:txBody>
          <a:bodyPr anchorCtr="0" anchor="ctr" bIns="91425" lIns="91425" spcFirstLastPara="1" rIns="91425" wrap="square" tIns="91425">
            <a:noAutofit/>
          </a:bodyPr>
          <a:lstStyle/>
          <a:p>
            <a:pPr indent="0" lvl="0" marL="0" rtl="0" algn="ctr">
              <a:lnSpc>
                <a:spcPct val="115000"/>
              </a:lnSpc>
              <a:spcBef>
                <a:spcPts val="0"/>
              </a:spcBef>
              <a:spcAft>
                <a:spcPts val="0"/>
              </a:spcAft>
              <a:buNone/>
            </a:pPr>
            <a:r>
              <a:rPr lang="en-GB" sz="1500"/>
              <a:t>Psychological safety</a:t>
            </a:r>
            <a:endParaRPr sz="1500"/>
          </a:p>
          <a:p>
            <a:pPr indent="0" lvl="0" marL="0" rtl="0" algn="ctr">
              <a:lnSpc>
                <a:spcPct val="115000"/>
              </a:lnSpc>
              <a:spcBef>
                <a:spcPts val="0"/>
              </a:spcBef>
              <a:spcAft>
                <a:spcPts val="0"/>
              </a:spcAft>
              <a:buNone/>
            </a:pPr>
            <a:r>
              <a:t/>
            </a:r>
            <a:endParaRPr sz="1500"/>
          </a:p>
          <a:p>
            <a:pPr indent="0" lvl="0" marL="0" rtl="0" algn="ctr">
              <a:lnSpc>
                <a:spcPct val="115000"/>
              </a:lnSpc>
              <a:spcBef>
                <a:spcPts val="0"/>
              </a:spcBef>
              <a:spcAft>
                <a:spcPts val="0"/>
              </a:spcAft>
              <a:buNone/>
            </a:pPr>
            <a:r>
              <a:rPr lang="en-GB" sz="1500"/>
              <a:t>Sense of belonging </a:t>
            </a:r>
            <a:endParaRPr sz="1500"/>
          </a:p>
        </p:txBody>
      </p:sp>
      <p:sp>
        <p:nvSpPr>
          <p:cNvPr id="145" name="Google Shape;145;p20"/>
          <p:cNvSpPr txBox="1"/>
          <p:nvPr>
            <p:ph idx="3" type="title"/>
          </p:nvPr>
        </p:nvSpPr>
        <p:spPr>
          <a:xfrm>
            <a:off x="1879375" y="4277700"/>
            <a:ext cx="5876100" cy="7842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1400">
                <a:solidFill>
                  <a:srgbClr val="595959"/>
                </a:solidFill>
              </a:rPr>
              <a:t>Recognition from a manager to their staff on a day to day basis can be the most effective form of recognition (Armstrong and Brown, 2024).</a:t>
            </a:r>
            <a:endParaRPr sz="1400">
              <a:solidFill>
                <a:srgbClr val="595959"/>
              </a:solidFill>
            </a:endParaRPr>
          </a:p>
        </p:txBody>
      </p:sp>
      <p:sp>
        <p:nvSpPr>
          <p:cNvPr id="146" name="Google Shape;146;p20"/>
          <p:cNvSpPr txBox="1"/>
          <p:nvPr>
            <p:ph idx="1" type="body"/>
          </p:nvPr>
        </p:nvSpPr>
        <p:spPr>
          <a:xfrm>
            <a:off x="858750" y="1813300"/>
            <a:ext cx="1854900" cy="1867500"/>
          </a:xfrm>
          <a:prstGeom prst="rect">
            <a:avLst/>
          </a:prstGeom>
        </p:spPr>
        <p:txBody>
          <a:bodyPr anchorCtr="0" anchor="ctr" bIns="91425" lIns="91425" spcFirstLastPara="1" rIns="91425" wrap="square" tIns="91425">
            <a:noAutofit/>
          </a:bodyPr>
          <a:lstStyle/>
          <a:p>
            <a:pPr indent="0" lvl="0" marL="0" rtl="0" algn="ctr">
              <a:lnSpc>
                <a:spcPct val="115000"/>
              </a:lnSpc>
              <a:spcBef>
                <a:spcPts val="0"/>
              </a:spcBef>
              <a:spcAft>
                <a:spcPts val="0"/>
              </a:spcAft>
              <a:buNone/>
            </a:pPr>
            <a:r>
              <a:rPr lang="en-GB" sz="1500"/>
              <a:t>“feeling valued and appreciated”</a:t>
            </a:r>
            <a:endParaRPr/>
          </a:p>
        </p:txBody>
      </p:sp>
      <p:sp>
        <p:nvSpPr>
          <p:cNvPr id="147" name="Google Shape;147;p20"/>
          <p:cNvSpPr txBox="1"/>
          <p:nvPr>
            <p:ph idx="4" type="body"/>
          </p:nvPr>
        </p:nvSpPr>
        <p:spPr>
          <a:xfrm>
            <a:off x="3547188" y="2141125"/>
            <a:ext cx="1880100" cy="1339200"/>
          </a:xfrm>
          <a:prstGeom prst="rect">
            <a:avLst/>
          </a:prstGeom>
        </p:spPr>
        <p:txBody>
          <a:bodyPr anchorCtr="0" anchor="ctr" bIns="91425" lIns="91425" spcFirstLastPara="1" rIns="91425" wrap="square" tIns="91425">
            <a:noAutofit/>
          </a:bodyPr>
          <a:lstStyle/>
          <a:p>
            <a:pPr indent="0" lvl="0" marL="0" rtl="0" algn="ctr">
              <a:lnSpc>
                <a:spcPct val="115000"/>
              </a:lnSpc>
              <a:spcBef>
                <a:spcPts val="0"/>
              </a:spcBef>
              <a:spcAft>
                <a:spcPts val="0"/>
              </a:spcAft>
              <a:buNone/>
            </a:pPr>
            <a:r>
              <a:rPr lang="en-GB" sz="1400"/>
              <a:t>Positive reinforcement in education (Anjum et al, 2021; Arthur and Bradley, 2023).</a:t>
            </a:r>
            <a:endParaRPr sz="1400"/>
          </a:p>
          <a:p>
            <a:pPr indent="0" lvl="0" marL="0" rtl="0" algn="ctr">
              <a:spcBef>
                <a:spcPts val="0"/>
              </a:spcBef>
              <a:spcAft>
                <a:spcPts val="0"/>
              </a:spcAft>
              <a:buNone/>
            </a:pPr>
            <a:r>
              <a:t/>
            </a:r>
            <a:endParaRPr/>
          </a:p>
        </p:txBody>
      </p:sp>
      <p:pic>
        <p:nvPicPr>
          <p:cNvPr id="148" name="Google Shape;148;p20"/>
          <p:cNvPicPr preferRelativeResize="0"/>
          <p:nvPr/>
        </p:nvPicPr>
        <p:blipFill>
          <a:blip r:embed="rId3">
            <a:alphaModFix/>
          </a:blip>
          <a:stretch>
            <a:fillRect/>
          </a:stretch>
        </p:blipFill>
        <p:spPr>
          <a:xfrm>
            <a:off x="273325" y="4025425"/>
            <a:ext cx="1514900" cy="971700"/>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46"/>
                                        </p:tgtEl>
                                        <p:attrNameLst>
                                          <p:attrName>style.visibility</p:attrName>
                                        </p:attrNameLst>
                                      </p:cBhvr>
                                      <p:to>
                                        <p:strVal val="visible"/>
                                      </p:to>
                                    </p:set>
                                    <p:anim calcmode="lin" valueType="num">
                                      <p:cBhvr additive="base">
                                        <p:cTn dur="1000"/>
                                        <p:tgtEl>
                                          <p:spTgt spid="146"/>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147"/>
                                        </p:tgtEl>
                                        <p:attrNameLst>
                                          <p:attrName>style.visibility</p:attrName>
                                        </p:attrNameLst>
                                      </p:cBhvr>
                                      <p:to>
                                        <p:strVal val="visible"/>
                                      </p:to>
                                    </p:set>
                                    <p:anim calcmode="lin" valueType="num">
                                      <p:cBhvr additive="base">
                                        <p:cTn dur="1000"/>
                                        <p:tgtEl>
                                          <p:spTgt spid="147"/>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144"/>
                                        </p:tgtEl>
                                        <p:attrNameLst>
                                          <p:attrName>style.visibility</p:attrName>
                                        </p:attrNameLst>
                                      </p:cBhvr>
                                      <p:to>
                                        <p:strVal val="visible"/>
                                      </p:to>
                                    </p:set>
                                    <p:anim calcmode="lin" valueType="num">
                                      <p:cBhvr additive="base">
                                        <p:cTn dur="1000"/>
                                        <p:tgtEl>
                                          <p:spTgt spid="144"/>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145"/>
                                        </p:tgtEl>
                                        <p:attrNameLst>
                                          <p:attrName>style.visibility</p:attrName>
                                        </p:attrNameLst>
                                      </p:cBhvr>
                                      <p:to>
                                        <p:strVal val="visible"/>
                                      </p:to>
                                    </p:set>
                                    <p:anim calcmode="lin" valueType="num">
                                      <p:cBhvr additive="base">
                                        <p:cTn dur="1000"/>
                                        <p:tgtEl>
                                          <p:spTgt spid="145"/>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46"/>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3" name="Shape 153"/>
        <p:cNvGrpSpPr/>
        <p:nvPr/>
      </p:nvGrpSpPr>
      <p:grpSpPr>
        <a:xfrm>
          <a:off x="0" y="0"/>
          <a:ext cx="0" cy="0"/>
          <a:chOff x="0" y="0"/>
          <a:chExt cx="0" cy="0"/>
        </a:xfrm>
      </p:grpSpPr>
      <p:sp>
        <p:nvSpPr>
          <p:cNvPr id="154" name="Google Shape;154;p21"/>
          <p:cNvSpPr txBox="1"/>
          <p:nvPr>
            <p:ph type="title"/>
          </p:nvPr>
        </p:nvSpPr>
        <p:spPr>
          <a:xfrm>
            <a:off x="273325" y="291775"/>
            <a:ext cx="5723700" cy="3327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GB"/>
              <a:t>Recommendation 1</a:t>
            </a:r>
            <a:endParaRPr/>
          </a:p>
        </p:txBody>
      </p:sp>
      <p:sp>
        <p:nvSpPr>
          <p:cNvPr id="155" name="Google Shape;155;p21"/>
          <p:cNvSpPr txBox="1"/>
          <p:nvPr>
            <p:ph idx="2" type="title"/>
          </p:nvPr>
        </p:nvSpPr>
        <p:spPr>
          <a:xfrm>
            <a:off x="273325" y="624475"/>
            <a:ext cx="5723700" cy="3327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GB">
                <a:solidFill>
                  <a:schemeClr val="accent3"/>
                </a:solidFill>
              </a:rPr>
              <a:t>Reinforcing day to day recognition </a:t>
            </a:r>
            <a:endParaRPr/>
          </a:p>
        </p:txBody>
      </p:sp>
      <p:pic>
        <p:nvPicPr>
          <p:cNvPr id="156" name="Google Shape;156;p21"/>
          <p:cNvPicPr preferRelativeResize="0"/>
          <p:nvPr/>
        </p:nvPicPr>
        <p:blipFill>
          <a:blip r:embed="rId3">
            <a:alphaModFix/>
          </a:blip>
          <a:stretch>
            <a:fillRect/>
          </a:stretch>
        </p:blipFill>
        <p:spPr>
          <a:xfrm>
            <a:off x="5638138" y="232925"/>
            <a:ext cx="2900500" cy="2236214"/>
          </a:xfrm>
          <a:prstGeom prst="rect">
            <a:avLst/>
          </a:prstGeom>
          <a:noFill/>
          <a:ln>
            <a:noFill/>
          </a:ln>
        </p:spPr>
      </p:pic>
      <p:sp>
        <p:nvSpPr>
          <p:cNvPr id="157" name="Google Shape;157;p21"/>
          <p:cNvSpPr/>
          <p:nvPr/>
        </p:nvSpPr>
        <p:spPr>
          <a:xfrm>
            <a:off x="265225" y="1478850"/>
            <a:ext cx="4727400" cy="3187500"/>
          </a:xfrm>
          <a:prstGeom prst="roundRect">
            <a:avLst>
              <a:gd fmla="val 16667" name="adj"/>
            </a:avLst>
          </a:prstGeom>
          <a:solidFill>
            <a:schemeClr val="accent6"/>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58" name="Google Shape;158;p21"/>
          <p:cNvSpPr txBox="1"/>
          <p:nvPr>
            <p:ph idx="1" type="body"/>
          </p:nvPr>
        </p:nvSpPr>
        <p:spPr>
          <a:xfrm>
            <a:off x="476875" y="1639900"/>
            <a:ext cx="4304100" cy="999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1500">
                <a:solidFill>
                  <a:schemeClr val="dk1"/>
                </a:solidFill>
              </a:rPr>
              <a:t>Line managers in </a:t>
            </a:r>
            <a:r>
              <a:rPr lang="en-GB" sz="1500">
                <a:solidFill>
                  <a:schemeClr val="dk1"/>
                </a:solidFill>
              </a:rPr>
              <a:t>education</a:t>
            </a:r>
            <a:r>
              <a:rPr lang="en-GB" sz="1500">
                <a:solidFill>
                  <a:schemeClr val="dk1"/>
                </a:solidFill>
              </a:rPr>
              <a:t> are less likely to think that they have enough time to people manage (CIPD, 2023).</a:t>
            </a:r>
            <a:endParaRPr sz="1500">
              <a:solidFill>
                <a:schemeClr val="dk1"/>
              </a:solidFill>
            </a:endParaRPr>
          </a:p>
          <a:p>
            <a:pPr indent="0" lvl="0" marL="0" rtl="0" algn="l">
              <a:spcBef>
                <a:spcPts val="0"/>
              </a:spcBef>
              <a:spcAft>
                <a:spcPts val="0"/>
              </a:spcAft>
              <a:buNone/>
            </a:pPr>
            <a:r>
              <a:t/>
            </a:r>
            <a:endParaRPr>
              <a:solidFill>
                <a:schemeClr val="dk1"/>
              </a:solidFill>
            </a:endParaRPr>
          </a:p>
          <a:p>
            <a:pPr indent="0" lvl="0" marL="0" rtl="0" algn="l">
              <a:spcBef>
                <a:spcPts val="0"/>
              </a:spcBef>
              <a:spcAft>
                <a:spcPts val="0"/>
              </a:spcAft>
              <a:buNone/>
            </a:pPr>
            <a:r>
              <a:t/>
            </a:r>
            <a:endParaRPr>
              <a:solidFill>
                <a:schemeClr val="dk1"/>
              </a:solidFill>
            </a:endParaRPr>
          </a:p>
        </p:txBody>
      </p:sp>
      <p:sp>
        <p:nvSpPr>
          <p:cNvPr id="159" name="Google Shape;159;p21"/>
          <p:cNvSpPr txBox="1"/>
          <p:nvPr/>
        </p:nvSpPr>
        <p:spPr>
          <a:xfrm>
            <a:off x="476875" y="2702876"/>
            <a:ext cx="3931200" cy="999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500">
                <a:solidFill>
                  <a:schemeClr val="dk1"/>
                </a:solidFill>
                <a:latin typeface="Roboto"/>
                <a:ea typeface="Roboto"/>
                <a:cs typeface="Roboto"/>
                <a:sym typeface="Roboto"/>
              </a:rPr>
              <a:t>1-2-1 people </a:t>
            </a:r>
            <a:r>
              <a:rPr lang="en-GB" sz="1500">
                <a:solidFill>
                  <a:schemeClr val="dk1"/>
                </a:solidFill>
                <a:latin typeface="Roboto"/>
                <a:ea typeface="Roboto"/>
                <a:cs typeface="Roboto"/>
                <a:sym typeface="Roboto"/>
              </a:rPr>
              <a:t>management</a:t>
            </a:r>
            <a:r>
              <a:rPr lang="en-GB" sz="1500">
                <a:solidFill>
                  <a:schemeClr val="dk1"/>
                </a:solidFill>
                <a:latin typeface="Roboto"/>
                <a:ea typeface="Roboto"/>
                <a:cs typeface="Roboto"/>
                <a:sym typeface="Roboto"/>
              </a:rPr>
              <a:t> refresher training with HR team:</a:t>
            </a:r>
            <a:endParaRPr sz="1500">
              <a:solidFill>
                <a:schemeClr val="dk1"/>
              </a:solidFill>
              <a:latin typeface="Roboto"/>
              <a:ea typeface="Roboto"/>
              <a:cs typeface="Roboto"/>
              <a:sym typeface="Roboto"/>
            </a:endParaRPr>
          </a:p>
          <a:p>
            <a:pPr indent="-323850" lvl="0" marL="457200" rtl="0" algn="l">
              <a:spcBef>
                <a:spcPts val="0"/>
              </a:spcBef>
              <a:spcAft>
                <a:spcPts val="0"/>
              </a:spcAft>
              <a:buClr>
                <a:schemeClr val="dk1"/>
              </a:buClr>
              <a:buSzPts val="1500"/>
              <a:buFont typeface="Roboto"/>
              <a:buChar char="●"/>
            </a:pPr>
            <a:r>
              <a:rPr lang="en-GB" sz="1500">
                <a:solidFill>
                  <a:schemeClr val="dk1"/>
                </a:solidFill>
                <a:latin typeface="Roboto"/>
                <a:ea typeface="Roboto"/>
                <a:cs typeface="Roboto"/>
                <a:sym typeface="Roboto"/>
              </a:rPr>
              <a:t>Recognition</a:t>
            </a:r>
            <a:endParaRPr sz="1500">
              <a:solidFill>
                <a:schemeClr val="dk1"/>
              </a:solidFill>
              <a:latin typeface="Roboto"/>
              <a:ea typeface="Roboto"/>
              <a:cs typeface="Roboto"/>
              <a:sym typeface="Roboto"/>
            </a:endParaRPr>
          </a:p>
          <a:p>
            <a:pPr indent="-323850" lvl="0" marL="457200" rtl="0" algn="l">
              <a:spcBef>
                <a:spcPts val="0"/>
              </a:spcBef>
              <a:spcAft>
                <a:spcPts val="0"/>
              </a:spcAft>
              <a:buClr>
                <a:schemeClr val="dk1"/>
              </a:buClr>
              <a:buSzPts val="1500"/>
              <a:buFont typeface="Roboto"/>
              <a:buChar char="●"/>
            </a:pPr>
            <a:r>
              <a:rPr lang="en-GB" sz="1500">
                <a:solidFill>
                  <a:schemeClr val="dk1"/>
                </a:solidFill>
                <a:latin typeface="Roboto"/>
                <a:ea typeface="Roboto"/>
                <a:cs typeface="Roboto"/>
                <a:sym typeface="Roboto"/>
              </a:rPr>
              <a:t>How to </a:t>
            </a:r>
            <a:r>
              <a:rPr lang="en-GB" sz="1500">
                <a:solidFill>
                  <a:schemeClr val="dk1"/>
                </a:solidFill>
                <a:latin typeface="Roboto"/>
                <a:ea typeface="Roboto"/>
                <a:cs typeface="Roboto"/>
                <a:sym typeface="Roboto"/>
              </a:rPr>
              <a:t>provide</a:t>
            </a:r>
            <a:r>
              <a:rPr lang="en-GB" sz="1500">
                <a:solidFill>
                  <a:schemeClr val="dk1"/>
                </a:solidFill>
                <a:latin typeface="Roboto"/>
                <a:ea typeface="Roboto"/>
                <a:cs typeface="Roboto"/>
                <a:sym typeface="Roboto"/>
              </a:rPr>
              <a:t> positive feedback </a:t>
            </a:r>
            <a:endParaRPr sz="1500">
              <a:solidFill>
                <a:schemeClr val="dk1"/>
              </a:solidFill>
              <a:latin typeface="Roboto"/>
              <a:ea typeface="Roboto"/>
              <a:cs typeface="Roboto"/>
              <a:sym typeface="Roboto"/>
            </a:endParaRPr>
          </a:p>
        </p:txBody>
      </p:sp>
      <p:sp>
        <p:nvSpPr>
          <p:cNvPr id="160" name="Google Shape;160;p21"/>
          <p:cNvSpPr txBox="1"/>
          <p:nvPr/>
        </p:nvSpPr>
        <p:spPr>
          <a:xfrm>
            <a:off x="476875" y="3915300"/>
            <a:ext cx="4122300" cy="600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500">
                <a:solidFill>
                  <a:schemeClr val="dk1"/>
                </a:solidFill>
                <a:latin typeface="Roboto"/>
                <a:ea typeface="Roboto"/>
                <a:cs typeface="Roboto"/>
                <a:sym typeface="Roboto"/>
              </a:rPr>
              <a:t>Approx cost of 1 hour session = £18.21 per hour. </a:t>
            </a:r>
            <a:endParaRPr sz="1500">
              <a:solidFill>
                <a:schemeClr val="dk1"/>
              </a:solidFill>
              <a:latin typeface="Roboto"/>
              <a:ea typeface="Roboto"/>
              <a:cs typeface="Roboto"/>
              <a:sym typeface="Roboto"/>
            </a:endParaRPr>
          </a:p>
        </p:txBody>
      </p:sp>
      <p:pic>
        <p:nvPicPr>
          <p:cNvPr id="161" name="Google Shape;161;p21"/>
          <p:cNvPicPr preferRelativeResize="0"/>
          <p:nvPr/>
        </p:nvPicPr>
        <p:blipFill>
          <a:blip r:embed="rId4">
            <a:alphaModFix/>
          </a:blip>
          <a:stretch>
            <a:fillRect/>
          </a:stretch>
        </p:blipFill>
        <p:spPr>
          <a:xfrm>
            <a:off x="5537775" y="2600850"/>
            <a:ext cx="3101225" cy="1736879"/>
          </a:xfrm>
          <a:prstGeom prst="rect">
            <a:avLst/>
          </a:prstGeom>
          <a:noFill/>
          <a:ln>
            <a:noFill/>
          </a:ln>
        </p:spPr>
      </p:pic>
      <p:sp>
        <p:nvSpPr>
          <p:cNvPr id="162" name="Google Shape;162;p21"/>
          <p:cNvSpPr txBox="1"/>
          <p:nvPr/>
        </p:nvSpPr>
        <p:spPr>
          <a:xfrm>
            <a:off x="5482600" y="4337725"/>
            <a:ext cx="1702200" cy="332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000">
                <a:latin typeface="Roboto"/>
                <a:ea typeface="Roboto"/>
                <a:cs typeface="Roboto"/>
                <a:sym typeface="Roboto"/>
              </a:rPr>
              <a:t>(BiteSizeLearning.co.uk)</a:t>
            </a:r>
            <a:endParaRPr sz="1000">
              <a:latin typeface="Roboto"/>
              <a:ea typeface="Roboto"/>
              <a:cs typeface="Roboto"/>
              <a:sym typeface="Roboto"/>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1">
                                  <p:stCondLst>
                                    <p:cond delay="0"/>
                                  </p:stCondLst>
                                  <p:childTnLst>
                                    <p:set>
                                      <p:cBhvr>
                                        <p:cTn dur="1" fill="hold">
                                          <p:stCondLst>
                                            <p:cond delay="0"/>
                                          </p:stCondLst>
                                        </p:cTn>
                                        <p:tgtEl>
                                          <p:spTgt spid="158"/>
                                        </p:tgtEl>
                                        <p:attrNameLst>
                                          <p:attrName>style.visibility</p:attrName>
                                        </p:attrNameLst>
                                      </p:cBhvr>
                                      <p:to>
                                        <p:strVal val="visible"/>
                                      </p:to>
                                    </p:set>
                                    <p:anim calcmode="lin" valueType="num">
                                      <p:cBhvr additive="base">
                                        <p:cTn dur="1000"/>
                                        <p:tgtEl>
                                          <p:spTgt spid="158"/>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1">
                                  <p:stCondLst>
                                    <p:cond delay="0"/>
                                  </p:stCondLst>
                                  <p:childTnLst>
                                    <p:set>
                                      <p:cBhvr>
                                        <p:cTn dur="1" fill="hold">
                                          <p:stCondLst>
                                            <p:cond delay="0"/>
                                          </p:stCondLst>
                                        </p:cTn>
                                        <p:tgtEl>
                                          <p:spTgt spid="159"/>
                                        </p:tgtEl>
                                        <p:attrNameLst>
                                          <p:attrName>style.visibility</p:attrName>
                                        </p:attrNameLst>
                                      </p:cBhvr>
                                      <p:to>
                                        <p:strVal val="visible"/>
                                      </p:to>
                                    </p:set>
                                    <p:anim calcmode="lin" valueType="num">
                                      <p:cBhvr additive="base">
                                        <p:cTn dur="1000"/>
                                        <p:tgtEl>
                                          <p:spTgt spid="159"/>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1">
                                  <p:stCondLst>
                                    <p:cond delay="0"/>
                                  </p:stCondLst>
                                  <p:childTnLst>
                                    <p:set>
                                      <p:cBhvr>
                                        <p:cTn dur="1" fill="hold">
                                          <p:stCondLst>
                                            <p:cond delay="0"/>
                                          </p:stCondLst>
                                        </p:cTn>
                                        <p:tgtEl>
                                          <p:spTgt spid="160"/>
                                        </p:tgtEl>
                                        <p:attrNameLst>
                                          <p:attrName>style.visibility</p:attrName>
                                        </p:attrNameLst>
                                      </p:cBhvr>
                                      <p:to>
                                        <p:strVal val="visible"/>
                                      </p:to>
                                    </p:set>
                                    <p:anim calcmode="lin" valueType="num">
                                      <p:cBhvr additive="base">
                                        <p:cTn dur="1000"/>
                                        <p:tgtEl>
                                          <p:spTgt spid="160"/>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58"/>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7" name="Shape 167"/>
        <p:cNvGrpSpPr/>
        <p:nvPr/>
      </p:nvGrpSpPr>
      <p:grpSpPr>
        <a:xfrm>
          <a:off x="0" y="0"/>
          <a:ext cx="0" cy="0"/>
          <a:chOff x="0" y="0"/>
          <a:chExt cx="0" cy="0"/>
        </a:xfrm>
      </p:grpSpPr>
      <p:sp>
        <p:nvSpPr>
          <p:cNvPr id="168" name="Google Shape;168;p22"/>
          <p:cNvSpPr txBox="1"/>
          <p:nvPr>
            <p:ph type="title"/>
          </p:nvPr>
        </p:nvSpPr>
        <p:spPr>
          <a:xfrm>
            <a:off x="273325" y="291775"/>
            <a:ext cx="5723700" cy="3327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GB"/>
              <a:t>Recommendation 2</a:t>
            </a:r>
            <a:endParaRPr/>
          </a:p>
        </p:txBody>
      </p:sp>
      <p:sp>
        <p:nvSpPr>
          <p:cNvPr id="169" name="Google Shape;169;p22"/>
          <p:cNvSpPr txBox="1"/>
          <p:nvPr>
            <p:ph idx="2" type="title"/>
          </p:nvPr>
        </p:nvSpPr>
        <p:spPr>
          <a:xfrm>
            <a:off x="273325" y="624475"/>
            <a:ext cx="5723700" cy="3327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GB"/>
              <a:t>Total reward statement </a:t>
            </a:r>
            <a:endParaRPr/>
          </a:p>
        </p:txBody>
      </p:sp>
      <p:pic>
        <p:nvPicPr>
          <p:cNvPr id="170" name="Google Shape;170;p22" title="Chart"/>
          <p:cNvPicPr preferRelativeResize="0"/>
          <p:nvPr/>
        </p:nvPicPr>
        <p:blipFill>
          <a:blip r:embed="rId3">
            <a:alphaModFix/>
          </a:blip>
          <a:stretch>
            <a:fillRect/>
          </a:stretch>
        </p:blipFill>
        <p:spPr>
          <a:xfrm>
            <a:off x="402975" y="1473750"/>
            <a:ext cx="4033500" cy="2491288"/>
          </a:xfrm>
          <a:prstGeom prst="rect">
            <a:avLst/>
          </a:prstGeom>
          <a:noFill/>
          <a:ln>
            <a:noFill/>
          </a:ln>
        </p:spPr>
      </p:pic>
      <p:sp>
        <p:nvSpPr>
          <p:cNvPr id="171" name="Google Shape;171;p22"/>
          <p:cNvSpPr/>
          <p:nvPr/>
        </p:nvSpPr>
        <p:spPr>
          <a:xfrm>
            <a:off x="4638825" y="1163300"/>
            <a:ext cx="4390200" cy="3112200"/>
          </a:xfrm>
          <a:prstGeom prst="roundRect">
            <a:avLst>
              <a:gd fmla="val 16667" name="adj"/>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72" name="Google Shape;172;p22"/>
          <p:cNvSpPr txBox="1"/>
          <p:nvPr>
            <p:ph idx="1" type="body"/>
          </p:nvPr>
        </p:nvSpPr>
        <p:spPr>
          <a:xfrm>
            <a:off x="4817175" y="1296400"/>
            <a:ext cx="4033500" cy="621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1500">
                <a:solidFill>
                  <a:srgbClr val="595959"/>
                </a:solidFill>
              </a:rPr>
              <a:t>Research</a:t>
            </a:r>
            <a:r>
              <a:rPr lang="en-GB" sz="1500">
                <a:solidFill>
                  <a:srgbClr val="595959"/>
                </a:solidFill>
              </a:rPr>
              <a:t> data shows that respondents are not aware of the full reward package. </a:t>
            </a:r>
            <a:endParaRPr sz="1500">
              <a:solidFill>
                <a:srgbClr val="595959"/>
              </a:solidFill>
            </a:endParaRPr>
          </a:p>
        </p:txBody>
      </p:sp>
      <p:sp>
        <p:nvSpPr>
          <p:cNvPr id="173" name="Google Shape;173;p22"/>
          <p:cNvSpPr txBox="1"/>
          <p:nvPr/>
        </p:nvSpPr>
        <p:spPr>
          <a:xfrm>
            <a:off x="4804597" y="2172049"/>
            <a:ext cx="3870600" cy="9507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en-GB" sz="1500">
                <a:solidFill>
                  <a:srgbClr val="595959"/>
                </a:solidFill>
                <a:latin typeface="Roboto"/>
                <a:ea typeface="Roboto"/>
                <a:cs typeface="Roboto"/>
                <a:sym typeface="Roboto"/>
              </a:rPr>
              <a:t>S</a:t>
            </a:r>
            <a:r>
              <a:rPr lang="en-GB" sz="1500">
                <a:solidFill>
                  <a:srgbClr val="595959"/>
                </a:solidFill>
                <a:latin typeface="Roboto"/>
                <a:ea typeface="Roboto"/>
                <a:cs typeface="Roboto"/>
                <a:sym typeface="Roboto"/>
              </a:rPr>
              <a:t>taff are interested in knowing what their total reward package equates to.</a:t>
            </a:r>
            <a:endParaRPr/>
          </a:p>
        </p:txBody>
      </p:sp>
      <p:sp>
        <p:nvSpPr>
          <p:cNvPr id="174" name="Google Shape;174;p22"/>
          <p:cNvSpPr txBox="1"/>
          <p:nvPr/>
        </p:nvSpPr>
        <p:spPr>
          <a:xfrm>
            <a:off x="4794985" y="3053675"/>
            <a:ext cx="4033500" cy="950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500">
                <a:solidFill>
                  <a:srgbClr val="595959"/>
                </a:solidFill>
                <a:latin typeface="Roboto"/>
                <a:ea typeface="Roboto"/>
                <a:cs typeface="Roboto"/>
                <a:sym typeface="Roboto"/>
              </a:rPr>
              <a:t>Illustrate the value of their benefits so that the full package can be appreciated </a:t>
            </a:r>
            <a:r>
              <a:rPr lang="en-GB" sz="1500">
                <a:solidFill>
                  <a:srgbClr val="595959"/>
                </a:solidFill>
                <a:latin typeface="Roboto"/>
                <a:ea typeface="Roboto"/>
                <a:cs typeface="Roboto"/>
                <a:sym typeface="Roboto"/>
              </a:rPr>
              <a:t>(Armstrong and Brown, 2024). </a:t>
            </a:r>
            <a:endParaRPr sz="1500">
              <a:solidFill>
                <a:srgbClr val="595959"/>
              </a:solidFill>
              <a:latin typeface="Roboto"/>
              <a:ea typeface="Roboto"/>
              <a:cs typeface="Roboto"/>
              <a:sym typeface="Roboto"/>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9" name="Shape 179"/>
        <p:cNvGrpSpPr/>
        <p:nvPr/>
      </p:nvGrpSpPr>
      <p:grpSpPr>
        <a:xfrm>
          <a:off x="0" y="0"/>
          <a:ext cx="0" cy="0"/>
          <a:chOff x="0" y="0"/>
          <a:chExt cx="0" cy="0"/>
        </a:xfrm>
      </p:grpSpPr>
      <p:sp>
        <p:nvSpPr>
          <p:cNvPr id="180" name="Google Shape;180;p23"/>
          <p:cNvSpPr txBox="1"/>
          <p:nvPr>
            <p:ph type="title"/>
          </p:nvPr>
        </p:nvSpPr>
        <p:spPr>
          <a:xfrm>
            <a:off x="273325" y="291775"/>
            <a:ext cx="5723700" cy="3327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GB"/>
              <a:t>Recommendation 2</a:t>
            </a:r>
            <a:endParaRPr/>
          </a:p>
        </p:txBody>
      </p:sp>
      <p:sp>
        <p:nvSpPr>
          <p:cNvPr id="181" name="Google Shape;181;p23"/>
          <p:cNvSpPr txBox="1"/>
          <p:nvPr>
            <p:ph idx="2" type="title"/>
          </p:nvPr>
        </p:nvSpPr>
        <p:spPr>
          <a:xfrm>
            <a:off x="273325" y="624475"/>
            <a:ext cx="5723700" cy="3327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GB">
                <a:solidFill>
                  <a:schemeClr val="accent3"/>
                </a:solidFill>
              </a:rPr>
              <a:t>Total reward statement </a:t>
            </a:r>
            <a:endParaRPr/>
          </a:p>
        </p:txBody>
      </p:sp>
      <p:sp>
        <p:nvSpPr>
          <p:cNvPr id="182" name="Google Shape;182;p23"/>
          <p:cNvSpPr/>
          <p:nvPr/>
        </p:nvSpPr>
        <p:spPr>
          <a:xfrm>
            <a:off x="181850" y="1300925"/>
            <a:ext cx="3939300" cy="3135600"/>
          </a:xfrm>
          <a:prstGeom prst="roundRect">
            <a:avLst>
              <a:gd fmla="val 16667" name="adj"/>
            </a:avLst>
          </a:prstGeom>
          <a:solidFill>
            <a:schemeClr val="accent4"/>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83" name="Google Shape;183;p23"/>
          <p:cNvSpPr txBox="1"/>
          <p:nvPr>
            <p:ph idx="1" type="body"/>
          </p:nvPr>
        </p:nvSpPr>
        <p:spPr>
          <a:xfrm>
            <a:off x="318293" y="1651400"/>
            <a:ext cx="3234300" cy="597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1500">
                <a:solidFill>
                  <a:schemeClr val="dk1"/>
                </a:solidFill>
              </a:rPr>
              <a:t>HR/Payroll system - iTrent </a:t>
            </a:r>
            <a:endParaRPr sz="1500">
              <a:solidFill>
                <a:schemeClr val="dk1"/>
              </a:solidFill>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
        <p:nvSpPr>
          <p:cNvPr id="184" name="Google Shape;184;p23"/>
          <p:cNvSpPr txBox="1"/>
          <p:nvPr/>
        </p:nvSpPr>
        <p:spPr>
          <a:xfrm>
            <a:off x="303200" y="2333700"/>
            <a:ext cx="3696600" cy="476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500">
                <a:solidFill>
                  <a:schemeClr val="lt1"/>
                </a:solidFill>
                <a:latin typeface="Roboto"/>
                <a:ea typeface="Roboto"/>
                <a:cs typeface="Roboto"/>
                <a:sym typeface="Roboto"/>
              </a:rPr>
              <a:t>Personalised total reward statement. </a:t>
            </a:r>
            <a:endParaRPr sz="1500">
              <a:solidFill>
                <a:schemeClr val="lt1"/>
              </a:solidFill>
              <a:latin typeface="Roboto"/>
              <a:ea typeface="Roboto"/>
              <a:cs typeface="Roboto"/>
              <a:sym typeface="Roboto"/>
            </a:endParaRPr>
          </a:p>
        </p:txBody>
      </p:sp>
      <p:sp>
        <p:nvSpPr>
          <p:cNvPr id="185" name="Google Shape;185;p23"/>
          <p:cNvSpPr txBox="1"/>
          <p:nvPr/>
        </p:nvSpPr>
        <p:spPr>
          <a:xfrm>
            <a:off x="301663" y="2942625"/>
            <a:ext cx="3623400" cy="597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500">
                <a:solidFill>
                  <a:schemeClr val="dk1"/>
                </a:solidFill>
                <a:latin typeface="Roboto"/>
                <a:ea typeface="Roboto"/>
                <a:cs typeface="Roboto"/>
                <a:sym typeface="Roboto"/>
              </a:rPr>
              <a:t>Approx cost for 3 days work = £506 by HR Business Leader</a:t>
            </a:r>
            <a:endParaRPr sz="1500">
              <a:solidFill>
                <a:schemeClr val="dk1"/>
              </a:solidFill>
              <a:latin typeface="Roboto"/>
              <a:ea typeface="Roboto"/>
              <a:cs typeface="Roboto"/>
              <a:sym typeface="Roboto"/>
            </a:endParaRPr>
          </a:p>
        </p:txBody>
      </p:sp>
      <p:pic>
        <p:nvPicPr>
          <p:cNvPr id="186" name="Google Shape;186;p23" title="Chart"/>
          <p:cNvPicPr preferRelativeResize="0"/>
          <p:nvPr/>
        </p:nvPicPr>
        <p:blipFill>
          <a:blip r:embed="rId3">
            <a:alphaModFix/>
          </a:blip>
          <a:stretch>
            <a:fillRect/>
          </a:stretch>
        </p:blipFill>
        <p:spPr>
          <a:xfrm>
            <a:off x="4273550" y="1412475"/>
            <a:ext cx="4718049" cy="2912509"/>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1" name="Shape 191"/>
        <p:cNvGrpSpPr/>
        <p:nvPr/>
      </p:nvGrpSpPr>
      <p:grpSpPr>
        <a:xfrm>
          <a:off x="0" y="0"/>
          <a:ext cx="0" cy="0"/>
          <a:chOff x="0" y="0"/>
          <a:chExt cx="0" cy="0"/>
        </a:xfrm>
      </p:grpSpPr>
      <p:sp>
        <p:nvSpPr>
          <p:cNvPr id="192" name="Google Shape;192;p24"/>
          <p:cNvSpPr txBox="1"/>
          <p:nvPr>
            <p:ph type="title"/>
          </p:nvPr>
        </p:nvSpPr>
        <p:spPr>
          <a:xfrm>
            <a:off x="273325" y="291775"/>
            <a:ext cx="5723700" cy="3327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GB">
                <a:solidFill>
                  <a:schemeClr val="accent3"/>
                </a:solidFill>
              </a:rPr>
              <a:t>Recommendation 3</a:t>
            </a:r>
            <a:endParaRPr/>
          </a:p>
        </p:txBody>
      </p:sp>
      <p:sp>
        <p:nvSpPr>
          <p:cNvPr id="193" name="Google Shape;193;p24"/>
          <p:cNvSpPr txBox="1"/>
          <p:nvPr>
            <p:ph idx="2" type="title"/>
          </p:nvPr>
        </p:nvSpPr>
        <p:spPr>
          <a:xfrm>
            <a:off x="273325" y="624475"/>
            <a:ext cx="5723700" cy="3327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GB">
                <a:solidFill>
                  <a:schemeClr val="accent3"/>
                </a:solidFill>
              </a:rPr>
              <a:t>Electric Vehicle salary sacrifice scheme </a:t>
            </a:r>
            <a:endParaRPr/>
          </a:p>
        </p:txBody>
      </p:sp>
      <p:sp>
        <p:nvSpPr>
          <p:cNvPr id="194" name="Google Shape;194;p24"/>
          <p:cNvSpPr/>
          <p:nvPr/>
        </p:nvSpPr>
        <p:spPr>
          <a:xfrm>
            <a:off x="888600" y="1061300"/>
            <a:ext cx="4245300" cy="3174900"/>
          </a:xfrm>
          <a:prstGeom prst="roundRect">
            <a:avLst>
              <a:gd fmla="val 11214" name="adj"/>
            </a:avLst>
          </a:prstGeom>
          <a:solidFill>
            <a:schemeClr val="accent4"/>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95" name="Google Shape;195;p24"/>
          <p:cNvSpPr txBox="1"/>
          <p:nvPr>
            <p:ph idx="1" type="body"/>
          </p:nvPr>
        </p:nvSpPr>
        <p:spPr>
          <a:xfrm>
            <a:off x="439896" y="1301375"/>
            <a:ext cx="7889100" cy="468600"/>
          </a:xfrm>
          <a:prstGeom prst="rect">
            <a:avLst/>
          </a:prstGeom>
        </p:spPr>
        <p:txBody>
          <a:bodyPr anchorCtr="0" anchor="t" bIns="91425" lIns="91425" spcFirstLastPara="1" rIns="91425" wrap="square" tIns="91425">
            <a:noAutofit/>
          </a:bodyPr>
          <a:lstStyle/>
          <a:p>
            <a:pPr indent="0" lvl="0" marL="457200" rtl="0" algn="l">
              <a:spcBef>
                <a:spcPts val="0"/>
              </a:spcBef>
              <a:spcAft>
                <a:spcPts val="0"/>
              </a:spcAft>
              <a:buNone/>
            </a:pPr>
            <a:r>
              <a:rPr lang="en-GB" sz="1500">
                <a:solidFill>
                  <a:srgbClr val="595959"/>
                </a:solidFill>
              </a:rPr>
              <a:t>Coleg Sir Gar </a:t>
            </a:r>
            <a:endParaRPr sz="1500">
              <a:solidFill>
                <a:srgbClr val="595959"/>
              </a:solidFill>
            </a:endParaRPr>
          </a:p>
          <a:p>
            <a:pPr indent="0" lvl="0" marL="0" rtl="0" algn="l">
              <a:spcBef>
                <a:spcPts val="0"/>
              </a:spcBef>
              <a:spcAft>
                <a:spcPts val="0"/>
              </a:spcAft>
              <a:buNone/>
            </a:pPr>
            <a:r>
              <a:t/>
            </a:r>
            <a:endParaRPr sz="1500">
              <a:solidFill>
                <a:schemeClr val="dk2"/>
              </a:solidFill>
            </a:endParaRPr>
          </a:p>
          <a:p>
            <a:pPr indent="0" lvl="0" marL="457200" rtl="0" algn="l">
              <a:spcBef>
                <a:spcPts val="0"/>
              </a:spcBef>
              <a:spcAft>
                <a:spcPts val="0"/>
              </a:spcAft>
              <a:buNone/>
            </a:pPr>
            <a:r>
              <a:t/>
            </a:r>
            <a:endParaRPr sz="1500">
              <a:solidFill>
                <a:schemeClr val="dk2"/>
              </a:solidFill>
            </a:endParaRPr>
          </a:p>
        </p:txBody>
      </p:sp>
      <p:pic>
        <p:nvPicPr>
          <p:cNvPr id="196" name="Google Shape;196;p24"/>
          <p:cNvPicPr preferRelativeResize="0"/>
          <p:nvPr/>
        </p:nvPicPr>
        <p:blipFill>
          <a:blip r:embed="rId3">
            <a:alphaModFix/>
          </a:blip>
          <a:stretch>
            <a:fillRect/>
          </a:stretch>
        </p:blipFill>
        <p:spPr>
          <a:xfrm>
            <a:off x="349525" y="2532600"/>
            <a:ext cx="532875" cy="613370"/>
          </a:xfrm>
          <a:prstGeom prst="rect">
            <a:avLst/>
          </a:prstGeom>
          <a:noFill/>
          <a:ln>
            <a:noFill/>
          </a:ln>
        </p:spPr>
      </p:pic>
      <p:sp>
        <p:nvSpPr>
          <p:cNvPr id="197" name="Google Shape;197;p24"/>
          <p:cNvSpPr txBox="1"/>
          <p:nvPr/>
        </p:nvSpPr>
        <p:spPr>
          <a:xfrm>
            <a:off x="433300" y="1776975"/>
            <a:ext cx="4433400" cy="1013400"/>
          </a:xfrm>
          <a:prstGeom prst="rect">
            <a:avLst/>
          </a:prstGeom>
          <a:noFill/>
          <a:ln>
            <a:noFill/>
          </a:ln>
        </p:spPr>
        <p:txBody>
          <a:bodyPr anchorCtr="0" anchor="t" bIns="91425" lIns="91425" spcFirstLastPara="1" rIns="91425" wrap="square" tIns="91425">
            <a:noAutofit/>
          </a:bodyPr>
          <a:lstStyle/>
          <a:p>
            <a:pPr indent="0" lvl="0" marL="457200" rtl="0" algn="l">
              <a:spcBef>
                <a:spcPts val="0"/>
              </a:spcBef>
              <a:spcAft>
                <a:spcPts val="0"/>
              </a:spcAft>
              <a:buNone/>
            </a:pPr>
            <a:r>
              <a:rPr lang="en-GB" sz="1500">
                <a:solidFill>
                  <a:srgbClr val="595959"/>
                </a:solidFill>
                <a:latin typeface="Roboto"/>
                <a:ea typeface="Roboto"/>
                <a:cs typeface="Roboto"/>
                <a:sym typeface="Roboto"/>
              </a:rPr>
              <a:t>National Insurance savings for employer and Employee (Armstrong and Brown, 2024).</a:t>
            </a:r>
            <a:endParaRPr>
              <a:solidFill>
                <a:srgbClr val="595959"/>
              </a:solidFill>
            </a:endParaRPr>
          </a:p>
        </p:txBody>
      </p:sp>
      <p:pic>
        <p:nvPicPr>
          <p:cNvPr id="198" name="Google Shape;198;p24"/>
          <p:cNvPicPr preferRelativeResize="0"/>
          <p:nvPr/>
        </p:nvPicPr>
        <p:blipFill>
          <a:blip r:embed="rId4">
            <a:alphaModFix/>
          </a:blip>
          <a:stretch>
            <a:fillRect/>
          </a:stretch>
        </p:blipFill>
        <p:spPr>
          <a:xfrm>
            <a:off x="439574" y="1895750"/>
            <a:ext cx="369726" cy="468600"/>
          </a:xfrm>
          <a:prstGeom prst="rect">
            <a:avLst/>
          </a:prstGeom>
          <a:noFill/>
          <a:ln>
            <a:noFill/>
          </a:ln>
        </p:spPr>
      </p:pic>
      <p:sp>
        <p:nvSpPr>
          <p:cNvPr id="199" name="Google Shape;199;p24"/>
          <p:cNvSpPr txBox="1"/>
          <p:nvPr/>
        </p:nvSpPr>
        <p:spPr>
          <a:xfrm>
            <a:off x="945675" y="2640975"/>
            <a:ext cx="3840900" cy="6465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500">
                <a:solidFill>
                  <a:srgbClr val="595959"/>
                </a:solidFill>
                <a:latin typeface="Roboto"/>
                <a:ea typeface="Roboto"/>
                <a:cs typeface="Roboto"/>
                <a:sym typeface="Roboto"/>
              </a:rPr>
              <a:t>Assist the College’s sustainability outcomes.</a:t>
            </a:r>
            <a:endParaRPr>
              <a:solidFill>
                <a:srgbClr val="595959"/>
              </a:solidFill>
            </a:endParaRPr>
          </a:p>
        </p:txBody>
      </p:sp>
      <p:sp>
        <p:nvSpPr>
          <p:cNvPr id="200" name="Google Shape;200;p24"/>
          <p:cNvSpPr txBox="1"/>
          <p:nvPr/>
        </p:nvSpPr>
        <p:spPr>
          <a:xfrm>
            <a:off x="452121" y="3402400"/>
            <a:ext cx="4561500" cy="468600"/>
          </a:xfrm>
          <a:prstGeom prst="rect">
            <a:avLst/>
          </a:prstGeom>
          <a:noFill/>
          <a:ln>
            <a:noFill/>
          </a:ln>
        </p:spPr>
        <p:txBody>
          <a:bodyPr anchorCtr="0" anchor="t" bIns="91425" lIns="91425" spcFirstLastPara="1" rIns="91425" wrap="square" tIns="91425">
            <a:noAutofit/>
          </a:bodyPr>
          <a:lstStyle/>
          <a:p>
            <a:pPr indent="0" lvl="0" marL="457200" rtl="0" algn="l">
              <a:spcBef>
                <a:spcPts val="0"/>
              </a:spcBef>
              <a:spcAft>
                <a:spcPts val="0"/>
              </a:spcAft>
              <a:buNone/>
            </a:pPr>
            <a:r>
              <a:rPr lang="en-GB" sz="1500">
                <a:solidFill>
                  <a:srgbClr val="595959"/>
                </a:solidFill>
                <a:latin typeface="Roboto"/>
                <a:ea typeface="Roboto"/>
                <a:cs typeface="Roboto"/>
                <a:sym typeface="Roboto"/>
              </a:rPr>
              <a:t>Green benefit (Maxwell, 2021; Armstrong and Brown, 2024; Cave, 2024). </a:t>
            </a:r>
            <a:endParaRPr sz="1500">
              <a:solidFill>
                <a:srgbClr val="595959"/>
              </a:solidFill>
              <a:latin typeface="Roboto"/>
              <a:ea typeface="Roboto"/>
              <a:cs typeface="Roboto"/>
              <a:sym typeface="Roboto"/>
            </a:endParaRPr>
          </a:p>
          <a:p>
            <a:pPr indent="0" lvl="0" marL="0" rtl="0" algn="l">
              <a:spcBef>
                <a:spcPts val="0"/>
              </a:spcBef>
              <a:spcAft>
                <a:spcPts val="0"/>
              </a:spcAft>
              <a:buNone/>
            </a:pPr>
            <a:r>
              <a:t/>
            </a:r>
            <a:endParaRPr/>
          </a:p>
        </p:txBody>
      </p:sp>
      <p:pic>
        <p:nvPicPr>
          <p:cNvPr id="201" name="Google Shape;201;p24"/>
          <p:cNvPicPr preferRelativeResize="0"/>
          <p:nvPr/>
        </p:nvPicPr>
        <p:blipFill>
          <a:blip r:embed="rId5">
            <a:alphaModFix/>
          </a:blip>
          <a:stretch>
            <a:fillRect/>
          </a:stretch>
        </p:blipFill>
        <p:spPr>
          <a:xfrm>
            <a:off x="384095" y="3402403"/>
            <a:ext cx="487120" cy="468600"/>
          </a:xfrm>
          <a:prstGeom prst="rect">
            <a:avLst/>
          </a:prstGeom>
          <a:noFill/>
          <a:ln>
            <a:noFill/>
          </a:ln>
        </p:spPr>
      </p:pic>
      <p:pic>
        <p:nvPicPr>
          <p:cNvPr id="202" name="Google Shape;202;p24"/>
          <p:cNvPicPr preferRelativeResize="0"/>
          <p:nvPr/>
        </p:nvPicPr>
        <p:blipFill>
          <a:blip r:embed="rId6">
            <a:alphaModFix/>
          </a:blip>
          <a:stretch>
            <a:fillRect/>
          </a:stretch>
        </p:blipFill>
        <p:spPr>
          <a:xfrm>
            <a:off x="282850" y="1193470"/>
            <a:ext cx="597900" cy="566980"/>
          </a:xfrm>
          <a:prstGeom prst="rect">
            <a:avLst/>
          </a:prstGeom>
          <a:noFill/>
          <a:ln>
            <a:noFill/>
          </a:ln>
        </p:spPr>
      </p:pic>
      <p:pic>
        <p:nvPicPr>
          <p:cNvPr id="203" name="Google Shape;203;p24"/>
          <p:cNvPicPr preferRelativeResize="0"/>
          <p:nvPr/>
        </p:nvPicPr>
        <p:blipFill>
          <a:blip r:embed="rId7">
            <a:alphaModFix/>
          </a:blip>
          <a:stretch>
            <a:fillRect/>
          </a:stretch>
        </p:blipFill>
        <p:spPr>
          <a:xfrm>
            <a:off x="7697000" y="100225"/>
            <a:ext cx="1217664" cy="1013400"/>
          </a:xfrm>
          <a:prstGeom prst="rect">
            <a:avLst/>
          </a:prstGeom>
          <a:noFill/>
          <a:ln>
            <a:noFill/>
          </a:ln>
        </p:spPr>
      </p:pic>
      <p:pic>
        <p:nvPicPr>
          <p:cNvPr id="204" name="Google Shape;204;p24"/>
          <p:cNvPicPr preferRelativeResize="0"/>
          <p:nvPr/>
        </p:nvPicPr>
        <p:blipFill>
          <a:blip r:embed="rId8">
            <a:alphaModFix/>
          </a:blip>
          <a:stretch>
            <a:fillRect/>
          </a:stretch>
        </p:blipFill>
        <p:spPr>
          <a:xfrm>
            <a:off x="5789350" y="1301375"/>
            <a:ext cx="2349810" cy="1213425"/>
          </a:xfrm>
          <a:prstGeom prst="rect">
            <a:avLst/>
          </a:prstGeom>
          <a:noFill/>
          <a:ln>
            <a:noFill/>
          </a:ln>
        </p:spPr>
      </p:pic>
      <p:sp>
        <p:nvSpPr>
          <p:cNvPr id="205" name="Google Shape;205;p24"/>
          <p:cNvSpPr txBox="1"/>
          <p:nvPr/>
        </p:nvSpPr>
        <p:spPr>
          <a:xfrm>
            <a:off x="6255475" y="2405400"/>
            <a:ext cx="1711500" cy="332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200">
                <a:latin typeface="Roboto"/>
                <a:ea typeface="Roboto"/>
                <a:cs typeface="Roboto"/>
                <a:sym typeface="Roboto"/>
              </a:rPr>
              <a:t>(Knowles Fleet, 2025)</a:t>
            </a:r>
            <a:endParaRPr sz="1600"/>
          </a:p>
        </p:txBody>
      </p:sp>
      <p:sp>
        <p:nvSpPr>
          <p:cNvPr id="206" name="Google Shape;206;p24"/>
          <p:cNvSpPr/>
          <p:nvPr/>
        </p:nvSpPr>
        <p:spPr>
          <a:xfrm>
            <a:off x="5501300" y="2990500"/>
            <a:ext cx="2925900" cy="1292400"/>
          </a:xfrm>
          <a:prstGeom prst="roundRect">
            <a:avLst>
              <a:gd fmla="val 16667" name="adj"/>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323850" lvl="0" marL="457200" rtl="0" algn="l">
              <a:spcBef>
                <a:spcPts val="0"/>
              </a:spcBef>
              <a:spcAft>
                <a:spcPts val="0"/>
              </a:spcAft>
              <a:buClr>
                <a:srgbClr val="595959"/>
              </a:buClr>
              <a:buSzPts val="1500"/>
              <a:buFont typeface="Roboto"/>
              <a:buChar char="●"/>
            </a:pPr>
            <a:r>
              <a:rPr lang="en-GB" sz="1500">
                <a:solidFill>
                  <a:srgbClr val="595959"/>
                </a:solidFill>
                <a:latin typeface="Roboto"/>
                <a:ea typeface="Roboto"/>
                <a:cs typeface="Roboto"/>
                <a:sym typeface="Roboto"/>
              </a:rPr>
              <a:t>No set up cost </a:t>
            </a:r>
            <a:endParaRPr sz="1500">
              <a:solidFill>
                <a:srgbClr val="595959"/>
              </a:solidFill>
              <a:latin typeface="Roboto"/>
              <a:ea typeface="Roboto"/>
              <a:cs typeface="Roboto"/>
              <a:sym typeface="Roboto"/>
            </a:endParaRPr>
          </a:p>
          <a:p>
            <a:pPr indent="-323850" lvl="0" marL="457200" rtl="0" algn="l">
              <a:spcBef>
                <a:spcPts val="0"/>
              </a:spcBef>
              <a:spcAft>
                <a:spcPts val="0"/>
              </a:spcAft>
              <a:buClr>
                <a:srgbClr val="595959"/>
              </a:buClr>
              <a:buSzPts val="1500"/>
              <a:buFont typeface="Roboto"/>
              <a:buChar char="●"/>
            </a:pPr>
            <a:r>
              <a:rPr lang="en-GB" sz="1500">
                <a:solidFill>
                  <a:srgbClr val="595959"/>
                </a:solidFill>
                <a:latin typeface="Roboto"/>
                <a:ea typeface="Roboto"/>
                <a:cs typeface="Roboto"/>
                <a:sym typeface="Roboto"/>
              </a:rPr>
              <a:t>Approx administration cost of HR team £22.50 per hour</a:t>
            </a:r>
            <a:endParaRPr>
              <a:solidFill>
                <a:srgbClr val="595959"/>
              </a:solidFil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2">
                                  <p:stCondLst>
                                    <p:cond delay="0"/>
                                  </p:stCondLst>
                                  <p:childTnLst>
                                    <p:set>
                                      <p:cBhvr>
                                        <p:cTn dur="1" fill="hold">
                                          <p:stCondLst>
                                            <p:cond delay="0"/>
                                          </p:stCondLst>
                                        </p:cTn>
                                        <p:tgtEl>
                                          <p:spTgt spid="195"/>
                                        </p:tgtEl>
                                        <p:attrNameLst>
                                          <p:attrName>style.visibility</p:attrName>
                                        </p:attrNameLst>
                                      </p:cBhvr>
                                      <p:to>
                                        <p:strVal val="visible"/>
                                      </p:to>
                                    </p:set>
                                    <p:anim calcmode="lin" valueType="num">
                                      <p:cBhvr additive="base">
                                        <p:cTn dur="1000"/>
                                        <p:tgtEl>
                                          <p:spTgt spid="195"/>
                                        </p:tgtEl>
                                        <p:attrNameLst>
                                          <p:attrName>ppt_x</p:attrName>
                                        </p:attrNameLst>
                                      </p:cBhvr>
                                      <p:tavLst>
                                        <p:tav fmla="" tm="0">
                                          <p:val>
                                            <p:strVal val="#ppt_x+1"/>
                                          </p:val>
                                        </p:tav>
                                        <p:tav fmla="" tm="100000">
                                          <p:val>
                                            <p:strVal val="#ppt_x"/>
                                          </p:val>
                                        </p:tav>
                                      </p:tavLst>
                                    </p:anim>
                                  </p:childTnLst>
                                </p:cTn>
                              </p:par>
                              <p:par>
                                <p:cTn fill="hold" nodeType="withEffect" presetClass="entr" presetID="2" presetSubtype="2">
                                  <p:stCondLst>
                                    <p:cond delay="0"/>
                                  </p:stCondLst>
                                  <p:childTnLst>
                                    <p:set>
                                      <p:cBhvr>
                                        <p:cTn dur="1" fill="hold">
                                          <p:stCondLst>
                                            <p:cond delay="0"/>
                                          </p:stCondLst>
                                        </p:cTn>
                                        <p:tgtEl>
                                          <p:spTgt spid="202"/>
                                        </p:tgtEl>
                                        <p:attrNameLst>
                                          <p:attrName>style.visibility</p:attrName>
                                        </p:attrNameLst>
                                      </p:cBhvr>
                                      <p:to>
                                        <p:strVal val="visible"/>
                                      </p:to>
                                    </p:set>
                                    <p:anim calcmode="lin" valueType="num">
                                      <p:cBhvr additive="base">
                                        <p:cTn dur="1000"/>
                                        <p:tgtEl>
                                          <p:spTgt spid="202"/>
                                        </p:tgtEl>
                                        <p:attrNameLst>
                                          <p:attrName>ppt_x</p:attrName>
                                        </p:attrNameLst>
                                      </p:cBhvr>
                                      <p:tavLst>
                                        <p:tav fmla="" tm="0">
                                          <p:val>
                                            <p:strVal val="#ppt_x+1"/>
                                          </p:val>
                                        </p:tav>
                                        <p:tav fmla="" tm="100000">
                                          <p:val>
                                            <p:strVal val="#ppt_x"/>
                                          </p:val>
                                        </p:tav>
                                      </p:tavLst>
                                    </p:anim>
                                  </p:childTnLst>
                                </p:cTn>
                              </p:par>
                              <p:par>
                                <p:cTn fill="hold" nodeType="withEffect" presetClass="entr" presetID="2" presetSubtype="2">
                                  <p:stCondLst>
                                    <p:cond delay="0"/>
                                  </p:stCondLst>
                                  <p:childTnLst>
                                    <p:set>
                                      <p:cBhvr>
                                        <p:cTn dur="1" fill="hold">
                                          <p:stCondLst>
                                            <p:cond delay="0"/>
                                          </p:stCondLst>
                                        </p:cTn>
                                        <p:tgtEl>
                                          <p:spTgt spid="197"/>
                                        </p:tgtEl>
                                        <p:attrNameLst>
                                          <p:attrName>style.visibility</p:attrName>
                                        </p:attrNameLst>
                                      </p:cBhvr>
                                      <p:to>
                                        <p:strVal val="visible"/>
                                      </p:to>
                                    </p:set>
                                    <p:anim calcmode="lin" valueType="num">
                                      <p:cBhvr additive="base">
                                        <p:cTn dur="1000"/>
                                        <p:tgtEl>
                                          <p:spTgt spid="197"/>
                                        </p:tgtEl>
                                        <p:attrNameLst>
                                          <p:attrName>ppt_x</p:attrName>
                                        </p:attrNameLst>
                                      </p:cBhvr>
                                      <p:tavLst>
                                        <p:tav fmla="" tm="0">
                                          <p:val>
                                            <p:strVal val="#ppt_x+1"/>
                                          </p:val>
                                        </p:tav>
                                        <p:tav fmla="" tm="100000">
                                          <p:val>
                                            <p:strVal val="#ppt_x"/>
                                          </p:val>
                                        </p:tav>
                                      </p:tavLst>
                                    </p:anim>
                                  </p:childTnLst>
                                </p:cTn>
                              </p:par>
                              <p:par>
                                <p:cTn fill="hold" nodeType="withEffect" presetClass="entr" presetID="2" presetSubtype="2">
                                  <p:stCondLst>
                                    <p:cond delay="0"/>
                                  </p:stCondLst>
                                  <p:childTnLst>
                                    <p:set>
                                      <p:cBhvr>
                                        <p:cTn dur="1" fill="hold">
                                          <p:stCondLst>
                                            <p:cond delay="0"/>
                                          </p:stCondLst>
                                        </p:cTn>
                                        <p:tgtEl>
                                          <p:spTgt spid="198"/>
                                        </p:tgtEl>
                                        <p:attrNameLst>
                                          <p:attrName>style.visibility</p:attrName>
                                        </p:attrNameLst>
                                      </p:cBhvr>
                                      <p:to>
                                        <p:strVal val="visible"/>
                                      </p:to>
                                    </p:set>
                                    <p:anim calcmode="lin" valueType="num">
                                      <p:cBhvr additive="base">
                                        <p:cTn dur="1000"/>
                                        <p:tgtEl>
                                          <p:spTgt spid="198"/>
                                        </p:tgtEl>
                                        <p:attrNameLst>
                                          <p:attrName>ppt_x</p:attrName>
                                        </p:attrNameLst>
                                      </p:cBhvr>
                                      <p:tavLst>
                                        <p:tav fmla="" tm="0">
                                          <p:val>
                                            <p:strVal val="#ppt_x+1"/>
                                          </p:val>
                                        </p:tav>
                                        <p:tav fmla="" tm="100000">
                                          <p:val>
                                            <p:strVal val="#ppt_x"/>
                                          </p:val>
                                        </p:tav>
                                      </p:tavLst>
                                    </p:anim>
                                  </p:childTnLst>
                                </p:cTn>
                              </p:par>
                              <p:par>
                                <p:cTn fill="hold" nodeType="withEffect" presetClass="entr" presetID="2" presetSubtype="2">
                                  <p:stCondLst>
                                    <p:cond delay="0"/>
                                  </p:stCondLst>
                                  <p:childTnLst>
                                    <p:set>
                                      <p:cBhvr>
                                        <p:cTn dur="1" fill="hold">
                                          <p:stCondLst>
                                            <p:cond delay="0"/>
                                          </p:stCondLst>
                                        </p:cTn>
                                        <p:tgtEl>
                                          <p:spTgt spid="199"/>
                                        </p:tgtEl>
                                        <p:attrNameLst>
                                          <p:attrName>style.visibility</p:attrName>
                                        </p:attrNameLst>
                                      </p:cBhvr>
                                      <p:to>
                                        <p:strVal val="visible"/>
                                      </p:to>
                                    </p:set>
                                    <p:anim calcmode="lin" valueType="num">
                                      <p:cBhvr additive="base">
                                        <p:cTn dur="1000"/>
                                        <p:tgtEl>
                                          <p:spTgt spid="199"/>
                                        </p:tgtEl>
                                        <p:attrNameLst>
                                          <p:attrName>ppt_x</p:attrName>
                                        </p:attrNameLst>
                                      </p:cBhvr>
                                      <p:tavLst>
                                        <p:tav fmla="" tm="0">
                                          <p:val>
                                            <p:strVal val="#ppt_x+1"/>
                                          </p:val>
                                        </p:tav>
                                        <p:tav fmla="" tm="100000">
                                          <p:val>
                                            <p:strVal val="#ppt_x"/>
                                          </p:val>
                                        </p:tav>
                                      </p:tavLst>
                                    </p:anim>
                                  </p:childTnLst>
                                </p:cTn>
                              </p:par>
                              <p:par>
                                <p:cTn fill="hold" nodeType="withEffect" presetClass="entr" presetID="2" presetSubtype="2">
                                  <p:stCondLst>
                                    <p:cond delay="0"/>
                                  </p:stCondLst>
                                  <p:childTnLst>
                                    <p:set>
                                      <p:cBhvr>
                                        <p:cTn dur="1" fill="hold">
                                          <p:stCondLst>
                                            <p:cond delay="0"/>
                                          </p:stCondLst>
                                        </p:cTn>
                                        <p:tgtEl>
                                          <p:spTgt spid="196"/>
                                        </p:tgtEl>
                                        <p:attrNameLst>
                                          <p:attrName>style.visibility</p:attrName>
                                        </p:attrNameLst>
                                      </p:cBhvr>
                                      <p:to>
                                        <p:strVal val="visible"/>
                                      </p:to>
                                    </p:set>
                                    <p:anim calcmode="lin" valueType="num">
                                      <p:cBhvr additive="base">
                                        <p:cTn dur="1000"/>
                                        <p:tgtEl>
                                          <p:spTgt spid="196"/>
                                        </p:tgtEl>
                                        <p:attrNameLst>
                                          <p:attrName>ppt_x</p:attrName>
                                        </p:attrNameLst>
                                      </p:cBhvr>
                                      <p:tavLst>
                                        <p:tav fmla="" tm="0">
                                          <p:val>
                                            <p:strVal val="#ppt_x+1"/>
                                          </p:val>
                                        </p:tav>
                                        <p:tav fmla="" tm="100000">
                                          <p:val>
                                            <p:strVal val="#ppt_x"/>
                                          </p:val>
                                        </p:tav>
                                      </p:tavLst>
                                    </p:anim>
                                  </p:childTnLst>
                                </p:cTn>
                              </p:par>
                              <p:par>
                                <p:cTn fill="hold" nodeType="withEffect" presetClass="entr" presetID="2" presetSubtype="2">
                                  <p:stCondLst>
                                    <p:cond delay="0"/>
                                  </p:stCondLst>
                                  <p:childTnLst>
                                    <p:set>
                                      <p:cBhvr>
                                        <p:cTn dur="1" fill="hold">
                                          <p:stCondLst>
                                            <p:cond delay="0"/>
                                          </p:stCondLst>
                                        </p:cTn>
                                        <p:tgtEl>
                                          <p:spTgt spid="200"/>
                                        </p:tgtEl>
                                        <p:attrNameLst>
                                          <p:attrName>style.visibility</p:attrName>
                                        </p:attrNameLst>
                                      </p:cBhvr>
                                      <p:to>
                                        <p:strVal val="visible"/>
                                      </p:to>
                                    </p:set>
                                    <p:anim calcmode="lin" valueType="num">
                                      <p:cBhvr additive="base">
                                        <p:cTn dur="1000"/>
                                        <p:tgtEl>
                                          <p:spTgt spid="200"/>
                                        </p:tgtEl>
                                        <p:attrNameLst>
                                          <p:attrName>ppt_x</p:attrName>
                                        </p:attrNameLst>
                                      </p:cBhvr>
                                      <p:tavLst>
                                        <p:tav fmla="" tm="0">
                                          <p:val>
                                            <p:strVal val="#ppt_x+1"/>
                                          </p:val>
                                        </p:tav>
                                        <p:tav fmla="" tm="100000">
                                          <p:val>
                                            <p:strVal val="#ppt_x"/>
                                          </p:val>
                                        </p:tav>
                                      </p:tavLst>
                                    </p:anim>
                                  </p:childTnLst>
                                </p:cTn>
                              </p:par>
                              <p:par>
                                <p:cTn fill="hold" nodeType="withEffect" presetClass="entr" presetID="2" presetSubtype="2">
                                  <p:stCondLst>
                                    <p:cond delay="0"/>
                                  </p:stCondLst>
                                  <p:childTnLst>
                                    <p:set>
                                      <p:cBhvr>
                                        <p:cTn dur="1" fill="hold">
                                          <p:stCondLst>
                                            <p:cond delay="0"/>
                                          </p:stCondLst>
                                        </p:cTn>
                                        <p:tgtEl>
                                          <p:spTgt spid="201"/>
                                        </p:tgtEl>
                                        <p:attrNameLst>
                                          <p:attrName>style.visibility</p:attrName>
                                        </p:attrNameLst>
                                      </p:cBhvr>
                                      <p:to>
                                        <p:strVal val="visible"/>
                                      </p:to>
                                    </p:set>
                                    <p:anim calcmode="lin" valueType="num">
                                      <p:cBhvr additive="base">
                                        <p:cTn dur="1000"/>
                                        <p:tgtEl>
                                          <p:spTgt spid="201"/>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2">
                                  <p:stCondLst>
                                    <p:cond delay="0"/>
                                  </p:stCondLst>
                                  <p:childTnLst>
                                    <p:set>
                                      <p:cBhvr>
                                        <p:cTn dur="1" fill="hold">
                                          <p:stCondLst>
                                            <p:cond delay="0"/>
                                          </p:stCondLst>
                                        </p:cTn>
                                        <p:tgtEl>
                                          <p:spTgt spid="206"/>
                                        </p:tgtEl>
                                        <p:attrNameLst>
                                          <p:attrName>style.visibility</p:attrName>
                                        </p:attrNameLst>
                                      </p:cBhvr>
                                      <p:to>
                                        <p:strVal val="visible"/>
                                      </p:to>
                                    </p:set>
                                    <p:anim calcmode="lin" valueType="num">
                                      <p:cBhvr additive="base">
                                        <p:cTn dur="1000"/>
                                        <p:tgtEl>
                                          <p:spTgt spid="206"/>
                                        </p:tgtEl>
                                        <p:attrNameLst>
                                          <p:attrName>ppt_x</p:attrName>
                                        </p:attrNameLst>
                                      </p:cBhvr>
                                      <p:tavLst>
                                        <p:tav fmla="" tm="0">
                                          <p:val>
                                            <p:strVal val="#ppt_x+1"/>
                                          </p:val>
                                        </p:tav>
                                        <p:tav fmla="" tm="100000">
                                          <p:val>
                                            <p:strVal val="#ppt_x"/>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1" name="Shape 211"/>
        <p:cNvGrpSpPr/>
        <p:nvPr/>
      </p:nvGrpSpPr>
      <p:grpSpPr>
        <a:xfrm>
          <a:off x="0" y="0"/>
          <a:ext cx="0" cy="0"/>
          <a:chOff x="0" y="0"/>
          <a:chExt cx="0" cy="0"/>
        </a:xfrm>
      </p:grpSpPr>
      <p:sp>
        <p:nvSpPr>
          <p:cNvPr id="212" name="Google Shape;212;p25"/>
          <p:cNvSpPr txBox="1"/>
          <p:nvPr>
            <p:ph type="title"/>
          </p:nvPr>
        </p:nvSpPr>
        <p:spPr>
          <a:xfrm>
            <a:off x="273325" y="291775"/>
            <a:ext cx="5723700" cy="3327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GB"/>
              <a:t>Recommendation 3</a:t>
            </a:r>
            <a:endParaRPr/>
          </a:p>
        </p:txBody>
      </p:sp>
      <p:sp>
        <p:nvSpPr>
          <p:cNvPr id="213" name="Google Shape;213;p25"/>
          <p:cNvSpPr txBox="1"/>
          <p:nvPr>
            <p:ph idx="2" type="title"/>
          </p:nvPr>
        </p:nvSpPr>
        <p:spPr>
          <a:xfrm>
            <a:off x="273325" y="624475"/>
            <a:ext cx="5723700" cy="3327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GB">
                <a:solidFill>
                  <a:schemeClr val="accent3"/>
                </a:solidFill>
              </a:rPr>
              <a:t>Electric Vehicle salary sacrifice scheme </a:t>
            </a:r>
            <a:endParaRPr/>
          </a:p>
        </p:txBody>
      </p:sp>
      <p:pic>
        <p:nvPicPr>
          <p:cNvPr id="214" name="Google Shape;214;p25" title="Chart"/>
          <p:cNvPicPr preferRelativeResize="0"/>
          <p:nvPr/>
        </p:nvPicPr>
        <p:blipFill>
          <a:blip r:embed="rId3">
            <a:alphaModFix/>
          </a:blip>
          <a:stretch>
            <a:fillRect/>
          </a:stretch>
        </p:blipFill>
        <p:spPr>
          <a:xfrm>
            <a:off x="208025" y="1761500"/>
            <a:ext cx="4026875" cy="2485700"/>
          </a:xfrm>
          <a:prstGeom prst="rect">
            <a:avLst/>
          </a:prstGeom>
          <a:noFill/>
          <a:ln>
            <a:noFill/>
          </a:ln>
        </p:spPr>
      </p:pic>
      <p:sp>
        <p:nvSpPr>
          <p:cNvPr id="215" name="Google Shape;215;p25"/>
          <p:cNvSpPr/>
          <p:nvPr/>
        </p:nvSpPr>
        <p:spPr>
          <a:xfrm>
            <a:off x="4396425" y="1213901"/>
            <a:ext cx="4442100" cy="2916300"/>
          </a:xfrm>
          <a:prstGeom prst="roundRect">
            <a:avLst>
              <a:gd fmla="val 16667" name="adj"/>
            </a:avLst>
          </a:prstGeom>
          <a:solidFill>
            <a:schemeClr val="accent6"/>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16" name="Google Shape;216;p25"/>
          <p:cNvSpPr txBox="1"/>
          <p:nvPr>
            <p:ph idx="1" type="body"/>
          </p:nvPr>
        </p:nvSpPr>
        <p:spPr>
          <a:xfrm>
            <a:off x="4477097" y="1458100"/>
            <a:ext cx="3044700" cy="618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1500">
                <a:solidFill>
                  <a:schemeClr val="dk1"/>
                </a:solidFill>
              </a:rPr>
              <a:t>Eligibility</a:t>
            </a:r>
            <a:r>
              <a:rPr lang="en-GB" sz="1500">
                <a:solidFill>
                  <a:schemeClr val="dk1"/>
                </a:solidFill>
              </a:rPr>
              <a:t> due to NMW threshold </a:t>
            </a:r>
            <a:endParaRPr sz="1500">
              <a:solidFill>
                <a:schemeClr val="dk1"/>
              </a:solidFill>
            </a:endParaRPr>
          </a:p>
          <a:p>
            <a:pPr indent="0" lvl="0" marL="457200" rtl="0" algn="l">
              <a:spcBef>
                <a:spcPts val="0"/>
              </a:spcBef>
              <a:spcAft>
                <a:spcPts val="0"/>
              </a:spcAft>
              <a:buNone/>
            </a:pPr>
            <a:r>
              <a:t/>
            </a:r>
            <a:endParaRPr sz="1500">
              <a:solidFill>
                <a:schemeClr val="dk1"/>
              </a:solidFill>
            </a:endParaRPr>
          </a:p>
          <a:p>
            <a:pPr indent="0" lvl="0" marL="457200" rtl="0" algn="l">
              <a:spcBef>
                <a:spcPts val="0"/>
              </a:spcBef>
              <a:spcAft>
                <a:spcPts val="0"/>
              </a:spcAft>
              <a:buNone/>
            </a:pPr>
            <a:r>
              <a:t/>
            </a:r>
            <a:endParaRPr sz="1500">
              <a:solidFill>
                <a:schemeClr val="dk1"/>
              </a:solidFill>
            </a:endParaRPr>
          </a:p>
        </p:txBody>
      </p:sp>
      <p:sp>
        <p:nvSpPr>
          <p:cNvPr id="217" name="Google Shape;217;p25"/>
          <p:cNvSpPr txBox="1"/>
          <p:nvPr/>
        </p:nvSpPr>
        <p:spPr>
          <a:xfrm>
            <a:off x="4477100" y="2076400"/>
            <a:ext cx="3206700" cy="1472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500">
                <a:solidFill>
                  <a:schemeClr val="dk1"/>
                </a:solidFill>
                <a:latin typeface="Roboto"/>
                <a:ea typeface="Roboto"/>
                <a:cs typeface="Roboto"/>
                <a:sym typeface="Roboto"/>
              </a:rPr>
              <a:t>Communication plan</a:t>
            </a:r>
            <a:endParaRPr sz="1500">
              <a:solidFill>
                <a:schemeClr val="dk1"/>
              </a:solidFill>
              <a:latin typeface="Roboto"/>
              <a:ea typeface="Roboto"/>
              <a:cs typeface="Roboto"/>
              <a:sym typeface="Roboto"/>
            </a:endParaRPr>
          </a:p>
          <a:p>
            <a:pPr indent="-323850" lvl="0" marL="457200" rtl="0" algn="l">
              <a:spcBef>
                <a:spcPts val="0"/>
              </a:spcBef>
              <a:spcAft>
                <a:spcPts val="0"/>
              </a:spcAft>
              <a:buClr>
                <a:schemeClr val="dk1"/>
              </a:buClr>
              <a:buSzPts val="1500"/>
              <a:buFont typeface="Roboto"/>
              <a:buChar char="●"/>
            </a:pPr>
            <a:r>
              <a:rPr lang="en-GB" sz="1500">
                <a:solidFill>
                  <a:schemeClr val="dk1"/>
                </a:solidFill>
                <a:latin typeface="Roboto"/>
                <a:ea typeface="Roboto"/>
                <a:cs typeface="Roboto"/>
                <a:sym typeface="Roboto"/>
              </a:rPr>
              <a:t>Happeo</a:t>
            </a:r>
            <a:endParaRPr sz="1500">
              <a:solidFill>
                <a:schemeClr val="dk1"/>
              </a:solidFill>
              <a:latin typeface="Roboto"/>
              <a:ea typeface="Roboto"/>
              <a:cs typeface="Roboto"/>
              <a:sym typeface="Roboto"/>
            </a:endParaRPr>
          </a:p>
          <a:p>
            <a:pPr indent="-323850" lvl="0" marL="457200" rtl="0" algn="l">
              <a:spcBef>
                <a:spcPts val="0"/>
              </a:spcBef>
              <a:spcAft>
                <a:spcPts val="0"/>
              </a:spcAft>
              <a:buClr>
                <a:schemeClr val="dk1"/>
              </a:buClr>
              <a:buSzPts val="1500"/>
              <a:buFont typeface="Roboto"/>
              <a:buChar char="●"/>
            </a:pPr>
            <a:r>
              <a:rPr lang="en-GB" sz="1500">
                <a:solidFill>
                  <a:schemeClr val="dk1"/>
                </a:solidFill>
                <a:latin typeface="Roboto"/>
                <a:ea typeface="Roboto"/>
                <a:cs typeface="Roboto"/>
                <a:sym typeface="Roboto"/>
              </a:rPr>
              <a:t>MyPage </a:t>
            </a:r>
            <a:endParaRPr sz="1500">
              <a:solidFill>
                <a:schemeClr val="dk1"/>
              </a:solidFill>
              <a:latin typeface="Roboto"/>
              <a:ea typeface="Roboto"/>
              <a:cs typeface="Roboto"/>
              <a:sym typeface="Roboto"/>
            </a:endParaRPr>
          </a:p>
          <a:p>
            <a:pPr indent="-323850" lvl="0" marL="457200" rtl="0" algn="l">
              <a:spcBef>
                <a:spcPts val="0"/>
              </a:spcBef>
              <a:spcAft>
                <a:spcPts val="0"/>
              </a:spcAft>
              <a:buClr>
                <a:schemeClr val="dk1"/>
              </a:buClr>
              <a:buSzPts val="1500"/>
              <a:buFont typeface="Roboto"/>
              <a:buChar char="●"/>
            </a:pPr>
            <a:r>
              <a:rPr lang="en-GB" sz="1500">
                <a:solidFill>
                  <a:schemeClr val="dk1"/>
                </a:solidFill>
                <a:latin typeface="Roboto"/>
                <a:ea typeface="Roboto"/>
                <a:cs typeface="Roboto"/>
                <a:sym typeface="Roboto"/>
              </a:rPr>
              <a:t>Pop-up stall </a:t>
            </a:r>
            <a:endParaRPr sz="1500">
              <a:solidFill>
                <a:schemeClr val="dk1"/>
              </a:solidFill>
              <a:latin typeface="Roboto"/>
              <a:ea typeface="Roboto"/>
              <a:cs typeface="Roboto"/>
              <a:sym typeface="Roboto"/>
            </a:endParaRPr>
          </a:p>
          <a:p>
            <a:pPr indent="-323850" lvl="0" marL="457200" rtl="0" algn="l">
              <a:spcBef>
                <a:spcPts val="0"/>
              </a:spcBef>
              <a:spcAft>
                <a:spcPts val="0"/>
              </a:spcAft>
              <a:buClr>
                <a:schemeClr val="dk1"/>
              </a:buClr>
              <a:buSzPts val="1500"/>
              <a:buFont typeface="Roboto"/>
              <a:buChar char="●"/>
            </a:pPr>
            <a:r>
              <a:rPr lang="en-GB" sz="1500">
                <a:solidFill>
                  <a:schemeClr val="dk1"/>
                </a:solidFill>
                <a:latin typeface="Roboto"/>
                <a:ea typeface="Roboto"/>
                <a:cs typeface="Roboto"/>
                <a:sym typeface="Roboto"/>
              </a:rPr>
              <a:t>Managers</a:t>
            </a:r>
            <a:endParaRPr sz="1500">
              <a:solidFill>
                <a:schemeClr val="dk1"/>
              </a:solidFill>
              <a:latin typeface="Roboto"/>
              <a:ea typeface="Roboto"/>
              <a:cs typeface="Roboto"/>
              <a:sym typeface="Roboto"/>
            </a:endParaRPr>
          </a:p>
        </p:txBody>
      </p:sp>
      <p:sp>
        <p:nvSpPr>
          <p:cNvPr id="218" name="Google Shape;218;p25"/>
          <p:cNvSpPr txBox="1"/>
          <p:nvPr/>
        </p:nvSpPr>
        <p:spPr>
          <a:xfrm>
            <a:off x="4477107" y="3346525"/>
            <a:ext cx="4274100" cy="618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500">
                <a:solidFill>
                  <a:schemeClr val="lt1"/>
                </a:solidFill>
                <a:latin typeface="Roboto"/>
                <a:ea typeface="Roboto"/>
                <a:cs typeface="Roboto"/>
                <a:sym typeface="Roboto"/>
              </a:rPr>
              <a:t>Launch in 1st term of the academic year</a:t>
            </a:r>
            <a:endParaRPr sz="1500">
              <a:solidFill>
                <a:schemeClr val="lt1"/>
              </a:solidFill>
              <a:latin typeface="Roboto"/>
              <a:ea typeface="Roboto"/>
              <a:cs typeface="Roboto"/>
              <a:sym typeface="Roboto"/>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3" name="Shape 223"/>
        <p:cNvGrpSpPr/>
        <p:nvPr/>
      </p:nvGrpSpPr>
      <p:grpSpPr>
        <a:xfrm>
          <a:off x="0" y="0"/>
          <a:ext cx="0" cy="0"/>
          <a:chOff x="0" y="0"/>
          <a:chExt cx="0" cy="0"/>
        </a:xfrm>
      </p:grpSpPr>
      <p:sp>
        <p:nvSpPr>
          <p:cNvPr id="224" name="Google Shape;224;p26"/>
          <p:cNvSpPr txBox="1"/>
          <p:nvPr>
            <p:ph type="title"/>
          </p:nvPr>
        </p:nvSpPr>
        <p:spPr>
          <a:xfrm>
            <a:off x="110625" y="54000"/>
            <a:ext cx="5723700" cy="3327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GB">
                <a:solidFill>
                  <a:schemeClr val="accent3"/>
                </a:solidFill>
              </a:rPr>
              <a:t>Implementation plan</a:t>
            </a:r>
            <a:endParaRPr/>
          </a:p>
        </p:txBody>
      </p:sp>
      <p:graphicFrame>
        <p:nvGraphicFramePr>
          <p:cNvPr id="225" name="Google Shape;225;p26"/>
          <p:cNvGraphicFramePr/>
          <p:nvPr/>
        </p:nvGraphicFramePr>
        <p:xfrm>
          <a:off x="191575" y="386700"/>
          <a:ext cx="3000000" cy="3000000"/>
        </p:xfrm>
        <a:graphic>
          <a:graphicData uri="http://schemas.openxmlformats.org/drawingml/2006/table">
            <a:tbl>
              <a:tblPr>
                <a:noFill/>
                <a:tableStyleId>{D3621CF8-2597-42F0-9644-BCF5132BFA09}</a:tableStyleId>
              </a:tblPr>
              <a:tblGrid>
                <a:gridCol w="2571650"/>
                <a:gridCol w="1221125"/>
                <a:gridCol w="1713225"/>
                <a:gridCol w="1381325"/>
                <a:gridCol w="1873525"/>
              </a:tblGrid>
              <a:tr h="419225">
                <a:tc>
                  <a:txBody>
                    <a:bodyPr/>
                    <a:lstStyle/>
                    <a:p>
                      <a:pPr indent="0" lvl="0" marL="0" rtl="0" algn="l">
                        <a:spcBef>
                          <a:spcPts val="0"/>
                        </a:spcBef>
                        <a:spcAft>
                          <a:spcPts val="0"/>
                        </a:spcAft>
                        <a:buNone/>
                      </a:pPr>
                      <a:r>
                        <a:rPr b="1" lang="en-GB" sz="1000">
                          <a:solidFill>
                            <a:srgbClr val="FFFFFF"/>
                          </a:solidFill>
                          <a:latin typeface="Roboto"/>
                          <a:ea typeface="Roboto"/>
                          <a:cs typeface="Roboto"/>
                          <a:sym typeface="Roboto"/>
                        </a:rPr>
                        <a:t>Why </a:t>
                      </a:r>
                      <a:endParaRPr b="1" sz="1000">
                        <a:solidFill>
                          <a:srgbClr val="FFFFFF"/>
                        </a:solidFill>
                        <a:latin typeface="Roboto"/>
                        <a:ea typeface="Roboto"/>
                        <a:cs typeface="Roboto"/>
                        <a:sym typeface="Roboto"/>
                      </a:endParaRPr>
                    </a:p>
                  </a:txBody>
                  <a:tcPr marT="63500" marB="63500" marR="63500" marL="63500">
                    <a:lnL cap="flat" cmpd="sng" w="12700">
                      <a:solidFill>
                        <a:srgbClr val="005D84"/>
                      </a:solidFill>
                      <a:prstDash val="solid"/>
                      <a:round/>
                      <a:headEnd len="sm" w="sm" type="none"/>
                      <a:tailEnd len="sm" w="sm" type="none"/>
                    </a:lnL>
                    <a:lnR cap="flat" cmpd="sng" w="12700">
                      <a:solidFill>
                        <a:srgbClr val="005D84"/>
                      </a:solidFill>
                      <a:prstDash val="solid"/>
                      <a:round/>
                      <a:headEnd len="sm" w="sm" type="none"/>
                      <a:tailEnd len="sm" w="sm" type="none"/>
                    </a:lnR>
                    <a:lnT cap="flat" cmpd="sng" w="12700">
                      <a:solidFill>
                        <a:srgbClr val="005D84"/>
                      </a:solidFill>
                      <a:prstDash val="solid"/>
                      <a:round/>
                      <a:headEnd len="sm" w="sm" type="none"/>
                      <a:tailEnd len="sm" w="sm" type="none"/>
                    </a:lnT>
                    <a:lnB cap="flat" cmpd="sng" w="12700">
                      <a:solidFill>
                        <a:srgbClr val="005D84"/>
                      </a:solidFill>
                      <a:prstDash val="solid"/>
                      <a:round/>
                      <a:headEnd len="sm" w="sm" type="none"/>
                      <a:tailEnd len="sm" w="sm" type="none"/>
                    </a:lnB>
                    <a:solidFill>
                      <a:srgbClr val="005D84"/>
                    </a:solidFill>
                  </a:tcPr>
                </a:tc>
                <a:tc>
                  <a:txBody>
                    <a:bodyPr/>
                    <a:lstStyle/>
                    <a:p>
                      <a:pPr indent="0" lvl="0" marL="0" rtl="0" algn="l">
                        <a:spcBef>
                          <a:spcPts val="0"/>
                        </a:spcBef>
                        <a:spcAft>
                          <a:spcPts val="0"/>
                        </a:spcAft>
                        <a:buNone/>
                      </a:pPr>
                      <a:r>
                        <a:rPr b="1" lang="en-GB" sz="1000">
                          <a:solidFill>
                            <a:srgbClr val="FFFFFF"/>
                          </a:solidFill>
                          <a:latin typeface="Roboto"/>
                          <a:ea typeface="Roboto"/>
                          <a:cs typeface="Roboto"/>
                          <a:sym typeface="Roboto"/>
                        </a:rPr>
                        <a:t>Who </a:t>
                      </a:r>
                      <a:endParaRPr b="1" sz="1000">
                        <a:solidFill>
                          <a:srgbClr val="FFFFFF"/>
                        </a:solidFill>
                        <a:latin typeface="Roboto"/>
                        <a:ea typeface="Roboto"/>
                        <a:cs typeface="Roboto"/>
                        <a:sym typeface="Roboto"/>
                      </a:endParaRPr>
                    </a:p>
                  </a:txBody>
                  <a:tcPr marT="63500" marB="63500" marR="63500" marL="63500">
                    <a:lnL cap="flat" cmpd="sng" w="12700">
                      <a:solidFill>
                        <a:srgbClr val="005D84"/>
                      </a:solidFill>
                      <a:prstDash val="solid"/>
                      <a:round/>
                      <a:headEnd len="sm" w="sm" type="none"/>
                      <a:tailEnd len="sm" w="sm" type="none"/>
                    </a:lnL>
                    <a:lnR cap="flat" cmpd="sng" w="12700">
                      <a:solidFill>
                        <a:srgbClr val="005D84"/>
                      </a:solidFill>
                      <a:prstDash val="solid"/>
                      <a:round/>
                      <a:headEnd len="sm" w="sm" type="none"/>
                      <a:tailEnd len="sm" w="sm" type="none"/>
                    </a:lnR>
                    <a:lnT cap="flat" cmpd="sng" w="12700">
                      <a:solidFill>
                        <a:srgbClr val="005D84"/>
                      </a:solidFill>
                      <a:prstDash val="solid"/>
                      <a:round/>
                      <a:headEnd len="sm" w="sm" type="none"/>
                      <a:tailEnd len="sm" w="sm" type="none"/>
                    </a:lnT>
                    <a:lnB cap="flat" cmpd="sng" w="12700">
                      <a:solidFill>
                        <a:srgbClr val="005D84"/>
                      </a:solidFill>
                      <a:prstDash val="solid"/>
                      <a:round/>
                      <a:headEnd len="sm" w="sm" type="none"/>
                      <a:tailEnd len="sm" w="sm" type="none"/>
                    </a:lnB>
                    <a:solidFill>
                      <a:srgbClr val="005D84"/>
                    </a:solidFill>
                  </a:tcPr>
                </a:tc>
                <a:tc>
                  <a:txBody>
                    <a:bodyPr/>
                    <a:lstStyle/>
                    <a:p>
                      <a:pPr indent="0" lvl="0" marL="0" rtl="0" algn="l">
                        <a:spcBef>
                          <a:spcPts val="0"/>
                        </a:spcBef>
                        <a:spcAft>
                          <a:spcPts val="0"/>
                        </a:spcAft>
                        <a:buNone/>
                      </a:pPr>
                      <a:r>
                        <a:rPr b="1" lang="en-GB" sz="1000">
                          <a:solidFill>
                            <a:srgbClr val="FFFFFF"/>
                          </a:solidFill>
                          <a:latin typeface="Roboto"/>
                          <a:ea typeface="Roboto"/>
                          <a:cs typeface="Roboto"/>
                          <a:sym typeface="Roboto"/>
                        </a:rPr>
                        <a:t>How</a:t>
                      </a:r>
                      <a:endParaRPr b="1" sz="1000">
                        <a:solidFill>
                          <a:srgbClr val="FFFFFF"/>
                        </a:solidFill>
                        <a:latin typeface="Roboto"/>
                        <a:ea typeface="Roboto"/>
                        <a:cs typeface="Roboto"/>
                        <a:sym typeface="Roboto"/>
                      </a:endParaRPr>
                    </a:p>
                  </a:txBody>
                  <a:tcPr marT="63500" marB="63500" marR="63500" marL="63500">
                    <a:lnL cap="flat" cmpd="sng" w="12700">
                      <a:solidFill>
                        <a:srgbClr val="005D84"/>
                      </a:solidFill>
                      <a:prstDash val="solid"/>
                      <a:round/>
                      <a:headEnd len="sm" w="sm" type="none"/>
                      <a:tailEnd len="sm" w="sm" type="none"/>
                    </a:lnL>
                    <a:lnR cap="flat" cmpd="sng" w="12700">
                      <a:solidFill>
                        <a:srgbClr val="005D84"/>
                      </a:solidFill>
                      <a:prstDash val="solid"/>
                      <a:round/>
                      <a:headEnd len="sm" w="sm" type="none"/>
                      <a:tailEnd len="sm" w="sm" type="none"/>
                    </a:lnR>
                    <a:lnT cap="flat" cmpd="sng" w="12700">
                      <a:solidFill>
                        <a:srgbClr val="005D84"/>
                      </a:solidFill>
                      <a:prstDash val="solid"/>
                      <a:round/>
                      <a:headEnd len="sm" w="sm" type="none"/>
                      <a:tailEnd len="sm" w="sm" type="none"/>
                    </a:lnT>
                    <a:lnB cap="flat" cmpd="sng" w="12700">
                      <a:solidFill>
                        <a:srgbClr val="005D84"/>
                      </a:solidFill>
                      <a:prstDash val="solid"/>
                      <a:round/>
                      <a:headEnd len="sm" w="sm" type="none"/>
                      <a:tailEnd len="sm" w="sm" type="none"/>
                    </a:lnB>
                    <a:solidFill>
                      <a:srgbClr val="005D84"/>
                    </a:solidFill>
                  </a:tcPr>
                </a:tc>
                <a:tc>
                  <a:txBody>
                    <a:bodyPr/>
                    <a:lstStyle/>
                    <a:p>
                      <a:pPr indent="0" lvl="0" marL="0" rtl="0" algn="l">
                        <a:spcBef>
                          <a:spcPts val="0"/>
                        </a:spcBef>
                        <a:spcAft>
                          <a:spcPts val="0"/>
                        </a:spcAft>
                        <a:buNone/>
                      </a:pPr>
                      <a:r>
                        <a:rPr b="1" lang="en-GB" sz="1000">
                          <a:solidFill>
                            <a:srgbClr val="FFFFFF"/>
                          </a:solidFill>
                          <a:latin typeface="Roboto"/>
                          <a:ea typeface="Roboto"/>
                          <a:cs typeface="Roboto"/>
                          <a:sym typeface="Roboto"/>
                        </a:rPr>
                        <a:t>When </a:t>
                      </a:r>
                      <a:endParaRPr b="1" sz="1000">
                        <a:solidFill>
                          <a:srgbClr val="FFFFFF"/>
                        </a:solidFill>
                        <a:latin typeface="Roboto"/>
                        <a:ea typeface="Roboto"/>
                        <a:cs typeface="Roboto"/>
                        <a:sym typeface="Roboto"/>
                      </a:endParaRPr>
                    </a:p>
                  </a:txBody>
                  <a:tcPr marT="63500" marB="63500" marR="63500" marL="63500">
                    <a:lnL cap="flat" cmpd="sng" w="12700">
                      <a:solidFill>
                        <a:srgbClr val="005D84"/>
                      </a:solidFill>
                      <a:prstDash val="solid"/>
                      <a:round/>
                      <a:headEnd len="sm" w="sm" type="none"/>
                      <a:tailEnd len="sm" w="sm" type="none"/>
                    </a:lnL>
                    <a:lnR cap="flat" cmpd="sng" w="12700">
                      <a:solidFill>
                        <a:srgbClr val="005D84"/>
                      </a:solidFill>
                      <a:prstDash val="solid"/>
                      <a:round/>
                      <a:headEnd len="sm" w="sm" type="none"/>
                      <a:tailEnd len="sm" w="sm" type="none"/>
                    </a:lnR>
                    <a:lnT cap="flat" cmpd="sng" w="12700">
                      <a:solidFill>
                        <a:srgbClr val="005D84"/>
                      </a:solidFill>
                      <a:prstDash val="solid"/>
                      <a:round/>
                      <a:headEnd len="sm" w="sm" type="none"/>
                      <a:tailEnd len="sm" w="sm" type="none"/>
                    </a:lnT>
                    <a:lnB cap="flat" cmpd="sng" w="12700">
                      <a:solidFill>
                        <a:srgbClr val="005D84"/>
                      </a:solidFill>
                      <a:prstDash val="solid"/>
                      <a:round/>
                      <a:headEnd len="sm" w="sm" type="none"/>
                      <a:tailEnd len="sm" w="sm" type="none"/>
                    </a:lnB>
                    <a:solidFill>
                      <a:srgbClr val="005D84"/>
                    </a:solidFill>
                  </a:tcPr>
                </a:tc>
                <a:tc>
                  <a:txBody>
                    <a:bodyPr/>
                    <a:lstStyle/>
                    <a:p>
                      <a:pPr indent="0" lvl="0" marL="0" rtl="0" algn="l">
                        <a:spcBef>
                          <a:spcPts val="0"/>
                        </a:spcBef>
                        <a:spcAft>
                          <a:spcPts val="0"/>
                        </a:spcAft>
                        <a:buNone/>
                      </a:pPr>
                      <a:r>
                        <a:rPr b="1" lang="en-GB" sz="1000">
                          <a:solidFill>
                            <a:srgbClr val="FFFFFF"/>
                          </a:solidFill>
                          <a:latin typeface="Roboto"/>
                          <a:ea typeface="Roboto"/>
                          <a:cs typeface="Roboto"/>
                          <a:sym typeface="Roboto"/>
                        </a:rPr>
                        <a:t>Cost </a:t>
                      </a:r>
                      <a:endParaRPr b="1" sz="1000">
                        <a:solidFill>
                          <a:srgbClr val="FFFFFF"/>
                        </a:solidFill>
                        <a:latin typeface="Roboto"/>
                        <a:ea typeface="Roboto"/>
                        <a:cs typeface="Roboto"/>
                        <a:sym typeface="Roboto"/>
                      </a:endParaRPr>
                    </a:p>
                  </a:txBody>
                  <a:tcPr marT="63500" marB="63500" marR="63500" marL="63500">
                    <a:lnL cap="flat" cmpd="sng" w="12700">
                      <a:solidFill>
                        <a:srgbClr val="005D84"/>
                      </a:solidFill>
                      <a:prstDash val="solid"/>
                      <a:round/>
                      <a:headEnd len="sm" w="sm" type="none"/>
                      <a:tailEnd len="sm" w="sm" type="none"/>
                    </a:lnL>
                    <a:lnR cap="flat" cmpd="sng" w="12700">
                      <a:solidFill>
                        <a:srgbClr val="005D84"/>
                      </a:solidFill>
                      <a:prstDash val="solid"/>
                      <a:round/>
                      <a:headEnd len="sm" w="sm" type="none"/>
                      <a:tailEnd len="sm" w="sm" type="none"/>
                    </a:lnR>
                    <a:lnT cap="flat" cmpd="sng" w="12700">
                      <a:solidFill>
                        <a:srgbClr val="005D84"/>
                      </a:solidFill>
                      <a:prstDash val="solid"/>
                      <a:round/>
                      <a:headEnd len="sm" w="sm" type="none"/>
                      <a:tailEnd len="sm" w="sm" type="none"/>
                    </a:lnT>
                    <a:lnB cap="flat" cmpd="sng" w="12700">
                      <a:solidFill>
                        <a:srgbClr val="005D84"/>
                      </a:solidFill>
                      <a:prstDash val="solid"/>
                      <a:round/>
                      <a:headEnd len="sm" w="sm" type="none"/>
                      <a:tailEnd len="sm" w="sm" type="none"/>
                    </a:lnB>
                    <a:solidFill>
                      <a:srgbClr val="005D84"/>
                    </a:solidFill>
                  </a:tcPr>
                </a:tc>
              </a:tr>
              <a:tr h="279500">
                <a:tc gridSpan="5">
                  <a:txBody>
                    <a:bodyPr/>
                    <a:lstStyle/>
                    <a:p>
                      <a:pPr indent="0" lvl="0" marL="0" rtl="0" algn="l">
                        <a:spcBef>
                          <a:spcPts val="0"/>
                        </a:spcBef>
                        <a:spcAft>
                          <a:spcPts val="0"/>
                        </a:spcAft>
                        <a:buNone/>
                      </a:pPr>
                      <a:r>
                        <a:rPr b="1" lang="en-GB" sz="900">
                          <a:solidFill>
                            <a:srgbClr val="4D4D4F"/>
                          </a:solidFill>
                          <a:latin typeface="Roboto"/>
                          <a:ea typeface="Roboto"/>
                          <a:cs typeface="Roboto"/>
                          <a:sym typeface="Roboto"/>
                        </a:rPr>
                        <a:t>Recommendation 1: Reinforcing day to day recognition </a:t>
                      </a:r>
                      <a:endParaRPr b="1" sz="900">
                        <a:solidFill>
                          <a:srgbClr val="4D4D4F"/>
                        </a:solidFill>
                        <a:latin typeface="Roboto"/>
                        <a:ea typeface="Roboto"/>
                        <a:cs typeface="Roboto"/>
                        <a:sym typeface="Roboto"/>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5D84"/>
                      </a:solidFill>
                      <a:prstDash val="solid"/>
                      <a:round/>
                      <a:headEnd len="sm" w="sm" type="none"/>
                      <a:tailEnd len="sm" w="sm" type="none"/>
                    </a:lnT>
                    <a:lnB cap="flat" cmpd="sng" w="12700">
                      <a:solidFill>
                        <a:srgbClr val="000000"/>
                      </a:solidFill>
                      <a:prstDash val="solid"/>
                      <a:round/>
                      <a:headEnd len="sm" w="sm" type="none"/>
                      <a:tailEnd len="sm" w="sm" type="none"/>
                    </a:lnB>
                  </a:tcPr>
                </a:tc>
                <a:tc hMerge="1"/>
                <a:tc hMerge="1"/>
                <a:tc hMerge="1"/>
                <a:tc hMerge="1"/>
              </a:tr>
              <a:tr h="3907875">
                <a:tc>
                  <a:txBody>
                    <a:bodyPr/>
                    <a:lstStyle/>
                    <a:p>
                      <a:pPr indent="0" lvl="0" marL="0" rtl="0" algn="l">
                        <a:spcBef>
                          <a:spcPts val="0"/>
                        </a:spcBef>
                        <a:spcAft>
                          <a:spcPts val="0"/>
                        </a:spcAft>
                        <a:buNone/>
                      </a:pPr>
                      <a:r>
                        <a:rPr lang="en-GB" sz="900">
                          <a:latin typeface="Roboto"/>
                          <a:ea typeface="Roboto"/>
                          <a:cs typeface="Roboto"/>
                          <a:sym typeface="Roboto"/>
                        </a:rPr>
                        <a:t>The feeling of being recognised or valued emerged as a key driver of performance in the research data. Which supports existing research on the importance of positive reinforcement for work performance in education (Anjum et al, 2021; Arthur and Bradley, 2023). However, it isn’t clear in the organisation if managers give informal praise to their staff. Curriculum Managers are often more focused on students than people management, as there have been a few comments made regarding the lack of communication by line managers during exit interviews. </a:t>
                      </a:r>
                      <a:endParaRPr sz="900">
                        <a:latin typeface="Roboto"/>
                        <a:ea typeface="Roboto"/>
                        <a:cs typeface="Roboto"/>
                        <a:sym typeface="Roboto"/>
                      </a:endParaRPr>
                    </a:p>
                    <a:p>
                      <a:pPr indent="0" lvl="0" marL="0" rtl="0" algn="l">
                        <a:spcBef>
                          <a:spcPts val="0"/>
                        </a:spcBef>
                        <a:spcAft>
                          <a:spcPts val="0"/>
                        </a:spcAft>
                        <a:buNone/>
                      </a:pPr>
                      <a:r>
                        <a:t/>
                      </a:r>
                      <a:endParaRPr sz="900">
                        <a:latin typeface="Roboto"/>
                        <a:ea typeface="Roboto"/>
                        <a:cs typeface="Roboto"/>
                        <a:sym typeface="Roboto"/>
                      </a:endParaRPr>
                    </a:p>
                    <a:p>
                      <a:pPr indent="0" lvl="0" marL="0" rtl="0" algn="l">
                        <a:spcBef>
                          <a:spcPts val="0"/>
                        </a:spcBef>
                        <a:spcAft>
                          <a:spcPts val="0"/>
                        </a:spcAft>
                        <a:buNone/>
                      </a:pPr>
                      <a:r>
                        <a:rPr lang="en-GB" sz="900">
                          <a:latin typeface="Roboto"/>
                          <a:ea typeface="Roboto"/>
                          <a:cs typeface="Roboto"/>
                          <a:sym typeface="Roboto"/>
                        </a:rPr>
                        <a:t>There is strong research evidence to suggest that recognition, even as small as a thank you card can enhance performance (Barends et al, 2022). Being recognised by a line manager can build psychological safety and a sense of belonging (Kwarteng et al, 2024). </a:t>
                      </a:r>
                      <a:endParaRPr sz="900">
                        <a:latin typeface="Roboto"/>
                        <a:ea typeface="Roboto"/>
                        <a:cs typeface="Roboto"/>
                        <a:sym typeface="Roboto"/>
                      </a:endParaRPr>
                    </a:p>
                    <a:p>
                      <a:pPr indent="0" lvl="0" marL="0" rtl="0" algn="l">
                        <a:spcBef>
                          <a:spcPts val="0"/>
                        </a:spcBef>
                        <a:spcAft>
                          <a:spcPts val="0"/>
                        </a:spcAft>
                        <a:buNone/>
                      </a:pPr>
                      <a:r>
                        <a:t/>
                      </a:r>
                      <a:endParaRPr sz="900">
                        <a:latin typeface="Roboto"/>
                        <a:ea typeface="Roboto"/>
                        <a:cs typeface="Roboto"/>
                        <a:sym typeface="Roboto"/>
                      </a:endParaRPr>
                    </a:p>
                    <a:p>
                      <a:pPr indent="0" lvl="0" marL="0" rtl="0" algn="l">
                        <a:spcBef>
                          <a:spcPts val="0"/>
                        </a:spcBef>
                        <a:spcAft>
                          <a:spcPts val="0"/>
                        </a:spcAft>
                        <a:buNone/>
                      </a:pPr>
                      <a:r>
                        <a:rPr lang="en-GB" sz="900">
                          <a:latin typeface="Roboto"/>
                          <a:ea typeface="Roboto"/>
                          <a:cs typeface="Roboto"/>
                          <a:sym typeface="Roboto"/>
                        </a:rPr>
                        <a:t>Armstrong and Brown (2024) states that recognition from a manager to their staff on a day to day basis is the most effective form of recognition. </a:t>
                      </a:r>
                      <a:endParaRPr sz="900">
                        <a:latin typeface="Roboto"/>
                        <a:ea typeface="Roboto"/>
                        <a:cs typeface="Roboto"/>
                        <a:sym typeface="Roboto"/>
                      </a:endParaRPr>
                    </a:p>
                    <a:p>
                      <a:pPr indent="0" lvl="0" marL="0" rtl="0" algn="l">
                        <a:spcBef>
                          <a:spcPts val="0"/>
                        </a:spcBef>
                        <a:spcAft>
                          <a:spcPts val="0"/>
                        </a:spcAft>
                        <a:buNone/>
                      </a:pPr>
                      <a:r>
                        <a:t/>
                      </a:r>
                      <a:endParaRPr b="1" sz="900">
                        <a:solidFill>
                          <a:srgbClr val="005D84"/>
                        </a:solidFill>
                        <a:latin typeface="Roboto"/>
                        <a:ea typeface="Roboto"/>
                        <a:cs typeface="Roboto"/>
                        <a:sym typeface="Roboto"/>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rPr lang="en-GB" sz="900">
                          <a:latin typeface="Roboto"/>
                          <a:ea typeface="Roboto"/>
                          <a:cs typeface="Roboto"/>
                          <a:sym typeface="Roboto"/>
                        </a:rPr>
                        <a:t>HR Leads and Bridgend College managers. </a:t>
                      </a:r>
                      <a:endParaRPr sz="900">
                        <a:latin typeface="Roboto"/>
                        <a:ea typeface="Roboto"/>
                        <a:cs typeface="Roboto"/>
                        <a:sym typeface="Roboto"/>
                      </a:endParaRPr>
                    </a:p>
                    <a:p>
                      <a:pPr indent="0" lvl="0" marL="0" rtl="0" algn="l">
                        <a:spcBef>
                          <a:spcPts val="0"/>
                        </a:spcBef>
                        <a:spcAft>
                          <a:spcPts val="0"/>
                        </a:spcAft>
                        <a:buNone/>
                      </a:pPr>
                      <a:r>
                        <a:t/>
                      </a:r>
                      <a:endParaRPr sz="900">
                        <a:latin typeface="Roboto"/>
                        <a:ea typeface="Roboto"/>
                        <a:cs typeface="Roboto"/>
                        <a:sym typeface="Roboto"/>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GB" sz="900">
                          <a:latin typeface="Roboto"/>
                          <a:ea typeface="Roboto"/>
                          <a:cs typeface="Roboto"/>
                          <a:sym typeface="Roboto"/>
                        </a:rPr>
                        <a:t>Line managers in education are less likely to think that they have enough time to people manage (CIPD, 2023). Introducing 1-2-1 people management refresher training with the HR team would support managers and remind them of the importance of positive people management (Armstrong and Brown, 2024). The refresher training would include topics such as recognition and how to provide positive feedback to emphasise the importance of its impact on driving performance. </a:t>
                      </a:r>
                      <a:endParaRPr sz="900">
                        <a:latin typeface="Roboto"/>
                        <a:ea typeface="Roboto"/>
                        <a:cs typeface="Roboto"/>
                        <a:sym typeface="Roboto"/>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GB" sz="900">
                          <a:latin typeface="Roboto"/>
                          <a:ea typeface="Roboto"/>
                          <a:cs typeface="Roboto"/>
                          <a:sym typeface="Roboto"/>
                        </a:rPr>
                        <a:t>These could be held departmentally to include the Curriculum Manager and Deputy Curriculum Manager in the same session. </a:t>
                      </a:r>
                      <a:endParaRPr sz="900">
                        <a:latin typeface="Roboto"/>
                        <a:ea typeface="Roboto"/>
                        <a:cs typeface="Roboto"/>
                        <a:sym typeface="Roboto"/>
                      </a:endParaRPr>
                    </a:p>
                    <a:p>
                      <a:pPr indent="0" lvl="0" marL="0" rtl="0" algn="l">
                        <a:lnSpc>
                          <a:spcPct val="115000"/>
                        </a:lnSpc>
                        <a:spcBef>
                          <a:spcPts val="0"/>
                        </a:spcBef>
                        <a:spcAft>
                          <a:spcPts val="0"/>
                        </a:spcAft>
                        <a:buNone/>
                      </a:pPr>
                      <a:r>
                        <a:t/>
                      </a:r>
                      <a:endParaRPr sz="900">
                        <a:latin typeface="Roboto"/>
                        <a:ea typeface="Roboto"/>
                        <a:cs typeface="Roboto"/>
                        <a:sym typeface="Roboto"/>
                      </a:endParaRPr>
                    </a:p>
                    <a:p>
                      <a:pPr indent="0" lvl="0" marL="0" rtl="0" algn="l">
                        <a:lnSpc>
                          <a:spcPct val="115000"/>
                        </a:lnSpc>
                        <a:spcBef>
                          <a:spcPts val="0"/>
                        </a:spcBef>
                        <a:spcAft>
                          <a:spcPts val="0"/>
                        </a:spcAft>
                        <a:buNone/>
                      </a:pPr>
                      <a:r>
                        <a:rPr lang="en-GB" sz="900">
                          <a:latin typeface="Roboto"/>
                          <a:ea typeface="Roboto"/>
                          <a:cs typeface="Roboto"/>
                          <a:sym typeface="Roboto"/>
                        </a:rPr>
                        <a:t>After October half term - week commencing  3rd November 2025.</a:t>
                      </a:r>
                      <a:endParaRPr sz="900">
                        <a:latin typeface="Roboto"/>
                        <a:ea typeface="Roboto"/>
                        <a:cs typeface="Roboto"/>
                        <a:sym typeface="Roboto"/>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GB" sz="900">
                          <a:latin typeface="Roboto"/>
                          <a:ea typeface="Roboto"/>
                          <a:cs typeface="Roboto"/>
                          <a:sym typeface="Roboto"/>
                        </a:rPr>
                        <a:t>The cost would be the time of the HR Leads to conduct these sessions and the line manager’s time attending them. These could be incorporated into the regular catch ups that the HR Leads currently have with the line managers that they support for efficiency. Approximate cost for 1 hour sessions delivered by one of the HR Leads would be £18.21 per hour. </a:t>
                      </a:r>
                      <a:endParaRPr sz="900">
                        <a:latin typeface="Roboto"/>
                        <a:ea typeface="Roboto"/>
                        <a:cs typeface="Roboto"/>
                        <a:sym typeface="Roboto"/>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0" name="Shape 230"/>
        <p:cNvGrpSpPr/>
        <p:nvPr/>
      </p:nvGrpSpPr>
      <p:grpSpPr>
        <a:xfrm>
          <a:off x="0" y="0"/>
          <a:ext cx="0" cy="0"/>
          <a:chOff x="0" y="0"/>
          <a:chExt cx="0" cy="0"/>
        </a:xfrm>
      </p:grpSpPr>
      <p:sp>
        <p:nvSpPr>
          <p:cNvPr id="231" name="Google Shape;231;p27"/>
          <p:cNvSpPr txBox="1"/>
          <p:nvPr>
            <p:ph type="title"/>
          </p:nvPr>
        </p:nvSpPr>
        <p:spPr>
          <a:xfrm>
            <a:off x="110625" y="54000"/>
            <a:ext cx="5723700" cy="3327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GB">
                <a:solidFill>
                  <a:schemeClr val="accent3"/>
                </a:solidFill>
              </a:rPr>
              <a:t>Implementation plan</a:t>
            </a:r>
            <a:endParaRPr/>
          </a:p>
        </p:txBody>
      </p:sp>
      <p:graphicFrame>
        <p:nvGraphicFramePr>
          <p:cNvPr id="232" name="Google Shape;232;p27"/>
          <p:cNvGraphicFramePr/>
          <p:nvPr/>
        </p:nvGraphicFramePr>
        <p:xfrm>
          <a:off x="191575" y="386700"/>
          <a:ext cx="3000000" cy="3000000"/>
        </p:xfrm>
        <a:graphic>
          <a:graphicData uri="http://schemas.openxmlformats.org/drawingml/2006/table">
            <a:tbl>
              <a:tblPr>
                <a:noFill/>
                <a:tableStyleId>{D3621CF8-2597-42F0-9644-BCF5132BFA09}</a:tableStyleId>
              </a:tblPr>
              <a:tblGrid>
                <a:gridCol w="2571650"/>
                <a:gridCol w="1221125"/>
                <a:gridCol w="1713225"/>
                <a:gridCol w="1381325"/>
                <a:gridCol w="1873525"/>
              </a:tblGrid>
              <a:tr h="419225">
                <a:tc>
                  <a:txBody>
                    <a:bodyPr/>
                    <a:lstStyle/>
                    <a:p>
                      <a:pPr indent="0" lvl="0" marL="0" rtl="0" algn="l">
                        <a:spcBef>
                          <a:spcPts val="0"/>
                        </a:spcBef>
                        <a:spcAft>
                          <a:spcPts val="0"/>
                        </a:spcAft>
                        <a:buNone/>
                      </a:pPr>
                      <a:r>
                        <a:rPr b="1" lang="en-GB" sz="1000">
                          <a:solidFill>
                            <a:srgbClr val="FFFFFF"/>
                          </a:solidFill>
                          <a:latin typeface="Roboto"/>
                          <a:ea typeface="Roboto"/>
                          <a:cs typeface="Roboto"/>
                          <a:sym typeface="Roboto"/>
                        </a:rPr>
                        <a:t>Why </a:t>
                      </a:r>
                      <a:endParaRPr b="1" sz="1000">
                        <a:solidFill>
                          <a:srgbClr val="FFFFFF"/>
                        </a:solidFill>
                        <a:latin typeface="Roboto"/>
                        <a:ea typeface="Roboto"/>
                        <a:cs typeface="Roboto"/>
                        <a:sym typeface="Roboto"/>
                      </a:endParaRPr>
                    </a:p>
                  </a:txBody>
                  <a:tcPr marT="63500" marB="63500" marR="63500" marL="63500">
                    <a:lnL cap="flat" cmpd="sng" w="12700">
                      <a:solidFill>
                        <a:srgbClr val="005D84"/>
                      </a:solidFill>
                      <a:prstDash val="solid"/>
                      <a:round/>
                      <a:headEnd len="sm" w="sm" type="none"/>
                      <a:tailEnd len="sm" w="sm" type="none"/>
                    </a:lnL>
                    <a:lnR cap="flat" cmpd="sng" w="12700">
                      <a:solidFill>
                        <a:srgbClr val="005D84"/>
                      </a:solidFill>
                      <a:prstDash val="solid"/>
                      <a:round/>
                      <a:headEnd len="sm" w="sm" type="none"/>
                      <a:tailEnd len="sm" w="sm" type="none"/>
                    </a:lnR>
                    <a:lnT cap="flat" cmpd="sng" w="12700">
                      <a:solidFill>
                        <a:srgbClr val="005D84"/>
                      </a:solidFill>
                      <a:prstDash val="solid"/>
                      <a:round/>
                      <a:headEnd len="sm" w="sm" type="none"/>
                      <a:tailEnd len="sm" w="sm" type="none"/>
                    </a:lnT>
                    <a:lnB cap="flat" cmpd="sng" w="12700">
                      <a:solidFill>
                        <a:srgbClr val="005D84"/>
                      </a:solidFill>
                      <a:prstDash val="solid"/>
                      <a:round/>
                      <a:headEnd len="sm" w="sm" type="none"/>
                      <a:tailEnd len="sm" w="sm" type="none"/>
                    </a:lnB>
                    <a:solidFill>
                      <a:srgbClr val="005D84"/>
                    </a:solidFill>
                  </a:tcPr>
                </a:tc>
                <a:tc>
                  <a:txBody>
                    <a:bodyPr/>
                    <a:lstStyle/>
                    <a:p>
                      <a:pPr indent="0" lvl="0" marL="0" rtl="0" algn="l">
                        <a:spcBef>
                          <a:spcPts val="0"/>
                        </a:spcBef>
                        <a:spcAft>
                          <a:spcPts val="0"/>
                        </a:spcAft>
                        <a:buNone/>
                      </a:pPr>
                      <a:r>
                        <a:rPr b="1" lang="en-GB" sz="1000">
                          <a:solidFill>
                            <a:srgbClr val="FFFFFF"/>
                          </a:solidFill>
                          <a:latin typeface="Roboto"/>
                          <a:ea typeface="Roboto"/>
                          <a:cs typeface="Roboto"/>
                          <a:sym typeface="Roboto"/>
                        </a:rPr>
                        <a:t>Who </a:t>
                      </a:r>
                      <a:endParaRPr b="1" sz="1000">
                        <a:solidFill>
                          <a:srgbClr val="FFFFFF"/>
                        </a:solidFill>
                        <a:latin typeface="Roboto"/>
                        <a:ea typeface="Roboto"/>
                        <a:cs typeface="Roboto"/>
                        <a:sym typeface="Roboto"/>
                      </a:endParaRPr>
                    </a:p>
                  </a:txBody>
                  <a:tcPr marT="63500" marB="63500" marR="63500" marL="63500">
                    <a:lnL cap="flat" cmpd="sng" w="12700">
                      <a:solidFill>
                        <a:srgbClr val="005D84"/>
                      </a:solidFill>
                      <a:prstDash val="solid"/>
                      <a:round/>
                      <a:headEnd len="sm" w="sm" type="none"/>
                      <a:tailEnd len="sm" w="sm" type="none"/>
                    </a:lnL>
                    <a:lnR cap="flat" cmpd="sng" w="12700">
                      <a:solidFill>
                        <a:srgbClr val="005D84"/>
                      </a:solidFill>
                      <a:prstDash val="solid"/>
                      <a:round/>
                      <a:headEnd len="sm" w="sm" type="none"/>
                      <a:tailEnd len="sm" w="sm" type="none"/>
                    </a:lnR>
                    <a:lnT cap="flat" cmpd="sng" w="12700">
                      <a:solidFill>
                        <a:srgbClr val="005D84"/>
                      </a:solidFill>
                      <a:prstDash val="solid"/>
                      <a:round/>
                      <a:headEnd len="sm" w="sm" type="none"/>
                      <a:tailEnd len="sm" w="sm" type="none"/>
                    </a:lnT>
                    <a:lnB cap="flat" cmpd="sng" w="12700">
                      <a:solidFill>
                        <a:srgbClr val="005D84"/>
                      </a:solidFill>
                      <a:prstDash val="solid"/>
                      <a:round/>
                      <a:headEnd len="sm" w="sm" type="none"/>
                      <a:tailEnd len="sm" w="sm" type="none"/>
                    </a:lnB>
                    <a:solidFill>
                      <a:srgbClr val="005D84"/>
                    </a:solidFill>
                  </a:tcPr>
                </a:tc>
                <a:tc>
                  <a:txBody>
                    <a:bodyPr/>
                    <a:lstStyle/>
                    <a:p>
                      <a:pPr indent="0" lvl="0" marL="0" rtl="0" algn="l">
                        <a:spcBef>
                          <a:spcPts val="0"/>
                        </a:spcBef>
                        <a:spcAft>
                          <a:spcPts val="0"/>
                        </a:spcAft>
                        <a:buNone/>
                      </a:pPr>
                      <a:r>
                        <a:rPr b="1" lang="en-GB" sz="1000">
                          <a:solidFill>
                            <a:srgbClr val="FFFFFF"/>
                          </a:solidFill>
                          <a:latin typeface="Roboto"/>
                          <a:ea typeface="Roboto"/>
                          <a:cs typeface="Roboto"/>
                          <a:sym typeface="Roboto"/>
                        </a:rPr>
                        <a:t>How</a:t>
                      </a:r>
                      <a:endParaRPr b="1" sz="1000">
                        <a:solidFill>
                          <a:srgbClr val="FFFFFF"/>
                        </a:solidFill>
                        <a:latin typeface="Roboto"/>
                        <a:ea typeface="Roboto"/>
                        <a:cs typeface="Roboto"/>
                        <a:sym typeface="Roboto"/>
                      </a:endParaRPr>
                    </a:p>
                  </a:txBody>
                  <a:tcPr marT="63500" marB="63500" marR="63500" marL="63500">
                    <a:lnL cap="flat" cmpd="sng" w="12700">
                      <a:solidFill>
                        <a:srgbClr val="005D84"/>
                      </a:solidFill>
                      <a:prstDash val="solid"/>
                      <a:round/>
                      <a:headEnd len="sm" w="sm" type="none"/>
                      <a:tailEnd len="sm" w="sm" type="none"/>
                    </a:lnL>
                    <a:lnR cap="flat" cmpd="sng" w="12700">
                      <a:solidFill>
                        <a:srgbClr val="005D84"/>
                      </a:solidFill>
                      <a:prstDash val="solid"/>
                      <a:round/>
                      <a:headEnd len="sm" w="sm" type="none"/>
                      <a:tailEnd len="sm" w="sm" type="none"/>
                    </a:lnR>
                    <a:lnT cap="flat" cmpd="sng" w="12700">
                      <a:solidFill>
                        <a:srgbClr val="005D84"/>
                      </a:solidFill>
                      <a:prstDash val="solid"/>
                      <a:round/>
                      <a:headEnd len="sm" w="sm" type="none"/>
                      <a:tailEnd len="sm" w="sm" type="none"/>
                    </a:lnT>
                    <a:lnB cap="flat" cmpd="sng" w="12700">
                      <a:solidFill>
                        <a:srgbClr val="005D84"/>
                      </a:solidFill>
                      <a:prstDash val="solid"/>
                      <a:round/>
                      <a:headEnd len="sm" w="sm" type="none"/>
                      <a:tailEnd len="sm" w="sm" type="none"/>
                    </a:lnB>
                    <a:solidFill>
                      <a:srgbClr val="005D84"/>
                    </a:solidFill>
                  </a:tcPr>
                </a:tc>
                <a:tc>
                  <a:txBody>
                    <a:bodyPr/>
                    <a:lstStyle/>
                    <a:p>
                      <a:pPr indent="0" lvl="0" marL="0" rtl="0" algn="l">
                        <a:spcBef>
                          <a:spcPts val="0"/>
                        </a:spcBef>
                        <a:spcAft>
                          <a:spcPts val="0"/>
                        </a:spcAft>
                        <a:buNone/>
                      </a:pPr>
                      <a:r>
                        <a:rPr b="1" lang="en-GB" sz="1000">
                          <a:solidFill>
                            <a:srgbClr val="FFFFFF"/>
                          </a:solidFill>
                          <a:latin typeface="Roboto"/>
                          <a:ea typeface="Roboto"/>
                          <a:cs typeface="Roboto"/>
                          <a:sym typeface="Roboto"/>
                        </a:rPr>
                        <a:t>When </a:t>
                      </a:r>
                      <a:endParaRPr b="1" sz="1000">
                        <a:solidFill>
                          <a:srgbClr val="FFFFFF"/>
                        </a:solidFill>
                        <a:latin typeface="Roboto"/>
                        <a:ea typeface="Roboto"/>
                        <a:cs typeface="Roboto"/>
                        <a:sym typeface="Roboto"/>
                      </a:endParaRPr>
                    </a:p>
                  </a:txBody>
                  <a:tcPr marT="63500" marB="63500" marR="63500" marL="63500">
                    <a:lnL cap="flat" cmpd="sng" w="12700">
                      <a:solidFill>
                        <a:srgbClr val="005D84"/>
                      </a:solidFill>
                      <a:prstDash val="solid"/>
                      <a:round/>
                      <a:headEnd len="sm" w="sm" type="none"/>
                      <a:tailEnd len="sm" w="sm" type="none"/>
                    </a:lnL>
                    <a:lnR cap="flat" cmpd="sng" w="12700">
                      <a:solidFill>
                        <a:srgbClr val="005D84"/>
                      </a:solidFill>
                      <a:prstDash val="solid"/>
                      <a:round/>
                      <a:headEnd len="sm" w="sm" type="none"/>
                      <a:tailEnd len="sm" w="sm" type="none"/>
                    </a:lnR>
                    <a:lnT cap="flat" cmpd="sng" w="12700">
                      <a:solidFill>
                        <a:srgbClr val="005D84"/>
                      </a:solidFill>
                      <a:prstDash val="solid"/>
                      <a:round/>
                      <a:headEnd len="sm" w="sm" type="none"/>
                      <a:tailEnd len="sm" w="sm" type="none"/>
                    </a:lnT>
                    <a:lnB cap="flat" cmpd="sng" w="12700">
                      <a:solidFill>
                        <a:srgbClr val="005D84"/>
                      </a:solidFill>
                      <a:prstDash val="solid"/>
                      <a:round/>
                      <a:headEnd len="sm" w="sm" type="none"/>
                      <a:tailEnd len="sm" w="sm" type="none"/>
                    </a:lnB>
                    <a:solidFill>
                      <a:srgbClr val="005D84"/>
                    </a:solidFill>
                  </a:tcPr>
                </a:tc>
                <a:tc>
                  <a:txBody>
                    <a:bodyPr/>
                    <a:lstStyle/>
                    <a:p>
                      <a:pPr indent="0" lvl="0" marL="0" rtl="0" algn="l">
                        <a:spcBef>
                          <a:spcPts val="0"/>
                        </a:spcBef>
                        <a:spcAft>
                          <a:spcPts val="0"/>
                        </a:spcAft>
                        <a:buNone/>
                      </a:pPr>
                      <a:r>
                        <a:rPr b="1" lang="en-GB" sz="1000">
                          <a:solidFill>
                            <a:srgbClr val="FFFFFF"/>
                          </a:solidFill>
                          <a:latin typeface="Roboto"/>
                          <a:ea typeface="Roboto"/>
                          <a:cs typeface="Roboto"/>
                          <a:sym typeface="Roboto"/>
                        </a:rPr>
                        <a:t>Cost </a:t>
                      </a:r>
                      <a:endParaRPr b="1" sz="1000">
                        <a:solidFill>
                          <a:srgbClr val="FFFFFF"/>
                        </a:solidFill>
                        <a:latin typeface="Roboto"/>
                        <a:ea typeface="Roboto"/>
                        <a:cs typeface="Roboto"/>
                        <a:sym typeface="Roboto"/>
                      </a:endParaRPr>
                    </a:p>
                  </a:txBody>
                  <a:tcPr marT="63500" marB="63500" marR="63500" marL="63500">
                    <a:lnL cap="flat" cmpd="sng" w="12700">
                      <a:solidFill>
                        <a:srgbClr val="005D84"/>
                      </a:solidFill>
                      <a:prstDash val="solid"/>
                      <a:round/>
                      <a:headEnd len="sm" w="sm" type="none"/>
                      <a:tailEnd len="sm" w="sm" type="none"/>
                    </a:lnL>
                    <a:lnR cap="flat" cmpd="sng" w="12700">
                      <a:solidFill>
                        <a:srgbClr val="005D84"/>
                      </a:solidFill>
                      <a:prstDash val="solid"/>
                      <a:round/>
                      <a:headEnd len="sm" w="sm" type="none"/>
                      <a:tailEnd len="sm" w="sm" type="none"/>
                    </a:lnR>
                    <a:lnT cap="flat" cmpd="sng" w="12700">
                      <a:solidFill>
                        <a:srgbClr val="005D84"/>
                      </a:solidFill>
                      <a:prstDash val="solid"/>
                      <a:round/>
                      <a:headEnd len="sm" w="sm" type="none"/>
                      <a:tailEnd len="sm" w="sm" type="none"/>
                    </a:lnT>
                    <a:lnB cap="flat" cmpd="sng" w="12700">
                      <a:solidFill>
                        <a:srgbClr val="005D84"/>
                      </a:solidFill>
                      <a:prstDash val="solid"/>
                      <a:round/>
                      <a:headEnd len="sm" w="sm" type="none"/>
                      <a:tailEnd len="sm" w="sm" type="none"/>
                    </a:lnB>
                    <a:solidFill>
                      <a:srgbClr val="005D84"/>
                    </a:solidFill>
                  </a:tcPr>
                </a:tc>
              </a:tr>
              <a:tr h="279500">
                <a:tc gridSpan="5">
                  <a:txBody>
                    <a:bodyPr/>
                    <a:lstStyle/>
                    <a:p>
                      <a:pPr indent="0" lvl="0" marL="0" rtl="0" algn="l">
                        <a:spcBef>
                          <a:spcPts val="0"/>
                        </a:spcBef>
                        <a:spcAft>
                          <a:spcPts val="0"/>
                        </a:spcAft>
                        <a:buNone/>
                      </a:pPr>
                      <a:r>
                        <a:rPr b="1" lang="en-GB" sz="900">
                          <a:solidFill>
                            <a:srgbClr val="4D4D4F"/>
                          </a:solidFill>
                          <a:latin typeface="Roboto"/>
                          <a:ea typeface="Roboto"/>
                          <a:cs typeface="Roboto"/>
                          <a:sym typeface="Roboto"/>
                        </a:rPr>
                        <a:t>Recommendation 2: Total reward statement </a:t>
                      </a:r>
                      <a:endParaRPr b="1" sz="900">
                        <a:solidFill>
                          <a:srgbClr val="4D4D4F"/>
                        </a:solidFill>
                        <a:latin typeface="Roboto"/>
                        <a:ea typeface="Roboto"/>
                        <a:cs typeface="Roboto"/>
                        <a:sym typeface="Roboto"/>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5D84"/>
                      </a:solidFill>
                      <a:prstDash val="solid"/>
                      <a:round/>
                      <a:headEnd len="sm" w="sm" type="none"/>
                      <a:tailEnd len="sm" w="sm" type="none"/>
                    </a:lnT>
                    <a:lnB cap="flat" cmpd="sng" w="12700">
                      <a:solidFill>
                        <a:srgbClr val="000000"/>
                      </a:solidFill>
                      <a:prstDash val="solid"/>
                      <a:round/>
                      <a:headEnd len="sm" w="sm" type="none"/>
                      <a:tailEnd len="sm" w="sm" type="none"/>
                    </a:lnB>
                  </a:tcPr>
                </a:tc>
                <a:tc hMerge="1"/>
                <a:tc hMerge="1"/>
                <a:tc hMerge="1"/>
                <a:tc hMerge="1"/>
              </a:tr>
              <a:tr h="3907875">
                <a:tc>
                  <a:txBody>
                    <a:bodyPr/>
                    <a:lstStyle/>
                    <a:p>
                      <a:pPr indent="0" lvl="0" marL="0" rtl="0" algn="l">
                        <a:lnSpc>
                          <a:spcPct val="115000"/>
                        </a:lnSpc>
                        <a:spcBef>
                          <a:spcPts val="0"/>
                        </a:spcBef>
                        <a:spcAft>
                          <a:spcPts val="0"/>
                        </a:spcAft>
                        <a:buNone/>
                      </a:pPr>
                      <a:r>
                        <a:rPr lang="en-GB" sz="900">
                          <a:latin typeface="Roboto"/>
                          <a:ea typeface="Roboto"/>
                          <a:cs typeface="Roboto"/>
                          <a:sym typeface="Roboto"/>
                        </a:rPr>
                        <a:t>The research data shows that respondents are not aware of Bridgend College’s full reward package, with some benefits being utilised more than others.  </a:t>
                      </a:r>
                      <a:endParaRPr sz="900">
                        <a:latin typeface="Roboto"/>
                        <a:ea typeface="Roboto"/>
                        <a:cs typeface="Roboto"/>
                        <a:sym typeface="Roboto"/>
                      </a:endParaRPr>
                    </a:p>
                    <a:p>
                      <a:pPr indent="0" lvl="0" marL="0" rtl="0" algn="l">
                        <a:lnSpc>
                          <a:spcPct val="115000"/>
                        </a:lnSpc>
                        <a:spcBef>
                          <a:spcPts val="0"/>
                        </a:spcBef>
                        <a:spcAft>
                          <a:spcPts val="0"/>
                        </a:spcAft>
                        <a:buNone/>
                      </a:pPr>
                      <a:r>
                        <a:rPr lang="en-GB" sz="900">
                          <a:latin typeface="Roboto"/>
                          <a:ea typeface="Roboto"/>
                          <a:cs typeface="Roboto"/>
                          <a:sym typeface="Roboto"/>
                        </a:rPr>
                        <a:t>Over half of respondents (66%) thought that an annual total reward statement would be beneficial. A quarter of respondents thought that it might be useful which indicates that staff are interested in knowing what their total reward package equates to. </a:t>
                      </a:r>
                      <a:endParaRPr sz="900">
                        <a:latin typeface="Roboto"/>
                        <a:ea typeface="Roboto"/>
                        <a:cs typeface="Roboto"/>
                        <a:sym typeface="Roboto"/>
                      </a:endParaRPr>
                    </a:p>
                    <a:p>
                      <a:pPr indent="0" lvl="0" marL="0" rtl="0" algn="l">
                        <a:lnSpc>
                          <a:spcPct val="115000"/>
                        </a:lnSpc>
                        <a:spcBef>
                          <a:spcPts val="0"/>
                        </a:spcBef>
                        <a:spcAft>
                          <a:spcPts val="0"/>
                        </a:spcAft>
                        <a:buNone/>
                      </a:pPr>
                      <a:r>
                        <a:t/>
                      </a:r>
                      <a:endParaRPr sz="900">
                        <a:latin typeface="Roboto"/>
                        <a:ea typeface="Roboto"/>
                        <a:cs typeface="Roboto"/>
                        <a:sym typeface="Roboto"/>
                      </a:endParaRPr>
                    </a:p>
                    <a:p>
                      <a:pPr indent="0" lvl="0" marL="0" rtl="0" algn="l">
                        <a:lnSpc>
                          <a:spcPct val="115000"/>
                        </a:lnSpc>
                        <a:spcBef>
                          <a:spcPts val="0"/>
                        </a:spcBef>
                        <a:spcAft>
                          <a:spcPts val="0"/>
                        </a:spcAft>
                        <a:buNone/>
                      </a:pPr>
                      <a:r>
                        <a:rPr lang="en-GB" sz="900">
                          <a:latin typeface="Roboto"/>
                          <a:ea typeface="Roboto"/>
                          <a:cs typeface="Roboto"/>
                          <a:sym typeface="Roboto"/>
                        </a:rPr>
                        <a:t>A recent communications survey by the Institute of Internal Communications found that employees are interested to receive more information on pay, benefits and learning and development opportunities (Paramaguru, 2024). A total reward statement would illustrate to employees the value of their benefits including pension, annual leave, free parking and learning and development opportunities / funding. The aim is to quantify the total reward package for employees so that the full package can be appreciated (Armstrong and Brown, 2024). </a:t>
                      </a:r>
                      <a:endParaRPr sz="900">
                        <a:latin typeface="Roboto"/>
                        <a:ea typeface="Roboto"/>
                        <a:cs typeface="Roboto"/>
                        <a:sym typeface="Roboto"/>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rPr lang="en-GB" sz="900">
                          <a:latin typeface="Roboto"/>
                          <a:ea typeface="Roboto"/>
                          <a:cs typeface="Roboto"/>
                          <a:sym typeface="Roboto"/>
                        </a:rPr>
                        <a:t>HR Business Leader</a:t>
                      </a:r>
                      <a:endParaRPr sz="900">
                        <a:latin typeface="Roboto"/>
                        <a:ea typeface="Roboto"/>
                        <a:cs typeface="Roboto"/>
                        <a:sym typeface="Roboto"/>
                      </a:endParaRPr>
                    </a:p>
                    <a:p>
                      <a:pPr indent="0" lvl="0" marL="0" rtl="0" algn="l">
                        <a:spcBef>
                          <a:spcPts val="0"/>
                        </a:spcBef>
                        <a:spcAft>
                          <a:spcPts val="0"/>
                        </a:spcAft>
                        <a:buNone/>
                      </a:pPr>
                      <a:r>
                        <a:rPr lang="en-GB" sz="900">
                          <a:latin typeface="Roboto"/>
                          <a:ea typeface="Roboto"/>
                          <a:cs typeface="Roboto"/>
                          <a:sym typeface="Roboto"/>
                        </a:rPr>
                        <a:t>HR Leads</a:t>
                      </a:r>
                      <a:endParaRPr sz="900">
                        <a:latin typeface="Roboto"/>
                        <a:ea typeface="Roboto"/>
                        <a:cs typeface="Roboto"/>
                        <a:sym typeface="Roboto"/>
                      </a:endParaRPr>
                    </a:p>
                    <a:p>
                      <a:pPr indent="0" lvl="0" marL="0" rtl="0" algn="l">
                        <a:spcBef>
                          <a:spcPts val="0"/>
                        </a:spcBef>
                        <a:spcAft>
                          <a:spcPts val="0"/>
                        </a:spcAft>
                        <a:buNone/>
                      </a:pPr>
                      <a:r>
                        <a:t/>
                      </a:r>
                      <a:endParaRPr sz="900">
                        <a:latin typeface="Roboto"/>
                        <a:ea typeface="Roboto"/>
                        <a:cs typeface="Roboto"/>
                        <a:sym typeface="Roboto"/>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rPr lang="en-GB" sz="900">
                          <a:latin typeface="Roboto"/>
                          <a:ea typeface="Roboto"/>
                          <a:cs typeface="Roboto"/>
                          <a:sym typeface="Roboto"/>
                        </a:rPr>
                        <a:t>A total reward statement can be built on the HR/Payroll system - iTrent by the HR Business Leader. </a:t>
                      </a:r>
                      <a:endParaRPr sz="900">
                        <a:latin typeface="Roboto"/>
                        <a:ea typeface="Roboto"/>
                        <a:cs typeface="Roboto"/>
                        <a:sym typeface="Roboto"/>
                      </a:endParaRPr>
                    </a:p>
                    <a:p>
                      <a:pPr indent="0" lvl="0" marL="0" rtl="0" algn="l">
                        <a:spcBef>
                          <a:spcPts val="0"/>
                        </a:spcBef>
                        <a:spcAft>
                          <a:spcPts val="0"/>
                        </a:spcAft>
                        <a:buNone/>
                      </a:pPr>
                      <a:r>
                        <a:t/>
                      </a:r>
                      <a:endParaRPr sz="900">
                        <a:latin typeface="Roboto"/>
                        <a:ea typeface="Roboto"/>
                        <a:cs typeface="Roboto"/>
                        <a:sym typeface="Roboto"/>
                      </a:endParaRPr>
                    </a:p>
                    <a:p>
                      <a:pPr indent="0" lvl="0" marL="0" rtl="0" algn="l">
                        <a:spcBef>
                          <a:spcPts val="0"/>
                        </a:spcBef>
                        <a:spcAft>
                          <a:spcPts val="0"/>
                        </a:spcAft>
                        <a:buNone/>
                      </a:pPr>
                      <a:r>
                        <a:rPr lang="en-GB" sz="900">
                          <a:latin typeface="Roboto"/>
                          <a:ea typeface="Roboto"/>
                          <a:cs typeface="Roboto"/>
                          <a:sym typeface="Roboto"/>
                        </a:rPr>
                        <a:t>Employees would be able to view their personalised total reward statement via ‘MyPage’. </a:t>
                      </a:r>
                      <a:endParaRPr sz="900">
                        <a:latin typeface="Roboto"/>
                        <a:ea typeface="Roboto"/>
                        <a:cs typeface="Roboto"/>
                        <a:sym typeface="Roboto"/>
                      </a:endParaRPr>
                    </a:p>
                    <a:p>
                      <a:pPr indent="0" lvl="0" marL="0" rtl="0" algn="l">
                        <a:spcBef>
                          <a:spcPts val="0"/>
                        </a:spcBef>
                        <a:spcAft>
                          <a:spcPts val="0"/>
                        </a:spcAft>
                        <a:buNone/>
                      </a:pPr>
                      <a:r>
                        <a:t/>
                      </a:r>
                      <a:endParaRPr sz="900">
                        <a:latin typeface="Roboto"/>
                        <a:ea typeface="Roboto"/>
                        <a:cs typeface="Roboto"/>
                        <a:sym typeface="Roboto"/>
                      </a:endParaRPr>
                    </a:p>
                    <a:p>
                      <a:pPr indent="0" lvl="0" marL="0" rtl="0" algn="l">
                        <a:lnSpc>
                          <a:spcPct val="115000"/>
                        </a:lnSpc>
                        <a:spcBef>
                          <a:spcPts val="0"/>
                        </a:spcBef>
                        <a:spcAft>
                          <a:spcPts val="0"/>
                        </a:spcAft>
                        <a:buNone/>
                      </a:pPr>
                      <a:r>
                        <a:t/>
                      </a:r>
                      <a:endParaRPr sz="900">
                        <a:latin typeface="Roboto"/>
                        <a:ea typeface="Roboto"/>
                        <a:cs typeface="Roboto"/>
                        <a:sym typeface="Roboto"/>
                      </a:endParaRPr>
                    </a:p>
                    <a:p>
                      <a:pPr indent="0" lvl="0" marL="0" marR="0" rtl="0" algn="l">
                        <a:lnSpc>
                          <a:spcPct val="115000"/>
                        </a:lnSpc>
                        <a:spcBef>
                          <a:spcPts val="0"/>
                        </a:spcBef>
                        <a:spcAft>
                          <a:spcPts val="0"/>
                        </a:spcAft>
                        <a:buNone/>
                      </a:pPr>
                      <a:r>
                        <a:rPr lang="en-GB" sz="900">
                          <a:latin typeface="Roboto"/>
                          <a:ea typeface="Roboto"/>
                          <a:cs typeface="Roboto"/>
                          <a:sym typeface="Roboto"/>
                        </a:rPr>
                        <a:t>Utilising Happeo (staff intranet), MyPage (employee self-service system) and organisational managers to promote the total reward statement and how to access it (CIPD, 2025b). The information of the new feature to MyPage could also be put on posters in staff rooms to target staff who may not access their emails regularly, communication needs to be adapted to suit all employees (Paramaguru, 2024). </a:t>
                      </a:r>
                      <a:endParaRPr sz="900">
                        <a:latin typeface="Roboto"/>
                        <a:ea typeface="Roboto"/>
                        <a:cs typeface="Roboto"/>
                        <a:sym typeface="Roboto"/>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rPr lang="en-GB" sz="900">
                          <a:latin typeface="Roboto"/>
                          <a:ea typeface="Roboto"/>
                          <a:cs typeface="Roboto"/>
                          <a:sym typeface="Roboto"/>
                        </a:rPr>
                        <a:t>January 2025. </a:t>
                      </a:r>
                      <a:endParaRPr sz="900">
                        <a:latin typeface="Roboto"/>
                        <a:ea typeface="Roboto"/>
                        <a:cs typeface="Roboto"/>
                        <a:sym typeface="Roboto"/>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rPr lang="en-GB" sz="900">
                          <a:latin typeface="Roboto"/>
                          <a:ea typeface="Roboto"/>
                          <a:cs typeface="Roboto"/>
                          <a:sym typeface="Roboto"/>
                        </a:rPr>
                        <a:t>There is no set up cost. </a:t>
                      </a:r>
                      <a:endParaRPr sz="900">
                        <a:latin typeface="Roboto"/>
                        <a:ea typeface="Roboto"/>
                        <a:cs typeface="Roboto"/>
                        <a:sym typeface="Roboto"/>
                      </a:endParaRPr>
                    </a:p>
                    <a:p>
                      <a:pPr indent="0" lvl="0" marL="0" rtl="0" algn="l">
                        <a:spcBef>
                          <a:spcPts val="0"/>
                        </a:spcBef>
                        <a:spcAft>
                          <a:spcPts val="0"/>
                        </a:spcAft>
                        <a:buNone/>
                      </a:pPr>
                      <a:r>
                        <a:t/>
                      </a:r>
                      <a:endParaRPr sz="900">
                        <a:latin typeface="Roboto"/>
                        <a:ea typeface="Roboto"/>
                        <a:cs typeface="Roboto"/>
                        <a:sym typeface="Roboto"/>
                      </a:endParaRPr>
                    </a:p>
                    <a:p>
                      <a:pPr indent="0" lvl="0" marL="0" rtl="0" algn="l">
                        <a:lnSpc>
                          <a:spcPct val="115000"/>
                        </a:lnSpc>
                        <a:spcBef>
                          <a:spcPts val="0"/>
                        </a:spcBef>
                        <a:spcAft>
                          <a:spcPts val="0"/>
                        </a:spcAft>
                        <a:buNone/>
                      </a:pPr>
                      <a:r>
                        <a:rPr lang="en-GB" sz="900">
                          <a:latin typeface="Roboto"/>
                          <a:ea typeface="Roboto"/>
                          <a:cs typeface="Roboto"/>
                          <a:sym typeface="Roboto"/>
                        </a:rPr>
                        <a:t>Approximate cost for 3 days work completed by the HR Business Leader would be £506.25</a:t>
                      </a:r>
                      <a:endParaRPr sz="900">
                        <a:latin typeface="Roboto"/>
                        <a:ea typeface="Roboto"/>
                        <a:cs typeface="Roboto"/>
                        <a:sym typeface="Roboto"/>
                      </a:endParaRPr>
                    </a:p>
                    <a:p>
                      <a:pPr indent="0" lvl="0" marL="0" rtl="0" algn="l">
                        <a:lnSpc>
                          <a:spcPct val="115000"/>
                        </a:lnSpc>
                        <a:spcBef>
                          <a:spcPts val="0"/>
                        </a:spcBef>
                        <a:spcAft>
                          <a:spcPts val="0"/>
                        </a:spcAft>
                        <a:buNone/>
                      </a:pPr>
                      <a:r>
                        <a:rPr lang="en-GB" sz="900">
                          <a:latin typeface="Roboto"/>
                          <a:ea typeface="Roboto"/>
                          <a:cs typeface="Roboto"/>
                          <a:sym typeface="Roboto"/>
                        </a:rPr>
                        <a:t>(22.5 hours @ £22.50 per hour). The staff costs will be offset by the return on investment of the invaluable information for employees. </a:t>
                      </a:r>
                      <a:endParaRPr sz="900">
                        <a:latin typeface="Roboto"/>
                        <a:ea typeface="Roboto"/>
                        <a:cs typeface="Roboto"/>
                        <a:sym typeface="Roboto"/>
                      </a:endParaRPr>
                    </a:p>
                    <a:p>
                      <a:pPr indent="0" lvl="0" marL="0" rtl="0" algn="l">
                        <a:lnSpc>
                          <a:spcPct val="115000"/>
                        </a:lnSpc>
                        <a:spcBef>
                          <a:spcPts val="0"/>
                        </a:spcBef>
                        <a:spcAft>
                          <a:spcPts val="0"/>
                        </a:spcAft>
                        <a:buNone/>
                      </a:pPr>
                      <a:r>
                        <a:t/>
                      </a:r>
                      <a:endParaRPr sz="900">
                        <a:latin typeface="Roboto"/>
                        <a:ea typeface="Roboto"/>
                        <a:cs typeface="Roboto"/>
                        <a:sym typeface="Roboto"/>
                      </a:endParaRPr>
                    </a:p>
                    <a:p>
                      <a:pPr indent="0" lvl="0" marL="0" rtl="0" algn="l">
                        <a:lnSpc>
                          <a:spcPct val="115000"/>
                        </a:lnSpc>
                        <a:spcBef>
                          <a:spcPts val="0"/>
                        </a:spcBef>
                        <a:spcAft>
                          <a:spcPts val="0"/>
                        </a:spcAft>
                        <a:buNone/>
                      </a:pPr>
                      <a:r>
                        <a:rPr lang="en-GB" sz="900">
                          <a:latin typeface="Roboto"/>
                          <a:ea typeface="Roboto"/>
                          <a:cs typeface="Roboto"/>
                          <a:sym typeface="Roboto"/>
                        </a:rPr>
                        <a:t>The HR Assistant could pick up more administrative tasks to increase the capacity of the HR Business Leader to be able to focus on the system build. </a:t>
                      </a:r>
                      <a:endParaRPr sz="900">
                        <a:latin typeface="Roboto"/>
                        <a:ea typeface="Roboto"/>
                        <a:cs typeface="Roboto"/>
                        <a:sym typeface="Roboto"/>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7" name="Shape 237"/>
        <p:cNvGrpSpPr/>
        <p:nvPr/>
      </p:nvGrpSpPr>
      <p:grpSpPr>
        <a:xfrm>
          <a:off x="0" y="0"/>
          <a:ext cx="0" cy="0"/>
          <a:chOff x="0" y="0"/>
          <a:chExt cx="0" cy="0"/>
        </a:xfrm>
      </p:grpSpPr>
      <p:sp>
        <p:nvSpPr>
          <p:cNvPr id="238" name="Google Shape;238;p28"/>
          <p:cNvSpPr txBox="1"/>
          <p:nvPr>
            <p:ph type="title"/>
          </p:nvPr>
        </p:nvSpPr>
        <p:spPr>
          <a:xfrm>
            <a:off x="110625" y="54000"/>
            <a:ext cx="5723700" cy="3327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GB">
                <a:solidFill>
                  <a:schemeClr val="accent3"/>
                </a:solidFill>
              </a:rPr>
              <a:t>Implementation plan</a:t>
            </a:r>
            <a:endParaRPr/>
          </a:p>
        </p:txBody>
      </p:sp>
      <p:graphicFrame>
        <p:nvGraphicFramePr>
          <p:cNvPr id="239" name="Google Shape;239;p28"/>
          <p:cNvGraphicFramePr/>
          <p:nvPr/>
        </p:nvGraphicFramePr>
        <p:xfrm>
          <a:off x="191575" y="386700"/>
          <a:ext cx="3000000" cy="3000000"/>
        </p:xfrm>
        <a:graphic>
          <a:graphicData uri="http://schemas.openxmlformats.org/drawingml/2006/table">
            <a:tbl>
              <a:tblPr>
                <a:noFill/>
                <a:tableStyleId>{D3621CF8-2597-42F0-9644-BCF5132BFA09}</a:tableStyleId>
              </a:tblPr>
              <a:tblGrid>
                <a:gridCol w="2571650"/>
                <a:gridCol w="1221125"/>
                <a:gridCol w="1713225"/>
                <a:gridCol w="1381325"/>
                <a:gridCol w="1873525"/>
              </a:tblGrid>
              <a:tr h="286400">
                <a:tc>
                  <a:txBody>
                    <a:bodyPr/>
                    <a:lstStyle/>
                    <a:p>
                      <a:pPr indent="0" lvl="0" marL="0" rtl="0" algn="l">
                        <a:spcBef>
                          <a:spcPts val="0"/>
                        </a:spcBef>
                        <a:spcAft>
                          <a:spcPts val="0"/>
                        </a:spcAft>
                        <a:buNone/>
                      </a:pPr>
                      <a:r>
                        <a:rPr b="1" lang="en-GB" sz="1000">
                          <a:solidFill>
                            <a:srgbClr val="FFFFFF"/>
                          </a:solidFill>
                          <a:latin typeface="Roboto"/>
                          <a:ea typeface="Roboto"/>
                          <a:cs typeface="Roboto"/>
                          <a:sym typeface="Roboto"/>
                        </a:rPr>
                        <a:t>Why </a:t>
                      </a:r>
                      <a:endParaRPr b="1" sz="1000">
                        <a:solidFill>
                          <a:srgbClr val="FFFFFF"/>
                        </a:solidFill>
                        <a:latin typeface="Roboto"/>
                        <a:ea typeface="Roboto"/>
                        <a:cs typeface="Roboto"/>
                        <a:sym typeface="Roboto"/>
                      </a:endParaRPr>
                    </a:p>
                  </a:txBody>
                  <a:tcPr marT="63500" marB="63500" marR="63500" marL="63500">
                    <a:lnL cap="flat" cmpd="sng" w="12700">
                      <a:solidFill>
                        <a:srgbClr val="005D84"/>
                      </a:solidFill>
                      <a:prstDash val="solid"/>
                      <a:round/>
                      <a:headEnd len="sm" w="sm" type="none"/>
                      <a:tailEnd len="sm" w="sm" type="none"/>
                    </a:lnL>
                    <a:lnR cap="flat" cmpd="sng" w="12700">
                      <a:solidFill>
                        <a:srgbClr val="005D84"/>
                      </a:solidFill>
                      <a:prstDash val="solid"/>
                      <a:round/>
                      <a:headEnd len="sm" w="sm" type="none"/>
                      <a:tailEnd len="sm" w="sm" type="none"/>
                    </a:lnR>
                    <a:lnT cap="flat" cmpd="sng" w="12700">
                      <a:solidFill>
                        <a:srgbClr val="005D84"/>
                      </a:solidFill>
                      <a:prstDash val="solid"/>
                      <a:round/>
                      <a:headEnd len="sm" w="sm" type="none"/>
                      <a:tailEnd len="sm" w="sm" type="none"/>
                    </a:lnT>
                    <a:lnB cap="flat" cmpd="sng" w="12700">
                      <a:solidFill>
                        <a:srgbClr val="005D84"/>
                      </a:solidFill>
                      <a:prstDash val="solid"/>
                      <a:round/>
                      <a:headEnd len="sm" w="sm" type="none"/>
                      <a:tailEnd len="sm" w="sm" type="none"/>
                    </a:lnB>
                    <a:solidFill>
                      <a:srgbClr val="005D84"/>
                    </a:solidFill>
                  </a:tcPr>
                </a:tc>
                <a:tc>
                  <a:txBody>
                    <a:bodyPr/>
                    <a:lstStyle/>
                    <a:p>
                      <a:pPr indent="0" lvl="0" marL="0" rtl="0" algn="l">
                        <a:spcBef>
                          <a:spcPts val="0"/>
                        </a:spcBef>
                        <a:spcAft>
                          <a:spcPts val="0"/>
                        </a:spcAft>
                        <a:buNone/>
                      </a:pPr>
                      <a:r>
                        <a:rPr b="1" lang="en-GB" sz="1000">
                          <a:solidFill>
                            <a:srgbClr val="FFFFFF"/>
                          </a:solidFill>
                          <a:latin typeface="Roboto"/>
                          <a:ea typeface="Roboto"/>
                          <a:cs typeface="Roboto"/>
                          <a:sym typeface="Roboto"/>
                        </a:rPr>
                        <a:t>Who </a:t>
                      </a:r>
                      <a:endParaRPr b="1" sz="1000">
                        <a:solidFill>
                          <a:srgbClr val="FFFFFF"/>
                        </a:solidFill>
                        <a:latin typeface="Roboto"/>
                        <a:ea typeface="Roboto"/>
                        <a:cs typeface="Roboto"/>
                        <a:sym typeface="Roboto"/>
                      </a:endParaRPr>
                    </a:p>
                  </a:txBody>
                  <a:tcPr marT="63500" marB="63500" marR="63500" marL="63500">
                    <a:lnL cap="flat" cmpd="sng" w="12700">
                      <a:solidFill>
                        <a:srgbClr val="005D84"/>
                      </a:solidFill>
                      <a:prstDash val="solid"/>
                      <a:round/>
                      <a:headEnd len="sm" w="sm" type="none"/>
                      <a:tailEnd len="sm" w="sm" type="none"/>
                    </a:lnL>
                    <a:lnR cap="flat" cmpd="sng" w="12700">
                      <a:solidFill>
                        <a:srgbClr val="005D84"/>
                      </a:solidFill>
                      <a:prstDash val="solid"/>
                      <a:round/>
                      <a:headEnd len="sm" w="sm" type="none"/>
                      <a:tailEnd len="sm" w="sm" type="none"/>
                    </a:lnR>
                    <a:lnT cap="flat" cmpd="sng" w="12700">
                      <a:solidFill>
                        <a:srgbClr val="005D84"/>
                      </a:solidFill>
                      <a:prstDash val="solid"/>
                      <a:round/>
                      <a:headEnd len="sm" w="sm" type="none"/>
                      <a:tailEnd len="sm" w="sm" type="none"/>
                    </a:lnT>
                    <a:lnB cap="flat" cmpd="sng" w="12700">
                      <a:solidFill>
                        <a:srgbClr val="005D84"/>
                      </a:solidFill>
                      <a:prstDash val="solid"/>
                      <a:round/>
                      <a:headEnd len="sm" w="sm" type="none"/>
                      <a:tailEnd len="sm" w="sm" type="none"/>
                    </a:lnB>
                    <a:solidFill>
                      <a:srgbClr val="005D84"/>
                    </a:solidFill>
                  </a:tcPr>
                </a:tc>
                <a:tc>
                  <a:txBody>
                    <a:bodyPr/>
                    <a:lstStyle/>
                    <a:p>
                      <a:pPr indent="0" lvl="0" marL="0" rtl="0" algn="l">
                        <a:spcBef>
                          <a:spcPts val="0"/>
                        </a:spcBef>
                        <a:spcAft>
                          <a:spcPts val="0"/>
                        </a:spcAft>
                        <a:buNone/>
                      </a:pPr>
                      <a:r>
                        <a:rPr b="1" lang="en-GB" sz="1000">
                          <a:solidFill>
                            <a:srgbClr val="FFFFFF"/>
                          </a:solidFill>
                          <a:latin typeface="Roboto"/>
                          <a:ea typeface="Roboto"/>
                          <a:cs typeface="Roboto"/>
                          <a:sym typeface="Roboto"/>
                        </a:rPr>
                        <a:t>How</a:t>
                      </a:r>
                      <a:endParaRPr b="1" sz="1000">
                        <a:solidFill>
                          <a:srgbClr val="FFFFFF"/>
                        </a:solidFill>
                        <a:latin typeface="Roboto"/>
                        <a:ea typeface="Roboto"/>
                        <a:cs typeface="Roboto"/>
                        <a:sym typeface="Roboto"/>
                      </a:endParaRPr>
                    </a:p>
                  </a:txBody>
                  <a:tcPr marT="63500" marB="63500" marR="63500" marL="63500">
                    <a:lnL cap="flat" cmpd="sng" w="12700">
                      <a:solidFill>
                        <a:srgbClr val="005D84"/>
                      </a:solidFill>
                      <a:prstDash val="solid"/>
                      <a:round/>
                      <a:headEnd len="sm" w="sm" type="none"/>
                      <a:tailEnd len="sm" w="sm" type="none"/>
                    </a:lnL>
                    <a:lnR cap="flat" cmpd="sng" w="12700">
                      <a:solidFill>
                        <a:srgbClr val="005D84"/>
                      </a:solidFill>
                      <a:prstDash val="solid"/>
                      <a:round/>
                      <a:headEnd len="sm" w="sm" type="none"/>
                      <a:tailEnd len="sm" w="sm" type="none"/>
                    </a:lnR>
                    <a:lnT cap="flat" cmpd="sng" w="12700">
                      <a:solidFill>
                        <a:srgbClr val="005D84"/>
                      </a:solidFill>
                      <a:prstDash val="solid"/>
                      <a:round/>
                      <a:headEnd len="sm" w="sm" type="none"/>
                      <a:tailEnd len="sm" w="sm" type="none"/>
                    </a:lnT>
                    <a:lnB cap="flat" cmpd="sng" w="12700">
                      <a:solidFill>
                        <a:srgbClr val="005D84"/>
                      </a:solidFill>
                      <a:prstDash val="solid"/>
                      <a:round/>
                      <a:headEnd len="sm" w="sm" type="none"/>
                      <a:tailEnd len="sm" w="sm" type="none"/>
                    </a:lnB>
                    <a:solidFill>
                      <a:srgbClr val="005D84"/>
                    </a:solidFill>
                  </a:tcPr>
                </a:tc>
                <a:tc>
                  <a:txBody>
                    <a:bodyPr/>
                    <a:lstStyle/>
                    <a:p>
                      <a:pPr indent="0" lvl="0" marL="0" rtl="0" algn="l">
                        <a:spcBef>
                          <a:spcPts val="0"/>
                        </a:spcBef>
                        <a:spcAft>
                          <a:spcPts val="0"/>
                        </a:spcAft>
                        <a:buNone/>
                      </a:pPr>
                      <a:r>
                        <a:rPr b="1" lang="en-GB" sz="1000">
                          <a:solidFill>
                            <a:srgbClr val="FFFFFF"/>
                          </a:solidFill>
                          <a:latin typeface="Roboto"/>
                          <a:ea typeface="Roboto"/>
                          <a:cs typeface="Roboto"/>
                          <a:sym typeface="Roboto"/>
                        </a:rPr>
                        <a:t>When </a:t>
                      </a:r>
                      <a:endParaRPr b="1" sz="1000">
                        <a:solidFill>
                          <a:srgbClr val="FFFFFF"/>
                        </a:solidFill>
                        <a:latin typeface="Roboto"/>
                        <a:ea typeface="Roboto"/>
                        <a:cs typeface="Roboto"/>
                        <a:sym typeface="Roboto"/>
                      </a:endParaRPr>
                    </a:p>
                  </a:txBody>
                  <a:tcPr marT="63500" marB="63500" marR="63500" marL="63500">
                    <a:lnL cap="flat" cmpd="sng" w="12700">
                      <a:solidFill>
                        <a:srgbClr val="005D84"/>
                      </a:solidFill>
                      <a:prstDash val="solid"/>
                      <a:round/>
                      <a:headEnd len="sm" w="sm" type="none"/>
                      <a:tailEnd len="sm" w="sm" type="none"/>
                    </a:lnL>
                    <a:lnR cap="flat" cmpd="sng" w="12700">
                      <a:solidFill>
                        <a:srgbClr val="005D84"/>
                      </a:solidFill>
                      <a:prstDash val="solid"/>
                      <a:round/>
                      <a:headEnd len="sm" w="sm" type="none"/>
                      <a:tailEnd len="sm" w="sm" type="none"/>
                    </a:lnR>
                    <a:lnT cap="flat" cmpd="sng" w="12700">
                      <a:solidFill>
                        <a:srgbClr val="005D84"/>
                      </a:solidFill>
                      <a:prstDash val="solid"/>
                      <a:round/>
                      <a:headEnd len="sm" w="sm" type="none"/>
                      <a:tailEnd len="sm" w="sm" type="none"/>
                    </a:lnT>
                    <a:lnB cap="flat" cmpd="sng" w="12700">
                      <a:solidFill>
                        <a:srgbClr val="005D84"/>
                      </a:solidFill>
                      <a:prstDash val="solid"/>
                      <a:round/>
                      <a:headEnd len="sm" w="sm" type="none"/>
                      <a:tailEnd len="sm" w="sm" type="none"/>
                    </a:lnB>
                    <a:solidFill>
                      <a:srgbClr val="005D84"/>
                    </a:solidFill>
                  </a:tcPr>
                </a:tc>
                <a:tc>
                  <a:txBody>
                    <a:bodyPr/>
                    <a:lstStyle/>
                    <a:p>
                      <a:pPr indent="0" lvl="0" marL="0" rtl="0" algn="l">
                        <a:spcBef>
                          <a:spcPts val="0"/>
                        </a:spcBef>
                        <a:spcAft>
                          <a:spcPts val="0"/>
                        </a:spcAft>
                        <a:buNone/>
                      </a:pPr>
                      <a:r>
                        <a:rPr b="1" lang="en-GB" sz="1000">
                          <a:solidFill>
                            <a:srgbClr val="FFFFFF"/>
                          </a:solidFill>
                          <a:latin typeface="Roboto"/>
                          <a:ea typeface="Roboto"/>
                          <a:cs typeface="Roboto"/>
                          <a:sym typeface="Roboto"/>
                        </a:rPr>
                        <a:t>Cost </a:t>
                      </a:r>
                      <a:endParaRPr b="1" sz="1000">
                        <a:solidFill>
                          <a:srgbClr val="FFFFFF"/>
                        </a:solidFill>
                        <a:latin typeface="Roboto"/>
                        <a:ea typeface="Roboto"/>
                        <a:cs typeface="Roboto"/>
                        <a:sym typeface="Roboto"/>
                      </a:endParaRPr>
                    </a:p>
                  </a:txBody>
                  <a:tcPr marT="63500" marB="63500" marR="63500" marL="63500">
                    <a:lnL cap="flat" cmpd="sng" w="12700">
                      <a:solidFill>
                        <a:srgbClr val="005D84"/>
                      </a:solidFill>
                      <a:prstDash val="solid"/>
                      <a:round/>
                      <a:headEnd len="sm" w="sm" type="none"/>
                      <a:tailEnd len="sm" w="sm" type="none"/>
                    </a:lnL>
                    <a:lnR cap="flat" cmpd="sng" w="12700">
                      <a:solidFill>
                        <a:srgbClr val="005D84"/>
                      </a:solidFill>
                      <a:prstDash val="solid"/>
                      <a:round/>
                      <a:headEnd len="sm" w="sm" type="none"/>
                      <a:tailEnd len="sm" w="sm" type="none"/>
                    </a:lnR>
                    <a:lnT cap="flat" cmpd="sng" w="12700">
                      <a:solidFill>
                        <a:srgbClr val="005D84"/>
                      </a:solidFill>
                      <a:prstDash val="solid"/>
                      <a:round/>
                      <a:headEnd len="sm" w="sm" type="none"/>
                      <a:tailEnd len="sm" w="sm" type="none"/>
                    </a:lnT>
                    <a:lnB cap="flat" cmpd="sng" w="12700">
                      <a:solidFill>
                        <a:srgbClr val="005D84"/>
                      </a:solidFill>
                      <a:prstDash val="solid"/>
                      <a:round/>
                      <a:headEnd len="sm" w="sm" type="none"/>
                      <a:tailEnd len="sm" w="sm" type="none"/>
                    </a:lnB>
                    <a:solidFill>
                      <a:srgbClr val="005D84"/>
                    </a:solidFill>
                  </a:tcPr>
                </a:tc>
              </a:tr>
              <a:tr h="271075">
                <a:tc gridSpan="5">
                  <a:txBody>
                    <a:bodyPr/>
                    <a:lstStyle/>
                    <a:p>
                      <a:pPr indent="0" lvl="0" marL="0" rtl="0" algn="l">
                        <a:spcBef>
                          <a:spcPts val="0"/>
                        </a:spcBef>
                        <a:spcAft>
                          <a:spcPts val="0"/>
                        </a:spcAft>
                        <a:buNone/>
                      </a:pPr>
                      <a:r>
                        <a:rPr b="1" lang="en-GB" sz="900">
                          <a:solidFill>
                            <a:srgbClr val="4D4D4F"/>
                          </a:solidFill>
                          <a:latin typeface="Roboto"/>
                          <a:ea typeface="Roboto"/>
                          <a:cs typeface="Roboto"/>
                          <a:sym typeface="Roboto"/>
                        </a:rPr>
                        <a:t>Recommendation 3: Electric Vehicle salary sacrifice scheme </a:t>
                      </a:r>
                      <a:endParaRPr b="1" sz="800">
                        <a:solidFill>
                          <a:srgbClr val="4D4D4F"/>
                        </a:solidFill>
                        <a:latin typeface="Roboto"/>
                        <a:ea typeface="Roboto"/>
                        <a:cs typeface="Roboto"/>
                        <a:sym typeface="Roboto"/>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5D84"/>
                      </a:solidFill>
                      <a:prstDash val="solid"/>
                      <a:round/>
                      <a:headEnd len="sm" w="sm" type="none"/>
                      <a:tailEnd len="sm" w="sm" type="none"/>
                    </a:lnT>
                    <a:lnB cap="flat" cmpd="sng" w="12700">
                      <a:solidFill>
                        <a:srgbClr val="000000"/>
                      </a:solidFill>
                      <a:prstDash val="solid"/>
                      <a:round/>
                      <a:headEnd len="sm" w="sm" type="none"/>
                      <a:tailEnd len="sm" w="sm" type="none"/>
                    </a:lnB>
                  </a:tcPr>
                </a:tc>
                <a:tc hMerge="1"/>
                <a:tc hMerge="1"/>
                <a:tc hMerge="1"/>
                <a:tc hMerge="1"/>
              </a:tr>
              <a:tr h="3929225">
                <a:tc>
                  <a:txBody>
                    <a:bodyPr/>
                    <a:lstStyle/>
                    <a:p>
                      <a:pPr indent="0" lvl="0" marL="0" rtl="0" algn="l">
                        <a:spcBef>
                          <a:spcPts val="0"/>
                        </a:spcBef>
                        <a:spcAft>
                          <a:spcPts val="0"/>
                        </a:spcAft>
                        <a:buNone/>
                      </a:pPr>
                      <a:r>
                        <a:rPr lang="en-GB" sz="900">
                          <a:latin typeface="Roboto"/>
                          <a:ea typeface="Roboto"/>
                          <a:cs typeface="Roboto"/>
                          <a:sym typeface="Roboto"/>
                        </a:rPr>
                        <a:t>Levels of satisfaction with the current reward package was relatively high with 76.3% of respondents reporting high to very high satisfaction. </a:t>
                      </a:r>
                      <a:endParaRPr sz="900">
                        <a:latin typeface="Roboto"/>
                        <a:ea typeface="Roboto"/>
                        <a:cs typeface="Roboto"/>
                        <a:sym typeface="Roboto"/>
                      </a:endParaRPr>
                    </a:p>
                    <a:p>
                      <a:pPr indent="0" lvl="0" marL="0" rtl="0" algn="l">
                        <a:spcBef>
                          <a:spcPts val="0"/>
                        </a:spcBef>
                        <a:spcAft>
                          <a:spcPts val="0"/>
                        </a:spcAft>
                        <a:buNone/>
                      </a:pPr>
                      <a:r>
                        <a:t/>
                      </a:r>
                      <a:endParaRPr sz="900">
                        <a:latin typeface="Roboto"/>
                        <a:ea typeface="Roboto"/>
                        <a:cs typeface="Roboto"/>
                        <a:sym typeface="Roboto"/>
                      </a:endParaRPr>
                    </a:p>
                    <a:p>
                      <a:pPr indent="0" lvl="0" marL="0" rtl="0" algn="l">
                        <a:spcBef>
                          <a:spcPts val="0"/>
                        </a:spcBef>
                        <a:spcAft>
                          <a:spcPts val="0"/>
                        </a:spcAft>
                        <a:buNone/>
                      </a:pPr>
                      <a:r>
                        <a:rPr lang="en-GB" sz="900">
                          <a:latin typeface="Roboto"/>
                          <a:ea typeface="Roboto"/>
                          <a:cs typeface="Roboto"/>
                          <a:sym typeface="Roboto"/>
                        </a:rPr>
                        <a:t>3 respondents, who were business support members of staff, suggested for the College to offer an EV car scheme. </a:t>
                      </a:r>
                      <a:endParaRPr sz="900">
                        <a:latin typeface="Roboto"/>
                        <a:ea typeface="Roboto"/>
                        <a:cs typeface="Roboto"/>
                        <a:sym typeface="Roboto"/>
                      </a:endParaRPr>
                    </a:p>
                    <a:p>
                      <a:pPr indent="0" lvl="0" marL="0" rtl="0" algn="l">
                        <a:spcBef>
                          <a:spcPts val="0"/>
                        </a:spcBef>
                        <a:spcAft>
                          <a:spcPts val="0"/>
                        </a:spcAft>
                        <a:buNone/>
                      </a:pPr>
                      <a:r>
                        <a:t/>
                      </a:r>
                      <a:endParaRPr sz="900">
                        <a:solidFill>
                          <a:srgbClr val="9900FF"/>
                        </a:solidFill>
                        <a:latin typeface="Roboto"/>
                        <a:ea typeface="Roboto"/>
                        <a:cs typeface="Roboto"/>
                        <a:sym typeface="Roboto"/>
                      </a:endParaRPr>
                    </a:p>
                    <a:p>
                      <a:pPr indent="0" lvl="0" marL="0" rtl="0" algn="l">
                        <a:spcBef>
                          <a:spcPts val="0"/>
                        </a:spcBef>
                        <a:spcAft>
                          <a:spcPts val="0"/>
                        </a:spcAft>
                        <a:buNone/>
                      </a:pPr>
                      <a:r>
                        <a:rPr lang="en-GB" sz="900">
                          <a:latin typeface="Roboto"/>
                          <a:ea typeface="Roboto"/>
                          <a:cs typeface="Roboto"/>
                          <a:sym typeface="Roboto"/>
                        </a:rPr>
                        <a:t>Coleg Sir Gar, another Further Education College in Wales, offers a similar reward package to Bridgend College in addition to an EV salary sacrifice scheme. Coleg Sir Gar implemented their scheme to attract and retain senior post holders, and have seen 20 employees take up the scheme (Coleg Sir Gar, 2025). </a:t>
                      </a:r>
                      <a:endParaRPr sz="900">
                        <a:latin typeface="Roboto"/>
                        <a:ea typeface="Roboto"/>
                        <a:cs typeface="Roboto"/>
                        <a:sym typeface="Roboto"/>
                      </a:endParaRPr>
                    </a:p>
                    <a:p>
                      <a:pPr indent="0" lvl="0" marL="0" rtl="0" algn="l">
                        <a:spcBef>
                          <a:spcPts val="0"/>
                        </a:spcBef>
                        <a:spcAft>
                          <a:spcPts val="0"/>
                        </a:spcAft>
                        <a:buNone/>
                      </a:pPr>
                      <a:r>
                        <a:t/>
                      </a:r>
                      <a:endParaRPr sz="900">
                        <a:latin typeface="Roboto"/>
                        <a:ea typeface="Roboto"/>
                        <a:cs typeface="Roboto"/>
                        <a:sym typeface="Roboto"/>
                      </a:endParaRPr>
                    </a:p>
                    <a:p>
                      <a:pPr indent="0" lvl="0" marL="0" rtl="0" algn="l">
                        <a:spcBef>
                          <a:spcPts val="0"/>
                        </a:spcBef>
                        <a:spcAft>
                          <a:spcPts val="0"/>
                        </a:spcAft>
                        <a:buNone/>
                      </a:pPr>
                      <a:r>
                        <a:rPr lang="en-GB" sz="900">
                          <a:latin typeface="Roboto"/>
                          <a:ea typeface="Roboto"/>
                          <a:cs typeface="Roboto"/>
                          <a:sym typeface="Roboto"/>
                        </a:rPr>
                        <a:t>Offering an EV salary sacrifice scheme can result in National Insurance savings for the employer and employee (Armstrong and Brown, 2024). The College would save on the Class 1A National Insurance Contribution on the salary that’s being sacrificed. This would offset some of the employment costs that are increasing due to the rise in employer National Insurance Contributions (Cockett, 2025). </a:t>
                      </a:r>
                      <a:endParaRPr sz="900">
                        <a:latin typeface="Roboto"/>
                        <a:ea typeface="Roboto"/>
                        <a:cs typeface="Roboto"/>
                        <a:sym typeface="Roboto"/>
                      </a:endParaRPr>
                    </a:p>
                    <a:p>
                      <a:pPr indent="0" lvl="0" marL="0" rtl="0" algn="l">
                        <a:lnSpc>
                          <a:spcPct val="115000"/>
                        </a:lnSpc>
                        <a:spcBef>
                          <a:spcPts val="0"/>
                        </a:spcBef>
                        <a:spcAft>
                          <a:spcPts val="0"/>
                        </a:spcAft>
                        <a:buNone/>
                      </a:pPr>
                      <a:r>
                        <a:t/>
                      </a:r>
                      <a:endParaRPr sz="900">
                        <a:latin typeface="Roboto"/>
                        <a:ea typeface="Roboto"/>
                        <a:cs typeface="Roboto"/>
                        <a:sym typeface="Roboto"/>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rPr lang="en-GB" sz="900">
                          <a:latin typeface="Roboto"/>
                          <a:ea typeface="Roboto"/>
                          <a:cs typeface="Roboto"/>
                          <a:sym typeface="Roboto"/>
                        </a:rPr>
                        <a:t>The EV salary sacrifice scheme would be administered by an external provider, Knowles (Knowles Fleet, 2025).  Knowles is also the chosen provider of Coleg Sir Gar and other FE Colleges are looking to implement the same benefit. This would allow any employee that moves to another FE college to transfer their agreement over. </a:t>
                      </a:r>
                      <a:endParaRPr sz="900">
                        <a:latin typeface="Roboto"/>
                        <a:ea typeface="Roboto"/>
                        <a:cs typeface="Roboto"/>
                        <a:sym typeface="Roboto"/>
                      </a:endParaRPr>
                    </a:p>
                    <a:p>
                      <a:pPr indent="0" lvl="0" marL="0" rtl="0" algn="l">
                        <a:spcBef>
                          <a:spcPts val="0"/>
                        </a:spcBef>
                        <a:spcAft>
                          <a:spcPts val="0"/>
                        </a:spcAft>
                        <a:buNone/>
                      </a:pPr>
                      <a:r>
                        <a:t/>
                      </a:r>
                      <a:endParaRPr sz="900">
                        <a:latin typeface="Roboto"/>
                        <a:ea typeface="Roboto"/>
                        <a:cs typeface="Roboto"/>
                        <a:sym typeface="Roboto"/>
                      </a:endParaRPr>
                    </a:p>
                    <a:p>
                      <a:pPr indent="0" lvl="0" marL="0" rtl="0" algn="l">
                        <a:spcBef>
                          <a:spcPts val="0"/>
                        </a:spcBef>
                        <a:spcAft>
                          <a:spcPts val="0"/>
                        </a:spcAft>
                        <a:buNone/>
                      </a:pPr>
                      <a:r>
                        <a:rPr lang="en-GB" sz="900">
                          <a:latin typeface="Roboto"/>
                          <a:ea typeface="Roboto"/>
                          <a:cs typeface="Roboto"/>
                          <a:sym typeface="Roboto"/>
                        </a:rPr>
                        <a:t>Knowles is a part of the Crown Commercial Services public sector framework (Knowles Fleet, 2025). </a:t>
                      </a:r>
                      <a:endParaRPr sz="900">
                        <a:latin typeface="Roboto"/>
                        <a:ea typeface="Roboto"/>
                        <a:cs typeface="Roboto"/>
                        <a:sym typeface="Roboto"/>
                      </a:endParaRPr>
                    </a:p>
                    <a:p>
                      <a:pPr indent="0" lvl="0" marL="0" rtl="0" algn="l">
                        <a:spcBef>
                          <a:spcPts val="0"/>
                        </a:spcBef>
                        <a:spcAft>
                          <a:spcPts val="0"/>
                        </a:spcAft>
                        <a:buNone/>
                      </a:pPr>
                      <a:r>
                        <a:t/>
                      </a:r>
                      <a:endParaRPr sz="900">
                        <a:latin typeface="Roboto"/>
                        <a:ea typeface="Roboto"/>
                        <a:cs typeface="Roboto"/>
                        <a:sym typeface="Roboto"/>
                      </a:endParaRPr>
                    </a:p>
                    <a:p>
                      <a:pPr indent="0" lvl="0" marL="0" rtl="0" algn="l">
                        <a:spcBef>
                          <a:spcPts val="0"/>
                        </a:spcBef>
                        <a:spcAft>
                          <a:spcPts val="0"/>
                        </a:spcAft>
                        <a:buNone/>
                      </a:pPr>
                      <a:r>
                        <a:t/>
                      </a:r>
                      <a:endParaRPr sz="900">
                        <a:latin typeface="Roboto"/>
                        <a:ea typeface="Roboto"/>
                        <a:cs typeface="Roboto"/>
                        <a:sym typeface="Roboto"/>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marR="0" rtl="0" algn="l">
                        <a:lnSpc>
                          <a:spcPct val="115000"/>
                        </a:lnSpc>
                        <a:spcBef>
                          <a:spcPts val="0"/>
                        </a:spcBef>
                        <a:spcAft>
                          <a:spcPts val="0"/>
                        </a:spcAft>
                        <a:buNone/>
                      </a:pPr>
                      <a:r>
                        <a:rPr lang="en-GB" sz="900">
                          <a:latin typeface="Roboto"/>
                          <a:ea typeface="Roboto"/>
                          <a:cs typeface="Roboto"/>
                          <a:sym typeface="Roboto"/>
                        </a:rPr>
                        <a:t>The eligibility would have to be restricted to employees earning approximately over £30,000, to avoid any implications from the sacrifice dipping staff members below the National Minimum Wage. This is roughly equivalent to Scale 5, and</a:t>
                      </a:r>
                      <a:r>
                        <a:rPr lang="en-GB" sz="900" u="sng">
                          <a:solidFill>
                            <a:srgbClr val="1155CC"/>
                          </a:solidFill>
                          <a:latin typeface="Roboto"/>
                          <a:ea typeface="Roboto"/>
                          <a:cs typeface="Roboto"/>
                          <a:sym typeface="Roboto"/>
                          <a:hlinkClick r:id="rId3">
                            <a:extLst>
                              <a:ext uri="{A12FA001-AC4F-418D-AE19-62706E023703}">
                                <ahyp:hlinkClr val="tx"/>
                              </a:ext>
                            </a:extLst>
                          </a:hlinkClick>
                        </a:rPr>
                        <a:t> attached</a:t>
                      </a:r>
                      <a:r>
                        <a:rPr lang="en-GB" sz="900">
                          <a:latin typeface="Roboto"/>
                          <a:ea typeface="Roboto"/>
                          <a:cs typeface="Roboto"/>
                          <a:sym typeface="Roboto"/>
                        </a:rPr>
                        <a:t> is the list of those roles who would not be eligible for this reason.</a:t>
                      </a:r>
                      <a:endParaRPr sz="900">
                        <a:latin typeface="Roboto"/>
                        <a:ea typeface="Roboto"/>
                        <a:cs typeface="Roboto"/>
                        <a:sym typeface="Roboto"/>
                      </a:endParaRPr>
                    </a:p>
                    <a:p>
                      <a:pPr indent="0" lvl="0" marL="0" marR="0" rtl="0" algn="l">
                        <a:lnSpc>
                          <a:spcPct val="115000"/>
                        </a:lnSpc>
                        <a:spcBef>
                          <a:spcPts val="0"/>
                        </a:spcBef>
                        <a:spcAft>
                          <a:spcPts val="0"/>
                        </a:spcAft>
                        <a:buNone/>
                      </a:pPr>
                      <a:r>
                        <a:t/>
                      </a:r>
                      <a:endParaRPr sz="900">
                        <a:latin typeface="Roboto"/>
                        <a:ea typeface="Roboto"/>
                        <a:cs typeface="Roboto"/>
                        <a:sym typeface="Roboto"/>
                      </a:endParaRPr>
                    </a:p>
                    <a:p>
                      <a:pPr indent="0" lvl="0" marL="0" marR="0" rtl="0" algn="l">
                        <a:lnSpc>
                          <a:spcPct val="115000"/>
                        </a:lnSpc>
                        <a:spcBef>
                          <a:spcPts val="0"/>
                        </a:spcBef>
                        <a:spcAft>
                          <a:spcPts val="0"/>
                        </a:spcAft>
                        <a:buNone/>
                      </a:pPr>
                      <a:r>
                        <a:rPr lang="en-GB" sz="900">
                          <a:latin typeface="Roboto"/>
                          <a:ea typeface="Roboto"/>
                          <a:cs typeface="Roboto"/>
                          <a:sym typeface="Roboto"/>
                        </a:rPr>
                        <a:t>Launch the scheme to all employees by utilising the launch material provided by Knowles with a clear communication plan. This would include utilising Happeo (staff intranet) and MyPage (employee self-service system), pop-up stalls and organisational managers to promote the reasons behind the benefit and how to access it (CIPD, 2025b). </a:t>
                      </a:r>
                      <a:endParaRPr sz="900">
                        <a:latin typeface="Roboto"/>
                        <a:ea typeface="Roboto"/>
                        <a:cs typeface="Roboto"/>
                        <a:sym typeface="Roboto"/>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rPr lang="en-GB" sz="900">
                          <a:latin typeface="Roboto"/>
                          <a:ea typeface="Roboto"/>
                          <a:cs typeface="Roboto"/>
                          <a:sym typeface="Roboto"/>
                        </a:rPr>
                        <a:t>To launch in the 1st term of the academic year 2025/2026 via Happeo with a reminder of other staff benefits that are available. </a:t>
                      </a:r>
                      <a:endParaRPr sz="900">
                        <a:latin typeface="Roboto"/>
                        <a:ea typeface="Roboto"/>
                        <a:cs typeface="Roboto"/>
                        <a:sym typeface="Roboto"/>
                      </a:endParaRPr>
                    </a:p>
                    <a:p>
                      <a:pPr indent="0" lvl="0" marL="0" rtl="0" algn="l">
                        <a:spcBef>
                          <a:spcPts val="0"/>
                        </a:spcBef>
                        <a:spcAft>
                          <a:spcPts val="0"/>
                        </a:spcAft>
                        <a:buNone/>
                      </a:pPr>
                      <a:r>
                        <a:t/>
                      </a:r>
                      <a:endParaRPr sz="900">
                        <a:latin typeface="Roboto"/>
                        <a:ea typeface="Roboto"/>
                        <a:cs typeface="Roboto"/>
                        <a:sym typeface="Roboto"/>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rPr lang="en-GB" sz="900">
                          <a:latin typeface="Roboto"/>
                          <a:ea typeface="Roboto"/>
                          <a:cs typeface="Roboto"/>
                          <a:sym typeface="Roboto"/>
                        </a:rPr>
                        <a:t>There is no set up cost.</a:t>
                      </a:r>
                      <a:endParaRPr sz="900">
                        <a:latin typeface="Roboto"/>
                        <a:ea typeface="Roboto"/>
                        <a:cs typeface="Roboto"/>
                        <a:sym typeface="Roboto"/>
                      </a:endParaRPr>
                    </a:p>
                    <a:p>
                      <a:pPr indent="0" lvl="0" marL="0" rtl="0" algn="l">
                        <a:spcBef>
                          <a:spcPts val="0"/>
                        </a:spcBef>
                        <a:spcAft>
                          <a:spcPts val="0"/>
                        </a:spcAft>
                        <a:buNone/>
                      </a:pPr>
                      <a:r>
                        <a:t/>
                      </a:r>
                      <a:endParaRPr sz="900">
                        <a:latin typeface="Roboto"/>
                        <a:ea typeface="Roboto"/>
                        <a:cs typeface="Roboto"/>
                        <a:sym typeface="Roboto"/>
                      </a:endParaRPr>
                    </a:p>
                    <a:p>
                      <a:pPr indent="0" lvl="0" marL="0" rtl="0" algn="l">
                        <a:spcBef>
                          <a:spcPts val="0"/>
                        </a:spcBef>
                        <a:spcAft>
                          <a:spcPts val="0"/>
                        </a:spcAft>
                        <a:buNone/>
                      </a:pPr>
                      <a:r>
                        <a:rPr lang="en-GB" sz="900">
                          <a:latin typeface="Roboto"/>
                          <a:ea typeface="Roboto"/>
                          <a:cs typeface="Roboto"/>
                          <a:sym typeface="Roboto"/>
                        </a:rPr>
                        <a:t>Approximate cost of administrative work associated with the scheme by the HR Business Leader, would be £22.50 per hour. </a:t>
                      </a:r>
                      <a:endParaRPr sz="900">
                        <a:latin typeface="Roboto"/>
                        <a:ea typeface="Roboto"/>
                        <a:cs typeface="Roboto"/>
                        <a:sym typeface="Roboto"/>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4" name="Shape 244"/>
        <p:cNvGrpSpPr/>
        <p:nvPr/>
      </p:nvGrpSpPr>
      <p:grpSpPr>
        <a:xfrm>
          <a:off x="0" y="0"/>
          <a:ext cx="0" cy="0"/>
          <a:chOff x="0" y="0"/>
          <a:chExt cx="0" cy="0"/>
        </a:xfrm>
      </p:grpSpPr>
      <p:sp>
        <p:nvSpPr>
          <p:cNvPr id="245" name="Google Shape;245;p29"/>
          <p:cNvSpPr txBox="1"/>
          <p:nvPr>
            <p:ph type="title"/>
          </p:nvPr>
        </p:nvSpPr>
        <p:spPr>
          <a:xfrm>
            <a:off x="110625" y="54000"/>
            <a:ext cx="5723700" cy="3327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GB">
                <a:solidFill>
                  <a:schemeClr val="accent3"/>
                </a:solidFill>
              </a:rPr>
              <a:t>Implementation plan</a:t>
            </a:r>
            <a:endParaRPr/>
          </a:p>
        </p:txBody>
      </p:sp>
      <p:graphicFrame>
        <p:nvGraphicFramePr>
          <p:cNvPr id="246" name="Google Shape;246;p29"/>
          <p:cNvGraphicFramePr/>
          <p:nvPr/>
        </p:nvGraphicFramePr>
        <p:xfrm>
          <a:off x="191575" y="386700"/>
          <a:ext cx="3000000" cy="3000000"/>
        </p:xfrm>
        <a:graphic>
          <a:graphicData uri="http://schemas.openxmlformats.org/drawingml/2006/table">
            <a:tbl>
              <a:tblPr>
                <a:noFill/>
                <a:tableStyleId>{D3621CF8-2597-42F0-9644-BCF5132BFA09}</a:tableStyleId>
              </a:tblPr>
              <a:tblGrid>
                <a:gridCol w="2121125"/>
                <a:gridCol w="1671650"/>
                <a:gridCol w="1713225"/>
                <a:gridCol w="1381325"/>
                <a:gridCol w="1873525"/>
              </a:tblGrid>
              <a:tr h="287125">
                <a:tc>
                  <a:txBody>
                    <a:bodyPr/>
                    <a:lstStyle/>
                    <a:p>
                      <a:pPr indent="0" lvl="0" marL="0" rtl="0" algn="l">
                        <a:spcBef>
                          <a:spcPts val="0"/>
                        </a:spcBef>
                        <a:spcAft>
                          <a:spcPts val="0"/>
                        </a:spcAft>
                        <a:buNone/>
                      </a:pPr>
                      <a:r>
                        <a:rPr b="1" lang="en-GB" sz="1000">
                          <a:solidFill>
                            <a:srgbClr val="FFFFFF"/>
                          </a:solidFill>
                          <a:latin typeface="Roboto"/>
                          <a:ea typeface="Roboto"/>
                          <a:cs typeface="Roboto"/>
                          <a:sym typeface="Roboto"/>
                        </a:rPr>
                        <a:t>Why </a:t>
                      </a:r>
                      <a:endParaRPr b="1" sz="1000">
                        <a:solidFill>
                          <a:srgbClr val="FFFFFF"/>
                        </a:solidFill>
                        <a:latin typeface="Roboto"/>
                        <a:ea typeface="Roboto"/>
                        <a:cs typeface="Roboto"/>
                        <a:sym typeface="Roboto"/>
                      </a:endParaRPr>
                    </a:p>
                  </a:txBody>
                  <a:tcPr marT="63500" marB="63500" marR="63500" marL="63500">
                    <a:lnL cap="flat" cmpd="sng" w="12700">
                      <a:solidFill>
                        <a:srgbClr val="005D84"/>
                      </a:solidFill>
                      <a:prstDash val="solid"/>
                      <a:round/>
                      <a:headEnd len="sm" w="sm" type="none"/>
                      <a:tailEnd len="sm" w="sm" type="none"/>
                    </a:lnL>
                    <a:lnR cap="flat" cmpd="sng" w="12700">
                      <a:solidFill>
                        <a:srgbClr val="005D84"/>
                      </a:solidFill>
                      <a:prstDash val="solid"/>
                      <a:round/>
                      <a:headEnd len="sm" w="sm" type="none"/>
                      <a:tailEnd len="sm" w="sm" type="none"/>
                    </a:lnR>
                    <a:lnT cap="flat" cmpd="sng" w="12700">
                      <a:solidFill>
                        <a:srgbClr val="005D84"/>
                      </a:solidFill>
                      <a:prstDash val="solid"/>
                      <a:round/>
                      <a:headEnd len="sm" w="sm" type="none"/>
                      <a:tailEnd len="sm" w="sm" type="none"/>
                    </a:lnT>
                    <a:lnB cap="flat" cmpd="sng" w="12700">
                      <a:solidFill>
                        <a:srgbClr val="005D84"/>
                      </a:solidFill>
                      <a:prstDash val="solid"/>
                      <a:round/>
                      <a:headEnd len="sm" w="sm" type="none"/>
                      <a:tailEnd len="sm" w="sm" type="none"/>
                    </a:lnB>
                    <a:solidFill>
                      <a:srgbClr val="005D84"/>
                    </a:solidFill>
                  </a:tcPr>
                </a:tc>
                <a:tc>
                  <a:txBody>
                    <a:bodyPr/>
                    <a:lstStyle/>
                    <a:p>
                      <a:pPr indent="0" lvl="0" marL="0" rtl="0" algn="l">
                        <a:spcBef>
                          <a:spcPts val="0"/>
                        </a:spcBef>
                        <a:spcAft>
                          <a:spcPts val="0"/>
                        </a:spcAft>
                        <a:buNone/>
                      </a:pPr>
                      <a:r>
                        <a:rPr b="1" lang="en-GB" sz="1000">
                          <a:solidFill>
                            <a:srgbClr val="FFFFFF"/>
                          </a:solidFill>
                          <a:latin typeface="Roboto"/>
                          <a:ea typeface="Roboto"/>
                          <a:cs typeface="Roboto"/>
                          <a:sym typeface="Roboto"/>
                        </a:rPr>
                        <a:t>Who </a:t>
                      </a:r>
                      <a:endParaRPr b="1" sz="1000">
                        <a:solidFill>
                          <a:srgbClr val="FFFFFF"/>
                        </a:solidFill>
                        <a:latin typeface="Roboto"/>
                        <a:ea typeface="Roboto"/>
                        <a:cs typeface="Roboto"/>
                        <a:sym typeface="Roboto"/>
                      </a:endParaRPr>
                    </a:p>
                  </a:txBody>
                  <a:tcPr marT="63500" marB="63500" marR="63500" marL="63500">
                    <a:lnL cap="flat" cmpd="sng" w="12700">
                      <a:solidFill>
                        <a:srgbClr val="005D84"/>
                      </a:solidFill>
                      <a:prstDash val="solid"/>
                      <a:round/>
                      <a:headEnd len="sm" w="sm" type="none"/>
                      <a:tailEnd len="sm" w="sm" type="none"/>
                    </a:lnL>
                    <a:lnR cap="flat" cmpd="sng" w="12700">
                      <a:solidFill>
                        <a:srgbClr val="005D84"/>
                      </a:solidFill>
                      <a:prstDash val="solid"/>
                      <a:round/>
                      <a:headEnd len="sm" w="sm" type="none"/>
                      <a:tailEnd len="sm" w="sm" type="none"/>
                    </a:lnR>
                    <a:lnT cap="flat" cmpd="sng" w="12700">
                      <a:solidFill>
                        <a:srgbClr val="005D84"/>
                      </a:solidFill>
                      <a:prstDash val="solid"/>
                      <a:round/>
                      <a:headEnd len="sm" w="sm" type="none"/>
                      <a:tailEnd len="sm" w="sm" type="none"/>
                    </a:lnT>
                    <a:lnB cap="flat" cmpd="sng" w="12700">
                      <a:solidFill>
                        <a:srgbClr val="005D84"/>
                      </a:solidFill>
                      <a:prstDash val="solid"/>
                      <a:round/>
                      <a:headEnd len="sm" w="sm" type="none"/>
                      <a:tailEnd len="sm" w="sm" type="none"/>
                    </a:lnB>
                    <a:solidFill>
                      <a:srgbClr val="005D84"/>
                    </a:solidFill>
                  </a:tcPr>
                </a:tc>
                <a:tc>
                  <a:txBody>
                    <a:bodyPr/>
                    <a:lstStyle/>
                    <a:p>
                      <a:pPr indent="0" lvl="0" marL="0" rtl="0" algn="l">
                        <a:spcBef>
                          <a:spcPts val="0"/>
                        </a:spcBef>
                        <a:spcAft>
                          <a:spcPts val="0"/>
                        </a:spcAft>
                        <a:buNone/>
                      </a:pPr>
                      <a:r>
                        <a:rPr b="1" lang="en-GB" sz="1000">
                          <a:solidFill>
                            <a:srgbClr val="FFFFFF"/>
                          </a:solidFill>
                          <a:latin typeface="Roboto"/>
                          <a:ea typeface="Roboto"/>
                          <a:cs typeface="Roboto"/>
                          <a:sym typeface="Roboto"/>
                        </a:rPr>
                        <a:t>How</a:t>
                      </a:r>
                      <a:endParaRPr b="1" sz="1000">
                        <a:solidFill>
                          <a:srgbClr val="FFFFFF"/>
                        </a:solidFill>
                        <a:latin typeface="Roboto"/>
                        <a:ea typeface="Roboto"/>
                        <a:cs typeface="Roboto"/>
                        <a:sym typeface="Roboto"/>
                      </a:endParaRPr>
                    </a:p>
                  </a:txBody>
                  <a:tcPr marT="63500" marB="63500" marR="63500" marL="63500">
                    <a:lnL cap="flat" cmpd="sng" w="12700">
                      <a:solidFill>
                        <a:srgbClr val="005D84"/>
                      </a:solidFill>
                      <a:prstDash val="solid"/>
                      <a:round/>
                      <a:headEnd len="sm" w="sm" type="none"/>
                      <a:tailEnd len="sm" w="sm" type="none"/>
                    </a:lnL>
                    <a:lnR cap="flat" cmpd="sng" w="12700">
                      <a:solidFill>
                        <a:srgbClr val="005D84"/>
                      </a:solidFill>
                      <a:prstDash val="solid"/>
                      <a:round/>
                      <a:headEnd len="sm" w="sm" type="none"/>
                      <a:tailEnd len="sm" w="sm" type="none"/>
                    </a:lnR>
                    <a:lnT cap="flat" cmpd="sng" w="12700">
                      <a:solidFill>
                        <a:srgbClr val="005D84"/>
                      </a:solidFill>
                      <a:prstDash val="solid"/>
                      <a:round/>
                      <a:headEnd len="sm" w="sm" type="none"/>
                      <a:tailEnd len="sm" w="sm" type="none"/>
                    </a:lnT>
                    <a:lnB cap="flat" cmpd="sng" w="12700">
                      <a:solidFill>
                        <a:srgbClr val="005D84"/>
                      </a:solidFill>
                      <a:prstDash val="solid"/>
                      <a:round/>
                      <a:headEnd len="sm" w="sm" type="none"/>
                      <a:tailEnd len="sm" w="sm" type="none"/>
                    </a:lnB>
                    <a:solidFill>
                      <a:srgbClr val="005D84"/>
                    </a:solidFill>
                  </a:tcPr>
                </a:tc>
                <a:tc>
                  <a:txBody>
                    <a:bodyPr/>
                    <a:lstStyle/>
                    <a:p>
                      <a:pPr indent="0" lvl="0" marL="0" rtl="0" algn="l">
                        <a:spcBef>
                          <a:spcPts val="0"/>
                        </a:spcBef>
                        <a:spcAft>
                          <a:spcPts val="0"/>
                        </a:spcAft>
                        <a:buNone/>
                      </a:pPr>
                      <a:r>
                        <a:rPr b="1" lang="en-GB" sz="1000">
                          <a:solidFill>
                            <a:srgbClr val="FFFFFF"/>
                          </a:solidFill>
                          <a:latin typeface="Roboto"/>
                          <a:ea typeface="Roboto"/>
                          <a:cs typeface="Roboto"/>
                          <a:sym typeface="Roboto"/>
                        </a:rPr>
                        <a:t>When </a:t>
                      </a:r>
                      <a:endParaRPr b="1" sz="1000">
                        <a:solidFill>
                          <a:srgbClr val="FFFFFF"/>
                        </a:solidFill>
                        <a:latin typeface="Roboto"/>
                        <a:ea typeface="Roboto"/>
                        <a:cs typeface="Roboto"/>
                        <a:sym typeface="Roboto"/>
                      </a:endParaRPr>
                    </a:p>
                  </a:txBody>
                  <a:tcPr marT="63500" marB="63500" marR="63500" marL="63500">
                    <a:lnL cap="flat" cmpd="sng" w="12700">
                      <a:solidFill>
                        <a:srgbClr val="005D84"/>
                      </a:solidFill>
                      <a:prstDash val="solid"/>
                      <a:round/>
                      <a:headEnd len="sm" w="sm" type="none"/>
                      <a:tailEnd len="sm" w="sm" type="none"/>
                    </a:lnL>
                    <a:lnR cap="flat" cmpd="sng" w="12700">
                      <a:solidFill>
                        <a:srgbClr val="005D84"/>
                      </a:solidFill>
                      <a:prstDash val="solid"/>
                      <a:round/>
                      <a:headEnd len="sm" w="sm" type="none"/>
                      <a:tailEnd len="sm" w="sm" type="none"/>
                    </a:lnR>
                    <a:lnT cap="flat" cmpd="sng" w="12700">
                      <a:solidFill>
                        <a:srgbClr val="005D84"/>
                      </a:solidFill>
                      <a:prstDash val="solid"/>
                      <a:round/>
                      <a:headEnd len="sm" w="sm" type="none"/>
                      <a:tailEnd len="sm" w="sm" type="none"/>
                    </a:lnT>
                    <a:lnB cap="flat" cmpd="sng" w="12700">
                      <a:solidFill>
                        <a:srgbClr val="005D84"/>
                      </a:solidFill>
                      <a:prstDash val="solid"/>
                      <a:round/>
                      <a:headEnd len="sm" w="sm" type="none"/>
                      <a:tailEnd len="sm" w="sm" type="none"/>
                    </a:lnB>
                    <a:solidFill>
                      <a:srgbClr val="005D84"/>
                    </a:solidFill>
                  </a:tcPr>
                </a:tc>
                <a:tc>
                  <a:txBody>
                    <a:bodyPr/>
                    <a:lstStyle/>
                    <a:p>
                      <a:pPr indent="0" lvl="0" marL="0" rtl="0" algn="l">
                        <a:spcBef>
                          <a:spcPts val="0"/>
                        </a:spcBef>
                        <a:spcAft>
                          <a:spcPts val="0"/>
                        </a:spcAft>
                        <a:buNone/>
                      </a:pPr>
                      <a:r>
                        <a:rPr b="1" lang="en-GB" sz="1000">
                          <a:solidFill>
                            <a:srgbClr val="FFFFFF"/>
                          </a:solidFill>
                          <a:latin typeface="Roboto"/>
                          <a:ea typeface="Roboto"/>
                          <a:cs typeface="Roboto"/>
                          <a:sym typeface="Roboto"/>
                        </a:rPr>
                        <a:t>Cost </a:t>
                      </a:r>
                      <a:endParaRPr b="1" sz="1000">
                        <a:solidFill>
                          <a:srgbClr val="FFFFFF"/>
                        </a:solidFill>
                        <a:latin typeface="Roboto"/>
                        <a:ea typeface="Roboto"/>
                        <a:cs typeface="Roboto"/>
                        <a:sym typeface="Roboto"/>
                      </a:endParaRPr>
                    </a:p>
                  </a:txBody>
                  <a:tcPr marT="63500" marB="63500" marR="63500" marL="63500">
                    <a:lnL cap="flat" cmpd="sng" w="12700">
                      <a:solidFill>
                        <a:srgbClr val="005D84"/>
                      </a:solidFill>
                      <a:prstDash val="solid"/>
                      <a:round/>
                      <a:headEnd len="sm" w="sm" type="none"/>
                      <a:tailEnd len="sm" w="sm" type="none"/>
                    </a:lnL>
                    <a:lnR cap="flat" cmpd="sng" w="12700">
                      <a:solidFill>
                        <a:srgbClr val="005D84"/>
                      </a:solidFill>
                      <a:prstDash val="solid"/>
                      <a:round/>
                      <a:headEnd len="sm" w="sm" type="none"/>
                      <a:tailEnd len="sm" w="sm" type="none"/>
                    </a:lnR>
                    <a:lnT cap="flat" cmpd="sng" w="12700">
                      <a:solidFill>
                        <a:srgbClr val="005D84"/>
                      </a:solidFill>
                      <a:prstDash val="solid"/>
                      <a:round/>
                      <a:headEnd len="sm" w="sm" type="none"/>
                      <a:tailEnd len="sm" w="sm" type="none"/>
                    </a:lnT>
                    <a:lnB cap="flat" cmpd="sng" w="12700">
                      <a:solidFill>
                        <a:srgbClr val="005D84"/>
                      </a:solidFill>
                      <a:prstDash val="solid"/>
                      <a:round/>
                      <a:headEnd len="sm" w="sm" type="none"/>
                      <a:tailEnd len="sm" w="sm" type="none"/>
                    </a:lnB>
                    <a:solidFill>
                      <a:srgbClr val="005D84"/>
                    </a:solidFill>
                  </a:tcPr>
                </a:tc>
              </a:tr>
              <a:tr h="287125">
                <a:tc gridSpan="5">
                  <a:txBody>
                    <a:bodyPr/>
                    <a:lstStyle/>
                    <a:p>
                      <a:pPr indent="0" lvl="0" marL="0" rtl="0" algn="l">
                        <a:spcBef>
                          <a:spcPts val="0"/>
                        </a:spcBef>
                        <a:spcAft>
                          <a:spcPts val="0"/>
                        </a:spcAft>
                        <a:buNone/>
                      </a:pPr>
                      <a:r>
                        <a:rPr b="1" lang="en-GB" sz="900">
                          <a:solidFill>
                            <a:srgbClr val="4D4D4F"/>
                          </a:solidFill>
                          <a:latin typeface="Roboto"/>
                          <a:ea typeface="Roboto"/>
                          <a:cs typeface="Roboto"/>
                          <a:sym typeface="Roboto"/>
                        </a:rPr>
                        <a:t>Recommendation 3: Electric Vehicle salary sacrifice scheme </a:t>
                      </a:r>
                      <a:endParaRPr b="1" sz="800">
                        <a:solidFill>
                          <a:srgbClr val="4D4D4F"/>
                        </a:solidFill>
                        <a:latin typeface="Roboto"/>
                        <a:ea typeface="Roboto"/>
                        <a:cs typeface="Roboto"/>
                        <a:sym typeface="Roboto"/>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5D84"/>
                      </a:solidFill>
                      <a:prstDash val="solid"/>
                      <a:round/>
                      <a:headEnd len="sm" w="sm" type="none"/>
                      <a:tailEnd len="sm" w="sm" type="none"/>
                    </a:lnT>
                    <a:lnB cap="flat" cmpd="sng" w="12700">
                      <a:solidFill>
                        <a:srgbClr val="000000"/>
                      </a:solidFill>
                      <a:prstDash val="solid"/>
                      <a:round/>
                      <a:headEnd len="sm" w="sm" type="none"/>
                      <a:tailEnd len="sm" w="sm" type="none"/>
                    </a:lnB>
                  </a:tcPr>
                </a:tc>
                <a:tc hMerge="1"/>
                <a:tc hMerge="1"/>
                <a:tc hMerge="1"/>
                <a:tc hMerge="1"/>
              </a:tr>
              <a:tr h="4084050">
                <a:tc>
                  <a:txBody>
                    <a:bodyPr/>
                    <a:lstStyle/>
                    <a:p>
                      <a:pPr indent="0" lvl="0" marL="0" rtl="0" algn="l">
                        <a:spcBef>
                          <a:spcPts val="0"/>
                        </a:spcBef>
                        <a:spcAft>
                          <a:spcPts val="0"/>
                        </a:spcAft>
                        <a:buNone/>
                      </a:pPr>
                      <a:r>
                        <a:rPr lang="en-GB" sz="900">
                          <a:latin typeface="Roboto"/>
                          <a:ea typeface="Roboto"/>
                          <a:cs typeface="Roboto"/>
                          <a:sym typeface="Roboto"/>
                        </a:rPr>
                        <a:t>EVs can assist the College’s sustainability outcomes.</a:t>
                      </a:r>
                      <a:endParaRPr sz="900">
                        <a:latin typeface="Roboto"/>
                        <a:ea typeface="Roboto"/>
                        <a:cs typeface="Roboto"/>
                        <a:sym typeface="Roboto"/>
                      </a:endParaRPr>
                    </a:p>
                    <a:p>
                      <a:pPr indent="0" lvl="0" marL="0" rtl="0" algn="l">
                        <a:spcBef>
                          <a:spcPts val="0"/>
                        </a:spcBef>
                        <a:spcAft>
                          <a:spcPts val="0"/>
                        </a:spcAft>
                        <a:buNone/>
                      </a:pPr>
                      <a:r>
                        <a:rPr lang="en-GB" sz="900">
                          <a:latin typeface="Roboto"/>
                          <a:ea typeface="Roboto"/>
                          <a:cs typeface="Roboto"/>
                          <a:sym typeface="Roboto"/>
                        </a:rPr>
                        <a:t>Offering an EV salary sacrifice scheme can be a valuable employee benefit, potentially boosting the benefits package for new starters, and improve employee financial wellbeing. It can allow employees to access a luxury which they might not otherwise be able to do. Demonstrating a commitment to sustainability through EV adoption can improve companies’ reputation. </a:t>
                      </a:r>
                      <a:endParaRPr sz="900">
                        <a:latin typeface="Roboto"/>
                        <a:ea typeface="Roboto"/>
                        <a:cs typeface="Roboto"/>
                        <a:sym typeface="Roboto"/>
                      </a:endParaRPr>
                    </a:p>
                    <a:p>
                      <a:pPr indent="0" lvl="0" marL="0" marR="0" rtl="0" algn="l">
                        <a:lnSpc>
                          <a:spcPct val="115000"/>
                        </a:lnSpc>
                        <a:spcBef>
                          <a:spcPts val="0"/>
                        </a:spcBef>
                        <a:spcAft>
                          <a:spcPts val="0"/>
                        </a:spcAft>
                        <a:buNone/>
                      </a:pPr>
                      <a:r>
                        <a:t/>
                      </a:r>
                      <a:endParaRPr sz="900">
                        <a:latin typeface="Roboto"/>
                        <a:ea typeface="Roboto"/>
                        <a:cs typeface="Roboto"/>
                        <a:sym typeface="Roboto"/>
                      </a:endParaRPr>
                    </a:p>
                    <a:p>
                      <a:pPr indent="0" lvl="0" marL="0" marR="0" rtl="0" algn="l">
                        <a:lnSpc>
                          <a:spcPct val="115000"/>
                        </a:lnSpc>
                        <a:spcBef>
                          <a:spcPts val="0"/>
                        </a:spcBef>
                        <a:spcAft>
                          <a:spcPts val="0"/>
                        </a:spcAft>
                        <a:buNone/>
                      </a:pPr>
                      <a:r>
                        <a:rPr lang="en-GB" sz="900">
                          <a:latin typeface="Roboto"/>
                          <a:ea typeface="Roboto"/>
                          <a:cs typeface="Roboto"/>
                          <a:sym typeface="Roboto"/>
                        </a:rPr>
                        <a:t>EV schemes can demonstrate a commitment to environmental, social, and governance practices as it’s a ‘green benefit’ (Maxwell, 2021; Armstrong and Brown, 2024; Cave, 2024). </a:t>
                      </a:r>
                      <a:endParaRPr sz="900">
                        <a:latin typeface="Roboto"/>
                        <a:ea typeface="Roboto"/>
                        <a:cs typeface="Roboto"/>
                        <a:sym typeface="Roboto"/>
                      </a:endParaRPr>
                    </a:p>
                    <a:p>
                      <a:pPr indent="0" lvl="0" marL="0" rtl="0" algn="l">
                        <a:spcBef>
                          <a:spcPts val="0"/>
                        </a:spcBef>
                        <a:spcAft>
                          <a:spcPts val="0"/>
                        </a:spcAft>
                        <a:buNone/>
                      </a:pPr>
                      <a:r>
                        <a:t/>
                      </a:r>
                      <a:endParaRPr sz="900">
                        <a:latin typeface="Roboto"/>
                        <a:ea typeface="Roboto"/>
                        <a:cs typeface="Roboto"/>
                        <a:sym typeface="Roboto"/>
                      </a:endParaRPr>
                    </a:p>
                    <a:p>
                      <a:pPr indent="0" lvl="0" marL="0" rtl="0" algn="l">
                        <a:lnSpc>
                          <a:spcPct val="115000"/>
                        </a:lnSpc>
                        <a:spcBef>
                          <a:spcPts val="0"/>
                        </a:spcBef>
                        <a:spcAft>
                          <a:spcPts val="0"/>
                        </a:spcAft>
                        <a:buNone/>
                      </a:pPr>
                      <a:r>
                        <a:t/>
                      </a:r>
                      <a:endParaRPr sz="900">
                        <a:latin typeface="Roboto"/>
                        <a:ea typeface="Roboto"/>
                        <a:cs typeface="Roboto"/>
                        <a:sym typeface="Roboto"/>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rPr lang="en-GB" sz="900">
                          <a:latin typeface="Roboto"/>
                          <a:ea typeface="Roboto"/>
                          <a:cs typeface="Roboto"/>
                          <a:sym typeface="Roboto"/>
                        </a:rPr>
                        <a:t>The majority of the work would sit within HR due to assessing the eligibility criteria, setting up of the scheme, platform and launching the scheme with the Director of People leading. </a:t>
                      </a:r>
                      <a:endParaRPr sz="900">
                        <a:latin typeface="Roboto"/>
                        <a:ea typeface="Roboto"/>
                        <a:cs typeface="Roboto"/>
                        <a:sym typeface="Roboto"/>
                      </a:endParaRPr>
                    </a:p>
                    <a:p>
                      <a:pPr indent="0" lvl="0" marL="0" rtl="0" algn="l">
                        <a:spcBef>
                          <a:spcPts val="0"/>
                        </a:spcBef>
                        <a:spcAft>
                          <a:spcPts val="0"/>
                        </a:spcAft>
                        <a:buNone/>
                      </a:pPr>
                      <a:r>
                        <a:t/>
                      </a:r>
                      <a:endParaRPr sz="900">
                        <a:latin typeface="Roboto"/>
                        <a:ea typeface="Roboto"/>
                        <a:cs typeface="Roboto"/>
                        <a:sym typeface="Roboto"/>
                      </a:endParaRPr>
                    </a:p>
                    <a:p>
                      <a:pPr indent="0" lvl="0" marL="0" rtl="0" algn="l">
                        <a:spcBef>
                          <a:spcPts val="0"/>
                        </a:spcBef>
                        <a:spcAft>
                          <a:spcPts val="0"/>
                        </a:spcAft>
                        <a:buNone/>
                      </a:pPr>
                      <a:r>
                        <a:rPr lang="en-GB" sz="900">
                          <a:latin typeface="Roboto"/>
                          <a:ea typeface="Roboto"/>
                          <a:cs typeface="Roboto"/>
                          <a:sym typeface="Roboto"/>
                        </a:rPr>
                        <a:t>There would be a knock on effect to Payroll and Finance for arranging deductions, and processing of P11D forms. It is unknown at this stage however how many people it would appeal to, and whether they would meet the eligibility criteria, so it is difficult to assess this impact.</a:t>
                      </a:r>
                      <a:endParaRPr sz="900">
                        <a:latin typeface="Roboto"/>
                        <a:ea typeface="Roboto"/>
                        <a:cs typeface="Roboto"/>
                        <a:sym typeface="Roboto"/>
                      </a:endParaRPr>
                    </a:p>
                    <a:p>
                      <a:pPr indent="0" lvl="0" marL="0" rtl="0" algn="l">
                        <a:spcBef>
                          <a:spcPts val="0"/>
                        </a:spcBef>
                        <a:spcAft>
                          <a:spcPts val="0"/>
                        </a:spcAft>
                        <a:buNone/>
                      </a:pPr>
                      <a:r>
                        <a:t/>
                      </a:r>
                      <a:endParaRPr sz="900">
                        <a:latin typeface="Roboto"/>
                        <a:ea typeface="Roboto"/>
                        <a:cs typeface="Roboto"/>
                        <a:sym typeface="Roboto"/>
                      </a:endParaRPr>
                    </a:p>
                    <a:p>
                      <a:pPr indent="0" lvl="0" marL="0" marR="0" rtl="0" algn="l">
                        <a:lnSpc>
                          <a:spcPct val="115000"/>
                        </a:lnSpc>
                        <a:spcBef>
                          <a:spcPts val="0"/>
                        </a:spcBef>
                        <a:spcAft>
                          <a:spcPts val="0"/>
                        </a:spcAft>
                        <a:buNone/>
                      </a:pPr>
                      <a:r>
                        <a:rPr lang="en-GB" sz="900">
                          <a:latin typeface="Roboto"/>
                          <a:ea typeface="Roboto"/>
                          <a:cs typeface="Roboto"/>
                          <a:sym typeface="Roboto"/>
                        </a:rPr>
                        <a:t>While employees don't pay tax on the sacrificed salary, they do pay Benefit-in-Kind tax on the value of the vehicle, although this is typically low for EVs. This is based on the P11D value, car emissions, fuel type and income band.</a:t>
                      </a:r>
                      <a:endParaRPr sz="900">
                        <a:latin typeface="Roboto"/>
                        <a:ea typeface="Roboto"/>
                        <a:cs typeface="Roboto"/>
                        <a:sym typeface="Roboto"/>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marR="0" rtl="0" algn="l">
                        <a:lnSpc>
                          <a:spcPct val="115000"/>
                        </a:lnSpc>
                        <a:spcBef>
                          <a:spcPts val="0"/>
                        </a:spcBef>
                        <a:spcAft>
                          <a:spcPts val="0"/>
                        </a:spcAft>
                        <a:buNone/>
                      </a:pPr>
                      <a:r>
                        <a:rPr lang="en-GB" sz="900">
                          <a:latin typeface="Roboto"/>
                          <a:ea typeface="Roboto"/>
                          <a:cs typeface="Roboto"/>
                          <a:sym typeface="Roboto"/>
                        </a:rPr>
                        <a:t>Other elements of the reward package could be promoted alongside this new benefit at a pop-up stall with the aim to increase the uptake of the overall package at Bridgend College. </a:t>
                      </a:r>
                      <a:endParaRPr sz="900">
                        <a:latin typeface="Roboto"/>
                        <a:ea typeface="Roboto"/>
                        <a:cs typeface="Roboto"/>
                        <a:sym typeface="Roboto"/>
                      </a:endParaRPr>
                    </a:p>
                    <a:p>
                      <a:pPr indent="0" lvl="0" marL="0" marR="0" rtl="0" algn="l">
                        <a:lnSpc>
                          <a:spcPct val="115000"/>
                        </a:lnSpc>
                        <a:spcBef>
                          <a:spcPts val="0"/>
                        </a:spcBef>
                        <a:spcAft>
                          <a:spcPts val="0"/>
                        </a:spcAft>
                        <a:buNone/>
                      </a:pPr>
                      <a:r>
                        <a:t/>
                      </a:r>
                      <a:endParaRPr sz="900">
                        <a:latin typeface="Roboto"/>
                        <a:ea typeface="Roboto"/>
                        <a:cs typeface="Roboto"/>
                        <a:sym typeface="Roboto"/>
                      </a:endParaRPr>
                    </a:p>
                    <a:p>
                      <a:pPr indent="0" lvl="0" marL="0" marR="0" rtl="0" algn="l">
                        <a:lnSpc>
                          <a:spcPct val="115000"/>
                        </a:lnSpc>
                        <a:spcBef>
                          <a:spcPts val="0"/>
                        </a:spcBef>
                        <a:spcAft>
                          <a:spcPts val="0"/>
                        </a:spcAft>
                        <a:buNone/>
                      </a:pPr>
                      <a:r>
                        <a:t/>
                      </a:r>
                      <a:endParaRPr sz="900">
                        <a:latin typeface="Roboto"/>
                        <a:ea typeface="Roboto"/>
                        <a:cs typeface="Roboto"/>
                        <a:sym typeface="Roboto"/>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rPr lang="en-GB" sz="900">
                          <a:latin typeface="Roboto"/>
                          <a:ea typeface="Roboto"/>
                          <a:cs typeface="Roboto"/>
                          <a:sym typeface="Roboto"/>
                        </a:rPr>
                        <a:t>To launch in the 1st term of the academic year 2025/2026 via Happeo with a reminder of other staff benefits that are available. </a:t>
                      </a:r>
                      <a:endParaRPr sz="900">
                        <a:latin typeface="Roboto"/>
                        <a:ea typeface="Roboto"/>
                        <a:cs typeface="Roboto"/>
                        <a:sym typeface="Roboto"/>
                      </a:endParaRPr>
                    </a:p>
                    <a:p>
                      <a:pPr indent="0" lvl="0" marL="0" rtl="0" algn="l">
                        <a:spcBef>
                          <a:spcPts val="0"/>
                        </a:spcBef>
                        <a:spcAft>
                          <a:spcPts val="0"/>
                        </a:spcAft>
                        <a:buNone/>
                      </a:pPr>
                      <a:r>
                        <a:t/>
                      </a:r>
                      <a:endParaRPr sz="900">
                        <a:latin typeface="Roboto"/>
                        <a:ea typeface="Roboto"/>
                        <a:cs typeface="Roboto"/>
                        <a:sym typeface="Roboto"/>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900">
                        <a:latin typeface="Roboto"/>
                        <a:ea typeface="Roboto"/>
                        <a:cs typeface="Roboto"/>
                        <a:sym typeface="Roboto"/>
                      </a:endParaRPr>
                    </a:p>
                  </a:txBody>
                  <a:tcPr marT="63500" marB="6350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1" name="Shape 251"/>
        <p:cNvGrpSpPr/>
        <p:nvPr/>
      </p:nvGrpSpPr>
      <p:grpSpPr>
        <a:xfrm>
          <a:off x="0" y="0"/>
          <a:ext cx="0" cy="0"/>
          <a:chOff x="0" y="0"/>
          <a:chExt cx="0" cy="0"/>
        </a:xfrm>
      </p:grpSpPr>
      <p:sp>
        <p:nvSpPr>
          <p:cNvPr id="252" name="Google Shape;252;p30"/>
          <p:cNvSpPr txBox="1"/>
          <p:nvPr>
            <p:ph type="title"/>
          </p:nvPr>
        </p:nvSpPr>
        <p:spPr>
          <a:xfrm>
            <a:off x="273325" y="141600"/>
            <a:ext cx="5723700" cy="3327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GB"/>
              <a:t>References</a:t>
            </a:r>
            <a:endParaRPr/>
          </a:p>
        </p:txBody>
      </p:sp>
      <p:sp>
        <p:nvSpPr>
          <p:cNvPr id="253" name="Google Shape;253;p30"/>
          <p:cNvSpPr txBox="1"/>
          <p:nvPr>
            <p:ph idx="1" type="body"/>
          </p:nvPr>
        </p:nvSpPr>
        <p:spPr>
          <a:xfrm>
            <a:off x="273325" y="455550"/>
            <a:ext cx="8386800" cy="42324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en-GB" sz="900">
                <a:solidFill>
                  <a:srgbClr val="000000"/>
                </a:solidFill>
              </a:rPr>
              <a:t>Anjum, N., Islam, A. Md., Choudhury, M. I. and Saha, J. (2021) ‘Do Intrinsic Rewards Matter on Motivation?’, </a:t>
            </a:r>
            <a:r>
              <a:rPr i="1" lang="en-GB" sz="900">
                <a:solidFill>
                  <a:srgbClr val="000000"/>
                </a:solidFill>
              </a:rPr>
              <a:t>SEISENSE Journal of Management</a:t>
            </a:r>
            <a:r>
              <a:rPr lang="en-GB" sz="900">
                <a:solidFill>
                  <a:srgbClr val="000000"/>
                </a:solidFill>
              </a:rPr>
              <a:t>, 4(1). Available at: </a:t>
            </a:r>
            <a:r>
              <a:rPr lang="en-GB" sz="900" u="sng">
                <a:solidFill>
                  <a:srgbClr val="1155CC"/>
                </a:solidFill>
                <a:hlinkClick r:id="rId3">
                  <a:extLst>
                    <a:ext uri="{A12FA001-AC4F-418D-AE19-62706E023703}">
                      <ahyp:hlinkClr val="tx"/>
                    </a:ext>
                  </a:extLst>
                </a:hlinkClick>
              </a:rPr>
              <a:t>https://doi.org/10.33215/sjom.v4i1.534</a:t>
            </a:r>
            <a:r>
              <a:rPr lang="en-GB" sz="900">
                <a:solidFill>
                  <a:srgbClr val="3A3A3A"/>
                </a:solidFill>
              </a:rPr>
              <a:t>. </a:t>
            </a:r>
            <a:endParaRPr sz="900">
              <a:solidFill>
                <a:srgbClr val="3A3A3A"/>
              </a:solidFill>
            </a:endParaRPr>
          </a:p>
          <a:p>
            <a:pPr indent="0" lvl="0" marL="0" rtl="0" algn="l">
              <a:lnSpc>
                <a:spcPct val="115000"/>
              </a:lnSpc>
              <a:spcBef>
                <a:spcPts val="0"/>
              </a:spcBef>
              <a:spcAft>
                <a:spcPts val="0"/>
              </a:spcAft>
              <a:buNone/>
            </a:pPr>
            <a:r>
              <a:t/>
            </a:r>
            <a:endParaRPr sz="900">
              <a:solidFill>
                <a:srgbClr val="000000"/>
              </a:solidFill>
            </a:endParaRPr>
          </a:p>
          <a:p>
            <a:pPr indent="0" lvl="0" marL="0" rtl="0" algn="l">
              <a:lnSpc>
                <a:spcPct val="115000"/>
              </a:lnSpc>
              <a:spcBef>
                <a:spcPts val="0"/>
              </a:spcBef>
              <a:spcAft>
                <a:spcPts val="0"/>
              </a:spcAft>
              <a:buNone/>
            </a:pPr>
            <a:r>
              <a:rPr lang="en-GB" sz="900">
                <a:solidFill>
                  <a:srgbClr val="000000"/>
                </a:solidFill>
              </a:rPr>
              <a:t>Armstrong, M. and Brown, D. (2024) </a:t>
            </a:r>
            <a:r>
              <a:rPr i="1" lang="en-GB" sz="900">
                <a:solidFill>
                  <a:srgbClr val="000000"/>
                </a:solidFill>
              </a:rPr>
              <a:t>Armstrong’s handbook of reward management practice: improving performance through reward.</a:t>
            </a:r>
            <a:r>
              <a:rPr lang="en-GB" sz="900">
                <a:solidFill>
                  <a:srgbClr val="000000"/>
                </a:solidFill>
              </a:rPr>
              <a:t> Seventh edition. London: KoganPage.</a:t>
            </a:r>
            <a:endParaRPr sz="900">
              <a:solidFill>
                <a:srgbClr val="000000"/>
              </a:solidFill>
            </a:endParaRPr>
          </a:p>
          <a:p>
            <a:pPr indent="0" lvl="0" marL="0" rtl="0" algn="l">
              <a:lnSpc>
                <a:spcPct val="115000"/>
              </a:lnSpc>
              <a:spcBef>
                <a:spcPts val="0"/>
              </a:spcBef>
              <a:spcAft>
                <a:spcPts val="0"/>
              </a:spcAft>
              <a:buNone/>
            </a:pPr>
            <a:r>
              <a:t/>
            </a:r>
            <a:endParaRPr sz="900">
              <a:solidFill>
                <a:srgbClr val="000000"/>
              </a:solidFill>
            </a:endParaRPr>
          </a:p>
          <a:p>
            <a:pPr indent="0" lvl="0" marL="0" rtl="0" algn="l">
              <a:lnSpc>
                <a:spcPct val="115000"/>
              </a:lnSpc>
              <a:spcBef>
                <a:spcPts val="0"/>
              </a:spcBef>
              <a:spcAft>
                <a:spcPts val="0"/>
              </a:spcAft>
              <a:buNone/>
            </a:pPr>
            <a:r>
              <a:rPr lang="en-GB" sz="900">
                <a:solidFill>
                  <a:srgbClr val="000000"/>
                </a:solidFill>
              </a:rPr>
              <a:t>Arthur, L. and Bradley, S. (2023) ‘Teacher retention in challenging schools: please don’t say goodbye!’, </a:t>
            </a:r>
            <a:r>
              <a:rPr i="1" lang="en-GB" sz="900">
                <a:solidFill>
                  <a:srgbClr val="000000"/>
                </a:solidFill>
              </a:rPr>
              <a:t>Teachers and Teaching, theory and practice</a:t>
            </a:r>
            <a:r>
              <a:rPr lang="en-GB" sz="900">
                <a:solidFill>
                  <a:srgbClr val="000000"/>
                </a:solidFill>
              </a:rPr>
              <a:t>, 29(7–8), pp. 753–771. Available at:</a:t>
            </a:r>
            <a:r>
              <a:rPr lang="en-GB" sz="900">
                <a:solidFill>
                  <a:srgbClr val="3A3A3A"/>
                </a:solidFill>
              </a:rPr>
              <a:t> </a:t>
            </a:r>
            <a:r>
              <a:rPr lang="en-GB" sz="900" u="sng">
                <a:solidFill>
                  <a:srgbClr val="1155CC"/>
                </a:solidFill>
                <a:hlinkClick r:id="rId4">
                  <a:extLst>
                    <a:ext uri="{A12FA001-AC4F-418D-AE19-62706E023703}">
                      <ahyp:hlinkClr val="tx"/>
                    </a:ext>
                  </a:extLst>
                </a:hlinkClick>
              </a:rPr>
              <a:t>https://doi.org/10.1080/13540602.2023.2201423</a:t>
            </a:r>
            <a:r>
              <a:rPr lang="en-GB" sz="900">
                <a:solidFill>
                  <a:srgbClr val="3A3A3A"/>
                </a:solidFill>
              </a:rPr>
              <a:t>.</a:t>
            </a:r>
            <a:endParaRPr sz="900">
              <a:solidFill>
                <a:srgbClr val="3A3A3A"/>
              </a:solidFill>
            </a:endParaRPr>
          </a:p>
          <a:p>
            <a:pPr indent="0" lvl="0" marL="0" rtl="0" algn="l">
              <a:lnSpc>
                <a:spcPct val="115000"/>
              </a:lnSpc>
              <a:spcBef>
                <a:spcPts val="0"/>
              </a:spcBef>
              <a:spcAft>
                <a:spcPts val="0"/>
              </a:spcAft>
              <a:buNone/>
            </a:pPr>
            <a:r>
              <a:t/>
            </a:r>
            <a:endParaRPr sz="900">
              <a:solidFill>
                <a:srgbClr val="3A3A3A"/>
              </a:solidFill>
            </a:endParaRPr>
          </a:p>
          <a:p>
            <a:pPr indent="0" lvl="0" marL="0" rtl="0" algn="l">
              <a:lnSpc>
                <a:spcPct val="115000"/>
              </a:lnSpc>
              <a:spcBef>
                <a:spcPts val="0"/>
              </a:spcBef>
              <a:spcAft>
                <a:spcPts val="0"/>
              </a:spcAft>
              <a:buNone/>
            </a:pPr>
            <a:r>
              <a:rPr lang="en-GB" sz="900">
                <a:solidFill>
                  <a:srgbClr val="000000"/>
                </a:solidFill>
              </a:rPr>
              <a:t>Barends, E., Wietrak, E., Cioca, I. and Rousseau, D. (2022) </a:t>
            </a:r>
            <a:r>
              <a:rPr i="1" lang="en-GB" sz="900">
                <a:solidFill>
                  <a:srgbClr val="000000"/>
                </a:solidFill>
              </a:rPr>
              <a:t>Employee recognition and non-financial rewards: an evidence review</a:t>
            </a:r>
            <a:r>
              <a:rPr lang="en-GB" sz="900">
                <a:solidFill>
                  <a:srgbClr val="000000"/>
                </a:solidFill>
              </a:rPr>
              <a:t>. Scientific summary. London: Chartered Institute of Personnel and Development.</a:t>
            </a:r>
            <a:endParaRPr sz="900">
              <a:solidFill>
                <a:srgbClr val="000000"/>
              </a:solidFill>
            </a:endParaRPr>
          </a:p>
          <a:p>
            <a:pPr indent="0" lvl="0" marL="0" rtl="0" algn="l">
              <a:lnSpc>
                <a:spcPct val="115000"/>
              </a:lnSpc>
              <a:spcBef>
                <a:spcPts val="0"/>
              </a:spcBef>
              <a:spcAft>
                <a:spcPts val="0"/>
              </a:spcAft>
              <a:buNone/>
            </a:pPr>
            <a:r>
              <a:t/>
            </a:r>
            <a:endParaRPr sz="900">
              <a:solidFill>
                <a:srgbClr val="000000"/>
              </a:solidFill>
            </a:endParaRPr>
          </a:p>
          <a:p>
            <a:pPr indent="0" lvl="0" marL="0" rtl="0" algn="l">
              <a:lnSpc>
                <a:spcPct val="115000"/>
              </a:lnSpc>
              <a:spcBef>
                <a:spcPts val="0"/>
              </a:spcBef>
              <a:spcAft>
                <a:spcPts val="0"/>
              </a:spcAft>
              <a:buNone/>
            </a:pPr>
            <a:r>
              <a:rPr lang="en-GB" sz="900">
                <a:solidFill>
                  <a:srgbClr val="000000"/>
                </a:solidFill>
              </a:rPr>
              <a:t>Cameron, E. and Green, M. (2020) </a:t>
            </a:r>
            <a:r>
              <a:rPr i="1" lang="en-GB" sz="900">
                <a:solidFill>
                  <a:srgbClr val="000000"/>
                </a:solidFill>
              </a:rPr>
              <a:t>Making sense of change management : a complete guide to the models, tools and techniques of organizational change</a:t>
            </a:r>
            <a:r>
              <a:rPr lang="en-GB" sz="900">
                <a:solidFill>
                  <a:srgbClr val="000000"/>
                </a:solidFill>
              </a:rPr>
              <a:t>. Fifth edition. London ; Kogan Page.</a:t>
            </a:r>
            <a:endParaRPr sz="900">
              <a:solidFill>
                <a:srgbClr val="000000"/>
              </a:solidFill>
            </a:endParaRPr>
          </a:p>
          <a:p>
            <a:pPr indent="0" lvl="0" marL="0" rtl="0" algn="l">
              <a:lnSpc>
                <a:spcPct val="115000"/>
              </a:lnSpc>
              <a:spcBef>
                <a:spcPts val="0"/>
              </a:spcBef>
              <a:spcAft>
                <a:spcPts val="0"/>
              </a:spcAft>
              <a:buNone/>
            </a:pPr>
            <a:r>
              <a:t/>
            </a:r>
            <a:endParaRPr sz="900">
              <a:solidFill>
                <a:srgbClr val="000000"/>
              </a:solidFill>
            </a:endParaRPr>
          </a:p>
          <a:p>
            <a:pPr indent="0" lvl="0" marL="0" rtl="0" algn="l">
              <a:lnSpc>
                <a:spcPct val="115000"/>
              </a:lnSpc>
              <a:spcBef>
                <a:spcPts val="0"/>
              </a:spcBef>
              <a:spcAft>
                <a:spcPts val="0"/>
              </a:spcAft>
              <a:buNone/>
            </a:pPr>
            <a:r>
              <a:rPr lang="en-GB" sz="900">
                <a:solidFill>
                  <a:srgbClr val="000000"/>
                </a:solidFill>
              </a:rPr>
              <a:t>Cave, D. (2024) ‘Could HR save the planet?’, </a:t>
            </a:r>
            <a:r>
              <a:rPr i="1" lang="en-GB" sz="900">
                <a:solidFill>
                  <a:srgbClr val="000000"/>
                </a:solidFill>
              </a:rPr>
              <a:t>People Management</a:t>
            </a:r>
            <a:r>
              <a:rPr lang="en-GB" sz="900">
                <a:solidFill>
                  <a:srgbClr val="000000"/>
                </a:solidFill>
              </a:rPr>
              <a:t>, 20 August. Available at: </a:t>
            </a:r>
            <a:r>
              <a:rPr lang="en-GB" sz="900" u="sng">
                <a:solidFill>
                  <a:srgbClr val="1155CC"/>
                </a:solidFill>
                <a:hlinkClick r:id="rId5">
                  <a:extLst>
                    <a:ext uri="{A12FA001-AC4F-418D-AE19-62706E023703}">
                      <ahyp:hlinkClr val="tx"/>
                    </a:ext>
                  </a:extLst>
                </a:hlinkClick>
              </a:rPr>
              <a:t>https://www.peoplemanagement.co.uk/article/1885559/hr-save-planet</a:t>
            </a:r>
            <a:r>
              <a:rPr lang="en-GB" sz="900">
                <a:solidFill>
                  <a:srgbClr val="000000"/>
                </a:solidFill>
              </a:rPr>
              <a:t> (Accessed: 14 September 2025).</a:t>
            </a:r>
            <a:endParaRPr sz="900">
              <a:solidFill>
                <a:srgbClr val="000000"/>
              </a:solidFill>
            </a:endParaRPr>
          </a:p>
          <a:p>
            <a:pPr indent="0" lvl="0" marL="0" rtl="0" algn="l">
              <a:lnSpc>
                <a:spcPct val="115000"/>
              </a:lnSpc>
              <a:spcBef>
                <a:spcPts val="0"/>
              </a:spcBef>
              <a:spcAft>
                <a:spcPts val="0"/>
              </a:spcAft>
              <a:buNone/>
            </a:pPr>
            <a:r>
              <a:t/>
            </a:r>
            <a:endParaRPr sz="900">
              <a:solidFill>
                <a:srgbClr val="000000"/>
              </a:solidFill>
            </a:endParaRPr>
          </a:p>
          <a:p>
            <a:pPr indent="0" lvl="0" marL="0" rtl="0" algn="l">
              <a:lnSpc>
                <a:spcPct val="115000"/>
              </a:lnSpc>
              <a:spcBef>
                <a:spcPts val="0"/>
              </a:spcBef>
              <a:spcAft>
                <a:spcPts val="0"/>
              </a:spcAft>
              <a:buNone/>
            </a:pPr>
            <a:r>
              <a:rPr lang="en-GB" sz="900">
                <a:solidFill>
                  <a:srgbClr val="000000"/>
                </a:solidFill>
              </a:rPr>
              <a:t>CIPD (2023) </a:t>
            </a:r>
            <a:r>
              <a:rPr i="1" lang="en-GB" sz="900">
                <a:solidFill>
                  <a:srgbClr val="000000"/>
                </a:solidFill>
              </a:rPr>
              <a:t>The importance of people management: Analysis of its impact on employees.</a:t>
            </a:r>
            <a:r>
              <a:rPr lang="en-GB" sz="900">
                <a:solidFill>
                  <a:srgbClr val="000000"/>
                </a:solidFill>
              </a:rPr>
              <a:t> London: Chartered Institute of Personnel and Development.</a:t>
            </a:r>
            <a:endParaRPr sz="900">
              <a:solidFill>
                <a:srgbClr val="000000"/>
              </a:solidFill>
            </a:endParaRPr>
          </a:p>
          <a:p>
            <a:pPr indent="0" lvl="0" marL="0" marR="55575" rtl="0" algn="l">
              <a:lnSpc>
                <a:spcPct val="115000"/>
              </a:lnSpc>
              <a:spcBef>
                <a:spcPts val="0"/>
              </a:spcBef>
              <a:spcAft>
                <a:spcPts val="0"/>
              </a:spcAft>
              <a:buNone/>
            </a:pPr>
            <a:r>
              <a:t/>
            </a:r>
            <a:endParaRPr sz="900">
              <a:solidFill>
                <a:srgbClr val="000000"/>
              </a:solidFill>
            </a:endParaRPr>
          </a:p>
          <a:p>
            <a:pPr indent="0" lvl="0" marL="0" marR="55575" rtl="0" algn="l">
              <a:lnSpc>
                <a:spcPct val="115000"/>
              </a:lnSpc>
              <a:spcBef>
                <a:spcPts val="0"/>
              </a:spcBef>
              <a:spcAft>
                <a:spcPts val="0"/>
              </a:spcAft>
              <a:buNone/>
            </a:pPr>
            <a:r>
              <a:rPr lang="en-GB" sz="900">
                <a:solidFill>
                  <a:srgbClr val="000000"/>
                </a:solidFill>
              </a:rPr>
              <a:t>CIPD (2025a) </a:t>
            </a:r>
            <a:r>
              <a:rPr i="1" lang="en-GB" sz="900">
                <a:solidFill>
                  <a:srgbClr val="000000"/>
                </a:solidFill>
              </a:rPr>
              <a:t>Change management</a:t>
            </a:r>
            <a:r>
              <a:rPr lang="en-GB" sz="900">
                <a:solidFill>
                  <a:srgbClr val="000000"/>
                </a:solidFill>
              </a:rPr>
              <a:t>. Available at: </a:t>
            </a:r>
            <a:r>
              <a:rPr lang="en-GB" sz="900" u="sng">
                <a:solidFill>
                  <a:srgbClr val="1155CC"/>
                </a:solidFill>
                <a:hlinkClick r:id="rId6">
                  <a:extLst>
                    <a:ext uri="{A12FA001-AC4F-418D-AE19-62706E023703}">
                      <ahyp:hlinkClr val="tx"/>
                    </a:ext>
                  </a:extLst>
                </a:hlinkClick>
              </a:rPr>
              <a:t>https://www.cipd.org/uk/knowledge/factsheets/change-management-factsheet/</a:t>
            </a:r>
            <a:r>
              <a:rPr lang="en-GB" sz="900">
                <a:solidFill>
                  <a:srgbClr val="000000"/>
                </a:solidFill>
              </a:rPr>
              <a:t> (Accessed: 21 September 2025). </a:t>
            </a:r>
            <a:endParaRPr sz="900">
              <a:solidFill>
                <a:srgbClr val="000000"/>
              </a:solidFill>
            </a:endParaRPr>
          </a:p>
          <a:p>
            <a:pPr indent="0" lvl="0" marL="0" marR="55575" rtl="0" algn="l">
              <a:lnSpc>
                <a:spcPct val="115000"/>
              </a:lnSpc>
              <a:spcBef>
                <a:spcPts val="0"/>
              </a:spcBef>
              <a:spcAft>
                <a:spcPts val="0"/>
              </a:spcAft>
              <a:buNone/>
            </a:pPr>
            <a:r>
              <a:t/>
            </a:r>
            <a:endParaRPr sz="900">
              <a:solidFill>
                <a:srgbClr val="000000"/>
              </a:solidFill>
            </a:endParaRPr>
          </a:p>
          <a:p>
            <a:pPr indent="0" lvl="0" marL="0" marR="55575" rtl="0" algn="l">
              <a:lnSpc>
                <a:spcPct val="115000"/>
              </a:lnSpc>
              <a:spcBef>
                <a:spcPts val="0"/>
              </a:spcBef>
              <a:spcAft>
                <a:spcPts val="0"/>
              </a:spcAft>
              <a:buNone/>
            </a:pPr>
            <a:r>
              <a:rPr lang="en-GB" sz="900">
                <a:solidFill>
                  <a:srgbClr val="000000"/>
                </a:solidFill>
              </a:rPr>
              <a:t>CIPD (2025b) </a:t>
            </a:r>
            <a:r>
              <a:rPr i="1" lang="en-GB" sz="900">
                <a:solidFill>
                  <a:srgbClr val="000000"/>
                </a:solidFill>
              </a:rPr>
              <a:t>Employee benefits: an introduction</a:t>
            </a:r>
            <a:r>
              <a:rPr lang="en-GB" sz="900">
                <a:solidFill>
                  <a:srgbClr val="000000"/>
                </a:solidFill>
              </a:rPr>
              <a:t>. Available at: </a:t>
            </a:r>
            <a:r>
              <a:rPr lang="en-GB" sz="900" u="sng">
                <a:solidFill>
                  <a:srgbClr val="1155CC"/>
                </a:solidFill>
                <a:hlinkClick r:id="rId7">
                  <a:extLst>
                    <a:ext uri="{A12FA001-AC4F-418D-AE19-62706E023703}">
                      <ahyp:hlinkClr val="tx"/>
                    </a:ext>
                  </a:extLst>
                </a:hlinkClick>
              </a:rPr>
              <a:t>https://www.cipd.org/uk/knowledge/factsheets/benefits-factsheet/#certain</a:t>
            </a:r>
            <a:r>
              <a:rPr lang="en-GB" sz="900">
                <a:solidFill>
                  <a:srgbClr val="000000"/>
                </a:solidFill>
              </a:rPr>
              <a:t> (Accessed: 31 August 2025).</a:t>
            </a:r>
            <a:endParaRPr sz="900">
              <a:solidFill>
                <a:srgbClr val="000000"/>
              </a:solidFill>
            </a:endParaRPr>
          </a:p>
          <a:p>
            <a:pPr indent="0" lvl="0" marL="0" rtl="0" algn="l">
              <a:lnSpc>
                <a:spcPct val="115000"/>
              </a:lnSpc>
              <a:spcBef>
                <a:spcPts val="0"/>
              </a:spcBef>
              <a:spcAft>
                <a:spcPts val="0"/>
              </a:spcAft>
              <a:buNone/>
            </a:pPr>
            <a:r>
              <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8" name="Shape 258"/>
        <p:cNvGrpSpPr/>
        <p:nvPr/>
      </p:nvGrpSpPr>
      <p:grpSpPr>
        <a:xfrm>
          <a:off x="0" y="0"/>
          <a:ext cx="0" cy="0"/>
          <a:chOff x="0" y="0"/>
          <a:chExt cx="0" cy="0"/>
        </a:xfrm>
      </p:grpSpPr>
      <p:sp>
        <p:nvSpPr>
          <p:cNvPr id="259" name="Google Shape;259;p31"/>
          <p:cNvSpPr txBox="1"/>
          <p:nvPr>
            <p:ph type="title"/>
          </p:nvPr>
        </p:nvSpPr>
        <p:spPr>
          <a:xfrm>
            <a:off x="273325" y="154100"/>
            <a:ext cx="5723700" cy="3327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GB"/>
              <a:t>References</a:t>
            </a:r>
            <a:endParaRPr/>
          </a:p>
        </p:txBody>
      </p:sp>
      <p:sp>
        <p:nvSpPr>
          <p:cNvPr id="260" name="Google Shape;260;p31"/>
          <p:cNvSpPr txBox="1"/>
          <p:nvPr>
            <p:ph idx="1" type="body"/>
          </p:nvPr>
        </p:nvSpPr>
        <p:spPr>
          <a:xfrm>
            <a:off x="273325" y="536875"/>
            <a:ext cx="8386800" cy="4232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900">
                <a:solidFill>
                  <a:srgbClr val="000000"/>
                </a:solidFill>
              </a:rPr>
              <a:t>Cockett, J. (2025) </a:t>
            </a:r>
            <a:r>
              <a:rPr i="1" lang="en-GB" sz="900">
                <a:solidFill>
                  <a:srgbClr val="000000"/>
                </a:solidFill>
              </a:rPr>
              <a:t>Labour Market Outlook – Summer 2025</a:t>
            </a:r>
            <a:r>
              <a:rPr lang="en-GB" sz="900">
                <a:solidFill>
                  <a:srgbClr val="000000"/>
                </a:solidFill>
              </a:rPr>
              <a:t>. London: Chartered Institute of Personnel and Development.</a:t>
            </a:r>
            <a:endParaRPr sz="900">
              <a:solidFill>
                <a:srgbClr val="000000"/>
              </a:solidFill>
            </a:endParaRPr>
          </a:p>
          <a:p>
            <a:pPr indent="0" lvl="0" marL="0" rtl="0" algn="l">
              <a:spcBef>
                <a:spcPts val="0"/>
              </a:spcBef>
              <a:spcAft>
                <a:spcPts val="0"/>
              </a:spcAft>
              <a:buNone/>
            </a:pPr>
            <a:r>
              <a:t/>
            </a:r>
            <a:endParaRPr sz="900">
              <a:solidFill>
                <a:srgbClr val="000000"/>
              </a:solidFill>
            </a:endParaRPr>
          </a:p>
          <a:p>
            <a:pPr indent="0" lvl="0" marL="0" rtl="0" algn="l">
              <a:lnSpc>
                <a:spcPct val="115000"/>
              </a:lnSpc>
              <a:spcBef>
                <a:spcPts val="0"/>
              </a:spcBef>
              <a:spcAft>
                <a:spcPts val="0"/>
              </a:spcAft>
              <a:buNone/>
            </a:pPr>
            <a:r>
              <a:rPr lang="en-GB" sz="900">
                <a:solidFill>
                  <a:srgbClr val="000000"/>
                </a:solidFill>
              </a:rPr>
              <a:t>Coleg Sir Gar (2025) </a:t>
            </a:r>
            <a:r>
              <a:rPr i="1" lang="en-GB" sz="900">
                <a:solidFill>
                  <a:srgbClr val="000000"/>
                </a:solidFill>
              </a:rPr>
              <a:t>Staff Survey</a:t>
            </a:r>
            <a:r>
              <a:rPr lang="en-GB" sz="900">
                <a:solidFill>
                  <a:srgbClr val="000000"/>
                </a:solidFill>
              </a:rPr>
              <a:t>. Coleg Sir Gar. Unpublished. </a:t>
            </a:r>
            <a:endParaRPr sz="900">
              <a:solidFill>
                <a:srgbClr val="000000"/>
              </a:solidFill>
            </a:endParaRPr>
          </a:p>
          <a:p>
            <a:pPr indent="0" lvl="0" marL="0" rtl="0" algn="l">
              <a:lnSpc>
                <a:spcPct val="115000"/>
              </a:lnSpc>
              <a:spcBef>
                <a:spcPts val="0"/>
              </a:spcBef>
              <a:spcAft>
                <a:spcPts val="0"/>
              </a:spcAft>
              <a:buNone/>
            </a:pPr>
            <a:r>
              <a:t/>
            </a:r>
            <a:endParaRPr sz="900">
              <a:solidFill>
                <a:srgbClr val="000000"/>
              </a:solidFill>
            </a:endParaRPr>
          </a:p>
          <a:p>
            <a:pPr indent="0" lvl="0" marL="0" rtl="0" algn="l">
              <a:lnSpc>
                <a:spcPct val="115000"/>
              </a:lnSpc>
              <a:spcBef>
                <a:spcPts val="0"/>
              </a:spcBef>
              <a:spcAft>
                <a:spcPts val="0"/>
              </a:spcAft>
              <a:buNone/>
            </a:pPr>
            <a:r>
              <a:rPr lang="en-GB" sz="900">
                <a:solidFill>
                  <a:srgbClr val="000000"/>
                </a:solidFill>
              </a:rPr>
              <a:t>MHR International UK Ltd (2022) </a:t>
            </a:r>
            <a:r>
              <a:rPr i="1" lang="en-GB" sz="900">
                <a:solidFill>
                  <a:srgbClr val="000000"/>
                </a:solidFill>
              </a:rPr>
              <a:t>iTrent Total Reward Statement Configuration Guide</a:t>
            </a:r>
            <a:r>
              <a:rPr lang="en-GB" sz="900">
                <a:solidFill>
                  <a:srgbClr val="000000"/>
                </a:solidFill>
              </a:rPr>
              <a:t>. MHR International UK Ltd. Unpublished. </a:t>
            </a:r>
            <a:endParaRPr sz="900">
              <a:solidFill>
                <a:srgbClr val="000000"/>
              </a:solidFill>
            </a:endParaRPr>
          </a:p>
          <a:p>
            <a:pPr indent="0" lvl="0" marL="0" marR="55575" rtl="0" algn="l">
              <a:lnSpc>
                <a:spcPct val="115000"/>
              </a:lnSpc>
              <a:spcBef>
                <a:spcPts val="0"/>
              </a:spcBef>
              <a:spcAft>
                <a:spcPts val="0"/>
              </a:spcAft>
              <a:buNone/>
            </a:pPr>
            <a:r>
              <a:t/>
            </a:r>
            <a:endParaRPr sz="900">
              <a:solidFill>
                <a:srgbClr val="000000"/>
              </a:solidFill>
            </a:endParaRPr>
          </a:p>
          <a:p>
            <a:pPr indent="0" lvl="0" marL="0" marR="55575" rtl="0" algn="l">
              <a:lnSpc>
                <a:spcPct val="115000"/>
              </a:lnSpc>
              <a:spcBef>
                <a:spcPts val="0"/>
              </a:spcBef>
              <a:spcAft>
                <a:spcPts val="0"/>
              </a:spcAft>
              <a:buNone/>
            </a:pPr>
            <a:r>
              <a:rPr lang="en-GB" sz="900">
                <a:solidFill>
                  <a:srgbClr val="000000"/>
                </a:solidFill>
              </a:rPr>
              <a:t>Knowles Fleet (2025) </a:t>
            </a:r>
            <a:r>
              <a:rPr i="1" lang="en-GB" sz="900">
                <a:solidFill>
                  <a:srgbClr val="000000"/>
                </a:solidFill>
              </a:rPr>
              <a:t>About us</a:t>
            </a:r>
            <a:r>
              <a:rPr lang="en-GB" sz="900">
                <a:solidFill>
                  <a:srgbClr val="000000"/>
                </a:solidFill>
              </a:rPr>
              <a:t>. Available at: </a:t>
            </a:r>
            <a:r>
              <a:rPr lang="en-GB" sz="900" u="sng">
                <a:solidFill>
                  <a:srgbClr val="1155CC"/>
                </a:solidFill>
                <a:hlinkClick r:id="rId3">
                  <a:extLst>
                    <a:ext uri="{A12FA001-AC4F-418D-AE19-62706E023703}">
                      <ahyp:hlinkClr val="tx"/>
                    </a:ext>
                  </a:extLst>
                </a:hlinkClick>
              </a:rPr>
              <a:t>https://www.knowlesfleet.com/employer.html</a:t>
            </a:r>
            <a:r>
              <a:rPr lang="en-GB" sz="900">
                <a:solidFill>
                  <a:srgbClr val="000000"/>
                </a:solidFill>
              </a:rPr>
              <a:t> (Accessed: 31 August 2025). </a:t>
            </a:r>
            <a:endParaRPr sz="900">
              <a:solidFill>
                <a:srgbClr val="000000"/>
              </a:solidFill>
            </a:endParaRPr>
          </a:p>
          <a:p>
            <a:pPr indent="0" lvl="0" marL="0" marR="55575" rtl="0" algn="l">
              <a:lnSpc>
                <a:spcPct val="115000"/>
              </a:lnSpc>
              <a:spcBef>
                <a:spcPts val="0"/>
              </a:spcBef>
              <a:spcAft>
                <a:spcPts val="0"/>
              </a:spcAft>
              <a:buNone/>
            </a:pPr>
            <a:r>
              <a:t/>
            </a:r>
            <a:endParaRPr sz="900">
              <a:solidFill>
                <a:srgbClr val="000000"/>
              </a:solidFill>
            </a:endParaRPr>
          </a:p>
          <a:p>
            <a:pPr indent="0" lvl="0" marL="0" marR="55575" rtl="0" algn="l">
              <a:lnSpc>
                <a:spcPct val="115000"/>
              </a:lnSpc>
              <a:spcBef>
                <a:spcPts val="0"/>
              </a:spcBef>
              <a:spcAft>
                <a:spcPts val="0"/>
              </a:spcAft>
              <a:buNone/>
            </a:pPr>
            <a:r>
              <a:rPr lang="en-GB" sz="900">
                <a:solidFill>
                  <a:srgbClr val="000000"/>
                </a:solidFill>
              </a:rPr>
              <a:t>Kuffuor, O., Aggrawal, S., Jaiswal, A., Smith, R.J. and Morris, P.V. (2024) ‘Transformative Pathways: Implementing Intercultural Competence Development in Higher Education Using Kotter’s Change Model’, </a:t>
            </a:r>
            <a:r>
              <a:rPr i="1" lang="en-GB" sz="900">
                <a:solidFill>
                  <a:srgbClr val="000000"/>
                </a:solidFill>
              </a:rPr>
              <a:t>Education Sciences</a:t>
            </a:r>
            <a:r>
              <a:rPr lang="en-GB" sz="900">
                <a:solidFill>
                  <a:srgbClr val="000000"/>
                </a:solidFill>
              </a:rPr>
              <a:t>, 14(7), p. 686. Available at: </a:t>
            </a:r>
            <a:r>
              <a:rPr lang="en-GB" sz="900" u="sng">
                <a:solidFill>
                  <a:srgbClr val="1155CC"/>
                </a:solidFill>
                <a:hlinkClick r:id="rId4">
                  <a:extLst>
                    <a:ext uri="{A12FA001-AC4F-418D-AE19-62706E023703}">
                      <ahyp:hlinkClr val="tx"/>
                    </a:ext>
                  </a:extLst>
                </a:hlinkClick>
              </a:rPr>
              <a:t>https://doi.org/10.3390/educsci14070686</a:t>
            </a:r>
            <a:r>
              <a:rPr lang="en-GB" sz="900">
                <a:solidFill>
                  <a:srgbClr val="000000"/>
                </a:solidFill>
              </a:rPr>
              <a:t>.</a:t>
            </a:r>
            <a:endParaRPr sz="900">
              <a:solidFill>
                <a:srgbClr val="000000"/>
              </a:solidFill>
            </a:endParaRPr>
          </a:p>
          <a:p>
            <a:pPr indent="0" lvl="0" marL="0" rtl="0" algn="l">
              <a:lnSpc>
                <a:spcPct val="115000"/>
              </a:lnSpc>
              <a:spcBef>
                <a:spcPts val="1200"/>
              </a:spcBef>
              <a:spcAft>
                <a:spcPts val="0"/>
              </a:spcAft>
              <a:buNone/>
            </a:pPr>
            <a:r>
              <a:rPr lang="en-GB" sz="900">
                <a:solidFill>
                  <a:srgbClr val="000000"/>
                </a:solidFill>
              </a:rPr>
              <a:t>Kwarteng, S., Frimpong, S.O., Asare, R. and Wiredu, T.J.N. (2024) ‘Effect of employee recognition, employee engagement on their productivity: the role of transformational leadership style at Ghana Health Service’, </a:t>
            </a:r>
            <a:r>
              <a:rPr i="1" lang="en-GB" sz="900">
                <a:solidFill>
                  <a:srgbClr val="000000"/>
                </a:solidFill>
              </a:rPr>
              <a:t>Current Psychology,</a:t>
            </a:r>
            <a:r>
              <a:rPr lang="en-GB" sz="900">
                <a:solidFill>
                  <a:srgbClr val="000000"/>
                </a:solidFill>
              </a:rPr>
              <a:t> 43(6), pp. 5502–5513. Available at: </a:t>
            </a:r>
            <a:r>
              <a:rPr lang="en-GB" sz="900" u="sng">
                <a:solidFill>
                  <a:srgbClr val="1155CC"/>
                </a:solidFill>
                <a:hlinkClick r:id="rId5">
                  <a:extLst>
                    <a:ext uri="{A12FA001-AC4F-418D-AE19-62706E023703}">
                      <ahyp:hlinkClr val="tx"/>
                    </a:ext>
                  </a:extLst>
                </a:hlinkClick>
              </a:rPr>
              <a:t>https://doi.org/10.1007/s12144-023-04708-9</a:t>
            </a:r>
            <a:r>
              <a:rPr lang="en-GB" sz="900">
                <a:solidFill>
                  <a:srgbClr val="3A3A3A"/>
                </a:solidFill>
              </a:rPr>
              <a:t>.</a:t>
            </a:r>
            <a:endParaRPr sz="900">
              <a:solidFill>
                <a:srgbClr val="3A3A3A"/>
              </a:solidFill>
            </a:endParaRPr>
          </a:p>
          <a:p>
            <a:pPr indent="0" lvl="0" marL="0" rtl="0" algn="l">
              <a:lnSpc>
                <a:spcPct val="115000"/>
              </a:lnSpc>
              <a:spcBef>
                <a:spcPts val="0"/>
              </a:spcBef>
              <a:spcAft>
                <a:spcPts val="0"/>
              </a:spcAft>
              <a:buNone/>
            </a:pPr>
            <a:r>
              <a:t/>
            </a:r>
            <a:endParaRPr sz="900">
              <a:solidFill>
                <a:srgbClr val="3A3A3A"/>
              </a:solidFill>
            </a:endParaRPr>
          </a:p>
          <a:p>
            <a:pPr indent="0" lvl="0" marL="0" rtl="0" algn="l">
              <a:lnSpc>
                <a:spcPct val="115000"/>
              </a:lnSpc>
              <a:spcBef>
                <a:spcPts val="0"/>
              </a:spcBef>
              <a:spcAft>
                <a:spcPts val="0"/>
              </a:spcAft>
              <a:buNone/>
            </a:pPr>
            <a:r>
              <a:rPr lang="en-GB" sz="900">
                <a:solidFill>
                  <a:srgbClr val="000000"/>
                </a:solidFill>
              </a:rPr>
              <a:t>Luff, C., Rees, C. and Webb, L. (2024) </a:t>
            </a:r>
            <a:r>
              <a:rPr i="1" lang="en-GB" sz="900">
                <a:solidFill>
                  <a:srgbClr val="000000"/>
                </a:solidFill>
              </a:rPr>
              <a:t>Leavers Paper August 2023 - July 2024</a:t>
            </a:r>
            <a:r>
              <a:rPr lang="en-GB" sz="900">
                <a:solidFill>
                  <a:srgbClr val="000000"/>
                </a:solidFill>
              </a:rPr>
              <a:t>. Bridgend College. Unpublished. </a:t>
            </a:r>
            <a:endParaRPr sz="900">
              <a:solidFill>
                <a:srgbClr val="3A3A3A"/>
              </a:solidFill>
            </a:endParaRPr>
          </a:p>
          <a:p>
            <a:pPr indent="0" lvl="0" marL="0" rtl="0" algn="l">
              <a:lnSpc>
                <a:spcPct val="115000"/>
              </a:lnSpc>
              <a:spcBef>
                <a:spcPts val="1200"/>
              </a:spcBef>
              <a:spcAft>
                <a:spcPts val="0"/>
              </a:spcAft>
              <a:buNone/>
            </a:pPr>
            <a:r>
              <a:rPr lang="en-GB" sz="900">
                <a:solidFill>
                  <a:srgbClr val="000000"/>
                </a:solidFill>
              </a:rPr>
              <a:t>Maxwell, G. (2021) </a:t>
            </a:r>
            <a:r>
              <a:rPr i="1" lang="en-GB" sz="900">
                <a:solidFill>
                  <a:srgbClr val="000000"/>
                </a:solidFill>
              </a:rPr>
              <a:t>Bringing sustainability and people profession practices down to earth.</a:t>
            </a:r>
            <a:r>
              <a:rPr lang="en-GB" sz="900">
                <a:solidFill>
                  <a:srgbClr val="000000"/>
                </a:solidFill>
              </a:rPr>
              <a:t> Available at: </a:t>
            </a:r>
            <a:r>
              <a:rPr lang="en-GB" sz="900" u="sng">
                <a:solidFill>
                  <a:srgbClr val="1155CC"/>
                </a:solidFill>
                <a:hlinkClick r:id="rId6">
                  <a:extLst>
                    <a:ext uri="{A12FA001-AC4F-418D-AE19-62706E023703}">
                      <ahyp:hlinkClr val="tx"/>
                    </a:ext>
                  </a:extLst>
                </a:hlinkClick>
              </a:rPr>
              <a:t>https://www.cipd.org/uk/views-and-insights/thought-leadership/people-profession/sustainability-people-profession-practices/</a:t>
            </a:r>
            <a:r>
              <a:rPr lang="en-GB" sz="900">
                <a:solidFill>
                  <a:srgbClr val="000000"/>
                </a:solidFill>
              </a:rPr>
              <a:t> (Accessed: 14 September 2025). </a:t>
            </a:r>
            <a:endParaRPr sz="900">
              <a:solidFill>
                <a:srgbClr val="000000"/>
              </a:solidFill>
            </a:endParaRPr>
          </a:p>
          <a:p>
            <a:pPr indent="0" lvl="0" marL="0" rtl="0" algn="l">
              <a:lnSpc>
                <a:spcPct val="115000"/>
              </a:lnSpc>
              <a:spcBef>
                <a:spcPts val="1200"/>
              </a:spcBef>
              <a:spcAft>
                <a:spcPts val="0"/>
              </a:spcAft>
              <a:buNone/>
            </a:pPr>
            <a:r>
              <a:rPr lang="en-GB" sz="900">
                <a:solidFill>
                  <a:srgbClr val="000000"/>
                </a:solidFill>
              </a:rPr>
              <a:t>Paramaguru, T. (2024) </a:t>
            </a:r>
            <a:r>
              <a:rPr i="1" lang="en-GB" sz="900">
                <a:solidFill>
                  <a:srgbClr val="000000"/>
                </a:solidFill>
              </a:rPr>
              <a:t>Employee communication.</a:t>
            </a:r>
            <a:r>
              <a:rPr lang="en-GB" sz="900">
                <a:solidFill>
                  <a:srgbClr val="000000"/>
                </a:solidFill>
              </a:rPr>
              <a:t> Available at: </a:t>
            </a:r>
            <a:r>
              <a:rPr lang="en-GB" sz="900" u="sng">
                <a:solidFill>
                  <a:srgbClr val="1155CC"/>
                </a:solidFill>
                <a:hlinkClick r:id="rId7">
                  <a:extLst>
                    <a:ext uri="{A12FA001-AC4F-418D-AE19-62706E023703}">
                      <ahyp:hlinkClr val="tx"/>
                    </a:ext>
                  </a:extLst>
                </a:hlinkClick>
              </a:rPr>
              <a:t>https://www.cipd.org/uk/knowledge/factsheets/employee-communication/</a:t>
            </a:r>
            <a:r>
              <a:rPr lang="en-GB" sz="900">
                <a:solidFill>
                  <a:srgbClr val="000000"/>
                </a:solidFill>
              </a:rPr>
              <a:t> (Accessed: 21 September 2025). </a:t>
            </a:r>
            <a:endParaRPr sz="900">
              <a:solidFill>
                <a:srgbClr val="000000"/>
              </a:solidFill>
            </a:endParaRPr>
          </a:p>
          <a:p>
            <a:pPr indent="0" lvl="0" marL="0" rtl="0" algn="l">
              <a:lnSpc>
                <a:spcPct val="115000"/>
              </a:lnSpc>
              <a:spcBef>
                <a:spcPts val="1200"/>
              </a:spcBef>
              <a:spcAft>
                <a:spcPts val="0"/>
              </a:spcAft>
              <a:buNone/>
            </a:pPr>
            <a:r>
              <a:rPr lang="en-GB" sz="900">
                <a:solidFill>
                  <a:srgbClr val="000000"/>
                </a:solidFill>
              </a:rPr>
              <a:t>Roberts, A. and Tracey, H. (2024) </a:t>
            </a:r>
            <a:r>
              <a:rPr i="1" lang="en-GB" sz="900">
                <a:solidFill>
                  <a:srgbClr val="000000"/>
                </a:solidFill>
              </a:rPr>
              <a:t>Change management: A guide for people professionals</a:t>
            </a:r>
            <a:r>
              <a:rPr lang="en-GB" sz="900">
                <a:solidFill>
                  <a:srgbClr val="000000"/>
                </a:solidFill>
              </a:rPr>
              <a:t>. Available at: </a:t>
            </a:r>
            <a:r>
              <a:rPr lang="en-GB" sz="900" u="sng">
                <a:solidFill>
                  <a:srgbClr val="1155CC"/>
                </a:solidFill>
                <a:hlinkClick r:id="rId8">
                  <a:extLst>
                    <a:ext uri="{A12FA001-AC4F-418D-AE19-62706E023703}">
                      <ahyp:hlinkClr val="tx"/>
                    </a:ext>
                  </a:extLst>
                </a:hlinkClick>
              </a:rPr>
              <a:t>https://www.cipd.org/uk/knowledge/guides/change-management/</a:t>
            </a:r>
            <a:r>
              <a:rPr lang="en-GB" sz="900">
                <a:solidFill>
                  <a:srgbClr val="000000"/>
                </a:solidFill>
              </a:rPr>
              <a:t> (Accessed: 21 September 2025). </a:t>
            </a:r>
            <a:endParaRPr sz="900">
              <a:solidFill>
                <a:srgbClr val="000000"/>
              </a:solidFill>
            </a:endParaRPr>
          </a:p>
          <a:p>
            <a:pPr indent="0" lvl="0" marL="0" rtl="0" algn="l">
              <a:lnSpc>
                <a:spcPct val="115000"/>
              </a:lnSpc>
              <a:spcBef>
                <a:spcPts val="0"/>
              </a:spcBef>
              <a:spcAft>
                <a:spcPts val="0"/>
              </a:spcAft>
              <a:buNone/>
            </a:pPr>
            <a:r>
              <a:t/>
            </a:r>
            <a:endParaRPr>
              <a:solidFill>
                <a:schemeClr val="accent1"/>
              </a:solidFill>
            </a:endParaRPr>
          </a:p>
          <a:p>
            <a:pPr indent="0" lvl="0" marL="0" marR="55575" rtl="0" algn="l">
              <a:lnSpc>
                <a:spcPct val="115000"/>
              </a:lnSpc>
              <a:spcBef>
                <a:spcPts val="0"/>
              </a:spcBef>
              <a:spcAft>
                <a:spcPts val="0"/>
              </a:spcAft>
              <a:buNone/>
            </a:pPr>
            <a:r>
              <a:t/>
            </a:r>
            <a:endParaRPr sz="900">
              <a:solidFill>
                <a:srgbClr val="000000"/>
              </a:solidFill>
            </a:endParaRPr>
          </a:p>
          <a:p>
            <a:pPr indent="0" lvl="0" marL="0" rtl="0" algn="l">
              <a:lnSpc>
                <a:spcPct val="115000"/>
              </a:lnSpc>
              <a:spcBef>
                <a:spcPts val="0"/>
              </a:spcBef>
              <a:spcAft>
                <a:spcPts val="0"/>
              </a:spcAft>
              <a:buNone/>
            </a:pPr>
            <a:r>
              <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5" name="Shape 265"/>
        <p:cNvGrpSpPr/>
        <p:nvPr/>
      </p:nvGrpSpPr>
      <p:grpSpPr>
        <a:xfrm>
          <a:off x="0" y="0"/>
          <a:ext cx="0" cy="0"/>
          <a:chOff x="0" y="0"/>
          <a:chExt cx="0" cy="0"/>
        </a:xfrm>
      </p:grpSpPr>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Bridgend College">
  <a:themeElements>
    <a:clrScheme name="bridgend college">
      <a:dk1>
        <a:srgbClr val="FFFFFF"/>
      </a:dk1>
      <a:lt1>
        <a:srgbClr val="FFFFFF"/>
      </a:lt1>
      <a:dk2>
        <a:srgbClr val="FFFFFF"/>
      </a:dk2>
      <a:lt2>
        <a:srgbClr val="FEC35A"/>
      </a:lt2>
      <a:accent1>
        <a:srgbClr val="4D4D4F"/>
      </a:accent1>
      <a:accent2>
        <a:srgbClr val="EF4348"/>
      </a:accent2>
      <a:accent3>
        <a:srgbClr val="005D84"/>
      </a:accent3>
      <a:accent4>
        <a:srgbClr val="64B98A"/>
      </a:accent4>
      <a:accent5>
        <a:srgbClr val="FEC35A"/>
      </a:accent5>
      <a:accent6>
        <a:srgbClr val="614166"/>
      </a:accent6>
      <a:hlink>
        <a:srgbClr val="FFFFFF"/>
      </a:hlink>
      <a:folHlink>
        <a:srgbClr val="4D4D4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