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230"/>
  </p:normalViewPr>
  <p:slideViewPr>
    <p:cSldViewPr snapToGrid="0" snapToObjects="1">
      <p:cViewPr varScale="1">
        <p:scale>
          <a:sx n="97" d="100"/>
          <a:sy n="97" d="100"/>
        </p:scale>
        <p:origin x="62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4A03DB-A432-48D1-8AEE-C0CBE67A81C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D72098-FED5-4D72-9446-1DBA5629EAB9}">
      <dgm:prSet/>
      <dgm:spPr/>
      <dgm:t>
        <a:bodyPr/>
        <a:lstStyle/>
        <a:p>
          <a:r>
            <a:rPr lang="en-US" baseline="0"/>
            <a:t>Sweep floor</a:t>
          </a:r>
          <a:endParaRPr lang="en-US"/>
        </a:p>
      </dgm:t>
    </dgm:pt>
    <dgm:pt modelId="{4B67BCD4-999D-42D0-80E8-1B10E91C25B2}" type="parTrans" cxnId="{F3E1E2D8-8309-48F0-BC60-F1AC541260CE}">
      <dgm:prSet/>
      <dgm:spPr/>
      <dgm:t>
        <a:bodyPr/>
        <a:lstStyle/>
        <a:p>
          <a:endParaRPr lang="en-US"/>
        </a:p>
      </dgm:t>
    </dgm:pt>
    <dgm:pt modelId="{3904466E-3FAF-42F9-9DF2-3F3A970BCF56}" type="sibTrans" cxnId="{F3E1E2D8-8309-48F0-BC60-F1AC541260CE}">
      <dgm:prSet/>
      <dgm:spPr/>
      <dgm:t>
        <a:bodyPr/>
        <a:lstStyle/>
        <a:p>
          <a:endParaRPr lang="en-US"/>
        </a:p>
      </dgm:t>
    </dgm:pt>
    <dgm:pt modelId="{3875D910-9EC9-4F41-B2E6-88BB73616735}">
      <dgm:prSet/>
      <dgm:spPr/>
      <dgm:t>
        <a:bodyPr/>
        <a:lstStyle/>
        <a:p>
          <a:r>
            <a:rPr lang="en-US" baseline="0"/>
            <a:t>Open windows / curtains</a:t>
          </a:r>
          <a:endParaRPr lang="en-US"/>
        </a:p>
      </dgm:t>
    </dgm:pt>
    <dgm:pt modelId="{2F7FC1A3-31A1-42E1-BABC-F51C86D90723}" type="parTrans" cxnId="{22AA4D4B-7B56-4D9F-8998-FBB3EA67A590}">
      <dgm:prSet/>
      <dgm:spPr/>
      <dgm:t>
        <a:bodyPr/>
        <a:lstStyle/>
        <a:p>
          <a:endParaRPr lang="en-US"/>
        </a:p>
      </dgm:t>
    </dgm:pt>
    <dgm:pt modelId="{DE62F995-D46E-4217-97B0-E6FB65113E49}" type="sibTrans" cxnId="{22AA4D4B-7B56-4D9F-8998-FBB3EA67A590}">
      <dgm:prSet/>
      <dgm:spPr/>
      <dgm:t>
        <a:bodyPr/>
        <a:lstStyle/>
        <a:p>
          <a:endParaRPr lang="en-US"/>
        </a:p>
      </dgm:t>
    </dgm:pt>
    <dgm:pt modelId="{38234138-6366-475A-910A-E5A6D2684C82}">
      <dgm:prSet/>
      <dgm:spPr/>
      <dgm:t>
        <a:bodyPr/>
        <a:lstStyle/>
        <a:p>
          <a:r>
            <a:rPr lang="en-US" baseline="0"/>
            <a:t>Make sure bins are empty and with bin bags</a:t>
          </a:r>
          <a:endParaRPr lang="en-US"/>
        </a:p>
      </dgm:t>
    </dgm:pt>
    <dgm:pt modelId="{362F4B0E-8273-416A-819B-82B035D0C940}" type="parTrans" cxnId="{69F9FD97-A3BC-4E83-B123-72CD10F003A7}">
      <dgm:prSet/>
      <dgm:spPr/>
      <dgm:t>
        <a:bodyPr/>
        <a:lstStyle/>
        <a:p>
          <a:endParaRPr lang="en-US"/>
        </a:p>
      </dgm:t>
    </dgm:pt>
    <dgm:pt modelId="{2D4F9483-98BE-43B7-9080-FD6145485033}" type="sibTrans" cxnId="{69F9FD97-A3BC-4E83-B123-72CD10F003A7}">
      <dgm:prSet/>
      <dgm:spPr/>
      <dgm:t>
        <a:bodyPr/>
        <a:lstStyle/>
        <a:p>
          <a:endParaRPr lang="en-US"/>
        </a:p>
      </dgm:t>
    </dgm:pt>
    <dgm:pt modelId="{A33932B7-CAF9-47B2-8B57-2C2508F97AA0}">
      <dgm:prSet/>
      <dgm:spPr/>
      <dgm:t>
        <a:bodyPr/>
        <a:lstStyle/>
        <a:p>
          <a:r>
            <a:rPr lang="en-US" baseline="0"/>
            <a:t>Set up a table for you and the director</a:t>
          </a:r>
          <a:endParaRPr lang="en-US"/>
        </a:p>
      </dgm:t>
    </dgm:pt>
    <dgm:pt modelId="{BBA8E51E-7316-417D-B81B-6AFD0F59F1A7}" type="parTrans" cxnId="{77EEB6D1-4C45-424E-B2BB-F783C98BB859}">
      <dgm:prSet/>
      <dgm:spPr/>
      <dgm:t>
        <a:bodyPr/>
        <a:lstStyle/>
        <a:p>
          <a:endParaRPr lang="en-US"/>
        </a:p>
      </dgm:t>
    </dgm:pt>
    <dgm:pt modelId="{6A835C9A-1D9C-4D70-A3B4-DF5AB5CFAAEB}" type="sibTrans" cxnId="{77EEB6D1-4C45-424E-B2BB-F783C98BB859}">
      <dgm:prSet/>
      <dgm:spPr/>
      <dgm:t>
        <a:bodyPr/>
        <a:lstStyle/>
        <a:p>
          <a:endParaRPr lang="en-US"/>
        </a:p>
      </dgm:t>
    </dgm:pt>
    <dgm:pt modelId="{E8D55D73-F2EE-4E87-954F-62CFAC1C4C46}">
      <dgm:prSet/>
      <dgm:spPr/>
      <dgm:t>
        <a:bodyPr/>
        <a:lstStyle/>
        <a:p>
          <a:r>
            <a:rPr lang="en-US" baseline="0"/>
            <a:t>Make sure enough chairs for everyone, production and cast</a:t>
          </a:r>
          <a:endParaRPr lang="en-US"/>
        </a:p>
      </dgm:t>
    </dgm:pt>
    <dgm:pt modelId="{BB33FC83-93A0-4075-8053-3B5AA179B1B2}" type="parTrans" cxnId="{878FC60F-51CE-419C-9C48-AE97C7B38D13}">
      <dgm:prSet/>
      <dgm:spPr/>
      <dgm:t>
        <a:bodyPr/>
        <a:lstStyle/>
        <a:p>
          <a:endParaRPr lang="en-US"/>
        </a:p>
      </dgm:t>
    </dgm:pt>
    <dgm:pt modelId="{D6A8AEA8-04EF-47FD-B8A4-95C90E9B4649}" type="sibTrans" cxnId="{878FC60F-51CE-419C-9C48-AE97C7B38D13}">
      <dgm:prSet/>
      <dgm:spPr/>
      <dgm:t>
        <a:bodyPr/>
        <a:lstStyle/>
        <a:p>
          <a:endParaRPr lang="en-US"/>
        </a:p>
      </dgm:t>
    </dgm:pt>
    <dgm:pt modelId="{EB16842B-F87A-429E-BC1C-5887634B2C49}">
      <dgm:prSet/>
      <dgm:spPr/>
      <dgm:t>
        <a:bodyPr/>
        <a:lstStyle/>
        <a:p>
          <a:r>
            <a:rPr lang="en-US" baseline="0"/>
            <a:t>Internet connection?</a:t>
          </a:r>
          <a:endParaRPr lang="en-US"/>
        </a:p>
      </dgm:t>
    </dgm:pt>
    <dgm:pt modelId="{A6B63E3B-B9C0-43EC-B5E0-88FD242BAA0B}" type="parTrans" cxnId="{B5C767B8-9DD9-4B29-83BD-85A4F7F72A7B}">
      <dgm:prSet/>
      <dgm:spPr/>
      <dgm:t>
        <a:bodyPr/>
        <a:lstStyle/>
        <a:p>
          <a:endParaRPr lang="en-US"/>
        </a:p>
      </dgm:t>
    </dgm:pt>
    <dgm:pt modelId="{4A99EC43-2F61-4EC2-942E-01B0030F2D5B}" type="sibTrans" cxnId="{B5C767B8-9DD9-4B29-83BD-85A4F7F72A7B}">
      <dgm:prSet/>
      <dgm:spPr/>
      <dgm:t>
        <a:bodyPr/>
        <a:lstStyle/>
        <a:p>
          <a:endParaRPr lang="en-US"/>
        </a:p>
      </dgm:t>
    </dgm:pt>
    <dgm:pt modelId="{BA646384-AAB2-48CF-9807-FD886AFA3696}">
      <dgm:prSet/>
      <dgm:spPr/>
      <dgm:t>
        <a:bodyPr/>
        <a:lstStyle/>
        <a:p>
          <a:r>
            <a:rPr lang="en-US" baseline="0"/>
            <a:t>Make sure nearest facilities are usable</a:t>
          </a:r>
          <a:endParaRPr lang="en-US"/>
        </a:p>
      </dgm:t>
    </dgm:pt>
    <dgm:pt modelId="{D3CB4501-0457-4528-B16B-A54B323BF599}" type="parTrans" cxnId="{83159487-EB57-4B65-A99C-5355CDD1A225}">
      <dgm:prSet/>
      <dgm:spPr/>
      <dgm:t>
        <a:bodyPr/>
        <a:lstStyle/>
        <a:p>
          <a:endParaRPr lang="en-US"/>
        </a:p>
      </dgm:t>
    </dgm:pt>
    <dgm:pt modelId="{4CC7CB10-CAE6-4146-A6C7-F98639493FB7}" type="sibTrans" cxnId="{83159487-EB57-4B65-A99C-5355CDD1A225}">
      <dgm:prSet/>
      <dgm:spPr/>
      <dgm:t>
        <a:bodyPr/>
        <a:lstStyle/>
        <a:p>
          <a:endParaRPr lang="en-US"/>
        </a:p>
      </dgm:t>
    </dgm:pt>
    <dgm:pt modelId="{310FC2D9-F6BD-4F09-BD8B-845DB38DDA50}">
      <dgm:prSet/>
      <dgm:spPr/>
      <dgm:t>
        <a:bodyPr/>
        <a:lstStyle/>
        <a:p>
          <a:r>
            <a:rPr lang="en-US" baseline="0"/>
            <a:t>Plan for the day/ week / month up on wall?</a:t>
          </a:r>
          <a:endParaRPr lang="en-US"/>
        </a:p>
      </dgm:t>
    </dgm:pt>
    <dgm:pt modelId="{C2C9A1CF-5EAB-43CC-A917-D0280FC0BFAD}" type="parTrans" cxnId="{6CA0269F-1773-437C-94BC-9BD50C153D5F}">
      <dgm:prSet/>
      <dgm:spPr/>
      <dgm:t>
        <a:bodyPr/>
        <a:lstStyle/>
        <a:p>
          <a:endParaRPr lang="en-US"/>
        </a:p>
      </dgm:t>
    </dgm:pt>
    <dgm:pt modelId="{CD0F6176-6155-4193-B00B-CE074801CD54}" type="sibTrans" cxnId="{6CA0269F-1773-437C-94BC-9BD50C153D5F}">
      <dgm:prSet/>
      <dgm:spPr/>
      <dgm:t>
        <a:bodyPr/>
        <a:lstStyle/>
        <a:p>
          <a:endParaRPr lang="en-US"/>
        </a:p>
      </dgm:t>
    </dgm:pt>
    <dgm:pt modelId="{26FBCEFA-A20D-4C13-A97A-4C0D5E803C20}">
      <dgm:prSet/>
      <dgm:spPr/>
      <dgm:t>
        <a:bodyPr/>
        <a:lstStyle/>
        <a:p>
          <a:r>
            <a:rPr lang="en-US" baseline="0"/>
            <a:t>Rehearsal reports</a:t>
          </a:r>
          <a:endParaRPr lang="en-US"/>
        </a:p>
      </dgm:t>
    </dgm:pt>
    <dgm:pt modelId="{AF5DCE8F-47B2-4904-A416-6AA746D548C8}" type="parTrans" cxnId="{78ACC1AB-BB07-4FE1-8244-E64522AF2BFC}">
      <dgm:prSet/>
      <dgm:spPr/>
      <dgm:t>
        <a:bodyPr/>
        <a:lstStyle/>
        <a:p>
          <a:endParaRPr lang="en-US"/>
        </a:p>
      </dgm:t>
    </dgm:pt>
    <dgm:pt modelId="{5B746D2B-493F-4E5D-AB36-1F22A87B41EE}" type="sibTrans" cxnId="{78ACC1AB-BB07-4FE1-8244-E64522AF2BFC}">
      <dgm:prSet/>
      <dgm:spPr/>
      <dgm:t>
        <a:bodyPr/>
        <a:lstStyle/>
        <a:p>
          <a:endParaRPr lang="en-US"/>
        </a:p>
      </dgm:t>
    </dgm:pt>
    <dgm:pt modelId="{5785A174-D2C2-4350-9BE4-C44EB2317AD0}">
      <dgm:prSet/>
      <dgm:spPr/>
      <dgm:t>
        <a:bodyPr/>
        <a:lstStyle/>
        <a:p>
          <a:r>
            <a:rPr lang="en-US" baseline="0"/>
            <a:t>Communicate read throughs and run throughs</a:t>
          </a:r>
          <a:endParaRPr lang="en-US"/>
        </a:p>
      </dgm:t>
    </dgm:pt>
    <dgm:pt modelId="{0C26D736-B606-475A-8CB6-3B5D5CFC9A7F}" type="parTrans" cxnId="{5E33670D-4B81-4BA5-8FF2-D61E469C0782}">
      <dgm:prSet/>
      <dgm:spPr/>
      <dgm:t>
        <a:bodyPr/>
        <a:lstStyle/>
        <a:p>
          <a:endParaRPr lang="en-US"/>
        </a:p>
      </dgm:t>
    </dgm:pt>
    <dgm:pt modelId="{CD34C8BA-95A0-4806-996F-305BCBB658CF}" type="sibTrans" cxnId="{5E33670D-4B81-4BA5-8FF2-D61E469C0782}">
      <dgm:prSet/>
      <dgm:spPr/>
      <dgm:t>
        <a:bodyPr/>
        <a:lstStyle/>
        <a:p>
          <a:endParaRPr lang="en-US"/>
        </a:p>
      </dgm:t>
    </dgm:pt>
    <dgm:pt modelId="{0B68E4EA-EB4E-2C45-8924-EE38CCB6C084}" type="pres">
      <dgm:prSet presAssocID="{E34A03DB-A432-48D1-8AEE-C0CBE67A81C7}" presName="Name0" presStyleCnt="0">
        <dgm:presLayoutVars>
          <dgm:dir/>
          <dgm:resizeHandles val="exact"/>
        </dgm:presLayoutVars>
      </dgm:prSet>
      <dgm:spPr/>
    </dgm:pt>
    <dgm:pt modelId="{F8CA116D-EAB6-0C4A-B07C-621D34E4501E}" type="pres">
      <dgm:prSet presAssocID="{F5D72098-FED5-4D72-9446-1DBA5629EAB9}" presName="node" presStyleLbl="node1" presStyleIdx="0" presStyleCnt="10">
        <dgm:presLayoutVars>
          <dgm:bulletEnabled val="1"/>
        </dgm:presLayoutVars>
      </dgm:prSet>
      <dgm:spPr/>
    </dgm:pt>
    <dgm:pt modelId="{487EEC25-7096-9C4B-A638-3209C61D8746}" type="pres">
      <dgm:prSet presAssocID="{3904466E-3FAF-42F9-9DF2-3F3A970BCF56}" presName="sibTrans" presStyleLbl="sibTrans1D1" presStyleIdx="0" presStyleCnt="9"/>
      <dgm:spPr/>
    </dgm:pt>
    <dgm:pt modelId="{4B95529B-4ED0-A149-9C57-0330744D8BCD}" type="pres">
      <dgm:prSet presAssocID="{3904466E-3FAF-42F9-9DF2-3F3A970BCF56}" presName="connectorText" presStyleLbl="sibTrans1D1" presStyleIdx="0" presStyleCnt="9"/>
      <dgm:spPr/>
    </dgm:pt>
    <dgm:pt modelId="{0E91CFE2-1BB7-4140-8916-48FF12065B33}" type="pres">
      <dgm:prSet presAssocID="{3875D910-9EC9-4F41-B2E6-88BB73616735}" presName="node" presStyleLbl="node1" presStyleIdx="1" presStyleCnt="10">
        <dgm:presLayoutVars>
          <dgm:bulletEnabled val="1"/>
        </dgm:presLayoutVars>
      </dgm:prSet>
      <dgm:spPr/>
    </dgm:pt>
    <dgm:pt modelId="{EA56446C-99CD-AA4D-BB9B-56072CCFB32E}" type="pres">
      <dgm:prSet presAssocID="{DE62F995-D46E-4217-97B0-E6FB65113E49}" presName="sibTrans" presStyleLbl="sibTrans1D1" presStyleIdx="1" presStyleCnt="9"/>
      <dgm:spPr/>
    </dgm:pt>
    <dgm:pt modelId="{6DFC9B7E-4767-794A-B0BD-43D464DEC8CE}" type="pres">
      <dgm:prSet presAssocID="{DE62F995-D46E-4217-97B0-E6FB65113E49}" presName="connectorText" presStyleLbl="sibTrans1D1" presStyleIdx="1" presStyleCnt="9"/>
      <dgm:spPr/>
    </dgm:pt>
    <dgm:pt modelId="{3146217D-9105-BF4A-91BA-3873A4F42CA8}" type="pres">
      <dgm:prSet presAssocID="{38234138-6366-475A-910A-E5A6D2684C82}" presName="node" presStyleLbl="node1" presStyleIdx="2" presStyleCnt="10">
        <dgm:presLayoutVars>
          <dgm:bulletEnabled val="1"/>
        </dgm:presLayoutVars>
      </dgm:prSet>
      <dgm:spPr/>
    </dgm:pt>
    <dgm:pt modelId="{D882BA3B-272F-364E-9320-F6B97892CC78}" type="pres">
      <dgm:prSet presAssocID="{2D4F9483-98BE-43B7-9080-FD6145485033}" presName="sibTrans" presStyleLbl="sibTrans1D1" presStyleIdx="2" presStyleCnt="9"/>
      <dgm:spPr/>
    </dgm:pt>
    <dgm:pt modelId="{6A5E0E50-3B27-034D-A6AD-1F7C01C4348A}" type="pres">
      <dgm:prSet presAssocID="{2D4F9483-98BE-43B7-9080-FD6145485033}" presName="connectorText" presStyleLbl="sibTrans1D1" presStyleIdx="2" presStyleCnt="9"/>
      <dgm:spPr/>
    </dgm:pt>
    <dgm:pt modelId="{B810794C-D4D5-A540-A2A6-5FBEA4F63F53}" type="pres">
      <dgm:prSet presAssocID="{A33932B7-CAF9-47B2-8B57-2C2508F97AA0}" presName="node" presStyleLbl="node1" presStyleIdx="3" presStyleCnt="10">
        <dgm:presLayoutVars>
          <dgm:bulletEnabled val="1"/>
        </dgm:presLayoutVars>
      </dgm:prSet>
      <dgm:spPr/>
    </dgm:pt>
    <dgm:pt modelId="{65F0D169-F054-F644-A4AA-62A720AF834A}" type="pres">
      <dgm:prSet presAssocID="{6A835C9A-1D9C-4D70-A3B4-DF5AB5CFAAEB}" presName="sibTrans" presStyleLbl="sibTrans1D1" presStyleIdx="3" presStyleCnt="9"/>
      <dgm:spPr/>
    </dgm:pt>
    <dgm:pt modelId="{0E78A71F-5EA7-924B-9634-CC81A8E97AFF}" type="pres">
      <dgm:prSet presAssocID="{6A835C9A-1D9C-4D70-A3B4-DF5AB5CFAAEB}" presName="connectorText" presStyleLbl="sibTrans1D1" presStyleIdx="3" presStyleCnt="9"/>
      <dgm:spPr/>
    </dgm:pt>
    <dgm:pt modelId="{5822E4E2-AB72-D24E-AEA1-63D2CB71733E}" type="pres">
      <dgm:prSet presAssocID="{E8D55D73-F2EE-4E87-954F-62CFAC1C4C46}" presName="node" presStyleLbl="node1" presStyleIdx="4" presStyleCnt="10">
        <dgm:presLayoutVars>
          <dgm:bulletEnabled val="1"/>
        </dgm:presLayoutVars>
      </dgm:prSet>
      <dgm:spPr/>
    </dgm:pt>
    <dgm:pt modelId="{CC704DD9-28C6-6847-BD7A-DC041AB0854A}" type="pres">
      <dgm:prSet presAssocID="{D6A8AEA8-04EF-47FD-B8A4-95C90E9B4649}" presName="sibTrans" presStyleLbl="sibTrans1D1" presStyleIdx="4" presStyleCnt="9"/>
      <dgm:spPr/>
    </dgm:pt>
    <dgm:pt modelId="{B9ECCDCC-8C5C-474B-B1FD-FE39D8DFC1D3}" type="pres">
      <dgm:prSet presAssocID="{D6A8AEA8-04EF-47FD-B8A4-95C90E9B4649}" presName="connectorText" presStyleLbl="sibTrans1D1" presStyleIdx="4" presStyleCnt="9"/>
      <dgm:spPr/>
    </dgm:pt>
    <dgm:pt modelId="{991BD09F-E4BE-CD48-93E6-CF41BC54227A}" type="pres">
      <dgm:prSet presAssocID="{EB16842B-F87A-429E-BC1C-5887634B2C49}" presName="node" presStyleLbl="node1" presStyleIdx="5" presStyleCnt="10">
        <dgm:presLayoutVars>
          <dgm:bulletEnabled val="1"/>
        </dgm:presLayoutVars>
      </dgm:prSet>
      <dgm:spPr/>
    </dgm:pt>
    <dgm:pt modelId="{B40AF285-8F06-3345-BD45-8F2662572A5F}" type="pres">
      <dgm:prSet presAssocID="{4A99EC43-2F61-4EC2-942E-01B0030F2D5B}" presName="sibTrans" presStyleLbl="sibTrans1D1" presStyleIdx="5" presStyleCnt="9"/>
      <dgm:spPr/>
    </dgm:pt>
    <dgm:pt modelId="{9F66EFA4-CC22-534F-B38C-D19F17BE2FDD}" type="pres">
      <dgm:prSet presAssocID="{4A99EC43-2F61-4EC2-942E-01B0030F2D5B}" presName="connectorText" presStyleLbl="sibTrans1D1" presStyleIdx="5" presStyleCnt="9"/>
      <dgm:spPr/>
    </dgm:pt>
    <dgm:pt modelId="{41F5BF8E-1859-9E4C-A11F-BF88FA9C4660}" type="pres">
      <dgm:prSet presAssocID="{BA646384-AAB2-48CF-9807-FD886AFA3696}" presName="node" presStyleLbl="node1" presStyleIdx="6" presStyleCnt="10">
        <dgm:presLayoutVars>
          <dgm:bulletEnabled val="1"/>
        </dgm:presLayoutVars>
      </dgm:prSet>
      <dgm:spPr/>
    </dgm:pt>
    <dgm:pt modelId="{46A697D2-0000-264A-85CA-30E482AE1210}" type="pres">
      <dgm:prSet presAssocID="{4CC7CB10-CAE6-4146-A6C7-F98639493FB7}" presName="sibTrans" presStyleLbl="sibTrans1D1" presStyleIdx="6" presStyleCnt="9"/>
      <dgm:spPr/>
    </dgm:pt>
    <dgm:pt modelId="{2659A48C-A19A-1047-A59C-380957094553}" type="pres">
      <dgm:prSet presAssocID="{4CC7CB10-CAE6-4146-A6C7-F98639493FB7}" presName="connectorText" presStyleLbl="sibTrans1D1" presStyleIdx="6" presStyleCnt="9"/>
      <dgm:spPr/>
    </dgm:pt>
    <dgm:pt modelId="{22D2C731-5586-124F-8D00-967C4EC90362}" type="pres">
      <dgm:prSet presAssocID="{310FC2D9-F6BD-4F09-BD8B-845DB38DDA50}" presName="node" presStyleLbl="node1" presStyleIdx="7" presStyleCnt="10">
        <dgm:presLayoutVars>
          <dgm:bulletEnabled val="1"/>
        </dgm:presLayoutVars>
      </dgm:prSet>
      <dgm:spPr/>
    </dgm:pt>
    <dgm:pt modelId="{40FBE59C-26FD-C14B-B687-A5A32AFBD416}" type="pres">
      <dgm:prSet presAssocID="{CD0F6176-6155-4193-B00B-CE074801CD54}" presName="sibTrans" presStyleLbl="sibTrans1D1" presStyleIdx="7" presStyleCnt="9"/>
      <dgm:spPr/>
    </dgm:pt>
    <dgm:pt modelId="{46999DD2-2547-FD46-928C-2D60575331DF}" type="pres">
      <dgm:prSet presAssocID="{CD0F6176-6155-4193-B00B-CE074801CD54}" presName="connectorText" presStyleLbl="sibTrans1D1" presStyleIdx="7" presStyleCnt="9"/>
      <dgm:spPr/>
    </dgm:pt>
    <dgm:pt modelId="{6F207E68-7CD4-9E4D-8F4B-77FCA648E53F}" type="pres">
      <dgm:prSet presAssocID="{26FBCEFA-A20D-4C13-A97A-4C0D5E803C20}" presName="node" presStyleLbl="node1" presStyleIdx="8" presStyleCnt="10">
        <dgm:presLayoutVars>
          <dgm:bulletEnabled val="1"/>
        </dgm:presLayoutVars>
      </dgm:prSet>
      <dgm:spPr/>
    </dgm:pt>
    <dgm:pt modelId="{16D77E62-19AD-6645-BB54-AD0D0F804FEC}" type="pres">
      <dgm:prSet presAssocID="{5B746D2B-493F-4E5D-AB36-1F22A87B41EE}" presName="sibTrans" presStyleLbl="sibTrans1D1" presStyleIdx="8" presStyleCnt="9"/>
      <dgm:spPr/>
    </dgm:pt>
    <dgm:pt modelId="{5115E10D-04F7-AD48-8D93-1DE8A85369AB}" type="pres">
      <dgm:prSet presAssocID="{5B746D2B-493F-4E5D-AB36-1F22A87B41EE}" presName="connectorText" presStyleLbl="sibTrans1D1" presStyleIdx="8" presStyleCnt="9"/>
      <dgm:spPr/>
    </dgm:pt>
    <dgm:pt modelId="{E022D9B5-6BC7-4C44-BADB-BEC252A2D099}" type="pres">
      <dgm:prSet presAssocID="{5785A174-D2C2-4350-9BE4-C44EB2317AD0}" presName="node" presStyleLbl="node1" presStyleIdx="9" presStyleCnt="10">
        <dgm:presLayoutVars>
          <dgm:bulletEnabled val="1"/>
        </dgm:presLayoutVars>
      </dgm:prSet>
      <dgm:spPr/>
    </dgm:pt>
  </dgm:ptLst>
  <dgm:cxnLst>
    <dgm:cxn modelId="{6F1B1C04-93C1-724D-8339-0B0D34CC0169}" type="presOf" srcId="{4CC7CB10-CAE6-4146-A6C7-F98639493FB7}" destId="{2659A48C-A19A-1047-A59C-380957094553}" srcOrd="1" destOrd="0" presId="urn:microsoft.com/office/officeart/2016/7/layout/RepeatingBendingProcessNew"/>
    <dgm:cxn modelId="{55EE6704-3497-E644-812F-35669F3F57CF}" type="presOf" srcId="{3904466E-3FAF-42F9-9DF2-3F3A970BCF56}" destId="{487EEC25-7096-9C4B-A638-3209C61D8746}" srcOrd="0" destOrd="0" presId="urn:microsoft.com/office/officeart/2016/7/layout/RepeatingBendingProcessNew"/>
    <dgm:cxn modelId="{5E33670D-4B81-4BA5-8FF2-D61E469C0782}" srcId="{E34A03DB-A432-48D1-8AEE-C0CBE67A81C7}" destId="{5785A174-D2C2-4350-9BE4-C44EB2317AD0}" srcOrd="9" destOrd="0" parTransId="{0C26D736-B606-475A-8CB6-3B5D5CFC9A7F}" sibTransId="{CD34C8BA-95A0-4806-996F-305BCBB658CF}"/>
    <dgm:cxn modelId="{878FC60F-51CE-419C-9C48-AE97C7B38D13}" srcId="{E34A03DB-A432-48D1-8AEE-C0CBE67A81C7}" destId="{E8D55D73-F2EE-4E87-954F-62CFAC1C4C46}" srcOrd="4" destOrd="0" parTransId="{BB33FC83-93A0-4075-8053-3B5AA179B1B2}" sibTransId="{D6A8AEA8-04EF-47FD-B8A4-95C90E9B4649}"/>
    <dgm:cxn modelId="{42361115-C59C-E549-9648-9AA1E5C39936}" type="presOf" srcId="{CD0F6176-6155-4193-B00B-CE074801CD54}" destId="{40FBE59C-26FD-C14B-B687-A5A32AFBD416}" srcOrd="0" destOrd="0" presId="urn:microsoft.com/office/officeart/2016/7/layout/RepeatingBendingProcessNew"/>
    <dgm:cxn modelId="{BAD96625-BE9A-0044-9CFF-E68CE71FD3E3}" type="presOf" srcId="{D6A8AEA8-04EF-47FD-B8A4-95C90E9B4649}" destId="{B9ECCDCC-8C5C-474B-B1FD-FE39D8DFC1D3}" srcOrd="1" destOrd="0" presId="urn:microsoft.com/office/officeart/2016/7/layout/RepeatingBendingProcessNew"/>
    <dgm:cxn modelId="{75883E27-859E-6D49-8EC9-B6E9AB7EA038}" type="presOf" srcId="{4A99EC43-2F61-4EC2-942E-01B0030F2D5B}" destId="{B40AF285-8F06-3345-BD45-8F2662572A5F}" srcOrd="0" destOrd="0" presId="urn:microsoft.com/office/officeart/2016/7/layout/RepeatingBendingProcessNew"/>
    <dgm:cxn modelId="{9823A62A-80D3-3247-880D-207FED495613}" type="presOf" srcId="{6A835C9A-1D9C-4D70-A3B4-DF5AB5CFAAEB}" destId="{0E78A71F-5EA7-924B-9634-CC81A8E97AFF}" srcOrd="1" destOrd="0" presId="urn:microsoft.com/office/officeart/2016/7/layout/RepeatingBendingProcessNew"/>
    <dgm:cxn modelId="{4B1EF735-6B13-3543-AAEF-F4FA716467DE}" type="presOf" srcId="{4A99EC43-2F61-4EC2-942E-01B0030F2D5B}" destId="{9F66EFA4-CC22-534F-B38C-D19F17BE2FDD}" srcOrd="1" destOrd="0" presId="urn:microsoft.com/office/officeart/2016/7/layout/RepeatingBendingProcessNew"/>
    <dgm:cxn modelId="{6C25B93F-88A8-934D-AAF7-8744ED85A84A}" type="presOf" srcId="{DE62F995-D46E-4217-97B0-E6FB65113E49}" destId="{EA56446C-99CD-AA4D-BB9B-56072CCFB32E}" srcOrd="0" destOrd="0" presId="urn:microsoft.com/office/officeart/2016/7/layout/RepeatingBendingProcessNew"/>
    <dgm:cxn modelId="{93B60944-8EF0-F942-9CC8-CF24ABC7335F}" type="presOf" srcId="{26FBCEFA-A20D-4C13-A97A-4C0D5E803C20}" destId="{6F207E68-7CD4-9E4D-8F4B-77FCA648E53F}" srcOrd="0" destOrd="0" presId="urn:microsoft.com/office/officeart/2016/7/layout/RepeatingBendingProcessNew"/>
    <dgm:cxn modelId="{22AA4D4B-7B56-4D9F-8998-FBB3EA67A590}" srcId="{E34A03DB-A432-48D1-8AEE-C0CBE67A81C7}" destId="{3875D910-9EC9-4F41-B2E6-88BB73616735}" srcOrd="1" destOrd="0" parTransId="{2F7FC1A3-31A1-42E1-BABC-F51C86D90723}" sibTransId="{DE62F995-D46E-4217-97B0-E6FB65113E49}"/>
    <dgm:cxn modelId="{6357B04D-AB53-6A41-A954-F64C8EF81E56}" type="presOf" srcId="{E34A03DB-A432-48D1-8AEE-C0CBE67A81C7}" destId="{0B68E4EA-EB4E-2C45-8924-EE38CCB6C084}" srcOrd="0" destOrd="0" presId="urn:microsoft.com/office/officeart/2016/7/layout/RepeatingBendingProcessNew"/>
    <dgm:cxn modelId="{6F5ABB51-BA9A-FD4C-87CA-F4908190E667}" type="presOf" srcId="{D6A8AEA8-04EF-47FD-B8A4-95C90E9B4649}" destId="{CC704DD9-28C6-6847-BD7A-DC041AB0854A}" srcOrd="0" destOrd="0" presId="urn:microsoft.com/office/officeart/2016/7/layout/RepeatingBendingProcessNew"/>
    <dgm:cxn modelId="{BB16E968-2223-D64D-B5DC-DF1FC952BC33}" type="presOf" srcId="{E8D55D73-F2EE-4E87-954F-62CFAC1C4C46}" destId="{5822E4E2-AB72-D24E-AEA1-63D2CB71733E}" srcOrd="0" destOrd="0" presId="urn:microsoft.com/office/officeart/2016/7/layout/RepeatingBendingProcessNew"/>
    <dgm:cxn modelId="{A73F4E6C-3200-2B4B-AF43-AFABE7484909}" type="presOf" srcId="{CD0F6176-6155-4193-B00B-CE074801CD54}" destId="{46999DD2-2547-FD46-928C-2D60575331DF}" srcOrd="1" destOrd="0" presId="urn:microsoft.com/office/officeart/2016/7/layout/RepeatingBendingProcessNew"/>
    <dgm:cxn modelId="{91F35F6D-3FA9-0146-A53B-08D017C9DE93}" type="presOf" srcId="{2D4F9483-98BE-43B7-9080-FD6145485033}" destId="{D882BA3B-272F-364E-9320-F6B97892CC78}" srcOrd="0" destOrd="0" presId="urn:microsoft.com/office/officeart/2016/7/layout/RepeatingBendingProcessNew"/>
    <dgm:cxn modelId="{02F20372-6885-2940-B0E4-58C5AFB71569}" type="presOf" srcId="{5B746D2B-493F-4E5D-AB36-1F22A87B41EE}" destId="{5115E10D-04F7-AD48-8D93-1DE8A85369AB}" srcOrd="1" destOrd="0" presId="urn:microsoft.com/office/officeart/2016/7/layout/RepeatingBendingProcessNew"/>
    <dgm:cxn modelId="{E93FC27B-840C-2C4E-B0BE-7380B3565680}" type="presOf" srcId="{4CC7CB10-CAE6-4146-A6C7-F98639493FB7}" destId="{46A697D2-0000-264A-85CA-30E482AE1210}" srcOrd="0" destOrd="0" presId="urn:microsoft.com/office/officeart/2016/7/layout/RepeatingBendingProcessNew"/>
    <dgm:cxn modelId="{83159487-EB57-4B65-A99C-5355CDD1A225}" srcId="{E34A03DB-A432-48D1-8AEE-C0CBE67A81C7}" destId="{BA646384-AAB2-48CF-9807-FD886AFA3696}" srcOrd="6" destOrd="0" parTransId="{D3CB4501-0457-4528-B16B-A54B323BF599}" sibTransId="{4CC7CB10-CAE6-4146-A6C7-F98639493FB7}"/>
    <dgm:cxn modelId="{BDA91D94-E2C3-9A4F-8689-90228170555F}" type="presOf" srcId="{6A835C9A-1D9C-4D70-A3B4-DF5AB5CFAAEB}" destId="{65F0D169-F054-F644-A4AA-62A720AF834A}" srcOrd="0" destOrd="0" presId="urn:microsoft.com/office/officeart/2016/7/layout/RepeatingBendingProcessNew"/>
    <dgm:cxn modelId="{AA6B1096-39BB-A54A-90EC-80694191344C}" type="presOf" srcId="{3875D910-9EC9-4F41-B2E6-88BB73616735}" destId="{0E91CFE2-1BB7-4140-8916-48FF12065B33}" srcOrd="0" destOrd="0" presId="urn:microsoft.com/office/officeart/2016/7/layout/RepeatingBendingProcessNew"/>
    <dgm:cxn modelId="{69F9FD97-A3BC-4E83-B123-72CD10F003A7}" srcId="{E34A03DB-A432-48D1-8AEE-C0CBE67A81C7}" destId="{38234138-6366-475A-910A-E5A6D2684C82}" srcOrd="2" destOrd="0" parTransId="{362F4B0E-8273-416A-819B-82B035D0C940}" sibTransId="{2D4F9483-98BE-43B7-9080-FD6145485033}"/>
    <dgm:cxn modelId="{6CA0269F-1773-437C-94BC-9BD50C153D5F}" srcId="{E34A03DB-A432-48D1-8AEE-C0CBE67A81C7}" destId="{310FC2D9-F6BD-4F09-BD8B-845DB38DDA50}" srcOrd="7" destOrd="0" parTransId="{C2C9A1CF-5EAB-43CC-A917-D0280FC0BFAD}" sibTransId="{CD0F6176-6155-4193-B00B-CE074801CD54}"/>
    <dgm:cxn modelId="{78ACC1AB-BB07-4FE1-8244-E64522AF2BFC}" srcId="{E34A03DB-A432-48D1-8AEE-C0CBE67A81C7}" destId="{26FBCEFA-A20D-4C13-A97A-4C0D5E803C20}" srcOrd="8" destOrd="0" parTransId="{AF5DCE8F-47B2-4904-A416-6AA746D548C8}" sibTransId="{5B746D2B-493F-4E5D-AB36-1F22A87B41EE}"/>
    <dgm:cxn modelId="{AB72B2B6-0163-DB44-A224-970777A4A029}" type="presOf" srcId="{A33932B7-CAF9-47B2-8B57-2C2508F97AA0}" destId="{B810794C-D4D5-A540-A2A6-5FBEA4F63F53}" srcOrd="0" destOrd="0" presId="urn:microsoft.com/office/officeart/2016/7/layout/RepeatingBendingProcessNew"/>
    <dgm:cxn modelId="{B5C767B8-9DD9-4B29-83BD-85A4F7F72A7B}" srcId="{E34A03DB-A432-48D1-8AEE-C0CBE67A81C7}" destId="{EB16842B-F87A-429E-BC1C-5887634B2C49}" srcOrd="5" destOrd="0" parTransId="{A6B63E3B-B9C0-43EC-B5E0-88FD242BAA0B}" sibTransId="{4A99EC43-2F61-4EC2-942E-01B0030F2D5B}"/>
    <dgm:cxn modelId="{A1FB1AC0-9534-0440-841B-FD01DDEA5405}" type="presOf" srcId="{310FC2D9-F6BD-4F09-BD8B-845DB38DDA50}" destId="{22D2C731-5586-124F-8D00-967C4EC90362}" srcOrd="0" destOrd="0" presId="urn:microsoft.com/office/officeart/2016/7/layout/RepeatingBendingProcessNew"/>
    <dgm:cxn modelId="{3A919DCD-8741-C147-83B9-14F0F23BA1F4}" type="presOf" srcId="{DE62F995-D46E-4217-97B0-E6FB65113E49}" destId="{6DFC9B7E-4767-794A-B0BD-43D464DEC8CE}" srcOrd="1" destOrd="0" presId="urn:microsoft.com/office/officeart/2016/7/layout/RepeatingBendingProcessNew"/>
    <dgm:cxn modelId="{77EEB6D1-4C45-424E-B2BB-F783C98BB859}" srcId="{E34A03DB-A432-48D1-8AEE-C0CBE67A81C7}" destId="{A33932B7-CAF9-47B2-8B57-2C2508F97AA0}" srcOrd="3" destOrd="0" parTransId="{BBA8E51E-7316-417D-B81B-6AFD0F59F1A7}" sibTransId="{6A835C9A-1D9C-4D70-A3B4-DF5AB5CFAAEB}"/>
    <dgm:cxn modelId="{DB469AD3-5536-0548-B439-11F4CBBCBFD7}" type="presOf" srcId="{38234138-6366-475A-910A-E5A6D2684C82}" destId="{3146217D-9105-BF4A-91BA-3873A4F42CA8}" srcOrd="0" destOrd="0" presId="urn:microsoft.com/office/officeart/2016/7/layout/RepeatingBendingProcessNew"/>
    <dgm:cxn modelId="{571E9BD3-5727-DB4A-B0BA-30B55AE4ED43}" type="presOf" srcId="{5785A174-D2C2-4350-9BE4-C44EB2317AD0}" destId="{E022D9B5-6BC7-4C44-BADB-BEC252A2D099}" srcOrd="0" destOrd="0" presId="urn:microsoft.com/office/officeart/2016/7/layout/RepeatingBendingProcessNew"/>
    <dgm:cxn modelId="{F36CEED5-4823-064D-B97C-596083042EB3}" type="presOf" srcId="{2D4F9483-98BE-43B7-9080-FD6145485033}" destId="{6A5E0E50-3B27-034D-A6AD-1F7C01C4348A}" srcOrd="1" destOrd="0" presId="urn:microsoft.com/office/officeart/2016/7/layout/RepeatingBendingProcessNew"/>
    <dgm:cxn modelId="{F3E1E2D8-8309-48F0-BC60-F1AC541260CE}" srcId="{E34A03DB-A432-48D1-8AEE-C0CBE67A81C7}" destId="{F5D72098-FED5-4D72-9446-1DBA5629EAB9}" srcOrd="0" destOrd="0" parTransId="{4B67BCD4-999D-42D0-80E8-1B10E91C25B2}" sibTransId="{3904466E-3FAF-42F9-9DF2-3F3A970BCF56}"/>
    <dgm:cxn modelId="{796BEADA-E16E-304A-9EA7-7EDECE2B1D4C}" type="presOf" srcId="{BA646384-AAB2-48CF-9807-FD886AFA3696}" destId="{41F5BF8E-1859-9E4C-A11F-BF88FA9C4660}" srcOrd="0" destOrd="0" presId="urn:microsoft.com/office/officeart/2016/7/layout/RepeatingBendingProcessNew"/>
    <dgm:cxn modelId="{A8E701E6-94B1-8548-881F-C32D314BC693}" type="presOf" srcId="{3904466E-3FAF-42F9-9DF2-3F3A970BCF56}" destId="{4B95529B-4ED0-A149-9C57-0330744D8BCD}" srcOrd="1" destOrd="0" presId="urn:microsoft.com/office/officeart/2016/7/layout/RepeatingBendingProcessNew"/>
    <dgm:cxn modelId="{96CB02E7-DC38-EF4F-AF63-F469A0D48557}" type="presOf" srcId="{5B746D2B-493F-4E5D-AB36-1F22A87B41EE}" destId="{16D77E62-19AD-6645-BB54-AD0D0F804FEC}" srcOrd="0" destOrd="0" presId="urn:microsoft.com/office/officeart/2016/7/layout/RepeatingBendingProcessNew"/>
    <dgm:cxn modelId="{73235CE7-CB7D-C344-A35D-93CCB5CB7E33}" type="presOf" srcId="{F5D72098-FED5-4D72-9446-1DBA5629EAB9}" destId="{F8CA116D-EAB6-0C4A-B07C-621D34E4501E}" srcOrd="0" destOrd="0" presId="urn:microsoft.com/office/officeart/2016/7/layout/RepeatingBendingProcessNew"/>
    <dgm:cxn modelId="{598658F8-504D-B549-8840-93CB19856CD9}" type="presOf" srcId="{EB16842B-F87A-429E-BC1C-5887634B2C49}" destId="{991BD09F-E4BE-CD48-93E6-CF41BC54227A}" srcOrd="0" destOrd="0" presId="urn:microsoft.com/office/officeart/2016/7/layout/RepeatingBendingProcessNew"/>
    <dgm:cxn modelId="{73710AA6-37E5-6F47-9C28-95CD6C88B28D}" type="presParOf" srcId="{0B68E4EA-EB4E-2C45-8924-EE38CCB6C084}" destId="{F8CA116D-EAB6-0C4A-B07C-621D34E4501E}" srcOrd="0" destOrd="0" presId="urn:microsoft.com/office/officeart/2016/7/layout/RepeatingBendingProcessNew"/>
    <dgm:cxn modelId="{167BF98C-CD64-0445-9DEF-58F6C8035428}" type="presParOf" srcId="{0B68E4EA-EB4E-2C45-8924-EE38CCB6C084}" destId="{487EEC25-7096-9C4B-A638-3209C61D8746}" srcOrd="1" destOrd="0" presId="urn:microsoft.com/office/officeart/2016/7/layout/RepeatingBendingProcessNew"/>
    <dgm:cxn modelId="{1237C165-7664-9746-B796-BA09CDC7E4C1}" type="presParOf" srcId="{487EEC25-7096-9C4B-A638-3209C61D8746}" destId="{4B95529B-4ED0-A149-9C57-0330744D8BCD}" srcOrd="0" destOrd="0" presId="urn:microsoft.com/office/officeart/2016/7/layout/RepeatingBendingProcessNew"/>
    <dgm:cxn modelId="{F5DFFF72-9C96-3447-9DC4-7F87CC33A369}" type="presParOf" srcId="{0B68E4EA-EB4E-2C45-8924-EE38CCB6C084}" destId="{0E91CFE2-1BB7-4140-8916-48FF12065B33}" srcOrd="2" destOrd="0" presId="urn:microsoft.com/office/officeart/2016/7/layout/RepeatingBendingProcessNew"/>
    <dgm:cxn modelId="{6541ADF6-4123-0243-9320-9BA6D1616125}" type="presParOf" srcId="{0B68E4EA-EB4E-2C45-8924-EE38CCB6C084}" destId="{EA56446C-99CD-AA4D-BB9B-56072CCFB32E}" srcOrd="3" destOrd="0" presId="urn:microsoft.com/office/officeart/2016/7/layout/RepeatingBendingProcessNew"/>
    <dgm:cxn modelId="{965613D3-C59B-3B47-9BB5-6E696DEE3B44}" type="presParOf" srcId="{EA56446C-99CD-AA4D-BB9B-56072CCFB32E}" destId="{6DFC9B7E-4767-794A-B0BD-43D464DEC8CE}" srcOrd="0" destOrd="0" presId="urn:microsoft.com/office/officeart/2016/7/layout/RepeatingBendingProcessNew"/>
    <dgm:cxn modelId="{DD99C16C-CEA8-9E4F-9D32-C1788CF98F12}" type="presParOf" srcId="{0B68E4EA-EB4E-2C45-8924-EE38CCB6C084}" destId="{3146217D-9105-BF4A-91BA-3873A4F42CA8}" srcOrd="4" destOrd="0" presId="urn:microsoft.com/office/officeart/2016/7/layout/RepeatingBendingProcessNew"/>
    <dgm:cxn modelId="{D9659B54-93E3-D644-B967-90FEB405E52B}" type="presParOf" srcId="{0B68E4EA-EB4E-2C45-8924-EE38CCB6C084}" destId="{D882BA3B-272F-364E-9320-F6B97892CC78}" srcOrd="5" destOrd="0" presId="urn:microsoft.com/office/officeart/2016/7/layout/RepeatingBendingProcessNew"/>
    <dgm:cxn modelId="{DE99FFC8-BDFC-CB41-B4AA-EFBFE346B8CB}" type="presParOf" srcId="{D882BA3B-272F-364E-9320-F6B97892CC78}" destId="{6A5E0E50-3B27-034D-A6AD-1F7C01C4348A}" srcOrd="0" destOrd="0" presId="urn:microsoft.com/office/officeart/2016/7/layout/RepeatingBendingProcessNew"/>
    <dgm:cxn modelId="{42401174-D8AF-934E-83BF-9543D732F7DB}" type="presParOf" srcId="{0B68E4EA-EB4E-2C45-8924-EE38CCB6C084}" destId="{B810794C-D4D5-A540-A2A6-5FBEA4F63F53}" srcOrd="6" destOrd="0" presId="urn:microsoft.com/office/officeart/2016/7/layout/RepeatingBendingProcessNew"/>
    <dgm:cxn modelId="{6F6356CF-D4E6-3E42-A0EE-B630BBBEE335}" type="presParOf" srcId="{0B68E4EA-EB4E-2C45-8924-EE38CCB6C084}" destId="{65F0D169-F054-F644-A4AA-62A720AF834A}" srcOrd="7" destOrd="0" presId="urn:microsoft.com/office/officeart/2016/7/layout/RepeatingBendingProcessNew"/>
    <dgm:cxn modelId="{7F0A6C66-0978-394A-A98E-EDE151E3521E}" type="presParOf" srcId="{65F0D169-F054-F644-A4AA-62A720AF834A}" destId="{0E78A71F-5EA7-924B-9634-CC81A8E97AFF}" srcOrd="0" destOrd="0" presId="urn:microsoft.com/office/officeart/2016/7/layout/RepeatingBendingProcessNew"/>
    <dgm:cxn modelId="{965574FA-9579-D84D-B3BE-97C912EA8C04}" type="presParOf" srcId="{0B68E4EA-EB4E-2C45-8924-EE38CCB6C084}" destId="{5822E4E2-AB72-D24E-AEA1-63D2CB71733E}" srcOrd="8" destOrd="0" presId="urn:microsoft.com/office/officeart/2016/7/layout/RepeatingBendingProcessNew"/>
    <dgm:cxn modelId="{CB40B9EA-87A8-7642-B5D5-AB921546DD36}" type="presParOf" srcId="{0B68E4EA-EB4E-2C45-8924-EE38CCB6C084}" destId="{CC704DD9-28C6-6847-BD7A-DC041AB0854A}" srcOrd="9" destOrd="0" presId="urn:microsoft.com/office/officeart/2016/7/layout/RepeatingBendingProcessNew"/>
    <dgm:cxn modelId="{1968A485-15AB-D64A-B189-4C263811EC41}" type="presParOf" srcId="{CC704DD9-28C6-6847-BD7A-DC041AB0854A}" destId="{B9ECCDCC-8C5C-474B-B1FD-FE39D8DFC1D3}" srcOrd="0" destOrd="0" presId="urn:microsoft.com/office/officeart/2016/7/layout/RepeatingBendingProcessNew"/>
    <dgm:cxn modelId="{BAAA5C6C-E8EB-3A4D-9100-2C07E5A088BB}" type="presParOf" srcId="{0B68E4EA-EB4E-2C45-8924-EE38CCB6C084}" destId="{991BD09F-E4BE-CD48-93E6-CF41BC54227A}" srcOrd="10" destOrd="0" presId="urn:microsoft.com/office/officeart/2016/7/layout/RepeatingBendingProcessNew"/>
    <dgm:cxn modelId="{7A161ADA-D947-6540-AA4B-249295C08718}" type="presParOf" srcId="{0B68E4EA-EB4E-2C45-8924-EE38CCB6C084}" destId="{B40AF285-8F06-3345-BD45-8F2662572A5F}" srcOrd="11" destOrd="0" presId="urn:microsoft.com/office/officeart/2016/7/layout/RepeatingBendingProcessNew"/>
    <dgm:cxn modelId="{48F00D5F-2F01-3445-AA66-85C51DA5700A}" type="presParOf" srcId="{B40AF285-8F06-3345-BD45-8F2662572A5F}" destId="{9F66EFA4-CC22-534F-B38C-D19F17BE2FDD}" srcOrd="0" destOrd="0" presId="urn:microsoft.com/office/officeart/2016/7/layout/RepeatingBendingProcessNew"/>
    <dgm:cxn modelId="{D02702F2-FEA1-EA4E-A8F1-6523141B88F5}" type="presParOf" srcId="{0B68E4EA-EB4E-2C45-8924-EE38CCB6C084}" destId="{41F5BF8E-1859-9E4C-A11F-BF88FA9C4660}" srcOrd="12" destOrd="0" presId="urn:microsoft.com/office/officeart/2016/7/layout/RepeatingBendingProcessNew"/>
    <dgm:cxn modelId="{9DDDE5BD-27AC-C741-A68A-BEE7E26187B9}" type="presParOf" srcId="{0B68E4EA-EB4E-2C45-8924-EE38CCB6C084}" destId="{46A697D2-0000-264A-85CA-30E482AE1210}" srcOrd="13" destOrd="0" presId="urn:microsoft.com/office/officeart/2016/7/layout/RepeatingBendingProcessNew"/>
    <dgm:cxn modelId="{1A256C87-90C5-434F-9F99-5B1690DD38A7}" type="presParOf" srcId="{46A697D2-0000-264A-85CA-30E482AE1210}" destId="{2659A48C-A19A-1047-A59C-380957094553}" srcOrd="0" destOrd="0" presId="urn:microsoft.com/office/officeart/2016/7/layout/RepeatingBendingProcessNew"/>
    <dgm:cxn modelId="{30A95226-4744-D44B-8D7E-9E321D65AD5B}" type="presParOf" srcId="{0B68E4EA-EB4E-2C45-8924-EE38CCB6C084}" destId="{22D2C731-5586-124F-8D00-967C4EC90362}" srcOrd="14" destOrd="0" presId="urn:microsoft.com/office/officeart/2016/7/layout/RepeatingBendingProcessNew"/>
    <dgm:cxn modelId="{275727E8-EA39-5947-B3D7-6A20C230011E}" type="presParOf" srcId="{0B68E4EA-EB4E-2C45-8924-EE38CCB6C084}" destId="{40FBE59C-26FD-C14B-B687-A5A32AFBD416}" srcOrd="15" destOrd="0" presId="urn:microsoft.com/office/officeart/2016/7/layout/RepeatingBendingProcessNew"/>
    <dgm:cxn modelId="{AC6F774A-F78D-924B-BC14-F1E11F0EDAEE}" type="presParOf" srcId="{40FBE59C-26FD-C14B-B687-A5A32AFBD416}" destId="{46999DD2-2547-FD46-928C-2D60575331DF}" srcOrd="0" destOrd="0" presId="urn:microsoft.com/office/officeart/2016/7/layout/RepeatingBendingProcessNew"/>
    <dgm:cxn modelId="{95D6E183-CF52-7E45-94AB-FCAD4DF1174F}" type="presParOf" srcId="{0B68E4EA-EB4E-2C45-8924-EE38CCB6C084}" destId="{6F207E68-7CD4-9E4D-8F4B-77FCA648E53F}" srcOrd="16" destOrd="0" presId="urn:microsoft.com/office/officeart/2016/7/layout/RepeatingBendingProcessNew"/>
    <dgm:cxn modelId="{CBD60DFA-DC84-AF4D-9E0B-B06710802A55}" type="presParOf" srcId="{0B68E4EA-EB4E-2C45-8924-EE38CCB6C084}" destId="{16D77E62-19AD-6645-BB54-AD0D0F804FEC}" srcOrd="17" destOrd="0" presId="urn:microsoft.com/office/officeart/2016/7/layout/RepeatingBendingProcessNew"/>
    <dgm:cxn modelId="{14CC5E97-5EEE-7448-80EF-237D6F5BD9C1}" type="presParOf" srcId="{16D77E62-19AD-6645-BB54-AD0D0F804FEC}" destId="{5115E10D-04F7-AD48-8D93-1DE8A85369AB}" srcOrd="0" destOrd="0" presId="urn:microsoft.com/office/officeart/2016/7/layout/RepeatingBendingProcessNew"/>
    <dgm:cxn modelId="{25CCADF0-33F4-BD4B-BBAC-F5D724F25EF3}" type="presParOf" srcId="{0B68E4EA-EB4E-2C45-8924-EE38CCB6C084}" destId="{E022D9B5-6BC7-4C44-BADB-BEC252A2D099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EEC25-7096-9C4B-A638-3209C61D8746}">
      <dsp:nvSpPr>
        <dsp:cNvPr id="0" name=""/>
        <dsp:cNvSpPr/>
      </dsp:nvSpPr>
      <dsp:spPr>
        <a:xfrm>
          <a:off x="1758540" y="882281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4825" y="925985"/>
        <a:ext cx="20166" cy="4033"/>
      </dsp:txXfrm>
    </dsp:sp>
    <dsp:sp modelId="{F8CA116D-EAB6-0C4A-B07C-621D34E4501E}">
      <dsp:nvSpPr>
        <dsp:cNvPr id="0" name=""/>
        <dsp:cNvSpPr/>
      </dsp:nvSpPr>
      <dsp:spPr>
        <a:xfrm>
          <a:off x="6699" y="401909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Sweep floor</a:t>
          </a:r>
          <a:endParaRPr lang="en-US" sz="1500" kern="1200"/>
        </a:p>
      </dsp:txBody>
      <dsp:txXfrm>
        <a:off x="6699" y="401909"/>
        <a:ext cx="1753640" cy="1052184"/>
      </dsp:txXfrm>
    </dsp:sp>
    <dsp:sp modelId="{EA56446C-99CD-AA4D-BB9B-56072CCFB32E}">
      <dsp:nvSpPr>
        <dsp:cNvPr id="0" name=""/>
        <dsp:cNvSpPr/>
      </dsp:nvSpPr>
      <dsp:spPr>
        <a:xfrm>
          <a:off x="3915517" y="882281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91802" y="925985"/>
        <a:ext cx="20166" cy="4033"/>
      </dsp:txXfrm>
    </dsp:sp>
    <dsp:sp modelId="{0E91CFE2-1BB7-4140-8916-48FF12065B33}">
      <dsp:nvSpPr>
        <dsp:cNvPr id="0" name=""/>
        <dsp:cNvSpPr/>
      </dsp:nvSpPr>
      <dsp:spPr>
        <a:xfrm>
          <a:off x="2163677" y="401909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Open windows / curtains</a:t>
          </a:r>
          <a:endParaRPr lang="en-US" sz="1500" kern="1200"/>
        </a:p>
      </dsp:txBody>
      <dsp:txXfrm>
        <a:off x="2163677" y="401909"/>
        <a:ext cx="1753640" cy="1052184"/>
      </dsp:txXfrm>
    </dsp:sp>
    <dsp:sp modelId="{D882BA3B-272F-364E-9320-F6B97892CC78}">
      <dsp:nvSpPr>
        <dsp:cNvPr id="0" name=""/>
        <dsp:cNvSpPr/>
      </dsp:nvSpPr>
      <dsp:spPr>
        <a:xfrm>
          <a:off x="6072495" y="882281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48780" y="925985"/>
        <a:ext cx="20166" cy="4033"/>
      </dsp:txXfrm>
    </dsp:sp>
    <dsp:sp modelId="{3146217D-9105-BF4A-91BA-3873A4F42CA8}">
      <dsp:nvSpPr>
        <dsp:cNvPr id="0" name=""/>
        <dsp:cNvSpPr/>
      </dsp:nvSpPr>
      <dsp:spPr>
        <a:xfrm>
          <a:off x="4320654" y="401909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Make sure bins are empty and with bin bags</a:t>
          </a:r>
          <a:endParaRPr lang="en-US" sz="1500" kern="1200"/>
        </a:p>
      </dsp:txBody>
      <dsp:txXfrm>
        <a:off x="4320654" y="401909"/>
        <a:ext cx="1753640" cy="1052184"/>
      </dsp:txXfrm>
    </dsp:sp>
    <dsp:sp modelId="{65F0D169-F054-F644-A4AA-62A720AF834A}">
      <dsp:nvSpPr>
        <dsp:cNvPr id="0" name=""/>
        <dsp:cNvSpPr/>
      </dsp:nvSpPr>
      <dsp:spPr>
        <a:xfrm>
          <a:off x="8229472" y="882281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05757" y="925985"/>
        <a:ext cx="20166" cy="4033"/>
      </dsp:txXfrm>
    </dsp:sp>
    <dsp:sp modelId="{B810794C-D4D5-A540-A2A6-5FBEA4F63F53}">
      <dsp:nvSpPr>
        <dsp:cNvPr id="0" name=""/>
        <dsp:cNvSpPr/>
      </dsp:nvSpPr>
      <dsp:spPr>
        <a:xfrm>
          <a:off x="6477632" y="401909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5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Set up a table for you and the director</a:t>
          </a:r>
          <a:endParaRPr lang="en-US" sz="1500" kern="1200"/>
        </a:p>
      </dsp:txBody>
      <dsp:txXfrm>
        <a:off x="6477632" y="401909"/>
        <a:ext cx="1753640" cy="1052184"/>
      </dsp:txXfrm>
    </dsp:sp>
    <dsp:sp modelId="{CC704DD9-28C6-6847-BD7A-DC041AB0854A}">
      <dsp:nvSpPr>
        <dsp:cNvPr id="0" name=""/>
        <dsp:cNvSpPr/>
      </dsp:nvSpPr>
      <dsp:spPr>
        <a:xfrm>
          <a:off x="883519" y="1452293"/>
          <a:ext cx="8627910" cy="372737"/>
        </a:xfrm>
        <a:custGeom>
          <a:avLst/>
          <a:gdLst/>
          <a:ahLst/>
          <a:cxnLst/>
          <a:rect l="0" t="0" r="0" b="0"/>
          <a:pathLst>
            <a:path>
              <a:moveTo>
                <a:pt x="8627910" y="0"/>
              </a:moveTo>
              <a:lnTo>
                <a:pt x="8627910" y="203468"/>
              </a:lnTo>
              <a:lnTo>
                <a:pt x="0" y="203468"/>
              </a:lnTo>
              <a:lnTo>
                <a:pt x="0" y="372737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81541" y="1636645"/>
        <a:ext cx="431866" cy="4033"/>
      </dsp:txXfrm>
    </dsp:sp>
    <dsp:sp modelId="{5822E4E2-AB72-D24E-AEA1-63D2CB71733E}">
      <dsp:nvSpPr>
        <dsp:cNvPr id="0" name=""/>
        <dsp:cNvSpPr/>
      </dsp:nvSpPr>
      <dsp:spPr>
        <a:xfrm>
          <a:off x="8634609" y="401909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6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Make sure enough chairs for everyone, production and cast</a:t>
          </a:r>
          <a:endParaRPr lang="en-US" sz="1500" kern="1200"/>
        </a:p>
      </dsp:txBody>
      <dsp:txXfrm>
        <a:off x="8634609" y="401909"/>
        <a:ext cx="1753640" cy="1052184"/>
      </dsp:txXfrm>
    </dsp:sp>
    <dsp:sp modelId="{B40AF285-8F06-3345-BD45-8F2662572A5F}">
      <dsp:nvSpPr>
        <dsp:cNvPr id="0" name=""/>
        <dsp:cNvSpPr/>
      </dsp:nvSpPr>
      <dsp:spPr>
        <a:xfrm>
          <a:off x="1758540" y="2337803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34825" y="2381506"/>
        <a:ext cx="20166" cy="4033"/>
      </dsp:txXfrm>
    </dsp:sp>
    <dsp:sp modelId="{991BD09F-E4BE-CD48-93E6-CF41BC54227A}">
      <dsp:nvSpPr>
        <dsp:cNvPr id="0" name=""/>
        <dsp:cNvSpPr/>
      </dsp:nvSpPr>
      <dsp:spPr>
        <a:xfrm>
          <a:off x="6699" y="1857431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2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Internet connection?</a:t>
          </a:r>
          <a:endParaRPr lang="en-US" sz="1500" kern="1200"/>
        </a:p>
      </dsp:txBody>
      <dsp:txXfrm>
        <a:off x="6699" y="1857431"/>
        <a:ext cx="1753640" cy="1052184"/>
      </dsp:txXfrm>
    </dsp:sp>
    <dsp:sp modelId="{46A697D2-0000-264A-85CA-30E482AE1210}">
      <dsp:nvSpPr>
        <dsp:cNvPr id="0" name=""/>
        <dsp:cNvSpPr/>
      </dsp:nvSpPr>
      <dsp:spPr>
        <a:xfrm>
          <a:off x="3915517" y="2337803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91802" y="2381506"/>
        <a:ext cx="20166" cy="4033"/>
      </dsp:txXfrm>
    </dsp:sp>
    <dsp:sp modelId="{41F5BF8E-1859-9E4C-A11F-BF88FA9C4660}">
      <dsp:nvSpPr>
        <dsp:cNvPr id="0" name=""/>
        <dsp:cNvSpPr/>
      </dsp:nvSpPr>
      <dsp:spPr>
        <a:xfrm>
          <a:off x="2163677" y="1857431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3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Make sure nearest facilities are usable</a:t>
          </a:r>
          <a:endParaRPr lang="en-US" sz="1500" kern="1200"/>
        </a:p>
      </dsp:txBody>
      <dsp:txXfrm>
        <a:off x="2163677" y="1857431"/>
        <a:ext cx="1753640" cy="1052184"/>
      </dsp:txXfrm>
    </dsp:sp>
    <dsp:sp modelId="{40FBE59C-26FD-C14B-B687-A5A32AFBD416}">
      <dsp:nvSpPr>
        <dsp:cNvPr id="0" name=""/>
        <dsp:cNvSpPr/>
      </dsp:nvSpPr>
      <dsp:spPr>
        <a:xfrm>
          <a:off x="6072495" y="2337803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248780" y="2381506"/>
        <a:ext cx="20166" cy="4033"/>
      </dsp:txXfrm>
    </dsp:sp>
    <dsp:sp modelId="{22D2C731-5586-124F-8D00-967C4EC90362}">
      <dsp:nvSpPr>
        <dsp:cNvPr id="0" name=""/>
        <dsp:cNvSpPr/>
      </dsp:nvSpPr>
      <dsp:spPr>
        <a:xfrm>
          <a:off x="4320654" y="1857431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4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Plan for the day/ week / month up on wall?</a:t>
          </a:r>
          <a:endParaRPr lang="en-US" sz="1500" kern="1200"/>
        </a:p>
      </dsp:txBody>
      <dsp:txXfrm>
        <a:off x="4320654" y="1857431"/>
        <a:ext cx="1753640" cy="1052184"/>
      </dsp:txXfrm>
    </dsp:sp>
    <dsp:sp modelId="{16D77E62-19AD-6645-BB54-AD0D0F804FEC}">
      <dsp:nvSpPr>
        <dsp:cNvPr id="0" name=""/>
        <dsp:cNvSpPr/>
      </dsp:nvSpPr>
      <dsp:spPr>
        <a:xfrm>
          <a:off x="8229472" y="2337803"/>
          <a:ext cx="3727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2737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05757" y="2381506"/>
        <a:ext cx="20166" cy="4033"/>
      </dsp:txXfrm>
    </dsp:sp>
    <dsp:sp modelId="{6F207E68-7CD4-9E4D-8F4B-77FCA648E53F}">
      <dsp:nvSpPr>
        <dsp:cNvPr id="0" name=""/>
        <dsp:cNvSpPr/>
      </dsp:nvSpPr>
      <dsp:spPr>
        <a:xfrm>
          <a:off x="6477632" y="1857431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5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Rehearsal reports</a:t>
          </a:r>
          <a:endParaRPr lang="en-US" sz="1500" kern="1200"/>
        </a:p>
      </dsp:txBody>
      <dsp:txXfrm>
        <a:off x="6477632" y="1857431"/>
        <a:ext cx="1753640" cy="1052184"/>
      </dsp:txXfrm>
    </dsp:sp>
    <dsp:sp modelId="{E022D9B5-6BC7-4C44-BADB-BEC252A2D099}">
      <dsp:nvSpPr>
        <dsp:cNvPr id="0" name=""/>
        <dsp:cNvSpPr/>
      </dsp:nvSpPr>
      <dsp:spPr>
        <a:xfrm>
          <a:off x="8634609" y="1857431"/>
          <a:ext cx="1753640" cy="1052184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  <a:schemeClr val="accent6">
                <a:hueOff val="0"/>
                <a:satOff val="0"/>
                <a:lumOff val="0"/>
                <a:alphaOff val="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930" tIns="90198" rIns="85930" bIns="9019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Communicate read throughs and run throughs</a:t>
          </a:r>
          <a:endParaRPr lang="en-US" sz="1500" kern="1200"/>
        </a:p>
      </dsp:txBody>
      <dsp:txXfrm>
        <a:off x="8634609" y="1857431"/>
        <a:ext cx="1753640" cy="1052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2/25/21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33YWLjt1u4I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shop.flints.co.uk/Products/pg_toolkit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hyperlink" Target="https://stagemanagementassociation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8C654-0406-BE4E-89BF-CAC7F2C5C4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891018" y="655681"/>
            <a:ext cx="10021741" cy="2766528"/>
          </a:xfrm>
        </p:spPr>
        <p:txBody>
          <a:bodyPr/>
          <a:lstStyle/>
          <a:p>
            <a:pPr algn="l"/>
            <a:r>
              <a:rPr lang="en-US" dirty="0"/>
              <a:t>DSM – </a:t>
            </a:r>
            <a:r>
              <a:rPr lang="en-US" sz="5400" dirty="0"/>
              <a:t>Deputy Stage Manager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3F30A0-04B9-C54E-92C7-0D9552CF97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Stage Management</a:t>
            </a:r>
          </a:p>
        </p:txBody>
      </p:sp>
    </p:spTree>
    <p:extLst>
      <p:ext uri="{BB962C8B-B14F-4D97-AF65-F5344CB8AC3E}">
        <p14:creationId xmlns:p14="http://schemas.microsoft.com/office/powerpoint/2010/main" val="677298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809B23-EC40-425A-B89A-F9CE4F0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custGeom>
            <a:avLst/>
            <a:gdLst>
              <a:gd name="connsiteX0" fmla="*/ 3 w 11647715"/>
              <a:gd name="connsiteY0" fmla="*/ 0 h 2634343"/>
              <a:gd name="connsiteX1" fmla="*/ 11647715 w 11647715"/>
              <a:gd name="connsiteY1" fmla="*/ 0 h 2634343"/>
              <a:gd name="connsiteX2" fmla="*/ 11647715 w 11647715"/>
              <a:gd name="connsiteY2" fmla="*/ 2634343 h 2634343"/>
              <a:gd name="connsiteX3" fmla="*/ 3 w 11647715"/>
              <a:gd name="connsiteY3" fmla="*/ 2634343 h 2634343"/>
              <a:gd name="connsiteX4" fmla="*/ 3 w 11647715"/>
              <a:gd name="connsiteY4" fmla="*/ 1533667 h 2634343"/>
              <a:gd name="connsiteX5" fmla="*/ 0 w 11647715"/>
              <a:gd name="connsiteY5" fmla="*/ 1533667 h 2634343"/>
              <a:gd name="connsiteX6" fmla="*/ 0 w 11647715"/>
              <a:gd name="connsiteY6" fmla="*/ 980400 h 2634343"/>
              <a:gd name="connsiteX7" fmla="*/ 3 w 11647715"/>
              <a:gd name="connsiteY7" fmla="*/ 980400 h 263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47715" h="2634343">
                <a:moveTo>
                  <a:pt x="3" y="0"/>
                </a:moveTo>
                <a:lnTo>
                  <a:pt x="11647715" y="0"/>
                </a:lnTo>
                <a:lnTo>
                  <a:pt x="11647715" y="2634343"/>
                </a:lnTo>
                <a:lnTo>
                  <a:pt x="3" y="2634343"/>
                </a:lnTo>
                <a:lnTo>
                  <a:pt x="3" y="1533667"/>
                </a:lnTo>
                <a:lnTo>
                  <a:pt x="0" y="1533667"/>
                </a:lnTo>
                <a:lnTo>
                  <a:pt x="0" y="980400"/>
                </a:lnTo>
                <a:lnTo>
                  <a:pt x="3" y="98040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solidFill>
              <a:srgbClr val="7F7F7F"/>
            </a:solidFill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9337F-1791-7C4F-BAF8-3EA6C18B2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061660"/>
            <a:ext cx="9618133" cy="1043108"/>
          </a:xfrm>
        </p:spPr>
        <p:txBody>
          <a:bodyPr>
            <a:normAutofit/>
          </a:bodyPr>
          <a:lstStyle/>
          <a:p>
            <a:pPr algn="ctr"/>
            <a:r>
              <a:rPr lang="en-US" sz="4800"/>
              <a:t>DSM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8A3AE-88CC-2242-A071-0CB1A488413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6933" y="2226681"/>
            <a:ext cx="9618133" cy="3586290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Assists with auditions and prep of rehearsal room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Compiles provisional props list in conjunction with stage manager (sm) and assistant stage manager (asm)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Sets up and runs rehearsals daily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Responsible for blocking, prompting and distributing rehearsal notes and call sheets daily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Keeps a record of performers’ hours with respect to union agreement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Compiles and distributes setting plots, running plots and cue synopsis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Advises stage manager of any health and safety issues within rehearsals</a:t>
            </a:r>
          </a:p>
          <a:p>
            <a:endParaRPr lang="en-US" sz="1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056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809B23-EC40-425A-B89A-F9CE4F063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custGeom>
            <a:avLst/>
            <a:gdLst>
              <a:gd name="connsiteX0" fmla="*/ 3 w 11647715"/>
              <a:gd name="connsiteY0" fmla="*/ 0 h 2634343"/>
              <a:gd name="connsiteX1" fmla="*/ 11647715 w 11647715"/>
              <a:gd name="connsiteY1" fmla="*/ 0 h 2634343"/>
              <a:gd name="connsiteX2" fmla="*/ 11647715 w 11647715"/>
              <a:gd name="connsiteY2" fmla="*/ 2634343 h 2634343"/>
              <a:gd name="connsiteX3" fmla="*/ 3 w 11647715"/>
              <a:gd name="connsiteY3" fmla="*/ 2634343 h 2634343"/>
              <a:gd name="connsiteX4" fmla="*/ 3 w 11647715"/>
              <a:gd name="connsiteY4" fmla="*/ 1533667 h 2634343"/>
              <a:gd name="connsiteX5" fmla="*/ 0 w 11647715"/>
              <a:gd name="connsiteY5" fmla="*/ 1533667 h 2634343"/>
              <a:gd name="connsiteX6" fmla="*/ 0 w 11647715"/>
              <a:gd name="connsiteY6" fmla="*/ 980400 h 2634343"/>
              <a:gd name="connsiteX7" fmla="*/ 3 w 11647715"/>
              <a:gd name="connsiteY7" fmla="*/ 980400 h 263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647715" h="2634343">
                <a:moveTo>
                  <a:pt x="3" y="0"/>
                </a:moveTo>
                <a:lnTo>
                  <a:pt x="11647715" y="0"/>
                </a:lnTo>
                <a:lnTo>
                  <a:pt x="11647715" y="2634343"/>
                </a:lnTo>
                <a:lnTo>
                  <a:pt x="3" y="2634343"/>
                </a:lnTo>
                <a:lnTo>
                  <a:pt x="3" y="1533667"/>
                </a:lnTo>
                <a:lnTo>
                  <a:pt x="0" y="1533667"/>
                </a:lnTo>
                <a:lnTo>
                  <a:pt x="0" y="980400"/>
                </a:lnTo>
                <a:lnTo>
                  <a:pt x="3" y="98040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solidFill>
              <a:srgbClr val="7F7F7F"/>
            </a:solidFill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21257-2FC2-6440-AD01-B0FD1C917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061660"/>
            <a:ext cx="9618133" cy="1043108"/>
          </a:xfrm>
        </p:spPr>
        <p:txBody>
          <a:bodyPr>
            <a:normAutofit/>
          </a:bodyPr>
          <a:lstStyle/>
          <a:p>
            <a:pPr algn="ctr"/>
            <a:r>
              <a:rPr lang="en-US" sz="4800"/>
              <a:t>Dsm role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A8213-B8DF-1043-9E30-2455D17158F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6933" y="2226681"/>
            <a:ext cx="9618133" cy="3586290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Cues show during the technical rehearsal, dresses and the run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Writes show report after every performance to assist in maintaining discipline and quality of performance and technical standards throughout the run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Ensures all running plots are appended to the prompt copy at the end of the run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Assists with the safe return of props and furniture</a:t>
            </a:r>
          </a:p>
          <a:p>
            <a:r>
              <a:rPr lang="en-US" sz="1800">
                <a:solidFill>
                  <a:schemeClr val="tx1">
                    <a:lumMod val="85000"/>
                    <a:lumOff val="15000"/>
                  </a:schemeClr>
                </a:solidFill>
              </a:rPr>
              <a:t>May be required to deputise for the stage manager</a:t>
            </a:r>
          </a:p>
        </p:txBody>
      </p:sp>
    </p:spTree>
    <p:extLst>
      <p:ext uri="{BB962C8B-B14F-4D97-AF65-F5344CB8AC3E}">
        <p14:creationId xmlns:p14="http://schemas.microsoft.com/office/powerpoint/2010/main" val="1260654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B28D430-56EA-45B9-8632-927BEBF02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A601F395-3079-4179-84BA-6654D9F82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7"/>
            <a:ext cx="10905067" cy="5571066"/>
          </a:xfrm>
          <a:custGeom>
            <a:avLst/>
            <a:gdLst>
              <a:gd name="connsiteX0" fmla="*/ 0 w 8130198"/>
              <a:gd name="connsiteY0" fmla="*/ 0 h 6857999"/>
              <a:gd name="connsiteX1" fmla="*/ 7241014 w 8130198"/>
              <a:gd name="connsiteY1" fmla="*/ 0 h 6857999"/>
              <a:gd name="connsiteX2" fmla="*/ 8130198 w 8130198"/>
              <a:gd name="connsiteY2" fmla="*/ 0 h 6857999"/>
              <a:gd name="connsiteX3" fmla="*/ 8130198 w 8130198"/>
              <a:gd name="connsiteY3" fmla="*/ 6857999 h 6857999"/>
              <a:gd name="connsiteX4" fmla="*/ 0 w 8130198"/>
              <a:gd name="connsiteY4" fmla="*/ 6857999 h 6857999"/>
              <a:gd name="connsiteX5" fmla="*/ 0 w 8130198"/>
              <a:gd name="connsiteY5" fmla="*/ 63753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130198" h="6857999">
                <a:moveTo>
                  <a:pt x="0" y="0"/>
                </a:moveTo>
                <a:lnTo>
                  <a:pt x="7241014" y="0"/>
                </a:lnTo>
                <a:lnTo>
                  <a:pt x="8130198" y="0"/>
                </a:lnTo>
                <a:lnTo>
                  <a:pt x="8130198" y="6857999"/>
                </a:lnTo>
                <a:lnTo>
                  <a:pt x="0" y="6857999"/>
                </a:lnTo>
                <a:lnTo>
                  <a:pt x="0" y="6375361"/>
                </a:lnTo>
                <a:close/>
              </a:path>
            </a:pathLst>
          </a:custGeom>
          <a:ln w="50800" cap="sq">
            <a:noFill/>
            <a:miter lim="800000"/>
          </a:ln>
          <a:effectLst>
            <a:outerShdw blurRad="101600" dist="152400" dir="4380000" algn="t" rotWithShape="0">
              <a:prstClr val="black">
                <a:alpha val="43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C80030-5E90-5C4B-A7B7-622AD9AAC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061660"/>
            <a:ext cx="9618133" cy="1043108"/>
          </a:xfrm>
        </p:spPr>
        <p:txBody>
          <a:bodyPr>
            <a:normAutofit/>
          </a:bodyPr>
          <a:lstStyle/>
          <a:p>
            <a:pPr algn="ctr"/>
            <a:r>
              <a:rPr lang="en-US" sz="4800"/>
              <a:t>Different types of show caller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7B094-59F1-2F4F-912D-163C10236A7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86933" y="2226681"/>
            <a:ext cx="9618133" cy="3586290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Large scale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Touring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Small scale</a:t>
            </a:r>
          </a:p>
          <a:p>
            <a:r>
              <a:rPr lang="en-US" sz="1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Sm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? </a:t>
            </a:r>
            <a:r>
              <a:rPr lang="en-US" sz="1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Dsm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? </a:t>
            </a:r>
            <a:r>
              <a:rPr lang="en-US" sz="18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Asm</a:t>
            </a: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all in one role?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Cue to music – score read</a:t>
            </a:r>
          </a:p>
          <a:p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Live event more off the cuff</a:t>
            </a:r>
          </a:p>
          <a:p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163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5C0B4-2DA2-784F-BF35-463299BA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959072" y="390182"/>
            <a:ext cx="5683314" cy="32849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/>
              <a:t>Prompt copy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EEFBB-A2E9-9349-A42B-B56110B48E6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 rot="21420000">
            <a:off x="5065715" y="3674838"/>
            <a:ext cx="5681180" cy="6217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2800">
                <a:solidFill>
                  <a:schemeClr val="bg1">
                    <a:lumMod val="50000"/>
                  </a:schemeClr>
                </a:solidFill>
              </a:rPr>
              <a:t>Lets give this a go………….</a:t>
            </a:r>
          </a:p>
        </p:txBody>
      </p:sp>
      <p:pic>
        <p:nvPicPr>
          <p:cNvPr id="5" name="Picture 4" descr="Old wooden background table">
            <a:extLst>
              <a:ext uri="{FF2B5EF4-FFF2-40B4-BE49-F238E27FC236}">
                <a16:creationId xmlns:a16="http://schemas.microsoft.com/office/drawing/2014/main" id="{53E4400C-53E6-4439-B21E-3AE86D9FE4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008" r="19541" b="-2"/>
          <a:stretch/>
        </p:blipFill>
        <p:spPr>
          <a:xfrm rot="21420000">
            <a:off x="-118586" y="237518"/>
            <a:ext cx="4633277" cy="4518254"/>
          </a:xfrm>
          <a:custGeom>
            <a:avLst/>
            <a:gdLst/>
            <a:ahLst/>
            <a:cxnLst/>
            <a:rect l="l" t="t" r="r" b="b"/>
            <a:pathLst>
              <a:path w="4633277" h="4410442">
                <a:moveTo>
                  <a:pt x="4633277" y="0"/>
                </a:moveTo>
                <a:lnTo>
                  <a:pt x="4633277" y="4410442"/>
                </a:lnTo>
                <a:lnTo>
                  <a:pt x="0" y="4410442"/>
                </a:lnTo>
                <a:lnTo>
                  <a:pt x="231142" y="0"/>
                </a:lnTo>
                <a:close/>
              </a:path>
            </a:pathLst>
          </a:custGeom>
        </p:spPr>
      </p:pic>
      <p:sp>
        <p:nvSpPr>
          <p:cNvPr id="21" name="Freeform 25">
            <a:extLst>
              <a:ext uri="{FF2B5EF4-FFF2-40B4-BE49-F238E27FC236}">
                <a16:creationId xmlns:a16="http://schemas.microsoft.com/office/drawing/2014/main" id="{07280DB5-560C-4CF6-A5D0-61550AAA6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62607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C9D2FF5-C78D-4D0F-A2C2-55D9A33B0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DABCD50-2A43-4A08-8C91-7149DE05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9">
            <a:extLst>
              <a:ext uri="{FF2B5EF4-FFF2-40B4-BE49-F238E27FC236}">
                <a16:creationId xmlns:a16="http://schemas.microsoft.com/office/drawing/2014/main" id="{0B66C21B-84DF-40D9-824D-29F01DB17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397" y="0"/>
            <a:ext cx="11773291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07EC9A-1A49-428D-BC58-912B66DEC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094412" cy="6380796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47006-48C5-744C-B2B6-33164ACF1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4858965" cy="48469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makes a good 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33265-4082-134D-9DC0-DF1D8EB5AE7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27446" y="685800"/>
            <a:ext cx="4453061" cy="4846967"/>
          </a:xfrm>
        </p:spPr>
        <p:txBody>
          <a:bodyPr>
            <a:normAutofit/>
          </a:bodyPr>
          <a:lstStyle/>
          <a:p>
            <a:r>
              <a:rPr lang="en-US" dirty="0"/>
              <a:t>Communicative</a:t>
            </a:r>
          </a:p>
          <a:p>
            <a:r>
              <a:rPr lang="en-US" dirty="0" err="1"/>
              <a:t>Organised</a:t>
            </a:r>
            <a:endParaRPr lang="en-US" dirty="0"/>
          </a:p>
          <a:p>
            <a:r>
              <a:rPr lang="en-US" dirty="0"/>
              <a:t>Stationary fetish</a:t>
            </a:r>
          </a:p>
          <a:p>
            <a:r>
              <a:rPr lang="en-US" dirty="0"/>
              <a:t>personable</a:t>
            </a:r>
          </a:p>
        </p:txBody>
      </p:sp>
    </p:spTree>
    <p:extLst>
      <p:ext uri="{BB962C8B-B14F-4D97-AF65-F5344CB8AC3E}">
        <p14:creationId xmlns:p14="http://schemas.microsoft.com/office/powerpoint/2010/main" val="610464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ED74B-993E-6743-AFE7-90C8A8F53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>
            <a:normAutofit/>
          </a:bodyPr>
          <a:lstStyle/>
          <a:p>
            <a:r>
              <a:rPr lang="en-US" dirty="0"/>
              <a:t>rehearsals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6032D7-6A83-4FCB-BB7A-65509827DE6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71102604"/>
              </p:ext>
            </p:extLst>
          </p:nvPr>
        </p:nvGraphicFramePr>
        <p:xfrm>
          <a:off x="685800" y="2063750"/>
          <a:ext cx="10394950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7560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0A192-4773-6C44-8FFA-4DC314731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36" y="0"/>
            <a:ext cx="4951408" cy="1151965"/>
          </a:xfrm>
        </p:spPr>
        <p:txBody>
          <a:bodyPr>
            <a:normAutofit/>
          </a:bodyPr>
          <a:lstStyle/>
          <a:p>
            <a:r>
              <a:rPr lang="en-US" dirty="0"/>
              <a:t>Cueing - cans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70989-1F92-674E-B3CA-5F134639675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076423"/>
            <a:ext cx="4951410" cy="32887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pic>
        <p:nvPicPr>
          <p:cNvPr id="1026" name="Picture 2" descr="Tecpro SMH210 Single Muff Headset">
            <a:extLst>
              <a:ext uri="{FF2B5EF4-FFF2-40B4-BE49-F238E27FC236}">
                <a16:creationId xmlns:a16="http://schemas.microsoft.com/office/drawing/2014/main" id="{72B8B902-8DD3-CC49-971E-588ADF6A31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54" r="-1" b="-1"/>
          <a:stretch/>
        </p:blipFill>
        <p:spPr bwMode="auto">
          <a:xfrm>
            <a:off x="6094410" y="10"/>
            <a:ext cx="5310189" cy="5301586"/>
          </a:xfrm>
          <a:prstGeom prst="rect">
            <a:avLst/>
          </a:prstGeom>
          <a:noFill/>
          <a:ln w="57150" cmpd="thinThick">
            <a:solidFill>
              <a:schemeClr val="bg1">
                <a:lumMod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F89B53-0290-0144-B56E-A45376111A9F}"/>
              </a:ext>
            </a:extLst>
          </p:cNvPr>
          <p:cNvSpPr txBox="1"/>
          <p:nvPr/>
        </p:nvSpPr>
        <p:spPr>
          <a:xfrm>
            <a:off x="434209" y="958694"/>
            <a:ext cx="5431602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dirty="0"/>
              <a:t>ETIQUETTE: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Only speak when you need to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Keep clear at all times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Turn mic off when not talking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No chewing, heavy breathing, sneezing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Others might be listening in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“Dave on cans”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“Dave off cans”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“Standby LX cue 7”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“LX standing by”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“sound standing by”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“AV standing by”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”fly standing by”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“ASM / OTHER stand by”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474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18040-555E-7948-B0DB-19AFC2906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9229" y="685800"/>
            <a:ext cx="4903454" cy="1151965"/>
          </a:xfrm>
        </p:spPr>
        <p:txBody>
          <a:bodyPr>
            <a:normAutofit/>
          </a:bodyPr>
          <a:lstStyle/>
          <a:p>
            <a:r>
              <a:rPr lang="en-US"/>
              <a:t>Cue lights</a:t>
            </a:r>
            <a:endParaRPr lang="en-US" dirty="0"/>
          </a:p>
        </p:txBody>
      </p:sp>
      <p:pic>
        <p:nvPicPr>
          <p:cNvPr id="2050" name="Picture 2" descr="Stage managers' working conditions to be reviewed in effort to prevent  'serious and chronic injury'">
            <a:extLst>
              <a:ext uri="{FF2B5EF4-FFF2-40B4-BE49-F238E27FC236}">
                <a16:creationId xmlns:a16="http://schemas.microsoft.com/office/drawing/2014/main" id="{C3E1EB8A-9786-8841-BFBE-E3302FAC93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1" r="9314" b="1"/>
          <a:stretch/>
        </p:blipFill>
        <p:spPr bwMode="auto">
          <a:xfrm>
            <a:off x="404226" y="10"/>
            <a:ext cx="5312664" cy="5301586"/>
          </a:xfrm>
          <a:prstGeom prst="rect">
            <a:avLst/>
          </a:prstGeom>
          <a:noFill/>
          <a:ln w="57150" cmpd="thinThick">
            <a:solidFill>
              <a:schemeClr val="bg1">
                <a:lumMod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D68A9-6389-0747-B9CB-309AC757A65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74089" y="2142066"/>
            <a:ext cx="4908593" cy="323251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Standby and go</a:t>
            </a:r>
          </a:p>
          <a:p>
            <a:r>
              <a:rPr lang="en-US" dirty="0"/>
              <a:t>Actor / production respond</a:t>
            </a:r>
          </a:p>
          <a:p>
            <a:r>
              <a:rPr lang="en-US" dirty="0">
                <a:hlinkClick r:id="rId4"/>
              </a:rPr>
              <a:t>https://www.youtube.com/watch?v=33YWLjt1u4I</a:t>
            </a:r>
            <a:endParaRPr lang="en-US" dirty="0"/>
          </a:p>
          <a:p>
            <a:r>
              <a:rPr lang="en-US" dirty="0"/>
              <a:t>Bar bells: </a:t>
            </a:r>
          </a:p>
          <a:p>
            <a:pPr lvl="1"/>
            <a:r>
              <a:rPr lang="en-US" dirty="0"/>
              <a:t>5 @ 7 mins before</a:t>
            </a:r>
          </a:p>
          <a:p>
            <a:pPr lvl="1"/>
            <a:r>
              <a:rPr lang="en-US" dirty="0"/>
              <a:t>3 @ 5 mins before</a:t>
            </a:r>
          </a:p>
          <a:p>
            <a:pPr lvl="1"/>
            <a:r>
              <a:rPr lang="en-US" dirty="0"/>
              <a:t>1  @ 3 mins before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996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B9744-D4FA-CC4F-A809-790171BF9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DSM Toolbox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2A87A-29CA-4144-9E37-63D755A2A34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4827104" cy="331118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Scale ruler</a:t>
            </a:r>
          </a:p>
          <a:p>
            <a:r>
              <a:rPr lang="en-US" dirty="0"/>
              <a:t>Tape measure small and large, costume </a:t>
            </a:r>
          </a:p>
          <a:p>
            <a:r>
              <a:rPr lang="en-US" dirty="0"/>
              <a:t>Lx tape different colors</a:t>
            </a:r>
          </a:p>
          <a:p>
            <a:r>
              <a:rPr lang="en-US" dirty="0"/>
              <a:t>Pens, pencils, rubbers, rulers</a:t>
            </a:r>
          </a:p>
          <a:p>
            <a:r>
              <a:rPr lang="en-US" dirty="0"/>
              <a:t>Calculator</a:t>
            </a:r>
          </a:p>
          <a:p>
            <a:r>
              <a:rPr lang="en-US" dirty="0"/>
              <a:t>Watch and desk clock</a:t>
            </a:r>
          </a:p>
          <a:p>
            <a:r>
              <a:rPr lang="en-US" dirty="0">
                <a:hlinkClick r:id="rId2"/>
              </a:rPr>
              <a:t>https://shop.flints.co.uk/Products/pg_toolkits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45D0650-855E-C945-B777-97E3F95500A7}"/>
              </a:ext>
            </a:extLst>
          </p:cNvPr>
          <p:cNvSpPr txBox="1">
            <a:spLocks/>
          </p:cNvSpPr>
          <p:nvPr/>
        </p:nvSpPr>
        <p:spPr>
          <a:xfrm>
            <a:off x="7957746" y="2674247"/>
            <a:ext cx="4827104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laptop</a:t>
            </a:r>
          </a:p>
          <a:p>
            <a:r>
              <a:rPr lang="en-US" dirty="0"/>
              <a:t>Notepad and paper</a:t>
            </a:r>
          </a:p>
          <a:p>
            <a:r>
              <a:rPr lang="en-US" dirty="0"/>
              <a:t>Sewing kit</a:t>
            </a:r>
          </a:p>
          <a:p>
            <a:r>
              <a:rPr lang="en-US" dirty="0"/>
              <a:t>Basic tool kit</a:t>
            </a:r>
          </a:p>
          <a:p>
            <a:r>
              <a:rPr lang="en-US" dirty="0"/>
              <a:t>Selection of sanitary goods</a:t>
            </a:r>
          </a:p>
          <a:p>
            <a:r>
              <a:rPr lang="en-US" dirty="0"/>
              <a:t>Basic first aid – cool packs</a:t>
            </a:r>
          </a:p>
          <a:p>
            <a:r>
              <a:rPr lang="en-US" dirty="0"/>
              <a:t>Chalk line</a:t>
            </a:r>
          </a:p>
          <a:p>
            <a:r>
              <a:rPr lang="en-US" dirty="0"/>
              <a:t>knife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783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DA35B-F20A-8049-80A9-497E745FB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F438E-200C-C945-9801-7CB1DF132BB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4219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BCF03-AC4F-E447-883E-EA02EE907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paperwork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1B5E6-8CA7-1341-BEB0-7C64D8565F6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146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70">
            <a:extLst>
              <a:ext uri="{FF2B5EF4-FFF2-40B4-BE49-F238E27FC236}">
                <a16:creationId xmlns:a16="http://schemas.microsoft.com/office/drawing/2014/main" id="{576E8DBD-6DBD-4FCB-8FE8-8F0425C0B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077" name="Freeform 11">
            <a:extLst>
              <a:ext uri="{FF2B5EF4-FFF2-40B4-BE49-F238E27FC236}">
                <a16:creationId xmlns:a16="http://schemas.microsoft.com/office/drawing/2014/main" id="{70BE0118-665B-49AC-8ED9-B29C009CE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78" name="Freeform 13">
            <a:extLst>
              <a:ext uri="{FF2B5EF4-FFF2-40B4-BE49-F238E27FC236}">
                <a16:creationId xmlns:a16="http://schemas.microsoft.com/office/drawing/2014/main" id="{DB8E4593-3024-4A7B-92FB-8114D72E5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79" name="Freeform 25">
            <a:extLst>
              <a:ext uri="{FF2B5EF4-FFF2-40B4-BE49-F238E27FC236}">
                <a16:creationId xmlns:a16="http://schemas.microsoft.com/office/drawing/2014/main" id="{F72029E6-113E-4A42-8D29-4B796B39B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80" name="Freeform 14">
            <a:extLst>
              <a:ext uri="{FF2B5EF4-FFF2-40B4-BE49-F238E27FC236}">
                <a16:creationId xmlns:a16="http://schemas.microsoft.com/office/drawing/2014/main" id="{FBAE6AE5-2B20-46E6-B338-A385BFF0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3081" name="5-Point Star 24">
            <a:extLst>
              <a:ext uri="{FF2B5EF4-FFF2-40B4-BE49-F238E27FC236}">
                <a16:creationId xmlns:a16="http://schemas.microsoft.com/office/drawing/2014/main" id="{4555B12C-E2CF-448D-918F-96D0958DC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A5901-D9B0-394D-89F4-5C46A4D8C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562263" y="655592"/>
            <a:ext cx="5428489" cy="32786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/>
              <a:t>sma</a:t>
            </a:r>
          </a:p>
        </p:txBody>
      </p:sp>
      <p:pic>
        <p:nvPicPr>
          <p:cNvPr id="3074" name="Picture 2" descr="Stage Management Association">
            <a:hlinkClick r:id="rId4"/>
            <a:extLst>
              <a:ext uri="{FF2B5EF4-FFF2-40B4-BE49-F238E27FC236}">
                <a16:creationId xmlns:a16="http://schemas.microsoft.com/office/drawing/2014/main" id="{7E12017C-C6E4-EF4B-9AB0-4058BDFB9776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1420000">
            <a:off x="6635077" y="373505"/>
            <a:ext cx="3813745" cy="381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0438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256</TotalTime>
  <Words>458</Words>
  <Application>Microsoft Macintosh PowerPoint</Application>
  <PresentationFormat>Widescreen</PresentationFormat>
  <Paragraphs>84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Impact</vt:lpstr>
      <vt:lpstr>Main Event</vt:lpstr>
      <vt:lpstr>DSM – Deputy Stage Manager</vt:lpstr>
      <vt:lpstr>DSM Role</vt:lpstr>
      <vt:lpstr>Dsm role continued</vt:lpstr>
      <vt:lpstr>Different types of show caller</vt:lpstr>
      <vt:lpstr>Prompt copy</vt:lpstr>
      <vt:lpstr>What makes a good sm?</vt:lpstr>
      <vt:lpstr>rehearsals</vt:lpstr>
      <vt:lpstr>Cueing - cans</vt:lpstr>
      <vt:lpstr>Cue lights</vt:lpstr>
      <vt:lpstr>DSM Toolbox contents</vt:lpstr>
      <vt:lpstr>blocking</vt:lpstr>
      <vt:lpstr>paperwork</vt:lpstr>
      <vt:lpstr>sma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DSM – Deputy Stage Manager</dc:title>
  <dc:creator>David Atkinson</dc:creator>
  <cp:lastModifiedBy>David Atkinson</cp:lastModifiedBy>
  <cp:revision>6</cp:revision>
  <dcterms:created xsi:type="dcterms:W3CDTF">2021-02-25T09:57:39Z</dcterms:created>
  <dcterms:modified xsi:type="dcterms:W3CDTF">2021-02-25T14:14:22Z</dcterms:modified>
</cp:coreProperties>
</file>