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45" r:id="rId3"/>
    <p:sldId id="381" r:id="rId4"/>
    <p:sldId id="382" r:id="rId5"/>
    <p:sldId id="383" r:id="rId6"/>
    <p:sldId id="336" r:id="rId7"/>
    <p:sldId id="339" r:id="rId8"/>
    <p:sldId id="257" r:id="rId9"/>
    <p:sldId id="292" r:id="rId10"/>
    <p:sldId id="293" r:id="rId11"/>
    <p:sldId id="294" r:id="rId12"/>
    <p:sldId id="295" r:id="rId13"/>
    <p:sldId id="296" r:id="rId14"/>
    <p:sldId id="297" r:id="rId15"/>
    <p:sldId id="298" r:id="rId16"/>
    <p:sldId id="258" r:id="rId17"/>
    <p:sldId id="385" r:id="rId18"/>
    <p:sldId id="259" r:id="rId19"/>
    <p:sldId id="260" r:id="rId20"/>
    <p:sldId id="261" r:id="rId21"/>
    <p:sldId id="262" r:id="rId22"/>
    <p:sldId id="263" r:id="rId23"/>
    <p:sldId id="264" r:id="rId24"/>
    <p:sldId id="393" r:id="rId25"/>
    <p:sldId id="394" r:id="rId26"/>
    <p:sldId id="395" r:id="rId27"/>
    <p:sldId id="265" r:id="rId28"/>
    <p:sldId id="266" r:id="rId29"/>
    <p:sldId id="267" r:id="rId30"/>
    <p:sldId id="268" r:id="rId31"/>
    <p:sldId id="269" r:id="rId32"/>
    <p:sldId id="270" r:id="rId33"/>
    <p:sldId id="271" r:id="rId34"/>
    <p:sldId id="272" r:id="rId35"/>
    <p:sldId id="273" r:id="rId36"/>
    <p:sldId id="274" r:id="rId37"/>
    <p:sldId id="387" r:id="rId38"/>
    <p:sldId id="275" r:id="rId39"/>
    <p:sldId id="276" r:id="rId40"/>
    <p:sldId id="277" r:id="rId41"/>
    <p:sldId id="389" r:id="rId42"/>
    <p:sldId id="278" r:id="rId43"/>
    <p:sldId id="300" r:id="rId44"/>
    <p:sldId id="301" r:id="rId45"/>
    <p:sldId id="302" r:id="rId46"/>
    <p:sldId id="303" r:id="rId47"/>
    <p:sldId id="304" r:id="rId48"/>
    <p:sldId id="279" r:id="rId49"/>
    <p:sldId id="392" r:id="rId50"/>
    <p:sldId id="280" r:id="rId51"/>
    <p:sldId id="281" r:id="rId52"/>
    <p:sldId id="330" r:id="rId53"/>
    <p:sldId id="335" r:id="rId54"/>
    <p:sldId id="333" r:id="rId55"/>
    <p:sldId id="334" r:id="rId56"/>
    <p:sldId id="337" r:id="rId57"/>
    <p:sldId id="329" r:id="rId58"/>
    <p:sldId id="283" r:id="rId59"/>
    <p:sldId id="305" r:id="rId60"/>
    <p:sldId id="306" r:id="rId61"/>
    <p:sldId id="307" r:id="rId62"/>
    <p:sldId id="284" r:id="rId63"/>
    <p:sldId id="285" r:id="rId64"/>
    <p:sldId id="286" r:id="rId65"/>
    <p:sldId id="287" r:id="rId66"/>
    <p:sldId id="288" r:id="rId67"/>
    <p:sldId id="289" r:id="rId68"/>
    <p:sldId id="290" r:id="rId69"/>
    <p:sldId id="308" r:id="rId70"/>
    <p:sldId id="309" r:id="rId71"/>
    <p:sldId id="310" r:id="rId72"/>
    <p:sldId id="311" r:id="rId73"/>
    <p:sldId id="312" r:id="rId74"/>
    <p:sldId id="313" r:id="rId75"/>
    <p:sldId id="314" r:id="rId76"/>
    <p:sldId id="379" r:id="rId77"/>
    <p:sldId id="291" r:id="rId78"/>
    <p:sldId id="315" r:id="rId79"/>
    <p:sldId id="316" r:id="rId80"/>
    <p:sldId id="317" r:id="rId81"/>
    <p:sldId id="318" r:id="rId82"/>
    <p:sldId id="320" r:id="rId83"/>
    <p:sldId id="321" r:id="rId84"/>
    <p:sldId id="323" r:id="rId85"/>
    <p:sldId id="325" r:id="rId86"/>
    <p:sldId id="326" r:id="rId87"/>
    <p:sldId id="327" r:id="rId88"/>
    <p:sldId id="328" r:id="rId89"/>
    <p:sldId id="324" r:id="rId90"/>
    <p:sldId id="319" r:id="rId91"/>
    <p:sldId id="396" r:id="rId92"/>
    <p:sldId id="397" r:id="rId93"/>
    <p:sldId id="398" r:id="rId9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DBF13E-C99E-995F-375E-B879A02DB3EB}" v="190" dt="2025-09-23T12:57:40.092"/>
    <p1510:client id="{252A93EF-C479-8D88-D6A7-18BB9A210BBE}" v="171" dt="2025-09-24T16:08:19.007"/>
    <p1510:client id="{53FD35F7-2368-A931-A05F-7F0E96930627}" v="99" dt="2025-09-24T16:45:47.709"/>
    <p1510:client id="{9FAECF11-6030-A08D-586B-74540A67CEB1}" v="3" dt="2025-09-25T11:51:52.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34" autoAdjust="0"/>
    <p:restoredTop sz="94660"/>
  </p:normalViewPr>
  <p:slideViewPr>
    <p:cSldViewPr snapToGrid="0">
      <p:cViewPr varScale="1">
        <p:scale>
          <a:sx n="94" d="100"/>
          <a:sy n="94" d="100"/>
        </p:scale>
        <p:origin x="66" y="2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presProps" Target="pres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252A93EF-C479-8D88-D6A7-18BB9A210BBE}"/>
    <pc:docChg chg="addSld delSld modSld">
      <pc:chgData name="Moutushi Tanha" userId="S::m.tanha@uwtsd.ac.uk::62f9b1f3-ddcf-45d7-a6a4-b667feecf47e" providerId="AD" clId="Web-{252A93EF-C479-8D88-D6A7-18BB9A210BBE}" dt="2025-09-24T16:08:19.007" v="159" actId="20577"/>
      <pc:docMkLst>
        <pc:docMk/>
      </pc:docMkLst>
      <pc:sldChg chg="modSp">
        <pc:chgData name="Moutushi Tanha" userId="S::m.tanha@uwtsd.ac.uk::62f9b1f3-ddcf-45d7-a6a4-b667feecf47e" providerId="AD" clId="Web-{252A93EF-C479-8D88-D6A7-18BB9A210BBE}" dt="2025-09-24T15:40:02.572" v="12" actId="20577"/>
        <pc:sldMkLst>
          <pc:docMk/>
          <pc:sldMk cId="3485258925" sldId="279"/>
        </pc:sldMkLst>
        <pc:spChg chg="mod">
          <ac:chgData name="Moutushi Tanha" userId="S::m.tanha@uwtsd.ac.uk::62f9b1f3-ddcf-45d7-a6a4-b667feecf47e" providerId="AD" clId="Web-{252A93EF-C479-8D88-D6A7-18BB9A210BBE}" dt="2025-09-24T15:39:50.165" v="10" actId="20577"/>
          <ac:spMkLst>
            <pc:docMk/>
            <pc:sldMk cId="3485258925" sldId="279"/>
            <ac:spMk id="2" creationId="{C436A2E3-F78F-1AC4-C4DC-A586AB5F96E6}"/>
          </ac:spMkLst>
        </pc:spChg>
        <pc:spChg chg="mod">
          <ac:chgData name="Moutushi Tanha" userId="S::m.tanha@uwtsd.ac.uk::62f9b1f3-ddcf-45d7-a6a4-b667feecf47e" providerId="AD" clId="Web-{252A93EF-C479-8D88-D6A7-18BB9A210BBE}" dt="2025-09-24T15:40:02.572" v="12" actId="20577"/>
          <ac:spMkLst>
            <pc:docMk/>
            <pc:sldMk cId="3485258925" sldId="279"/>
            <ac:spMk id="3" creationId="{72AD7277-4A21-319B-EB55-98C91298F1E3}"/>
          </ac:spMkLst>
        </pc:spChg>
      </pc:sldChg>
      <pc:sldChg chg="modSp">
        <pc:chgData name="Moutushi Tanha" userId="S::m.tanha@uwtsd.ac.uk::62f9b1f3-ddcf-45d7-a6a4-b667feecf47e" providerId="AD" clId="Web-{252A93EF-C479-8D88-D6A7-18BB9A210BBE}" dt="2025-09-24T15:42:25.744" v="30" actId="20577"/>
        <pc:sldMkLst>
          <pc:docMk/>
          <pc:sldMk cId="1277945529" sldId="283"/>
        </pc:sldMkLst>
        <pc:spChg chg="mod">
          <ac:chgData name="Moutushi Tanha" userId="S::m.tanha@uwtsd.ac.uk::62f9b1f3-ddcf-45d7-a6a4-b667feecf47e" providerId="AD" clId="Web-{252A93EF-C479-8D88-D6A7-18BB9A210BBE}" dt="2025-09-24T15:42:25.744" v="30" actId="20577"/>
          <ac:spMkLst>
            <pc:docMk/>
            <pc:sldMk cId="1277945529" sldId="283"/>
            <ac:spMk id="2" creationId="{F66D50FD-FA1F-EAD3-DEB3-99C06E9BC769}"/>
          </ac:spMkLst>
        </pc:spChg>
        <pc:spChg chg="mod">
          <ac:chgData name="Moutushi Tanha" userId="S::m.tanha@uwtsd.ac.uk::62f9b1f3-ddcf-45d7-a6a4-b667feecf47e" providerId="AD" clId="Web-{252A93EF-C479-8D88-D6A7-18BB9A210BBE}" dt="2025-09-24T15:41:11.635" v="19" actId="20577"/>
          <ac:spMkLst>
            <pc:docMk/>
            <pc:sldMk cId="1277945529" sldId="283"/>
            <ac:spMk id="3" creationId="{D10D9692-03B7-5767-7C16-A2C1F3642289}"/>
          </ac:spMkLst>
        </pc:spChg>
      </pc:sldChg>
      <pc:sldChg chg="modSp">
        <pc:chgData name="Moutushi Tanha" userId="S::m.tanha@uwtsd.ac.uk::62f9b1f3-ddcf-45d7-a6a4-b667feecf47e" providerId="AD" clId="Web-{252A93EF-C479-8D88-D6A7-18BB9A210BBE}" dt="2025-09-24T15:43:53.089" v="46" actId="20577"/>
        <pc:sldMkLst>
          <pc:docMk/>
          <pc:sldMk cId="2769440638" sldId="284"/>
        </pc:sldMkLst>
        <pc:spChg chg="mod">
          <ac:chgData name="Moutushi Tanha" userId="S::m.tanha@uwtsd.ac.uk::62f9b1f3-ddcf-45d7-a6a4-b667feecf47e" providerId="AD" clId="Web-{252A93EF-C479-8D88-D6A7-18BB9A210BBE}" dt="2025-09-24T15:43:53.089" v="46" actId="20577"/>
          <ac:spMkLst>
            <pc:docMk/>
            <pc:sldMk cId="2769440638" sldId="284"/>
            <ac:spMk id="2" creationId="{D13F0CE5-A66C-5EA2-0FD3-7724E0C7D47A}"/>
          </ac:spMkLst>
        </pc:spChg>
        <pc:spChg chg="mod">
          <ac:chgData name="Moutushi Tanha" userId="S::m.tanha@uwtsd.ac.uk::62f9b1f3-ddcf-45d7-a6a4-b667feecf47e" providerId="AD" clId="Web-{252A93EF-C479-8D88-D6A7-18BB9A210BBE}" dt="2025-09-24T15:43:37.886" v="44" actId="20577"/>
          <ac:spMkLst>
            <pc:docMk/>
            <pc:sldMk cId="2769440638" sldId="284"/>
            <ac:spMk id="3" creationId="{69F46777-0345-93A1-D326-24BC55D55392}"/>
          </ac:spMkLst>
        </pc:spChg>
      </pc:sldChg>
      <pc:sldChg chg="modSp">
        <pc:chgData name="Moutushi Tanha" userId="S::m.tanha@uwtsd.ac.uk::62f9b1f3-ddcf-45d7-a6a4-b667feecf47e" providerId="AD" clId="Web-{252A93EF-C479-8D88-D6A7-18BB9A210BBE}" dt="2025-09-24T15:44:15.792" v="52" actId="20577"/>
        <pc:sldMkLst>
          <pc:docMk/>
          <pc:sldMk cId="1489839897" sldId="285"/>
        </pc:sldMkLst>
        <pc:spChg chg="mod">
          <ac:chgData name="Moutushi Tanha" userId="S::m.tanha@uwtsd.ac.uk::62f9b1f3-ddcf-45d7-a6a4-b667feecf47e" providerId="AD" clId="Web-{252A93EF-C479-8D88-D6A7-18BB9A210BBE}" dt="2025-09-24T15:44:15.792" v="52" actId="20577"/>
          <ac:spMkLst>
            <pc:docMk/>
            <pc:sldMk cId="1489839897" sldId="285"/>
            <ac:spMk id="2" creationId="{163FF369-2EBA-CE73-6DE3-79E158AEC02B}"/>
          </ac:spMkLst>
        </pc:spChg>
        <pc:spChg chg="mod">
          <ac:chgData name="Moutushi Tanha" userId="S::m.tanha@uwtsd.ac.uk::62f9b1f3-ddcf-45d7-a6a4-b667feecf47e" providerId="AD" clId="Web-{252A93EF-C479-8D88-D6A7-18BB9A210BBE}" dt="2025-09-24T15:44:07.308" v="50" actId="20577"/>
          <ac:spMkLst>
            <pc:docMk/>
            <pc:sldMk cId="1489839897" sldId="285"/>
            <ac:spMk id="3" creationId="{E26BBEAE-FFA5-8393-3590-D5C2271BF5A0}"/>
          </ac:spMkLst>
        </pc:spChg>
      </pc:sldChg>
      <pc:sldChg chg="modSp">
        <pc:chgData name="Moutushi Tanha" userId="S::m.tanha@uwtsd.ac.uk::62f9b1f3-ddcf-45d7-a6a4-b667feecf47e" providerId="AD" clId="Web-{252A93EF-C479-8D88-D6A7-18BB9A210BBE}" dt="2025-09-24T15:45:06.090" v="60" actId="20577"/>
        <pc:sldMkLst>
          <pc:docMk/>
          <pc:sldMk cId="2841805481" sldId="287"/>
        </pc:sldMkLst>
        <pc:spChg chg="mod">
          <ac:chgData name="Moutushi Tanha" userId="S::m.tanha@uwtsd.ac.uk::62f9b1f3-ddcf-45d7-a6a4-b667feecf47e" providerId="AD" clId="Web-{252A93EF-C479-8D88-D6A7-18BB9A210BBE}" dt="2025-09-24T15:45:06.090" v="60" actId="20577"/>
          <ac:spMkLst>
            <pc:docMk/>
            <pc:sldMk cId="2841805481" sldId="287"/>
            <ac:spMk id="2" creationId="{8F204386-9A48-66A8-370A-6FC6ACE6DFD1}"/>
          </ac:spMkLst>
        </pc:spChg>
        <pc:spChg chg="mod">
          <ac:chgData name="Moutushi Tanha" userId="S::m.tanha@uwtsd.ac.uk::62f9b1f3-ddcf-45d7-a6a4-b667feecf47e" providerId="AD" clId="Web-{252A93EF-C479-8D88-D6A7-18BB9A210BBE}" dt="2025-09-24T15:44:54.964" v="58" actId="20577"/>
          <ac:spMkLst>
            <pc:docMk/>
            <pc:sldMk cId="2841805481" sldId="287"/>
            <ac:spMk id="3" creationId="{81344EBD-FDE4-1CE6-4A36-D3EA58E66AF2}"/>
          </ac:spMkLst>
        </pc:spChg>
      </pc:sldChg>
      <pc:sldChg chg="modSp">
        <pc:chgData name="Moutushi Tanha" userId="S::m.tanha@uwtsd.ac.uk::62f9b1f3-ddcf-45d7-a6a4-b667feecf47e" providerId="AD" clId="Web-{252A93EF-C479-8D88-D6A7-18BB9A210BBE}" dt="2025-09-24T15:45:44.859" v="69" actId="20577"/>
        <pc:sldMkLst>
          <pc:docMk/>
          <pc:sldMk cId="3887279231" sldId="288"/>
        </pc:sldMkLst>
        <pc:spChg chg="mod">
          <ac:chgData name="Moutushi Tanha" userId="S::m.tanha@uwtsd.ac.uk::62f9b1f3-ddcf-45d7-a6a4-b667feecf47e" providerId="AD" clId="Web-{252A93EF-C479-8D88-D6A7-18BB9A210BBE}" dt="2025-09-24T15:45:44.859" v="69" actId="20577"/>
          <ac:spMkLst>
            <pc:docMk/>
            <pc:sldMk cId="3887279231" sldId="288"/>
            <ac:spMk id="2" creationId="{EAD4C694-3993-921C-FAC8-61155758D92C}"/>
          </ac:spMkLst>
        </pc:spChg>
        <pc:spChg chg="mod">
          <ac:chgData name="Moutushi Tanha" userId="S::m.tanha@uwtsd.ac.uk::62f9b1f3-ddcf-45d7-a6a4-b667feecf47e" providerId="AD" clId="Web-{252A93EF-C479-8D88-D6A7-18BB9A210BBE}" dt="2025-09-24T15:45:35.264" v="67" actId="20577"/>
          <ac:spMkLst>
            <pc:docMk/>
            <pc:sldMk cId="3887279231" sldId="288"/>
            <ac:spMk id="3" creationId="{BD986952-1044-4B95-E0E2-B7F33505ED02}"/>
          </ac:spMkLst>
        </pc:spChg>
      </pc:sldChg>
      <pc:sldChg chg="modSp">
        <pc:chgData name="Moutushi Tanha" userId="S::m.tanha@uwtsd.ac.uk::62f9b1f3-ddcf-45d7-a6a4-b667feecf47e" providerId="AD" clId="Web-{252A93EF-C479-8D88-D6A7-18BB9A210BBE}" dt="2025-09-24T15:47:51.616" v="80" actId="20577"/>
        <pc:sldMkLst>
          <pc:docMk/>
          <pc:sldMk cId="1160227657" sldId="289"/>
        </pc:sldMkLst>
        <pc:spChg chg="mod">
          <ac:chgData name="Moutushi Tanha" userId="S::m.tanha@uwtsd.ac.uk::62f9b1f3-ddcf-45d7-a6a4-b667feecf47e" providerId="AD" clId="Web-{252A93EF-C479-8D88-D6A7-18BB9A210BBE}" dt="2025-09-24T15:47:51.616" v="80" actId="20577"/>
          <ac:spMkLst>
            <pc:docMk/>
            <pc:sldMk cId="1160227657" sldId="289"/>
            <ac:spMk id="2" creationId="{F53355F2-1C8C-3A49-F241-D3CB60DD2865}"/>
          </ac:spMkLst>
        </pc:spChg>
        <pc:spChg chg="mod">
          <ac:chgData name="Moutushi Tanha" userId="S::m.tanha@uwtsd.ac.uk::62f9b1f3-ddcf-45d7-a6a4-b667feecf47e" providerId="AD" clId="Web-{252A93EF-C479-8D88-D6A7-18BB9A210BBE}" dt="2025-09-24T15:47:29.365" v="77" actId="20577"/>
          <ac:spMkLst>
            <pc:docMk/>
            <pc:sldMk cId="1160227657" sldId="289"/>
            <ac:spMk id="3" creationId="{34611620-9B12-1B05-CE3C-EFF2180D25D5}"/>
          </ac:spMkLst>
        </pc:spChg>
      </pc:sldChg>
      <pc:sldChg chg="modSp">
        <pc:chgData name="Moutushi Tanha" userId="S::m.tanha@uwtsd.ac.uk::62f9b1f3-ddcf-45d7-a6a4-b667feecf47e" providerId="AD" clId="Web-{252A93EF-C479-8D88-D6A7-18BB9A210BBE}" dt="2025-09-24T15:48:33.384" v="87" actId="20577"/>
        <pc:sldMkLst>
          <pc:docMk/>
          <pc:sldMk cId="1911109977" sldId="290"/>
        </pc:sldMkLst>
        <pc:spChg chg="mod">
          <ac:chgData name="Moutushi Tanha" userId="S::m.tanha@uwtsd.ac.uk::62f9b1f3-ddcf-45d7-a6a4-b667feecf47e" providerId="AD" clId="Web-{252A93EF-C479-8D88-D6A7-18BB9A210BBE}" dt="2025-09-24T15:48:33.384" v="87" actId="20577"/>
          <ac:spMkLst>
            <pc:docMk/>
            <pc:sldMk cId="1911109977" sldId="290"/>
            <ac:spMk id="2" creationId="{748C4CE3-1BC1-A21A-0AA8-CBB34796BA84}"/>
          </ac:spMkLst>
        </pc:spChg>
        <pc:spChg chg="mod">
          <ac:chgData name="Moutushi Tanha" userId="S::m.tanha@uwtsd.ac.uk::62f9b1f3-ddcf-45d7-a6a4-b667feecf47e" providerId="AD" clId="Web-{252A93EF-C479-8D88-D6A7-18BB9A210BBE}" dt="2025-09-24T15:48:11.898" v="82" actId="20577"/>
          <ac:spMkLst>
            <pc:docMk/>
            <pc:sldMk cId="1911109977" sldId="290"/>
            <ac:spMk id="3" creationId="{EDFDD562-0325-D8E9-D82C-8592F001EE6A}"/>
          </ac:spMkLst>
        </pc:spChg>
      </pc:sldChg>
      <pc:sldChg chg="modSp">
        <pc:chgData name="Moutushi Tanha" userId="S::m.tanha@uwtsd.ac.uk::62f9b1f3-ddcf-45d7-a6a4-b667feecf47e" providerId="AD" clId="Web-{252A93EF-C479-8D88-D6A7-18BB9A210BBE}" dt="2025-09-24T15:27:08.444" v="1" actId="20577"/>
        <pc:sldMkLst>
          <pc:docMk/>
          <pc:sldMk cId="2362167811" sldId="300"/>
        </pc:sldMkLst>
        <pc:spChg chg="mod">
          <ac:chgData name="Moutushi Tanha" userId="S::m.tanha@uwtsd.ac.uk::62f9b1f3-ddcf-45d7-a6a4-b667feecf47e" providerId="AD" clId="Web-{252A93EF-C479-8D88-D6A7-18BB9A210BBE}" dt="2025-09-24T15:27:08.444" v="1" actId="20577"/>
          <ac:spMkLst>
            <pc:docMk/>
            <pc:sldMk cId="2362167811" sldId="300"/>
            <ac:spMk id="2" creationId="{51E89D7E-E0BC-0AE3-AA07-C82C80AFB281}"/>
          </ac:spMkLst>
        </pc:spChg>
      </pc:sldChg>
      <pc:sldChg chg="modSp">
        <pc:chgData name="Moutushi Tanha" userId="S::m.tanha@uwtsd.ac.uk::62f9b1f3-ddcf-45d7-a6a4-b667feecf47e" providerId="AD" clId="Web-{252A93EF-C479-8D88-D6A7-18BB9A210BBE}" dt="2025-09-24T15:28:15.853" v="2" actId="20577"/>
        <pc:sldMkLst>
          <pc:docMk/>
          <pc:sldMk cId="450827245" sldId="303"/>
        </pc:sldMkLst>
        <pc:spChg chg="mod">
          <ac:chgData name="Moutushi Tanha" userId="S::m.tanha@uwtsd.ac.uk::62f9b1f3-ddcf-45d7-a6a4-b667feecf47e" providerId="AD" clId="Web-{252A93EF-C479-8D88-D6A7-18BB9A210BBE}" dt="2025-09-24T15:28:15.853" v="2" actId="20577"/>
          <ac:spMkLst>
            <pc:docMk/>
            <pc:sldMk cId="450827245" sldId="303"/>
            <ac:spMk id="2" creationId="{D963EC50-6DBF-8BDB-B885-5C34F2558B3D}"/>
          </ac:spMkLst>
        </pc:spChg>
      </pc:sldChg>
      <pc:sldChg chg="modSp">
        <pc:chgData name="Moutushi Tanha" userId="S::m.tanha@uwtsd.ac.uk::62f9b1f3-ddcf-45d7-a6a4-b667feecf47e" providerId="AD" clId="Web-{252A93EF-C479-8D88-D6A7-18BB9A210BBE}" dt="2025-09-24T15:28:32.197" v="4" actId="20577"/>
        <pc:sldMkLst>
          <pc:docMk/>
          <pc:sldMk cId="2043755100" sldId="304"/>
        </pc:sldMkLst>
        <pc:spChg chg="mod">
          <ac:chgData name="Moutushi Tanha" userId="S::m.tanha@uwtsd.ac.uk::62f9b1f3-ddcf-45d7-a6a4-b667feecf47e" providerId="AD" clId="Web-{252A93EF-C479-8D88-D6A7-18BB9A210BBE}" dt="2025-09-24T15:28:27.197" v="3" actId="20577"/>
          <ac:spMkLst>
            <pc:docMk/>
            <pc:sldMk cId="2043755100" sldId="304"/>
            <ac:spMk id="2" creationId="{25C7BB3F-83F9-D2D8-3D0E-4248A997A4BE}"/>
          </ac:spMkLst>
        </pc:spChg>
        <pc:spChg chg="mod">
          <ac:chgData name="Moutushi Tanha" userId="S::m.tanha@uwtsd.ac.uk::62f9b1f3-ddcf-45d7-a6a4-b667feecf47e" providerId="AD" clId="Web-{252A93EF-C479-8D88-D6A7-18BB9A210BBE}" dt="2025-09-24T15:28:32.197" v="4" actId="20577"/>
          <ac:spMkLst>
            <pc:docMk/>
            <pc:sldMk cId="2043755100" sldId="304"/>
            <ac:spMk id="3" creationId="{0F561568-F143-6A78-B71A-D90185BEEEAA}"/>
          </ac:spMkLst>
        </pc:spChg>
      </pc:sldChg>
      <pc:sldChg chg="modSp">
        <pc:chgData name="Moutushi Tanha" userId="S::m.tanha@uwtsd.ac.uk::62f9b1f3-ddcf-45d7-a6a4-b667feecf47e" providerId="AD" clId="Web-{252A93EF-C479-8D88-D6A7-18BB9A210BBE}" dt="2025-09-24T15:41:39.025" v="26" actId="20577"/>
        <pc:sldMkLst>
          <pc:docMk/>
          <pc:sldMk cId="2756936770" sldId="305"/>
        </pc:sldMkLst>
        <pc:spChg chg="mod">
          <ac:chgData name="Moutushi Tanha" userId="S::m.tanha@uwtsd.ac.uk::62f9b1f3-ddcf-45d7-a6a4-b667feecf47e" providerId="AD" clId="Web-{252A93EF-C479-8D88-D6A7-18BB9A210BBE}" dt="2025-09-24T15:41:34.604" v="25" actId="20577"/>
          <ac:spMkLst>
            <pc:docMk/>
            <pc:sldMk cId="2756936770" sldId="305"/>
            <ac:spMk id="2" creationId="{8FC6F8B1-82FB-484B-29FD-6B50773328E8}"/>
          </ac:spMkLst>
        </pc:spChg>
        <pc:spChg chg="mod">
          <ac:chgData name="Moutushi Tanha" userId="S::m.tanha@uwtsd.ac.uk::62f9b1f3-ddcf-45d7-a6a4-b667feecf47e" providerId="AD" clId="Web-{252A93EF-C479-8D88-D6A7-18BB9A210BBE}" dt="2025-09-24T15:41:39.025" v="26" actId="20577"/>
          <ac:spMkLst>
            <pc:docMk/>
            <pc:sldMk cId="2756936770" sldId="305"/>
            <ac:spMk id="3" creationId="{4B75E348-1C61-D30F-5659-480141B4D2D6}"/>
          </ac:spMkLst>
        </pc:spChg>
      </pc:sldChg>
      <pc:sldChg chg="modSp">
        <pc:chgData name="Moutushi Tanha" userId="S::m.tanha@uwtsd.ac.uk::62f9b1f3-ddcf-45d7-a6a4-b667feecf47e" providerId="AD" clId="Web-{252A93EF-C479-8D88-D6A7-18BB9A210BBE}" dt="2025-09-24T15:43:01.307" v="35" actId="20577"/>
        <pc:sldMkLst>
          <pc:docMk/>
          <pc:sldMk cId="4084070855" sldId="306"/>
        </pc:sldMkLst>
        <pc:spChg chg="mod">
          <ac:chgData name="Moutushi Tanha" userId="S::m.tanha@uwtsd.ac.uk::62f9b1f3-ddcf-45d7-a6a4-b667feecf47e" providerId="AD" clId="Web-{252A93EF-C479-8D88-D6A7-18BB9A210BBE}" dt="2025-09-24T15:42:56.698" v="33" actId="20577"/>
          <ac:spMkLst>
            <pc:docMk/>
            <pc:sldMk cId="4084070855" sldId="306"/>
            <ac:spMk id="2" creationId="{7ED224F4-3756-2F1E-3DBE-894C3C6E7DE0}"/>
          </ac:spMkLst>
        </pc:spChg>
        <pc:spChg chg="mod">
          <ac:chgData name="Moutushi Tanha" userId="S::m.tanha@uwtsd.ac.uk::62f9b1f3-ddcf-45d7-a6a4-b667feecf47e" providerId="AD" clId="Web-{252A93EF-C479-8D88-D6A7-18BB9A210BBE}" dt="2025-09-24T15:43:01.307" v="35" actId="20577"/>
          <ac:spMkLst>
            <pc:docMk/>
            <pc:sldMk cId="4084070855" sldId="306"/>
            <ac:spMk id="3" creationId="{B54BE5C6-7371-D790-3B68-C54670EB21BC}"/>
          </ac:spMkLst>
        </pc:spChg>
      </pc:sldChg>
      <pc:sldChg chg="modSp">
        <pc:chgData name="Moutushi Tanha" userId="S::m.tanha@uwtsd.ac.uk::62f9b1f3-ddcf-45d7-a6a4-b667feecf47e" providerId="AD" clId="Web-{252A93EF-C479-8D88-D6A7-18BB9A210BBE}" dt="2025-09-24T15:43:23.760" v="41" actId="20577"/>
        <pc:sldMkLst>
          <pc:docMk/>
          <pc:sldMk cId="1020858779" sldId="307"/>
        </pc:sldMkLst>
        <pc:spChg chg="mod">
          <ac:chgData name="Moutushi Tanha" userId="S::m.tanha@uwtsd.ac.uk::62f9b1f3-ddcf-45d7-a6a4-b667feecf47e" providerId="AD" clId="Web-{252A93EF-C479-8D88-D6A7-18BB9A210BBE}" dt="2025-09-24T15:43:23.760" v="41" actId="20577"/>
          <ac:spMkLst>
            <pc:docMk/>
            <pc:sldMk cId="1020858779" sldId="307"/>
            <ac:spMk id="2" creationId="{36F8719C-D84A-2462-977F-C5D5B5ACFD2F}"/>
          </ac:spMkLst>
        </pc:spChg>
        <pc:spChg chg="mod">
          <ac:chgData name="Moutushi Tanha" userId="S::m.tanha@uwtsd.ac.uk::62f9b1f3-ddcf-45d7-a6a4-b667feecf47e" providerId="AD" clId="Web-{252A93EF-C479-8D88-D6A7-18BB9A210BBE}" dt="2025-09-24T15:43:14.963" v="39" actId="20577"/>
          <ac:spMkLst>
            <pc:docMk/>
            <pc:sldMk cId="1020858779" sldId="307"/>
            <ac:spMk id="3" creationId="{61870680-676D-920C-26C4-CB17C19B0327}"/>
          </ac:spMkLst>
        </pc:spChg>
      </pc:sldChg>
      <pc:sldChg chg="modSp">
        <pc:chgData name="Moutushi Tanha" userId="S::m.tanha@uwtsd.ac.uk::62f9b1f3-ddcf-45d7-a6a4-b667feecf47e" providerId="AD" clId="Web-{252A93EF-C479-8D88-D6A7-18BB9A210BBE}" dt="2025-09-24T16:05:39.768" v="139" actId="20577"/>
        <pc:sldMkLst>
          <pc:docMk/>
          <pc:sldMk cId="1090977045" sldId="308"/>
        </pc:sldMkLst>
        <pc:spChg chg="mod">
          <ac:chgData name="Moutushi Tanha" userId="S::m.tanha@uwtsd.ac.uk::62f9b1f3-ddcf-45d7-a6a4-b667feecf47e" providerId="AD" clId="Web-{252A93EF-C479-8D88-D6A7-18BB9A210BBE}" dt="2025-09-24T16:05:39.768" v="139" actId="20577"/>
          <ac:spMkLst>
            <pc:docMk/>
            <pc:sldMk cId="1090977045" sldId="308"/>
            <ac:spMk id="2" creationId="{0688F401-AA20-6A7C-8A1F-D9906DE2052F}"/>
          </ac:spMkLst>
        </pc:spChg>
        <pc:spChg chg="mod">
          <ac:chgData name="Moutushi Tanha" userId="S::m.tanha@uwtsd.ac.uk::62f9b1f3-ddcf-45d7-a6a4-b667feecf47e" providerId="AD" clId="Web-{252A93EF-C479-8D88-D6A7-18BB9A210BBE}" dt="2025-09-24T16:05:34.080" v="138" actId="14100"/>
          <ac:spMkLst>
            <pc:docMk/>
            <pc:sldMk cId="1090977045" sldId="308"/>
            <ac:spMk id="3" creationId="{DEA0DACB-1033-8A96-90D9-C447AB471663}"/>
          </ac:spMkLst>
        </pc:spChg>
      </pc:sldChg>
      <pc:sldChg chg="modSp">
        <pc:chgData name="Moutushi Tanha" userId="S::m.tanha@uwtsd.ac.uk::62f9b1f3-ddcf-45d7-a6a4-b667feecf47e" providerId="AD" clId="Web-{252A93EF-C479-8D88-D6A7-18BB9A210BBE}" dt="2025-09-24T16:05:51.331" v="140" actId="20577"/>
        <pc:sldMkLst>
          <pc:docMk/>
          <pc:sldMk cId="3878583366" sldId="309"/>
        </pc:sldMkLst>
        <pc:spChg chg="mod">
          <ac:chgData name="Moutushi Tanha" userId="S::m.tanha@uwtsd.ac.uk::62f9b1f3-ddcf-45d7-a6a4-b667feecf47e" providerId="AD" clId="Web-{252A93EF-C479-8D88-D6A7-18BB9A210BBE}" dt="2025-09-24T16:05:51.331" v="140" actId="20577"/>
          <ac:spMkLst>
            <pc:docMk/>
            <pc:sldMk cId="3878583366" sldId="309"/>
            <ac:spMk id="2" creationId="{9E7CB74A-AE88-2331-20D8-798379E71CC8}"/>
          </ac:spMkLst>
        </pc:spChg>
        <pc:spChg chg="mod">
          <ac:chgData name="Moutushi Tanha" userId="S::m.tanha@uwtsd.ac.uk::62f9b1f3-ddcf-45d7-a6a4-b667feecf47e" providerId="AD" clId="Web-{252A93EF-C479-8D88-D6A7-18BB9A210BBE}" dt="2025-09-24T16:03:05.557" v="105" actId="20577"/>
          <ac:spMkLst>
            <pc:docMk/>
            <pc:sldMk cId="3878583366" sldId="309"/>
            <ac:spMk id="3" creationId="{3799F2D9-F865-82DC-BCFF-35B1FF2E154F}"/>
          </ac:spMkLst>
        </pc:spChg>
      </pc:sldChg>
      <pc:sldChg chg="modSp">
        <pc:chgData name="Moutushi Tanha" userId="S::m.tanha@uwtsd.ac.uk::62f9b1f3-ddcf-45d7-a6a4-b667feecf47e" providerId="AD" clId="Web-{252A93EF-C479-8D88-D6A7-18BB9A210BBE}" dt="2025-09-24T16:06:01.487" v="143" actId="20577"/>
        <pc:sldMkLst>
          <pc:docMk/>
          <pc:sldMk cId="2807185465" sldId="310"/>
        </pc:sldMkLst>
        <pc:spChg chg="mod">
          <ac:chgData name="Moutushi Tanha" userId="S::m.tanha@uwtsd.ac.uk::62f9b1f3-ddcf-45d7-a6a4-b667feecf47e" providerId="AD" clId="Web-{252A93EF-C479-8D88-D6A7-18BB9A210BBE}" dt="2025-09-24T16:06:01.487" v="143" actId="20577"/>
          <ac:spMkLst>
            <pc:docMk/>
            <pc:sldMk cId="2807185465" sldId="310"/>
            <ac:spMk id="2" creationId="{75609A6B-BD9C-BB0E-5E74-14E31170B621}"/>
          </ac:spMkLst>
        </pc:spChg>
        <pc:spChg chg="mod">
          <ac:chgData name="Moutushi Tanha" userId="S::m.tanha@uwtsd.ac.uk::62f9b1f3-ddcf-45d7-a6a4-b667feecf47e" providerId="AD" clId="Web-{252A93EF-C479-8D88-D6A7-18BB9A210BBE}" dt="2025-09-24T16:02:41.931" v="101" actId="20577"/>
          <ac:spMkLst>
            <pc:docMk/>
            <pc:sldMk cId="2807185465" sldId="310"/>
            <ac:spMk id="3" creationId="{815795EE-2741-3FF8-6824-58FD3798A025}"/>
          </ac:spMkLst>
        </pc:spChg>
      </pc:sldChg>
      <pc:sldChg chg="modSp">
        <pc:chgData name="Moutushi Tanha" userId="S::m.tanha@uwtsd.ac.uk::62f9b1f3-ddcf-45d7-a6a4-b667feecf47e" providerId="AD" clId="Web-{252A93EF-C479-8D88-D6A7-18BB9A210BBE}" dt="2025-09-24T16:06:14.675" v="145" actId="20577"/>
        <pc:sldMkLst>
          <pc:docMk/>
          <pc:sldMk cId="2929081401" sldId="311"/>
        </pc:sldMkLst>
        <pc:spChg chg="mod">
          <ac:chgData name="Moutushi Tanha" userId="S::m.tanha@uwtsd.ac.uk::62f9b1f3-ddcf-45d7-a6a4-b667feecf47e" providerId="AD" clId="Web-{252A93EF-C479-8D88-D6A7-18BB9A210BBE}" dt="2025-09-24T16:06:14.675" v="145" actId="20577"/>
          <ac:spMkLst>
            <pc:docMk/>
            <pc:sldMk cId="2929081401" sldId="311"/>
            <ac:spMk id="2" creationId="{63F20F80-3243-827B-2F84-57B0EFBE042A}"/>
          </ac:spMkLst>
        </pc:spChg>
        <pc:spChg chg="mod">
          <ac:chgData name="Moutushi Tanha" userId="S::m.tanha@uwtsd.ac.uk::62f9b1f3-ddcf-45d7-a6a4-b667feecf47e" providerId="AD" clId="Web-{252A93EF-C479-8D88-D6A7-18BB9A210BBE}" dt="2025-09-24T16:02:25.305" v="98" actId="20577"/>
          <ac:spMkLst>
            <pc:docMk/>
            <pc:sldMk cId="2929081401" sldId="311"/>
            <ac:spMk id="3" creationId="{03D22D4E-9224-9447-BD03-A2E3F5263F55}"/>
          </ac:spMkLst>
        </pc:spChg>
      </pc:sldChg>
      <pc:sldChg chg="modSp">
        <pc:chgData name="Moutushi Tanha" userId="S::m.tanha@uwtsd.ac.uk::62f9b1f3-ddcf-45d7-a6a4-b667feecf47e" providerId="AD" clId="Web-{252A93EF-C479-8D88-D6A7-18BB9A210BBE}" dt="2025-09-24T16:06:41.067" v="151" actId="20577"/>
        <pc:sldMkLst>
          <pc:docMk/>
          <pc:sldMk cId="34481275" sldId="312"/>
        </pc:sldMkLst>
        <pc:spChg chg="mod">
          <ac:chgData name="Moutushi Tanha" userId="S::m.tanha@uwtsd.ac.uk::62f9b1f3-ddcf-45d7-a6a4-b667feecf47e" providerId="AD" clId="Web-{252A93EF-C479-8D88-D6A7-18BB9A210BBE}" dt="2025-09-24T16:06:41.067" v="151" actId="20577"/>
          <ac:spMkLst>
            <pc:docMk/>
            <pc:sldMk cId="34481275" sldId="312"/>
            <ac:spMk id="2" creationId="{75B37B5C-9E9B-CAE7-964A-C3D4AF1D1C73}"/>
          </ac:spMkLst>
        </pc:spChg>
        <pc:spChg chg="mod">
          <ac:chgData name="Moutushi Tanha" userId="S::m.tanha@uwtsd.ac.uk::62f9b1f3-ddcf-45d7-a6a4-b667feecf47e" providerId="AD" clId="Web-{252A93EF-C479-8D88-D6A7-18BB9A210BBE}" dt="2025-09-24T16:06:32.379" v="149" actId="20577"/>
          <ac:spMkLst>
            <pc:docMk/>
            <pc:sldMk cId="34481275" sldId="312"/>
            <ac:spMk id="3" creationId="{FFBF4496-B2B2-8EE0-A5A1-63FB569D2C5B}"/>
          </ac:spMkLst>
        </pc:spChg>
      </pc:sldChg>
      <pc:sldChg chg="modSp">
        <pc:chgData name="Moutushi Tanha" userId="S::m.tanha@uwtsd.ac.uk::62f9b1f3-ddcf-45d7-a6a4-b667feecf47e" providerId="AD" clId="Web-{252A93EF-C479-8D88-D6A7-18BB9A210BBE}" dt="2025-09-24T16:08:19.007" v="159" actId="20577"/>
        <pc:sldMkLst>
          <pc:docMk/>
          <pc:sldMk cId="2167064494" sldId="313"/>
        </pc:sldMkLst>
        <pc:spChg chg="mod">
          <ac:chgData name="Moutushi Tanha" userId="S::m.tanha@uwtsd.ac.uk::62f9b1f3-ddcf-45d7-a6a4-b667feecf47e" providerId="AD" clId="Web-{252A93EF-C479-8D88-D6A7-18BB9A210BBE}" dt="2025-09-24T16:08:19.007" v="159" actId="20577"/>
          <ac:spMkLst>
            <pc:docMk/>
            <pc:sldMk cId="2167064494" sldId="313"/>
            <ac:spMk id="2" creationId="{AD5FC2CD-F35C-61A4-C790-B1257188AF9B}"/>
          </ac:spMkLst>
        </pc:spChg>
        <pc:spChg chg="mod">
          <ac:chgData name="Moutushi Tanha" userId="S::m.tanha@uwtsd.ac.uk::62f9b1f3-ddcf-45d7-a6a4-b667feecf47e" providerId="AD" clId="Web-{252A93EF-C479-8D88-D6A7-18BB9A210BBE}" dt="2025-09-24T16:08:06.850" v="155" actId="20577"/>
          <ac:spMkLst>
            <pc:docMk/>
            <pc:sldMk cId="2167064494" sldId="313"/>
            <ac:spMk id="3" creationId="{29A8139A-5460-17E2-0BC9-CAE595F82683}"/>
          </ac:spMkLst>
        </pc:spChg>
      </pc:sldChg>
      <pc:sldChg chg="modSp">
        <pc:chgData name="Moutushi Tanha" userId="S::m.tanha@uwtsd.ac.uk::62f9b1f3-ddcf-45d7-a6a4-b667feecf47e" providerId="AD" clId="Web-{252A93EF-C479-8D88-D6A7-18BB9A210BBE}" dt="2025-09-24T15:42:04.276" v="27" actId="20577"/>
        <pc:sldMkLst>
          <pc:docMk/>
          <pc:sldMk cId="1305490666" sldId="337"/>
        </pc:sldMkLst>
        <pc:spChg chg="mod">
          <ac:chgData name="Moutushi Tanha" userId="S::m.tanha@uwtsd.ac.uk::62f9b1f3-ddcf-45d7-a6a4-b667feecf47e" providerId="AD" clId="Web-{252A93EF-C479-8D88-D6A7-18BB9A210BBE}" dt="2025-09-24T15:42:04.276" v="27" actId="20577"/>
          <ac:spMkLst>
            <pc:docMk/>
            <pc:sldMk cId="1305490666" sldId="337"/>
            <ac:spMk id="2" creationId="{854B7479-E858-A305-4817-C1FA66D79FD7}"/>
          </ac:spMkLst>
        </pc:spChg>
      </pc:sldChg>
      <pc:sldChg chg="new del">
        <pc:chgData name="Moutushi Tanha" userId="S::m.tanha@uwtsd.ac.uk::62f9b1f3-ddcf-45d7-a6a4-b667feecf47e" providerId="AD" clId="Web-{252A93EF-C479-8D88-D6A7-18BB9A210BBE}" dt="2025-09-24T15:40:10.775" v="13"/>
        <pc:sldMkLst>
          <pc:docMk/>
          <pc:sldMk cId="2285507070" sldId="390"/>
        </pc:sldMkLst>
      </pc:sldChg>
      <pc:sldChg chg="new del">
        <pc:chgData name="Moutushi Tanha" userId="S::m.tanha@uwtsd.ac.uk::62f9b1f3-ddcf-45d7-a6a4-b667feecf47e" providerId="AD" clId="Web-{252A93EF-C479-8D88-D6A7-18BB9A210BBE}" dt="2025-09-24T15:39:39.462" v="8"/>
        <pc:sldMkLst>
          <pc:docMk/>
          <pc:sldMk cId="1904818654" sldId="391"/>
        </pc:sldMkLst>
      </pc:sldChg>
      <pc:sldChg chg="add replId">
        <pc:chgData name="Moutushi Tanha" userId="S::m.tanha@uwtsd.ac.uk::62f9b1f3-ddcf-45d7-a6a4-b667feecf47e" providerId="AD" clId="Web-{252A93EF-C479-8D88-D6A7-18BB9A210BBE}" dt="2025-09-24T15:39:34.962" v="7"/>
        <pc:sldMkLst>
          <pc:docMk/>
          <pc:sldMk cId="2834360382" sldId="392"/>
        </pc:sldMkLst>
      </pc:sldChg>
    </pc:docChg>
  </pc:docChgLst>
  <pc:docChgLst>
    <pc:chgData name="Moutushi Tanha" userId="62f9b1f3-ddcf-45d7-a6a4-b667feecf47e" providerId="ADAL" clId="{CA0B8AC4-FDDB-4491-AA87-5A34215B82F1}"/>
    <pc:docChg chg="undo custSel addSld delSld modSld sldOrd">
      <pc:chgData name="Moutushi Tanha" userId="62f9b1f3-ddcf-45d7-a6a4-b667feecf47e" providerId="ADAL" clId="{CA0B8AC4-FDDB-4491-AA87-5A34215B82F1}" dt="2025-09-22T21:37:56.992" v="424" actId="6549"/>
      <pc:docMkLst>
        <pc:docMk/>
      </pc:docMkLst>
      <pc:sldChg chg="modSp mod">
        <pc:chgData name="Moutushi Tanha" userId="62f9b1f3-ddcf-45d7-a6a4-b667feecf47e" providerId="ADAL" clId="{CA0B8AC4-FDDB-4491-AA87-5A34215B82F1}" dt="2025-09-22T20:32:13.973" v="216" actId="403"/>
        <pc:sldMkLst>
          <pc:docMk/>
          <pc:sldMk cId="3265959346" sldId="256"/>
        </pc:sldMkLst>
        <pc:spChg chg="mod">
          <ac:chgData name="Moutushi Tanha" userId="62f9b1f3-ddcf-45d7-a6a4-b667feecf47e" providerId="ADAL" clId="{CA0B8AC4-FDDB-4491-AA87-5A34215B82F1}" dt="2025-09-22T20:32:02.124" v="203" actId="27636"/>
          <ac:spMkLst>
            <pc:docMk/>
            <pc:sldMk cId="3265959346" sldId="256"/>
            <ac:spMk id="2" creationId="{2E3690AB-3279-2E6F-08C2-D746242253A7}"/>
          </ac:spMkLst>
        </pc:spChg>
        <pc:spChg chg="mod">
          <ac:chgData name="Moutushi Tanha" userId="62f9b1f3-ddcf-45d7-a6a4-b667feecf47e" providerId="ADAL" clId="{CA0B8AC4-FDDB-4491-AA87-5A34215B82F1}" dt="2025-09-22T20:32:13.973" v="216" actId="403"/>
          <ac:spMkLst>
            <pc:docMk/>
            <pc:sldMk cId="3265959346" sldId="256"/>
            <ac:spMk id="3" creationId="{A40A423F-6EA4-32FA-56D9-209D6053D2AB}"/>
          </ac:spMkLst>
        </pc:spChg>
      </pc:sldChg>
      <pc:sldChg chg="modSp mod">
        <pc:chgData name="Moutushi Tanha" userId="62f9b1f3-ddcf-45d7-a6a4-b667feecf47e" providerId="ADAL" clId="{CA0B8AC4-FDDB-4491-AA87-5A34215B82F1}" dt="2025-09-22T20:29:24.090" v="173" actId="20577"/>
        <pc:sldMkLst>
          <pc:docMk/>
          <pc:sldMk cId="1358921082" sldId="257"/>
        </pc:sldMkLst>
        <pc:spChg chg="mod">
          <ac:chgData name="Moutushi Tanha" userId="62f9b1f3-ddcf-45d7-a6a4-b667feecf47e" providerId="ADAL" clId="{CA0B8AC4-FDDB-4491-AA87-5A34215B82F1}" dt="2025-09-22T19:55:05.926" v="104" actId="113"/>
          <ac:spMkLst>
            <pc:docMk/>
            <pc:sldMk cId="1358921082" sldId="257"/>
            <ac:spMk id="2" creationId="{C8674784-885B-03B2-7134-49671DF2F45D}"/>
          </ac:spMkLst>
        </pc:spChg>
        <pc:spChg chg="mod">
          <ac:chgData name="Moutushi Tanha" userId="62f9b1f3-ddcf-45d7-a6a4-b667feecf47e" providerId="ADAL" clId="{CA0B8AC4-FDDB-4491-AA87-5A34215B82F1}" dt="2025-09-22T20:29:24.090" v="173" actId="20577"/>
          <ac:spMkLst>
            <pc:docMk/>
            <pc:sldMk cId="1358921082" sldId="257"/>
            <ac:spMk id="3" creationId="{77D54287-B607-6718-67ED-B7BDDEAE27D3}"/>
          </ac:spMkLst>
        </pc:spChg>
      </pc:sldChg>
      <pc:sldChg chg="modSp mod">
        <pc:chgData name="Moutushi Tanha" userId="62f9b1f3-ddcf-45d7-a6a4-b667feecf47e" providerId="ADAL" clId="{CA0B8AC4-FDDB-4491-AA87-5A34215B82F1}" dt="2025-09-22T20:45:14.985" v="252" actId="122"/>
        <pc:sldMkLst>
          <pc:docMk/>
          <pc:sldMk cId="1102563073" sldId="259"/>
        </pc:sldMkLst>
        <pc:spChg chg="mod">
          <ac:chgData name="Moutushi Tanha" userId="62f9b1f3-ddcf-45d7-a6a4-b667feecf47e" providerId="ADAL" clId="{CA0B8AC4-FDDB-4491-AA87-5A34215B82F1}" dt="2025-09-22T20:45:14.985" v="252" actId="122"/>
          <ac:spMkLst>
            <pc:docMk/>
            <pc:sldMk cId="1102563073" sldId="259"/>
            <ac:spMk id="2" creationId="{72EC3BB2-F643-2088-AD9D-442A3BA274D9}"/>
          </ac:spMkLst>
        </pc:spChg>
        <pc:spChg chg="mod">
          <ac:chgData name="Moutushi Tanha" userId="62f9b1f3-ddcf-45d7-a6a4-b667feecf47e" providerId="ADAL" clId="{CA0B8AC4-FDDB-4491-AA87-5A34215B82F1}" dt="2025-09-22T20:45:10.020" v="251" actId="6549"/>
          <ac:spMkLst>
            <pc:docMk/>
            <pc:sldMk cId="1102563073" sldId="259"/>
            <ac:spMk id="3" creationId="{A7F8240A-833C-8173-C013-CAC87FE604ED}"/>
          </ac:spMkLst>
        </pc:spChg>
      </pc:sldChg>
      <pc:sldChg chg="modSp mod">
        <pc:chgData name="Moutushi Tanha" userId="62f9b1f3-ddcf-45d7-a6a4-b667feecf47e" providerId="ADAL" clId="{CA0B8AC4-FDDB-4491-AA87-5A34215B82F1}" dt="2025-09-22T20:45:56.338" v="262" actId="20577"/>
        <pc:sldMkLst>
          <pc:docMk/>
          <pc:sldMk cId="2144925311" sldId="260"/>
        </pc:sldMkLst>
        <pc:spChg chg="mod">
          <ac:chgData name="Moutushi Tanha" userId="62f9b1f3-ddcf-45d7-a6a4-b667feecf47e" providerId="ADAL" clId="{CA0B8AC4-FDDB-4491-AA87-5A34215B82F1}" dt="2025-09-22T20:45:37.319" v="254" actId="122"/>
          <ac:spMkLst>
            <pc:docMk/>
            <pc:sldMk cId="2144925311" sldId="260"/>
            <ac:spMk id="2" creationId="{951465C2-5AFB-7A8F-866D-58768C685049}"/>
          </ac:spMkLst>
        </pc:spChg>
        <pc:spChg chg="mod">
          <ac:chgData name="Moutushi Tanha" userId="62f9b1f3-ddcf-45d7-a6a4-b667feecf47e" providerId="ADAL" clId="{CA0B8AC4-FDDB-4491-AA87-5A34215B82F1}" dt="2025-09-22T20:45:56.338" v="262" actId="20577"/>
          <ac:spMkLst>
            <pc:docMk/>
            <pc:sldMk cId="2144925311" sldId="260"/>
            <ac:spMk id="3" creationId="{C61264C6-ED04-441D-3200-6468AC0F3E86}"/>
          </ac:spMkLst>
        </pc:spChg>
      </pc:sldChg>
      <pc:sldChg chg="modSp mod">
        <pc:chgData name="Moutushi Tanha" userId="62f9b1f3-ddcf-45d7-a6a4-b667feecf47e" providerId="ADAL" clId="{CA0B8AC4-FDDB-4491-AA87-5A34215B82F1}" dt="2025-09-22T20:47:54.760" v="326" actId="20577"/>
        <pc:sldMkLst>
          <pc:docMk/>
          <pc:sldMk cId="382815547" sldId="261"/>
        </pc:sldMkLst>
        <pc:spChg chg="mod">
          <ac:chgData name="Moutushi Tanha" userId="62f9b1f3-ddcf-45d7-a6a4-b667feecf47e" providerId="ADAL" clId="{CA0B8AC4-FDDB-4491-AA87-5A34215B82F1}" dt="2025-09-22T20:47:54.760" v="326" actId="20577"/>
          <ac:spMkLst>
            <pc:docMk/>
            <pc:sldMk cId="382815547" sldId="261"/>
            <ac:spMk id="3" creationId="{72A593D7-1F7C-5D75-1325-3A2F19447D5C}"/>
          </ac:spMkLst>
        </pc:spChg>
      </pc:sldChg>
      <pc:sldChg chg="modSp mod">
        <pc:chgData name="Moutushi Tanha" userId="62f9b1f3-ddcf-45d7-a6a4-b667feecf47e" providerId="ADAL" clId="{CA0B8AC4-FDDB-4491-AA87-5A34215B82F1}" dt="2025-09-22T20:47:47.767" v="317" actId="20577"/>
        <pc:sldMkLst>
          <pc:docMk/>
          <pc:sldMk cId="3360581607" sldId="262"/>
        </pc:sldMkLst>
        <pc:spChg chg="mod">
          <ac:chgData name="Moutushi Tanha" userId="62f9b1f3-ddcf-45d7-a6a4-b667feecf47e" providerId="ADAL" clId="{CA0B8AC4-FDDB-4491-AA87-5A34215B82F1}" dt="2025-09-22T20:47:47.767" v="317" actId="20577"/>
          <ac:spMkLst>
            <pc:docMk/>
            <pc:sldMk cId="3360581607" sldId="262"/>
            <ac:spMk id="3" creationId="{4EB3C994-AFB7-2AA2-E585-C65BC8FD4A8B}"/>
          </ac:spMkLst>
        </pc:spChg>
      </pc:sldChg>
      <pc:sldChg chg="modSp mod">
        <pc:chgData name="Moutushi Tanha" userId="62f9b1f3-ddcf-45d7-a6a4-b667feecf47e" providerId="ADAL" clId="{CA0B8AC4-FDDB-4491-AA87-5A34215B82F1}" dt="2025-09-22T20:47:40.981" v="308" actId="20577"/>
        <pc:sldMkLst>
          <pc:docMk/>
          <pc:sldMk cId="3260715371" sldId="263"/>
        </pc:sldMkLst>
        <pc:spChg chg="mod">
          <ac:chgData name="Moutushi Tanha" userId="62f9b1f3-ddcf-45d7-a6a4-b667feecf47e" providerId="ADAL" clId="{CA0B8AC4-FDDB-4491-AA87-5A34215B82F1}" dt="2025-09-22T20:47:40.981" v="308" actId="20577"/>
          <ac:spMkLst>
            <pc:docMk/>
            <pc:sldMk cId="3260715371" sldId="263"/>
            <ac:spMk id="3" creationId="{B59EAD53-696E-BA22-49A9-3B9DDE9F2B01}"/>
          </ac:spMkLst>
        </pc:spChg>
      </pc:sldChg>
      <pc:sldChg chg="modSp mod">
        <pc:chgData name="Moutushi Tanha" userId="62f9b1f3-ddcf-45d7-a6a4-b667feecf47e" providerId="ADAL" clId="{CA0B8AC4-FDDB-4491-AA87-5A34215B82F1}" dt="2025-09-22T20:47:30.339" v="299" actId="20577"/>
        <pc:sldMkLst>
          <pc:docMk/>
          <pc:sldMk cId="3048605021" sldId="264"/>
        </pc:sldMkLst>
        <pc:spChg chg="mod">
          <ac:chgData name="Moutushi Tanha" userId="62f9b1f3-ddcf-45d7-a6a4-b667feecf47e" providerId="ADAL" clId="{CA0B8AC4-FDDB-4491-AA87-5A34215B82F1}" dt="2025-09-22T20:47:30.339" v="299" actId="20577"/>
          <ac:spMkLst>
            <pc:docMk/>
            <pc:sldMk cId="3048605021" sldId="264"/>
            <ac:spMk id="3" creationId="{E5C6FEEB-8613-932B-7768-F876E24721C5}"/>
          </ac:spMkLst>
        </pc:spChg>
      </pc:sldChg>
      <pc:sldChg chg="modSp mod">
        <pc:chgData name="Moutushi Tanha" userId="62f9b1f3-ddcf-45d7-a6a4-b667feecf47e" providerId="ADAL" clId="{CA0B8AC4-FDDB-4491-AA87-5A34215B82F1}" dt="2025-09-22T20:48:38.982" v="335" actId="6549"/>
        <pc:sldMkLst>
          <pc:docMk/>
          <pc:sldMk cId="2726061226" sldId="265"/>
        </pc:sldMkLst>
        <pc:spChg chg="mod">
          <ac:chgData name="Moutushi Tanha" userId="62f9b1f3-ddcf-45d7-a6a4-b667feecf47e" providerId="ADAL" clId="{CA0B8AC4-FDDB-4491-AA87-5A34215B82F1}" dt="2025-09-22T20:48:31.205" v="327"/>
          <ac:spMkLst>
            <pc:docMk/>
            <pc:sldMk cId="2726061226" sldId="265"/>
            <ac:spMk id="2" creationId="{20E78329-A79D-8759-92C3-633E11D54B6B}"/>
          </ac:spMkLst>
        </pc:spChg>
        <pc:spChg chg="mod">
          <ac:chgData name="Moutushi Tanha" userId="62f9b1f3-ddcf-45d7-a6a4-b667feecf47e" providerId="ADAL" clId="{CA0B8AC4-FDDB-4491-AA87-5A34215B82F1}" dt="2025-09-22T20:48:38.982" v="335" actId="6549"/>
          <ac:spMkLst>
            <pc:docMk/>
            <pc:sldMk cId="2726061226" sldId="265"/>
            <ac:spMk id="3" creationId="{057BB796-37FA-EA6E-BE37-77241F6FA3D2}"/>
          </ac:spMkLst>
        </pc:spChg>
      </pc:sldChg>
      <pc:sldChg chg="modSp mod">
        <pc:chgData name="Moutushi Tanha" userId="62f9b1f3-ddcf-45d7-a6a4-b667feecf47e" providerId="ADAL" clId="{CA0B8AC4-FDDB-4491-AA87-5A34215B82F1}" dt="2025-09-22T20:48:53.759" v="338"/>
        <pc:sldMkLst>
          <pc:docMk/>
          <pc:sldMk cId="4186648152" sldId="266"/>
        </pc:sldMkLst>
        <pc:spChg chg="mod">
          <ac:chgData name="Moutushi Tanha" userId="62f9b1f3-ddcf-45d7-a6a4-b667feecf47e" providerId="ADAL" clId="{CA0B8AC4-FDDB-4491-AA87-5A34215B82F1}" dt="2025-09-22T20:48:53.759" v="338"/>
          <ac:spMkLst>
            <pc:docMk/>
            <pc:sldMk cId="4186648152" sldId="266"/>
            <ac:spMk id="2" creationId="{A142D32F-CF40-D7F6-95C2-DC5BA7253467}"/>
          </ac:spMkLst>
        </pc:spChg>
        <pc:spChg chg="mod">
          <ac:chgData name="Moutushi Tanha" userId="62f9b1f3-ddcf-45d7-a6a4-b667feecf47e" providerId="ADAL" clId="{CA0B8AC4-FDDB-4491-AA87-5A34215B82F1}" dt="2025-09-22T20:48:51.573" v="337" actId="6549"/>
          <ac:spMkLst>
            <pc:docMk/>
            <pc:sldMk cId="4186648152" sldId="266"/>
            <ac:spMk id="3" creationId="{5FE4D4EF-46CB-8181-1A5F-2270BB440D86}"/>
          </ac:spMkLst>
        </pc:spChg>
      </pc:sldChg>
      <pc:sldChg chg="modSp mod">
        <pc:chgData name="Moutushi Tanha" userId="62f9b1f3-ddcf-45d7-a6a4-b667feecf47e" providerId="ADAL" clId="{CA0B8AC4-FDDB-4491-AA87-5A34215B82F1}" dt="2025-09-22T20:49:21.969" v="359" actId="5793"/>
        <pc:sldMkLst>
          <pc:docMk/>
          <pc:sldMk cId="653539305" sldId="267"/>
        </pc:sldMkLst>
        <pc:spChg chg="mod">
          <ac:chgData name="Moutushi Tanha" userId="62f9b1f3-ddcf-45d7-a6a4-b667feecf47e" providerId="ADAL" clId="{CA0B8AC4-FDDB-4491-AA87-5A34215B82F1}" dt="2025-09-22T20:49:10.321" v="340"/>
          <ac:spMkLst>
            <pc:docMk/>
            <pc:sldMk cId="653539305" sldId="267"/>
            <ac:spMk id="2" creationId="{DDCC6AC5-569B-3458-CA61-8C78F65FD5BF}"/>
          </ac:spMkLst>
        </pc:spChg>
        <pc:spChg chg="mod">
          <ac:chgData name="Moutushi Tanha" userId="62f9b1f3-ddcf-45d7-a6a4-b667feecf47e" providerId="ADAL" clId="{CA0B8AC4-FDDB-4491-AA87-5A34215B82F1}" dt="2025-09-22T20:49:21.969" v="359" actId="5793"/>
          <ac:spMkLst>
            <pc:docMk/>
            <pc:sldMk cId="653539305" sldId="267"/>
            <ac:spMk id="3" creationId="{4EBC85EE-82B3-E557-0B3D-A42664F60A83}"/>
          </ac:spMkLst>
        </pc:spChg>
      </pc:sldChg>
      <pc:sldChg chg="modSp mod">
        <pc:chgData name="Moutushi Tanha" userId="62f9b1f3-ddcf-45d7-a6a4-b667feecf47e" providerId="ADAL" clId="{CA0B8AC4-FDDB-4491-AA87-5A34215B82F1}" dt="2025-09-22T20:49:45.718" v="361" actId="6549"/>
        <pc:sldMkLst>
          <pc:docMk/>
          <pc:sldMk cId="664033914" sldId="268"/>
        </pc:sldMkLst>
        <pc:spChg chg="mod">
          <ac:chgData name="Moutushi Tanha" userId="62f9b1f3-ddcf-45d7-a6a4-b667feecf47e" providerId="ADAL" clId="{CA0B8AC4-FDDB-4491-AA87-5A34215B82F1}" dt="2025-09-22T20:49:41.917" v="360"/>
          <ac:spMkLst>
            <pc:docMk/>
            <pc:sldMk cId="664033914" sldId="268"/>
            <ac:spMk id="2" creationId="{92652D26-44F4-F823-8DFF-586042A52098}"/>
          </ac:spMkLst>
        </pc:spChg>
        <pc:spChg chg="mod">
          <ac:chgData name="Moutushi Tanha" userId="62f9b1f3-ddcf-45d7-a6a4-b667feecf47e" providerId="ADAL" clId="{CA0B8AC4-FDDB-4491-AA87-5A34215B82F1}" dt="2025-09-22T20:49:45.718" v="361" actId="6549"/>
          <ac:spMkLst>
            <pc:docMk/>
            <pc:sldMk cId="664033914" sldId="268"/>
            <ac:spMk id="3" creationId="{EE00D729-472E-7C2F-1FD5-F01497D67828}"/>
          </ac:spMkLst>
        </pc:spChg>
      </pc:sldChg>
      <pc:sldChg chg="modSp mod">
        <pc:chgData name="Moutushi Tanha" userId="62f9b1f3-ddcf-45d7-a6a4-b667feecf47e" providerId="ADAL" clId="{CA0B8AC4-FDDB-4491-AA87-5A34215B82F1}" dt="2025-09-22T20:49:57.416" v="363" actId="6549"/>
        <pc:sldMkLst>
          <pc:docMk/>
          <pc:sldMk cId="787879353" sldId="269"/>
        </pc:sldMkLst>
        <pc:spChg chg="mod">
          <ac:chgData name="Moutushi Tanha" userId="62f9b1f3-ddcf-45d7-a6a4-b667feecf47e" providerId="ADAL" clId="{CA0B8AC4-FDDB-4491-AA87-5A34215B82F1}" dt="2025-09-22T20:49:54.053" v="362"/>
          <ac:spMkLst>
            <pc:docMk/>
            <pc:sldMk cId="787879353" sldId="269"/>
            <ac:spMk id="2" creationId="{A5A26A74-3DD0-A548-E1EC-3315648A8C2A}"/>
          </ac:spMkLst>
        </pc:spChg>
        <pc:spChg chg="mod">
          <ac:chgData name="Moutushi Tanha" userId="62f9b1f3-ddcf-45d7-a6a4-b667feecf47e" providerId="ADAL" clId="{CA0B8AC4-FDDB-4491-AA87-5A34215B82F1}" dt="2025-09-22T20:49:57.416" v="363" actId="6549"/>
          <ac:spMkLst>
            <pc:docMk/>
            <pc:sldMk cId="787879353" sldId="269"/>
            <ac:spMk id="3" creationId="{737FBC59-991E-6FEF-E244-AE4CBD62F808}"/>
          </ac:spMkLst>
        </pc:spChg>
      </pc:sldChg>
      <pc:sldChg chg="modSp mod">
        <pc:chgData name="Moutushi Tanha" userId="62f9b1f3-ddcf-45d7-a6a4-b667feecf47e" providerId="ADAL" clId="{CA0B8AC4-FDDB-4491-AA87-5A34215B82F1}" dt="2025-09-22T20:50:14.474" v="365" actId="6549"/>
        <pc:sldMkLst>
          <pc:docMk/>
          <pc:sldMk cId="3703907906" sldId="270"/>
        </pc:sldMkLst>
        <pc:spChg chg="mod">
          <ac:chgData name="Moutushi Tanha" userId="62f9b1f3-ddcf-45d7-a6a4-b667feecf47e" providerId="ADAL" clId="{CA0B8AC4-FDDB-4491-AA87-5A34215B82F1}" dt="2025-09-22T20:50:09.894" v="364"/>
          <ac:spMkLst>
            <pc:docMk/>
            <pc:sldMk cId="3703907906" sldId="270"/>
            <ac:spMk id="2" creationId="{750A190E-1865-C5F2-408C-31EA296B7CCA}"/>
          </ac:spMkLst>
        </pc:spChg>
        <pc:spChg chg="mod">
          <ac:chgData name="Moutushi Tanha" userId="62f9b1f3-ddcf-45d7-a6a4-b667feecf47e" providerId="ADAL" clId="{CA0B8AC4-FDDB-4491-AA87-5A34215B82F1}" dt="2025-09-22T20:50:14.474" v="365" actId="6549"/>
          <ac:spMkLst>
            <pc:docMk/>
            <pc:sldMk cId="3703907906" sldId="270"/>
            <ac:spMk id="3" creationId="{942B04D2-0368-8FB9-F4B7-CAB65CA01E8D}"/>
          </ac:spMkLst>
        </pc:spChg>
      </pc:sldChg>
      <pc:sldChg chg="modSp mod">
        <pc:chgData name="Moutushi Tanha" userId="62f9b1f3-ddcf-45d7-a6a4-b667feecf47e" providerId="ADAL" clId="{CA0B8AC4-FDDB-4491-AA87-5A34215B82F1}" dt="2025-09-22T20:50:30.968" v="367" actId="6549"/>
        <pc:sldMkLst>
          <pc:docMk/>
          <pc:sldMk cId="596891531" sldId="271"/>
        </pc:sldMkLst>
        <pc:spChg chg="mod">
          <ac:chgData name="Moutushi Tanha" userId="62f9b1f3-ddcf-45d7-a6a4-b667feecf47e" providerId="ADAL" clId="{CA0B8AC4-FDDB-4491-AA87-5A34215B82F1}" dt="2025-09-22T20:50:25.994" v="366"/>
          <ac:spMkLst>
            <pc:docMk/>
            <pc:sldMk cId="596891531" sldId="271"/>
            <ac:spMk id="2" creationId="{76B848BF-FCC8-8559-1A0E-6AF103E0AEEE}"/>
          </ac:spMkLst>
        </pc:spChg>
        <pc:spChg chg="mod">
          <ac:chgData name="Moutushi Tanha" userId="62f9b1f3-ddcf-45d7-a6a4-b667feecf47e" providerId="ADAL" clId="{CA0B8AC4-FDDB-4491-AA87-5A34215B82F1}" dt="2025-09-22T20:50:30.968" v="367" actId="6549"/>
          <ac:spMkLst>
            <pc:docMk/>
            <pc:sldMk cId="596891531" sldId="271"/>
            <ac:spMk id="3" creationId="{1B17225A-3940-10E3-C561-6610589353E2}"/>
          </ac:spMkLst>
        </pc:spChg>
      </pc:sldChg>
      <pc:sldChg chg="modSp mod">
        <pc:chgData name="Moutushi Tanha" userId="62f9b1f3-ddcf-45d7-a6a4-b667feecf47e" providerId="ADAL" clId="{CA0B8AC4-FDDB-4491-AA87-5A34215B82F1}" dt="2025-09-22T20:50:43.637" v="369" actId="6549"/>
        <pc:sldMkLst>
          <pc:docMk/>
          <pc:sldMk cId="3419016234" sldId="272"/>
        </pc:sldMkLst>
        <pc:spChg chg="mod">
          <ac:chgData name="Moutushi Tanha" userId="62f9b1f3-ddcf-45d7-a6a4-b667feecf47e" providerId="ADAL" clId="{CA0B8AC4-FDDB-4491-AA87-5A34215B82F1}" dt="2025-09-22T20:50:40.061" v="368"/>
          <ac:spMkLst>
            <pc:docMk/>
            <pc:sldMk cId="3419016234" sldId="272"/>
            <ac:spMk id="2" creationId="{0892E6F0-370B-2B82-70AB-217D259B617F}"/>
          </ac:spMkLst>
        </pc:spChg>
        <pc:spChg chg="mod">
          <ac:chgData name="Moutushi Tanha" userId="62f9b1f3-ddcf-45d7-a6a4-b667feecf47e" providerId="ADAL" clId="{CA0B8AC4-FDDB-4491-AA87-5A34215B82F1}" dt="2025-09-22T20:50:43.637" v="369" actId="6549"/>
          <ac:spMkLst>
            <pc:docMk/>
            <pc:sldMk cId="3419016234" sldId="272"/>
            <ac:spMk id="3" creationId="{39B964AF-3895-3FBD-15D4-9B7F2776316F}"/>
          </ac:spMkLst>
        </pc:spChg>
      </pc:sldChg>
      <pc:sldChg chg="modSp mod">
        <pc:chgData name="Moutushi Tanha" userId="62f9b1f3-ddcf-45d7-a6a4-b667feecf47e" providerId="ADAL" clId="{CA0B8AC4-FDDB-4491-AA87-5A34215B82F1}" dt="2025-09-22T20:50:55.438" v="371" actId="6549"/>
        <pc:sldMkLst>
          <pc:docMk/>
          <pc:sldMk cId="459227551" sldId="273"/>
        </pc:sldMkLst>
        <pc:spChg chg="mod">
          <ac:chgData name="Moutushi Tanha" userId="62f9b1f3-ddcf-45d7-a6a4-b667feecf47e" providerId="ADAL" clId="{CA0B8AC4-FDDB-4491-AA87-5A34215B82F1}" dt="2025-09-22T20:50:52.250" v="370"/>
          <ac:spMkLst>
            <pc:docMk/>
            <pc:sldMk cId="459227551" sldId="273"/>
            <ac:spMk id="2" creationId="{91B36C02-7C2B-1E1A-D337-12324B35EB4F}"/>
          </ac:spMkLst>
        </pc:spChg>
        <pc:spChg chg="mod">
          <ac:chgData name="Moutushi Tanha" userId="62f9b1f3-ddcf-45d7-a6a4-b667feecf47e" providerId="ADAL" clId="{CA0B8AC4-FDDB-4491-AA87-5A34215B82F1}" dt="2025-09-22T20:50:55.438" v="371" actId="6549"/>
          <ac:spMkLst>
            <pc:docMk/>
            <pc:sldMk cId="459227551" sldId="273"/>
            <ac:spMk id="3" creationId="{5137B2C6-D80C-EC1C-E9E5-BAFC049AF44B}"/>
          </ac:spMkLst>
        </pc:spChg>
      </pc:sldChg>
      <pc:sldChg chg="modSp mod">
        <pc:chgData name="Moutushi Tanha" userId="62f9b1f3-ddcf-45d7-a6a4-b667feecf47e" providerId="ADAL" clId="{CA0B8AC4-FDDB-4491-AA87-5A34215B82F1}" dt="2025-09-22T20:54:21.614" v="379" actId="6549"/>
        <pc:sldMkLst>
          <pc:docMk/>
          <pc:sldMk cId="4130161142" sldId="274"/>
        </pc:sldMkLst>
        <pc:spChg chg="mod">
          <ac:chgData name="Moutushi Tanha" userId="62f9b1f3-ddcf-45d7-a6a4-b667feecf47e" providerId="ADAL" clId="{CA0B8AC4-FDDB-4491-AA87-5A34215B82F1}" dt="2025-09-22T20:54:21.614" v="379" actId="6549"/>
          <ac:spMkLst>
            <pc:docMk/>
            <pc:sldMk cId="4130161142" sldId="274"/>
            <ac:spMk id="3" creationId="{52A498ED-8129-27F7-3714-4725D1B9F25D}"/>
          </ac:spMkLst>
        </pc:spChg>
      </pc:sldChg>
      <pc:sldChg chg="modSp mod">
        <pc:chgData name="Moutushi Tanha" userId="62f9b1f3-ddcf-45d7-a6a4-b667feecf47e" providerId="ADAL" clId="{CA0B8AC4-FDDB-4491-AA87-5A34215B82F1}" dt="2025-09-22T20:53:53.568" v="378" actId="6549"/>
        <pc:sldMkLst>
          <pc:docMk/>
          <pc:sldMk cId="1357625224" sldId="275"/>
        </pc:sldMkLst>
        <pc:spChg chg="mod">
          <ac:chgData name="Moutushi Tanha" userId="62f9b1f3-ddcf-45d7-a6a4-b667feecf47e" providerId="ADAL" clId="{CA0B8AC4-FDDB-4491-AA87-5A34215B82F1}" dt="2025-09-22T20:53:50.107" v="377"/>
          <ac:spMkLst>
            <pc:docMk/>
            <pc:sldMk cId="1357625224" sldId="275"/>
            <ac:spMk id="2" creationId="{CAAEA794-69ED-40A3-2720-F4F6BE070540}"/>
          </ac:spMkLst>
        </pc:spChg>
        <pc:spChg chg="mod">
          <ac:chgData name="Moutushi Tanha" userId="62f9b1f3-ddcf-45d7-a6a4-b667feecf47e" providerId="ADAL" clId="{CA0B8AC4-FDDB-4491-AA87-5A34215B82F1}" dt="2025-09-22T20:53:53.568" v="378" actId="6549"/>
          <ac:spMkLst>
            <pc:docMk/>
            <pc:sldMk cId="1357625224" sldId="275"/>
            <ac:spMk id="3" creationId="{0B975634-D79F-BA8C-9337-C17BBCFBF805}"/>
          </ac:spMkLst>
        </pc:spChg>
      </pc:sldChg>
      <pc:sldChg chg="modSp mod">
        <pc:chgData name="Moutushi Tanha" userId="62f9b1f3-ddcf-45d7-a6a4-b667feecf47e" providerId="ADAL" clId="{CA0B8AC4-FDDB-4491-AA87-5A34215B82F1}" dt="2025-09-22T18:44:56.202" v="25"/>
        <pc:sldMkLst>
          <pc:docMk/>
          <pc:sldMk cId="2950217876" sldId="276"/>
        </pc:sldMkLst>
        <pc:spChg chg="mod">
          <ac:chgData name="Moutushi Tanha" userId="62f9b1f3-ddcf-45d7-a6a4-b667feecf47e" providerId="ADAL" clId="{CA0B8AC4-FDDB-4491-AA87-5A34215B82F1}" dt="2025-09-22T18:44:56.202" v="25"/>
          <ac:spMkLst>
            <pc:docMk/>
            <pc:sldMk cId="2950217876" sldId="276"/>
            <ac:spMk id="3" creationId="{63F85A41-A157-A674-D6C9-A69115A4A2AD}"/>
          </ac:spMkLst>
        </pc:spChg>
      </pc:sldChg>
      <pc:sldChg chg="modSp mod">
        <pc:chgData name="Moutushi Tanha" userId="62f9b1f3-ddcf-45d7-a6a4-b667feecf47e" providerId="ADAL" clId="{CA0B8AC4-FDDB-4491-AA87-5A34215B82F1}" dt="2025-09-22T18:47:15.611" v="26"/>
        <pc:sldMkLst>
          <pc:docMk/>
          <pc:sldMk cId="1892469770" sldId="277"/>
        </pc:sldMkLst>
        <pc:spChg chg="mod">
          <ac:chgData name="Moutushi Tanha" userId="62f9b1f3-ddcf-45d7-a6a4-b667feecf47e" providerId="ADAL" clId="{CA0B8AC4-FDDB-4491-AA87-5A34215B82F1}" dt="2025-09-22T18:47:15.611" v="26"/>
          <ac:spMkLst>
            <pc:docMk/>
            <pc:sldMk cId="1892469770" sldId="277"/>
            <ac:spMk id="3" creationId="{F935DB75-6BA9-85E1-D735-A292D3A73B8D}"/>
          </ac:spMkLst>
        </pc:spChg>
      </pc:sldChg>
      <pc:sldChg chg="modSp mod">
        <pc:chgData name="Moutushi Tanha" userId="62f9b1f3-ddcf-45d7-a6a4-b667feecf47e" providerId="ADAL" clId="{CA0B8AC4-FDDB-4491-AA87-5A34215B82F1}" dt="2025-09-22T18:47:38.239" v="32"/>
        <pc:sldMkLst>
          <pc:docMk/>
          <pc:sldMk cId="638321926" sldId="278"/>
        </pc:sldMkLst>
        <pc:spChg chg="mod">
          <ac:chgData name="Moutushi Tanha" userId="62f9b1f3-ddcf-45d7-a6a4-b667feecf47e" providerId="ADAL" clId="{CA0B8AC4-FDDB-4491-AA87-5A34215B82F1}" dt="2025-09-22T18:47:38.239" v="32"/>
          <ac:spMkLst>
            <pc:docMk/>
            <pc:sldMk cId="638321926" sldId="278"/>
            <ac:spMk id="3" creationId="{B91E4497-D9FE-F3E6-8DE4-0EFFC05146F2}"/>
          </ac:spMkLst>
        </pc:spChg>
      </pc:sldChg>
      <pc:sldChg chg="modSp mod">
        <pc:chgData name="Moutushi Tanha" userId="62f9b1f3-ddcf-45d7-a6a4-b667feecf47e" providerId="ADAL" clId="{CA0B8AC4-FDDB-4491-AA87-5A34215B82F1}" dt="2025-09-22T19:01:31.721" v="38"/>
        <pc:sldMkLst>
          <pc:docMk/>
          <pc:sldMk cId="3485258925" sldId="279"/>
        </pc:sldMkLst>
        <pc:spChg chg="mod">
          <ac:chgData name="Moutushi Tanha" userId="62f9b1f3-ddcf-45d7-a6a4-b667feecf47e" providerId="ADAL" clId="{CA0B8AC4-FDDB-4491-AA87-5A34215B82F1}" dt="2025-09-22T19:01:31.721" v="38"/>
          <ac:spMkLst>
            <pc:docMk/>
            <pc:sldMk cId="3485258925" sldId="279"/>
            <ac:spMk id="3" creationId="{72AD7277-4A21-319B-EB55-98C91298F1E3}"/>
          </ac:spMkLst>
        </pc:spChg>
      </pc:sldChg>
      <pc:sldChg chg="modSp mod">
        <pc:chgData name="Moutushi Tanha" userId="62f9b1f3-ddcf-45d7-a6a4-b667feecf47e" providerId="ADAL" clId="{CA0B8AC4-FDDB-4491-AA87-5A34215B82F1}" dt="2025-09-22T19:02:02.269" v="39"/>
        <pc:sldMkLst>
          <pc:docMk/>
          <pc:sldMk cId="1399584794" sldId="280"/>
        </pc:sldMkLst>
        <pc:spChg chg="mod">
          <ac:chgData name="Moutushi Tanha" userId="62f9b1f3-ddcf-45d7-a6a4-b667feecf47e" providerId="ADAL" clId="{CA0B8AC4-FDDB-4491-AA87-5A34215B82F1}" dt="2025-09-22T19:02:02.269" v="39"/>
          <ac:spMkLst>
            <pc:docMk/>
            <pc:sldMk cId="1399584794" sldId="280"/>
            <ac:spMk id="3" creationId="{2F7C5ACC-74C0-B3E7-D72F-DB1FA280EA57}"/>
          </ac:spMkLst>
        </pc:spChg>
      </pc:sldChg>
      <pc:sldChg chg="modSp mod">
        <pc:chgData name="Moutushi Tanha" userId="62f9b1f3-ddcf-45d7-a6a4-b667feecf47e" providerId="ADAL" clId="{CA0B8AC4-FDDB-4491-AA87-5A34215B82F1}" dt="2025-09-22T19:03:05.975" v="40"/>
        <pc:sldMkLst>
          <pc:docMk/>
          <pc:sldMk cId="3449048421" sldId="281"/>
        </pc:sldMkLst>
        <pc:spChg chg="mod">
          <ac:chgData name="Moutushi Tanha" userId="62f9b1f3-ddcf-45d7-a6a4-b667feecf47e" providerId="ADAL" clId="{CA0B8AC4-FDDB-4491-AA87-5A34215B82F1}" dt="2025-09-22T19:03:05.975" v="40"/>
          <ac:spMkLst>
            <pc:docMk/>
            <pc:sldMk cId="3449048421" sldId="281"/>
            <ac:spMk id="3" creationId="{2104C415-0999-B353-AD66-BDD11142551B}"/>
          </ac:spMkLst>
        </pc:spChg>
      </pc:sldChg>
      <pc:sldChg chg="modSp mod">
        <pc:chgData name="Moutushi Tanha" userId="62f9b1f3-ddcf-45d7-a6a4-b667feecf47e" providerId="ADAL" clId="{CA0B8AC4-FDDB-4491-AA87-5A34215B82F1}" dt="2025-09-22T19:08:58.914" v="46" actId="5793"/>
        <pc:sldMkLst>
          <pc:docMk/>
          <pc:sldMk cId="1277945529" sldId="283"/>
        </pc:sldMkLst>
        <pc:spChg chg="mod">
          <ac:chgData name="Moutushi Tanha" userId="62f9b1f3-ddcf-45d7-a6a4-b667feecf47e" providerId="ADAL" clId="{CA0B8AC4-FDDB-4491-AA87-5A34215B82F1}" dt="2025-09-22T19:08:58.914" v="46" actId="5793"/>
          <ac:spMkLst>
            <pc:docMk/>
            <pc:sldMk cId="1277945529" sldId="283"/>
            <ac:spMk id="3" creationId="{D10D9692-03B7-5767-7C16-A2C1F3642289}"/>
          </ac:spMkLst>
        </pc:spChg>
      </pc:sldChg>
      <pc:sldChg chg="modSp mod">
        <pc:chgData name="Moutushi Tanha" userId="62f9b1f3-ddcf-45d7-a6a4-b667feecf47e" providerId="ADAL" clId="{CA0B8AC4-FDDB-4491-AA87-5A34215B82F1}" dt="2025-09-22T19:13:46.773" v="51"/>
        <pc:sldMkLst>
          <pc:docMk/>
          <pc:sldMk cId="2769440638" sldId="284"/>
        </pc:sldMkLst>
        <pc:spChg chg="mod">
          <ac:chgData name="Moutushi Tanha" userId="62f9b1f3-ddcf-45d7-a6a4-b667feecf47e" providerId="ADAL" clId="{CA0B8AC4-FDDB-4491-AA87-5A34215B82F1}" dt="2025-09-22T19:13:46.773" v="51"/>
          <ac:spMkLst>
            <pc:docMk/>
            <pc:sldMk cId="2769440638" sldId="284"/>
            <ac:spMk id="3" creationId="{69F46777-0345-93A1-D326-24BC55D55392}"/>
          </ac:spMkLst>
        </pc:spChg>
      </pc:sldChg>
      <pc:sldChg chg="modSp mod">
        <pc:chgData name="Moutushi Tanha" userId="62f9b1f3-ddcf-45d7-a6a4-b667feecf47e" providerId="ADAL" clId="{CA0B8AC4-FDDB-4491-AA87-5A34215B82F1}" dt="2025-09-22T19:14:10.935" v="52"/>
        <pc:sldMkLst>
          <pc:docMk/>
          <pc:sldMk cId="1489839897" sldId="285"/>
        </pc:sldMkLst>
        <pc:spChg chg="mod">
          <ac:chgData name="Moutushi Tanha" userId="62f9b1f3-ddcf-45d7-a6a4-b667feecf47e" providerId="ADAL" clId="{CA0B8AC4-FDDB-4491-AA87-5A34215B82F1}" dt="2025-09-22T19:14:10.935" v="52"/>
          <ac:spMkLst>
            <pc:docMk/>
            <pc:sldMk cId="1489839897" sldId="285"/>
            <ac:spMk id="3" creationId="{E26BBEAE-FFA5-8393-3590-D5C2271BF5A0}"/>
          </ac:spMkLst>
        </pc:spChg>
      </pc:sldChg>
      <pc:sldChg chg="modSp mod">
        <pc:chgData name="Moutushi Tanha" userId="62f9b1f3-ddcf-45d7-a6a4-b667feecf47e" providerId="ADAL" clId="{CA0B8AC4-FDDB-4491-AA87-5A34215B82F1}" dt="2025-09-22T19:14:38.704" v="53"/>
        <pc:sldMkLst>
          <pc:docMk/>
          <pc:sldMk cId="3816418337" sldId="286"/>
        </pc:sldMkLst>
        <pc:spChg chg="mod">
          <ac:chgData name="Moutushi Tanha" userId="62f9b1f3-ddcf-45d7-a6a4-b667feecf47e" providerId="ADAL" clId="{CA0B8AC4-FDDB-4491-AA87-5A34215B82F1}" dt="2025-09-22T19:14:38.704" v="53"/>
          <ac:spMkLst>
            <pc:docMk/>
            <pc:sldMk cId="3816418337" sldId="286"/>
            <ac:spMk id="3" creationId="{56F7C3F2-DDFB-619D-9B09-FACDB741CEB9}"/>
          </ac:spMkLst>
        </pc:spChg>
      </pc:sldChg>
      <pc:sldChg chg="modSp mod">
        <pc:chgData name="Moutushi Tanha" userId="62f9b1f3-ddcf-45d7-a6a4-b667feecf47e" providerId="ADAL" clId="{CA0B8AC4-FDDB-4491-AA87-5A34215B82F1}" dt="2025-09-22T19:14:55.019" v="54"/>
        <pc:sldMkLst>
          <pc:docMk/>
          <pc:sldMk cId="2841805481" sldId="287"/>
        </pc:sldMkLst>
        <pc:spChg chg="mod">
          <ac:chgData name="Moutushi Tanha" userId="62f9b1f3-ddcf-45d7-a6a4-b667feecf47e" providerId="ADAL" clId="{CA0B8AC4-FDDB-4491-AA87-5A34215B82F1}" dt="2025-09-22T19:14:55.019" v="54"/>
          <ac:spMkLst>
            <pc:docMk/>
            <pc:sldMk cId="2841805481" sldId="287"/>
            <ac:spMk id="3" creationId="{81344EBD-FDE4-1CE6-4A36-D3EA58E66AF2}"/>
          </ac:spMkLst>
        </pc:spChg>
      </pc:sldChg>
      <pc:sldChg chg="modSp mod">
        <pc:chgData name="Moutushi Tanha" userId="62f9b1f3-ddcf-45d7-a6a4-b667feecf47e" providerId="ADAL" clId="{CA0B8AC4-FDDB-4491-AA87-5A34215B82F1}" dt="2025-09-22T19:15:25.945" v="55"/>
        <pc:sldMkLst>
          <pc:docMk/>
          <pc:sldMk cId="3887279231" sldId="288"/>
        </pc:sldMkLst>
        <pc:spChg chg="mod">
          <ac:chgData name="Moutushi Tanha" userId="62f9b1f3-ddcf-45d7-a6a4-b667feecf47e" providerId="ADAL" clId="{CA0B8AC4-FDDB-4491-AA87-5A34215B82F1}" dt="2025-09-22T19:15:25.945" v="55"/>
          <ac:spMkLst>
            <pc:docMk/>
            <pc:sldMk cId="3887279231" sldId="288"/>
            <ac:spMk id="3" creationId="{BD986952-1044-4B95-E0E2-B7F33505ED02}"/>
          </ac:spMkLst>
        </pc:spChg>
      </pc:sldChg>
      <pc:sldChg chg="modSp mod">
        <pc:chgData name="Moutushi Tanha" userId="62f9b1f3-ddcf-45d7-a6a4-b667feecf47e" providerId="ADAL" clId="{CA0B8AC4-FDDB-4491-AA87-5A34215B82F1}" dt="2025-09-22T19:23:50.283" v="56"/>
        <pc:sldMkLst>
          <pc:docMk/>
          <pc:sldMk cId="1160227657" sldId="289"/>
        </pc:sldMkLst>
        <pc:spChg chg="mod">
          <ac:chgData name="Moutushi Tanha" userId="62f9b1f3-ddcf-45d7-a6a4-b667feecf47e" providerId="ADAL" clId="{CA0B8AC4-FDDB-4491-AA87-5A34215B82F1}" dt="2025-09-22T19:23:50.283" v="56"/>
          <ac:spMkLst>
            <pc:docMk/>
            <pc:sldMk cId="1160227657" sldId="289"/>
            <ac:spMk id="3" creationId="{34611620-9B12-1B05-CE3C-EFF2180D25D5}"/>
          </ac:spMkLst>
        </pc:spChg>
      </pc:sldChg>
      <pc:sldChg chg="modSp mod">
        <pc:chgData name="Moutushi Tanha" userId="62f9b1f3-ddcf-45d7-a6a4-b667feecf47e" providerId="ADAL" clId="{CA0B8AC4-FDDB-4491-AA87-5A34215B82F1}" dt="2025-09-22T19:24:13.312" v="64"/>
        <pc:sldMkLst>
          <pc:docMk/>
          <pc:sldMk cId="1911109977" sldId="290"/>
        </pc:sldMkLst>
        <pc:spChg chg="mod">
          <ac:chgData name="Moutushi Tanha" userId="62f9b1f3-ddcf-45d7-a6a4-b667feecf47e" providerId="ADAL" clId="{CA0B8AC4-FDDB-4491-AA87-5A34215B82F1}" dt="2025-09-22T19:24:13.312" v="64"/>
          <ac:spMkLst>
            <pc:docMk/>
            <pc:sldMk cId="1911109977" sldId="290"/>
            <ac:spMk id="3" creationId="{EDFDD562-0325-D8E9-D82C-8592F001EE6A}"/>
          </ac:spMkLst>
        </pc:spChg>
      </pc:sldChg>
      <pc:sldChg chg="modSp mod">
        <pc:chgData name="Moutushi Tanha" userId="62f9b1f3-ddcf-45d7-a6a4-b667feecf47e" providerId="ADAL" clId="{CA0B8AC4-FDDB-4491-AA87-5A34215B82F1}" dt="2025-09-22T19:41:18.869" v="79"/>
        <pc:sldMkLst>
          <pc:docMk/>
          <pc:sldMk cId="3863660858" sldId="291"/>
        </pc:sldMkLst>
        <pc:spChg chg="mod">
          <ac:chgData name="Moutushi Tanha" userId="62f9b1f3-ddcf-45d7-a6a4-b667feecf47e" providerId="ADAL" clId="{CA0B8AC4-FDDB-4491-AA87-5A34215B82F1}" dt="2025-09-22T19:41:18.869" v="79"/>
          <ac:spMkLst>
            <pc:docMk/>
            <pc:sldMk cId="3863660858" sldId="291"/>
            <ac:spMk id="3" creationId="{BE0931CD-3DC6-D8F8-8FC1-FB7C459F633F}"/>
          </ac:spMkLst>
        </pc:spChg>
      </pc:sldChg>
      <pc:sldChg chg="modSp new mod">
        <pc:chgData name="Moutushi Tanha" userId="62f9b1f3-ddcf-45d7-a6a4-b667feecf47e" providerId="ADAL" clId="{CA0B8AC4-FDDB-4491-AA87-5A34215B82F1}" dt="2025-09-22T21:37:56.992" v="424" actId="6549"/>
        <pc:sldMkLst>
          <pc:docMk/>
          <pc:sldMk cId="1093589024" sldId="292"/>
        </pc:sldMkLst>
        <pc:spChg chg="mod">
          <ac:chgData name="Moutushi Tanha" userId="62f9b1f3-ddcf-45d7-a6a4-b667feecf47e" providerId="ADAL" clId="{CA0B8AC4-FDDB-4491-AA87-5A34215B82F1}" dt="2025-09-22T21:37:56.992" v="424" actId="6549"/>
          <ac:spMkLst>
            <pc:docMk/>
            <pc:sldMk cId="1093589024" sldId="292"/>
            <ac:spMk id="2" creationId="{DC691EB4-C2B2-7283-449E-CAD53A915F8C}"/>
          </ac:spMkLst>
        </pc:spChg>
        <pc:spChg chg="mod">
          <ac:chgData name="Moutushi Tanha" userId="62f9b1f3-ddcf-45d7-a6a4-b667feecf47e" providerId="ADAL" clId="{CA0B8AC4-FDDB-4491-AA87-5A34215B82F1}" dt="2025-09-22T20:29:43.980" v="181" actId="20577"/>
          <ac:spMkLst>
            <pc:docMk/>
            <pc:sldMk cId="1093589024" sldId="292"/>
            <ac:spMk id="3" creationId="{76DF1ECC-F273-E2BA-BFC9-2C666D57A05C}"/>
          </ac:spMkLst>
        </pc:spChg>
      </pc:sldChg>
      <pc:sldChg chg="modSp new mod">
        <pc:chgData name="Moutushi Tanha" userId="62f9b1f3-ddcf-45d7-a6a4-b667feecf47e" providerId="ADAL" clId="{CA0B8AC4-FDDB-4491-AA87-5A34215B82F1}" dt="2025-09-22T21:23:21.488" v="404" actId="20577"/>
        <pc:sldMkLst>
          <pc:docMk/>
          <pc:sldMk cId="3016190272" sldId="293"/>
        </pc:sldMkLst>
        <pc:spChg chg="mod">
          <ac:chgData name="Moutushi Tanha" userId="62f9b1f3-ddcf-45d7-a6a4-b667feecf47e" providerId="ADAL" clId="{CA0B8AC4-FDDB-4491-AA87-5A34215B82F1}" dt="2025-09-22T19:56:22.777" v="111" actId="122"/>
          <ac:spMkLst>
            <pc:docMk/>
            <pc:sldMk cId="3016190272" sldId="293"/>
            <ac:spMk id="2" creationId="{B40D4DC5-CC22-2061-E15F-2C7325589E23}"/>
          </ac:spMkLst>
        </pc:spChg>
        <pc:spChg chg="mod">
          <ac:chgData name="Moutushi Tanha" userId="62f9b1f3-ddcf-45d7-a6a4-b667feecf47e" providerId="ADAL" clId="{CA0B8AC4-FDDB-4491-AA87-5A34215B82F1}" dt="2025-09-22T21:23:21.488" v="404" actId="20577"/>
          <ac:spMkLst>
            <pc:docMk/>
            <pc:sldMk cId="3016190272" sldId="293"/>
            <ac:spMk id="3" creationId="{FED8976F-905C-9FE7-3856-3ADCEE9D8EB5}"/>
          </ac:spMkLst>
        </pc:spChg>
      </pc:sldChg>
      <pc:sldChg chg="modSp new mod">
        <pc:chgData name="Moutushi Tanha" userId="62f9b1f3-ddcf-45d7-a6a4-b667feecf47e" providerId="ADAL" clId="{CA0B8AC4-FDDB-4491-AA87-5A34215B82F1}" dt="2025-09-22T21:25:00.012" v="412" actId="20577"/>
        <pc:sldMkLst>
          <pc:docMk/>
          <pc:sldMk cId="264956887" sldId="294"/>
        </pc:sldMkLst>
        <pc:spChg chg="mod">
          <ac:chgData name="Moutushi Tanha" userId="62f9b1f3-ddcf-45d7-a6a4-b667feecf47e" providerId="ADAL" clId="{CA0B8AC4-FDDB-4491-AA87-5A34215B82F1}" dt="2025-09-22T21:24:55.206" v="405" actId="122"/>
          <ac:spMkLst>
            <pc:docMk/>
            <pc:sldMk cId="264956887" sldId="294"/>
            <ac:spMk id="2" creationId="{C5912840-4CB9-6ABB-8F47-1E18D31C1CEE}"/>
          </ac:spMkLst>
        </pc:spChg>
        <pc:spChg chg="mod">
          <ac:chgData name="Moutushi Tanha" userId="62f9b1f3-ddcf-45d7-a6a4-b667feecf47e" providerId="ADAL" clId="{CA0B8AC4-FDDB-4491-AA87-5A34215B82F1}" dt="2025-09-22T21:25:00.012" v="412" actId="20577"/>
          <ac:spMkLst>
            <pc:docMk/>
            <pc:sldMk cId="264956887" sldId="294"/>
            <ac:spMk id="3" creationId="{7DE5083A-A10A-6B1A-2BCC-C1BA42B74B7B}"/>
          </ac:spMkLst>
        </pc:spChg>
      </pc:sldChg>
      <pc:sldChg chg="modSp new mod">
        <pc:chgData name="Moutushi Tanha" userId="62f9b1f3-ddcf-45d7-a6a4-b667feecf47e" providerId="ADAL" clId="{CA0B8AC4-FDDB-4491-AA87-5A34215B82F1}" dt="2025-09-22T21:25:23.569" v="421" actId="20577"/>
        <pc:sldMkLst>
          <pc:docMk/>
          <pc:sldMk cId="704332527" sldId="295"/>
        </pc:sldMkLst>
        <pc:spChg chg="mod">
          <ac:chgData name="Moutushi Tanha" userId="62f9b1f3-ddcf-45d7-a6a4-b667feecf47e" providerId="ADAL" clId="{CA0B8AC4-FDDB-4491-AA87-5A34215B82F1}" dt="2025-09-22T21:25:12.940" v="413"/>
          <ac:spMkLst>
            <pc:docMk/>
            <pc:sldMk cId="704332527" sldId="295"/>
            <ac:spMk id="2" creationId="{29F2EB0D-C6EB-EDBD-8346-DCE08D483B8A}"/>
          </ac:spMkLst>
        </pc:spChg>
        <pc:spChg chg="mod">
          <ac:chgData name="Moutushi Tanha" userId="62f9b1f3-ddcf-45d7-a6a4-b667feecf47e" providerId="ADAL" clId="{CA0B8AC4-FDDB-4491-AA87-5A34215B82F1}" dt="2025-09-22T21:25:23.569" v="421" actId="20577"/>
          <ac:spMkLst>
            <pc:docMk/>
            <pc:sldMk cId="704332527" sldId="295"/>
            <ac:spMk id="3" creationId="{C07A1992-6C0F-9D2E-B0D6-8A40220BCCE3}"/>
          </ac:spMkLst>
        </pc:spChg>
      </pc:sldChg>
      <pc:sldChg chg="modSp new mod">
        <pc:chgData name="Moutushi Tanha" userId="62f9b1f3-ddcf-45d7-a6a4-b667feecf47e" providerId="ADAL" clId="{CA0B8AC4-FDDB-4491-AA87-5A34215B82F1}" dt="2025-09-22T18:39:15.655" v="13"/>
        <pc:sldMkLst>
          <pc:docMk/>
          <pc:sldMk cId="841597890" sldId="296"/>
        </pc:sldMkLst>
        <pc:spChg chg="mod">
          <ac:chgData name="Moutushi Tanha" userId="62f9b1f3-ddcf-45d7-a6a4-b667feecf47e" providerId="ADAL" clId="{CA0B8AC4-FDDB-4491-AA87-5A34215B82F1}" dt="2025-09-22T18:39:15.655" v="13"/>
          <ac:spMkLst>
            <pc:docMk/>
            <pc:sldMk cId="841597890" sldId="296"/>
            <ac:spMk id="3" creationId="{46FD8E0F-B85C-F79C-F07C-CAA74CE8A37E}"/>
          </ac:spMkLst>
        </pc:spChg>
      </pc:sldChg>
      <pc:sldChg chg="modSp new mod">
        <pc:chgData name="Moutushi Tanha" userId="62f9b1f3-ddcf-45d7-a6a4-b667feecf47e" providerId="ADAL" clId="{CA0B8AC4-FDDB-4491-AA87-5A34215B82F1}" dt="2025-09-22T20:01:12.236" v="117" actId="122"/>
        <pc:sldMkLst>
          <pc:docMk/>
          <pc:sldMk cId="1580862258" sldId="297"/>
        </pc:sldMkLst>
        <pc:spChg chg="mod">
          <ac:chgData name="Moutushi Tanha" userId="62f9b1f3-ddcf-45d7-a6a4-b667feecf47e" providerId="ADAL" clId="{CA0B8AC4-FDDB-4491-AA87-5A34215B82F1}" dt="2025-09-22T20:01:12.236" v="117" actId="122"/>
          <ac:spMkLst>
            <pc:docMk/>
            <pc:sldMk cId="1580862258" sldId="297"/>
            <ac:spMk id="2" creationId="{9CA32D7B-93B4-6CF9-5FC5-C3BC97A17C79}"/>
          </ac:spMkLst>
        </pc:spChg>
        <pc:spChg chg="mod">
          <ac:chgData name="Moutushi Tanha" userId="62f9b1f3-ddcf-45d7-a6a4-b667feecf47e" providerId="ADAL" clId="{CA0B8AC4-FDDB-4491-AA87-5A34215B82F1}" dt="2025-09-22T20:01:07.012" v="116" actId="6549"/>
          <ac:spMkLst>
            <pc:docMk/>
            <pc:sldMk cId="1580862258" sldId="297"/>
            <ac:spMk id="3" creationId="{67E30D8F-02F7-31D5-3B7F-6457DD9645B3}"/>
          </ac:spMkLst>
        </pc:spChg>
      </pc:sldChg>
      <pc:sldChg chg="modSp new mod">
        <pc:chgData name="Moutushi Tanha" userId="62f9b1f3-ddcf-45d7-a6a4-b667feecf47e" providerId="ADAL" clId="{CA0B8AC4-FDDB-4491-AA87-5A34215B82F1}" dt="2025-09-22T20:01:30.562" v="120" actId="6549"/>
        <pc:sldMkLst>
          <pc:docMk/>
          <pc:sldMk cId="765008452" sldId="298"/>
        </pc:sldMkLst>
        <pc:spChg chg="mod">
          <ac:chgData name="Moutushi Tanha" userId="62f9b1f3-ddcf-45d7-a6a4-b667feecf47e" providerId="ADAL" clId="{CA0B8AC4-FDDB-4491-AA87-5A34215B82F1}" dt="2025-09-22T20:01:27.223" v="119" actId="122"/>
          <ac:spMkLst>
            <pc:docMk/>
            <pc:sldMk cId="765008452" sldId="298"/>
            <ac:spMk id="2" creationId="{7985E5C3-9649-B336-9792-F05121DCCD36}"/>
          </ac:spMkLst>
        </pc:spChg>
        <pc:spChg chg="mod">
          <ac:chgData name="Moutushi Tanha" userId="62f9b1f3-ddcf-45d7-a6a4-b667feecf47e" providerId="ADAL" clId="{CA0B8AC4-FDDB-4491-AA87-5A34215B82F1}" dt="2025-09-22T20:01:30.562" v="120" actId="6549"/>
          <ac:spMkLst>
            <pc:docMk/>
            <pc:sldMk cId="765008452" sldId="298"/>
            <ac:spMk id="3" creationId="{51D14B14-BCCA-917F-FEED-ED7F4430A9DF}"/>
          </ac:spMkLst>
        </pc:spChg>
      </pc:sldChg>
      <pc:sldChg chg="modSp new mod">
        <pc:chgData name="Moutushi Tanha" userId="62f9b1f3-ddcf-45d7-a6a4-b667feecf47e" providerId="ADAL" clId="{CA0B8AC4-FDDB-4491-AA87-5A34215B82F1}" dt="2025-09-22T18:47:52.816" v="33"/>
        <pc:sldMkLst>
          <pc:docMk/>
          <pc:sldMk cId="2362167811" sldId="300"/>
        </pc:sldMkLst>
        <pc:spChg chg="mod">
          <ac:chgData name="Moutushi Tanha" userId="62f9b1f3-ddcf-45d7-a6a4-b667feecf47e" providerId="ADAL" clId="{CA0B8AC4-FDDB-4491-AA87-5A34215B82F1}" dt="2025-09-22T18:47:52.816" v="33"/>
          <ac:spMkLst>
            <pc:docMk/>
            <pc:sldMk cId="2362167811" sldId="300"/>
            <ac:spMk id="3" creationId="{494640DC-3A70-88A0-22E6-08D5BD651A42}"/>
          </ac:spMkLst>
        </pc:spChg>
      </pc:sldChg>
      <pc:sldChg chg="modSp new mod">
        <pc:chgData name="Moutushi Tanha" userId="62f9b1f3-ddcf-45d7-a6a4-b667feecf47e" providerId="ADAL" clId="{CA0B8AC4-FDDB-4491-AA87-5A34215B82F1}" dt="2025-09-22T18:48:22.534" v="34"/>
        <pc:sldMkLst>
          <pc:docMk/>
          <pc:sldMk cId="3738660875" sldId="301"/>
        </pc:sldMkLst>
        <pc:spChg chg="mod">
          <ac:chgData name="Moutushi Tanha" userId="62f9b1f3-ddcf-45d7-a6a4-b667feecf47e" providerId="ADAL" clId="{CA0B8AC4-FDDB-4491-AA87-5A34215B82F1}" dt="2025-09-22T18:48:22.534" v="34"/>
          <ac:spMkLst>
            <pc:docMk/>
            <pc:sldMk cId="3738660875" sldId="301"/>
            <ac:spMk id="3" creationId="{B5B93AEF-CDD2-60D9-9B53-5365CE558074}"/>
          </ac:spMkLst>
        </pc:spChg>
      </pc:sldChg>
      <pc:sldChg chg="modSp new mod">
        <pc:chgData name="Moutushi Tanha" userId="62f9b1f3-ddcf-45d7-a6a4-b667feecf47e" providerId="ADAL" clId="{CA0B8AC4-FDDB-4491-AA87-5A34215B82F1}" dt="2025-09-22T18:58:15.907" v="35"/>
        <pc:sldMkLst>
          <pc:docMk/>
          <pc:sldMk cId="792385675" sldId="302"/>
        </pc:sldMkLst>
        <pc:spChg chg="mod">
          <ac:chgData name="Moutushi Tanha" userId="62f9b1f3-ddcf-45d7-a6a4-b667feecf47e" providerId="ADAL" clId="{CA0B8AC4-FDDB-4491-AA87-5A34215B82F1}" dt="2025-09-22T18:58:15.907" v="35"/>
          <ac:spMkLst>
            <pc:docMk/>
            <pc:sldMk cId="792385675" sldId="302"/>
            <ac:spMk id="3" creationId="{2B305D0A-DF96-A45B-5CB3-42A5A44436E7}"/>
          </ac:spMkLst>
        </pc:spChg>
      </pc:sldChg>
      <pc:sldChg chg="modSp new mod">
        <pc:chgData name="Moutushi Tanha" userId="62f9b1f3-ddcf-45d7-a6a4-b667feecf47e" providerId="ADAL" clId="{CA0B8AC4-FDDB-4491-AA87-5A34215B82F1}" dt="2025-09-22T18:59:37.150" v="36"/>
        <pc:sldMkLst>
          <pc:docMk/>
          <pc:sldMk cId="450827245" sldId="303"/>
        </pc:sldMkLst>
        <pc:spChg chg="mod">
          <ac:chgData name="Moutushi Tanha" userId="62f9b1f3-ddcf-45d7-a6a4-b667feecf47e" providerId="ADAL" clId="{CA0B8AC4-FDDB-4491-AA87-5A34215B82F1}" dt="2025-09-22T18:59:37.150" v="36"/>
          <ac:spMkLst>
            <pc:docMk/>
            <pc:sldMk cId="450827245" sldId="303"/>
            <ac:spMk id="3" creationId="{6E5D79F5-6710-6FAF-2463-6948571F9CFD}"/>
          </ac:spMkLst>
        </pc:spChg>
      </pc:sldChg>
      <pc:sldChg chg="modSp new mod">
        <pc:chgData name="Moutushi Tanha" userId="62f9b1f3-ddcf-45d7-a6a4-b667feecf47e" providerId="ADAL" clId="{CA0B8AC4-FDDB-4491-AA87-5A34215B82F1}" dt="2025-09-22T19:00:57.818" v="37"/>
        <pc:sldMkLst>
          <pc:docMk/>
          <pc:sldMk cId="2043755100" sldId="304"/>
        </pc:sldMkLst>
        <pc:spChg chg="mod">
          <ac:chgData name="Moutushi Tanha" userId="62f9b1f3-ddcf-45d7-a6a4-b667feecf47e" providerId="ADAL" clId="{CA0B8AC4-FDDB-4491-AA87-5A34215B82F1}" dt="2025-09-22T19:00:57.818" v="37"/>
          <ac:spMkLst>
            <pc:docMk/>
            <pc:sldMk cId="2043755100" sldId="304"/>
            <ac:spMk id="3" creationId="{0F561568-F143-6A78-B71A-D90185BEEEAA}"/>
          </ac:spMkLst>
        </pc:spChg>
      </pc:sldChg>
      <pc:sldChg chg="modSp new mod">
        <pc:chgData name="Moutushi Tanha" userId="62f9b1f3-ddcf-45d7-a6a4-b667feecf47e" providerId="ADAL" clId="{CA0B8AC4-FDDB-4491-AA87-5A34215B82F1}" dt="2025-09-22T19:10:14.778" v="48" actId="27636"/>
        <pc:sldMkLst>
          <pc:docMk/>
          <pc:sldMk cId="2756936770" sldId="305"/>
        </pc:sldMkLst>
        <pc:spChg chg="mod">
          <ac:chgData name="Moutushi Tanha" userId="62f9b1f3-ddcf-45d7-a6a4-b667feecf47e" providerId="ADAL" clId="{CA0B8AC4-FDDB-4491-AA87-5A34215B82F1}" dt="2025-09-22T19:10:14.778" v="48" actId="27636"/>
          <ac:spMkLst>
            <pc:docMk/>
            <pc:sldMk cId="2756936770" sldId="305"/>
            <ac:spMk id="3" creationId="{4B75E348-1C61-D30F-5659-480141B4D2D6}"/>
          </ac:spMkLst>
        </pc:spChg>
      </pc:sldChg>
      <pc:sldChg chg="modSp new mod">
        <pc:chgData name="Moutushi Tanha" userId="62f9b1f3-ddcf-45d7-a6a4-b667feecf47e" providerId="ADAL" clId="{CA0B8AC4-FDDB-4491-AA87-5A34215B82F1}" dt="2025-09-22T19:10:32.399" v="49"/>
        <pc:sldMkLst>
          <pc:docMk/>
          <pc:sldMk cId="4084070855" sldId="306"/>
        </pc:sldMkLst>
        <pc:spChg chg="mod">
          <ac:chgData name="Moutushi Tanha" userId="62f9b1f3-ddcf-45d7-a6a4-b667feecf47e" providerId="ADAL" clId="{CA0B8AC4-FDDB-4491-AA87-5A34215B82F1}" dt="2025-09-22T19:10:32.399" v="49"/>
          <ac:spMkLst>
            <pc:docMk/>
            <pc:sldMk cId="4084070855" sldId="306"/>
            <ac:spMk id="3" creationId="{B54BE5C6-7371-D790-3B68-C54670EB21BC}"/>
          </ac:spMkLst>
        </pc:spChg>
      </pc:sldChg>
      <pc:sldChg chg="modSp new mod">
        <pc:chgData name="Moutushi Tanha" userId="62f9b1f3-ddcf-45d7-a6a4-b667feecf47e" providerId="ADAL" clId="{CA0B8AC4-FDDB-4491-AA87-5A34215B82F1}" dt="2025-09-22T19:13:16.621" v="50"/>
        <pc:sldMkLst>
          <pc:docMk/>
          <pc:sldMk cId="1020858779" sldId="307"/>
        </pc:sldMkLst>
        <pc:spChg chg="mod">
          <ac:chgData name="Moutushi Tanha" userId="62f9b1f3-ddcf-45d7-a6a4-b667feecf47e" providerId="ADAL" clId="{CA0B8AC4-FDDB-4491-AA87-5A34215B82F1}" dt="2025-09-22T19:13:16.621" v="50"/>
          <ac:spMkLst>
            <pc:docMk/>
            <pc:sldMk cId="1020858779" sldId="307"/>
            <ac:spMk id="3" creationId="{61870680-676D-920C-26C4-CB17C19B0327}"/>
          </ac:spMkLst>
        </pc:spChg>
      </pc:sldChg>
      <pc:sldChg chg="modSp new mod">
        <pc:chgData name="Moutushi Tanha" userId="62f9b1f3-ddcf-45d7-a6a4-b667feecf47e" providerId="ADAL" clId="{CA0B8AC4-FDDB-4491-AA87-5A34215B82F1}" dt="2025-09-22T19:25:23.740" v="66" actId="27636"/>
        <pc:sldMkLst>
          <pc:docMk/>
          <pc:sldMk cId="1090977045" sldId="308"/>
        </pc:sldMkLst>
        <pc:spChg chg="mod">
          <ac:chgData name="Moutushi Tanha" userId="62f9b1f3-ddcf-45d7-a6a4-b667feecf47e" providerId="ADAL" clId="{CA0B8AC4-FDDB-4491-AA87-5A34215B82F1}" dt="2025-09-22T19:25:23.740" v="66" actId="27636"/>
          <ac:spMkLst>
            <pc:docMk/>
            <pc:sldMk cId="1090977045" sldId="308"/>
            <ac:spMk id="3" creationId="{DEA0DACB-1033-8A96-90D9-C447AB471663}"/>
          </ac:spMkLst>
        </pc:spChg>
      </pc:sldChg>
      <pc:sldChg chg="modSp new mod">
        <pc:chgData name="Moutushi Tanha" userId="62f9b1f3-ddcf-45d7-a6a4-b667feecf47e" providerId="ADAL" clId="{CA0B8AC4-FDDB-4491-AA87-5A34215B82F1}" dt="2025-09-22T19:25:43.373" v="67"/>
        <pc:sldMkLst>
          <pc:docMk/>
          <pc:sldMk cId="3878583366" sldId="309"/>
        </pc:sldMkLst>
        <pc:spChg chg="mod">
          <ac:chgData name="Moutushi Tanha" userId="62f9b1f3-ddcf-45d7-a6a4-b667feecf47e" providerId="ADAL" clId="{CA0B8AC4-FDDB-4491-AA87-5A34215B82F1}" dt="2025-09-22T19:25:43.373" v="67"/>
          <ac:spMkLst>
            <pc:docMk/>
            <pc:sldMk cId="3878583366" sldId="309"/>
            <ac:spMk id="3" creationId="{3799F2D9-F865-82DC-BCFF-35B1FF2E154F}"/>
          </ac:spMkLst>
        </pc:spChg>
      </pc:sldChg>
      <pc:sldChg chg="modSp new mod">
        <pc:chgData name="Moutushi Tanha" userId="62f9b1f3-ddcf-45d7-a6a4-b667feecf47e" providerId="ADAL" clId="{CA0B8AC4-FDDB-4491-AA87-5A34215B82F1}" dt="2025-09-22T19:27:32.814" v="68"/>
        <pc:sldMkLst>
          <pc:docMk/>
          <pc:sldMk cId="2807185465" sldId="310"/>
        </pc:sldMkLst>
        <pc:spChg chg="mod">
          <ac:chgData name="Moutushi Tanha" userId="62f9b1f3-ddcf-45d7-a6a4-b667feecf47e" providerId="ADAL" clId="{CA0B8AC4-FDDB-4491-AA87-5A34215B82F1}" dt="2025-09-22T19:27:32.814" v="68"/>
          <ac:spMkLst>
            <pc:docMk/>
            <pc:sldMk cId="2807185465" sldId="310"/>
            <ac:spMk id="3" creationId="{815795EE-2741-3FF8-6824-58FD3798A025}"/>
          </ac:spMkLst>
        </pc:spChg>
      </pc:sldChg>
      <pc:sldChg chg="modSp new mod">
        <pc:chgData name="Moutushi Tanha" userId="62f9b1f3-ddcf-45d7-a6a4-b667feecf47e" providerId="ADAL" clId="{CA0B8AC4-FDDB-4491-AA87-5A34215B82F1}" dt="2025-09-22T19:30:42.576" v="70" actId="27636"/>
        <pc:sldMkLst>
          <pc:docMk/>
          <pc:sldMk cId="2929081401" sldId="311"/>
        </pc:sldMkLst>
        <pc:spChg chg="mod">
          <ac:chgData name="Moutushi Tanha" userId="62f9b1f3-ddcf-45d7-a6a4-b667feecf47e" providerId="ADAL" clId="{CA0B8AC4-FDDB-4491-AA87-5A34215B82F1}" dt="2025-09-22T19:30:42.576" v="70" actId="27636"/>
          <ac:spMkLst>
            <pc:docMk/>
            <pc:sldMk cId="2929081401" sldId="311"/>
            <ac:spMk id="3" creationId="{03D22D4E-9224-9447-BD03-A2E3F5263F55}"/>
          </ac:spMkLst>
        </pc:spChg>
      </pc:sldChg>
      <pc:sldChg chg="modSp new mod">
        <pc:chgData name="Moutushi Tanha" userId="62f9b1f3-ddcf-45d7-a6a4-b667feecf47e" providerId="ADAL" clId="{CA0B8AC4-FDDB-4491-AA87-5A34215B82F1}" dt="2025-09-22T19:30:58.660" v="71"/>
        <pc:sldMkLst>
          <pc:docMk/>
          <pc:sldMk cId="34481275" sldId="312"/>
        </pc:sldMkLst>
        <pc:spChg chg="mod">
          <ac:chgData name="Moutushi Tanha" userId="62f9b1f3-ddcf-45d7-a6a4-b667feecf47e" providerId="ADAL" clId="{CA0B8AC4-FDDB-4491-AA87-5A34215B82F1}" dt="2025-09-22T19:30:58.660" v="71"/>
          <ac:spMkLst>
            <pc:docMk/>
            <pc:sldMk cId="34481275" sldId="312"/>
            <ac:spMk id="3" creationId="{FFBF4496-B2B2-8EE0-A5A1-63FB569D2C5B}"/>
          </ac:spMkLst>
        </pc:spChg>
      </pc:sldChg>
      <pc:sldChg chg="modSp new mod">
        <pc:chgData name="Moutushi Tanha" userId="62f9b1f3-ddcf-45d7-a6a4-b667feecf47e" providerId="ADAL" clId="{CA0B8AC4-FDDB-4491-AA87-5A34215B82F1}" dt="2025-09-22T19:31:21.108" v="72"/>
        <pc:sldMkLst>
          <pc:docMk/>
          <pc:sldMk cId="2167064494" sldId="313"/>
        </pc:sldMkLst>
        <pc:spChg chg="mod">
          <ac:chgData name="Moutushi Tanha" userId="62f9b1f3-ddcf-45d7-a6a4-b667feecf47e" providerId="ADAL" clId="{CA0B8AC4-FDDB-4491-AA87-5A34215B82F1}" dt="2025-09-22T19:31:21.108" v="72"/>
          <ac:spMkLst>
            <pc:docMk/>
            <pc:sldMk cId="2167064494" sldId="313"/>
            <ac:spMk id="3" creationId="{29A8139A-5460-17E2-0BC9-CAE595F82683}"/>
          </ac:spMkLst>
        </pc:spChg>
      </pc:sldChg>
      <pc:sldChg chg="modSp new mod">
        <pc:chgData name="Moutushi Tanha" userId="62f9b1f3-ddcf-45d7-a6a4-b667feecf47e" providerId="ADAL" clId="{CA0B8AC4-FDDB-4491-AA87-5A34215B82F1}" dt="2025-09-22T19:37:53.838" v="73"/>
        <pc:sldMkLst>
          <pc:docMk/>
          <pc:sldMk cId="2502708269" sldId="314"/>
        </pc:sldMkLst>
        <pc:spChg chg="mod">
          <ac:chgData name="Moutushi Tanha" userId="62f9b1f3-ddcf-45d7-a6a4-b667feecf47e" providerId="ADAL" clId="{CA0B8AC4-FDDB-4491-AA87-5A34215B82F1}" dt="2025-09-22T19:37:53.838" v="73"/>
          <ac:spMkLst>
            <pc:docMk/>
            <pc:sldMk cId="2502708269" sldId="314"/>
            <ac:spMk id="3" creationId="{AF1A9D5D-328E-CF69-AFF8-C6EFDDC27C3D}"/>
          </ac:spMkLst>
        </pc:spChg>
      </pc:sldChg>
      <pc:sldChg chg="modSp new mod">
        <pc:chgData name="Moutushi Tanha" userId="62f9b1f3-ddcf-45d7-a6a4-b667feecf47e" providerId="ADAL" clId="{CA0B8AC4-FDDB-4491-AA87-5A34215B82F1}" dt="2025-09-22T19:41:35.562" v="80"/>
        <pc:sldMkLst>
          <pc:docMk/>
          <pc:sldMk cId="4236021882" sldId="315"/>
        </pc:sldMkLst>
        <pc:spChg chg="mod">
          <ac:chgData name="Moutushi Tanha" userId="62f9b1f3-ddcf-45d7-a6a4-b667feecf47e" providerId="ADAL" clId="{CA0B8AC4-FDDB-4491-AA87-5A34215B82F1}" dt="2025-09-22T19:41:35.562" v="80"/>
          <ac:spMkLst>
            <pc:docMk/>
            <pc:sldMk cId="4236021882" sldId="315"/>
            <ac:spMk id="3" creationId="{C6422893-82DC-EB15-77A4-350D0B16D1FF}"/>
          </ac:spMkLst>
        </pc:spChg>
      </pc:sldChg>
      <pc:sldChg chg="modSp new mod">
        <pc:chgData name="Moutushi Tanha" userId="62f9b1f3-ddcf-45d7-a6a4-b667feecf47e" providerId="ADAL" clId="{CA0B8AC4-FDDB-4491-AA87-5A34215B82F1}" dt="2025-09-22T19:42:23.287" v="81"/>
        <pc:sldMkLst>
          <pc:docMk/>
          <pc:sldMk cId="1268843304" sldId="316"/>
        </pc:sldMkLst>
        <pc:spChg chg="mod">
          <ac:chgData name="Moutushi Tanha" userId="62f9b1f3-ddcf-45d7-a6a4-b667feecf47e" providerId="ADAL" clId="{CA0B8AC4-FDDB-4491-AA87-5A34215B82F1}" dt="2025-09-22T19:42:23.287" v="81"/>
          <ac:spMkLst>
            <pc:docMk/>
            <pc:sldMk cId="1268843304" sldId="316"/>
            <ac:spMk id="3" creationId="{7F212FA2-9695-E8EA-A06F-A16DD34E78B8}"/>
          </ac:spMkLst>
        </pc:spChg>
      </pc:sldChg>
      <pc:sldChg chg="modSp new mod">
        <pc:chgData name="Moutushi Tanha" userId="62f9b1f3-ddcf-45d7-a6a4-b667feecf47e" providerId="ADAL" clId="{CA0B8AC4-FDDB-4491-AA87-5A34215B82F1}" dt="2025-09-22T19:42:44.555" v="82"/>
        <pc:sldMkLst>
          <pc:docMk/>
          <pc:sldMk cId="3298077775" sldId="317"/>
        </pc:sldMkLst>
        <pc:spChg chg="mod">
          <ac:chgData name="Moutushi Tanha" userId="62f9b1f3-ddcf-45d7-a6a4-b667feecf47e" providerId="ADAL" clId="{CA0B8AC4-FDDB-4491-AA87-5A34215B82F1}" dt="2025-09-22T19:42:44.555" v="82"/>
          <ac:spMkLst>
            <pc:docMk/>
            <pc:sldMk cId="3298077775" sldId="317"/>
            <ac:spMk id="3" creationId="{B9284EBF-596F-316B-34DA-61672D5AE102}"/>
          </ac:spMkLst>
        </pc:spChg>
      </pc:sldChg>
      <pc:sldChg chg="modSp new mod">
        <pc:chgData name="Moutushi Tanha" userId="62f9b1f3-ddcf-45d7-a6a4-b667feecf47e" providerId="ADAL" clId="{CA0B8AC4-FDDB-4491-AA87-5A34215B82F1}" dt="2025-09-22T19:43:13.880" v="88"/>
        <pc:sldMkLst>
          <pc:docMk/>
          <pc:sldMk cId="1099136444" sldId="318"/>
        </pc:sldMkLst>
        <pc:spChg chg="mod">
          <ac:chgData name="Moutushi Tanha" userId="62f9b1f3-ddcf-45d7-a6a4-b667feecf47e" providerId="ADAL" clId="{CA0B8AC4-FDDB-4491-AA87-5A34215B82F1}" dt="2025-09-22T19:43:13.880" v="88"/>
          <ac:spMkLst>
            <pc:docMk/>
            <pc:sldMk cId="1099136444" sldId="318"/>
            <ac:spMk id="3" creationId="{F5EA2D88-F1DA-1225-FFE7-879272F84584}"/>
          </ac:spMkLst>
        </pc:spChg>
      </pc:sldChg>
      <pc:sldChg chg="new">
        <pc:chgData name="Moutushi Tanha" userId="62f9b1f3-ddcf-45d7-a6a4-b667feecf47e" providerId="ADAL" clId="{CA0B8AC4-FDDB-4491-AA87-5A34215B82F1}" dt="2025-09-22T19:37:59.817" v="78" actId="680"/>
        <pc:sldMkLst>
          <pc:docMk/>
          <pc:sldMk cId="3007765216" sldId="319"/>
        </pc:sldMkLst>
      </pc:sldChg>
      <pc:sldChg chg="modSp new mod">
        <pc:chgData name="Moutushi Tanha" userId="62f9b1f3-ddcf-45d7-a6a4-b667feecf47e" providerId="ADAL" clId="{CA0B8AC4-FDDB-4491-AA87-5A34215B82F1}" dt="2025-09-22T19:43:28.827" v="89"/>
        <pc:sldMkLst>
          <pc:docMk/>
          <pc:sldMk cId="4063377725" sldId="320"/>
        </pc:sldMkLst>
        <pc:spChg chg="mod">
          <ac:chgData name="Moutushi Tanha" userId="62f9b1f3-ddcf-45d7-a6a4-b667feecf47e" providerId="ADAL" clId="{CA0B8AC4-FDDB-4491-AA87-5A34215B82F1}" dt="2025-09-22T19:43:28.827" v="89"/>
          <ac:spMkLst>
            <pc:docMk/>
            <pc:sldMk cId="4063377725" sldId="320"/>
            <ac:spMk id="3" creationId="{4F4C122F-F962-81C2-217E-5AC591B91204}"/>
          </ac:spMkLst>
        </pc:spChg>
      </pc:sldChg>
      <pc:sldChg chg="modSp new mod">
        <pc:chgData name="Moutushi Tanha" userId="62f9b1f3-ddcf-45d7-a6a4-b667feecf47e" providerId="ADAL" clId="{CA0B8AC4-FDDB-4491-AA87-5A34215B82F1}" dt="2025-09-22T19:43:44.350" v="90"/>
        <pc:sldMkLst>
          <pc:docMk/>
          <pc:sldMk cId="2606353792" sldId="321"/>
        </pc:sldMkLst>
        <pc:spChg chg="mod">
          <ac:chgData name="Moutushi Tanha" userId="62f9b1f3-ddcf-45d7-a6a4-b667feecf47e" providerId="ADAL" clId="{CA0B8AC4-FDDB-4491-AA87-5A34215B82F1}" dt="2025-09-22T19:43:44.350" v="90"/>
          <ac:spMkLst>
            <pc:docMk/>
            <pc:sldMk cId="2606353792" sldId="321"/>
            <ac:spMk id="3" creationId="{DFCFD499-05C6-EC2B-0239-E4BD1EFAA561}"/>
          </ac:spMkLst>
        </pc:spChg>
      </pc:sldChg>
      <pc:sldChg chg="modSp new mod">
        <pc:chgData name="Moutushi Tanha" userId="62f9b1f3-ddcf-45d7-a6a4-b667feecf47e" providerId="ADAL" clId="{CA0B8AC4-FDDB-4491-AA87-5A34215B82F1}" dt="2025-09-22T20:03:34.379" v="125" actId="20577"/>
        <pc:sldMkLst>
          <pc:docMk/>
          <pc:sldMk cId="3803199887" sldId="323"/>
        </pc:sldMkLst>
        <pc:spChg chg="mod">
          <ac:chgData name="Moutushi Tanha" userId="62f9b1f3-ddcf-45d7-a6a4-b667feecf47e" providerId="ADAL" clId="{CA0B8AC4-FDDB-4491-AA87-5A34215B82F1}" dt="2025-09-22T20:02:43.046" v="122"/>
          <ac:spMkLst>
            <pc:docMk/>
            <pc:sldMk cId="3803199887" sldId="323"/>
            <ac:spMk id="2" creationId="{254748A4-DF18-4865-B526-F15BA3DFB75E}"/>
          </ac:spMkLst>
        </pc:spChg>
        <pc:spChg chg="mod">
          <ac:chgData name="Moutushi Tanha" userId="62f9b1f3-ddcf-45d7-a6a4-b667feecf47e" providerId="ADAL" clId="{CA0B8AC4-FDDB-4491-AA87-5A34215B82F1}" dt="2025-09-22T20:03:34.379" v="125" actId="20577"/>
          <ac:spMkLst>
            <pc:docMk/>
            <pc:sldMk cId="3803199887" sldId="323"/>
            <ac:spMk id="3" creationId="{210F638E-A698-54B9-3520-C27D5008A5E9}"/>
          </ac:spMkLst>
        </pc:spChg>
      </pc:sldChg>
      <pc:sldChg chg="modSp new mod">
        <pc:chgData name="Moutushi Tanha" userId="62f9b1f3-ddcf-45d7-a6a4-b667feecf47e" providerId="ADAL" clId="{CA0B8AC4-FDDB-4491-AA87-5A34215B82F1}" dt="2025-09-22T19:53:11.077" v="101"/>
        <pc:sldMkLst>
          <pc:docMk/>
          <pc:sldMk cId="3731347710" sldId="324"/>
        </pc:sldMkLst>
        <pc:spChg chg="mod">
          <ac:chgData name="Moutushi Tanha" userId="62f9b1f3-ddcf-45d7-a6a4-b667feecf47e" providerId="ADAL" clId="{CA0B8AC4-FDDB-4491-AA87-5A34215B82F1}" dt="2025-09-22T19:53:11.077" v="101"/>
          <ac:spMkLst>
            <pc:docMk/>
            <pc:sldMk cId="3731347710" sldId="324"/>
            <ac:spMk id="3" creationId="{FB0A5ADE-AD87-10BD-E682-D79CB6F360F3}"/>
          </ac:spMkLst>
        </pc:spChg>
      </pc:sldChg>
      <pc:sldChg chg="modSp new mod">
        <pc:chgData name="Moutushi Tanha" userId="62f9b1f3-ddcf-45d7-a6a4-b667feecf47e" providerId="ADAL" clId="{CA0B8AC4-FDDB-4491-AA87-5A34215B82F1}" dt="2025-09-22T20:04:04.728" v="135" actId="20577"/>
        <pc:sldMkLst>
          <pc:docMk/>
          <pc:sldMk cId="2040277864" sldId="325"/>
        </pc:sldMkLst>
        <pc:spChg chg="mod">
          <ac:chgData name="Moutushi Tanha" userId="62f9b1f3-ddcf-45d7-a6a4-b667feecf47e" providerId="ADAL" clId="{CA0B8AC4-FDDB-4491-AA87-5A34215B82F1}" dt="2025-09-22T20:03:53.243" v="127"/>
          <ac:spMkLst>
            <pc:docMk/>
            <pc:sldMk cId="2040277864" sldId="325"/>
            <ac:spMk id="2" creationId="{4E460FDA-8FA6-CEA6-E62A-3E4BA128B429}"/>
          </ac:spMkLst>
        </pc:spChg>
        <pc:spChg chg="mod">
          <ac:chgData name="Moutushi Tanha" userId="62f9b1f3-ddcf-45d7-a6a4-b667feecf47e" providerId="ADAL" clId="{CA0B8AC4-FDDB-4491-AA87-5A34215B82F1}" dt="2025-09-22T20:04:04.728" v="135" actId="20577"/>
          <ac:spMkLst>
            <pc:docMk/>
            <pc:sldMk cId="2040277864" sldId="325"/>
            <ac:spMk id="3" creationId="{C7075B12-CDF0-CDC5-DF9C-AD9112E0F58C}"/>
          </ac:spMkLst>
        </pc:spChg>
      </pc:sldChg>
      <pc:sldChg chg="modSp new mod">
        <pc:chgData name="Moutushi Tanha" userId="62f9b1f3-ddcf-45d7-a6a4-b667feecf47e" providerId="ADAL" clId="{CA0B8AC4-FDDB-4491-AA87-5A34215B82F1}" dt="2025-09-22T19:51:24.480" v="98"/>
        <pc:sldMkLst>
          <pc:docMk/>
          <pc:sldMk cId="216061258" sldId="326"/>
        </pc:sldMkLst>
        <pc:spChg chg="mod">
          <ac:chgData name="Moutushi Tanha" userId="62f9b1f3-ddcf-45d7-a6a4-b667feecf47e" providerId="ADAL" clId="{CA0B8AC4-FDDB-4491-AA87-5A34215B82F1}" dt="2025-09-22T19:51:24.480" v="98"/>
          <ac:spMkLst>
            <pc:docMk/>
            <pc:sldMk cId="216061258" sldId="326"/>
            <ac:spMk id="3" creationId="{A7EB2A17-BE66-751C-791A-EE9E3BF1744D}"/>
          </ac:spMkLst>
        </pc:spChg>
      </pc:sldChg>
      <pc:sldChg chg="modSp new mod">
        <pc:chgData name="Moutushi Tanha" userId="62f9b1f3-ddcf-45d7-a6a4-b667feecf47e" providerId="ADAL" clId="{CA0B8AC4-FDDB-4491-AA87-5A34215B82F1}" dt="2025-09-22T19:51:43.220" v="99"/>
        <pc:sldMkLst>
          <pc:docMk/>
          <pc:sldMk cId="101930754" sldId="327"/>
        </pc:sldMkLst>
        <pc:spChg chg="mod">
          <ac:chgData name="Moutushi Tanha" userId="62f9b1f3-ddcf-45d7-a6a4-b667feecf47e" providerId="ADAL" clId="{CA0B8AC4-FDDB-4491-AA87-5A34215B82F1}" dt="2025-09-22T19:51:43.220" v="99"/>
          <ac:spMkLst>
            <pc:docMk/>
            <pc:sldMk cId="101930754" sldId="327"/>
            <ac:spMk id="3" creationId="{C8F51332-15D3-773F-4D60-348AC80438BA}"/>
          </ac:spMkLst>
        </pc:spChg>
      </pc:sldChg>
      <pc:sldChg chg="modSp new mod">
        <pc:chgData name="Moutushi Tanha" userId="62f9b1f3-ddcf-45d7-a6a4-b667feecf47e" providerId="ADAL" clId="{CA0B8AC4-FDDB-4491-AA87-5A34215B82F1}" dt="2025-09-22T19:52:54.738" v="100"/>
        <pc:sldMkLst>
          <pc:docMk/>
          <pc:sldMk cId="1079405595" sldId="328"/>
        </pc:sldMkLst>
        <pc:spChg chg="mod">
          <ac:chgData name="Moutushi Tanha" userId="62f9b1f3-ddcf-45d7-a6a4-b667feecf47e" providerId="ADAL" clId="{CA0B8AC4-FDDB-4491-AA87-5A34215B82F1}" dt="2025-09-22T19:52:54.738" v="100"/>
          <ac:spMkLst>
            <pc:docMk/>
            <pc:sldMk cId="1079405595" sldId="328"/>
            <ac:spMk id="3" creationId="{D44DEBD5-2600-02A9-D5F4-2C56C1DB29FB}"/>
          </ac:spMkLst>
        </pc:spChg>
      </pc:sldChg>
      <pc:sldChg chg="addSp modSp new mod setBg">
        <pc:chgData name="Moutushi Tanha" userId="62f9b1f3-ddcf-45d7-a6a4-b667feecf47e" providerId="ADAL" clId="{CA0B8AC4-FDDB-4491-AA87-5A34215B82F1}" dt="2025-09-22T20:18:06.846" v="138" actId="26606"/>
        <pc:sldMkLst>
          <pc:docMk/>
          <pc:sldMk cId="2067573922" sldId="329"/>
        </pc:sldMkLst>
        <pc:spChg chg="add">
          <ac:chgData name="Moutushi Tanha" userId="62f9b1f3-ddcf-45d7-a6a4-b667feecf47e" providerId="ADAL" clId="{CA0B8AC4-FDDB-4491-AA87-5A34215B82F1}" dt="2025-09-22T20:18:06.846" v="138" actId="26606"/>
          <ac:spMkLst>
            <pc:docMk/>
            <pc:sldMk cId="2067573922" sldId="329"/>
            <ac:spMk id="1031" creationId="{AB8C311F-7253-4AED-9701-7FC0708C41C7}"/>
          </ac:spMkLst>
        </pc:spChg>
        <pc:spChg chg="add">
          <ac:chgData name="Moutushi Tanha" userId="62f9b1f3-ddcf-45d7-a6a4-b667feecf47e" providerId="ADAL" clId="{CA0B8AC4-FDDB-4491-AA87-5A34215B82F1}" dt="2025-09-22T20:18:06.846" v="138" actId="26606"/>
          <ac:spMkLst>
            <pc:docMk/>
            <pc:sldMk cId="2067573922" sldId="329"/>
            <ac:spMk id="1033" creationId="{E2384209-CB15-4CDF-9D31-C44FD9A3F20D}"/>
          </ac:spMkLst>
        </pc:spChg>
        <pc:spChg chg="add">
          <ac:chgData name="Moutushi Tanha" userId="62f9b1f3-ddcf-45d7-a6a4-b667feecf47e" providerId="ADAL" clId="{CA0B8AC4-FDDB-4491-AA87-5A34215B82F1}" dt="2025-09-22T20:18:06.846" v="138" actId="26606"/>
          <ac:spMkLst>
            <pc:docMk/>
            <pc:sldMk cId="2067573922" sldId="329"/>
            <ac:spMk id="1035" creationId="{2633B3B5-CC90-43F0-8714-D31D1F3F0209}"/>
          </ac:spMkLst>
        </pc:spChg>
        <pc:spChg chg="add">
          <ac:chgData name="Moutushi Tanha" userId="62f9b1f3-ddcf-45d7-a6a4-b667feecf47e" providerId="ADAL" clId="{CA0B8AC4-FDDB-4491-AA87-5A34215B82F1}" dt="2025-09-22T20:18:06.846" v="138" actId="26606"/>
          <ac:spMkLst>
            <pc:docMk/>
            <pc:sldMk cId="2067573922" sldId="329"/>
            <ac:spMk id="1037" creationId="{A8D57A06-A426-446D-B02C-A2DC6B62E45E}"/>
          </ac:spMkLst>
        </pc:spChg>
        <pc:picChg chg="add mod">
          <ac:chgData name="Moutushi Tanha" userId="62f9b1f3-ddcf-45d7-a6a4-b667feecf47e" providerId="ADAL" clId="{CA0B8AC4-FDDB-4491-AA87-5A34215B82F1}" dt="2025-09-22T20:18:06.846" v="138" actId="26606"/>
          <ac:picMkLst>
            <pc:docMk/>
            <pc:sldMk cId="2067573922" sldId="329"/>
            <ac:picMk id="1026" creationId="{8BB72880-FFA8-47C4-AEB7-EBFBD691C9DE}"/>
          </ac:picMkLst>
        </pc:picChg>
      </pc:sldChg>
      <pc:sldChg chg="modSp new mod">
        <pc:chgData name="Moutushi Tanha" userId="62f9b1f3-ddcf-45d7-a6a4-b667feecf47e" providerId="ADAL" clId="{CA0B8AC4-FDDB-4491-AA87-5A34215B82F1}" dt="2025-09-22T20:19:19.881" v="140"/>
        <pc:sldMkLst>
          <pc:docMk/>
          <pc:sldMk cId="2327269212" sldId="330"/>
        </pc:sldMkLst>
        <pc:spChg chg="mod">
          <ac:chgData name="Moutushi Tanha" userId="62f9b1f3-ddcf-45d7-a6a4-b667feecf47e" providerId="ADAL" clId="{CA0B8AC4-FDDB-4491-AA87-5A34215B82F1}" dt="2025-09-22T20:19:19.881" v="140"/>
          <ac:spMkLst>
            <pc:docMk/>
            <pc:sldMk cId="2327269212" sldId="330"/>
            <ac:spMk id="3" creationId="{B8141048-2F77-F1B5-A3D1-4C30879DF676}"/>
          </ac:spMkLst>
        </pc:spChg>
      </pc:sldChg>
      <pc:sldChg chg="modSp new mod">
        <pc:chgData name="Moutushi Tanha" userId="62f9b1f3-ddcf-45d7-a6a4-b667feecf47e" providerId="ADAL" clId="{CA0B8AC4-FDDB-4491-AA87-5A34215B82F1}" dt="2025-09-22T20:20:13.845" v="147"/>
        <pc:sldMkLst>
          <pc:docMk/>
          <pc:sldMk cId="2039434473" sldId="333"/>
        </pc:sldMkLst>
        <pc:spChg chg="mod">
          <ac:chgData name="Moutushi Tanha" userId="62f9b1f3-ddcf-45d7-a6a4-b667feecf47e" providerId="ADAL" clId="{CA0B8AC4-FDDB-4491-AA87-5A34215B82F1}" dt="2025-09-22T20:20:13.845" v="147"/>
          <ac:spMkLst>
            <pc:docMk/>
            <pc:sldMk cId="2039434473" sldId="333"/>
            <ac:spMk id="3" creationId="{B795BB74-1C02-A1AB-6986-18EECC8501B3}"/>
          </ac:spMkLst>
        </pc:spChg>
      </pc:sldChg>
      <pc:sldChg chg="modSp new mod">
        <pc:chgData name="Moutushi Tanha" userId="62f9b1f3-ddcf-45d7-a6a4-b667feecf47e" providerId="ADAL" clId="{CA0B8AC4-FDDB-4491-AA87-5A34215B82F1}" dt="2025-09-22T20:20:33.756" v="150"/>
        <pc:sldMkLst>
          <pc:docMk/>
          <pc:sldMk cId="4284109108" sldId="334"/>
        </pc:sldMkLst>
        <pc:spChg chg="mod">
          <ac:chgData name="Moutushi Tanha" userId="62f9b1f3-ddcf-45d7-a6a4-b667feecf47e" providerId="ADAL" clId="{CA0B8AC4-FDDB-4491-AA87-5A34215B82F1}" dt="2025-09-22T20:20:33.756" v="150"/>
          <ac:spMkLst>
            <pc:docMk/>
            <pc:sldMk cId="4284109108" sldId="334"/>
            <ac:spMk id="3" creationId="{50841767-CC11-C3BA-B843-D2B3D832ECF8}"/>
          </ac:spMkLst>
        </pc:spChg>
      </pc:sldChg>
      <pc:sldChg chg="delSp add setBg delDesignElem">
        <pc:chgData name="Moutushi Tanha" userId="62f9b1f3-ddcf-45d7-a6a4-b667feecf47e" providerId="ADAL" clId="{CA0B8AC4-FDDB-4491-AA87-5A34215B82F1}" dt="2025-09-22T20:56:47.669" v="394"/>
        <pc:sldMkLst>
          <pc:docMk/>
          <pc:sldMk cId="41838553" sldId="335"/>
        </pc:sldMkLst>
      </pc:sldChg>
      <pc:sldChg chg="modSp add mod">
        <pc:chgData name="Moutushi Tanha" userId="62f9b1f3-ddcf-45d7-a6a4-b667feecf47e" providerId="ADAL" clId="{CA0B8AC4-FDDB-4491-AA87-5A34215B82F1}" dt="2025-09-22T20:32:33.638" v="219" actId="122"/>
        <pc:sldMkLst>
          <pc:docMk/>
          <pc:sldMk cId="3142199780" sldId="336"/>
        </pc:sldMkLst>
        <pc:spChg chg="mod">
          <ac:chgData name="Moutushi Tanha" userId="62f9b1f3-ddcf-45d7-a6a4-b667feecf47e" providerId="ADAL" clId="{CA0B8AC4-FDDB-4491-AA87-5A34215B82F1}" dt="2025-09-22T20:32:33.638" v="219" actId="122"/>
          <ac:spMkLst>
            <pc:docMk/>
            <pc:sldMk cId="3142199780" sldId="336"/>
            <ac:spMk id="2" creationId="{00118936-B5F7-F8B5-99EA-227F1FA033BF}"/>
          </ac:spMkLst>
        </pc:spChg>
        <pc:spChg chg="mod">
          <ac:chgData name="Moutushi Tanha" userId="62f9b1f3-ddcf-45d7-a6a4-b667feecf47e" providerId="ADAL" clId="{CA0B8AC4-FDDB-4491-AA87-5A34215B82F1}" dt="2025-09-22T20:32:26.672" v="218" actId="6549"/>
          <ac:spMkLst>
            <pc:docMk/>
            <pc:sldMk cId="3142199780" sldId="336"/>
            <ac:spMk id="3" creationId="{9DA1C0D7-A7D6-1E79-EE92-7D572325C821}"/>
          </ac:spMkLst>
        </pc:spChg>
      </pc:sldChg>
      <pc:sldChg chg="modSp new mod">
        <pc:chgData name="Moutushi Tanha" userId="62f9b1f3-ddcf-45d7-a6a4-b667feecf47e" providerId="ADAL" clId="{CA0B8AC4-FDDB-4491-AA87-5A34215B82F1}" dt="2025-09-22T20:22:38.286" v="158" actId="20577"/>
        <pc:sldMkLst>
          <pc:docMk/>
          <pc:sldMk cId="1305490666" sldId="337"/>
        </pc:sldMkLst>
        <pc:spChg chg="mod">
          <ac:chgData name="Moutushi Tanha" userId="62f9b1f3-ddcf-45d7-a6a4-b667feecf47e" providerId="ADAL" clId="{CA0B8AC4-FDDB-4491-AA87-5A34215B82F1}" dt="2025-09-22T20:22:27.730" v="156"/>
          <ac:spMkLst>
            <pc:docMk/>
            <pc:sldMk cId="1305490666" sldId="337"/>
            <ac:spMk id="2" creationId="{854B7479-E858-A305-4817-C1FA66D79FD7}"/>
          </ac:spMkLst>
        </pc:spChg>
        <pc:spChg chg="mod">
          <ac:chgData name="Moutushi Tanha" userId="62f9b1f3-ddcf-45d7-a6a4-b667feecf47e" providerId="ADAL" clId="{CA0B8AC4-FDDB-4491-AA87-5A34215B82F1}" dt="2025-09-22T20:22:38.286" v="158" actId="20577"/>
          <ac:spMkLst>
            <pc:docMk/>
            <pc:sldMk cId="1305490666" sldId="337"/>
            <ac:spMk id="3" creationId="{846F5AB4-F9A9-8A3E-C8C4-A836D8D2ADFC}"/>
          </ac:spMkLst>
        </pc:spChg>
      </pc:sldChg>
      <pc:sldChg chg="modSp add mod">
        <pc:chgData name="Moutushi Tanha" userId="62f9b1f3-ddcf-45d7-a6a4-b667feecf47e" providerId="ADAL" clId="{CA0B8AC4-FDDB-4491-AA87-5A34215B82F1}" dt="2025-09-22T21:37:36.603" v="423" actId="20577"/>
        <pc:sldMkLst>
          <pc:docMk/>
          <pc:sldMk cId="3918176990" sldId="339"/>
        </pc:sldMkLst>
        <pc:spChg chg="mod">
          <ac:chgData name="Moutushi Tanha" userId="62f9b1f3-ddcf-45d7-a6a4-b667feecf47e" providerId="ADAL" clId="{CA0B8AC4-FDDB-4491-AA87-5A34215B82F1}" dt="2025-09-22T20:33:10.893" v="222" actId="122"/>
          <ac:spMkLst>
            <pc:docMk/>
            <pc:sldMk cId="3918176990" sldId="339"/>
            <ac:spMk id="2" creationId="{A75002FF-08BA-0A15-C609-EB3831DACBEB}"/>
          </ac:spMkLst>
        </pc:spChg>
        <pc:spChg chg="mod">
          <ac:chgData name="Moutushi Tanha" userId="62f9b1f3-ddcf-45d7-a6a4-b667feecf47e" providerId="ADAL" clId="{CA0B8AC4-FDDB-4491-AA87-5A34215B82F1}" dt="2025-09-22T21:37:36.603" v="423" actId="20577"/>
          <ac:spMkLst>
            <pc:docMk/>
            <pc:sldMk cId="3918176990" sldId="339"/>
            <ac:spMk id="3" creationId="{1BECA394-1B5E-A434-3E4A-A6F4F43D074E}"/>
          </ac:spMkLst>
        </pc:spChg>
      </pc:sldChg>
      <pc:sldChg chg="delSp add setBg delDesignElem">
        <pc:chgData name="Moutushi Tanha" userId="62f9b1f3-ddcf-45d7-a6a4-b667feecf47e" providerId="ADAL" clId="{CA0B8AC4-FDDB-4491-AA87-5A34215B82F1}" dt="2025-09-22T20:33:59.903" v="230"/>
        <pc:sldMkLst>
          <pc:docMk/>
          <pc:sldMk cId="77401751" sldId="345"/>
        </pc:sldMkLst>
      </pc:sldChg>
      <pc:sldChg chg="delSp add setBg delDesignElem">
        <pc:chgData name="Moutushi Tanha" userId="62f9b1f3-ddcf-45d7-a6a4-b667feecf47e" providerId="ADAL" clId="{CA0B8AC4-FDDB-4491-AA87-5A34215B82F1}" dt="2025-09-22T20:34:20.096" v="233"/>
        <pc:sldMkLst>
          <pc:docMk/>
          <pc:sldMk cId="2968695145" sldId="381"/>
        </pc:sldMkLst>
      </pc:sldChg>
      <pc:sldChg chg="delSp add setBg delDesignElem">
        <pc:chgData name="Moutushi Tanha" userId="62f9b1f3-ddcf-45d7-a6a4-b667feecf47e" providerId="ADAL" clId="{CA0B8AC4-FDDB-4491-AA87-5A34215B82F1}" dt="2025-09-22T20:34:44.739" v="236"/>
        <pc:sldMkLst>
          <pc:docMk/>
          <pc:sldMk cId="4017032514" sldId="382"/>
        </pc:sldMkLst>
      </pc:sldChg>
      <pc:sldChg chg="delSp add setBg delDesignElem">
        <pc:chgData name="Moutushi Tanha" userId="62f9b1f3-ddcf-45d7-a6a4-b667feecf47e" providerId="ADAL" clId="{CA0B8AC4-FDDB-4491-AA87-5A34215B82F1}" dt="2025-09-22T20:35:08.316" v="239"/>
        <pc:sldMkLst>
          <pc:docMk/>
          <pc:sldMk cId="3662072782" sldId="383"/>
        </pc:sldMkLst>
      </pc:sldChg>
      <pc:sldChg chg="delSp add ord setBg delDesignElem">
        <pc:chgData name="Moutushi Tanha" userId="62f9b1f3-ddcf-45d7-a6a4-b667feecf47e" providerId="ADAL" clId="{CA0B8AC4-FDDB-4491-AA87-5A34215B82F1}" dt="2025-09-22T20:44:15.313" v="248"/>
        <pc:sldMkLst>
          <pc:docMk/>
          <pc:sldMk cId="695978236" sldId="385"/>
        </pc:sldMkLst>
      </pc:sldChg>
      <pc:sldChg chg="addSp delSp add mod ord setBg delDesignElem">
        <pc:chgData name="Moutushi Tanha" userId="62f9b1f3-ddcf-45d7-a6a4-b667feecf47e" providerId="ADAL" clId="{CA0B8AC4-FDDB-4491-AA87-5A34215B82F1}" dt="2025-09-22T20:54:32.113" v="387"/>
        <pc:sldMkLst>
          <pc:docMk/>
          <pc:sldMk cId="2133748250" sldId="387"/>
        </pc:sldMkLst>
        <pc:spChg chg="add">
          <ac:chgData name="Moutushi Tanha" userId="62f9b1f3-ddcf-45d7-a6a4-b667feecf47e" providerId="ADAL" clId="{CA0B8AC4-FDDB-4491-AA87-5A34215B82F1}" dt="2025-09-22T20:53:21.811" v="376" actId="26606"/>
          <ac:spMkLst>
            <pc:docMk/>
            <pc:sldMk cId="2133748250" sldId="387"/>
            <ac:spMk id="4" creationId="{AB8C311F-7253-4AED-9701-7FC0708C41C7}"/>
          </ac:spMkLst>
        </pc:spChg>
        <pc:spChg chg="add">
          <ac:chgData name="Moutushi Tanha" userId="62f9b1f3-ddcf-45d7-a6a4-b667feecf47e" providerId="ADAL" clId="{CA0B8AC4-FDDB-4491-AA87-5A34215B82F1}" dt="2025-09-22T20:53:21.811" v="376" actId="26606"/>
          <ac:spMkLst>
            <pc:docMk/>
            <pc:sldMk cId="2133748250" sldId="387"/>
            <ac:spMk id="5" creationId="{E2384209-CB15-4CDF-9D31-C44FD9A3F20D}"/>
          </ac:spMkLst>
        </pc:spChg>
        <pc:spChg chg="add">
          <ac:chgData name="Moutushi Tanha" userId="62f9b1f3-ddcf-45d7-a6a4-b667feecf47e" providerId="ADAL" clId="{CA0B8AC4-FDDB-4491-AA87-5A34215B82F1}" dt="2025-09-22T20:53:21.811" v="376" actId="26606"/>
          <ac:spMkLst>
            <pc:docMk/>
            <pc:sldMk cId="2133748250" sldId="387"/>
            <ac:spMk id="6" creationId="{2633B3B5-CC90-43F0-8714-D31D1F3F0209}"/>
          </ac:spMkLst>
        </pc:spChg>
        <pc:spChg chg="add">
          <ac:chgData name="Moutushi Tanha" userId="62f9b1f3-ddcf-45d7-a6a4-b667feecf47e" providerId="ADAL" clId="{CA0B8AC4-FDDB-4491-AA87-5A34215B82F1}" dt="2025-09-22T20:53:21.811" v="376" actId="26606"/>
          <ac:spMkLst>
            <pc:docMk/>
            <pc:sldMk cId="2133748250" sldId="387"/>
            <ac:spMk id="8" creationId="{A8D57A06-A426-446D-B02C-A2DC6B62E45E}"/>
          </ac:spMkLst>
        </pc:spChg>
      </pc:sldChg>
      <pc:sldChg chg="delSp add setBg delDesignElem">
        <pc:chgData name="Moutushi Tanha" userId="62f9b1f3-ddcf-45d7-a6a4-b667feecf47e" providerId="ADAL" clId="{CA0B8AC4-FDDB-4491-AA87-5A34215B82F1}" dt="2025-09-22T20:55:42.022" v="390"/>
        <pc:sldMkLst>
          <pc:docMk/>
          <pc:sldMk cId="2617423722" sldId="389"/>
        </pc:sldMkLst>
      </pc:sldChg>
    </pc:docChg>
  </pc:docChgLst>
  <pc:docChgLst>
    <pc:chgData name="Moutushi Tanha" userId="S::m.tanha@uwtsd.ac.uk::62f9b1f3-ddcf-45d7-a6a4-b667feecf47e" providerId="AD" clId="Web-{0CDBF13E-C99E-995F-375E-B879A02DB3EB}"/>
    <pc:docChg chg="modSld">
      <pc:chgData name="Moutushi Tanha" userId="S::m.tanha@uwtsd.ac.uk::62f9b1f3-ddcf-45d7-a6a4-b667feecf47e" providerId="AD" clId="Web-{0CDBF13E-C99E-995F-375E-B879A02DB3EB}" dt="2025-09-23T12:57:40.092" v="172" actId="20577"/>
      <pc:docMkLst>
        <pc:docMk/>
      </pc:docMkLst>
      <pc:sldChg chg="modSp">
        <pc:chgData name="Moutushi Tanha" userId="S::m.tanha@uwtsd.ac.uk::62f9b1f3-ddcf-45d7-a6a4-b667feecf47e" providerId="AD" clId="Web-{0CDBF13E-C99E-995F-375E-B879A02DB3EB}" dt="2025-09-23T11:57:02.194" v="15" actId="20577"/>
        <pc:sldMkLst>
          <pc:docMk/>
          <pc:sldMk cId="2144925311" sldId="260"/>
        </pc:sldMkLst>
        <pc:spChg chg="mod">
          <ac:chgData name="Moutushi Tanha" userId="S::m.tanha@uwtsd.ac.uk::62f9b1f3-ddcf-45d7-a6a4-b667feecf47e" providerId="AD" clId="Web-{0CDBF13E-C99E-995F-375E-B879A02DB3EB}" dt="2025-09-23T11:57:02.194" v="15" actId="20577"/>
          <ac:spMkLst>
            <pc:docMk/>
            <pc:sldMk cId="2144925311" sldId="260"/>
            <ac:spMk id="3" creationId="{C61264C6-ED04-441D-3200-6468AC0F3E86}"/>
          </ac:spMkLst>
        </pc:spChg>
      </pc:sldChg>
      <pc:sldChg chg="modSp">
        <pc:chgData name="Moutushi Tanha" userId="S::m.tanha@uwtsd.ac.uk::62f9b1f3-ddcf-45d7-a6a4-b667feecf47e" providerId="AD" clId="Web-{0CDBF13E-C99E-995F-375E-B879A02DB3EB}" dt="2025-09-23T11:57:25.523" v="21" actId="20577"/>
        <pc:sldMkLst>
          <pc:docMk/>
          <pc:sldMk cId="382815547" sldId="261"/>
        </pc:sldMkLst>
        <pc:spChg chg="mod">
          <ac:chgData name="Moutushi Tanha" userId="S::m.tanha@uwtsd.ac.uk::62f9b1f3-ddcf-45d7-a6a4-b667feecf47e" providerId="AD" clId="Web-{0CDBF13E-C99E-995F-375E-B879A02DB3EB}" dt="2025-09-23T11:57:25.523" v="21" actId="20577"/>
          <ac:spMkLst>
            <pc:docMk/>
            <pc:sldMk cId="382815547" sldId="261"/>
            <ac:spMk id="2" creationId="{30969152-94D6-6494-4003-0482661F759D}"/>
          </ac:spMkLst>
        </pc:spChg>
        <pc:spChg chg="mod">
          <ac:chgData name="Moutushi Tanha" userId="S::m.tanha@uwtsd.ac.uk::62f9b1f3-ddcf-45d7-a6a4-b667feecf47e" providerId="AD" clId="Web-{0CDBF13E-C99E-995F-375E-B879A02DB3EB}" dt="2025-09-23T11:57:09.241" v="16" actId="20577"/>
          <ac:spMkLst>
            <pc:docMk/>
            <pc:sldMk cId="382815547" sldId="261"/>
            <ac:spMk id="3" creationId="{72A593D7-1F7C-5D75-1325-3A2F19447D5C}"/>
          </ac:spMkLst>
        </pc:spChg>
      </pc:sldChg>
      <pc:sldChg chg="modSp">
        <pc:chgData name="Moutushi Tanha" userId="S::m.tanha@uwtsd.ac.uk::62f9b1f3-ddcf-45d7-a6a4-b667feecf47e" providerId="AD" clId="Web-{0CDBF13E-C99E-995F-375E-B879A02DB3EB}" dt="2025-09-23T12:03:46.268" v="28" actId="20577"/>
        <pc:sldMkLst>
          <pc:docMk/>
          <pc:sldMk cId="3360581607" sldId="262"/>
        </pc:sldMkLst>
        <pc:spChg chg="mod">
          <ac:chgData name="Moutushi Tanha" userId="S::m.tanha@uwtsd.ac.uk::62f9b1f3-ddcf-45d7-a6a4-b667feecf47e" providerId="AD" clId="Web-{0CDBF13E-C99E-995F-375E-B879A02DB3EB}" dt="2025-09-23T12:03:46.268" v="28" actId="20577"/>
          <ac:spMkLst>
            <pc:docMk/>
            <pc:sldMk cId="3360581607" sldId="262"/>
            <ac:spMk id="2" creationId="{6F91E77C-C337-81A8-3D1D-9A4C86FB4EAD}"/>
          </ac:spMkLst>
        </pc:spChg>
        <pc:spChg chg="mod">
          <ac:chgData name="Moutushi Tanha" userId="S::m.tanha@uwtsd.ac.uk::62f9b1f3-ddcf-45d7-a6a4-b667feecf47e" providerId="AD" clId="Web-{0CDBF13E-C99E-995F-375E-B879A02DB3EB}" dt="2025-09-23T12:03:29.830" v="22" actId="20577"/>
          <ac:spMkLst>
            <pc:docMk/>
            <pc:sldMk cId="3360581607" sldId="262"/>
            <ac:spMk id="3" creationId="{4EB3C994-AFB7-2AA2-E585-C65BC8FD4A8B}"/>
          </ac:spMkLst>
        </pc:spChg>
      </pc:sldChg>
      <pc:sldChg chg="modSp">
        <pc:chgData name="Moutushi Tanha" userId="S::m.tanha@uwtsd.ac.uk::62f9b1f3-ddcf-45d7-a6a4-b667feecf47e" providerId="AD" clId="Web-{0CDBF13E-C99E-995F-375E-B879A02DB3EB}" dt="2025-09-23T12:04:17.097" v="35" actId="20577"/>
        <pc:sldMkLst>
          <pc:docMk/>
          <pc:sldMk cId="3260715371" sldId="263"/>
        </pc:sldMkLst>
        <pc:spChg chg="mod">
          <ac:chgData name="Moutushi Tanha" userId="S::m.tanha@uwtsd.ac.uk::62f9b1f3-ddcf-45d7-a6a4-b667feecf47e" providerId="AD" clId="Web-{0CDBF13E-C99E-995F-375E-B879A02DB3EB}" dt="2025-09-23T12:04:17.097" v="35" actId="20577"/>
          <ac:spMkLst>
            <pc:docMk/>
            <pc:sldMk cId="3260715371" sldId="263"/>
            <ac:spMk id="2" creationId="{0956C6E1-DCCA-D1DB-39CB-A70B55898C39}"/>
          </ac:spMkLst>
        </pc:spChg>
        <pc:spChg chg="mod">
          <ac:chgData name="Moutushi Tanha" userId="S::m.tanha@uwtsd.ac.uk::62f9b1f3-ddcf-45d7-a6a4-b667feecf47e" providerId="AD" clId="Web-{0CDBF13E-C99E-995F-375E-B879A02DB3EB}" dt="2025-09-23T12:04:03.549" v="30" actId="20577"/>
          <ac:spMkLst>
            <pc:docMk/>
            <pc:sldMk cId="3260715371" sldId="263"/>
            <ac:spMk id="3" creationId="{B59EAD53-696E-BA22-49A9-3B9DDE9F2B01}"/>
          </ac:spMkLst>
        </pc:spChg>
      </pc:sldChg>
      <pc:sldChg chg="modSp">
        <pc:chgData name="Moutushi Tanha" userId="S::m.tanha@uwtsd.ac.uk::62f9b1f3-ddcf-45d7-a6a4-b667feecf47e" providerId="AD" clId="Web-{0CDBF13E-C99E-995F-375E-B879A02DB3EB}" dt="2025-09-23T12:05:09.191" v="42" actId="20577"/>
        <pc:sldMkLst>
          <pc:docMk/>
          <pc:sldMk cId="3048605021" sldId="264"/>
        </pc:sldMkLst>
        <pc:spChg chg="mod">
          <ac:chgData name="Moutushi Tanha" userId="S::m.tanha@uwtsd.ac.uk::62f9b1f3-ddcf-45d7-a6a4-b667feecf47e" providerId="AD" clId="Web-{0CDBF13E-C99E-995F-375E-B879A02DB3EB}" dt="2025-09-23T12:05:09.191" v="42" actId="20577"/>
          <ac:spMkLst>
            <pc:docMk/>
            <pc:sldMk cId="3048605021" sldId="264"/>
            <ac:spMk id="2" creationId="{D7B58A09-6BCE-3B20-9E8C-37E0A1021094}"/>
          </ac:spMkLst>
        </pc:spChg>
        <pc:spChg chg="mod">
          <ac:chgData name="Moutushi Tanha" userId="S::m.tanha@uwtsd.ac.uk::62f9b1f3-ddcf-45d7-a6a4-b667feecf47e" providerId="AD" clId="Web-{0CDBF13E-C99E-995F-375E-B879A02DB3EB}" dt="2025-09-23T12:04:59.347" v="38" actId="20577"/>
          <ac:spMkLst>
            <pc:docMk/>
            <pc:sldMk cId="3048605021" sldId="264"/>
            <ac:spMk id="3" creationId="{E5C6FEEB-8613-932B-7768-F876E24721C5}"/>
          </ac:spMkLst>
        </pc:spChg>
      </pc:sldChg>
      <pc:sldChg chg="modSp">
        <pc:chgData name="Moutushi Tanha" userId="S::m.tanha@uwtsd.ac.uk::62f9b1f3-ddcf-45d7-a6a4-b667feecf47e" providerId="AD" clId="Web-{0CDBF13E-C99E-995F-375E-B879A02DB3EB}" dt="2025-09-23T12:05:24.739" v="43" actId="20577"/>
        <pc:sldMkLst>
          <pc:docMk/>
          <pc:sldMk cId="2726061226" sldId="265"/>
        </pc:sldMkLst>
        <pc:spChg chg="mod">
          <ac:chgData name="Moutushi Tanha" userId="S::m.tanha@uwtsd.ac.uk::62f9b1f3-ddcf-45d7-a6a4-b667feecf47e" providerId="AD" clId="Web-{0CDBF13E-C99E-995F-375E-B879A02DB3EB}" dt="2025-09-23T12:05:24.739" v="43" actId="20577"/>
          <ac:spMkLst>
            <pc:docMk/>
            <pc:sldMk cId="2726061226" sldId="265"/>
            <ac:spMk id="2" creationId="{20E78329-A79D-8759-92C3-633E11D54B6B}"/>
          </ac:spMkLst>
        </pc:spChg>
      </pc:sldChg>
      <pc:sldChg chg="modSp">
        <pc:chgData name="Moutushi Tanha" userId="S::m.tanha@uwtsd.ac.uk::62f9b1f3-ddcf-45d7-a6a4-b667feecf47e" providerId="AD" clId="Web-{0CDBF13E-C99E-995F-375E-B879A02DB3EB}" dt="2025-09-23T12:06:16.929" v="47" actId="20577"/>
        <pc:sldMkLst>
          <pc:docMk/>
          <pc:sldMk cId="4186648152" sldId="266"/>
        </pc:sldMkLst>
        <pc:spChg chg="mod">
          <ac:chgData name="Moutushi Tanha" userId="S::m.tanha@uwtsd.ac.uk::62f9b1f3-ddcf-45d7-a6a4-b667feecf47e" providerId="AD" clId="Web-{0CDBF13E-C99E-995F-375E-B879A02DB3EB}" dt="2025-09-23T12:06:16.929" v="47" actId="20577"/>
          <ac:spMkLst>
            <pc:docMk/>
            <pc:sldMk cId="4186648152" sldId="266"/>
            <ac:spMk id="2" creationId="{A142D32F-CF40-D7F6-95C2-DC5BA7253467}"/>
          </ac:spMkLst>
        </pc:spChg>
        <pc:spChg chg="mod">
          <ac:chgData name="Moutushi Tanha" userId="S::m.tanha@uwtsd.ac.uk::62f9b1f3-ddcf-45d7-a6a4-b667feecf47e" providerId="AD" clId="Web-{0CDBF13E-C99E-995F-375E-B879A02DB3EB}" dt="2025-09-23T12:06:06.834" v="46" actId="20577"/>
          <ac:spMkLst>
            <pc:docMk/>
            <pc:sldMk cId="4186648152" sldId="266"/>
            <ac:spMk id="3" creationId="{5FE4D4EF-46CB-8181-1A5F-2270BB440D86}"/>
          </ac:spMkLst>
        </pc:spChg>
      </pc:sldChg>
      <pc:sldChg chg="modSp">
        <pc:chgData name="Moutushi Tanha" userId="S::m.tanha@uwtsd.ac.uk::62f9b1f3-ddcf-45d7-a6a4-b667feecf47e" providerId="AD" clId="Web-{0CDBF13E-C99E-995F-375E-B879A02DB3EB}" dt="2025-09-23T12:06:46.555" v="48" actId="20577"/>
        <pc:sldMkLst>
          <pc:docMk/>
          <pc:sldMk cId="653539305" sldId="267"/>
        </pc:sldMkLst>
        <pc:spChg chg="mod">
          <ac:chgData name="Moutushi Tanha" userId="S::m.tanha@uwtsd.ac.uk::62f9b1f3-ddcf-45d7-a6a4-b667feecf47e" providerId="AD" clId="Web-{0CDBF13E-C99E-995F-375E-B879A02DB3EB}" dt="2025-09-23T12:06:46.555" v="48" actId="20577"/>
          <ac:spMkLst>
            <pc:docMk/>
            <pc:sldMk cId="653539305" sldId="267"/>
            <ac:spMk id="2" creationId="{DDCC6AC5-569B-3458-CA61-8C78F65FD5BF}"/>
          </ac:spMkLst>
        </pc:spChg>
      </pc:sldChg>
      <pc:sldChg chg="modSp">
        <pc:chgData name="Moutushi Tanha" userId="S::m.tanha@uwtsd.ac.uk::62f9b1f3-ddcf-45d7-a6a4-b667feecf47e" providerId="AD" clId="Web-{0CDBF13E-C99E-995F-375E-B879A02DB3EB}" dt="2025-09-23T12:07:03.821" v="49" actId="20577"/>
        <pc:sldMkLst>
          <pc:docMk/>
          <pc:sldMk cId="664033914" sldId="268"/>
        </pc:sldMkLst>
        <pc:spChg chg="mod">
          <ac:chgData name="Moutushi Tanha" userId="S::m.tanha@uwtsd.ac.uk::62f9b1f3-ddcf-45d7-a6a4-b667feecf47e" providerId="AD" clId="Web-{0CDBF13E-C99E-995F-375E-B879A02DB3EB}" dt="2025-09-23T12:07:03.821" v="49" actId="20577"/>
          <ac:spMkLst>
            <pc:docMk/>
            <pc:sldMk cId="664033914" sldId="268"/>
            <ac:spMk id="2" creationId="{92652D26-44F4-F823-8DFF-586042A52098}"/>
          </ac:spMkLst>
        </pc:spChg>
      </pc:sldChg>
      <pc:sldChg chg="modSp">
        <pc:chgData name="Moutushi Tanha" userId="S::m.tanha@uwtsd.ac.uk::62f9b1f3-ddcf-45d7-a6a4-b667feecf47e" providerId="AD" clId="Web-{0CDBF13E-C99E-995F-375E-B879A02DB3EB}" dt="2025-09-23T12:17:31.232" v="53" actId="20577"/>
        <pc:sldMkLst>
          <pc:docMk/>
          <pc:sldMk cId="787879353" sldId="269"/>
        </pc:sldMkLst>
        <pc:spChg chg="mod">
          <ac:chgData name="Moutushi Tanha" userId="S::m.tanha@uwtsd.ac.uk::62f9b1f3-ddcf-45d7-a6a4-b667feecf47e" providerId="AD" clId="Web-{0CDBF13E-C99E-995F-375E-B879A02DB3EB}" dt="2025-09-23T12:17:27.357" v="52" actId="20577"/>
          <ac:spMkLst>
            <pc:docMk/>
            <pc:sldMk cId="787879353" sldId="269"/>
            <ac:spMk id="2" creationId="{A5A26A74-3DD0-A548-E1EC-3315648A8C2A}"/>
          </ac:spMkLst>
        </pc:spChg>
        <pc:spChg chg="mod">
          <ac:chgData name="Moutushi Tanha" userId="S::m.tanha@uwtsd.ac.uk::62f9b1f3-ddcf-45d7-a6a4-b667feecf47e" providerId="AD" clId="Web-{0CDBF13E-C99E-995F-375E-B879A02DB3EB}" dt="2025-09-23T12:17:31.232" v="53" actId="20577"/>
          <ac:spMkLst>
            <pc:docMk/>
            <pc:sldMk cId="787879353" sldId="269"/>
            <ac:spMk id="3" creationId="{737FBC59-991E-6FEF-E244-AE4CBD62F808}"/>
          </ac:spMkLst>
        </pc:spChg>
      </pc:sldChg>
      <pc:sldChg chg="modSp">
        <pc:chgData name="Moutushi Tanha" userId="S::m.tanha@uwtsd.ac.uk::62f9b1f3-ddcf-45d7-a6a4-b667feecf47e" providerId="AD" clId="Web-{0CDBF13E-C99E-995F-375E-B879A02DB3EB}" dt="2025-09-23T12:17:40.701" v="54" actId="20577"/>
        <pc:sldMkLst>
          <pc:docMk/>
          <pc:sldMk cId="3703907906" sldId="270"/>
        </pc:sldMkLst>
        <pc:spChg chg="mod">
          <ac:chgData name="Moutushi Tanha" userId="S::m.tanha@uwtsd.ac.uk::62f9b1f3-ddcf-45d7-a6a4-b667feecf47e" providerId="AD" clId="Web-{0CDBF13E-C99E-995F-375E-B879A02DB3EB}" dt="2025-09-23T12:17:40.701" v="54" actId="20577"/>
          <ac:spMkLst>
            <pc:docMk/>
            <pc:sldMk cId="3703907906" sldId="270"/>
            <ac:spMk id="2" creationId="{750A190E-1865-C5F2-408C-31EA296B7CCA}"/>
          </ac:spMkLst>
        </pc:spChg>
      </pc:sldChg>
      <pc:sldChg chg="modSp">
        <pc:chgData name="Moutushi Tanha" userId="S::m.tanha@uwtsd.ac.uk::62f9b1f3-ddcf-45d7-a6a4-b667feecf47e" providerId="AD" clId="Web-{0CDBF13E-C99E-995F-375E-B879A02DB3EB}" dt="2025-09-23T12:17:51.966" v="55" actId="20577"/>
        <pc:sldMkLst>
          <pc:docMk/>
          <pc:sldMk cId="596891531" sldId="271"/>
        </pc:sldMkLst>
        <pc:spChg chg="mod">
          <ac:chgData name="Moutushi Tanha" userId="S::m.tanha@uwtsd.ac.uk::62f9b1f3-ddcf-45d7-a6a4-b667feecf47e" providerId="AD" clId="Web-{0CDBF13E-C99E-995F-375E-B879A02DB3EB}" dt="2025-09-23T12:17:51.966" v="55" actId="20577"/>
          <ac:spMkLst>
            <pc:docMk/>
            <pc:sldMk cId="596891531" sldId="271"/>
            <ac:spMk id="2" creationId="{76B848BF-FCC8-8559-1A0E-6AF103E0AEEE}"/>
          </ac:spMkLst>
        </pc:spChg>
      </pc:sldChg>
      <pc:sldChg chg="modSp">
        <pc:chgData name="Moutushi Tanha" userId="S::m.tanha@uwtsd.ac.uk::62f9b1f3-ddcf-45d7-a6a4-b667feecf47e" providerId="AD" clId="Web-{0CDBF13E-C99E-995F-375E-B879A02DB3EB}" dt="2025-09-23T12:18:01.732" v="56" actId="20577"/>
        <pc:sldMkLst>
          <pc:docMk/>
          <pc:sldMk cId="3419016234" sldId="272"/>
        </pc:sldMkLst>
        <pc:spChg chg="mod">
          <ac:chgData name="Moutushi Tanha" userId="S::m.tanha@uwtsd.ac.uk::62f9b1f3-ddcf-45d7-a6a4-b667feecf47e" providerId="AD" clId="Web-{0CDBF13E-C99E-995F-375E-B879A02DB3EB}" dt="2025-09-23T12:18:01.732" v="56" actId="20577"/>
          <ac:spMkLst>
            <pc:docMk/>
            <pc:sldMk cId="3419016234" sldId="272"/>
            <ac:spMk id="2" creationId="{0892E6F0-370B-2B82-70AB-217D259B617F}"/>
          </ac:spMkLst>
        </pc:spChg>
      </pc:sldChg>
      <pc:sldChg chg="modSp">
        <pc:chgData name="Moutushi Tanha" userId="S::m.tanha@uwtsd.ac.uk::62f9b1f3-ddcf-45d7-a6a4-b667feecf47e" providerId="AD" clId="Web-{0CDBF13E-C99E-995F-375E-B879A02DB3EB}" dt="2025-09-23T12:18:17.107" v="57" actId="20577"/>
        <pc:sldMkLst>
          <pc:docMk/>
          <pc:sldMk cId="459227551" sldId="273"/>
        </pc:sldMkLst>
        <pc:spChg chg="mod">
          <ac:chgData name="Moutushi Tanha" userId="S::m.tanha@uwtsd.ac.uk::62f9b1f3-ddcf-45d7-a6a4-b667feecf47e" providerId="AD" clId="Web-{0CDBF13E-C99E-995F-375E-B879A02DB3EB}" dt="2025-09-23T12:18:17.107" v="57" actId="20577"/>
          <ac:spMkLst>
            <pc:docMk/>
            <pc:sldMk cId="459227551" sldId="273"/>
            <ac:spMk id="2" creationId="{91B36C02-7C2B-1E1A-D337-12324B35EB4F}"/>
          </ac:spMkLst>
        </pc:spChg>
      </pc:sldChg>
      <pc:sldChg chg="modSp">
        <pc:chgData name="Moutushi Tanha" userId="S::m.tanha@uwtsd.ac.uk::62f9b1f3-ddcf-45d7-a6a4-b667feecf47e" providerId="AD" clId="Web-{0CDBF13E-C99E-995F-375E-B879A02DB3EB}" dt="2025-09-23T12:18:50.763" v="64" actId="20577"/>
        <pc:sldMkLst>
          <pc:docMk/>
          <pc:sldMk cId="4130161142" sldId="274"/>
        </pc:sldMkLst>
        <pc:spChg chg="mod">
          <ac:chgData name="Moutushi Tanha" userId="S::m.tanha@uwtsd.ac.uk::62f9b1f3-ddcf-45d7-a6a4-b667feecf47e" providerId="AD" clId="Web-{0CDBF13E-C99E-995F-375E-B879A02DB3EB}" dt="2025-09-23T12:18:50.763" v="64" actId="20577"/>
          <ac:spMkLst>
            <pc:docMk/>
            <pc:sldMk cId="4130161142" sldId="274"/>
            <ac:spMk id="2" creationId="{3BB01104-1656-18AD-8C30-9041BF191125}"/>
          </ac:spMkLst>
        </pc:spChg>
        <pc:spChg chg="mod">
          <ac:chgData name="Moutushi Tanha" userId="S::m.tanha@uwtsd.ac.uk::62f9b1f3-ddcf-45d7-a6a4-b667feecf47e" providerId="AD" clId="Web-{0CDBF13E-C99E-995F-375E-B879A02DB3EB}" dt="2025-09-23T12:18:42.545" v="62" actId="20577"/>
          <ac:spMkLst>
            <pc:docMk/>
            <pc:sldMk cId="4130161142" sldId="274"/>
            <ac:spMk id="3" creationId="{52A498ED-8129-27F7-3714-4725D1B9F25D}"/>
          </ac:spMkLst>
        </pc:spChg>
      </pc:sldChg>
      <pc:sldChg chg="modSp">
        <pc:chgData name="Moutushi Tanha" userId="S::m.tanha@uwtsd.ac.uk::62f9b1f3-ddcf-45d7-a6a4-b667feecf47e" providerId="AD" clId="Web-{0CDBF13E-C99E-995F-375E-B879A02DB3EB}" dt="2025-09-23T12:19:04.388" v="65" actId="20577"/>
        <pc:sldMkLst>
          <pc:docMk/>
          <pc:sldMk cId="1357625224" sldId="275"/>
        </pc:sldMkLst>
        <pc:spChg chg="mod">
          <ac:chgData name="Moutushi Tanha" userId="S::m.tanha@uwtsd.ac.uk::62f9b1f3-ddcf-45d7-a6a4-b667feecf47e" providerId="AD" clId="Web-{0CDBF13E-C99E-995F-375E-B879A02DB3EB}" dt="2025-09-23T12:19:04.388" v="65" actId="20577"/>
          <ac:spMkLst>
            <pc:docMk/>
            <pc:sldMk cId="1357625224" sldId="275"/>
            <ac:spMk id="2" creationId="{CAAEA794-69ED-40A3-2720-F4F6BE070540}"/>
          </ac:spMkLst>
        </pc:spChg>
      </pc:sldChg>
      <pc:sldChg chg="modSp">
        <pc:chgData name="Moutushi Tanha" userId="S::m.tanha@uwtsd.ac.uk::62f9b1f3-ddcf-45d7-a6a4-b667feecf47e" providerId="AD" clId="Web-{0CDBF13E-C99E-995F-375E-B879A02DB3EB}" dt="2025-09-23T12:19:49.904" v="76" actId="20577"/>
        <pc:sldMkLst>
          <pc:docMk/>
          <pc:sldMk cId="2950217876" sldId="276"/>
        </pc:sldMkLst>
        <pc:spChg chg="mod">
          <ac:chgData name="Moutushi Tanha" userId="S::m.tanha@uwtsd.ac.uk::62f9b1f3-ddcf-45d7-a6a4-b667feecf47e" providerId="AD" clId="Web-{0CDBF13E-C99E-995F-375E-B879A02DB3EB}" dt="2025-09-23T12:19:27.623" v="70" actId="20577"/>
          <ac:spMkLst>
            <pc:docMk/>
            <pc:sldMk cId="2950217876" sldId="276"/>
            <ac:spMk id="2" creationId="{37DB9258-2721-2032-87AB-C62111FF9877}"/>
          </ac:spMkLst>
        </pc:spChg>
        <pc:spChg chg="mod">
          <ac:chgData name="Moutushi Tanha" userId="S::m.tanha@uwtsd.ac.uk::62f9b1f3-ddcf-45d7-a6a4-b667feecf47e" providerId="AD" clId="Web-{0CDBF13E-C99E-995F-375E-B879A02DB3EB}" dt="2025-09-23T12:19:49.904" v="76" actId="20577"/>
          <ac:spMkLst>
            <pc:docMk/>
            <pc:sldMk cId="2950217876" sldId="276"/>
            <ac:spMk id="3" creationId="{63F85A41-A157-A674-D6C9-A69115A4A2AD}"/>
          </ac:spMkLst>
        </pc:spChg>
      </pc:sldChg>
      <pc:sldChg chg="modSp">
        <pc:chgData name="Moutushi Tanha" userId="S::m.tanha@uwtsd.ac.uk::62f9b1f3-ddcf-45d7-a6a4-b667feecf47e" providerId="AD" clId="Web-{0CDBF13E-C99E-995F-375E-B879A02DB3EB}" dt="2025-09-23T12:20:32.014" v="85" actId="20577"/>
        <pc:sldMkLst>
          <pc:docMk/>
          <pc:sldMk cId="1892469770" sldId="277"/>
        </pc:sldMkLst>
        <pc:spChg chg="mod">
          <ac:chgData name="Moutushi Tanha" userId="S::m.tanha@uwtsd.ac.uk::62f9b1f3-ddcf-45d7-a6a4-b667feecf47e" providerId="AD" clId="Web-{0CDBF13E-C99E-995F-375E-B879A02DB3EB}" dt="2025-09-23T12:20:06.201" v="77" actId="20577"/>
          <ac:spMkLst>
            <pc:docMk/>
            <pc:sldMk cId="1892469770" sldId="277"/>
            <ac:spMk id="2" creationId="{92786525-6C82-15EF-8D96-F5BD42694B35}"/>
          </ac:spMkLst>
        </pc:spChg>
        <pc:spChg chg="mod">
          <ac:chgData name="Moutushi Tanha" userId="S::m.tanha@uwtsd.ac.uk::62f9b1f3-ddcf-45d7-a6a4-b667feecf47e" providerId="AD" clId="Web-{0CDBF13E-C99E-995F-375E-B879A02DB3EB}" dt="2025-09-23T12:20:32.014" v="85" actId="20577"/>
          <ac:spMkLst>
            <pc:docMk/>
            <pc:sldMk cId="1892469770" sldId="277"/>
            <ac:spMk id="3" creationId="{F935DB75-6BA9-85E1-D735-A292D3A73B8D}"/>
          </ac:spMkLst>
        </pc:spChg>
      </pc:sldChg>
      <pc:sldChg chg="modSp">
        <pc:chgData name="Moutushi Tanha" userId="S::m.tanha@uwtsd.ac.uk::62f9b1f3-ddcf-45d7-a6a4-b667feecf47e" providerId="AD" clId="Web-{0CDBF13E-C99E-995F-375E-B879A02DB3EB}" dt="2025-09-23T12:22:04.498" v="94" actId="20577"/>
        <pc:sldMkLst>
          <pc:docMk/>
          <pc:sldMk cId="638321926" sldId="278"/>
        </pc:sldMkLst>
        <pc:spChg chg="mod">
          <ac:chgData name="Moutushi Tanha" userId="S::m.tanha@uwtsd.ac.uk::62f9b1f3-ddcf-45d7-a6a4-b667feecf47e" providerId="AD" clId="Web-{0CDBF13E-C99E-995F-375E-B879A02DB3EB}" dt="2025-09-23T12:22:04.498" v="94" actId="20577"/>
          <ac:spMkLst>
            <pc:docMk/>
            <pc:sldMk cId="638321926" sldId="278"/>
            <ac:spMk id="2" creationId="{3D48D681-1F78-E0E5-20D2-F91155B66114}"/>
          </ac:spMkLst>
        </pc:spChg>
        <pc:spChg chg="mod">
          <ac:chgData name="Moutushi Tanha" userId="S::m.tanha@uwtsd.ac.uk::62f9b1f3-ddcf-45d7-a6a4-b667feecf47e" providerId="AD" clId="Web-{0CDBF13E-C99E-995F-375E-B879A02DB3EB}" dt="2025-09-23T12:21:51.264" v="90" actId="20577"/>
          <ac:spMkLst>
            <pc:docMk/>
            <pc:sldMk cId="638321926" sldId="278"/>
            <ac:spMk id="3" creationId="{B91E4497-D9FE-F3E6-8DE4-0EFFC05146F2}"/>
          </ac:spMkLst>
        </pc:spChg>
      </pc:sldChg>
      <pc:sldChg chg="modSp">
        <pc:chgData name="Moutushi Tanha" userId="S::m.tanha@uwtsd.ac.uk::62f9b1f3-ddcf-45d7-a6a4-b667feecf47e" providerId="AD" clId="Web-{0CDBF13E-C99E-995F-375E-B879A02DB3EB}" dt="2025-09-23T12:55:18.919" v="133" actId="20577"/>
        <pc:sldMkLst>
          <pc:docMk/>
          <pc:sldMk cId="1399584794" sldId="280"/>
        </pc:sldMkLst>
        <pc:spChg chg="mod">
          <ac:chgData name="Moutushi Tanha" userId="S::m.tanha@uwtsd.ac.uk::62f9b1f3-ddcf-45d7-a6a4-b667feecf47e" providerId="AD" clId="Web-{0CDBF13E-C99E-995F-375E-B879A02DB3EB}" dt="2025-09-23T12:55:10.278" v="131" actId="20577"/>
          <ac:spMkLst>
            <pc:docMk/>
            <pc:sldMk cId="1399584794" sldId="280"/>
            <ac:spMk id="2" creationId="{A0A84B8F-810E-41C3-3484-17DD98B01BE4}"/>
          </ac:spMkLst>
        </pc:spChg>
        <pc:spChg chg="mod">
          <ac:chgData name="Moutushi Tanha" userId="S::m.tanha@uwtsd.ac.uk::62f9b1f3-ddcf-45d7-a6a4-b667feecf47e" providerId="AD" clId="Web-{0CDBF13E-C99E-995F-375E-B879A02DB3EB}" dt="2025-09-23T12:55:18.919" v="133" actId="20577"/>
          <ac:spMkLst>
            <pc:docMk/>
            <pc:sldMk cId="1399584794" sldId="280"/>
            <ac:spMk id="3" creationId="{2F7C5ACC-74C0-B3E7-D72F-DB1FA280EA57}"/>
          </ac:spMkLst>
        </pc:spChg>
      </pc:sldChg>
      <pc:sldChg chg="modSp">
        <pc:chgData name="Moutushi Tanha" userId="S::m.tanha@uwtsd.ac.uk::62f9b1f3-ddcf-45d7-a6a4-b667feecf47e" providerId="AD" clId="Web-{0CDBF13E-C99E-995F-375E-B879A02DB3EB}" dt="2025-09-23T12:55:50.919" v="139" actId="20577"/>
        <pc:sldMkLst>
          <pc:docMk/>
          <pc:sldMk cId="3449048421" sldId="281"/>
        </pc:sldMkLst>
        <pc:spChg chg="mod">
          <ac:chgData name="Moutushi Tanha" userId="S::m.tanha@uwtsd.ac.uk::62f9b1f3-ddcf-45d7-a6a4-b667feecf47e" providerId="AD" clId="Web-{0CDBF13E-C99E-995F-375E-B879A02DB3EB}" dt="2025-09-23T12:55:50.919" v="139" actId="20577"/>
          <ac:spMkLst>
            <pc:docMk/>
            <pc:sldMk cId="3449048421" sldId="281"/>
            <ac:spMk id="2" creationId="{17E6CFCB-2F1B-9210-10C9-226FABC950B2}"/>
          </ac:spMkLst>
        </pc:spChg>
        <pc:spChg chg="mod">
          <ac:chgData name="Moutushi Tanha" userId="S::m.tanha@uwtsd.ac.uk::62f9b1f3-ddcf-45d7-a6a4-b667feecf47e" providerId="AD" clId="Web-{0CDBF13E-C99E-995F-375E-B879A02DB3EB}" dt="2025-09-23T12:55:40.528" v="137" actId="20577"/>
          <ac:spMkLst>
            <pc:docMk/>
            <pc:sldMk cId="3449048421" sldId="281"/>
            <ac:spMk id="3" creationId="{2104C415-0999-B353-AD66-BDD11142551B}"/>
          </ac:spMkLst>
        </pc:spChg>
      </pc:sldChg>
      <pc:sldChg chg="modSp">
        <pc:chgData name="Moutushi Tanha" userId="S::m.tanha@uwtsd.ac.uk::62f9b1f3-ddcf-45d7-a6a4-b667feecf47e" providerId="AD" clId="Web-{0CDBF13E-C99E-995F-375E-B879A02DB3EB}" dt="2025-09-23T12:22:31.407" v="99" actId="20577"/>
        <pc:sldMkLst>
          <pc:docMk/>
          <pc:sldMk cId="2362167811" sldId="300"/>
        </pc:sldMkLst>
        <pc:spChg chg="mod">
          <ac:chgData name="Moutushi Tanha" userId="S::m.tanha@uwtsd.ac.uk::62f9b1f3-ddcf-45d7-a6a4-b667feecf47e" providerId="AD" clId="Web-{0CDBF13E-C99E-995F-375E-B879A02DB3EB}" dt="2025-09-23T12:22:19.889" v="96" actId="20577"/>
          <ac:spMkLst>
            <pc:docMk/>
            <pc:sldMk cId="2362167811" sldId="300"/>
            <ac:spMk id="2" creationId="{51E89D7E-E0BC-0AE3-AA07-C82C80AFB281}"/>
          </ac:spMkLst>
        </pc:spChg>
        <pc:spChg chg="mod">
          <ac:chgData name="Moutushi Tanha" userId="S::m.tanha@uwtsd.ac.uk::62f9b1f3-ddcf-45d7-a6a4-b667feecf47e" providerId="AD" clId="Web-{0CDBF13E-C99E-995F-375E-B879A02DB3EB}" dt="2025-09-23T12:22:31.407" v="99" actId="20577"/>
          <ac:spMkLst>
            <pc:docMk/>
            <pc:sldMk cId="2362167811" sldId="300"/>
            <ac:spMk id="3" creationId="{494640DC-3A70-88A0-22E6-08D5BD651A42}"/>
          </ac:spMkLst>
        </pc:spChg>
      </pc:sldChg>
      <pc:sldChg chg="modSp">
        <pc:chgData name="Moutushi Tanha" userId="S::m.tanha@uwtsd.ac.uk::62f9b1f3-ddcf-45d7-a6a4-b667feecf47e" providerId="AD" clId="Web-{0CDBF13E-C99E-995F-375E-B879A02DB3EB}" dt="2025-09-23T12:23:44.669" v="117" actId="20577"/>
        <pc:sldMkLst>
          <pc:docMk/>
          <pc:sldMk cId="3738660875" sldId="301"/>
        </pc:sldMkLst>
        <pc:spChg chg="mod">
          <ac:chgData name="Moutushi Tanha" userId="S::m.tanha@uwtsd.ac.uk::62f9b1f3-ddcf-45d7-a6a4-b667feecf47e" providerId="AD" clId="Web-{0CDBF13E-C99E-995F-375E-B879A02DB3EB}" dt="2025-09-23T12:22:58.162" v="109" actId="20577"/>
          <ac:spMkLst>
            <pc:docMk/>
            <pc:sldMk cId="3738660875" sldId="301"/>
            <ac:spMk id="2" creationId="{C2DC17CE-9882-C407-CB44-DCFF321F8F13}"/>
          </ac:spMkLst>
        </pc:spChg>
        <pc:spChg chg="mod">
          <ac:chgData name="Moutushi Tanha" userId="S::m.tanha@uwtsd.ac.uk::62f9b1f3-ddcf-45d7-a6a4-b667feecf47e" providerId="AD" clId="Web-{0CDBF13E-C99E-995F-375E-B879A02DB3EB}" dt="2025-09-23T12:23:44.669" v="117" actId="20577"/>
          <ac:spMkLst>
            <pc:docMk/>
            <pc:sldMk cId="3738660875" sldId="301"/>
            <ac:spMk id="3" creationId="{B5B93AEF-CDD2-60D9-9B53-5365CE558074}"/>
          </ac:spMkLst>
        </pc:spChg>
      </pc:sldChg>
      <pc:sldChg chg="modSp">
        <pc:chgData name="Moutushi Tanha" userId="S::m.tanha@uwtsd.ac.uk::62f9b1f3-ddcf-45d7-a6a4-b667feecf47e" providerId="AD" clId="Web-{0CDBF13E-C99E-995F-375E-B879A02DB3EB}" dt="2025-09-23T12:23:58.248" v="120" actId="20577"/>
        <pc:sldMkLst>
          <pc:docMk/>
          <pc:sldMk cId="792385675" sldId="302"/>
        </pc:sldMkLst>
        <pc:spChg chg="mod">
          <ac:chgData name="Moutushi Tanha" userId="S::m.tanha@uwtsd.ac.uk::62f9b1f3-ddcf-45d7-a6a4-b667feecf47e" providerId="AD" clId="Web-{0CDBF13E-C99E-995F-375E-B879A02DB3EB}" dt="2025-09-23T12:23:17.431" v="112" actId="20577"/>
          <ac:spMkLst>
            <pc:docMk/>
            <pc:sldMk cId="792385675" sldId="302"/>
            <ac:spMk id="2" creationId="{F6E408F1-7678-8B31-74CB-899998AC878E}"/>
          </ac:spMkLst>
        </pc:spChg>
        <pc:spChg chg="mod">
          <ac:chgData name="Moutushi Tanha" userId="S::m.tanha@uwtsd.ac.uk::62f9b1f3-ddcf-45d7-a6a4-b667feecf47e" providerId="AD" clId="Web-{0CDBF13E-C99E-995F-375E-B879A02DB3EB}" dt="2025-09-23T12:23:58.248" v="120" actId="20577"/>
          <ac:spMkLst>
            <pc:docMk/>
            <pc:sldMk cId="792385675" sldId="302"/>
            <ac:spMk id="3" creationId="{2B305D0A-DF96-A45B-5CB3-42A5A44436E7}"/>
          </ac:spMkLst>
        </pc:spChg>
      </pc:sldChg>
      <pc:sldChg chg="modSp">
        <pc:chgData name="Moutushi Tanha" userId="S::m.tanha@uwtsd.ac.uk::62f9b1f3-ddcf-45d7-a6a4-b667feecf47e" providerId="AD" clId="Web-{0CDBF13E-C99E-995F-375E-B879A02DB3EB}" dt="2025-09-23T12:24:23.860" v="124" actId="20577"/>
        <pc:sldMkLst>
          <pc:docMk/>
          <pc:sldMk cId="450827245" sldId="303"/>
        </pc:sldMkLst>
        <pc:spChg chg="mod">
          <ac:chgData name="Moutushi Tanha" userId="S::m.tanha@uwtsd.ac.uk::62f9b1f3-ddcf-45d7-a6a4-b667feecf47e" providerId="AD" clId="Web-{0CDBF13E-C99E-995F-375E-B879A02DB3EB}" dt="2025-09-23T12:24:10.812" v="122" actId="20577"/>
          <ac:spMkLst>
            <pc:docMk/>
            <pc:sldMk cId="450827245" sldId="303"/>
            <ac:spMk id="2" creationId="{D963EC50-6DBF-8BDB-B885-5C34F2558B3D}"/>
          </ac:spMkLst>
        </pc:spChg>
        <pc:spChg chg="mod">
          <ac:chgData name="Moutushi Tanha" userId="S::m.tanha@uwtsd.ac.uk::62f9b1f3-ddcf-45d7-a6a4-b667feecf47e" providerId="AD" clId="Web-{0CDBF13E-C99E-995F-375E-B879A02DB3EB}" dt="2025-09-23T12:24:23.860" v="124" actId="20577"/>
          <ac:spMkLst>
            <pc:docMk/>
            <pc:sldMk cId="450827245" sldId="303"/>
            <ac:spMk id="3" creationId="{6E5D79F5-6710-6FAF-2463-6948571F9CFD}"/>
          </ac:spMkLst>
        </pc:spChg>
      </pc:sldChg>
      <pc:sldChg chg="modSp">
        <pc:chgData name="Moutushi Tanha" userId="S::m.tanha@uwtsd.ac.uk::62f9b1f3-ddcf-45d7-a6a4-b667feecf47e" providerId="AD" clId="Web-{0CDBF13E-C99E-995F-375E-B879A02DB3EB}" dt="2025-09-23T12:24:51.175" v="127" actId="20577"/>
        <pc:sldMkLst>
          <pc:docMk/>
          <pc:sldMk cId="2043755100" sldId="304"/>
        </pc:sldMkLst>
        <pc:spChg chg="mod">
          <ac:chgData name="Moutushi Tanha" userId="S::m.tanha@uwtsd.ac.uk::62f9b1f3-ddcf-45d7-a6a4-b667feecf47e" providerId="AD" clId="Web-{0CDBF13E-C99E-995F-375E-B879A02DB3EB}" dt="2025-09-23T12:24:40.455" v="125" actId="20577"/>
          <ac:spMkLst>
            <pc:docMk/>
            <pc:sldMk cId="2043755100" sldId="304"/>
            <ac:spMk id="2" creationId="{25C7BB3F-83F9-D2D8-3D0E-4248A997A4BE}"/>
          </ac:spMkLst>
        </pc:spChg>
        <pc:spChg chg="mod">
          <ac:chgData name="Moutushi Tanha" userId="S::m.tanha@uwtsd.ac.uk::62f9b1f3-ddcf-45d7-a6a4-b667feecf47e" providerId="AD" clId="Web-{0CDBF13E-C99E-995F-375E-B879A02DB3EB}" dt="2025-09-23T12:24:51.175" v="127" actId="20577"/>
          <ac:spMkLst>
            <pc:docMk/>
            <pc:sldMk cId="2043755100" sldId="304"/>
            <ac:spMk id="3" creationId="{0F561568-F143-6A78-B71A-D90185BEEEAA}"/>
          </ac:spMkLst>
        </pc:spChg>
      </pc:sldChg>
      <pc:sldChg chg="modSp">
        <pc:chgData name="Moutushi Tanha" userId="S::m.tanha@uwtsd.ac.uk::62f9b1f3-ddcf-45d7-a6a4-b667feecf47e" providerId="AD" clId="Web-{0CDBF13E-C99E-995F-375E-B879A02DB3EB}" dt="2025-09-23T12:57:40.092" v="172" actId="20577"/>
        <pc:sldMkLst>
          <pc:docMk/>
          <pc:sldMk cId="2327269212" sldId="330"/>
        </pc:sldMkLst>
        <pc:spChg chg="mod">
          <ac:chgData name="Moutushi Tanha" userId="S::m.tanha@uwtsd.ac.uk::62f9b1f3-ddcf-45d7-a6a4-b667feecf47e" providerId="AD" clId="Web-{0CDBF13E-C99E-995F-375E-B879A02DB3EB}" dt="2025-09-23T12:57:25.732" v="169" actId="20577"/>
          <ac:spMkLst>
            <pc:docMk/>
            <pc:sldMk cId="2327269212" sldId="330"/>
            <ac:spMk id="2" creationId="{C62CC85B-5403-B620-FFB8-4A2ECDE54BB4}"/>
          </ac:spMkLst>
        </pc:spChg>
        <pc:spChg chg="mod">
          <ac:chgData name="Moutushi Tanha" userId="S::m.tanha@uwtsd.ac.uk::62f9b1f3-ddcf-45d7-a6a4-b667feecf47e" providerId="AD" clId="Web-{0CDBF13E-C99E-995F-375E-B879A02DB3EB}" dt="2025-09-23T12:57:40.092" v="172" actId="20577"/>
          <ac:spMkLst>
            <pc:docMk/>
            <pc:sldMk cId="2327269212" sldId="330"/>
            <ac:spMk id="3" creationId="{B8141048-2F77-F1B5-A3D1-4C30879DF676}"/>
          </ac:spMkLst>
        </pc:spChg>
      </pc:sldChg>
    </pc:docChg>
  </pc:docChgLst>
  <pc:docChgLst>
    <pc:chgData name="Moutushi Tanha" userId="S::m.tanha@uwtsd.ac.uk::62f9b1f3-ddcf-45d7-a6a4-b667feecf47e" providerId="AD" clId="Web-{9FAECF11-6030-A08D-586B-74540A67CEB1}"/>
    <pc:docChg chg="addSld">
      <pc:chgData name="Moutushi Tanha" userId="S::m.tanha@uwtsd.ac.uk::62f9b1f3-ddcf-45d7-a6a4-b667feecf47e" providerId="AD" clId="Web-{9FAECF11-6030-A08D-586B-74540A67CEB1}" dt="2025-09-25T11:51:52.589" v="2"/>
      <pc:docMkLst>
        <pc:docMk/>
      </pc:docMkLst>
      <pc:sldChg chg="new">
        <pc:chgData name="Moutushi Tanha" userId="S::m.tanha@uwtsd.ac.uk::62f9b1f3-ddcf-45d7-a6a4-b667feecf47e" providerId="AD" clId="Web-{9FAECF11-6030-A08D-586B-74540A67CEB1}" dt="2025-09-25T11:51:50.777" v="0"/>
        <pc:sldMkLst>
          <pc:docMk/>
          <pc:sldMk cId="3397094370" sldId="396"/>
        </pc:sldMkLst>
      </pc:sldChg>
      <pc:sldChg chg="new">
        <pc:chgData name="Moutushi Tanha" userId="S::m.tanha@uwtsd.ac.uk::62f9b1f3-ddcf-45d7-a6a4-b667feecf47e" providerId="AD" clId="Web-{9FAECF11-6030-A08D-586B-74540A67CEB1}" dt="2025-09-25T11:51:51.542" v="1"/>
        <pc:sldMkLst>
          <pc:docMk/>
          <pc:sldMk cId="2552766732" sldId="397"/>
        </pc:sldMkLst>
      </pc:sldChg>
      <pc:sldChg chg="new">
        <pc:chgData name="Moutushi Tanha" userId="S::m.tanha@uwtsd.ac.uk::62f9b1f3-ddcf-45d7-a6a4-b667feecf47e" providerId="AD" clId="Web-{9FAECF11-6030-A08D-586B-74540A67CEB1}" dt="2025-09-25T11:51:52.589" v="2"/>
        <pc:sldMkLst>
          <pc:docMk/>
          <pc:sldMk cId="787859990" sldId="398"/>
        </pc:sldMkLst>
      </pc:sldChg>
    </pc:docChg>
  </pc:docChgLst>
  <pc:docChgLst>
    <pc:chgData name="Moutushi Tanha" userId="S::m.tanha@uwtsd.ac.uk::62f9b1f3-ddcf-45d7-a6a4-b667feecf47e" providerId="AD" clId="Web-{53FD35F7-2368-A931-A05F-7F0E96930627}"/>
    <pc:docChg chg="addSld delSld modSld">
      <pc:chgData name="Moutushi Tanha" userId="S::m.tanha@uwtsd.ac.uk::62f9b1f3-ddcf-45d7-a6a4-b667feecf47e" providerId="AD" clId="Web-{53FD35F7-2368-A931-A05F-7F0E96930627}" dt="2025-09-24T16:45:47.709" v="98" actId="20577"/>
      <pc:docMkLst>
        <pc:docMk/>
      </pc:docMkLst>
      <pc:sldChg chg="modSp">
        <pc:chgData name="Moutushi Tanha" userId="S::m.tanha@uwtsd.ac.uk::62f9b1f3-ddcf-45d7-a6a4-b667feecf47e" providerId="AD" clId="Web-{53FD35F7-2368-A931-A05F-7F0E96930627}" dt="2025-09-24T16:25:15.061" v="68" actId="20577"/>
        <pc:sldMkLst>
          <pc:docMk/>
          <pc:sldMk cId="2144925311" sldId="260"/>
        </pc:sldMkLst>
        <pc:spChg chg="mod">
          <ac:chgData name="Moutushi Tanha" userId="S::m.tanha@uwtsd.ac.uk::62f9b1f3-ddcf-45d7-a6a4-b667feecf47e" providerId="AD" clId="Web-{53FD35F7-2368-A931-A05F-7F0E96930627}" dt="2025-09-24T16:25:15.061" v="68" actId="20577"/>
          <ac:spMkLst>
            <pc:docMk/>
            <pc:sldMk cId="2144925311" sldId="260"/>
            <ac:spMk id="3" creationId="{C61264C6-ED04-441D-3200-6468AC0F3E86}"/>
          </ac:spMkLst>
        </pc:spChg>
      </pc:sldChg>
      <pc:sldChg chg="modSp">
        <pc:chgData name="Moutushi Tanha" userId="S::m.tanha@uwtsd.ac.uk::62f9b1f3-ddcf-45d7-a6a4-b667feecf47e" providerId="AD" clId="Web-{53FD35F7-2368-A931-A05F-7F0E96930627}" dt="2025-09-24T16:25:03.435" v="67" actId="20577"/>
        <pc:sldMkLst>
          <pc:docMk/>
          <pc:sldMk cId="382815547" sldId="261"/>
        </pc:sldMkLst>
        <pc:spChg chg="mod">
          <ac:chgData name="Moutushi Tanha" userId="S::m.tanha@uwtsd.ac.uk::62f9b1f3-ddcf-45d7-a6a4-b667feecf47e" providerId="AD" clId="Web-{53FD35F7-2368-A931-A05F-7F0E96930627}" dt="2025-09-24T16:25:03.435" v="67" actId="20577"/>
          <ac:spMkLst>
            <pc:docMk/>
            <pc:sldMk cId="382815547" sldId="261"/>
            <ac:spMk id="3" creationId="{72A593D7-1F7C-5D75-1325-3A2F19447D5C}"/>
          </ac:spMkLst>
        </pc:spChg>
      </pc:sldChg>
      <pc:sldChg chg="modSp">
        <pc:chgData name="Moutushi Tanha" userId="S::m.tanha@uwtsd.ac.uk::62f9b1f3-ddcf-45d7-a6a4-b667feecf47e" providerId="AD" clId="Web-{53FD35F7-2368-A931-A05F-7F0E96930627}" dt="2025-09-24T16:32:31.832" v="75" actId="20577"/>
        <pc:sldMkLst>
          <pc:docMk/>
          <pc:sldMk cId="3360581607" sldId="262"/>
        </pc:sldMkLst>
        <pc:spChg chg="mod">
          <ac:chgData name="Moutushi Tanha" userId="S::m.tanha@uwtsd.ac.uk::62f9b1f3-ddcf-45d7-a6a4-b667feecf47e" providerId="AD" clId="Web-{53FD35F7-2368-A931-A05F-7F0E96930627}" dt="2025-09-24T16:32:31.832" v="75" actId="20577"/>
          <ac:spMkLst>
            <pc:docMk/>
            <pc:sldMk cId="3360581607" sldId="262"/>
            <ac:spMk id="3" creationId="{4EB3C994-AFB7-2AA2-E585-C65BC8FD4A8B}"/>
          </ac:spMkLst>
        </pc:spChg>
      </pc:sldChg>
      <pc:sldChg chg="modSp">
        <pc:chgData name="Moutushi Tanha" userId="S::m.tanha@uwtsd.ac.uk::62f9b1f3-ddcf-45d7-a6a4-b667feecf47e" providerId="AD" clId="Web-{53FD35F7-2368-A931-A05F-7F0E96930627}" dt="2025-09-24T16:32:07.551" v="73" actId="20577"/>
        <pc:sldMkLst>
          <pc:docMk/>
          <pc:sldMk cId="3260715371" sldId="263"/>
        </pc:sldMkLst>
        <pc:spChg chg="mod">
          <ac:chgData name="Moutushi Tanha" userId="S::m.tanha@uwtsd.ac.uk::62f9b1f3-ddcf-45d7-a6a4-b667feecf47e" providerId="AD" clId="Web-{53FD35F7-2368-A931-A05F-7F0E96930627}" dt="2025-09-24T16:32:07.551" v="73" actId="20577"/>
          <ac:spMkLst>
            <pc:docMk/>
            <pc:sldMk cId="3260715371" sldId="263"/>
            <ac:spMk id="3" creationId="{B59EAD53-696E-BA22-49A9-3B9DDE9F2B01}"/>
          </ac:spMkLst>
        </pc:spChg>
      </pc:sldChg>
      <pc:sldChg chg="modSp">
        <pc:chgData name="Moutushi Tanha" userId="S::m.tanha@uwtsd.ac.uk::62f9b1f3-ddcf-45d7-a6a4-b667feecf47e" providerId="AD" clId="Web-{53FD35F7-2368-A931-A05F-7F0E96930627}" dt="2025-09-24T16:30:33.550" v="71" actId="20577"/>
        <pc:sldMkLst>
          <pc:docMk/>
          <pc:sldMk cId="3048605021" sldId="264"/>
        </pc:sldMkLst>
        <pc:spChg chg="mod">
          <ac:chgData name="Moutushi Tanha" userId="S::m.tanha@uwtsd.ac.uk::62f9b1f3-ddcf-45d7-a6a4-b667feecf47e" providerId="AD" clId="Web-{53FD35F7-2368-A931-A05F-7F0E96930627}" dt="2025-09-24T16:30:33.550" v="71" actId="20577"/>
          <ac:spMkLst>
            <pc:docMk/>
            <pc:sldMk cId="3048605021" sldId="264"/>
            <ac:spMk id="3" creationId="{E5C6FEEB-8613-932B-7768-F876E24721C5}"/>
          </ac:spMkLst>
        </pc:spChg>
      </pc:sldChg>
      <pc:sldChg chg="modSp">
        <pc:chgData name="Moutushi Tanha" userId="S::m.tanha@uwtsd.ac.uk::62f9b1f3-ddcf-45d7-a6a4-b667feecf47e" providerId="AD" clId="Web-{53FD35F7-2368-A931-A05F-7F0E96930627}" dt="2025-09-24T16:19:09.500" v="10" actId="20577"/>
        <pc:sldMkLst>
          <pc:docMk/>
          <pc:sldMk cId="3863660858" sldId="291"/>
        </pc:sldMkLst>
        <pc:spChg chg="mod">
          <ac:chgData name="Moutushi Tanha" userId="S::m.tanha@uwtsd.ac.uk::62f9b1f3-ddcf-45d7-a6a4-b667feecf47e" providerId="AD" clId="Web-{53FD35F7-2368-A931-A05F-7F0E96930627}" dt="2025-09-24T16:19:09.500" v="10" actId="20577"/>
          <ac:spMkLst>
            <pc:docMk/>
            <pc:sldMk cId="3863660858" sldId="291"/>
            <ac:spMk id="2" creationId="{A8FD7830-F871-896A-F9A4-A88E5868E4C2}"/>
          </ac:spMkLst>
        </pc:spChg>
        <pc:spChg chg="mod">
          <ac:chgData name="Moutushi Tanha" userId="S::m.tanha@uwtsd.ac.uk::62f9b1f3-ddcf-45d7-a6a4-b667feecf47e" providerId="AD" clId="Web-{53FD35F7-2368-A931-A05F-7F0E96930627}" dt="2025-09-24T16:18:54.499" v="6" actId="20577"/>
          <ac:spMkLst>
            <pc:docMk/>
            <pc:sldMk cId="3863660858" sldId="291"/>
            <ac:spMk id="3" creationId="{BE0931CD-3DC6-D8F8-8FC1-FB7C459F633F}"/>
          </ac:spMkLst>
        </pc:spChg>
      </pc:sldChg>
      <pc:sldChg chg="modSp">
        <pc:chgData name="Moutushi Tanha" userId="S::m.tanha@uwtsd.ac.uk::62f9b1f3-ddcf-45d7-a6a4-b667feecf47e" providerId="AD" clId="Web-{53FD35F7-2368-A931-A05F-7F0E96930627}" dt="2025-09-24T16:19:42.783" v="13" actId="20577"/>
        <pc:sldMkLst>
          <pc:docMk/>
          <pc:sldMk cId="4236021882" sldId="315"/>
        </pc:sldMkLst>
        <pc:spChg chg="mod">
          <ac:chgData name="Moutushi Tanha" userId="S::m.tanha@uwtsd.ac.uk::62f9b1f3-ddcf-45d7-a6a4-b667feecf47e" providerId="AD" clId="Web-{53FD35F7-2368-A931-A05F-7F0E96930627}" dt="2025-09-24T16:19:39.439" v="12" actId="20577"/>
          <ac:spMkLst>
            <pc:docMk/>
            <pc:sldMk cId="4236021882" sldId="315"/>
            <ac:spMk id="2" creationId="{4F33F5F6-EC2F-10F5-D40C-3422E818E532}"/>
          </ac:spMkLst>
        </pc:spChg>
        <pc:spChg chg="mod">
          <ac:chgData name="Moutushi Tanha" userId="S::m.tanha@uwtsd.ac.uk::62f9b1f3-ddcf-45d7-a6a4-b667feecf47e" providerId="AD" clId="Web-{53FD35F7-2368-A931-A05F-7F0E96930627}" dt="2025-09-24T16:19:42.783" v="13" actId="20577"/>
          <ac:spMkLst>
            <pc:docMk/>
            <pc:sldMk cId="4236021882" sldId="315"/>
            <ac:spMk id="3" creationId="{C6422893-82DC-EB15-77A4-350D0B16D1FF}"/>
          </ac:spMkLst>
        </pc:spChg>
      </pc:sldChg>
      <pc:sldChg chg="modSp">
        <pc:chgData name="Moutushi Tanha" userId="S::m.tanha@uwtsd.ac.uk::62f9b1f3-ddcf-45d7-a6a4-b667feecf47e" providerId="AD" clId="Web-{53FD35F7-2368-A931-A05F-7F0E96930627}" dt="2025-09-24T16:19:58.034" v="16" actId="20577"/>
        <pc:sldMkLst>
          <pc:docMk/>
          <pc:sldMk cId="1268843304" sldId="316"/>
        </pc:sldMkLst>
        <pc:spChg chg="mod">
          <ac:chgData name="Moutushi Tanha" userId="S::m.tanha@uwtsd.ac.uk::62f9b1f3-ddcf-45d7-a6a4-b667feecf47e" providerId="AD" clId="Web-{53FD35F7-2368-A931-A05F-7F0E96930627}" dt="2025-09-24T16:19:55.034" v="15" actId="20577"/>
          <ac:spMkLst>
            <pc:docMk/>
            <pc:sldMk cId="1268843304" sldId="316"/>
            <ac:spMk id="2" creationId="{4404A416-722B-F2DF-CCD5-0F2971AC2E8B}"/>
          </ac:spMkLst>
        </pc:spChg>
        <pc:spChg chg="mod">
          <ac:chgData name="Moutushi Tanha" userId="S::m.tanha@uwtsd.ac.uk::62f9b1f3-ddcf-45d7-a6a4-b667feecf47e" providerId="AD" clId="Web-{53FD35F7-2368-A931-A05F-7F0E96930627}" dt="2025-09-24T16:19:58.034" v="16" actId="20577"/>
          <ac:spMkLst>
            <pc:docMk/>
            <pc:sldMk cId="1268843304" sldId="316"/>
            <ac:spMk id="3" creationId="{7F212FA2-9695-E8EA-A06F-A16DD34E78B8}"/>
          </ac:spMkLst>
        </pc:spChg>
      </pc:sldChg>
      <pc:sldChg chg="modSp">
        <pc:chgData name="Moutushi Tanha" userId="S::m.tanha@uwtsd.ac.uk::62f9b1f3-ddcf-45d7-a6a4-b667feecf47e" providerId="AD" clId="Web-{53FD35F7-2368-A931-A05F-7F0E96930627}" dt="2025-09-24T16:20:19.738" v="19" actId="20577"/>
        <pc:sldMkLst>
          <pc:docMk/>
          <pc:sldMk cId="3298077775" sldId="317"/>
        </pc:sldMkLst>
        <pc:spChg chg="mod">
          <ac:chgData name="Moutushi Tanha" userId="S::m.tanha@uwtsd.ac.uk::62f9b1f3-ddcf-45d7-a6a4-b667feecf47e" providerId="AD" clId="Web-{53FD35F7-2368-A931-A05F-7F0E96930627}" dt="2025-09-24T16:20:14.707" v="18" actId="20577"/>
          <ac:spMkLst>
            <pc:docMk/>
            <pc:sldMk cId="3298077775" sldId="317"/>
            <ac:spMk id="2" creationId="{85CD3EB5-3C4C-97AB-83D7-F7AD0F1E8C71}"/>
          </ac:spMkLst>
        </pc:spChg>
        <pc:spChg chg="mod">
          <ac:chgData name="Moutushi Tanha" userId="S::m.tanha@uwtsd.ac.uk::62f9b1f3-ddcf-45d7-a6a4-b667feecf47e" providerId="AD" clId="Web-{53FD35F7-2368-A931-A05F-7F0E96930627}" dt="2025-09-24T16:20:19.738" v="19" actId="20577"/>
          <ac:spMkLst>
            <pc:docMk/>
            <pc:sldMk cId="3298077775" sldId="317"/>
            <ac:spMk id="3" creationId="{B9284EBF-596F-316B-34DA-61672D5AE102}"/>
          </ac:spMkLst>
        </pc:spChg>
      </pc:sldChg>
      <pc:sldChg chg="modSp">
        <pc:chgData name="Moutushi Tanha" userId="S::m.tanha@uwtsd.ac.uk::62f9b1f3-ddcf-45d7-a6a4-b667feecf47e" providerId="AD" clId="Web-{53FD35F7-2368-A931-A05F-7F0E96930627}" dt="2025-09-24T16:20:43.271" v="24" actId="20577"/>
        <pc:sldMkLst>
          <pc:docMk/>
          <pc:sldMk cId="1099136444" sldId="318"/>
        </pc:sldMkLst>
        <pc:spChg chg="mod">
          <ac:chgData name="Moutushi Tanha" userId="S::m.tanha@uwtsd.ac.uk::62f9b1f3-ddcf-45d7-a6a4-b667feecf47e" providerId="AD" clId="Web-{53FD35F7-2368-A931-A05F-7F0E96930627}" dt="2025-09-24T16:20:38.771" v="22" actId="20577"/>
          <ac:spMkLst>
            <pc:docMk/>
            <pc:sldMk cId="1099136444" sldId="318"/>
            <ac:spMk id="2" creationId="{36C6056C-5A86-E6B6-705F-DCE47D3B7F09}"/>
          </ac:spMkLst>
        </pc:spChg>
        <pc:spChg chg="mod">
          <ac:chgData name="Moutushi Tanha" userId="S::m.tanha@uwtsd.ac.uk::62f9b1f3-ddcf-45d7-a6a4-b667feecf47e" providerId="AD" clId="Web-{53FD35F7-2368-A931-A05F-7F0E96930627}" dt="2025-09-24T16:20:43.271" v="24" actId="20577"/>
          <ac:spMkLst>
            <pc:docMk/>
            <pc:sldMk cId="1099136444" sldId="318"/>
            <ac:spMk id="3" creationId="{F5EA2D88-F1DA-1225-FFE7-879272F84584}"/>
          </ac:spMkLst>
        </pc:spChg>
      </pc:sldChg>
      <pc:sldChg chg="modSp">
        <pc:chgData name="Moutushi Tanha" userId="S::m.tanha@uwtsd.ac.uk::62f9b1f3-ddcf-45d7-a6a4-b667feecf47e" providerId="AD" clId="Web-{53FD35F7-2368-A931-A05F-7F0E96930627}" dt="2025-09-24T16:21:07.678" v="30" actId="20577"/>
        <pc:sldMkLst>
          <pc:docMk/>
          <pc:sldMk cId="4063377725" sldId="320"/>
        </pc:sldMkLst>
        <pc:spChg chg="mod">
          <ac:chgData name="Moutushi Tanha" userId="S::m.tanha@uwtsd.ac.uk::62f9b1f3-ddcf-45d7-a6a4-b667feecf47e" providerId="AD" clId="Web-{53FD35F7-2368-A931-A05F-7F0E96930627}" dt="2025-09-24T16:21:01.084" v="28" actId="20577"/>
          <ac:spMkLst>
            <pc:docMk/>
            <pc:sldMk cId="4063377725" sldId="320"/>
            <ac:spMk id="2" creationId="{028817C4-9B5E-F51C-CCD6-9AA67D7FE2CE}"/>
          </ac:spMkLst>
        </pc:spChg>
        <pc:spChg chg="mod">
          <ac:chgData name="Moutushi Tanha" userId="S::m.tanha@uwtsd.ac.uk::62f9b1f3-ddcf-45d7-a6a4-b667feecf47e" providerId="AD" clId="Web-{53FD35F7-2368-A931-A05F-7F0E96930627}" dt="2025-09-24T16:21:07.678" v="30" actId="20577"/>
          <ac:spMkLst>
            <pc:docMk/>
            <pc:sldMk cId="4063377725" sldId="320"/>
            <ac:spMk id="3" creationId="{4F4C122F-F962-81C2-217E-5AC591B91204}"/>
          </ac:spMkLst>
        </pc:spChg>
      </pc:sldChg>
      <pc:sldChg chg="modSp">
        <pc:chgData name="Moutushi Tanha" userId="S::m.tanha@uwtsd.ac.uk::62f9b1f3-ddcf-45d7-a6a4-b667feecf47e" providerId="AD" clId="Web-{53FD35F7-2368-A931-A05F-7F0E96930627}" dt="2025-09-24T16:22:22.244" v="39" actId="20577"/>
        <pc:sldMkLst>
          <pc:docMk/>
          <pc:sldMk cId="2606353792" sldId="321"/>
        </pc:sldMkLst>
        <pc:spChg chg="mod">
          <ac:chgData name="Moutushi Tanha" userId="S::m.tanha@uwtsd.ac.uk::62f9b1f3-ddcf-45d7-a6a4-b667feecf47e" providerId="AD" clId="Web-{53FD35F7-2368-A931-A05F-7F0E96930627}" dt="2025-09-24T16:22:22.244" v="39" actId="20577"/>
          <ac:spMkLst>
            <pc:docMk/>
            <pc:sldMk cId="2606353792" sldId="321"/>
            <ac:spMk id="2" creationId="{F78C975E-5E4F-CFE3-7EB7-41F556CB22FE}"/>
          </ac:spMkLst>
        </pc:spChg>
        <pc:spChg chg="mod">
          <ac:chgData name="Moutushi Tanha" userId="S::m.tanha@uwtsd.ac.uk::62f9b1f3-ddcf-45d7-a6a4-b667feecf47e" providerId="AD" clId="Web-{53FD35F7-2368-A931-A05F-7F0E96930627}" dt="2025-09-24T16:21:20.929" v="34" actId="20577"/>
          <ac:spMkLst>
            <pc:docMk/>
            <pc:sldMk cId="2606353792" sldId="321"/>
            <ac:spMk id="3" creationId="{DFCFD499-05C6-EC2B-0239-E4BD1EFAA561}"/>
          </ac:spMkLst>
        </pc:spChg>
      </pc:sldChg>
      <pc:sldChg chg="modSp">
        <pc:chgData name="Moutushi Tanha" userId="S::m.tanha@uwtsd.ac.uk::62f9b1f3-ddcf-45d7-a6a4-b667feecf47e" providerId="AD" clId="Web-{53FD35F7-2368-A931-A05F-7F0E96930627}" dt="2025-09-24T16:22:09.368" v="35" actId="20577"/>
        <pc:sldMkLst>
          <pc:docMk/>
          <pc:sldMk cId="3803199887" sldId="323"/>
        </pc:sldMkLst>
        <pc:spChg chg="mod">
          <ac:chgData name="Moutushi Tanha" userId="S::m.tanha@uwtsd.ac.uk::62f9b1f3-ddcf-45d7-a6a4-b667feecf47e" providerId="AD" clId="Web-{53FD35F7-2368-A931-A05F-7F0E96930627}" dt="2025-09-24T16:22:09.368" v="35" actId="20577"/>
          <ac:spMkLst>
            <pc:docMk/>
            <pc:sldMk cId="3803199887" sldId="323"/>
            <ac:spMk id="2" creationId="{254748A4-DF18-4865-B526-F15BA3DFB75E}"/>
          </ac:spMkLst>
        </pc:spChg>
      </pc:sldChg>
      <pc:sldChg chg="modSp">
        <pc:chgData name="Moutushi Tanha" userId="S::m.tanha@uwtsd.ac.uk::62f9b1f3-ddcf-45d7-a6a4-b667feecf47e" providerId="AD" clId="Web-{53FD35F7-2368-A931-A05F-7F0E96930627}" dt="2025-09-24T16:24:34.747" v="65" actId="20577"/>
        <pc:sldMkLst>
          <pc:docMk/>
          <pc:sldMk cId="3731347710" sldId="324"/>
        </pc:sldMkLst>
        <pc:spChg chg="mod">
          <ac:chgData name="Moutushi Tanha" userId="S::m.tanha@uwtsd.ac.uk::62f9b1f3-ddcf-45d7-a6a4-b667feecf47e" providerId="AD" clId="Web-{53FD35F7-2368-A931-A05F-7F0E96930627}" dt="2025-09-24T16:24:34.747" v="65" actId="20577"/>
          <ac:spMkLst>
            <pc:docMk/>
            <pc:sldMk cId="3731347710" sldId="324"/>
            <ac:spMk id="2" creationId="{7B36677E-542D-D6F3-83D8-93FC52E39607}"/>
          </ac:spMkLst>
        </pc:spChg>
        <pc:spChg chg="mod">
          <ac:chgData name="Moutushi Tanha" userId="S::m.tanha@uwtsd.ac.uk::62f9b1f3-ddcf-45d7-a6a4-b667feecf47e" providerId="AD" clId="Web-{53FD35F7-2368-A931-A05F-7F0E96930627}" dt="2025-09-24T16:24:25.231" v="62" actId="20577"/>
          <ac:spMkLst>
            <pc:docMk/>
            <pc:sldMk cId="3731347710" sldId="324"/>
            <ac:spMk id="3" creationId="{FB0A5ADE-AD87-10BD-E682-D79CB6F360F3}"/>
          </ac:spMkLst>
        </pc:spChg>
      </pc:sldChg>
      <pc:sldChg chg="modSp">
        <pc:chgData name="Moutushi Tanha" userId="S::m.tanha@uwtsd.ac.uk::62f9b1f3-ddcf-45d7-a6a4-b667feecf47e" providerId="AD" clId="Web-{53FD35F7-2368-A931-A05F-7F0E96930627}" dt="2025-09-24T16:22:35.619" v="40" actId="20577"/>
        <pc:sldMkLst>
          <pc:docMk/>
          <pc:sldMk cId="2040277864" sldId="325"/>
        </pc:sldMkLst>
        <pc:spChg chg="mod">
          <ac:chgData name="Moutushi Tanha" userId="S::m.tanha@uwtsd.ac.uk::62f9b1f3-ddcf-45d7-a6a4-b667feecf47e" providerId="AD" clId="Web-{53FD35F7-2368-A931-A05F-7F0E96930627}" dt="2025-09-24T16:22:35.619" v="40" actId="20577"/>
          <ac:spMkLst>
            <pc:docMk/>
            <pc:sldMk cId="2040277864" sldId="325"/>
            <ac:spMk id="2" creationId="{4E460FDA-8FA6-CEA6-E62A-3E4BA128B429}"/>
          </ac:spMkLst>
        </pc:spChg>
      </pc:sldChg>
      <pc:sldChg chg="modSp">
        <pc:chgData name="Moutushi Tanha" userId="S::m.tanha@uwtsd.ac.uk::62f9b1f3-ddcf-45d7-a6a4-b667feecf47e" providerId="AD" clId="Web-{53FD35F7-2368-A931-A05F-7F0E96930627}" dt="2025-09-24T16:23:07.276" v="45" actId="20577"/>
        <pc:sldMkLst>
          <pc:docMk/>
          <pc:sldMk cId="216061258" sldId="326"/>
        </pc:sldMkLst>
        <pc:spChg chg="mod">
          <ac:chgData name="Moutushi Tanha" userId="S::m.tanha@uwtsd.ac.uk::62f9b1f3-ddcf-45d7-a6a4-b667feecf47e" providerId="AD" clId="Web-{53FD35F7-2368-A931-A05F-7F0E96930627}" dt="2025-09-24T16:23:07.276" v="45" actId="20577"/>
          <ac:spMkLst>
            <pc:docMk/>
            <pc:sldMk cId="216061258" sldId="326"/>
            <ac:spMk id="2" creationId="{57FE2193-62F8-2304-33BC-30BFDE337CA3}"/>
          </ac:spMkLst>
        </pc:spChg>
        <pc:spChg chg="mod">
          <ac:chgData name="Moutushi Tanha" userId="S::m.tanha@uwtsd.ac.uk::62f9b1f3-ddcf-45d7-a6a4-b667feecf47e" providerId="AD" clId="Web-{53FD35F7-2368-A931-A05F-7F0E96930627}" dt="2025-09-24T16:22:58.870" v="44" actId="20577"/>
          <ac:spMkLst>
            <pc:docMk/>
            <pc:sldMk cId="216061258" sldId="326"/>
            <ac:spMk id="3" creationId="{A7EB2A17-BE66-751C-791A-EE9E3BF1744D}"/>
          </ac:spMkLst>
        </pc:spChg>
      </pc:sldChg>
      <pc:sldChg chg="modSp">
        <pc:chgData name="Moutushi Tanha" userId="S::m.tanha@uwtsd.ac.uk::62f9b1f3-ddcf-45d7-a6a4-b667feecf47e" providerId="AD" clId="Web-{53FD35F7-2368-A931-A05F-7F0E96930627}" dt="2025-09-24T16:23:40.715" v="51" actId="20577"/>
        <pc:sldMkLst>
          <pc:docMk/>
          <pc:sldMk cId="101930754" sldId="327"/>
        </pc:sldMkLst>
        <pc:spChg chg="mod">
          <ac:chgData name="Moutushi Tanha" userId="S::m.tanha@uwtsd.ac.uk::62f9b1f3-ddcf-45d7-a6a4-b667feecf47e" providerId="AD" clId="Web-{53FD35F7-2368-A931-A05F-7F0E96930627}" dt="2025-09-24T16:23:40.715" v="51" actId="20577"/>
          <ac:spMkLst>
            <pc:docMk/>
            <pc:sldMk cId="101930754" sldId="327"/>
            <ac:spMk id="2" creationId="{EA8B5ED5-CB52-F316-B01D-0E0CD5E14BCF}"/>
          </ac:spMkLst>
        </pc:spChg>
        <pc:spChg chg="mod">
          <ac:chgData name="Moutushi Tanha" userId="S::m.tanha@uwtsd.ac.uk::62f9b1f3-ddcf-45d7-a6a4-b667feecf47e" providerId="AD" clId="Web-{53FD35F7-2368-A931-A05F-7F0E96930627}" dt="2025-09-24T16:23:34.386" v="49" actId="20577"/>
          <ac:spMkLst>
            <pc:docMk/>
            <pc:sldMk cId="101930754" sldId="327"/>
            <ac:spMk id="3" creationId="{C8F51332-15D3-773F-4D60-348AC80438BA}"/>
          </ac:spMkLst>
        </pc:spChg>
      </pc:sldChg>
      <pc:sldChg chg="modSp">
        <pc:chgData name="Moutushi Tanha" userId="S::m.tanha@uwtsd.ac.uk::62f9b1f3-ddcf-45d7-a6a4-b667feecf47e" providerId="AD" clId="Web-{53FD35F7-2368-A931-A05F-7F0E96930627}" dt="2025-09-24T16:24:12.622" v="58" actId="20577"/>
        <pc:sldMkLst>
          <pc:docMk/>
          <pc:sldMk cId="1079405595" sldId="328"/>
        </pc:sldMkLst>
        <pc:spChg chg="mod">
          <ac:chgData name="Moutushi Tanha" userId="S::m.tanha@uwtsd.ac.uk::62f9b1f3-ddcf-45d7-a6a4-b667feecf47e" providerId="AD" clId="Web-{53FD35F7-2368-A931-A05F-7F0E96930627}" dt="2025-09-24T16:24:12.622" v="58" actId="20577"/>
          <ac:spMkLst>
            <pc:docMk/>
            <pc:sldMk cId="1079405595" sldId="328"/>
            <ac:spMk id="2" creationId="{60A7424E-EF59-B384-5875-2B17DD180A19}"/>
          </ac:spMkLst>
        </pc:spChg>
        <pc:spChg chg="mod">
          <ac:chgData name="Moutushi Tanha" userId="S::m.tanha@uwtsd.ac.uk::62f9b1f3-ddcf-45d7-a6a4-b667feecf47e" providerId="AD" clId="Web-{53FD35F7-2368-A931-A05F-7F0E96930627}" dt="2025-09-24T16:24:04.262" v="56" actId="20577"/>
          <ac:spMkLst>
            <pc:docMk/>
            <pc:sldMk cId="1079405595" sldId="328"/>
            <ac:spMk id="3" creationId="{D44DEBD5-2600-02A9-D5F4-2C56C1DB29FB}"/>
          </ac:spMkLst>
        </pc:spChg>
      </pc:sldChg>
      <pc:sldChg chg="add">
        <pc:chgData name="Moutushi Tanha" userId="S::m.tanha@uwtsd.ac.uk::62f9b1f3-ddcf-45d7-a6a4-b667feecf47e" providerId="AD" clId="Web-{53FD35F7-2368-A931-A05F-7F0E96930627}" dt="2025-09-24T16:17:43.478" v="1"/>
        <pc:sldMkLst>
          <pc:docMk/>
          <pc:sldMk cId="1103686805" sldId="379"/>
        </pc:sldMkLst>
      </pc:sldChg>
      <pc:sldChg chg="new del">
        <pc:chgData name="Moutushi Tanha" userId="S::m.tanha@uwtsd.ac.uk::62f9b1f3-ddcf-45d7-a6a4-b667feecf47e" providerId="AD" clId="Web-{53FD35F7-2368-A931-A05F-7F0E96930627}" dt="2025-09-24T16:17:50.307" v="2"/>
        <pc:sldMkLst>
          <pc:docMk/>
          <pc:sldMk cId="3393285274" sldId="393"/>
        </pc:sldMkLst>
      </pc:sldChg>
      <pc:sldChg chg="modSp new">
        <pc:chgData name="Moutushi Tanha" userId="S::m.tanha@uwtsd.ac.uk::62f9b1f3-ddcf-45d7-a6a4-b667feecf47e" providerId="AD" clId="Web-{53FD35F7-2368-A931-A05F-7F0E96930627}" dt="2025-09-24T16:44:38.849" v="88" actId="20577"/>
        <pc:sldMkLst>
          <pc:docMk/>
          <pc:sldMk cId="4163479454" sldId="393"/>
        </pc:sldMkLst>
        <pc:spChg chg="mod">
          <ac:chgData name="Moutushi Tanha" userId="S::m.tanha@uwtsd.ac.uk::62f9b1f3-ddcf-45d7-a6a4-b667feecf47e" providerId="AD" clId="Web-{53FD35F7-2368-A931-A05F-7F0E96930627}" dt="2025-09-24T16:44:38.849" v="88" actId="20577"/>
          <ac:spMkLst>
            <pc:docMk/>
            <pc:sldMk cId="4163479454" sldId="393"/>
            <ac:spMk id="3" creationId="{C77A140F-167B-AB71-F1AF-7EC96D1CEE07}"/>
          </ac:spMkLst>
        </pc:spChg>
      </pc:sldChg>
      <pc:sldChg chg="modSp new">
        <pc:chgData name="Moutushi Tanha" userId="S::m.tanha@uwtsd.ac.uk::62f9b1f3-ddcf-45d7-a6a4-b667feecf47e" providerId="AD" clId="Web-{53FD35F7-2368-A931-A05F-7F0E96930627}" dt="2025-09-24T16:45:47.709" v="98" actId="20577"/>
        <pc:sldMkLst>
          <pc:docMk/>
          <pc:sldMk cId="2338616390" sldId="394"/>
        </pc:sldMkLst>
        <pc:spChg chg="mod">
          <ac:chgData name="Moutushi Tanha" userId="S::m.tanha@uwtsd.ac.uk::62f9b1f3-ddcf-45d7-a6a4-b667feecf47e" providerId="AD" clId="Web-{53FD35F7-2368-A931-A05F-7F0E96930627}" dt="2025-09-24T16:45:47.709" v="98" actId="20577"/>
          <ac:spMkLst>
            <pc:docMk/>
            <pc:sldMk cId="2338616390" sldId="394"/>
            <ac:spMk id="3" creationId="{C6ECC862-FC72-CD74-DBFB-0E75BAFE3CE0}"/>
          </ac:spMkLst>
        </pc:spChg>
      </pc:sldChg>
      <pc:sldChg chg="modSp new">
        <pc:chgData name="Moutushi Tanha" userId="S::m.tanha@uwtsd.ac.uk::62f9b1f3-ddcf-45d7-a6a4-b667feecf47e" providerId="AD" clId="Web-{53FD35F7-2368-A931-A05F-7F0E96930627}" dt="2025-09-24T16:45:34.943" v="93" actId="20577"/>
        <pc:sldMkLst>
          <pc:docMk/>
          <pc:sldMk cId="1792971188" sldId="395"/>
        </pc:sldMkLst>
        <pc:spChg chg="mod">
          <ac:chgData name="Moutushi Tanha" userId="S::m.tanha@uwtsd.ac.uk::62f9b1f3-ddcf-45d7-a6a4-b667feecf47e" providerId="AD" clId="Web-{53FD35F7-2368-A931-A05F-7F0E96930627}" dt="2025-09-24T16:45:34.943" v="93" actId="20577"/>
          <ac:spMkLst>
            <pc:docMk/>
            <pc:sldMk cId="1792971188" sldId="395"/>
            <ac:spMk id="3" creationId="{C2342700-2EDA-BE40-4BB6-FDF4A6AA95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30917-0F0C-4A3B-8DEF-D66DF08E37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27C748-261F-7FD7-D30B-31597D6741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FA4197-E8A5-96F7-6B0A-ABAF71BC1E91}"/>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5" name="Footer Placeholder 4">
            <a:extLst>
              <a:ext uri="{FF2B5EF4-FFF2-40B4-BE49-F238E27FC236}">
                <a16:creationId xmlns:a16="http://schemas.microsoft.com/office/drawing/2014/main" id="{9584D014-A592-FDE7-05C3-D28923F082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EF319-D833-509F-9620-31AD031CA01B}"/>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2917563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10775-6C59-F789-3C23-0948EB7CA4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27FE3C-A70A-7E49-D144-3601AF0A0A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B9480E-8992-5AEA-A7A5-958977C4D892}"/>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5" name="Footer Placeholder 4">
            <a:extLst>
              <a:ext uri="{FF2B5EF4-FFF2-40B4-BE49-F238E27FC236}">
                <a16:creationId xmlns:a16="http://schemas.microsoft.com/office/drawing/2014/main" id="{E1FB9A1A-E8D2-1D9A-4A14-FC0269FCF0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AFF85-8645-14E2-9BDA-855BE2CF4E66}"/>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543886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A9EC-4B75-DF9F-144E-F1C1EB285F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431F67-46EF-5002-60B4-8C878FAB26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544638-F4A3-7842-6189-89BA24EEBEB5}"/>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5" name="Footer Placeholder 4">
            <a:extLst>
              <a:ext uri="{FF2B5EF4-FFF2-40B4-BE49-F238E27FC236}">
                <a16:creationId xmlns:a16="http://schemas.microsoft.com/office/drawing/2014/main" id="{3AA9C313-CC5D-C3EA-6F4C-588AF83746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F3CD36-B881-ACDD-E9C1-29EB3B4F3B70}"/>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2992171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F818-42F2-01A1-A12A-6F29CF3B15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BA7A06-030A-ACE1-5E5B-7AB3F307F5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B4AD9A-D3DC-F86A-D3D0-A399008CE4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F0853B-636A-CD0D-A9FA-AE346E914FFA}"/>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6" name="Footer Placeholder 5">
            <a:extLst>
              <a:ext uri="{FF2B5EF4-FFF2-40B4-BE49-F238E27FC236}">
                <a16:creationId xmlns:a16="http://schemas.microsoft.com/office/drawing/2014/main" id="{E2929511-F5B5-37A8-199A-0EEA35A35C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EBC9A-C570-430A-EB7C-9F1265562AC0}"/>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2463166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24E3C-91BF-0DAE-86AB-6AB72D6382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E8A8A6-F183-DD96-D7E3-214DDAF6FE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4D6050-0CE8-52B5-5878-B4F2459569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10DC2B-62C9-A64B-A7DB-194EB450C7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D407CB7-6577-FC3C-1181-C91C84018E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FB7AFA5-6906-B4EC-ED91-2165C0BCE5A7}"/>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8" name="Footer Placeholder 7">
            <a:extLst>
              <a:ext uri="{FF2B5EF4-FFF2-40B4-BE49-F238E27FC236}">
                <a16:creationId xmlns:a16="http://schemas.microsoft.com/office/drawing/2014/main" id="{3676459F-ABC1-8A44-BB3F-73C2573E07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A7DA5B-26F5-4034-5632-155CE702682D}"/>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3631887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5DA45-A7CF-82CF-8C3B-CA86A03DEB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A35A16-BF9E-08A1-CEE5-1C6F18C8B27B}"/>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4" name="Footer Placeholder 3">
            <a:extLst>
              <a:ext uri="{FF2B5EF4-FFF2-40B4-BE49-F238E27FC236}">
                <a16:creationId xmlns:a16="http://schemas.microsoft.com/office/drawing/2014/main" id="{61EB970E-853A-99DF-407F-CC7505C68A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9AB52D-C500-B1C6-AEC0-0B2D5C20DAAE}"/>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2956771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627933-2EA1-2BFA-829C-AAA4A0E5944E}"/>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3" name="Footer Placeholder 2">
            <a:extLst>
              <a:ext uri="{FF2B5EF4-FFF2-40B4-BE49-F238E27FC236}">
                <a16:creationId xmlns:a16="http://schemas.microsoft.com/office/drawing/2014/main" id="{B72FCCAA-644E-D858-8064-9F3F75726E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806BB1-7D86-EB3A-A403-FE0F913A7884}"/>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923740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10255-0FA9-9637-158F-2F25CB4207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E41C8F-723B-BFC0-42AC-25D8AAB4D4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60F077-4967-7117-09E7-7AF10F3653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6BCF43-3DD2-7977-736E-A28ABB081CEE}"/>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6" name="Footer Placeholder 5">
            <a:extLst>
              <a:ext uri="{FF2B5EF4-FFF2-40B4-BE49-F238E27FC236}">
                <a16:creationId xmlns:a16="http://schemas.microsoft.com/office/drawing/2014/main" id="{B65BC2D8-6138-B485-4544-A1758CBC2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3CE0DB-D505-36D4-8ADB-E56C7189CC88}"/>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1400646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D72E-CE74-DFD8-285A-8038CC667B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A98F9B-8BB2-0156-A3AF-F324C9DF5B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E618B9-EA27-0E5A-4178-C3513F137C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97A134-A429-D8B2-D8C1-7A4DB4A818FF}"/>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6" name="Footer Placeholder 5">
            <a:extLst>
              <a:ext uri="{FF2B5EF4-FFF2-40B4-BE49-F238E27FC236}">
                <a16:creationId xmlns:a16="http://schemas.microsoft.com/office/drawing/2014/main" id="{2346D167-084C-7B79-A855-72D7CE820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A136F5-2169-4E46-1A15-02D4B65402D0}"/>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2241872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34FC6-258C-0F8A-B501-CA2B9B448F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9F242B-C847-9E48-DED2-34767E1ED5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9E126E-F63B-E84B-C7FA-093032F8DED0}"/>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5" name="Footer Placeholder 4">
            <a:extLst>
              <a:ext uri="{FF2B5EF4-FFF2-40B4-BE49-F238E27FC236}">
                <a16:creationId xmlns:a16="http://schemas.microsoft.com/office/drawing/2014/main" id="{F4A4E298-1BDB-82C7-F204-A528AC5091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7B4AB-EA16-94FE-B5A8-7F98F26AD2D0}"/>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400102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71C23B-ABF9-E933-2902-F8EEF19569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804A0D-1ADF-13A7-CF9D-8CE3BCEA66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EC89DF-4C36-8CE4-4001-A3677A5F208F}"/>
              </a:ext>
            </a:extLst>
          </p:cNvPr>
          <p:cNvSpPr>
            <a:spLocks noGrp="1"/>
          </p:cNvSpPr>
          <p:nvPr>
            <p:ph type="dt" sz="half" idx="10"/>
          </p:nvPr>
        </p:nvSpPr>
        <p:spPr/>
        <p:txBody>
          <a:bodyPr/>
          <a:lstStyle/>
          <a:p>
            <a:fld id="{A359BCCD-D4A8-48B7-85C6-1CB58AD2C586}" type="datetimeFigureOut">
              <a:rPr lang="en-GB" smtClean="0"/>
              <a:t>25/09/2025</a:t>
            </a:fld>
            <a:endParaRPr lang="en-GB"/>
          </a:p>
        </p:txBody>
      </p:sp>
      <p:sp>
        <p:nvSpPr>
          <p:cNvPr id="5" name="Footer Placeholder 4">
            <a:extLst>
              <a:ext uri="{FF2B5EF4-FFF2-40B4-BE49-F238E27FC236}">
                <a16:creationId xmlns:a16="http://schemas.microsoft.com/office/drawing/2014/main" id="{C5493691-D8EF-71C7-70E8-E0135E54E8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5B9AA-233E-82FE-FB96-C4B1C7C4E228}"/>
              </a:ext>
            </a:extLst>
          </p:cNvPr>
          <p:cNvSpPr>
            <a:spLocks noGrp="1"/>
          </p:cNvSpPr>
          <p:nvPr>
            <p:ph type="sldNum" sz="quarter" idx="12"/>
          </p:nvPr>
        </p:nvSpPr>
        <p:spPr/>
        <p:txBody>
          <a:bodyPr/>
          <a:lstStyle/>
          <a:p>
            <a:fld id="{B2673FA4-30A7-4853-B7D6-81145F7FF9B2}" type="slidenum">
              <a:rPr lang="en-GB" smtClean="0"/>
              <a:t>‹#›</a:t>
            </a:fld>
            <a:endParaRPr lang="en-GB"/>
          </a:p>
        </p:txBody>
      </p:sp>
    </p:spTree>
    <p:extLst>
      <p:ext uri="{BB962C8B-B14F-4D97-AF65-F5344CB8AC3E}">
        <p14:creationId xmlns:p14="http://schemas.microsoft.com/office/powerpoint/2010/main" val="19185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7BD2F0-935A-9195-3E82-83757172C2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5AFEED-5B0F-317E-B845-016E270335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C08C35-6FC4-F076-F0AA-E4CC35E92E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59BCCD-D4A8-48B7-85C6-1CB58AD2C586}" type="datetimeFigureOut">
              <a:rPr lang="en-GB" smtClean="0"/>
              <a:t>25/09/2025</a:t>
            </a:fld>
            <a:endParaRPr lang="en-GB"/>
          </a:p>
        </p:txBody>
      </p:sp>
      <p:sp>
        <p:nvSpPr>
          <p:cNvPr id="5" name="Footer Placeholder 4">
            <a:extLst>
              <a:ext uri="{FF2B5EF4-FFF2-40B4-BE49-F238E27FC236}">
                <a16:creationId xmlns:a16="http://schemas.microsoft.com/office/drawing/2014/main" id="{94D25DB2-3467-26D4-2CA8-F59B871DA2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F36541-B6D1-3502-94E2-BDCAA120E1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673FA4-30A7-4853-B7D6-81145F7FF9B2}" type="slidenum">
              <a:rPr lang="en-GB" smtClean="0"/>
              <a:t>‹#›</a:t>
            </a:fld>
            <a:endParaRPr lang="en-GB"/>
          </a:p>
        </p:txBody>
      </p:sp>
    </p:spTree>
    <p:extLst>
      <p:ext uri="{BB962C8B-B14F-4D97-AF65-F5344CB8AC3E}">
        <p14:creationId xmlns:p14="http://schemas.microsoft.com/office/powerpoint/2010/main" val="2609130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search?sca_esv=d3afabf8eb9d2f2d&amp;cs=0&amp;q=Supply+Chain+Optimization+and+Efficiency&amp;sa=X&amp;ved=2ahUKEwinnL_86_GPAxUgZ0EAHX8RBlYQxccNegQIDRAC&amp;mstk=AUtExfBGAQaBc3q6o16Y2J7_Sax91gzFOzEe8RhyhaRPJNjxyijuaUQm8xEY-DyIWLtV2e6thcp8yIcqCLCe9b0eMt80gL5shMCtn_v4ib6xp9qGU2ckGZulNtZt9yErBqFQlc2IStLJznK5cAqJiNcNmPhbRM7-M9JKxwxHHMz4JjhIiMp2zXcETifO-sjFPhRhVnoF&amp;csui=3" TargetMode="External"/><Relationship Id="rId2" Type="http://schemas.openxmlformats.org/officeDocument/2006/relationships/hyperlink" Target="https://www.google.com/search?sca_esv=d3afabf8eb9d2f2d&amp;cs=0&amp;q=Innovation+and+Product+Development&amp;sa=X&amp;ved=2ahUKEwinnL_86_GPAxUgZ0EAHX8RBlYQxccNegQICxAC&amp;mstk=AUtExfBGAQaBc3q6o16Y2J7_Sax91gzFOzEe8RhyhaRPJNjxyijuaUQm8xEY-DyIWLtV2e6thcp8yIcqCLCe9b0eMt80gL5shMCtn_v4ib6xp9qGU2ckGZulNtZt9yErBqFQlc2IStLJznK5cAqJiNcNmPhbRM7-M9JKxwxHHMz4JjhIiMp2zXcETifO-sjFPhRhVnoF&amp;csui=3" TargetMode="External"/><Relationship Id="rId1" Type="http://schemas.openxmlformats.org/officeDocument/2006/relationships/slideLayout" Target="../slideLayouts/slideLayout2.xml"/><Relationship Id="rId6" Type="http://schemas.openxmlformats.org/officeDocument/2006/relationships/hyperlink" Target="https://www.google.com/search?sca_esv=d3afabf8eb9d2f2d&amp;cs=0&amp;q=Sustainability+Initiatives&amp;sa=X&amp;ved=2ahUKEwinnL_86_GPAxUgZ0EAHX8RBlYQxccNegQIHBAC&amp;mstk=AUtExfBGAQaBc3q6o16Y2J7_Sax91gzFOzEe8RhyhaRPJNjxyijuaUQm8xEY-DyIWLtV2e6thcp8yIcqCLCe9b0eMt80gL5shMCtn_v4ib6xp9qGU2ckGZulNtZt9yErBqFQlc2IStLJznK5cAqJiNcNmPhbRM7-M9JKxwxHHMz4JjhIiMp2zXcETifO-sjFPhRhVnoF&amp;csui=3" TargetMode="External"/><Relationship Id="rId5" Type="http://schemas.openxmlformats.org/officeDocument/2006/relationships/hyperlink" Target="https://www.google.com/search?sca_esv=d3afabf8eb9d2f2d&amp;cs=0&amp;q=Toyota&amp;sa=X&amp;ved=2ahUKEwinnL_86_GPAxUgZ0EAHX8RBlYQxccNegQIJBAB&amp;mstk=AUtExfBGAQaBc3q6o16Y2J7_Sax91gzFOzEe8RhyhaRPJNjxyijuaUQm8xEY-DyIWLtV2e6thcp8yIcqCLCe9b0eMt80gL5shMCtn_v4ib6xp9qGU2ckGZulNtZt9yErBqFQlc2IStLJznK5cAqJiNcNmPhbRM7-M9JKxwxHHMz4JjhIiMp2zXcETifO-sjFPhRhVnoF&amp;csui=3" TargetMode="External"/><Relationship Id="rId4" Type="http://schemas.openxmlformats.org/officeDocument/2006/relationships/hyperlink" Target="https://www.google.com/search?sca_esv=d3afabf8eb9d2f2d&amp;cs=0&amp;q=Proctor+%26+Gamble+and+Wal-Mart&amp;sa=X&amp;ved=2ahUKEwinnL_86_GPAxUgZ0EAHX8RBlYQxccNegQIIRAB&amp;mstk=AUtExfBGAQaBc3q6o16Y2J7_Sax91gzFOzEe8RhyhaRPJNjxyijuaUQm8xEY-DyIWLtV2e6thcp8yIcqCLCe9b0eMt80gL5shMCtn_v4ib6xp9qGU2ckGZulNtZt9yErBqFQlc2IStLJznK5cAqJiNcNmPhbRM7-M9JKxwxHHMz4JjhIiMp2zXcETifO-sjFPhRhVnoF&amp;csui=3"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690AB-3279-2E6F-08C2-D746242253A7}"/>
              </a:ext>
            </a:extLst>
          </p:cNvPr>
          <p:cNvSpPr>
            <a:spLocks noGrp="1"/>
          </p:cNvSpPr>
          <p:nvPr>
            <p:ph type="ctrTitle"/>
          </p:nvPr>
        </p:nvSpPr>
        <p:spPr/>
        <p:txBody>
          <a:bodyPr>
            <a:normAutofit fontScale="90000"/>
          </a:bodyPr>
          <a:lstStyle/>
          <a:p>
            <a:r>
              <a:rPr lang="en-US" dirty="0">
                <a:ea typeface="+mj-lt"/>
                <a:cs typeface="+mj-lt"/>
              </a:rPr>
              <a:t>Sourcing, supplier panel and supplier relationship management (SRM)</a:t>
            </a:r>
            <a:endParaRPr lang="en-GB" dirty="0"/>
          </a:p>
        </p:txBody>
      </p:sp>
      <p:sp>
        <p:nvSpPr>
          <p:cNvPr id="3" name="Subtitle 2">
            <a:extLst>
              <a:ext uri="{FF2B5EF4-FFF2-40B4-BE49-F238E27FC236}">
                <a16:creationId xmlns:a16="http://schemas.microsoft.com/office/drawing/2014/main" id="{A40A423F-6EA4-32FA-56D9-209D6053D2AB}"/>
              </a:ext>
            </a:extLst>
          </p:cNvPr>
          <p:cNvSpPr>
            <a:spLocks noGrp="1"/>
          </p:cNvSpPr>
          <p:nvPr>
            <p:ph type="subTitle" idx="1"/>
          </p:nvPr>
        </p:nvSpPr>
        <p:spPr/>
        <p:txBody>
          <a:bodyPr>
            <a:normAutofit/>
          </a:bodyPr>
          <a:lstStyle/>
          <a:p>
            <a:r>
              <a:rPr lang="en-GB" sz="3600" dirty="0"/>
              <a:t>Session: 7</a:t>
            </a:r>
          </a:p>
        </p:txBody>
      </p:sp>
    </p:spTree>
    <p:extLst>
      <p:ext uri="{BB962C8B-B14F-4D97-AF65-F5344CB8AC3E}">
        <p14:creationId xmlns:p14="http://schemas.microsoft.com/office/powerpoint/2010/main" val="3265959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rectangular object with black text&#10;&#10;AI-generated content may be incorrect.">
            <a:extLst>
              <a:ext uri="{FF2B5EF4-FFF2-40B4-BE49-F238E27FC236}">
                <a16:creationId xmlns:a16="http://schemas.microsoft.com/office/drawing/2014/main" id="{4B3F07DE-0029-0D2A-150B-5DDAB011BA09}"/>
              </a:ext>
            </a:extLst>
          </p:cNvPr>
          <p:cNvPicPr>
            <a:picLocks noChangeAspect="1"/>
          </p:cNvPicPr>
          <p:nvPr/>
        </p:nvPicPr>
        <p:blipFill>
          <a:blip r:embed="rId2"/>
          <a:stretch>
            <a:fillRect/>
          </a:stretch>
        </p:blipFill>
        <p:spPr>
          <a:xfrm>
            <a:off x="176463" y="1207563"/>
            <a:ext cx="11839073" cy="4175504"/>
          </a:xfrm>
          <a:prstGeom prst="rect">
            <a:avLst/>
          </a:prstGeom>
        </p:spPr>
      </p:pic>
    </p:spTree>
    <p:extLst>
      <p:ext uri="{BB962C8B-B14F-4D97-AF65-F5344CB8AC3E}">
        <p14:creationId xmlns:p14="http://schemas.microsoft.com/office/powerpoint/2010/main" val="77401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text on a gray background&#10;&#10;AI-generated content may be incorrect.">
            <a:extLst>
              <a:ext uri="{FF2B5EF4-FFF2-40B4-BE49-F238E27FC236}">
                <a16:creationId xmlns:a16="http://schemas.microsoft.com/office/drawing/2014/main" id="{D1AF8969-CAC3-1A35-7E10-2A6D6F61A6C8}"/>
              </a:ext>
            </a:extLst>
          </p:cNvPr>
          <p:cNvPicPr>
            <a:picLocks noChangeAspect="1"/>
          </p:cNvPicPr>
          <p:nvPr/>
        </p:nvPicPr>
        <p:blipFill>
          <a:blip r:embed="rId2"/>
          <a:stretch>
            <a:fillRect/>
          </a:stretch>
        </p:blipFill>
        <p:spPr>
          <a:xfrm>
            <a:off x="109622" y="220044"/>
            <a:ext cx="11972756" cy="6404543"/>
          </a:xfrm>
          <a:prstGeom prst="rect">
            <a:avLst/>
          </a:prstGeom>
        </p:spPr>
      </p:pic>
    </p:spTree>
    <p:extLst>
      <p:ext uri="{BB962C8B-B14F-4D97-AF65-F5344CB8AC3E}">
        <p14:creationId xmlns:p14="http://schemas.microsoft.com/office/powerpoint/2010/main" val="2968695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white text&#10;&#10;AI-generated content may be incorrect.">
            <a:extLst>
              <a:ext uri="{FF2B5EF4-FFF2-40B4-BE49-F238E27FC236}">
                <a16:creationId xmlns:a16="http://schemas.microsoft.com/office/drawing/2014/main" id="{378F3BC4-7854-5566-5845-8F70FFEBCC7E}"/>
              </a:ext>
            </a:extLst>
          </p:cNvPr>
          <p:cNvPicPr>
            <a:picLocks noChangeAspect="1"/>
          </p:cNvPicPr>
          <p:nvPr/>
        </p:nvPicPr>
        <p:blipFill>
          <a:blip r:embed="rId2"/>
          <a:stretch>
            <a:fillRect/>
          </a:stretch>
        </p:blipFill>
        <p:spPr>
          <a:xfrm>
            <a:off x="266701" y="151825"/>
            <a:ext cx="11694639" cy="6600688"/>
          </a:xfrm>
          <a:prstGeom prst="rect">
            <a:avLst/>
          </a:prstGeom>
        </p:spPr>
      </p:pic>
    </p:spTree>
    <p:extLst>
      <p:ext uri="{BB962C8B-B14F-4D97-AF65-F5344CB8AC3E}">
        <p14:creationId xmlns:p14="http://schemas.microsoft.com/office/powerpoint/2010/main" val="4017032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6015F8D4-48DE-C73F-A413-02AA5F0178C4}"/>
              </a:ext>
            </a:extLst>
          </p:cNvPr>
          <p:cNvPicPr>
            <a:picLocks noChangeAspect="1"/>
          </p:cNvPicPr>
          <p:nvPr/>
        </p:nvPicPr>
        <p:blipFill>
          <a:blip r:embed="rId2"/>
          <a:stretch>
            <a:fillRect/>
          </a:stretch>
        </p:blipFill>
        <p:spPr>
          <a:xfrm>
            <a:off x="361480" y="9359"/>
            <a:ext cx="11515829" cy="6832598"/>
          </a:xfrm>
          <a:prstGeom prst="rect">
            <a:avLst/>
          </a:prstGeom>
        </p:spPr>
      </p:pic>
    </p:spTree>
    <p:extLst>
      <p:ext uri="{BB962C8B-B14F-4D97-AF65-F5344CB8AC3E}">
        <p14:creationId xmlns:p14="http://schemas.microsoft.com/office/powerpoint/2010/main" val="3662072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18936-B5F7-F8B5-99EA-227F1FA033BF}"/>
              </a:ext>
            </a:extLst>
          </p:cNvPr>
          <p:cNvSpPr>
            <a:spLocks noGrp="1"/>
          </p:cNvSpPr>
          <p:nvPr>
            <p:ph type="title"/>
          </p:nvPr>
        </p:nvSpPr>
        <p:spPr/>
        <p:txBody>
          <a:bodyPr/>
          <a:lstStyle/>
          <a:p>
            <a:pPr algn="ctr"/>
            <a:r>
              <a:rPr lang="en-US" b="1" dirty="0">
                <a:ea typeface="+mn-lt"/>
                <a:cs typeface="+mn-lt"/>
              </a:rPr>
              <a:t>Supplier Policy in Procurement</a:t>
            </a:r>
            <a:br>
              <a:rPr lang="en-US" dirty="0">
                <a:ea typeface="Calibri"/>
                <a:cs typeface="Calibri"/>
              </a:rPr>
            </a:br>
            <a:endParaRPr lang="en-US" dirty="0"/>
          </a:p>
        </p:txBody>
      </p:sp>
      <p:sp>
        <p:nvSpPr>
          <p:cNvPr id="3" name="Content Placeholder 2">
            <a:extLst>
              <a:ext uri="{FF2B5EF4-FFF2-40B4-BE49-F238E27FC236}">
                <a16:creationId xmlns:a16="http://schemas.microsoft.com/office/drawing/2014/main" id="{9DA1C0D7-A7D6-1E79-EE92-7D572325C821}"/>
              </a:ext>
            </a:extLst>
          </p:cNvPr>
          <p:cNvSpPr>
            <a:spLocks noGrp="1"/>
          </p:cNvSpPr>
          <p:nvPr>
            <p:ph idx="1"/>
          </p:nvPr>
        </p:nvSpPr>
        <p:spPr/>
        <p:txBody>
          <a:bodyPr vert="horz" lIns="91440" tIns="45720" rIns="91440" bIns="45720" rtlCol="0" anchor="t">
            <a:normAutofit/>
          </a:bodyPr>
          <a:lstStyle/>
          <a:p>
            <a:pPr marL="0" indent="0">
              <a:buNone/>
            </a:pPr>
            <a:endParaRPr lang="en-US" dirty="0">
              <a:ea typeface="Calibri"/>
              <a:cs typeface="Calibri"/>
            </a:endParaRPr>
          </a:p>
          <a:p>
            <a:r>
              <a:rPr lang="en-US" dirty="0">
                <a:ea typeface="+mn-lt"/>
                <a:cs typeface="+mn-lt"/>
              </a:rPr>
              <a:t>Supplier policy is a </a:t>
            </a:r>
            <a:r>
              <a:rPr lang="en-US" b="1" dirty="0">
                <a:ea typeface="+mn-lt"/>
                <a:cs typeface="+mn-lt"/>
              </a:rPr>
              <a:t>key part of procurement policy</a:t>
            </a:r>
            <a:r>
              <a:rPr lang="en-US" dirty="0">
                <a:ea typeface="+mn-lt"/>
                <a:cs typeface="+mn-lt"/>
              </a:rPr>
              <a:t> and directly supports the company’s </a:t>
            </a:r>
            <a:r>
              <a:rPr lang="en-US" b="1" dirty="0">
                <a:ea typeface="+mn-lt"/>
                <a:cs typeface="+mn-lt"/>
              </a:rPr>
              <a:t>corporate strategy</a:t>
            </a:r>
            <a:r>
              <a:rPr lang="en-US" dirty="0">
                <a:ea typeface="+mn-lt"/>
                <a:cs typeface="+mn-lt"/>
              </a:rPr>
              <a:t>.</a:t>
            </a:r>
            <a:endParaRPr lang="en-US" dirty="0">
              <a:ea typeface="Calibri"/>
              <a:cs typeface="Calibri"/>
            </a:endParaRPr>
          </a:p>
          <a:p>
            <a:r>
              <a:rPr lang="en-US" dirty="0">
                <a:ea typeface="+mn-lt"/>
                <a:cs typeface="+mn-lt"/>
              </a:rPr>
              <a:t>Procurement managers face several </a:t>
            </a:r>
            <a:r>
              <a:rPr lang="en-US" b="1" dirty="0">
                <a:ea typeface="+mn-lt"/>
                <a:cs typeface="+mn-lt"/>
              </a:rPr>
              <a:t>issues and decision types</a:t>
            </a:r>
            <a:r>
              <a:rPr lang="en-US" dirty="0">
                <a:ea typeface="+mn-lt"/>
                <a:cs typeface="+mn-lt"/>
              </a:rPr>
              <a:t> in this area:</a:t>
            </a:r>
            <a:endParaRPr lang="en-US" dirty="0">
              <a:ea typeface="Calibri"/>
              <a:cs typeface="Calibri"/>
            </a:endParaRPr>
          </a:p>
          <a:p>
            <a:pPr marL="0" indent="0">
              <a:buNone/>
            </a:pPr>
            <a:endParaRPr lang="en-US" dirty="0">
              <a:ea typeface="Calibri"/>
              <a:cs typeface="Calibri"/>
            </a:endParaRPr>
          </a:p>
        </p:txBody>
      </p:sp>
    </p:spTree>
    <p:extLst>
      <p:ext uri="{BB962C8B-B14F-4D97-AF65-F5344CB8AC3E}">
        <p14:creationId xmlns:p14="http://schemas.microsoft.com/office/powerpoint/2010/main" val="3142199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002FF-08BA-0A15-C609-EB3831DACBEB}"/>
              </a:ext>
            </a:extLst>
          </p:cNvPr>
          <p:cNvSpPr>
            <a:spLocks noGrp="1"/>
          </p:cNvSpPr>
          <p:nvPr>
            <p:ph type="title"/>
          </p:nvPr>
        </p:nvSpPr>
        <p:spPr/>
        <p:txBody>
          <a:bodyPr>
            <a:normAutofit/>
          </a:bodyPr>
          <a:lstStyle/>
          <a:p>
            <a:pPr algn="ctr"/>
            <a:br>
              <a:rPr lang="en-US" dirty="0">
                <a:ea typeface="Calibri Light"/>
                <a:cs typeface="Calibri Light"/>
              </a:rPr>
            </a:br>
            <a:r>
              <a:rPr lang="en-US" b="1" dirty="0">
                <a:ea typeface="+mn-lt"/>
                <a:cs typeface="+mn-lt"/>
              </a:rPr>
              <a:t>Supplier Policy in Procurement</a:t>
            </a:r>
            <a:endParaRPr lang="en-US" dirty="0">
              <a:ea typeface="Calibri Light"/>
              <a:cs typeface="Calibri Light"/>
            </a:endParaRPr>
          </a:p>
        </p:txBody>
      </p:sp>
      <p:sp>
        <p:nvSpPr>
          <p:cNvPr id="3" name="Content Placeholder 2">
            <a:extLst>
              <a:ext uri="{FF2B5EF4-FFF2-40B4-BE49-F238E27FC236}">
                <a16:creationId xmlns:a16="http://schemas.microsoft.com/office/drawing/2014/main" id="{1BECA394-1B5E-A434-3E4A-A6F4F43D074E}"/>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US" dirty="0">
              <a:ea typeface="Calibri" panose="020F0502020204030204"/>
              <a:cs typeface="Calibri" panose="020F0502020204030204"/>
            </a:endParaRPr>
          </a:p>
          <a:p>
            <a:r>
              <a:rPr lang="en-US" dirty="0">
                <a:ea typeface="+mn-lt"/>
                <a:cs typeface="+mn-lt"/>
              </a:rPr>
              <a:t>Should a number of different supplier profiles be defined, and how should the suppliers be qualified and selected as a result?</a:t>
            </a:r>
            <a:endParaRPr lang="en-US" dirty="0"/>
          </a:p>
          <a:p>
            <a:r>
              <a:rPr lang="en-US" dirty="0">
                <a:ea typeface="+mn-lt"/>
                <a:cs typeface="+mn-lt"/>
              </a:rPr>
              <a:t>Should new suppliers be sourced on an ongoing basis, and what methods should be employed for this?</a:t>
            </a:r>
            <a:endParaRPr lang="en-US" dirty="0"/>
          </a:p>
          <a:p>
            <a:r>
              <a:rPr lang="en-US" dirty="0">
                <a:ea typeface="+mn-lt"/>
                <a:cs typeface="+mn-lt"/>
              </a:rPr>
              <a:t>How should new suppliers be approved, and on which criteria?</a:t>
            </a:r>
            <a:endParaRPr lang="en-US" dirty="0"/>
          </a:p>
          <a:p>
            <a:r>
              <a:rPr lang="en-US" dirty="0">
                <a:ea typeface="+mn-lt"/>
                <a:cs typeface="+mn-lt"/>
              </a:rPr>
              <a:t>Should a supplier panel be formally established? And based on which segmentation principles? How can its development be guided?</a:t>
            </a:r>
            <a:endParaRPr lang="en-US" dirty="0"/>
          </a:p>
          <a:p>
            <a:r>
              <a:rPr lang="en-US" dirty="0">
                <a:ea typeface="+mn-lt"/>
                <a:cs typeface="+mn-lt"/>
              </a:rPr>
              <a:t>Which processes and tools should be set up to develop supplier relationship management (SRM), in other words, the set of collaborative systems enabling optimal joint steering of the upstream supply chain?</a:t>
            </a:r>
            <a:endParaRPr lang="en-US" dirty="0"/>
          </a:p>
        </p:txBody>
      </p:sp>
    </p:spTree>
    <p:extLst>
      <p:ext uri="{BB962C8B-B14F-4D97-AF65-F5344CB8AC3E}">
        <p14:creationId xmlns:p14="http://schemas.microsoft.com/office/powerpoint/2010/main" val="3918176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74784-885B-03B2-7134-49671DF2F45D}"/>
              </a:ext>
            </a:extLst>
          </p:cNvPr>
          <p:cNvSpPr>
            <a:spLocks noGrp="1"/>
          </p:cNvSpPr>
          <p:nvPr>
            <p:ph type="title"/>
          </p:nvPr>
        </p:nvSpPr>
        <p:spPr/>
        <p:txBody>
          <a:bodyPr/>
          <a:lstStyle/>
          <a:p>
            <a:pPr algn="ctr"/>
            <a:r>
              <a:rPr lang="en-GB" b="1" dirty="0"/>
              <a:t>Types of Supplier Profiles</a:t>
            </a:r>
          </a:p>
        </p:txBody>
      </p:sp>
      <p:sp>
        <p:nvSpPr>
          <p:cNvPr id="3" name="Content Placeholder 2">
            <a:extLst>
              <a:ext uri="{FF2B5EF4-FFF2-40B4-BE49-F238E27FC236}">
                <a16:creationId xmlns:a16="http://schemas.microsoft.com/office/drawing/2014/main" id="{77D54287-B607-6718-67ED-B7BDDEAE27D3}"/>
              </a:ext>
            </a:extLst>
          </p:cNvPr>
          <p:cNvSpPr>
            <a:spLocks noGrp="1"/>
          </p:cNvSpPr>
          <p:nvPr>
            <p:ph idx="1"/>
          </p:nvPr>
        </p:nvSpPr>
        <p:spPr/>
        <p:txBody>
          <a:bodyPr/>
          <a:lstStyle/>
          <a:p>
            <a:r>
              <a:rPr lang="en-GB" dirty="0"/>
              <a:t>Strategic Segmentation in Modern Procurement</a:t>
            </a:r>
          </a:p>
        </p:txBody>
      </p:sp>
    </p:spTree>
    <p:extLst>
      <p:ext uri="{BB962C8B-B14F-4D97-AF65-F5344CB8AC3E}">
        <p14:creationId xmlns:p14="http://schemas.microsoft.com/office/powerpoint/2010/main" val="1358921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91EB4-C2B2-7283-449E-CAD53A915F8C}"/>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76DF1ECC-F273-E2BA-BFC9-2C666D57A05C}"/>
              </a:ext>
            </a:extLst>
          </p:cNvPr>
          <p:cNvSpPr>
            <a:spLocks noGrp="1"/>
          </p:cNvSpPr>
          <p:nvPr>
            <p:ph idx="1"/>
          </p:nvPr>
        </p:nvSpPr>
        <p:spPr/>
        <p:txBody>
          <a:bodyPr/>
          <a:lstStyle/>
          <a:p>
            <a:r>
              <a:rPr lang="en-GB" dirty="0"/>
              <a:t>Why Supplier Profiling Matters?</a:t>
            </a:r>
          </a:p>
          <a:p>
            <a:pPr>
              <a:buFont typeface="Arial" panose="020B0604020202020204" pitchFamily="34" charset="0"/>
              <a:buChar char="•"/>
            </a:pPr>
            <a:r>
              <a:rPr lang="en-GB" dirty="0"/>
              <a:t>Suppliers are </a:t>
            </a:r>
            <a:r>
              <a:rPr lang="en-GB" b="1" dirty="0"/>
              <a:t>not homogeneous</a:t>
            </a:r>
            <a:r>
              <a:rPr lang="en-GB" dirty="0"/>
              <a:t> in modern procurement</a:t>
            </a:r>
          </a:p>
          <a:p>
            <a:pPr>
              <a:buFont typeface="Arial" panose="020B0604020202020204" pitchFamily="34" charset="0"/>
              <a:buChar char="•"/>
            </a:pPr>
            <a:r>
              <a:rPr lang="en-GB" dirty="0"/>
              <a:t>Avoid random, legacy-based supplier lists</a:t>
            </a:r>
          </a:p>
          <a:p>
            <a:pPr>
              <a:buFont typeface="Arial" panose="020B0604020202020204" pitchFamily="34" charset="0"/>
              <a:buChar char="•"/>
            </a:pPr>
            <a:r>
              <a:rPr lang="en-GB" dirty="0"/>
              <a:t>Align supplier selection with </a:t>
            </a:r>
            <a:r>
              <a:rPr lang="en-GB" b="1" dirty="0"/>
              <a:t>procurement performance objectives</a:t>
            </a:r>
            <a:endParaRPr lang="en-GB" dirty="0"/>
          </a:p>
          <a:p>
            <a:endParaRPr lang="en-GB" dirty="0"/>
          </a:p>
        </p:txBody>
      </p:sp>
    </p:spTree>
    <p:extLst>
      <p:ext uri="{BB962C8B-B14F-4D97-AF65-F5344CB8AC3E}">
        <p14:creationId xmlns:p14="http://schemas.microsoft.com/office/powerpoint/2010/main" val="1093589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D4DC5-CC22-2061-E15F-2C7325589E23}"/>
              </a:ext>
            </a:extLst>
          </p:cNvPr>
          <p:cNvSpPr>
            <a:spLocks noGrp="1"/>
          </p:cNvSpPr>
          <p:nvPr>
            <p:ph type="title"/>
          </p:nvPr>
        </p:nvSpPr>
        <p:spPr/>
        <p:txBody>
          <a:bodyPr/>
          <a:lstStyle/>
          <a:p>
            <a:pPr algn="ctr"/>
            <a:r>
              <a:rPr lang="en-GB" b="1" dirty="0"/>
              <a:t>Strategic Approach</a:t>
            </a:r>
            <a:endParaRPr lang="en-GB" dirty="0"/>
          </a:p>
        </p:txBody>
      </p:sp>
      <p:sp>
        <p:nvSpPr>
          <p:cNvPr id="3" name="Content Placeholder 2">
            <a:extLst>
              <a:ext uri="{FF2B5EF4-FFF2-40B4-BE49-F238E27FC236}">
                <a16:creationId xmlns:a16="http://schemas.microsoft.com/office/drawing/2014/main" id="{FED8976F-905C-9FE7-3856-3ADCEE9D8EB5}"/>
              </a:ext>
            </a:extLst>
          </p:cNvPr>
          <p:cNvSpPr>
            <a:spLocks noGrp="1"/>
          </p:cNvSpPr>
          <p:nvPr>
            <p:ph idx="1"/>
          </p:nvPr>
        </p:nvSpPr>
        <p:spPr/>
        <p:txBody>
          <a:bodyPr/>
          <a:lstStyle/>
          <a:p>
            <a:r>
              <a:rPr lang="en-GB" dirty="0"/>
              <a:t>A Coherent Supplier Strategy</a:t>
            </a:r>
          </a:p>
          <a:p>
            <a:pPr>
              <a:buFont typeface="Arial" panose="020B0604020202020204" pitchFamily="34" charset="0"/>
              <a:buChar char="•"/>
            </a:pPr>
            <a:r>
              <a:rPr lang="en-GB" dirty="0"/>
              <a:t>Define supplier profiles based on: </a:t>
            </a:r>
          </a:p>
          <a:p>
            <a:pPr marL="742950" lvl="1" indent="-285750">
              <a:buFont typeface="Arial" panose="020B0604020202020204" pitchFamily="34" charset="0"/>
              <a:buChar char="•"/>
            </a:pPr>
            <a:r>
              <a:rPr lang="en-GB" dirty="0"/>
              <a:t>Procurement goals</a:t>
            </a:r>
          </a:p>
          <a:p>
            <a:pPr marL="742950" lvl="1" indent="-285750">
              <a:buFont typeface="Arial" panose="020B0604020202020204" pitchFamily="34" charset="0"/>
              <a:buChar char="•"/>
            </a:pPr>
            <a:r>
              <a:rPr lang="en-GB" dirty="0"/>
              <a:t>Portfolio segmentation</a:t>
            </a:r>
          </a:p>
          <a:p>
            <a:pPr>
              <a:buFont typeface="Arial" panose="020B0604020202020204" pitchFamily="34" charset="0"/>
              <a:buChar char="•"/>
            </a:pPr>
            <a:r>
              <a:rPr lang="en-GB" dirty="0"/>
              <a:t>Supports a </a:t>
            </a:r>
            <a:r>
              <a:rPr lang="en-GB" b="1" dirty="0"/>
              <a:t>structured and strategic supplier panel</a:t>
            </a:r>
            <a:endParaRPr lang="en-GB" dirty="0"/>
          </a:p>
          <a:p>
            <a:endParaRPr lang="en-GB" dirty="0"/>
          </a:p>
        </p:txBody>
      </p:sp>
    </p:spTree>
    <p:extLst>
      <p:ext uri="{BB962C8B-B14F-4D97-AF65-F5344CB8AC3E}">
        <p14:creationId xmlns:p14="http://schemas.microsoft.com/office/powerpoint/2010/main" val="3016190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12840-4CB9-6ABB-8F47-1E18D31C1CEE}"/>
              </a:ext>
            </a:extLst>
          </p:cNvPr>
          <p:cNvSpPr>
            <a:spLocks noGrp="1"/>
          </p:cNvSpPr>
          <p:nvPr>
            <p:ph type="title"/>
          </p:nvPr>
        </p:nvSpPr>
        <p:spPr/>
        <p:txBody>
          <a:bodyPr/>
          <a:lstStyle/>
          <a:p>
            <a:pPr algn="ctr"/>
            <a:r>
              <a:rPr lang="en-GB" b="1" dirty="0"/>
              <a:t>Segmentation Logic</a:t>
            </a:r>
            <a:endParaRPr lang="en-GB" dirty="0"/>
          </a:p>
        </p:txBody>
      </p:sp>
      <p:sp>
        <p:nvSpPr>
          <p:cNvPr id="3" name="Content Placeholder 2">
            <a:extLst>
              <a:ext uri="{FF2B5EF4-FFF2-40B4-BE49-F238E27FC236}">
                <a16:creationId xmlns:a16="http://schemas.microsoft.com/office/drawing/2014/main" id="{7DE5083A-A10A-6B1A-2BCC-C1BA42B74B7B}"/>
              </a:ext>
            </a:extLst>
          </p:cNvPr>
          <p:cNvSpPr>
            <a:spLocks noGrp="1"/>
          </p:cNvSpPr>
          <p:nvPr>
            <p:ph idx="1"/>
          </p:nvPr>
        </p:nvSpPr>
        <p:spPr/>
        <p:txBody>
          <a:bodyPr/>
          <a:lstStyle/>
          <a:p>
            <a:r>
              <a:rPr lang="en-GB" dirty="0"/>
              <a:t>Supplier Segmentation: The Rationale</a:t>
            </a:r>
          </a:p>
          <a:p>
            <a:pPr>
              <a:buFont typeface="Arial" panose="020B0604020202020204" pitchFamily="34" charset="0"/>
              <a:buChar char="•"/>
            </a:pPr>
            <a:r>
              <a:rPr lang="en-GB" dirty="0"/>
              <a:t>Tailor supplier relationships to business needs</a:t>
            </a:r>
          </a:p>
          <a:p>
            <a:pPr>
              <a:buFont typeface="Arial" panose="020B0604020202020204" pitchFamily="34" charset="0"/>
              <a:buChar char="•"/>
            </a:pPr>
            <a:r>
              <a:rPr lang="en-GB" dirty="0"/>
              <a:t>Move from </a:t>
            </a:r>
            <a:r>
              <a:rPr lang="en-GB" b="1" dirty="0"/>
              <a:t>tactical sourcing</a:t>
            </a:r>
            <a:r>
              <a:rPr lang="en-GB" dirty="0"/>
              <a:t> to </a:t>
            </a:r>
            <a:r>
              <a:rPr lang="en-GB" b="1" dirty="0"/>
              <a:t>strategic partnerships</a:t>
            </a:r>
            <a:endParaRPr lang="en-GB" dirty="0"/>
          </a:p>
          <a:p>
            <a:pPr>
              <a:buFont typeface="Arial" panose="020B0604020202020204" pitchFamily="34" charset="0"/>
              <a:buChar char="•"/>
            </a:pPr>
            <a:r>
              <a:rPr lang="en-GB" dirty="0"/>
              <a:t>Enables better risk management, innovation, and cost control</a:t>
            </a:r>
          </a:p>
          <a:p>
            <a:endParaRPr lang="en-GB" dirty="0"/>
          </a:p>
        </p:txBody>
      </p:sp>
    </p:spTree>
    <p:extLst>
      <p:ext uri="{BB962C8B-B14F-4D97-AF65-F5344CB8AC3E}">
        <p14:creationId xmlns:p14="http://schemas.microsoft.com/office/powerpoint/2010/main" val="264956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2EB0D-C6EB-EDBD-8346-DCE08D483B8A}"/>
              </a:ext>
            </a:extLst>
          </p:cNvPr>
          <p:cNvSpPr>
            <a:spLocks noGrp="1"/>
          </p:cNvSpPr>
          <p:nvPr>
            <p:ph type="title"/>
          </p:nvPr>
        </p:nvSpPr>
        <p:spPr/>
        <p:txBody>
          <a:bodyPr/>
          <a:lstStyle/>
          <a:p>
            <a:r>
              <a:rPr lang="en-GB" b="1" dirty="0"/>
              <a:t>Multi-Dimensional Segmentation</a:t>
            </a:r>
            <a:endParaRPr lang="en-GB" dirty="0"/>
          </a:p>
        </p:txBody>
      </p:sp>
      <p:sp>
        <p:nvSpPr>
          <p:cNvPr id="3" name="Content Placeholder 2">
            <a:extLst>
              <a:ext uri="{FF2B5EF4-FFF2-40B4-BE49-F238E27FC236}">
                <a16:creationId xmlns:a16="http://schemas.microsoft.com/office/drawing/2014/main" id="{C07A1992-6C0F-9D2E-B0D6-8A40220BCCE3}"/>
              </a:ext>
            </a:extLst>
          </p:cNvPr>
          <p:cNvSpPr>
            <a:spLocks noGrp="1"/>
          </p:cNvSpPr>
          <p:nvPr>
            <p:ph idx="1"/>
          </p:nvPr>
        </p:nvSpPr>
        <p:spPr/>
        <p:txBody>
          <a:bodyPr/>
          <a:lstStyle/>
          <a:p>
            <a:r>
              <a:rPr lang="en-GB" dirty="0"/>
              <a:t>Multiple Angles of Segmentation</a:t>
            </a:r>
          </a:p>
          <a:p>
            <a:pPr>
              <a:buFont typeface="Arial" panose="020B0604020202020204" pitchFamily="34" charset="0"/>
              <a:buChar char="•"/>
            </a:pPr>
            <a:r>
              <a:rPr lang="en-GB" dirty="0"/>
              <a:t>No single method fits all</a:t>
            </a:r>
          </a:p>
          <a:p>
            <a:pPr>
              <a:buFont typeface="Arial" panose="020B0604020202020204" pitchFamily="34" charset="0"/>
              <a:buChar char="•"/>
            </a:pPr>
            <a:r>
              <a:rPr lang="en-GB" dirty="0"/>
              <a:t>Segmentation depends on: </a:t>
            </a:r>
          </a:p>
          <a:p>
            <a:pPr marL="742950" lvl="1" indent="-285750">
              <a:buFont typeface="Arial" panose="020B0604020202020204" pitchFamily="34" charset="0"/>
              <a:buChar char="•"/>
            </a:pPr>
            <a:r>
              <a:rPr lang="en-GB" dirty="0"/>
              <a:t>Spend analysis</a:t>
            </a:r>
          </a:p>
          <a:p>
            <a:pPr marL="742950" lvl="1" indent="-285750">
              <a:buFont typeface="Arial" panose="020B0604020202020204" pitchFamily="34" charset="0"/>
              <a:buChar char="•"/>
            </a:pPr>
            <a:r>
              <a:rPr lang="en-GB" dirty="0"/>
              <a:t>Risk exposure</a:t>
            </a:r>
          </a:p>
          <a:p>
            <a:pPr marL="742950" lvl="1" indent="-285750">
              <a:buFont typeface="Arial" panose="020B0604020202020204" pitchFamily="34" charset="0"/>
              <a:buChar char="•"/>
            </a:pPr>
            <a:r>
              <a:rPr lang="en-GB" dirty="0"/>
              <a:t>Innovation potential</a:t>
            </a:r>
          </a:p>
          <a:p>
            <a:pPr marL="742950" lvl="1" indent="-285750">
              <a:buFont typeface="Arial" panose="020B0604020202020204" pitchFamily="34" charset="0"/>
              <a:buChar char="•"/>
            </a:pPr>
            <a:r>
              <a:rPr lang="en-GB" dirty="0"/>
              <a:t>Supply market complexity</a:t>
            </a:r>
          </a:p>
          <a:p>
            <a:pPr>
              <a:buFont typeface="Arial" panose="020B0604020202020204" pitchFamily="34" charset="0"/>
              <a:buChar char="•"/>
            </a:pPr>
            <a:r>
              <a:rPr lang="en-GB" dirty="0"/>
              <a:t>Leads to a </a:t>
            </a:r>
            <a:r>
              <a:rPr lang="en-GB" b="1" dirty="0"/>
              <a:t>multi-dimensional global approach</a:t>
            </a:r>
            <a:endParaRPr lang="en-GB" dirty="0"/>
          </a:p>
          <a:p>
            <a:endParaRPr lang="en-GB" dirty="0"/>
          </a:p>
        </p:txBody>
      </p:sp>
    </p:spTree>
    <p:extLst>
      <p:ext uri="{BB962C8B-B14F-4D97-AF65-F5344CB8AC3E}">
        <p14:creationId xmlns:p14="http://schemas.microsoft.com/office/powerpoint/2010/main" val="704332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D8B5D-575E-48A5-E952-5E7EE877E8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FD8E0F-B85C-F79C-F07C-CAA74CE8A37E}"/>
              </a:ext>
            </a:extLst>
          </p:cNvPr>
          <p:cNvSpPr>
            <a:spLocks noGrp="1"/>
          </p:cNvSpPr>
          <p:nvPr>
            <p:ph idx="1"/>
          </p:nvPr>
        </p:nvSpPr>
        <p:spPr/>
        <p:txBody>
          <a:bodyPr/>
          <a:lstStyle/>
          <a:p>
            <a:r>
              <a:rPr lang="en-GB" b="1" dirty="0"/>
              <a:t>Slide 6: Visual Summary</a:t>
            </a:r>
          </a:p>
          <a:p>
            <a:r>
              <a:rPr lang="en-GB" b="1" dirty="0"/>
              <a:t>Title:</a:t>
            </a:r>
            <a:r>
              <a:rPr lang="en-GB" dirty="0"/>
              <a:t> Supplier Profiling in Practice</a:t>
            </a:r>
            <a:br>
              <a:rPr lang="en-GB" dirty="0"/>
            </a:br>
            <a:r>
              <a:rPr lang="en-GB" i="1" dirty="0"/>
              <a:t>(Suggested Visual: A layered diagram showing different segmentation dimensions—e.g., cost, risk, innovation, strategic value)</a:t>
            </a:r>
            <a:endParaRPr lang="en-GB" dirty="0"/>
          </a:p>
          <a:p>
            <a:pPr>
              <a:buFont typeface="Arial" panose="020B0604020202020204" pitchFamily="34" charset="0"/>
              <a:buChar char="•"/>
            </a:pPr>
            <a:r>
              <a:rPr lang="en-GB" dirty="0"/>
              <a:t>Each supplier evaluated across multiple criteria</a:t>
            </a:r>
          </a:p>
          <a:p>
            <a:pPr>
              <a:buFont typeface="Arial" panose="020B0604020202020204" pitchFamily="34" charset="0"/>
              <a:buChar char="•"/>
            </a:pPr>
            <a:r>
              <a:rPr lang="en-GB" dirty="0"/>
              <a:t>Profiles guide relationship management and sourcing strategy</a:t>
            </a:r>
          </a:p>
          <a:p>
            <a:endParaRPr lang="en-GB" dirty="0"/>
          </a:p>
        </p:txBody>
      </p:sp>
    </p:spTree>
    <p:extLst>
      <p:ext uri="{BB962C8B-B14F-4D97-AF65-F5344CB8AC3E}">
        <p14:creationId xmlns:p14="http://schemas.microsoft.com/office/powerpoint/2010/main" val="841597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32D7B-93B4-6CF9-5FC5-C3BC97A17C79}"/>
              </a:ext>
            </a:extLst>
          </p:cNvPr>
          <p:cNvSpPr>
            <a:spLocks noGrp="1"/>
          </p:cNvSpPr>
          <p:nvPr>
            <p:ph type="title"/>
          </p:nvPr>
        </p:nvSpPr>
        <p:spPr/>
        <p:txBody>
          <a:bodyPr/>
          <a:lstStyle/>
          <a:p>
            <a:pPr algn="ctr"/>
            <a:r>
              <a:rPr lang="en-GB" b="1" dirty="0"/>
              <a:t>Conclusion</a:t>
            </a:r>
            <a:endParaRPr lang="en-GB" dirty="0"/>
          </a:p>
        </p:txBody>
      </p:sp>
      <p:sp>
        <p:nvSpPr>
          <p:cNvPr id="3" name="Content Placeholder 2">
            <a:extLst>
              <a:ext uri="{FF2B5EF4-FFF2-40B4-BE49-F238E27FC236}">
                <a16:creationId xmlns:a16="http://schemas.microsoft.com/office/drawing/2014/main" id="{67E30D8F-02F7-31D5-3B7F-6457DD9645B3}"/>
              </a:ext>
            </a:extLst>
          </p:cNvPr>
          <p:cNvSpPr>
            <a:spLocks noGrp="1"/>
          </p:cNvSpPr>
          <p:nvPr>
            <p:ph idx="1"/>
          </p:nvPr>
        </p:nvSpPr>
        <p:spPr/>
        <p:txBody>
          <a:bodyPr/>
          <a:lstStyle/>
          <a:p>
            <a:r>
              <a:rPr lang="en-GB" b="1" dirty="0"/>
              <a:t>Title:</a:t>
            </a:r>
            <a:r>
              <a:rPr lang="en-GB" dirty="0"/>
              <a:t> Key Takeaways</a:t>
            </a:r>
          </a:p>
          <a:p>
            <a:pPr>
              <a:buFont typeface="Arial" panose="020B0604020202020204" pitchFamily="34" charset="0"/>
              <a:buChar char="•"/>
            </a:pPr>
            <a:r>
              <a:rPr lang="en-GB" dirty="0"/>
              <a:t>Supplier profiling is </a:t>
            </a:r>
            <a:r>
              <a:rPr lang="en-GB" b="1" dirty="0"/>
              <a:t>strategic, not administrative</a:t>
            </a:r>
            <a:endParaRPr lang="en-GB" dirty="0"/>
          </a:p>
          <a:p>
            <a:pPr>
              <a:buFont typeface="Arial" panose="020B0604020202020204" pitchFamily="34" charset="0"/>
              <a:buChar char="•"/>
            </a:pPr>
            <a:r>
              <a:rPr lang="en-GB" dirty="0"/>
              <a:t>Supports procurement’s role in value creation</a:t>
            </a:r>
          </a:p>
          <a:p>
            <a:pPr>
              <a:buFont typeface="Arial" panose="020B0604020202020204" pitchFamily="34" charset="0"/>
              <a:buChar char="•"/>
            </a:pPr>
            <a:r>
              <a:rPr lang="en-GB" dirty="0"/>
              <a:t>Enables </a:t>
            </a:r>
            <a:r>
              <a:rPr lang="en-GB" b="1" dirty="0"/>
              <a:t>targeted supplier development</a:t>
            </a:r>
            <a:r>
              <a:rPr lang="en-GB" dirty="0"/>
              <a:t> and </a:t>
            </a:r>
            <a:r>
              <a:rPr lang="en-GB" b="1" dirty="0"/>
              <a:t>portfolio optimization</a:t>
            </a:r>
            <a:endParaRPr lang="en-GB" dirty="0"/>
          </a:p>
          <a:p>
            <a:endParaRPr lang="en-GB" dirty="0"/>
          </a:p>
        </p:txBody>
      </p:sp>
    </p:spTree>
    <p:extLst>
      <p:ext uri="{BB962C8B-B14F-4D97-AF65-F5344CB8AC3E}">
        <p14:creationId xmlns:p14="http://schemas.microsoft.com/office/powerpoint/2010/main" val="1580862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5E5C3-9649-B336-9792-F05121DCCD36}"/>
              </a:ext>
            </a:extLst>
          </p:cNvPr>
          <p:cNvSpPr>
            <a:spLocks noGrp="1"/>
          </p:cNvSpPr>
          <p:nvPr>
            <p:ph type="title"/>
          </p:nvPr>
        </p:nvSpPr>
        <p:spPr/>
        <p:txBody>
          <a:bodyPr/>
          <a:lstStyle/>
          <a:p>
            <a:pPr algn="ctr"/>
            <a:r>
              <a:rPr lang="en-GB" b="1" dirty="0"/>
              <a:t>Discussion / Q&amp;A</a:t>
            </a:r>
            <a:endParaRPr lang="en-GB" dirty="0"/>
          </a:p>
        </p:txBody>
      </p:sp>
      <p:sp>
        <p:nvSpPr>
          <p:cNvPr id="3" name="Content Placeholder 2">
            <a:extLst>
              <a:ext uri="{FF2B5EF4-FFF2-40B4-BE49-F238E27FC236}">
                <a16:creationId xmlns:a16="http://schemas.microsoft.com/office/drawing/2014/main" id="{51D14B14-BCCA-917F-FEED-ED7F4430A9DF}"/>
              </a:ext>
            </a:extLst>
          </p:cNvPr>
          <p:cNvSpPr>
            <a:spLocks noGrp="1"/>
          </p:cNvSpPr>
          <p:nvPr>
            <p:ph idx="1"/>
          </p:nvPr>
        </p:nvSpPr>
        <p:spPr/>
        <p:txBody>
          <a:bodyPr/>
          <a:lstStyle/>
          <a:p>
            <a:r>
              <a:rPr lang="en-GB" b="1" dirty="0"/>
              <a:t>Title:</a:t>
            </a:r>
            <a:r>
              <a:rPr lang="en-GB" dirty="0"/>
              <a:t> Questions &amp; Reflections</a:t>
            </a:r>
          </a:p>
          <a:p>
            <a:pPr>
              <a:buFont typeface="Arial" panose="020B0604020202020204" pitchFamily="34" charset="0"/>
              <a:buChar char="•"/>
            </a:pPr>
            <a:r>
              <a:rPr lang="en-GB" dirty="0"/>
              <a:t>How is your current supplier base segmented?</a:t>
            </a:r>
          </a:p>
          <a:p>
            <a:pPr>
              <a:buFont typeface="Arial" panose="020B0604020202020204" pitchFamily="34" charset="0"/>
              <a:buChar char="•"/>
            </a:pPr>
            <a:r>
              <a:rPr lang="en-GB" dirty="0"/>
              <a:t>What dimensions are most relevant to your organization?</a:t>
            </a:r>
          </a:p>
          <a:p>
            <a:endParaRPr lang="en-GB" dirty="0"/>
          </a:p>
        </p:txBody>
      </p:sp>
    </p:spTree>
    <p:extLst>
      <p:ext uri="{BB962C8B-B14F-4D97-AF65-F5344CB8AC3E}">
        <p14:creationId xmlns:p14="http://schemas.microsoft.com/office/powerpoint/2010/main" val="765008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56222-3364-0796-66D8-09702B72D4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90F616-1F72-F877-DBCD-099F373C9664}"/>
              </a:ext>
            </a:extLst>
          </p:cNvPr>
          <p:cNvSpPr>
            <a:spLocks noGrp="1"/>
          </p:cNvSpPr>
          <p:nvPr>
            <p:ph idx="1"/>
          </p:nvPr>
        </p:nvSpPr>
        <p:spPr/>
        <p:txBody>
          <a:bodyPr/>
          <a:lstStyle/>
          <a:p>
            <a:r>
              <a:rPr lang="en-GB" b="1" dirty="0"/>
              <a:t>Title:</a:t>
            </a:r>
            <a:r>
              <a:rPr lang="en-GB" dirty="0"/>
              <a:t> Segmentation by Suppliers’ Strategic Contribution</a:t>
            </a:r>
            <a:br>
              <a:rPr lang="en-GB" dirty="0"/>
            </a:br>
            <a:r>
              <a:rPr lang="en-GB" b="1" dirty="0"/>
              <a:t>Subtitle:</a:t>
            </a:r>
            <a:r>
              <a:rPr lang="en-GB" dirty="0"/>
              <a:t> Understanding Supplier Relationships in Strategic Procurement</a:t>
            </a:r>
          </a:p>
        </p:txBody>
      </p:sp>
    </p:spTree>
    <p:extLst>
      <p:ext uri="{BB962C8B-B14F-4D97-AF65-F5344CB8AC3E}">
        <p14:creationId xmlns:p14="http://schemas.microsoft.com/office/powerpoint/2010/main" val="2313159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334C6-4168-2217-A15C-83D8358F1AD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2700" kern="1200">
                <a:solidFill>
                  <a:schemeClr val="bg1"/>
                </a:solidFill>
                <a:latin typeface="+mj-lt"/>
                <a:ea typeface="+mj-ea"/>
                <a:cs typeface="+mj-cs"/>
              </a:rPr>
              <a:t>This classification is illustrated by the model in Figure 4.1. (© Philippart M.)</a:t>
            </a:r>
          </a:p>
        </p:txBody>
      </p:sp>
      <p:pic>
        <p:nvPicPr>
          <p:cNvPr id="4" name="Content Placeholder 3" descr="A diagram of a company&amp;#39;s strategy">
            <a:extLst>
              <a:ext uri="{FF2B5EF4-FFF2-40B4-BE49-F238E27FC236}">
                <a16:creationId xmlns:a16="http://schemas.microsoft.com/office/drawing/2014/main" id="{337DE08D-E9E7-5E4C-B76D-82DAD45F7433}"/>
              </a:ext>
            </a:extLst>
          </p:cNvPr>
          <p:cNvPicPr>
            <a:picLocks noGrp="1" noChangeAspect="1"/>
          </p:cNvPicPr>
          <p:nvPr>
            <p:ph idx="1"/>
          </p:nvPr>
        </p:nvPicPr>
        <p:blipFill>
          <a:blip r:embed="rId2"/>
          <a:stretch>
            <a:fillRect/>
          </a:stretch>
        </p:blipFill>
        <p:spPr>
          <a:xfrm>
            <a:off x="1891025" y="1675227"/>
            <a:ext cx="8409950" cy="4394199"/>
          </a:xfrm>
          <a:prstGeom prst="rect">
            <a:avLst/>
          </a:prstGeom>
        </p:spPr>
      </p:pic>
    </p:spTree>
    <p:extLst>
      <p:ext uri="{BB962C8B-B14F-4D97-AF65-F5344CB8AC3E}">
        <p14:creationId xmlns:p14="http://schemas.microsoft.com/office/powerpoint/2010/main" val="695978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C3BB2-F643-2088-AD9D-442A3BA274D9}"/>
              </a:ext>
            </a:extLst>
          </p:cNvPr>
          <p:cNvSpPr>
            <a:spLocks noGrp="1"/>
          </p:cNvSpPr>
          <p:nvPr>
            <p:ph type="title"/>
          </p:nvPr>
        </p:nvSpPr>
        <p:spPr/>
        <p:txBody>
          <a:bodyPr/>
          <a:lstStyle/>
          <a:p>
            <a:pPr algn="ctr"/>
            <a:r>
              <a:rPr lang="en-GB" dirty="0"/>
              <a:t>Strategic Supplier Segmentation</a:t>
            </a:r>
          </a:p>
        </p:txBody>
      </p:sp>
      <p:sp>
        <p:nvSpPr>
          <p:cNvPr id="3" name="Content Placeholder 2">
            <a:extLst>
              <a:ext uri="{FF2B5EF4-FFF2-40B4-BE49-F238E27FC236}">
                <a16:creationId xmlns:a16="http://schemas.microsoft.com/office/drawing/2014/main" id="{A7F8240A-833C-8173-C013-CAC87FE604ED}"/>
              </a:ext>
            </a:extLst>
          </p:cNvPr>
          <p:cNvSpPr>
            <a:spLocks noGrp="1"/>
          </p:cNvSpPr>
          <p:nvPr>
            <p:ph idx="1"/>
          </p:nvPr>
        </p:nvSpPr>
        <p:spPr/>
        <p:txBody>
          <a:bodyPr/>
          <a:lstStyle/>
          <a:p>
            <a:pPr>
              <a:buFont typeface="Arial" panose="020B0604020202020204" pitchFamily="34" charset="0"/>
              <a:buChar char="•"/>
            </a:pPr>
            <a:r>
              <a:rPr lang="en-GB" dirty="0"/>
              <a:t>Based on procurement performance objectives</a:t>
            </a:r>
          </a:p>
          <a:p>
            <a:pPr>
              <a:buFont typeface="Arial" panose="020B0604020202020204" pitchFamily="34" charset="0"/>
              <a:buChar char="•"/>
            </a:pPr>
            <a:r>
              <a:rPr lang="en-GB" dirty="0"/>
              <a:t>Two key dimensions: </a:t>
            </a:r>
          </a:p>
          <a:p>
            <a:pPr marL="742950" lvl="1" indent="-285750">
              <a:buFont typeface="Arial" panose="020B0604020202020204" pitchFamily="34" charset="0"/>
              <a:buChar char="•"/>
            </a:pPr>
            <a:r>
              <a:rPr lang="en-GB" b="1" dirty="0"/>
              <a:t>Strategic contribution</a:t>
            </a:r>
            <a:r>
              <a:rPr lang="en-GB" dirty="0"/>
              <a:t> (tactical vs. value creation)</a:t>
            </a:r>
          </a:p>
          <a:p>
            <a:pPr marL="742950" lvl="1" indent="-285750">
              <a:buFont typeface="Arial" panose="020B0604020202020204" pitchFamily="34" charset="0"/>
              <a:buChar char="•"/>
            </a:pPr>
            <a:r>
              <a:rPr lang="en-GB" b="1" dirty="0"/>
              <a:t>Economic contribution</a:t>
            </a:r>
            <a:r>
              <a:rPr lang="en-GB" dirty="0"/>
              <a:t> (cost minimization vs. TCO &amp; innovation)</a:t>
            </a:r>
          </a:p>
          <a:p>
            <a:endParaRPr lang="en-GB" dirty="0"/>
          </a:p>
        </p:txBody>
      </p:sp>
    </p:spTree>
    <p:extLst>
      <p:ext uri="{BB962C8B-B14F-4D97-AF65-F5344CB8AC3E}">
        <p14:creationId xmlns:p14="http://schemas.microsoft.com/office/powerpoint/2010/main" val="1102563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465C2-5AFB-7A8F-866D-58768C685049}"/>
              </a:ext>
            </a:extLst>
          </p:cNvPr>
          <p:cNvSpPr>
            <a:spLocks noGrp="1"/>
          </p:cNvSpPr>
          <p:nvPr>
            <p:ph type="title"/>
          </p:nvPr>
        </p:nvSpPr>
        <p:spPr/>
        <p:txBody>
          <a:bodyPr/>
          <a:lstStyle/>
          <a:p>
            <a:pPr algn="ctr"/>
            <a:r>
              <a:rPr lang="en-GB" b="1" dirty="0"/>
              <a:t>Four Supplier Relationship Types</a:t>
            </a:r>
            <a:endParaRPr lang="en-GB" dirty="0"/>
          </a:p>
        </p:txBody>
      </p:sp>
      <p:sp>
        <p:nvSpPr>
          <p:cNvPr id="3" name="Content Placeholder 2">
            <a:extLst>
              <a:ext uri="{FF2B5EF4-FFF2-40B4-BE49-F238E27FC236}">
                <a16:creationId xmlns:a16="http://schemas.microsoft.com/office/drawing/2014/main" id="{C61264C6-ED04-441D-3200-6468AC0F3E86}"/>
              </a:ext>
            </a:extLst>
          </p:cNvPr>
          <p:cNvSpPr>
            <a:spLocks noGrp="1"/>
          </p:cNvSpPr>
          <p:nvPr>
            <p:ph idx="1"/>
          </p:nvPr>
        </p:nvSpPr>
        <p:spPr/>
        <p:txBody>
          <a:bodyPr vert="horz" lIns="91440" tIns="45720" rIns="91440" bIns="45720" rtlCol="0" anchor="t">
            <a:normAutofit/>
          </a:bodyPr>
          <a:lstStyle/>
          <a:p>
            <a:r>
              <a:rPr lang="en-GB" dirty="0"/>
              <a:t>Typology of Supplier Relationships:</a:t>
            </a:r>
          </a:p>
          <a:p>
            <a:r>
              <a:rPr lang="en-GB" dirty="0"/>
              <a:t>Type:1 Traditional ‘Power-Relationship’</a:t>
            </a:r>
            <a:endParaRPr lang="en-GB" dirty="0">
              <a:ea typeface="Calibri"/>
              <a:cs typeface="Calibri"/>
            </a:endParaRPr>
          </a:p>
          <a:p>
            <a:r>
              <a:rPr lang="en-GB" dirty="0"/>
              <a:t>Type: 2 Classic Planned Procurement</a:t>
            </a:r>
            <a:endParaRPr lang="en-GB" dirty="0">
              <a:ea typeface="Calibri" panose="020F0502020204030204"/>
              <a:cs typeface="Calibri" panose="020F0502020204030204"/>
            </a:endParaRPr>
          </a:p>
          <a:p>
            <a:r>
              <a:rPr lang="en-GB" dirty="0"/>
              <a:t>Type: 3 Operational Collaboration</a:t>
            </a:r>
            <a:endParaRPr lang="en-GB" dirty="0">
              <a:ea typeface="Calibri" panose="020F0502020204030204"/>
              <a:cs typeface="Calibri" panose="020F0502020204030204"/>
            </a:endParaRPr>
          </a:p>
          <a:p>
            <a:r>
              <a:rPr lang="en-GB" dirty="0"/>
              <a:t>Type: 4 Co-Development Partnership</a:t>
            </a:r>
            <a:br>
              <a:rPr lang="en-GB" dirty="0"/>
            </a:br>
            <a:endParaRPr lang="en-GB" i="1">
              <a:ea typeface="Calibri"/>
              <a:cs typeface="Calibri"/>
            </a:endParaRPr>
          </a:p>
          <a:p>
            <a:endParaRPr lang="en-GB" dirty="0"/>
          </a:p>
        </p:txBody>
      </p:sp>
    </p:spTree>
    <p:extLst>
      <p:ext uri="{BB962C8B-B14F-4D97-AF65-F5344CB8AC3E}">
        <p14:creationId xmlns:p14="http://schemas.microsoft.com/office/powerpoint/2010/main" val="2144925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69152-94D6-6494-4003-0482661F759D}"/>
              </a:ext>
            </a:extLst>
          </p:cNvPr>
          <p:cNvSpPr>
            <a:spLocks noGrp="1"/>
          </p:cNvSpPr>
          <p:nvPr>
            <p:ph type="title"/>
          </p:nvPr>
        </p:nvSpPr>
        <p:spPr/>
        <p:txBody>
          <a:bodyPr/>
          <a:lstStyle/>
          <a:p>
            <a:pPr algn="ctr">
              <a:spcBef>
                <a:spcPts val="1000"/>
              </a:spcBef>
            </a:pPr>
            <a:r>
              <a:rPr lang="en-GB" sz="3600" b="1">
                <a:latin typeface="Calibri"/>
                <a:ea typeface="Calibri"/>
                <a:cs typeface="Calibri"/>
              </a:rPr>
              <a:t>Traditional ‘Power-Relationship’</a:t>
            </a:r>
            <a:endParaRPr lang="en-US" sz="28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72A593D7-1F7C-5D75-1325-3A2F19447D5C}"/>
              </a:ext>
            </a:extLst>
          </p:cNvPr>
          <p:cNvSpPr>
            <a:spLocks noGrp="1"/>
          </p:cNvSpPr>
          <p:nvPr>
            <p:ph idx="1"/>
          </p:nvPr>
        </p:nvSpPr>
        <p:spPr/>
        <p:txBody>
          <a:bodyPr vert="horz" lIns="91440" tIns="45720" rIns="91440" bIns="45720" rtlCol="0" anchor="t">
            <a:normAutofit/>
          </a:bodyPr>
          <a:lstStyle/>
          <a:p>
            <a:r>
              <a:rPr lang="en-GB" u="sng" dirty="0"/>
              <a:t>Type 1 – Power-Based Approach</a:t>
            </a:r>
            <a:endParaRPr lang="en-US" u="sng"/>
          </a:p>
          <a:p>
            <a:pPr>
              <a:buFont typeface="Arial" panose="020B0604020202020204" pitchFamily="34" charset="0"/>
              <a:buChar char="•"/>
            </a:pPr>
            <a:r>
              <a:rPr lang="en-GB" dirty="0"/>
              <a:t>Competitive, confrontational tactics</a:t>
            </a:r>
          </a:p>
          <a:p>
            <a:pPr>
              <a:buFont typeface="Arial" panose="020B0604020202020204" pitchFamily="34" charset="0"/>
              <a:buChar char="•"/>
            </a:pPr>
            <a:r>
              <a:rPr lang="en-GB" dirty="0"/>
              <a:t>Price cuts without sustainable solutions</a:t>
            </a:r>
          </a:p>
          <a:p>
            <a:pPr>
              <a:buFont typeface="Arial" panose="020B0604020202020204" pitchFamily="34" charset="0"/>
              <a:buChar char="•"/>
            </a:pPr>
            <a:r>
              <a:rPr lang="en-GB" dirty="0"/>
              <a:t>No loyalty or long-term collaboration</a:t>
            </a:r>
          </a:p>
          <a:p>
            <a:pPr>
              <a:buFont typeface="Arial" panose="020B0604020202020204" pitchFamily="34" charset="0"/>
              <a:buChar char="•"/>
            </a:pPr>
            <a:r>
              <a:rPr lang="en-GB" dirty="0"/>
              <a:t>Suitable for non-core, one-off purchases</a:t>
            </a:r>
          </a:p>
          <a:p>
            <a:endParaRPr lang="en-GB" dirty="0"/>
          </a:p>
        </p:txBody>
      </p:sp>
    </p:spTree>
    <p:extLst>
      <p:ext uri="{BB962C8B-B14F-4D97-AF65-F5344CB8AC3E}">
        <p14:creationId xmlns:p14="http://schemas.microsoft.com/office/powerpoint/2010/main" val="382815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E77C-C337-81A8-3D1D-9A4C86FB4EAD}"/>
              </a:ext>
            </a:extLst>
          </p:cNvPr>
          <p:cNvSpPr>
            <a:spLocks noGrp="1"/>
          </p:cNvSpPr>
          <p:nvPr>
            <p:ph type="title"/>
          </p:nvPr>
        </p:nvSpPr>
        <p:spPr/>
        <p:txBody>
          <a:bodyPr/>
          <a:lstStyle/>
          <a:p>
            <a:pPr algn="ctr">
              <a:spcBef>
                <a:spcPts val="1000"/>
              </a:spcBef>
            </a:pPr>
            <a:r>
              <a:rPr lang="en-GB" sz="3600" b="1">
                <a:latin typeface="Calibri"/>
                <a:ea typeface="Calibri"/>
                <a:cs typeface="Calibri"/>
              </a:rPr>
              <a:t>Classic Planned Procurement</a:t>
            </a:r>
            <a:endParaRPr lang="en-US"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4EB3C994-AFB7-2AA2-E585-C65BC8FD4A8B}"/>
              </a:ext>
            </a:extLst>
          </p:cNvPr>
          <p:cNvSpPr>
            <a:spLocks noGrp="1"/>
          </p:cNvSpPr>
          <p:nvPr>
            <p:ph idx="1"/>
          </p:nvPr>
        </p:nvSpPr>
        <p:spPr/>
        <p:txBody>
          <a:bodyPr vert="horz" lIns="91440" tIns="45720" rIns="91440" bIns="45720" rtlCol="0" anchor="t">
            <a:normAutofit/>
          </a:bodyPr>
          <a:lstStyle/>
          <a:p>
            <a:r>
              <a:rPr lang="en-GB" u="sng" dirty="0"/>
              <a:t>Type 2 – Planned Procurement:</a:t>
            </a:r>
            <a:endParaRPr lang="en-US" u="sng" dirty="0"/>
          </a:p>
          <a:p>
            <a:pPr>
              <a:buFont typeface="Arial" panose="020B0604020202020204" pitchFamily="34" charset="0"/>
              <a:buChar char="•"/>
            </a:pPr>
            <a:r>
              <a:rPr lang="en-GB" dirty="0"/>
              <a:t>Focus on purchasing cost, not just price</a:t>
            </a:r>
          </a:p>
          <a:p>
            <a:pPr>
              <a:buFont typeface="Arial" panose="020B0604020202020204" pitchFamily="34" charset="0"/>
              <a:buChar char="•"/>
            </a:pPr>
            <a:r>
              <a:rPr lang="en-GB" dirty="0"/>
              <a:t>Medium-term volume commitments</a:t>
            </a:r>
          </a:p>
          <a:p>
            <a:pPr>
              <a:buFont typeface="Arial" panose="020B0604020202020204" pitchFamily="34" charset="0"/>
              <a:buChar char="•"/>
            </a:pPr>
            <a:r>
              <a:rPr lang="en-GB" dirty="0"/>
              <a:t>Framework contracts over spot purchases</a:t>
            </a:r>
          </a:p>
          <a:p>
            <a:pPr>
              <a:buFont typeface="Arial" panose="020B0604020202020204" pitchFamily="34" charset="0"/>
              <a:buChar char="•"/>
            </a:pPr>
            <a:r>
              <a:rPr lang="en-GB" dirty="0"/>
              <a:t>Limited transparency and collaboration</a:t>
            </a:r>
          </a:p>
          <a:p>
            <a:endParaRPr lang="en-GB" dirty="0"/>
          </a:p>
        </p:txBody>
      </p:sp>
    </p:spTree>
    <p:extLst>
      <p:ext uri="{BB962C8B-B14F-4D97-AF65-F5344CB8AC3E}">
        <p14:creationId xmlns:p14="http://schemas.microsoft.com/office/powerpoint/2010/main" val="3360581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6C6E1-DCCA-D1DB-39CB-A70B55898C39}"/>
              </a:ext>
            </a:extLst>
          </p:cNvPr>
          <p:cNvSpPr>
            <a:spLocks noGrp="1"/>
          </p:cNvSpPr>
          <p:nvPr>
            <p:ph type="title"/>
          </p:nvPr>
        </p:nvSpPr>
        <p:spPr/>
        <p:txBody>
          <a:bodyPr/>
          <a:lstStyle/>
          <a:p>
            <a:pPr algn="ctr">
              <a:spcBef>
                <a:spcPts val="1000"/>
              </a:spcBef>
            </a:pPr>
            <a:r>
              <a:rPr lang="en-GB" sz="3600" b="1">
                <a:latin typeface="Calibri"/>
                <a:ea typeface="Calibri"/>
                <a:cs typeface="Calibri"/>
              </a:rPr>
              <a:t>Operational Collaboration</a:t>
            </a:r>
            <a:endParaRPr lang="en-US" sz="28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59EAD53-696E-BA22-49A9-3B9DDE9F2B01}"/>
              </a:ext>
            </a:extLst>
          </p:cNvPr>
          <p:cNvSpPr>
            <a:spLocks noGrp="1"/>
          </p:cNvSpPr>
          <p:nvPr>
            <p:ph idx="1"/>
          </p:nvPr>
        </p:nvSpPr>
        <p:spPr/>
        <p:txBody>
          <a:bodyPr vert="horz" lIns="91440" tIns="45720" rIns="91440" bIns="45720" rtlCol="0" anchor="t">
            <a:normAutofit/>
          </a:bodyPr>
          <a:lstStyle/>
          <a:p>
            <a:r>
              <a:rPr lang="en-GB" u="sng" dirty="0"/>
              <a:t>Type 3 – Operational Collaboration:</a:t>
            </a:r>
            <a:endParaRPr lang="en-US" u="sng" dirty="0">
              <a:ea typeface="Calibri"/>
              <a:cs typeface="Calibri"/>
            </a:endParaRPr>
          </a:p>
          <a:p>
            <a:pPr>
              <a:buFont typeface="Arial" panose="020B0604020202020204" pitchFamily="34" charset="0"/>
              <a:buChar char="•"/>
            </a:pPr>
            <a:r>
              <a:rPr lang="en-GB" dirty="0"/>
              <a:t>Joint effort to minimize </a:t>
            </a:r>
            <a:r>
              <a:rPr lang="en-GB" b="1" dirty="0"/>
              <a:t>Total Cost of Ownership (TCO)</a:t>
            </a:r>
            <a:endParaRPr lang="en-GB" dirty="0"/>
          </a:p>
          <a:p>
            <a:pPr>
              <a:buFont typeface="Arial" panose="020B0604020202020204" pitchFamily="34" charset="0"/>
              <a:buChar char="•"/>
            </a:pPr>
            <a:r>
              <a:rPr lang="en-GB" dirty="0"/>
              <a:t>Transparency in cost and quality data</a:t>
            </a:r>
          </a:p>
          <a:p>
            <a:pPr>
              <a:buFont typeface="Arial" panose="020B0604020202020204" pitchFamily="34" charset="0"/>
              <a:buChar char="•"/>
            </a:pPr>
            <a:r>
              <a:rPr lang="en-GB" dirty="0"/>
              <a:t>Long-term agreements and shared KPIs</a:t>
            </a:r>
          </a:p>
          <a:p>
            <a:pPr>
              <a:buFont typeface="Arial" panose="020B0604020202020204" pitchFamily="34" charset="0"/>
              <a:buChar char="•"/>
            </a:pPr>
            <a:r>
              <a:rPr lang="en-GB" dirty="0"/>
              <a:t>Optimization of upstream supply chain</a:t>
            </a:r>
            <a:br>
              <a:rPr lang="en-GB" dirty="0"/>
            </a:br>
            <a:r>
              <a:rPr lang="en-GB" i="1" dirty="0"/>
              <a:t>(Visual: Flow diagram of buyer-supplier interface improvements)</a:t>
            </a:r>
            <a:endParaRPr lang="en-GB" dirty="0"/>
          </a:p>
          <a:p>
            <a:endParaRPr lang="en-GB" dirty="0"/>
          </a:p>
        </p:txBody>
      </p:sp>
    </p:spTree>
    <p:extLst>
      <p:ext uri="{BB962C8B-B14F-4D97-AF65-F5344CB8AC3E}">
        <p14:creationId xmlns:p14="http://schemas.microsoft.com/office/powerpoint/2010/main" val="32607153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58A09-6BCE-3B20-9E8C-37E0A1021094}"/>
              </a:ext>
            </a:extLst>
          </p:cNvPr>
          <p:cNvSpPr>
            <a:spLocks noGrp="1"/>
          </p:cNvSpPr>
          <p:nvPr>
            <p:ph type="title"/>
          </p:nvPr>
        </p:nvSpPr>
        <p:spPr/>
        <p:txBody>
          <a:bodyPr>
            <a:normAutofit/>
          </a:bodyPr>
          <a:lstStyle/>
          <a:p>
            <a:pPr algn="ctr"/>
            <a:r>
              <a:rPr lang="en-GB" sz="3600" b="1" dirty="0">
                <a:latin typeface="Calibri"/>
                <a:ea typeface="Calibri"/>
                <a:cs typeface="Calibri"/>
              </a:rPr>
              <a:t>Co-Development Partnership</a:t>
            </a:r>
            <a:endParaRPr lang="en-US"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5C6FEEB-8613-932B-7768-F876E24721C5}"/>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u="sng" dirty="0"/>
              <a:t>Type 4 – Co-Development &amp; Innovation:</a:t>
            </a:r>
            <a:endParaRPr lang="en-GB" u="sng" dirty="0">
              <a:ea typeface="Calibri"/>
              <a:cs typeface="Calibri"/>
            </a:endParaRPr>
          </a:p>
          <a:p>
            <a:pPr>
              <a:buFont typeface="Arial" panose="020B0604020202020204" pitchFamily="34" charset="0"/>
              <a:buChar char="•"/>
            </a:pPr>
            <a:r>
              <a:rPr lang="en-GB" dirty="0"/>
              <a:t>Suppliers contribute to innovation and technology</a:t>
            </a:r>
          </a:p>
          <a:p>
            <a:pPr>
              <a:buFont typeface="Arial" panose="020B0604020202020204" pitchFamily="34" charset="0"/>
              <a:buChar char="•"/>
            </a:pPr>
            <a:r>
              <a:rPr lang="en-GB" dirty="0"/>
              <a:t>Shared R&amp;D and design-to-cost strategies</a:t>
            </a:r>
          </a:p>
          <a:p>
            <a:pPr>
              <a:buFont typeface="Arial" panose="020B0604020202020204" pitchFamily="34" charset="0"/>
              <a:buChar char="•"/>
            </a:pPr>
            <a:r>
              <a:rPr lang="en-GB" dirty="0"/>
              <a:t>Integrated project teams and strategic alignment</a:t>
            </a:r>
          </a:p>
          <a:p>
            <a:pPr>
              <a:buFont typeface="Arial" panose="020B0604020202020204" pitchFamily="34" charset="0"/>
              <a:buChar char="•"/>
            </a:pPr>
            <a:r>
              <a:rPr lang="en-GB" dirty="0"/>
              <a:t>Creation of mutual competitive advantage</a:t>
            </a:r>
            <a:br>
              <a:rPr lang="en-GB" dirty="0"/>
            </a:br>
            <a:r>
              <a:rPr lang="en-GB" i="1" dirty="0"/>
              <a:t>(Visual: Venn diagram showing shared business model)</a:t>
            </a:r>
            <a:endParaRPr lang="en-GB" dirty="0"/>
          </a:p>
          <a:p>
            <a:endParaRPr lang="en-GB" dirty="0"/>
          </a:p>
        </p:txBody>
      </p:sp>
    </p:spTree>
    <p:extLst>
      <p:ext uri="{BB962C8B-B14F-4D97-AF65-F5344CB8AC3E}">
        <p14:creationId xmlns:p14="http://schemas.microsoft.com/office/powerpoint/2010/main" val="30486050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DEAD1-3587-E8CF-3A5C-C53AD221A1D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77A140F-167B-AB71-F1AF-7EC96D1CEE07}"/>
              </a:ext>
            </a:extLst>
          </p:cNvPr>
          <p:cNvSpPr>
            <a:spLocks noGrp="1"/>
          </p:cNvSpPr>
          <p:nvPr>
            <p:ph idx="1"/>
          </p:nvPr>
        </p:nvSpPr>
        <p:spPr/>
        <p:txBody>
          <a:bodyPr vert="horz" lIns="91440" tIns="45720" rIns="91440" bIns="45720" rtlCol="0" anchor="t">
            <a:normAutofit/>
          </a:bodyPr>
          <a:lstStyle/>
          <a:p>
            <a:r>
              <a:rPr lang="en-US" sz="2000" b="1" dirty="0">
                <a:solidFill>
                  <a:srgbClr val="001D35"/>
                </a:solidFill>
                <a:ea typeface="+mn-lt"/>
                <a:cs typeface="+mn-lt"/>
              </a:rPr>
              <a:t>Procter &amp; Gamble (P&amp;G):</a:t>
            </a:r>
            <a:r>
              <a:rPr lang="en-US" sz="2000" dirty="0">
                <a:solidFill>
                  <a:srgbClr val="001D35"/>
                </a:solidFill>
                <a:ea typeface="+mn-lt"/>
                <a:cs typeface="+mn-lt"/>
              </a:rPr>
              <a:t> The consumer goods company developed a "Connect + Develop" strategy to shift from an all-internal R&amp;D model to one that relies on external collaboration for nearly 50% of its innovation. By leveraging external ideas, P&amp;G improved its R&amp;D productivity by 60%.</a:t>
            </a:r>
            <a:endParaRPr lang="en-US" sz="2000">
              <a:ea typeface="Calibri" panose="020F0502020204030204"/>
              <a:cs typeface="Calibri" panose="020F0502020204030204"/>
            </a:endParaRPr>
          </a:p>
          <a:p>
            <a:r>
              <a:rPr lang="en-US" sz="2000" b="1" dirty="0">
                <a:solidFill>
                  <a:srgbClr val="001D35"/>
                </a:solidFill>
                <a:ea typeface="+mn-lt"/>
                <a:cs typeface="+mn-lt"/>
              </a:rPr>
              <a:t>Amazon Web Services (AWS) and Salesforce:</a:t>
            </a:r>
            <a:r>
              <a:rPr lang="en-US" sz="2000" dirty="0">
                <a:solidFill>
                  <a:srgbClr val="001D35"/>
                </a:solidFill>
                <a:ea typeface="+mn-lt"/>
                <a:cs typeface="+mn-lt"/>
              </a:rPr>
              <a:t> These companies co-develop solutions by combining Salesforce's customer relationship management (CRM) platform with the power of AWS's cloud infrastructure. The alliance allows them to bring new innovations to the enterprise market faster. </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4163479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1D1B2-E143-E8E6-8750-FF7129465D0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6ECC862-FC72-CD74-DBFB-0E75BAFE3CE0}"/>
              </a:ext>
            </a:extLst>
          </p:cNvPr>
          <p:cNvSpPr>
            <a:spLocks noGrp="1"/>
          </p:cNvSpPr>
          <p:nvPr>
            <p:ph idx="1"/>
          </p:nvPr>
        </p:nvSpPr>
        <p:spPr/>
        <p:txBody>
          <a:bodyPr vert="horz" lIns="91440" tIns="45720" rIns="91440" bIns="45720" rtlCol="0" anchor="t">
            <a:noAutofit/>
          </a:bodyPr>
          <a:lstStyle/>
          <a:p>
            <a:r>
              <a:rPr lang="en-US" sz="1400" b="1" u="sng" dirty="0">
                <a:ea typeface="+mn-lt"/>
                <a:cs typeface="+mn-lt"/>
                <a:hlinkClick r:id="rId2"/>
              </a:rPr>
              <a:t>Innovation and Product Development</a:t>
            </a:r>
            <a:endParaRPr lang="en-US" sz="1400">
              <a:ea typeface="Calibri" panose="020F0502020204030204"/>
              <a:cs typeface="Calibri" panose="020F0502020204030204"/>
            </a:endParaRPr>
          </a:p>
          <a:p>
            <a:pPr lvl="1"/>
            <a:r>
              <a:rPr lang="en-US" sz="1400" dirty="0">
                <a:solidFill>
                  <a:srgbClr val="001D35"/>
                </a:solidFill>
                <a:ea typeface="+mn-lt"/>
                <a:cs typeface="+mn-lt"/>
              </a:rPr>
              <a:t>A food company working with packaging suppliers to develop new, recyclable containers. </a:t>
            </a:r>
            <a:endParaRPr lang="en-US" sz="1400">
              <a:ea typeface="Calibri"/>
              <a:cs typeface="Calibri"/>
            </a:endParaRPr>
          </a:p>
          <a:p>
            <a:pPr lvl="1"/>
            <a:r>
              <a:rPr lang="en-US" sz="1400" dirty="0">
                <a:solidFill>
                  <a:srgbClr val="001D35"/>
                </a:solidFill>
                <a:ea typeface="+mn-lt"/>
                <a:cs typeface="+mn-lt"/>
              </a:rPr>
              <a:t>A car manufacturer collaborating with suppliers to co-develop a new electric vehicle, involving them in the early stages of the design process. </a:t>
            </a:r>
            <a:endParaRPr lang="en-US" sz="1400">
              <a:ea typeface="Calibri"/>
              <a:cs typeface="Calibri"/>
            </a:endParaRPr>
          </a:p>
          <a:p>
            <a:pPr lvl="1"/>
            <a:r>
              <a:rPr lang="en-US" sz="1400" dirty="0">
                <a:solidFill>
                  <a:srgbClr val="001D35"/>
                </a:solidFill>
                <a:ea typeface="+mn-lt"/>
                <a:cs typeface="+mn-lt"/>
              </a:rPr>
              <a:t>A software company partnering with data center providers to improve the performance, security, and user experience of its cloud-based solutions. </a:t>
            </a:r>
            <a:endParaRPr lang="en-US" sz="1400">
              <a:ea typeface="Calibri"/>
              <a:cs typeface="Calibri"/>
            </a:endParaRPr>
          </a:p>
          <a:p>
            <a:r>
              <a:rPr lang="en-US" sz="1400" b="1" u="sng" dirty="0">
                <a:ea typeface="+mn-lt"/>
                <a:cs typeface="+mn-lt"/>
                <a:hlinkClick r:id="rId3"/>
              </a:rPr>
              <a:t>Supply Chain Optimization and Efficiency</a:t>
            </a:r>
            <a:endParaRPr lang="en-US" sz="1400">
              <a:ea typeface="Calibri"/>
              <a:cs typeface="Calibri"/>
            </a:endParaRPr>
          </a:p>
          <a:p>
            <a:pPr lvl="1"/>
            <a:r>
              <a:rPr lang="en-US" sz="1400" dirty="0">
                <a:solidFill>
                  <a:srgbClr val="001D35"/>
                </a:solidFill>
                <a:ea typeface="+mn-lt"/>
                <a:cs typeface="+mn-lt"/>
              </a:rPr>
              <a:t>Dell and its component suppliers implementing Just-in-Time (JIT) manufacturing to ensure components arrive exactly when needed, reducing inventory costs and waste. </a:t>
            </a:r>
            <a:endParaRPr lang="en-US" sz="1400">
              <a:ea typeface="Calibri"/>
              <a:cs typeface="Calibri"/>
            </a:endParaRPr>
          </a:p>
          <a:p>
            <a:pPr lvl="1"/>
            <a:r>
              <a:rPr lang="en-US" sz="1400" u="sng" dirty="0">
                <a:ea typeface="+mn-lt"/>
                <a:cs typeface="+mn-lt"/>
                <a:hlinkClick r:id="rId4"/>
              </a:rPr>
              <a:t>Proctor &amp; Gamble and Wal-Mart</a:t>
            </a:r>
            <a:r>
              <a:rPr lang="en-US" sz="1400" dirty="0">
                <a:solidFill>
                  <a:srgbClr val="001D35"/>
                </a:solidFill>
                <a:ea typeface="+mn-lt"/>
                <a:cs typeface="+mn-lt"/>
              </a:rPr>
              <a:t> establishing electronic data interchange (EDI) linkages and sharing forecasts to optimize inventory and pricing agreements. </a:t>
            </a:r>
            <a:endParaRPr lang="en-US" sz="1400">
              <a:ea typeface="Calibri"/>
              <a:cs typeface="Calibri"/>
            </a:endParaRPr>
          </a:p>
          <a:p>
            <a:pPr lvl="1"/>
            <a:r>
              <a:rPr lang="en-US" sz="1400" u="sng" dirty="0">
                <a:ea typeface="+mn-lt"/>
                <a:cs typeface="+mn-lt"/>
                <a:hlinkClick r:id="rId5"/>
              </a:rPr>
              <a:t>Toyota</a:t>
            </a:r>
            <a:r>
              <a:rPr lang="en-US" sz="1400" dirty="0">
                <a:solidFill>
                  <a:srgbClr val="001D35"/>
                </a:solidFill>
                <a:ea typeface="+mn-lt"/>
                <a:cs typeface="+mn-lt"/>
              </a:rPr>
              <a:t>'s strategy of building long-term, mutually beneficial relationships with suppliers, utilizing logistics partners for just-in-time delivery to support its production facilities. </a:t>
            </a:r>
            <a:endParaRPr lang="en-US" sz="1400">
              <a:ea typeface="Calibri"/>
              <a:cs typeface="Calibri"/>
            </a:endParaRPr>
          </a:p>
          <a:p>
            <a:r>
              <a:rPr lang="en-US" sz="1400" b="1" u="sng" dirty="0">
                <a:ea typeface="+mn-lt"/>
                <a:cs typeface="+mn-lt"/>
                <a:hlinkClick r:id="rId6"/>
              </a:rPr>
              <a:t>Sustainability Initiatives</a:t>
            </a:r>
            <a:endParaRPr lang="en-US" sz="1400">
              <a:ea typeface="Calibri"/>
              <a:cs typeface="Calibri"/>
            </a:endParaRPr>
          </a:p>
          <a:p>
            <a:pPr lvl="1"/>
            <a:r>
              <a:rPr lang="en-US" sz="1400" dirty="0">
                <a:solidFill>
                  <a:srgbClr val="001D35"/>
                </a:solidFill>
                <a:ea typeface="+mn-lt"/>
                <a:cs typeface="+mn-lt"/>
              </a:rPr>
              <a:t>A food company and its packaging suppliers jointly developing recyclable containers and tracking recyclability rates to improve environmental performance. </a:t>
            </a:r>
            <a:endParaRPr lang="en-US" sz="1400">
              <a:ea typeface="Calibri"/>
              <a:cs typeface="Calibri"/>
            </a:endParaRPr>
          </a:p>
          <a:p>
            <a:pPr lvl="1"/>
            <a:r>
              <a:rPr lang="en-US" sz="1400" dirty="0">
                <a:solidFill>
                  <a:srgbClr val="001D35"/>
                </a:solidFill>
                <a:ea typeface="+mn-lt"/>
                <a:cs typeface="+mn-lt"/>
              </a:rPr>
              <a:t>Companies and their suppliers implementing circular economy practices, such as reuse, remanufacturing, and recycling, to keep materials in use longer. </a:t>
            </a:r>
            <a:endParaRPr lang="en-US" sz="14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23386163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63D1F-E6A9-3FD6-CF41-CE45824B8D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2342700-2EDA-BE40-4BB6-FDF4A6AA9500}"/>
              </a:ext>
            </a:extLst>
          </p:cNvPr>
          <p:cNvSpPr>
            <a:spLocks noGrp="1"/>
          </p:cNvSpPr>
          <p:nvPr>
            <p:ph idx="1"/>
          </p:nvPr>
        </p:nvSpPr>
        <p:spPr/>
        <p:txBody>
          <a:bodyPr vert="horz" lIns="91440" tIns="45720" rIns="91440" bIns="45720" rtlCol="0" anchor="t">
            <a:normAutofit/>
          </a:bodyPr>
          <a:lstStyle/>
          <a:p>
            <a:endParaRPr lang="en-US" dirty="0">
              <a:ea typeface="Calibri"/>
              <a:cs typeface="Calibri"/>
            </a:endParaRPr>
          </a:p>
        </p:txBody>
      </p:sp>
    </p:spTree>
    <p:extLst>
      <p:ext uri="{BB962C8B-B14F-4D97-AF65-F5344CB8AC3E}">
        <p14:creationId xmlns:p14="http://schemas.microsoft.com/office/powerpoint/2010/main" val="1792971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8329-A79D-8759-92C3-633E11D54B6B}"/>
              </a:ext>
            </a:extLst>
          </p:cNvPr>
          <p:cNvSpPr>
            <a:spLocks noGrp="1"/>
          </p:cNvSpPr>
          <p:nvPr>
            <p:ph type="title"/>
          </p:nvPr>
        </p:nvSpPr>
        <p:spPr/>
        <p:txBody>
          <a:bodyPr/>
          <a:lstStyle/>
          <a:p>
            <a:pPr algn="ctr"/>
            <a:r>
              <a:rPr lang="en-GB" b="1" dirty="0"/>
              <a:t>Summary &amp; Implications</a:t>
            </a: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57BB796-37FA-EA6E-BE37-77241F6FA3D2}"/>
              </a:ext>
            </a:extLst>
          </p:cNvPr>
          <p:cNvSpPr>
            <a:spLocks noGrp="1"/>
          </p:cNvSpPr>
          <p:nvPr>
            <p:ph idx="1"/>
          </p:nvPr>
        </p:nvSpPr>
        <p:spPr/>
        <p:txBody>
          <a:bodyPr/>
          <a:lstStyle/>
          <a:p>
            <a:r>
              <a:rPr lang="en-GB" dirty="0"/>
              <a:t>Strategic Implications for Procurement</a:t>
            </a:r>
          </a:p>
          <a:p>
            <a:pPr>
              <a:buFont typeface="Arial" panose="020B0604020202020204" pitchFamily="34" charset="0"/>
              <a:buChar char="•"/>
            </a:pPr>
            <a:r>
              <a:rPr lang="en-GB" dirty="0"/>
              <a:t>Choose supplier relationship based on strategic goals</a:t>
            </a:r>
          </a:p>
          <a:p>
            <a:pPr>
              <a:buFont typeface="Arial" panose="020B0604020202020204" pitchFamily="34" charset="0"/>
              <a:buChar char="•"/>
            </a:pPr>
            <a:r>
              <a:rPr lang="en-GB" dirty="0"/>
              <a:t>Balance cost, innovation, and collaboration</a:t>
            </a:r>
          </a:p>
          <a:p>
            <a:pPr>
              <a:buFont typeface="Arial" panose="020B0604020202020204" pitchFamily="34" charset="0"/>
              <a:buChar char="•"/>
            </a:pPr>
            <a:r>
              <a:rPr lang="en-GB" dirty="0"/>
              <a:t>Align procurement with corporate strategy</a:t>
            </a:r>
          </a:p>
          <a:p>
            <a:pPr>
              <a:buFont typeface="Arial" panose="020B0604020202020204" pitchFamily="34" charset="0"/>
              <a:buChar char="•"/>
            </a:pPr>
            <a:r>
              <a:rPr lang="en-GB" dirty="0"/>
              <a:t>Foster long-term value creation</a:t>
            </a:r>
          </a:p>
          <a:p>
            <a:endParaRPr lang="en-GB" dirty="0"/>
          </a:p>
        </p:txBody>
      </p:sp>
    </p:spTree>
    <p:extLst>
      <p:ext uri="{BB962C8B-B14F-4D97-AF65-F5344CB8AC3E}">
        <p14:creationId xmlns:p14="http://schemas.microsoft.com/office/powerpoint/2010/main" val="27260612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2D32F-CF40-D7F6-95C2-DC5BA7253467}"/>
              </a:ext>
            </a:extLst>
          </p:cNvPr>
          <p:cNvSpPr>
            <a:spLocks noGrp="1"/>
          </p:cNvSpPr>
          <p:nvPr>
            <p:ph type="title"/>
          </p:nvPr>
        </p:nvSpPr>
        <p:spPr/>
        <p:txBody>
          <a:bodyPr/>
          <a:lstStyle/>
          <a:p>
            <a:pPr algn="ctr"/>
            <a:r>
              <a:rPr lang="en-GB" b="1" dirty="0"/>
              <a:t>Discussion / Q&amp;A</a:t>
            </a:r>
            <a:br>
              <a:rPr lang="en-GB" b="1" dirty="0"/>
            </a:b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FE4D4EF-46CB-8181-1A5F-2270BB440D86}"/>
              </a:ext>
            </a:extLst>
          </p:cNvPr>
          <p:cNvSpPr>
            <a:spLocks noGrp="1"/>
          </p:cNvSpPr>
          <p:nvPr>
            <p:ph idx="1"/>
          </p:nvPr>
        </p:nvSpPr>
        <p:spPr/>
        <p:txBody>
          <a:bodyPr vert="horz" lIns="91440" tIns="45720" rIns="91440" bIns="45720" rtlCol="0" anchor="t">
            <a:normAutofit/>
          </a:bodyPr>
          <a:lstStyle/>
          <a:p>
            <a:r>
              <a:rPr lang="en-GB" dirty="0"/>
              <a:t>Questions &amp; Reflections</a:t>
            </a:r>
          </a:p>
          <a:p>
            <a:pPr>
              <a:buFont typeface="Arial" panose="020B0604020202020204" pitchFamily="34" charset="0"/>
              <a:buChar char="•"/>
            </a:pPr>
            <a:r>
              <a:rPr lang="en-GB" dirty="0"/>
              <a:t>Which supplier types dominate your current procurement strategy?</a:t>
            </a:r>
          </a:p>
          <a:p>
            <a:pPr>
              <a:buFont typeface="Arial" panose="020B0604020202020204" pitchFamily="34" charset="0"/>
              <a:buChar char="•"/>
            </a:pPr>
            <a:r>
              <a:rPr lang="en-GB" dirty="0"/>
              <a:t>How can you evolve relationships toward value creation?</a:t>
            </a:r>
          </a:p>
          <a:p>
            <a:endParaRPr lang="en-GB" dirty="0"/>
          </a:p>
        </p:txBody>
      </p:sp>
    </p:spTree>
    <p:extLst>
      <p:ext uri="{BB962C8B-B14F-4D97-AF65-F5344CB8AC3E}">
        <p14:creationId xmlns:p14="http://schemas.microsoft.com/office/powerpoint/2010/main" val="4186648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C6AC5-569B-3458-CA61-8C78F65FD5BF}"/>
              </a:ext>
            </a:extLst>
          </p:cNvPr>
          <p:cNvSpPr>
            <a:spLocks noGrp="1"/>
          </p:cNvSpPr>
          <p:nvPr>
            <p:ph type="title"/>
          </p:nvPr>
        </p:nvSpPr>
        <p:spPr/>
        <p:txBody>
          <a:bodyPr/>
          <a:lstStyle/>
          <a:p>
            <a:r>
              <a:rPr lang="en-GB" b="1" dirty="0"/>
              <a:t>Segmentation by Suppliers’ Operational Risks and Responsibilities</a:t>
            </a:r>
            <a:endParaRPr lang="en-GB" b="1" dirty="0">
              <a:ea typeface="Calibri Light"/>
              <a:cs typeface="Calibri Light"/>
            </a:endParaRPr>
          </a:p>
        </p:txBody>
      </p:sp>
      <p:sp>
        <p:nvSpPr>
          <p:cNvPr id="3" name="Content Placeholder 2">
            <a:extLst>
              <a:ext uri="{FF2B5EF4-FFF2-40B4-BE49-F238E27FC236}">
                <a16:creationId xmlns:a16="http://schemas.microsoft.com/office/drawing/2014/main" id="{4EBC85EE-82B3-E557-0B3D-A42664F60A83}"/>
              </a:ext>
            </a:extLst>
          </p:cNvPr>
          <p:cNvSpPr>
            <a:spLocks noGrp="1"/>
          </p:cNvSpPr>
          <p:nvPr>
            <p:ph idx="1"/>
          </p:nvPr>
        </p:nvSpPr>
        <p:spPr/>
        <p:txBody>
          <a:bodyPr/>
          <a:lstStyle/>
          <a:p>
            <a:r>
              <a:rPr lang="en-GB" dirty="0"/>
              <a:t>Understanding Supplier Roles and Risk Transfer</a:t>
            </a:r>
          </a:p>
        </p:txBody>
      </p:sp>
    </p:spTree>
    <p:extLst>
      <p:ext uri="{BB962C8B-B14F-4D97-AF65-F5344CB8AC3E}">
        <p14:creationId xmlns:p14="http://schemas.microsoft.com/office/powerpoint/2010/main" val="6535393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52D26-44F4-F823-8DFF-586042A52098}"/>
              </a:ext>
            </a:extLst>
          </p:cNvPr>
          <p:cNvSpPr>
            <a:spLocks noGrp="1"/>
          </p:cNvSpPr>
          <p:nvPr>
            <p:ph type="title"/>
          </p:nvPr>
        </p:nvSpPr>
        <p:spPr/>
        <p:txBody>
          <a:bodyPr/>
          <a:lstStyle/>
          <a:p>
            <a:pPr algn="ctr"/>
            <a:r>
              <a:rPr lang="en-GB" dirty="0"/>
              <a:t>Why Segment by Operational Risk?</a:t>
            </a:r>
            <a:br>
              <a:rPr lang="en-GB" dirty="0"/>
            </a:b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E00D729-472E-7C2F-1FD5-F01497D67828}"/>
              </a:ext>
            </a:extLst>
          </p:cNvPr>
          <p:cNvSpPr>
            <a:spLocks noGrp="1"/>
          </p:cNvSpPr>
          <p:nvPr>
            <p:ph idx="1"/>
          </p:nvPr>
        </p:nvSpPr>
        <p:spPr/>
        <p:txBody>
          <a:bodyPr/>
          <a:lstStyle/>
          <a:p>
            <a:pPr>
              <a:buFont typeface="Arial" panose="020B0604020202020204" pitchFamily="34" charset="0"/>
              <a:buChar char="•"/>
            </a:pPr>
            <a:r>
              <a:rPr lang="en-GB" dirty="0"/>
              <a:t>Clarifies supplier profiles and responsibilities</a:t>
            </a:r>
          </a:p>
          <a:p>
            <a:pPr>
              <a:buFont typeface="Arial" panose="020B0604020202020204" pitchFamily="34" charset="0"/>
              <a:buChar char="•"/>
            </a:pPr>
            <a:r>
              <a:rPr lang="en-GB" dirty="0"/>
              <a:t>Aligns risk and resource allocation</a:t>
            </a:r>
          </a:p>
          <a:p>
            <a:pPr>
              <a:buFont typeface="Arial" panose="020B0604020202020204" pitchFamily="34" charset="0"/>
              <a:buChar char="•"/>
            </a:pPr>
            <a:r>
              <a:rPr lang="en-GB" dirty="0"/>
              <a:t>Supports strategic supplier management</a:t>
            </a:r>
          </a:p>
          <a:p>
            <a:endParaRPr lang="en-GB" dirty="0"/>
          </a:p>
        </p:txBody>
      </p:sp>
    </p:spTree>
    <p:extLst>
      <p:ext uri="{BB962C8B-B14F-4D97-AF65-F5344CB8AC3E}">
        <p14:creationId xmlns:p14="http://schemas.microsoft.com/office/powerpoint/2010/main" val="664033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26A74-3DD0-A548-E1EC-3315648A8C2A}"/>
              </a:ext>
            </a:extLst>
          </p:cNvPr>
          <p:cNvSpPr>
            <a:spLocks noGrp="1"/>
          </p:cNvSpPr>
          <p:nvPr>
            <p:ph type="title"/>
          </p:nvPr>
        </p:nvSpPr>
        <p:spPr/>
        <p:txBody>
          <a:bodyPr/>
          <a:lstStyle/>
          <a:p>
            <a:pPr algn="ctr"/>
            <a:r>
              <a:rPr lang="en-GB" b="1" dirty="0"/>
              <a:t>Key Dimensions</a:t>
            </a: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37FBC59-991E-6FEF-E244-AE4CBD62F808}"/>
              </a:ext>
            </a:extLst>
          </p:cNvPr>
          <p:cNvSpPr>
            <a:spLocks noGrp="1"/>
          </p:cNvSpPr>
          <p:nvPr>
            <p:ph idx="1"/>
          </p:nvPr>
        </p:nvSpPr>
        <p:spPr/>
        <p:txBody>
          <a:bodyPr vert="horz" lIns="91440" tIns="45720" rIns="91440" bIns="45720" rtlCol="0" anchor="t">
            <a:normAutofit/>
          </a:bodyPr>
          <a:lstStyle/>
          <a:p>
            <a:r>
              <a:rPr lang="en-GB" dirty="0"/>
              <a:t>Dimensions of Segmentation</a:t>
            </a:r>
          </a:p>
          <a:p>
            <a:pPr>
              <a:buFont typeface="Arial" panose="020B0604020202020204" pitchFamily="34" charset="0"/>
              <a:buChar char="•"/>
            </a:pPr>
            <a:r>
              <a:rPr lang="en-GB" b="1" dirty="0"/>
              <a:t>Supplier’s share of responsibility</a:t>
            </a:r>
            <a:endParaRPr lang="en-GB" dirty="0"/>
          </a:p>
          <a:p>
            <a:pPr>
              <a:buFont typeface="Arial" panose="020B0604020202020204" pitchFamily="34" charset="0"/>
              <a:buChar char="•"/>
            </a:pPr>
            <a:r>
              <a:rPr lang="en-GB" b="1" dirty="0"/>
              <a:t>Associated business risk</a:t>
            </a:r>
            <a:endParaRPr lang="en-GB" dirty="0"/>
          </a:p>
          <a:p>
            <a:pPr>
              <a:buFont typeface="Arial" panose="020B0604020202020204" pitchFamily="34" charset="0"/>
              <a:buChar char="•"/>
            </a:pPr>
            <a:r>
              <a:rPr lang="en-GB" b="1" dirty="0"/>
              <a:t>Required resources and operational means</a:t>
            </a:r>
            <a:endParaRPr lang="en-GB" dirty="0"/>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787879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190E-1865-C5F2-408C-31EA296B7CCA}"/>
              </a:ext>
            </a:extLst>
          </p:cNvPr>
          <p:cNvSpPr>
            <a:spLocks noGrp="1"/>
          </p:cNvSpPr>
          <p:nvPr>
            <p:ph type="title"/>
          </p:nvPr>
        </p:nvSpPr>
        <p:spPr/>
        <p:txBody>
          <a:bodyPr/>
          <a:lstStyle/>
          <a:p>
            <a:pPr algn="ctr"/>
            <a:r>
              <a:rPr lang="en-GB" b="1" dirty="0"/>
              <a:t>Three Main Supplier Profiles</a:t>
            </a: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942B04D2-0368-8FB9-F4B7-CAB65CA01E8D}"/>
              </a:ext>
            </a:extLst>
          </p:cNvPr>
          <p:cNvSpPr>
            <a:spLocks noGrp="1"/>
          </p:cNvSpPr>
          <p:nvPr>
            <p:ph idx="1"/>
          </p:nvPr>
        </p:nvSpPr>
        <p:spPr/>
        <p:txBody>
          <a:bodyPr/>
          <a:lstStyle/>
          <a:p>
            <a:r>
              <a:rPr lang="en-GB" dirty="0"/>
              <a:t>Main Supplier Categories</a:t>
            </a:r>
          </a:p>
          <a:p>
            <a:pPr>
              <a:buFont typeface="Arial" panose="020B0604020202020204" pitchFamily="34" charset="0"/>
              <a:buChar char="•"/>
            </a:pPr>
            <a:r>
              <a:rPr lang="en-GB" b="1" dirty="0"/>
              <a:t>Subcontractor</a:t>
            </a:r>
            <a:endParaRPr lang="en-GB" dirty="0"/>
          </a:p>
          <a:p>
            <a:pPr>
              <a:buFont typeface="Arial" panose="020B0604020202020204" pitchFamily="34" charset="0"/>
              <a:buChar char="•"/>
            </a:pPr>
            <a:r>
              <a:rPr lang="en-GB" b="1" dirty="0"/>
              <a:t>Manufacturer</a:t>
            </a:r>
            <a:endParaRPr lang="en-GB" dirty="0"/>
          </a:p>
          <a:p>
            <a:pPr>
              <a:buFont typeface="Arial" panose="020B0604020202020204" pitchFamily="34" charset="0"/>
              <a:buChar char="•"/>
            </a:pPr>
            <a:r>
              <a:rPr lang="en-GB" b="1" dirty="0"/>
              <a:t>Co-developer</a:t>
            </a:r>
            <a:br>
              <a:rPr lang="en-GB" dirty="0"/>
            </a:br>
            <a:r>
              <a:rPr lang="en-GB" i="1" dirty="0"/>
              <a:t>(Risk increases from subcontractor to co-developer)</a:t>
            </a:r>
            <a:endParaRPr lang="en-GB" dirty="0"/>
          </a:p>
          <a:p>
            <a:endParaRPr lang="en-GB" dirty="0"/>
          </a:p>
        </p:txBody>
      </p:sp>
    </p:spTree>
    <p:extLst>
      <p:ext uri="{BB962C8B-B14F-4D97-AF65-F5344CB8AC3E}">
        <p14:creationId xmlns:p14="http://schemas.microsoft.com/office/powerpoint/2010/main" val="37039079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848BF-FCC8-8559-1A0E-6AF103E0AEEE}"/>
              </a:ext>
            </a:extLst>
          </p:cNvPr>
          <p:cNvSpPr>
            <a:spLocks noGrp="1"/>
          </p:cNvSpPr>
          <p:nvPr>
            <p:ph type="title"/>
          </p:nvPr>
        </p:nvSpPr>
        <p:spPr/>
        <p:txBody>
          <a:bodyPr/>
          <a:lstStyle/>
          <a:p>
            <a:pPr algn="ctr"/>
            <a:r>
              <a:rPr lang="en-GB" b="1" dirty="0"/>
              <a:t>Subcontractor Profile</a:t>
            </a: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1B17225A-3940-10E3-C561-6610589353E2}"/>
              </a:ext>
            </a:extLst>
          </p:cNvPr>
          <p:cNvSpPr>
            <a:spLocks noGrp="1"/>
          </p:cNvSpPr>
          <p:nvPr>
            <p:ph idx="1"/>
          </p:nvPr>
        </p:nvSpPr>
        <p:spPr/>
        <p:txBody>
          <a:bodyPr/>
          <a:lstStyle/>
          <a:p>
            <a:r>
              <a:rPr lang="en-GB" dirty="0"/>
              <a:t>Subcontractor</a:t>
            </a:r>
          </a:p>
          <a:p>
            <a:pPr>
              <a:buFont typeface="Arial" panose="020B0604020202020204" pitchFamily="34" charset="0"/>
              <a:buChar char="•"/>
            </a:pPr>
            <a:r>
              <a:rPr lang="en-GB" dirty="0"/>
              <a:t>Executes processes to detailed buyer specifications</a:t>
            </a:r>
          </a:p>
          <a:p>
            <a:pPr>
              <a:buFont typeface="Arial" panose="020B0604020202020204" pitchFamily="34" charset="0"/>
              <a:buChar char="•"/>
            </a:pPr>
            <a:r>
              <a:rPr lang="en-GB" dirty="0"/>
              <a:t>Responsibility: conformity and industrial performance</a:t>
            </a:r>
          </a:p>
          <a:p>
            <a:pPr>
              <a:buFont typeface="Arial" panose="020B0604020202020204" pitchFamily="34" charset="0"/>
              <a:buChar char="•"/>
            </a:pPr>
            <a:r>
              <a:rPr lang="en-GB" dirty="0"/>
              <a:t>May suggest process improvements</a:t>
            </a:r>
          </a:p>
          <a:p>
            <a:pPr>
              <a:buFont typeface="Arial" panose="020B0604020202020204" pitchFamily="34" charset="0"/>
              <a:buChar char="•"/>
            </a:pPr>
            <a:r>
              <a:rPr lang="en-GB" dirty="0"/>
              <a:t>Buyer audits only manufacturing performance</a:t>
            </a:r>
          </a:p>
          <a:p>
            <a:pPr>
              <a:buFont typeface="Arial" panose="020B0604020202020204" pitchFamily="34" charset="0"/>
              <a:buChar char="•"/>
            </a:pPr>
            <a:r>
              <a:rPr lang="en-GB" b="1" dirty="0"/>
              <a:t>Risk:</a:t>
            </a:r>
            <a:r>
              <a:rPr lang="en-GB" dirty="0"/>
              <a:t> Low (limited to process execution)</a:t>
            </a:r>
          </a:p>
          <a:p>
            <a:endParaRPr lang="en-GB" dirty="0"/>
          </a:p>
        </p:txBody>
      </p:sp>
    </p:spTree>
    <p:extLst>
      <p:ext uri="{BB962C8B-B14F-4D97-AF65-F5344CB8AC3E}">
        <p14:creationId xmlns:p14="http://schemas.microsoft.com/office/powerpoint/2010/main" val="596891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2E6F0-370B-2B82-70AB-217D259B617F}"/>
              </a:ext>
            </a:extLst>
          </p:cNvPr>
          <p:cNvSpPr>
            <a:spLocks noGrp="1"/>
          </p:cNvSpPr>
          <p:nvPr>
            <p:ph type="title"/>
          </p:nvPr>
        </p:nvSpPr>
        <p:spPr/>
        <p:txBody>
          <a:bodyPr/>
          <a:lstStyle/>
          <a:p>
            <a:pPr algn="ctr"/>
            <a:r>
              <a:rPr lang="en-GB" b="1" dirty="0"/>
              <a:t>Manufacturer Profile</a:t>
            </a: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39B964AF-3895-3FBD-15D4-9B7F2776316F}"/>
              </a:ext>
            </a:extLst>
          </p:cNvPr>
          <p:cNvSpPr>
            <a:spLocks noGrp="1"/>
          </p:cNvSpPr>
          <p:nvPr>
            <p:ph idx="1"/>
          </p:nvPr>
        </p:nvSpPr>
        <p:spPr/>
        <p:txBody>
          <a:bodyPr/>
          <a:lstStyle/>
          <a:p>
            <a:r>
              <a:rPr lang="en-GB" dirty="0"/>
              <a:t>Manufacturer</a:t>
            </a:r>
          </a:p>
          <a:p>
            <a:pPr>
              <a:buFont typeface="Arial" panose="020B0604020202020204" pitchFamily="34" charset="0"/>
              <a:buChar char="•"/>
            </a:pPr>
            <a:r>
              <a:rPr lang="en-GB" dirty="0"/>
              <a:t>Responsible for development and production</a:t>
            </a:r>
          </a:p>
          <a:p>
            <a:pPr>
              <a:buFont typeface="Arial" panose="020B0604020202020204" pitchFamily="34" charset="0"/>
              <a:buChar char="•"/>
            </a:pPr>
            <a:r>
              <a:rPr lang="en-GB" dirty="0"/>
              <a:t>Product design remains with buyer</a:t>
            </a:r>
          </a:p>
          <a:p>
            <a:pPr>
              <a:buFont typeface="Arial" panose="020B0604020202020204" pitchFamily="34" charset="0"/>
              <a:buChar char="•"/>
            </a:pPr>
            <a:r>
              <a:rPr lang="en-GB" dirty="0"/>
              <a:t>Manages procurement, supply, and quality of materials</a:t>
            </a:r>
          </a:p>
          <a:p>
            <a:pPr>
              <a:buFont typeface="Arial" panose="020B0604020202020204" pitchFamily="34" charset="0"/>
              <a:buChar char="•"/>
            </a:pPr>
            <a:r>
              <a:rPr lang="en-GB" dirty="0"/>
              <a:t>Takes full responsibility after product/process approval</a:t>
            </a:r>
          </a:p>
          <a:p>
            <a:pPr>
              <a:buFont typeface="Arial" panose="020B0604020202020204" pitchFamily="34" charset="0"/>
              <a:buChar char="•"/>
            </a:pPr>
            <a:r>
              <a:rPr lang="en-GB" b="1" dirty="0"/>
              <a:t>Risk:</a:t>
            </a:r>
            <a:r>
              <a:rPr lang="en-GB" dirty="0"/>
              <a:t> Moderate (transferred after approval)</a:t>
            </a:r>
          </a:p>
          <a:p>
            <a:endParaRPr lang="en-GB" dirty="0"/>
          </a:p>
        </p:txBody>
      </p:sp>
    </p:spTree>
    <p:extLst>
      <p:ext uri="{BB962C8B-B14F-4D97-AF65-F5344CB8AC3E}">
        <p14:creationId xmlns:p14="http://schemas.microsoft.com/office/powerpoint/2010/main" val="3419016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36C02-7C2B-1E1A-D337-12324B35EB4F}"/>
              </a:ext>
            </a:extLst>
          </p:cNvPr>
          <p:cNvSpPr>
            <a:spLocks noGrp="1"/>
          </p:cNvSpPr>
          <p:nvPr>
            <p:ph type="title"/>
          </p:nvPr>
        </p:nvSpPr>
        <p:spPr/>
        <p:txBody>
          <a:bodyPr/>
          <a:lstStyle/>
          <a:p>
            <a:pPr algn="ctr"/>
            <a:r>
              <a:rPr lang="en-GB" b="1" dirty="0"/>
              <a:t>Co-Developer Profile</a:t>
            </a: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137B2C6-D80C-EC1C-E9E5-BAFC049AF44B}"/>
              </a:ext>
            </a:extLst>
          </p:cNvPr>
          <p:cNvSpPr>
            <a:spLocks noGrp="1"/>
          </p:cNvSpPr>
          <p:nvPr>
            <p:ph idx="1"/>
          </p:nvPr>
        </p:nvSpPr>
        <p:spPr/>
        <p:txBody>
          <a:bodyPr/>
          <a:lstStyle/>
          <a:p>
            <a:r>
              <a:rPr lang="en-GB" dirty="0"/>
              <a:t>Co-Developer</a:t>
            </a:r>
          </a:p>
          <a:p>
            <a:pPr>
              <a:buFont typeface="Arial" panose="020B0604020202020204" pitchFamily="34" charset="0"/>
              <a:buChar char="•"/>
            </a:pPr>
            <a:r>
              <a:rPr lang="en-GB" dirty="0"/>
              <a:t>Partner in design and R&amp;D stages</a:t>
            </a:r>
          </a:p>
          <a:p>
            <a:pPr>
              <a:buFont typeface="Arial" panose="020B0604020202020204" pitchFamily="34" charset="0"/>
              <a:buChar char="•"/>
            </a:pPr>
            <a:r>
              <a:rPr lang="en-GB" dirty="0"/>
              <a:t>Involved early in product lifecycle</a:t>
            </a:r>
          </a:p>
          <a:p>
            <a:pPr>
              <a:buFont typeface="Arial" panose="020B0604020202020204" pitchFamily="34" charset="0"/>
              <a:buChar char="•"/>
            </a:pPr>
            <a:r>
              <a:rPr lang="en-GB" dirty="0"/>
              <a:t>High impact on buyer’s core business and product quality</a:t>
            </a:r>
          </a:p>
          <a:p>
            <a:pPr>
              <a:buFont typeface="Arial" panose="020B0604020202020204" pitchFamily="34" charset="0"/>
              <a:buChar char="•"/>
            </a:pPr>
            <a:r>
              <a:rPr lang="en-GB" dirty="0"/>
              <a:t>Financial risk in R&amp;D investment</a:t>
            </a:r>
          </a:p>
          <a:p>
            <a:pPr>
              <a:buFont typeface="Arial" panose="020B0604020202020204" pitchFamily="34" charset="0"/>
              <a:buChar char="•"/>
            </a:pPr>
            <a:r>
              <a:rPr lang="en-GB" dirty="0"/>
              <a:t>Full after-sales responsibility for product lifetime</a:t>
            </a:r>
          </a:p>
          <a:p>
            <a:pPr>
              <a:buFont typeface="Arial" panose="020B0604020202020204" pitchFamily="34" charset="0"/>
              <a:buChar char="•"/>
            </a:pPr>
            <a:r>
              <a:rPr lang="en-GB" b="1" dirty="0"/>
              <a:t>Risk:</a:t>
            </a:r>
            <a:r>
              <a:rPr lang="en-GB" dirty="0"/>
              <a:t> High (strategic and financial)</a:t>
            </a:r>
          </a:p>
          <a:p>
            <a:endParaRPr lang="en-GB" dirty="0"/>
          </a:p>
        </p:txBody>
      </p:sp>
    </p:spTree>
    <p:extLst>
      <p:ext uri="{BB962C8B-B14F-4D97-AF65-F5344CB8AC3E}">
        <p14:creationId xmlns:p14="http://schemas.microsoft.com/office/powerpoint/2010/main" val="4592275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01104-1656-18AD-8C30-9041BF191125}"/>
              </a:ext>
            </a:extLst>
          </p:cNvPr>
          <p:cNvSpPr>
            <a:spLocks noGrp="1"/>
          </p:cNvSpPr>
          <p:nvPr>
            <p:ph type="title"/>
          </p:nvPr>
        </p:nvSpPr>
        <p:spPr/>
        <p:txBody>
          <a:bodyPr/>
          <a:lstStyle/>
          <a:p>
            <a:pPr algn="ctr"/>
            <a:r>
              <a:rPr lang="en-GB" sz="2800" b="1">
                <a:latin typeface="Calibri"/>
                <a:ea typeface="Calibri"/>
                <a:cs typeface="Calibri"/>
              </a:rPr>
              <a:t>Visual Summary</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2A498ED-8129-27F7-3714-4725D1B9F25D}"/>
              </a:ext>
            </a:extLst>
          </p:cNvPr>
          <p:cNvSpPr>
            <a:spLocks noGrp="1"/>
          </p:cNvSpPr>
          <p:nvPr>
            <p:ph idx="1"/>
          </p:nvPr>
        </p:nvSpPr>
        <p:spPr/>
        <p:txBody>
          <a:bodyPr vert="horz" lIns="91440" tIns="45720" rIns="91440" bIns="45720" rtlCol="0" anchor="t">
            <a:normAutofit/>
          </a:bodyPr>
          <a:lstStyle/>
          <a:p>
            <a:endParaRPr lang="en-GB" b="1" dirty="0">
              <a:ea typeface="Calibri"/>
              <a:cs typeface="Calibri"/>
            </a:endParaRPr>
          </a:p>
          <a:p>
            <a:r>
              <a:rPr lang="en-GB" b="1" dirty="0"/>
              <a:t>Title:</a:t>
            </a:r>
            <a:r>
              <a:rPr lang="en-GB" dirty="0"/>
              <a:t> Supplier Risk &amp; Responsibility Ladder</a:t>
            </a:r>
            <a:br>
              <a:rPr lang="en-GB" dirty="0"/>
            </a:br>
            <a:endParaRPr lang="en-GB" dirty="0"/>
          </a:p>
        </p:txBody>
      </p:sp>
    </p:spTree>
    <p:extLst>
      <p:ext uri="{BB962C8B-B14F-4D97-AF65-F5344CB8AC3E}">
        <p14:creationId xmlns:p14="http://schemas.microsoft.com/office/powerpoint/2010/main" val="4130161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1BA6A0D-EC91-1B24-508B-B4E222D9EE5A}"/>
              </a:ext>
            </a:extLst>
          </p:cNvPr>
          <p:cNvPicPr>
            <a:picLocks noChangeAspect="1"/>
          </p:cNvPicPr>
          <p:nvPr/>
        </p:nvPicPr>
        <p:blipFill>
          <a:blip r:embed="rId2"/>
          <a:stretch>
            <a:fillRect/>
          </a:stretch>
        </p:blipFill>
        <p:spPr>
          <a:xfrm>
            <a:off x="2728521" y="457200"/>
            <a:ext cx="6734958" cy="5943600"/>
          </a:xfrm>
          <a:prstGeom prst="rect">
            <a:avLst/>
          </a:prstGeom>
        </p:spPr>
      </p:pic>
    </p:spTree>
    <p:extLst>
      <p:ext uri="{BB962C8B-B14F-4D97-AF65-F5344CB8AC3E}">
        <p14:creationId xmlns:p14="http://schemas.microsoft.com/office/powerpoint/2010/main" val="21337482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EA794-69ED-40A3-2720-F4F6BE070540}"/>
              </a:ext>
            </a:extLst>
          </p:cNvPr>
          <p:cNvSpPr>
            <a:spLocks noGrp="1"/>
          </p:cNvSpPr>
          <p:nvPr>
            <p:ph type="title"/>
          </p:nvPr>
        </p:nvSpPr>
        <p:spPr/>
        <p:txBody>
          <a:bodyPr/>
          <a:lstStyle/>
          <a:p>
            <a:pPr algn="ctr"/>
            <a:r>
              <a:rPr lang="en-GB" dirty="0"/>
              <a:t>Key Takeaways</a:t>
            </a:r>
            <a:br>
              <a:rPr lang="en-GB" dirty="0"/>
            </a:b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B975634-D79F-BA8C-9337-C17BBCFBF805}"/>
              </a:ext>
            </a:extLst>
          </p:cNvPr>
          <p:cNvSpPr>
            <a:spLocks noGrp="1"/>
          </p:cNvSpPr>
          <p:nvPr>
            <p:ph idx="1"/>
          </p:nvPr>
        </p:nvSpPr>
        <p:spPr/>
        <p:txBody>
          <a:bodyPr/>
          <a:lstStyle/>
          <a:p>
            <a:pPr>
              <a:buFont typeface="Arial" panose="020B0604020202020204" pitchFamily="34" charset="0"/>
              <a:buChar char="•"/>
            </a:pPr>
            <a:r>
              <a:rPr lang="en-GB" dirty="0"/>
              <a:t>Supplier segmentation clarifies risk and responsibility</a:t>
            </a:r>
          </a:p>
          <a:p>
            <a:pPr>
              <a:buFont typeface="Arial" panose="020B0604020202020204" pitchFamily="34" charset="0"/>
              <a:buChar char="•"/>
            </a:pPr>
            <a:r>
              <a:rPr lang="en-GB" dirty="0"/>
              <a:t>Enables targeted supplier management</a:t>
            </a:r>
          </a:p>
          <a:p>
            <a:pPr>
              <a:buFont typeface="Arial" panose="020B0604020202020204" pitchFamily="34" charset="0"/>
              <a:buChar char="•"/>
            </a:pPr>
            <a:r>
              <a:rPr lang="en-GB" dirty="0"/>
              <a:t>Supports long-term, strategic procurement decisions</a:t>
            </a:r>
          </a:p>
          <a:p>
            <a:endParaRPr lang="en-GB" dirty="0"/>
          </a:p>
        </p:txBody>
      </p:sp>
    </p:spTree>
    <p:extLst>
      <p:ext uri="{BB962C8B-B14F-4D97-AF65-F5344CB8AC3E}">
        <p14:creationId xmlns:p14="http://schemas.microsoft.com/office/powerpoint/2010/main" val="13576252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B9258-2721-2032-87AB-C62111FF9877}"/>
              </a:ext>
            </a:extLst>
          </p:cNvPr>
          <p:cNvSpPr>
            <a:spLocks noGrp="1"/>
          </p:cNvSpPr>
          <p:nvPr>
            <p:ph type="title"/>
          </p:nvPr>
        </p:nvSpPr>
        <p:spPr/>
        <p:txBody>
          <a:bodyPr/>
          <a:lstStyle/>
          <a:p>
            <a:pPr algn="ctr"/>
            <a:r>
              <a:rPr lang="en-GB" sz="2800" b="1">
                <a:latin typeface="Calibri"/>
                <a:ea typeface="Calibri"/>
                <a:cs typeface="Calibri"/>
              </a:rPr>
              <a:t>Discussion / Q&amp;A</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3F85A41-A157-A674-D6C9-A69115A4A2AD}"/>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dirty="0"/>
              <a:t>Questions &amp; Reflections:</a:t>
            </a:r>
            <a:endParaRPr lang="en-GB" dirty="0">
              <a:ea typeface="Calibri"/>
              <a:cs typeface="Calibri"/>
            </a:endParaRPr>
          </a:p>
          <a:p>
            <a:pPr>
              <a:buFont typeface="Arial" panose="020B0604020202020204" pitchFamily="34" charset="0"/>
              <a:buChar char="•"/>
            </a:pPr>
            <a:r>
              <a:rPr lang="en-GB" dirty="0"/>
              <a:t>How are your suppliers segmented by risk and responsibility?</a:t>
            </a:r>
          </a:p>
          <a:p>
            <a:pPr>
              <a:buFont typeface="Arial" panose="020B0604020202020204" pitchFamily="34" charset="0"/>
              <a:buChar char="•"/>
            </a:pPr>
            <a:r>
              <a:rPr lang="en-GB" dirty="0"/>
              <a:t>What challenges do you face in managing high-risk supplier relationships?</a:t>
            </a:r>
          </a:p>
          <a:p>
            <a:endParaRPr lang="en-GB" dirty="0"/>
          </a:p>
        </p:txBody>
      </p:sp>
    </p:spTree>
    <p:extLst>
      <p:ext uri="{BB962C8B-B14F-4D97-AF65-F5344CB8AC3E}">
        <p14:creationId xmlns:p14="http://schemas.microsoft.com/office/powerpoint/2010/main" val="29502178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86525-6C82-15EF-8D96-F5BD42694B35}"/>
              </a:ext>
            </a:extLst>
          </p:cNvPr>
          <p:cNvSpPr>
            <a:spLocks noGrp="1"/>
          </p:cNvSpPr>
          <p:nvPr>
            <p:ph type="title"/>
          </p:nvPr>
        </p:nvSpPr>
        <p:spPr/>
        <p:txBody>
          <a:bodyPr/>
          <a:lstStyle/>
          <a:p>
            <a:r>
              <a:rPr lang="en-GB" sz="2800" dirty="0">
                <a:latin typeface="Calibri"/>
                <a:ea typeface="Calibri"/>
                <a:cs typeface="Calibri"/>
              </a:rPr>
              <a:t>Segmentation by Product Lifecycle</a:t>
            </a:r>
            <a:endParaRPr lang="en-US" dirty="0"/>
          </a:p>
        </p:txBody>
      </p:sp>
      <p:sp>
        <p:nvSpPr>
          <p:cNvPr id="3" name="Content Placeholder 2">
            <a:extLst>
              <a:ext uri="{FF2B5EF4-FFF2-40B4-BE49-F238E27FC236}">
                <a16:creationId xmlns:a16="http://schemas.microsoft.com/office/drawing/2014/main" id="{F935DB75-6BA9-85E1-D735-A292D3A73B8D}"/>
              </a:ext>
            </a:extLst>
          </p:cNvPr>
          <p:cNvSpPr>
            <a:spLocks noGrp="1"/>
          </p:cNvSpPr>
          <p:nvPr>
            <p:ph idx="1"/>
          </p:nvPr>
        </p:nvSpPr>
        <p:spPr/>
        <p:txBody>
          <a:bodyPr vert="horz" lIns="91440" tIns="45720" rIns="91440" bIns="45720" rtlCol="0" anchor="t">
            <a:normAutofit/>
          </a:bodyPr>
          <a:lstStyle/>
          <a:p>
            <a:pPr marL="0" indent="0">
              <a:buNone/>
            </a:pPr>
            <a:r>
              <a:rPr lang="en-GB" dirty="0"/>
              <a:t>Aligning Supplier Profiles with Product Maturity</a:t>
            </a:r>
            <a:endParaRPr lang="en-US" dirty="0"/>
          </a:p>
        </p:txBody>
      </p:sp>
    </p:spTree>
    <p:extLst>
      <p:ext uri="{BB962C8B-B14F-4D97-AF65-F5344CB8AC3E}">
        <p14:creationId xmlns:p14="http://schemas.microsoft.com/office/powerpoint/2010/main" val="18924697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product lifecycle">
            <a:extLst>
              <a:ext uri="{FF2B5EF4-FFF2-40B4-BE49-F238E27FC236}">
                <a16:creationId xmlns:a16="http://schemas.microsoft.com/office/drawing/2014/main" id="{497746E2-7C44-734C-D4BD-CB7FB00A47EC}"/>
              </a:ext>
            </a:extLst>
          </p:cNvPr>
          <p:cNvPicPr>
            <a:picLocks noChangeAspect="1"/>
          </p:cNvPicPr>
          <p:nvPr/>
        </p:nvPicPr>
        <p:blipFill>
          <a:blip r:embed="rId2"/>
          <a:stretch>
            <a:fillRect/>
          </a:stretch>
        </p:blipFill>
        <p:spPr>
          <a:xfrm>
            <a:off x="234631" y="174025"/>
            <a:ext cx="11763927" cy="6551139"/>
          </a:xfrm>
          <a:prstGeom prst="rect">
            <a:avLst/>
          </a:prstGeom>
        </p:spPr>
      </p:pic>
    </p:spTree>
    <p:extLst>
      <p:ext uri="{BB962C8B-B14F-4D97-AF65-F5344CB8AC3E}">
        <p14:creationId xmlns:p14="http://schemas.microsoft.com/office/powerpoint/2010/main" val="26174237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8D681-1F78-E0E5-20D2-F91155B66114}"/>
              </a:ext>
            </a:extLst>
          </p:cNvPr>
          <p:cNvSpPr>
            <a:spLocks noGrp="1"/>
          </p:cNvSpPr>
          <p:nvPr>
            <p:ph type="title"/>
          </p:nvPr>
        </p:nvSpPr>
        <p:spPr/>
        <p:txBody>
          <a:bodyPr/>
          <a:lstStyle/>
          <a:p>
            <a:pPr algn="ctr"/>
            <a:r>
              <a:rPr lang="en-GB" sz="3600" b="1" dirty="0">
                <a:latin typeface="Calibri"/>
                <a:ea typeface="Calibri"/>
                <a:cs typeface="Calibri"/>
              </a:rPr>
              <a:t>Why Segment by Product Lifecycle?</a:t>
            </a: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91E4497-D9FE-F3E6-8DE4-0EFFC05146F2}"/>
              </a:ext>
            </a:extLst>
          </p:cNvPr>
          <p:cNvSpPr>
            <a:spLocks noGrp="1"/>
          </p:cNvSpPr>
          <p:nvPr>
            <p:ph idx="1"/>
          </p:nvPr>
        </p:nvSpPr>
        <p:spPr/>
        <p:txBody>
          <a:bodyPr vert="horz" lIns="91440" tIns="45720" rIns="91440" bIns="45720" rtlCol="0" anchor="t">
            <a:normAutofit/>
          </a:bodyPr>
          <a:lstStyle/>
          <a:p>
            <a:r>
              <a:rPr lang="en-GB" dirty="0"/>
              <a:t> Supplier profiles should evolve as products mature</a:t>
            </a:r>
            <a:endParaRPr lang="en-GB">
              <a:ea typeface="Calibri"/>
              <a:cs typeface="Calibri"/>
            </a:endParaRPr>
          </a:p>
          <a:p>
            <a:pPr>
              <a:buFont typeface="Arial" panose="020B0604020202020204" pitchFamily="34" charset="0"/>
              <a:buChar char="•"/>
            </a:pPr>
            <a:r>
              <a:rPr lang="en-GB" dirty="0"/>
              <a:t>Aligns supplier capabilities with changing performance objectives</a:t>
            </a:r>
          </a:p>
          <a:p>
            <a:pPr>
              <a:buFont typeface="Arial" panose="020B0604020202020204" pitchFamily="34" charset="0"/>
              <a:buChar char="•"/>
            </a:pPr>
            <a:r>
              <a:rPr lang="en-GB" dirty="0"/>
              <a:t>Supports direct procurement (components, materials, software)</a:t>
            </a:r>
          </a:p>
          <a:p>
            <a:endParaRPr lang="en-GB" dirty="0"/>
          </a:p>
        </p:txBody>
      </p:sp>
    </p:spTree>
    <p:extLst>
      <p:ext uri="{BB962C8B-B14F-4D97-AF65-F5344CB8AC3E}">
        <p14:creationId xmlns:p14="http://schemas.microsoft.com/office/powerpoint/2010/main" val="6383219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89D7E-E0BC-0AE3-AA07-C82C80AFB281}"/>
              </a:ext>
            </a:extLst>
          </p:cNvPr>
          <p:cNvSpPr>
            <a:spLocks noGrp="1"/>
          </p:cNvSpPr>
          <p:nvPr>
            <p:ph type="title"/>
          </p:nvPr>
        </p:nvSpPr>
        <p:spPr/>
        <p:txBody>
          <a:bodyPr/>
          <a:lstStyle/>
          <a:p>
            <a:pPr algn="ctr"/>
            <a:r>
              <a:rPr lang="en-GB" sz="3200" b="1" dirty="0">
                <a:latin typeface="Calibri"/>
                <a:ea typeface="Calibri"/>
                <a:cs typeface="Calibri"/>
              </a:rPr>
              <a:t>Lifecycle-Based Segmentation</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494640DC-3A70-88A0-22E6-08D5BD651A42}"/>
              </a:ext>
            </a:extLst>
          </p:cNvPr>
          <p:cNvSpPr>
            <a:spLocks noGrp="1"/>
          </p:cNvSpPr>
          <p:nvPr>
            <p:ph idx="1"/>
          </p:nvPr>
        </p:nvSpPr>
        <p:spPr/>
        <p:txBody>
          <a:bodyPr vert="horz" lIns="91440" tIns="45720" rIns="91440" bIns="45720" rtlCol="0" anchor="t">
            <a:normAutofit/>
          </a:bodyPr>
          <a:lstStyle/>
          <a:p>
            <a:r>
              <a:rPr lang="en-GB" dirty="0"/>
              <a:t>Linking Supplier Policy to Product Lifecycle</a:t>
            </a:r>
            <a:endParaRPr lang="en-US" dirty="0"/>
          </a:p>
          <a:p>
            <a:pPr>
              <a:buFont typeface="Arial" panose="020B0604020202020204" pitchFamily="34" charset="0"/>
              <a:buChar char="•"/>
            </a:pPr>
            <a:r>
              <a:rPr lang="en-GB" dirty="0"/>
              <a:t>Four main stages: </a:t>
            </a:r>
          </a:p>
          <a:p>
            <a:pPr marL="742950" lvl="1" indent="-285750">
              <a:buFont typeface="Arial" panose="020B0604020202020204" pitchFamily="34" charset="0"/>
              <a:buChar char="•"/>
            </a:pPr>
            <a:r>
              <a:rPr lang="en-GB" dirty="0"/>
              <a:t>Innovation</a:t>
            </a:r>
          </a:p>
          <a:p>
            <a:pPr marL="742950" lvl="1" indent="-285750">
              <a:buFont typeface="Arial" panose="020B0604020202020204" pitchFamily="34" charset="0"/>
              <a:buChar char="•"/>
            </a:pPr>
            <a:r>
              <a:rPr lang="en-GB" dirty="0"/>
              <a:t>Development</a:t>
            </a:r>
          </a:p>
          <a:p>
            <a:pPr marL="742950" lvl="1" indent="-285750">
              <a:buFont typeface="Arial" panose="020B0604020202020204" pitchFamily="34" charset="0"/>
              <a:buChar char="•"/>
            </a:pPr>
            <a:r>
              <a:rPr lang="en-GB" dirty="0"/>
              <a:t>Strategic Purchase (Mature Phase)</a:t>
            </a:r>
          </a:p>
          <a:p>
            <a:pPr marL="742950" lvl="1" indent="-285750">
              <a:buFont typeface="Arial" panose="020B0604020202020204" pitchFamily="34" charset="0"/>
              <a:buChar char="•"/>
            </a:pPr>
            <a:r>
              <a:rPr lang="en-GB" dirty="0"/>
              <a:t>Commodity (End-of-Lifecycle)</a:t>
            </a:r>
          </a:p>
          <a:p>
            <a:pPr>
              <a:buFont typeface="Arial" panose="020B0604020202020204" pitchFamily="34" charset="0"/>
              <a:buChar char="•"/>
            </a:pPr>
            <a:r>
              <a:rPr lang="en-GB" dirty="0"/>
              <a:t>Supplier roles and priorities shift at each stage</a:t>
            </a:r>
          </a:p>
          <a:p>
            <a:endParaRPr lang="en-GB" dirty="0"/>
          </a:p>
        </p:txBody>
      </p:sp>
    </p:spTree>
    <p:extLst>
      <p:ext uri="{BB962C8B-B14F-4D97-AF65-F5344CB8AC3E}">
        <p14:creationId xmlns:p14="http://schemas.microsoft.com/office/powerpoint/2010/main" val="23621678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C17CE-9882-C407-CB44-DCFF321F8F13}"/>
              </a:ext>
            </a:extLst>
          </p:cNvPr>
          <p:cNvSpPr>
            <a:spLocks noGrp="1"/>
          </p:cNvSpPr>
          <p:nvPr>
            <p:ph type="title"/>
          </p:nvPr>
        </p:nvSpPr>
        <p:spPr/>
        <p:txBody>
          <a:bodyPr>
            <a:normAutofit/>
          </a:bodyPr>
          <a:lstStyle/>
          <a:p>
            <a:pPr algn="ctr"/>
            <a:r>
              <a:rPr lang="en-GB" sz="3600" b="1" dirty="0">
                <a:latin typeface="Calibri"/>
                <a:ea typeface="Calibri"/>
                <a:cs typeface="Calibri"/>
              </a:rPr>
              <a:t>Stage 1 – Innovation</a:t>
            </a:r>
            <a:endParaRPr lang="en-US" sz="54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5B93AEF-CDD2-60D9-9B53-5365CE558074}"/>
              </a:ext>
            </a:extLst>
          </p:cNvPr>
          <p:cNvSpPr>
            <a:spLocks noGrp="1"/>
          </p:cNvSpPr>
          <p:nvPr>
            <p:ph idx="1"/>
          </p:nvPr>
        </p:nvSpPr>
        <p:spPr/>
        <p:txBody>
          <a:bodyPr vert="horz" lIns="91440" tIns="45720" rIns="91440" bIns="45720" rtlCol="0" anchor="t">
            <a:normAutofit/>
          </a:bodyPr>
          <a:lstStyle/>
          <a:p>
            <a:endParaRPr lang="en-GB" b="1" dirty="0">
              <a:ea typeface="Calibri"/>
              <a:cs typeface="Calibri"/>
            </a:endParaRPr>
          </a:p>
          <a:p>
            <a:r>
              <a:rPr lang="en-GB" u="sng" dirty="0"/>
              <a:t>Innovation Phase</a:t>
            </a:r>
            <a:endParaRPr lang="en-GB" u="sng" dirty="0">
              <a:ea typeface="Calibri"/>
              <a:cs typeface="Calibri"/>
            </a:endParaRPr>
          </a:p>
          <a:p>
            <a:pPr>
              <a:buFont typeface="Arial" panose="020B0604020202020204" pitchFamily="34" charset="0"/>
              <a:buChar char="•"/>
            </a:pPr>
            <a:r>
              <a:rPr lang="en-GB" dirty="0"/>
              <a:t>Focus: Disruptive or incremental innovation</a:t>
            </a:r>
          </a:p>
          <a:p>
            <a:pPr>
              <a:buFont typeface="Arial" panose="020B0604020202020204" pitchFamily="34" charset="0"/>
              <a:buChar char="•"/>
            </a:pPr>
            <a:r>
              <a:rPr lang="en-GB" dirty="0"/>
              <a:t>Supplier: Innovative service-provider, market leader</a:t>
            </a:r>
          </a:p>
          <a:p>
            <a:pPr>
              <a:buFont typeface="Arial" panose="020B0604020202020204" pitchFamily="34" charset="0"/>
              <a:buChar char="•"/>
            </a:pPr>
            <a:r>
              <a:rPr lang="en-GB" dirty="0"/>
              <a:t>Key: Technological expertise, significant resource commitment</a:t>
            </a:r>
          </a:p>
          <a:p>
            <a:pPr>
              <a:buFont typeface="Arial" panose="020B0604020202020204" pitchFamily="34" charset="0"/>
              <a:buChar char="•"/>
            </a:pPr>
            <a:r>
              <a:rPr lang="en-GB" dirty="0"/>
              <a:t>Win–win business plans essential</a:t>
            </a:r>
          </a:p>
          <a:p>
            <a:pPr>
              <a:buFont typeface="Arial" panose="020B0604020202020204" pitchFamily="34" charset="0"/>
              <a:buChar char="•"/>
            </a:pPr>
            <a:r>
              <a:rPr lang="en-GB" dirty="0"/>
              <a:t>Industrial performance less critical than innovation</a:t>
            </a:r>
          </a:p>
          <a:p>
            <a:endParaRPr lang="en-GB" dirty="0"/>
          </a:p>
        </p:txBody>
      </p:sp>
    </p:spTree>
    <p:extLst>
      <p:ext uri="{BB962C8B-B14F-4D97-AF65-F5344CB8AC3E}">
        <p14:creationId xmlns:p14="http://schemas.microsoft.com/office/powerpoint/2010/main" val="37386608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408F1-7678-8B31-74CB-899998AC878E}"/>
              </a:ext>
            </a:extLst>
          </p:cNvPr>
          <p:cNvSpPr>
            <a:spLocks noGrp="1"/>
          </p:cNvSpPr>
          <p:nvPr>
            <p:ph type="title"/>
          </p:nvPr>
        </p:nvSpPr>
        <p:spPr/>
        <p:txBody>
          <a:bodyPr/>
          <a:lstStyle/>
          <a:p>
            <a:pPr algn="ctr"/>
            <a:r>
              <a:rPr lang="en-GB" sz="3600" b="1" dirty="0">
                <a:latin typeface="Calibri"/>
                <a:ea typeface="Calibri"/>
                <a:cs typeface="Calibri"/>
              </a:rPr>
              <a:t>Stage 2 – Development</a:t>
            </a:r>
            <a:endParaRPr lang="en-GB" sz="36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2B305D0A-DF96-A45B-5CB3-42A5A44436E7}"/>
              </a:ext>
            </a:extLst>
          </p:cNvPr>
          <p:cNvSpPr>
            <a:spLocks noGrp="1"/>
          </p:cNvSpPr>
          <p:nvPr>
            <p:ph idx="1"/>
          </p:nvPr>
        </p:nvSpPr>
        <p:spPr/>
        <p:txBody>
          <a:bodyPr vert="horz" lIns="91440" tIns="45720" rIns="91440" bIns="45720" rtlCol="0" anchor="t">
            <a:normAutofit/>
          </a:bodyPr>
          <a:lstStyle/>
          <a:p>
            <a:r>
              <a:rPr lang="en-GB" u="sng" dirty="0"/>
              <a:t>Development Phase</a:t>
            </a:r>
            <a:endParaRPr lang="en-US" u="sng" dirty="0"/>
          </a:p>
          <a:p>
            <a:pPr>
              <a:buFont typeface="Arial" panose="020B0604020202020204" pitchFamily="34" charset="0"/>
              <a:buChar char="•"/>
            </a:pPr>
            <a:r>
              <a:rPr lang="en-GB" dirty="0"/>
              <a:t>Focus: Adapting technology to new products</a:t>
            </a:r>
          </a:p>
          <a:p>
            <a:pPr>
              <a:buFont typeface="Arial" panose="020B0604020202020204" pitchFamily="34" charset="0"/>
              <a:buChar char="•"/>
            </a:pPr>
            <a:r>
              <a:rPr lang="en-GB" dirty="0"/>
              <a:t>Supplier: Co-developer</a:t>
            </a:r>
          </a:p>
          <a:p>
            <a:pPr>
              <a:buFont typeface="Arial" panose="020B0604020202020204" pitchFamily="34" charset="0"/>
              <a:buChar char="•"/>
            </a:pPr>
            <a:r>
              <a:rPr lang="en-GB" dirty="0"/>
              <a:t>Key: Collaborative development of specific applications</a:t>
            </a:r>
          </a:p>
          <a:p>
            <a:pPr>
              <a:buFont typeface="Arial" panose="020B0604020202020204" pitchFamily="34" charset="0"/>
              <a:buChar char="•"/>
            </a:pPr>
            <a:r>
              <a:rPr lang="en-GB" dirty="0"/>
              <a:t>Example: Automotive suppliers adapting functions for new models</a:t>
            </a:r>
          </a:p>
          <a:p>
            <a:endParaRPr lang="en-GB" dirty="0"/>
          </a:p>
        </p:txBody>
      </p:sp>
    </p:spTree>
    <p:extLst>
      <p:ext uri="{BB962C8B-B14F-4D97-AF65-F5344CB8AC3E}">
        <p14:creationId xmlns:p14="http://schemas.microsoft.com/office/powerpoint/2010/main" val="7923856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3EC50-6DBF-8BDB-B885-5C34F2558B3D}"/>
              </a:ext>
            </a:extLst>
          </p:cNvPr>
          <p:cNvSpPr>
            <a:spLocks noGrp="1"/>
          </p:cNvSpPr>
          <p:nvPr>
            <p:ph type="title"/>
          </p:nvPr>
        </p:nvSpPr>
        <p:spPr/>
        <p:txBody>
          <a:bodyPr/>
          <a:lstStyle/>
          <a:p>
            <a:pPr algn="ctr"/>
            <a:r>
              <a:rPr lang="en-GB" sz="2800" b="1" dirty="0">
                <a:latin typeface="Calibri"/>
                <a:ea typeface="Calibri"/>
                <a:cs typeface="Calibri"/>
              </a:rPr>
              <a:t>Stage 3 – Strategic Purchase (Mature Phase)</a:t>
            </a:r>
            <a:endParaRPr lang="en-GB" sz="28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6E5D79F5-6710-6FAF-2463-6948571F9CFD}"/>
              </a:ext>
            </a:extLst>
          </p:cNvPr>
          <p:cNvSpPr>
            <a:spLocks noGrp="1"/>
          </p:cNvSpPr>
          <p:nvPr>
            <p:ph idx="1"/>
          </p:nvPr>
        </p:nvSpPr>
        <p:spPr/>
        <p:txBody>
          <a:bodyPr vert="horz" lIns="91440" tIns="45720" rIns="91440" bIns="45720" rtlCol="0" anchor="t">
            <a:normAutofit/>
          </a:bodyPr>
          <a:lstStyle/>
          <a:p>
            <a:r>
              <a:rPr lang="en-GB" u="sng" dirty="0"/>
              <a:t>Mature Phase</a:t>
            </a:r>
            <a:endParaRPr lang="en-US" u="sng" dirty="0"/>
          </a:p>
          <a:p>
            <a:pPr>
              <a:buFont typeface="Arial" panose="020B0604020202020204" pitchFamily="34" charset="0"/>
              <a:buChar char="•"/>
            </a:pPr>
            <a:r>
              <a:rPr lang="en-GB" dirty="0"/>
              <a:t>Focus: Stabilized, optimized components</a:t>
            </a:r>
          </a:p>
          <a:p>
            <a:pPr>
              <a:buFont typeface="Arial" panose="020B0604020202020204" pitchFamily="34" charset="0"/>
              <a:buChar char="•"/>
            </a:pPr>
            <a:r>
              <a:rPr lang="en-GB" dirty="0"/>
              <a:t>Supplier: Skilled manufacturer with supply chain excellence</a:t>
            </a:r>
          </a:p>
          <a:p>
            <a:pPr>
              <a:buFont typeface="Arial" panose="020B0604020202020204" pitchFamily="34" charset="0"/>
              <a:buChar char="•"/>
            </a:pPr>
            <a:r>
              <a:rPr lang="en-GB" dirty="0"/>
              <a:t>Key: Cost efficiency, quality, and volume management</a:t>
            </a:r>
          </a:p>
          <a:p>
            <a:pPr>
              <a:buFont typeface="Arial" panose="020B0604020202020204" pitchFamily="34" charset="0"/>
              <a:buChar char="•"/>
            </a:pPr>
            <a:r>
              <a:rPr lang="en-GB" dirty="0"/>
              <a:t>Dual sourcing often used for risk and cost control</a:t>
            </a:r>
          </a:p>
          <a:p>
            <a:endParaRPr lang="en-GB" dirty="0"/>
          </a:p>
        </p:txBody>
      </p:sp>
    </p:spTree>
    <p:extLst>
      <p:ext uri="{BB962C8B-B14F-4D97-AF65-F5344CB8AC3E}">
        <p14:creationId xmlns:p14="http://schemas.microsoft.com/office/powerpoint/2010/main" val="4508272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7BB3F-83F9-D2D8-3D0E-4248A997A4BE}"/>
              </a:ext>
            </a:extLst>
          </p:cNvPr>
          <p:cNvSpPr>
            <a:spLocks noGrp="1"/>
          </p:cNvSpPr>
          <p:nvPr>
            <p:ph type="title"/>
          </p:nvPr>
        </p:nvSpPr>
        <p:spPr/>
        <p:txBody>
          <a:bodyPr/>
          <a:lstStyle/>
          <a:p>
            <a:pPr algn="ctr"/>
            <a:r>
              <a:rPr lang="en-GB" sz="2800" b="1" dirty="0">
                <a:latin typeface="Calibri"/>
                <a:ea typeface="Calibri"/>
                <a:cs typeface="Calibri"/>
              </a:rPr>
              <a:t>Stage 4 – Commodity (End-of-Lifecycle)</a:t>
            </a:r>
            <a:endParaRPr lang="en-US"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F561568-F143-6A78-B71A-D90185BEEEAA}"/>
              </a:ext>
            </a:extLst>
          </p:cNvPr>
          <p:cNvSpPr>
            <a:spLocks noGrp="1"/>
          </p:cNvSpPr>
          <p:nvPr>
            <p:ph idx="1"/>
          </p:nvPr>
        </p:nvSpPr>
        <p:spPr/>
        <p:txBody>
          <a:bodyPr vert="horz" lIns="91440" tIns="45720" rIns="91440" bIns="45720" rtlCol="0" anchor="t">
            <a:normAutofit/>
          </a:bodyPr>
          <a:lstStyle/>
          <a:p>
            <a:r>
              <a:rPr lang="en-GB" u="sng" dirty="0"/>
              <a:t>End-of-Lifecycle Phase</a:t>
            </a:r>
            <a:endParaRPr lang="en-US" u="sng" dirty="0"/>
          </a:p>
          <a:p>
            <a:pPr>
              <a:buFont typeface="Arial" panose="020B0604020202020204" pitchFamily="34" charset="0"/>
              <a:buChar char="•"/>
            </a:pPr>
            <a:r>
              <a:rPr lang="en-GB" dirty="0"/>
              <a:t>Focus: Cost control, flexibility, and availability</a:t>
            </a:r>
          </a:p>
          <a:p>
            <a:pPr>
              <a:buFont typeface="Arial" panose="020B0604020202020204" pitchFamily="34" charset="0"/>
              <a:buChar char="•"/>
            </a:pPr>
            <a:r>
              <a:rPr lang="en-GB" dirty="0"/>
              <a:t>Supplier: May shift to specialist or distributor</a:t>
            </a:r>
          </a:p>
          <a:p>
            <a:pPr>
              <a:buFont typeface="Arial" panose="020B0604020202020204" pitchFamily="34" charset="0"/>
              <a:buChar char="•"/>
            </a:pPr>
            <a:r>
              <a:rPr lang="en-GB" dirty="0"/>
              <a:t>Key: Minimal technical support, quality maintenance</a:t>
            </a:r>
          </a:p>
          <a:p>
            <a:pPr>
              <a:buFont typeface="Arial" panose="020B0604020202020204" pitchFamily="34" charset="0"/>
              <a:buChar char="•"/>
            </a:pPr>
            <a:r>
              <a:rPr lang="en-GB" dirty="0"/>
              <a:t>Example: Electronic components managed by focused distributors</a:t>
            </a:r>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20437551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6A2E3-F78F-1AC4-C4DC-A586AB5F96E6}"/>
              </a:ext>
            </a:extLst>
          </p:cNvPr>
          <p:cNvSpPr>
            <a:spLocks noGrp="1"/>
          </p:cNvSpPr>
          <p:nvPr>
            <p:ph type="title"/>
          </p:nvPr>
        </p:nvSpPr>
        <p:spPr/>
        <p:txBody>
          <a:bodyPr/>
          <a:lstStyle/>
          <a:p>
            <a:r>
              <a:rPr lang="en-GB" sz="2800" b="1">
                <a:latin typeface="Calibri"/>
                <a:ea typeface="Calibri"/>
                <a:cs typeface="Calibri"/>
              </a:rPr>
              <a:t>Visual Summary</a:t>
            </a:r>
            <a:endParaRPr lang="en-GB" sz="28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72AD7277-4A21-319B-EB55-98C91298F1E3}"/>
              </a:ext>
            </a:extLst>
          </p:cNvPr>
          <p:cNvSpPr>
            <a:spLocks noGrp="1"/>
          </p:cNvSpPr>
          <p:nvPr>
            <p:ph idx="1"/>
          </p:nvPr>
        </p:nvSpPr>
        <p:spPr/>
        <p:txBody>
          <a:bodyPr vert="horz" lIns="91440" tIns="45720" rIns="91440" bIns="45720" rtlCol="0" anchor="t">
            <a:normAutofit/>
          </a:bodyPr>
          <a:lstStyle/>
          <a:p>
            <a:r>
              <a:rPr lang="en-GB" dirty="0"/>
              <a:t>Supplier Roles Across the Product Lifecycle</a:t>
            </a:r>
            <a:br>
              <a:rPr lang="en-GB" dirty="0"/>
            </a:br>
            <a:r>
              <a:rPr lang="en-GB" i="1" dirty="0"/>
              <a:t>(Suggested Visual: Horizontal timeline showing each stage with corresponding supplier profile and priorities)</a:t>
            </a:r>
            <a:endParaRPr lang="en-GB" dirty="0"/>
          </a:p>
          <a:p>
            <a:endParaRPr lang="en-GB" dirty="0"/>
          </a:p>
        </p:txBody>
      </p:sp>
    </p:spTree>
    <p:extLst>
      <p:ext uri="{BB962C8B-B14F-4D97-AF65-F5344CB8AC3E}">
        <p14:creationId xmlns:p14="http://schemas.microsoft.com/office/powerpoint/2010/main" val="34852589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B54C0-8B23-191C-22AB-A610E8951264}"/>
            </a:ext>
          </a:extLst>
        </p:cNvPr>
        <p:cNvGrpSpPr/>
        <p:nvPr/>
      </p:nvGrpSpPr>
      <p:grpSpPr>
        <a:xfrm>
          <a:off x="0" y="0"/>
          <a:ext cx="0" cy="0"/>
          <a:chOff x="0" y="0"/>
          <a:chExt cx="0" cy="0"/>
        </a:xfrm>
      </p:grpSpPr>
      <p:pic>
        <p:nvPicPr>
          <p:cNvPr id="2" name="Picture 1" descr="A diagram of a product lifecycle">
            <a:extLst>
              <a:ext uri="{FF2B5EF4-FFF2-40B4-BE49-F238E27FC236}">
                <a16:creationId xmlns:a16="http://schemas.microsoft.com/office/drawing/2014/main" id="{682066A1-5470-AAD2-48CF-799A69BABF94}"/>
              </a:ext>
            </a:extLst>
          </p:cNvPr>
          <p:cNvPicPr>
            <a:picLocks noChangeAspect="1"/>
          </p:cNvPicPr>
          <p:nvPr/>
        </p:nvPicPr>
        <p:blipFill>
          <a:blip r:embed="rId2"/>
          <a:stretch>
            <a:fillRect/>
          </a:stretch>
        </p:blipFill>
        <p:spPr>
          <a:xfrm>
            <a:off x="234631" y="174025"/>
            <a:ext cx="11763927" cy="6551139"/>
          </a:xfrm>
          <a:prstGeom prst="rect">
            <a:avLst/>
          </a:prstGeom>
        </p:spPr>
      </p:pic>
    </p:spTree>
    <p:extLst>
      <p:ext uri="{BB962C8B-B14F-4D97-AF65-F5344CB8AC3E}">
        <p14:creationId xmlns:p14="http://schemas.microsoft.com/office/powerpoint/2010/main" val="28343603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84B8F-810E-41C3-3484-17DD98B01BE4}"/>
              </a:ext>
            </a:extLst>
          </p:cNvPr>
          <p:cNvSpPr>
            <a:spLocks noGrp="1"/>
          </p:cNvSpPr>
          <p:nvPr>
            <p:ph type="title"/>
          </p:nvPr>
        </p:nvSpPr>
        <p:spPr/>
        <p:txBody>
          <a:bodyPr>
            <a:normAutofit/>
          </a:bodyPr>
          <a:lstStyle/>
          <a:p>
            <a:pPr algn="ctr"/>
            <a:r>
              <a:rPr lang="en-GB" sz="3600" b="1">
                <a:latin typeface="Calibri"/>
                <a:ea typeface="Calibri"/>
                <a:cs typeface="Calibri"/>
              </a:rPr>
              <a:t>Key Takeaways</a:t>
            </a:r>
            <a:endParaRPr lang="en-US" sz="36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2F7C5ACC-74C0-B3E7-D72F-DB1FA280EA57}"/>
              </a:ext>
            </a:extLst>
          </p:cNvPr>
          <p:cNvSpPr>
            <a:spLocks noGrp="1"/>
          </p:cNvSpPr>
          <p:nvPr>
            <p:ph idx="1"/>
          </p:nvPr>
        </p:nvSpPr>
        <p:spPr/>
        <p:txBody>
          <a:bodyPr vert="horz" lIns="91440" tIns="45720" rIns="91440" bIns="45720" rtlCol="0" anchor="t">
            <a:normAutofit/>
          </a:bodyPr>
          <a:lstStyle/>
          <a:p>
            <a:r>
              <a:rPr lang="en-GB" dirty="0"/>
              <a:t>Managing Supplier Profiles Proactively</a:t>
            </a:r>
            <a:endParaRPr lang="en-US" dirty="0"/>
          </a:p>
          <a:p>
            <a:pPr>
              <a:buFont typeface="Arial" panose="020B0604020202020204" pitchFamily="34" charset="0"/>
              <a:buChar char="•"/>
            </a:pPr>
            <a:r>
              <a:rPr lang="en-GB" dirty="0"/>
              <a:t>Supplier profiles must adapt as products mature</a:t>
            </a:r>
          </a:p>
          <a:p>
            <a:pPr>
              <a:buFont typeface="Arial" panose="020B0604020202020204" pitchFamily="34" charset="0"/>
              <a:buChar char="•"/>
            </a:pPr>
            <a:r>
              <a:rPr lang="en-GB" dirty="0"/>
              <a:t>Cross-segmentation ensures right suppliers for each stage</a:t>
            </a:r>
          </a:p>
          <a:p>
            <a:pPr>
              <a:buFont typeface="Arial" panose="020B0604020202020204" pitchFamily="34" charset="0"/>
              <a:buChar char="•"/>
            </a:pPr>
            <a:r>
              <a:rPr lang="en-GB" dirty="0"/>
              <a:t>Enables effective qualification and supplier panel management</a:t>
            </a:r>
          </a:p>
          <a:p>
            <a:endParaRPr lang="en-GB" dirty="0"/>
          </a:p>
        </p:txBody>
      </p:sp>
    </p:spTree>
    <p:extLst>
      <p:ext uri="{BB962C8B-B14F-4D97-AF65-F5344CB8AC3E}">
        <p14:creationId xmlns:p14="http://schemas.microsoft.com/office/powerpoint/2010/main" val="13995847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6CFCB-2F1B-9210-10C9-226FABC950B2}"/>
              </a:ext>
            </a:extLst>
          </p:cNvPr>
          <p:cNvSpPr>
            <a:spLocks noGrp="1"/>
          </p:cNvSpPr>
          <p:nvPr>
            <p:ph type="title"/>
          </p:nvPr>
        </p:nvSpPr>
        <p:spPr/>
        <p:txBody>
          <a:bodyPr/>
          <a:lstStyle/>
          <a:p>
            <a:pPr algn="ctr"/>
            <a:r>
              <a:rPr lang="en-GB" sz="3200" b="1" dirty="0">
                <a:latin typeface="Calibri"/>
                <a:ea typeface="Calibri"/>
                <a:cs typeface="Calibri"/>
              </a:rPr>
              <a:t>Discussion / Q&amp;A</a:t>
            </a:r>
            <a:endParaRPr lang="en-GB" sz="3200">
              <a:latin typeface="Calibri"/>
              <a:ea typeface="Calibri"/>
              <a:cs typeface="Calibri"/>
            </a:endParaRPr>
          </a:p>
          <a:p>
            <a:pPr algn="ctr"/>
            <a:endParaRPr lang="en-GB" sz="4800" dirty="0">
              <a:ea typeface="Calibri Light"/>
              <a:cs typeface="Calibri Light"/>
            </a:endParaRPr>
          </a:p>
        </p:txBody>
      </p:sp>
      <p:sp>
        <p:nvSpPr>
          <p:cNvPr id="3" name="Content Placeholder 2">
            <a:extLst>
              <a:ext uri="{FF2B5EF4-FFF2-40B4-BE49-F238E27FC236}">
                <a16:creationId xmlns:a16="http://schemas.microsoft.com/office/drawing/2014/main" id="{2104C415-0999-B353-AD66-BDD11142551B}"/>
              </a:ext>
            </a:extLst>
          </p:cNvPr>
          <p:cNvSpPr>
            <a:spLocks noGrp="1"/>
          </p:cNvSpPr>
          <p:nvPr>
            <p:ph idx="1"/>
          </p:nvPr>
        </p:nvSpPr>
        <p:spPr/>
        <p:txBody>
          <a:bodyPr vert="horz" lIns="91440" tIns="45720" rIns="91440" bIns="45720" rtlCol="0" anchor="t">
            <a:normAutofit/>
          </a:bodyPr>
          <a:lstStyle/>
          <a:p>
            <a:r>
              <a:rPr lang="en-GB" dirty="0"/>
              <a:t>Questions &amp; Reflections</a:t>
            </a:r>
            <a:endParaRPr lang="en-US" dirty="0"/>
          </a:p>
          <a:p>
            <a:pPr>
              <a:buFont typeface="Arial" panose="020B0604020202020204" pitchFamily="34" charset="0"/>
              <a:buChar char="•"/>
            </a:pPr>
            <a:r>
              <a:rPr lang="en-GB" dirty="0"/>
              <a:t>How do you adapt supplier relationships as products evolve?</a:t>
            </a:r>
          </a:p>
          <a:p>
            <a:pPr>
              <a:buFont typeface="Arial" panose="020B0604020202020204" pitchFamily="34" charset="0"/>
              <a:buChar char="•"/>
            </a:pPr>
            <a:r>
              <a:rPr lang="en-GB" dirty="0"/>
              <a:t>What challenges do you face in lifecycle-based supplier management?</a:t>
            </a:r>
          </a:p>
          <a:p>
            <a:endParaRPr lang="en-GB" dirty="0"/>
          </a:p>
        </p:txBody>
      </p:sp>
    </p:spTree>
    <p:extLst>
      <p:ext uri="{BB962C8B-B14F-4D97-AF65-F5344CB8AC3E}">
        <p14:creationId xmlns:p14="http://schemas.microsoft.com/office/powerpoint/2010/main" val="34490484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CC85B-5403-B620-FFB8-4A2ECDE54BB4}"/>
              </a:ext>
            </a:extLst>
          </p:cNvPr>
          <p:cNvSpPr>
            <a:spLocks noGrp="1"/>
          </p:cNvSpPr>
          <p:nvPr>
            <p:ph type="title"/>
          </p:nvPr>
        </p:nvSpPr>
        <p:spPr/>
        <p:txBody>
          <a:bodyPr/>
          <a:lstStyle/>
          <a:p>
            <a:pPr algn="ctr"/>
            <a:r>
              <a:rPr lang="en-GB" sz="3600" b="1" dirty="0">
                <a:latin typeface="Calibri"/>
                <a:ea typeface="Calibri"/>
                <a:cs typeface="Calibri"/>
              </a:rPr>
              <a:t>Success Conditions for Partnership Relationships</a:t>
            </a:r>
            <a:endParaRPr lang="en-US" dirty="0"/>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8141048-2F77-F1B5-A3D1-4C30879DF676}"/>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sz="3200" u="sng" dirty="0">
                <a:ea typeface="Calibri"/>
                <a:cs typeface="Calibri"/>
              </a:rPr>
              <a:t>Why Success Conditions Matter</a:t>
            </a:r>
            <a:endParaRPr lang="en-GB" sz="3200" u="sng" dirty="0"/>
          </a:p>
          <a:p>
            <a:pPr>
              <a:buFont typeface="Arial" panose="020B0604020202020204" pitchFamily="34" charset="0"/>
              <a:buChar char="•"/>
            </a:pPr>
            <a:r>
              <a:rPr lang="en-GB" dirty="0"/>
              <a:t>Strong partnerships require more than good intentions</a:t>
            </a:r>
            <a:endParaRPr lang="en-GB" dirty="0">
              <a:ea typeface="Calibri" panose="020F0502020204030204"/>
              <a:cs typeface="Calibri" panose="020F0502020204030204"/>
            </a:endParaRPr>
          </a:p>
          <a:p>
            <a:pPr>
              <a:buFont typeface="Arial" panose="020B0604020202020204" pitchFamily="34" charset="0"/>
              <a:buChar char="•"/>
            </a:pPr>
            <a:r>
              <a:rPr lang="en-GB" dirty="0"/>
              <a:t>Practitioners recognize key internal and external enablers</a:t>
            </a:r>
          </a:p>
          <a:p>
            <a:pPr>
              <a:buFont typeface="Arial" panose="020B0604020202020204" pitchFamily="34" charset="0"/>
              <a:buChar char="•"/>
            </a:pPr>
            <a:r>
              <a:rPr lang="en-GB" dirty="0"/>
              <a:t>Figure 4.4 outlines a comprehensive list of conditions</a:t>
            </a:r>
          </a:p>
          <a:p>
            <a:pPr>
              <a:buFont typeface="Arial" panose="020B0604020202020204" pitchFamily="34" charset="0"/>
              <a:buChar char="•"/>
            </a:pPr>
            <a:r>
              <a:rPr lang="en-GB" dirty="0"/>
              <a:t>Three conditions merit special attention</a:t>
            </a:r>
          </a:p>
          <a:p>
            <a:endParaRPr lang="en-GB" dirty="0"/>
          </a:p>
        </p:txBody>
      </p:sp>
    </p:spTree>
    <p:extLst>
      <p:ext uri="{BB962C8B-B14F-4D97-AF65-F5344CB8AC3E}">
        <p14:creationId xmlns:p14="http://schemas.microsoft.com/office/powerpoint/2010/main" val="23272692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business flow&#10;&#10;AI-generated content may be incorrect.">
            <a:extLst>
              <a:ext uri="{FF2B5EF4-FFF2-40B4-BE49-F238E27FC236}">
                <a16:creationId xmlns:a16="http://schemas.microsoft.com/office/drawing/2014/main" id="{430D0D1B-B839-D994-C0BF-D5C88380F45D}"/>
              </a:ext>
            </a:extLst>
          </p:cNvPr>
          <p:cNvPicPr>
            <a:picLocks noChangeAspect="1"/>
          </p:cNvPicPr>
          <p:nvPr/>
        </p:nvPicPr>
        <p:blipFill>
          <a:blip r:embed="rId2"/>
          <a:stretch>
            <a:fillRect/>
          </a:stretch>
        </p:blipFill>
        <p:spPr>
          <a:xfrm>
            <a:off x="545912" y="457200"/>
            <a:ext cx="11300972" cy="5943600"/>
          </a:xfrm>
          <a:prstGeom prst="rect">
            <a:avLst/>
          </a:prstGeom>
        </p:spPr>
      </p:pic>
    </p:spTree>
    <p:extLst>
      <p:ext uri="{BB962C8B-B14F-4D97-AF65-F5344CB8AC3E}">
        <p14:creationId xmlns:p14="http://schemas.microsoft.com/office/powerpoint/2010/main" val="418385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92866-9872-0900-BFED-EC6D0021D6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95BB74-1C02-A1AB-6986-18EECC8501B3}"/>
              </a:ext>
            </a:extLst>
          </p:cNvPr>
          <p:cNvSpPr>
            <a:spLocks noGrp="1"/>
          </p:cNvSpPr>
          <p:nvPr>
            <p:ph idx="1"/>
          </p:nvPr>
        </p:nvSpPr>
        <p:spPr/>
        <p:txBody>
          <a:bodyPr/>
          <a:lstStyle/>
          <a:p>
            <a:r>
              <a:rPr lang="en-GB" b="1" dirty="0"/>
              <a:t>Slide 5: 2. Contractual Commitment</a:t>
            </a:r>
          </a:p>
          <a:p>
            <a:r>
              <a:rPr lang="en-GB" b="1" dirty="0"/>
              <a:t>Title:</a:t>
            </a:r>
            <a:r>
              <a:rPr lang="en-GB" dirty="0"/>
              <a:t> The Role of Contracts in Partnerships</a:t>
            </a:r>
          </a:p>
          <a:p>
            <a:pPr>
              <a:buFont typeface="Arial" panose="020B0604020202020204" pitchFamily="34" charset="0"/>
              <a:buChar char="•"/>
            </a:pPr>
            <a:r>
              <a:rPr lang="en-GB" dirty="0"/>
              <a:t>Some view contracts as unnecessary in human-driven partnerships</a:t>
            </a:r>
          </a:p>
          <a:p>
            <a:pPr>
              <a:buFont typeface="Arial" panose="020B0604020202020204" pitchFamily="34" charset="0"/>
              <a:buChar char="•"/>
            </a:pPr>
            <a:r>
              <a:rPr lang="en-GB" dirty="0"/>
              <a:t>However, a </a:t>
            </a:r>
            <a:r>
              <a:rPr lang="en-GB" b="1" dirty="0"/>
              <a:t>global framework</a:t>
            </a:r>
            <a:r>
              <a:rPr lang="en-GB" dirty="0"/>
              <a:t> is essential: </a:t>
            </a:r>
          </a:p>
          <a:p>
            <a:pPr marL="742950" lvl="1" indent="-285750">
              <a:buFont typeface="Arial" panose="020B0604020202020204" pitchFamily="34" charset="0"/>
              <a:buChar char="•"/>
            </a:pPr>
            <a:r>
              <a:rPr lang="en-GB" dirty="0"/>
              <a:t>Objectives, transparency, IP, risk, performance, exit terms</a:t>
            </a:r>
          </a:p>
          <a:p>
            <a:pPr>
              <a:buFont typeface="Arial" panose="020B0604020202020204" pitchFamily="34" charset="0"/>
              <a:buChar char="•"/>
            </a:pPr>
            <a:r>
              <a:rPr lang="en-GB" dirty="0"/>
              <a:t>Supplemented by </a:t>
            </a:r>
            <a:r>
              <a:rPr lang="en-GB" b="1" dirty="0"/>
              <a:t>product-specific contracts</a:t>
            </a:r>
            <a:r>
              <a:rPr lang="en-GB" dirty="0"/>
              <a:t> (QCL: Quality, Cost, Lead-time)</a:t>
            </a:r>
          </a:p>
          <a:p>
            <a:endParaRPr lang="en-GB" dirty="0"/>
          </a:p>
        </p:txBody>
      </p:sp>
    </p:spTree>
    <p:extLst>
      <p:ext uri="{BB962C8B-B14F-4D97-AF65-F5344CB8AC3E}">
        <p14:creationId xmlns:p14="http://schemas.microsoft.com/office/powerpoint/2010/main" val="20394344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3105-0C34-8707-8A3E-B236B9D996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841767-CC11-C3BA-B843-D2B3D832ECF8}"/>
              </a:ext>
            </a:extLst>
          </p:cNvPr>
          <p:cNvSpPr>
            <a:spLocks noGrp="1"/>
          </p:cNvSpPr>
          <p:nvPr>
            <p:ph idx="1"/>
          </p:nvPr>
        </p:nvSpPr>
        <p:spPr/>
        <p:txBody>
          <a:bodyPr/>
          <a:lstStyle/>
          <a:p>
            <a:r>
              <a:rPr lang="en-GB" b="1" dirty="0"/>
              <a:t>Slide 6: 3. Improvement Plans &amp; Indicators</a:t>
            </a:r>
          </a:p>
          <a:p>
            <a:r>
              <a:rPr lang="en-GB" b="1" dirty="0"/>
              <a:t>Title:</a:t>
            </a:r>
            <a:r>
              <a:rPr lang="en-GB" dirty="0"/>
              <a:t> Continuous Improvement &amp; Measurement</a:t>
            </a:r>
          </a:p>
          <a:p>
            <a:pPr>
              <a:buFont typeface="Arial" panose="020B0604020202020204" pitchFamily="34" charset="0"/>
              <a:buChar char="•"/>
            </a:pPr>
            <a:r>
              <a:rPr lang="en-GB" dirty="0"/>
              <a:t>No partnership is complete without: </a:t>
            </a:r>
          </a:p>
          <a:p>
            <a:pPr marL="742950" lvl="1" indent="-285750">
              <a:buFont typeface="Arial" panose="020B0604020202020204" pitchFamily="34" charset="0"/>
              <a:buChar char="•"/>
            </a:pPr>
            <a:r>
              <a:rPr lang="en-GB" dirty="0"/>
              <a:t>A defined </a:t>
            </a:r>
            <a:r>
              <a:rPr lang="en-GB" b="1" dirty="0"/>
              <a:t>performance improvement plan</a:t>
            </a:r>
            <a:endParaRPr lang="en-GB" dirty="0"/>
          </a:p>
          <a:p>
            <a:pPr marL="742950" lvl="1" indent="-285750">
              <a:buFont typeface="Arial" panose="020B0604020202020204" pitchFamily="34" charset="0"/>
              <a:buChar char="•"/>
            </a:pPr>
            <a:r>
              <a:rPr lang="en-GB" dirty="0"/>
              <a:t>A </a:t>
            </a:r>
            <a:r>
              <a:rPr lang="en-GB" b="1" dirty="0"/>
              <a:t>joint follow-up process</a:t>
            </a:r>
            <a:endParaRPr lang="en-GB" dirty="0"/>
          </a:p>
          <a:p>
            <a:pPr marL="742950" lvl="1" indent="-285750">
              <a:buFont typeface="Arial" panose="020B0604020202020204" pitchFamily="34" charset="0"/>
              <a:buChar char="•"/>
            </a:pPr>
            <a:r>
              <a:rPr lang="en-GB" dirty="0"/>
              <a:t>A </a:t>
            </a:r>
            <a:r>
              <a:rPr lang="en-GB" b="1" dirty="0"/>
              <a:t>system of indicators</a:t>
            </a:r>
            <a:r>
              <a:rPr lang="en-GB" dirty="0"/>
              <a:t> to track progress</a:t>
            </a:r>
          </a:p>
          <a:p>
            <a:pPr>
              <a:buFont typeface="Arial" panose="020B0604020202020204" pitchFamily="34" charset="0"/>
              <a:buChar char="•"/>
            </a:pPr>
            <a:r>
              <a:rPr lang="en-GB" dirty="0"/>
              <a:t>Ensures accountability and shared value creation</a:t>
            </a:r>
          </a:p>
          <a:p>
            <a:endParaRPr lang="en-GB" dirty="0"/>
          </a:p>
        </p:txBody>
      </p:sp>
    </p:spTree>
    <p:extLst>
      <p:ext uri="{BB962C8B-B14F-4D97-AF65-F5344CB8AC3E}">
        <p14:creationId xmlns:p14="http://schemas.microsoft.com/office/powerpoint/2010/main" val="42841091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B7479-E858-A305-4817-C1FA66D79FD7}"/>
              </a:ext>
            </a:extLst>
          </p:cNvPr>
          <p:cNvSpPr>
            <a:spLocks noGrp="1"/>
          </p:cNvSpPr>
          <p:nvPr>
            <p:ph type="title"/>
          </p:nvPr>
        </p:nvSpPr>
        <p:spPr/>
        <p:txBody>
          <a:bodyPr/>
          <a:lstStyle/>
          <a:p>
            <a:r>
              <a:rPr lang="en-GB" b="1" dirty="0"/>
              <a:t>Internal and external success conditions for partnership</a:t>
            </a:r>
          </a:p>
        </p:txBody>
      </p:sp>
      <p:sp>
        <p:nvSpPr>
          <p:cNvPr id="3" name="Content Placeholder 2">
            <a:extLst>
              <a:ext uri="{FF2B5EF4-FFF2-40B4-BE49-F238E27FC236}">
                <a16:creationId xmlns:a16="http://schemas.microsoft.com/office/drawing/2014/main" id="{846F5AB4-F9A9-8A3E-C8C4-A836D8D2ADFC}"/>
              </a:ext>
            </a:extLst>
          </p:cNvPr>
          <p:cNvSpPr>
            <a:spLocks noGrp="1"/>
          </p:cNvSpPr>
          <p:nvPr>
            <p:ph idx="1"/>
          </p:nvPr>
        </p:nvSpPr>
        <p:spPr/>
        <p:txBody>
          <a:bodyPr/>
          <a:lstStyle/>
          <a:p>
            <a:r>
              <a:rPr lang="en-GB" dirty="0"/>
              <a:t>If we focus on partner relationships, certain success conditions are recognized by practitioners. </a:t>
            </a:r>
          </a:p>
          <a:p>
            <a:r>
              <a:rPr lang="en-GB" dirty="0"/>
              <a:t>These are presented in Figure 4.4 and can be read without any need for systematic or detailed commentary. </a:t>
            </a:r>
          </a:p>
          <a:p>
            <a:r>
              <a:rPr lang="en-GB" dirty="0"/>
              <a:t>However, three of the points listed in the figure merit special attention.</a:t>
            </a:r>
          </a:p>
        </p:txBody>
      </p:sp>
    </p:spTree>
    <p:extLst>
      <p:ext uri="{BB962C8B-B14F-4D97-AF65-F5344CB8AC3E}">
        <p14:creationId xmlns:p14="http://schemas.microsoft.com/office/powerpoint/2010/main" val="13054906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8BB72880-FFA8-47C4-AEB7-EBFBD691C9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06347" y="457200"/>
            <a:ext cx="9179305"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757392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50FD-FA1F-EAD3-DEB3-99C06E9BC769}"/>
              </a:ext>
            </a:extLst>
          </p:cNvPr>
          <p:cNvSpPr>
            <a:spLocks noGrp="1"/>
          </p:cNvSpPr>
          <p:nvPr>
            <p:ph type="title"/>
          </p:nvPr>
        </p:nvSpPr>
        <p:spPr/>
        <p:txBody>
          <a:bodyPr/>
          <a:lstStyle/>
          <a:p>
            <a:pPr algn="ctr"/>
            <a:r>
              <a:rPr lang="en-GB" sz="3200" b="1" dirty="0">
                <a:latin typeface="Calibri"/>
                <a:ea typeface="Calibri"/>
                <a:cs typeface="Calibri"/>
              </a:rPr>
              <a:t>Why Success Conditions Matter</a:t>
            </a:r>
            <a:endParaRPr lang="en-US"/>
          </a:p>
          <a:p>
            <a:pPr algn="ctr"/>
            <a:endParaRPr lang="en-GB" dirty="0">
              <a:ea typeface="Calibri Light"/>
              <a:cs typeface="Calibri Light"/>
            </a:endParaRPr>
          </a:p>
        </p:txBody>
      </p:sp>
      <p:sp>
        <p:nvSpPr>
          <p:cNvPr id="3" name="Content Placeholder 2">
            <a:extLst>
              <a:ext uri="{FF2B5EF4-FFF2-40B4-BE49-F238E27FC236}">
                <a16:creationId xmlns:a16="http://schemas.microsoft.com/office/drawing/2014/main" id="{D10D9692-03B7-5767-7C16-A2C1F3642289}"/>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pPr>
              <a:buFont typeface="Arial" panose="020B0604020202020204" pitchFamily="34" charset="0"/>
              <a:buChar char="•"/>
            </a:pPr>
            <a:r>
              <a:rPr lang="en-GB" dirty="0"/>
              <a:t>Effective partnerships drive value creation</a:t>
            </a:r>
          </a:p>
          <a:p>
            <a:pPr>
              <a:buFont typeface="Arial" panose="020B0604020202020204" pitchFamily="34" charset="0"/>
              <a:buChar char="•"/>
            </a:pPr>
            <a:r>
              <a:rPr lang="en-GB" dirty="0"/>
              <a:t>Success depends on both internal and external factors</a:t>
            </a:r>
          </a:p>
          <a:p>
            <a:pPr>
              <a:buFont typeface="Arial" panose="020B0604020202020204" pitchFamily="34" charset="0"/>
              <a:buChar char="•"/>
            </a:pPr>
            <a:r>
              <a:rPr lang="en-GB" dirty="0"/>
              <a:t>Practitioners recognize key conditions for partnership success</a:t>
            </a:r>
          </a:p>
          <a:p>
            <a:pPr marL="0" indent="0">
              <a:buNone/>
            </a:pPr>
            <a:endParaRPr lang="en-GB" dirty="0"/>
          </a:p>
        </p:txBody>
      </p:sp>
    </p:spTree>
    <p:extLst>
      <p:ext uri="{BB962C8B-B14F-4D97-AF65-F5344CB8AC3E}">
        <p14:creationId xmlns:p14="http://schemas.microsoft.com/office/powerpoint/2010/main" val="12779455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F8B1-82FB-484B-29FD-6B50773328E8}"/>
              </a:ext>
            </a:extLst>
          </p:cNvPr>
          <p:cNvSpPr>
            <a:spLocks noGrp="1"/>
          </p:cNvSpPr>
          <p:nvPr>
            <p:ph type="title"/>
          </p:nvPr>
        </p:nvSpPr>
        <p:spPr/>
        <p:txBody>
          <a:bodyPr/>
          <a:lstStyle/>
          <a:p>
            <a:pPr algn="ctr"/>
            <a:r>
              <a:rPr lang="en-GB" sz="3200" b="1" dirty="0">
                <a:latin typeface="Calibri"/>
                <a:ea typeface="Calibri"/>
                <a:cs typeface="Calibri"/>
              </a:rPr>
              <a:t>Overview of Success Conditions</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4B75E348-1C61-D30F-5659-480141B4D2D6}"/>
              </a:ext>
            </a:extLst>
          </p:cNvPr>
          <p:cNvSpPr>
            <a:spLocks noGrp="1"/>
          </p:cNvSpPr>
          <p:nvPr>
            <p:ph idx="1"/>
          </p:nvPr>
        </p:nvSpPr>
        <p:spPr/>
        <p:txBody>
          <a:bodyPr vert="horz" lIns="91440" tIns="45720" rIns="91440" bIns="45720" rtlCol="0" anchor="t">
            <a:normAutofit lnSpcReduction="10000"/>
          </a:bodyPr>
          <a:lstStyle/>
          <a:p>
            <a:pPr marL="0" indent="0">
              <a:buNone/>
            </a:pPr>
            <a:endParaRPr lang="en-GB" b="1" dirty="0">
              <a:ea typeface="Calibri"/>
              <a:cs typeface="Calibri"/>
            </a:endParaRPr>
          </a:p>
          <a:p>
            <a:r>
              <a:rPr lang="en-GB" dirty="0"/>
              <a:t>Key Success Conditions (Figure 4.4)</a:t>
            </a:r>
            <a:endParaRPr lang="en-GB" dirty="0">
              <a:ea typeface="Calibri"/>
              <a:cs typeface="Calibri"/>
            </a:endParaRPr>
          </a:p>
          <a:p>
            <a:pPr>
              <a:buFont typeface="Arial" panose="020B0604020202020204" pitchFamily="34" charset="0"/>
              <a:buChar char="•"/>
            </a:pPr>
            <a:r>
              <a:rPr lang="en-GB" dirty="0"/>
              <a:t>Top management commitment</a:t>
            </a:r>
          </a:p>
          <a:p>
            <a:pPr>
              <a:buFont typeface="Arial" panose="020B0604020202020204" pitchFamily="34" charset="0"/>
              <a:buChar char="•"/>
            </a:pPr>
            <a:r>
              <a:rPr lang="en-GB" dirty="0"/>
              <a:t>Project-based organizational structure</a:t>
            </a:r>
          </a:p>
          <a:p>
            <a:pPr>
              <a:buFont typeface="Arial" panose="020B0604020202020204" pitchFamily="34" charset="0"/>
              <a:buChar char="•"/>
            </a:pPr>
            <a:r>
              <a:rPr lang="en-GB" dirty="0"/>
              <a:t>Trust and transparency</a:t>
            </a:r>
          </a:p>
          <a:p>
            <a:pPr>
              <a:buFont typeface="Arial" panose="020B0604020202020204" pitchFamily="34" charset="0"/>
              <a:buChar char="•"/>
            </a:pPr>
            <a:r>
              <a:rPr lang="en-GB" dirty="0"/>
              <a:t>Strategic business convergence</a:t>
            </a:r>
          </a:p>
          <a:p>
            <a:pPr>
              <a:buFont typeface="Arial" panose="020B0604020202020204" pitchFamily="34" charset="0"/>
              <a:buChar char="•"/>
            </a:pPr>
            <a:r>
              <a:rPr lang="en-GB" dirty="0"/>
              <a:t>Contractual commitment</a:t>
            </a:r>
          </a:p>
          <a:p>
            <a:pPr>
              <a:buFont typeface="Arial" panose="020B0604020202020204" pitchFamily="34" charset="0"/>
              <a:buChar char="•"/>
            </a:pPr>
            <a:r>
              <a:rPr lang="en-GB" dirty="0"/>
              <a:t>Performance improvement plans</a:t>
            </a:r>
          </a:p>
          <a:p>
            <a:pPr>
              <a:buFont typeface="Arial" panose="020B0604020202020204" pitchFamily="34" charset="0"/>
              <a:buChar char="•"/>
            </a:pPr>
            <a:r>
              <a:rPr lang="en-GB" dirty="0"/>
              <a:t>System of indicators</a:t>
            </a:r>
          </a:p>
          <a:p>
            <a:endParaRPr lang="en-GB" dirty="0"/>
          </a:p>
        </p:txBody>
      </p:sp>
    </p:spTree>
    <p:extLst>
      <p:ext uri="{BB962C8B-B14F-4D97-AF65-F5344CB8AC3E}">
        <p14:creationId xmlns:p14="http://schemas.microsoft.com/office/powerpoint/2010/main" val="27569367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224F4-3756-2F1E-3DBE-894C3C6E7DE0}"/>
              </a:ext>
            </a:extLst>
          </p:cNvPr>
          <p:cNvSpPr>
            <a:spLocks noGrp="1"/>
          </p:cNvSpPr>
          <p:nvPr>
            <p:ph type="title"/>
          </p:nvPr>
        </p:nvSpPr>
        <p:spPr/>
        <p:txBody>
          <a:bodyPr/>
          <a:lstStyle/>
          <a:p>
            <a:pPr algn="ctr"/>
            <a:r>
              <a:rPr lang="en-GB" sz="3200" b="1">
                <a:latin typeface="Calibri"/>
                <a:ea typeface="Calibri"/>
                <a:cs typeface="Calibri"/>
              </a:rPr>
              <a:t>Top Management Commitment &amp; Structure</a:t>
            </a:r>
            <a:endParaRPr lang="en-GB" sz="3200">
              <a:latin typeface="Calibri"/>
              <a:ea typeface="Calibri"/>
              <a:cs typeface="Calibri"/>
            </a:endParaRPr>
          </a:p>
          <a:p>
            <a:pPr algn="ctr"/>
            <a:endParaRPr lang="en-GB" sz="4800" dirty="0">
              <a:ea typeface="Calibri Light"/>
              <a:cs typeface="Calibri Light"/>
            </a:endParaRPr>
          </a:p>
        </p:txBody>
      </p:sp>
      <p:sp>
        <p:nvSpPr>
          <p:cNvPr id="3" name="Content Placeholder 2">
            <a:extLst>
              <a:ext uri="{FF2B5EF4-FFF2-40B4-BE49-F238E27FC236}">
                <a16:creationId xmlns:a16="http://schemas.microsoft.com/office/drawing/2014/main" id="{B54BE5C6-7371-D790-3B68-C54670EB21BC}"/>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b="1" dirty="0"/>
              <a:t>Title:</a:t>
            </a:r>
            <a:r>
              <a:rPr lang="en-GB" dirty="0"/>
              <a:t> Commitment of Top Management</a:t>
            </a:r>
          </a:p>
          <a:p>
            <a:pPr>
              <a:buFont typeface="Arial" panose="020B0604020202020204" pitchFamily="34" charset="0"/>
              <a:buChar char="•"/>
            </a:pPr>
            <a:r>
              <a:rPr lang="en-GB" dirty="0"/>
              <a:t>Essential for deploying partnership techniques</a:t>
            </a:r>
          </a:p>
          <a:p>
            <a:pPr>
              <a:buFont typeface="Arial" panose="020B0604020202020204" pitchFamily="34" charset="0"/>
              <a:buChar char="•"/>
            </a:pPr>
            <a:r>
              <a:rPr lang="en-GB" dirty="0"/>
              <a:t>Strategic involvement beyond operational procurement</a:t>
            </a:r>
          </a:p>
          <a:p>
            <a:pPr>
              <a:buFont typeface="Arial" panose="020B0604020202020204" pitchFamily="34" charset="0"/>
              <a:buChar char="•"/>
            </a:pPr>
            <a:r>
              <a:rPr lang="en-GB" dirty="0"/>
              <a:t>Requires project-based organization for product lifecycle management</a:t>
            </a:r>
          </a:p>
          <a:p>
            <a:pPr>
              <a:buFont typeface="Arial" panose="020B0604020202020204" pitchFamily="34" charset="0"/>
              <a:buChar char="•"/>
            </a:pPr>
            <a:r>
              <a:rPr lang="en-GB" dirty="0"/>
              <a:t>Builds trust and transparency</a:t>
            </a:r>
          </a:p>
          <a:p>
            <a:pPr>
              <a:buFont typeface="Arial" panose="020B0604020202020204" pitchFamily="34" charset="0"/>
              <a:buChar char="•"/>
            </a:pPr>
            <a:r>
              <a:rPr lang="en-GB" dirty="0"/>
              <a:t>Enables long-term, measurable results</a:t>
            </a:r>
          </a:p>
          <a:p>
            <a:endParaRPr lang="en-GB" dirty="0"/>
          </a:p>
        </p:txBody>
      </p:sp>
    </p:spTree>
    <p:extLst>
      <p:ext uri="{BB962C8B-B14F-4D97-AF65-F5344CB8AC3E}">
        <p14:creationId xmlns:p14="http://schemas.microsoft.com/office/powerpoint/2010/main" val="40840708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8719C-D84A-2462-977F-C5D5B5ACFD2F}"/>
              </a:ext>
            </a:extLst>
          </p:cNvPr>
          <p:cNvSpPr>
            <a:spLocks noGrp="1"/>
          </p:cNvSpPr>
          <p:nvPr>
            <p:ph type="title"/>
          </p:nvPr>
        </p:nvSpPr>
        <p:spPr/>
        <p:txBody>
          <a:bodyPr/>
          <a:lstStyle/>
          <a:p>
            <a:pPr algn="ctr"/>
            <a:r>
              <a:rPr lang="en-GB" sz="3200" b="1" dirty="0">
                <a:latin typeface="Calibri"/>
                <a:ea typeface="Calibri"/>
                <a:cs typeface="Calibri"/>
              </a:rPr>
              <a:t>Contractual Commitment</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61870680-676D-920C-26C4-CB17C19B0327}"/>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b="1" dirty="0"/>
              <a:t>Title:</a:t>
            </a:r>
            <a:r>
              <a:rPr lang="en-GB" dirty="0"/>
              <a:t> The Role of Contracts in Partnership</a:t>
            </a:r>
          </a:p>
          <a:p>
            <a:pPr>
              <a:buFont typeface="Arial" panose="020B0604020202020204" pitchFamily="34" charset="0"/>
              <a:buChar char="•"/>
            </a:pPr>
            <a:r>
              <a:rPr lang="en-GB" dirty="0"/>
              <a:t>Global contractual framework defines: </a:t>
            </a:r>
          </a:p>
          <a:p>
            <a:pPr marL="742950" lvl="1" indent="-285750">
              <a:buFont typeface="Arial" panose="020B0604020202020204" pitchFamily="34" charset="0"/>
              <a:buChar char="•"/>
            </a:pPr>
            <a:r>
              <a:rPr lang="en-GB" dirty="0"/>
              <a:t>Aims, terms, transparency, risk prevention</a:t>
            </a:r>
          </a:p>
          <a:p>
            <a:pPr marL="742950" lvl="1" indent="-285750">
              <a:buFont typeface="Arial" panose="020B0604020202020204" pitchFamily="34" charset="0"/>
              <a:buChar char="•"/>
            </a:pPr>
            <a:r>
              <a:rPr lang="en-GB" dirty="0"/>
              <a:t>Intellectual property and performance criteria</a:t>
            </a:r>
          </a:p>
          <a:p>
            <a:pPr marL="742950" lvl="1" indent="-285750">
              <a:buFont typeface="Arial" panose="020B0604020202020204" pitchFamily="34" charset="0"/>
              <a:buChar char="•"/>
            </a:pPr>
            <a:r>
              <a:rPr lang="en-GB" dirty="0"/>
              <a:t>Change management and exit conditions</a:t>
            </a:r>
          </a:p>
          <a:p>
            <a:pPr>
              <a:buFont typeface="Arial" panose="020B0604020202020204" pitchFamily="34" charset="0"/>
              <a:buChar char="•"/>
            </a:pPr>
            <a:r>
              <a:rPr lang="en-GB" dirty="0"/>
              <a:t>Specific implementation contracts for each product (QCL: Quality, Cost, Lead-time)</a:t>
            </a:r>
          </a:p>
          <a:p>
            <a:pPr>
              <a:buFont typeface="Arial" panose="020B0604020202020204" pitchFamily="34" charset="0"/>
              <a:buChar char="•"/>
            </a:pPr>
            <a:r>
              <a:rPr lang="en-GB" dirty="0"/>
              <a:t>Contracts support, but do not replace, human relationships</a:t>
            </a:r>
          </a:p>
          <a:p>
            <a:endParaRPr lang="en-GB" dirty="0"/>
          </a:p>
        </p:txBody>
      </p:sp>
    </p:spTree>
    <p:extLst>
      <p:ext uri="{BB962C8B-B14F-4D97-AF65-F5344CB8AC3E}">
        <p14:creationId xmlns:p14="http://schemas.microsoft.com/office/powerpoint/2010/main" val="10208587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0CE5-A66C-5EA2-0FD3-7724E0C7D47A}"/>
              </a:ext>
            </a:extLst>
          </p:cNvPr>
          <p:cNvSpPr>
            <a:spLocks noGrp="1"/>
          </p:cNvSpPr>
          <p:nvPr>
            <p:ph type="title"/>
          </p:nvPr>
        </p:nvSpPr>
        <p:spPr/>
        <p:txBody>
          <a:bodyPr>
            <a:normAutofit/>
          </a:bodyPr>
          <a:lstStyle/>
          <a:p>
            <a:pPr algn="ctr"/>
            <a:r>
              <a:rPr lang="en-GB" sz="3200" b="1" dirty="0">
                <a:latin typeface="Calibri"/>
                <a:ea typeface="Calibri"/>
                <a:cs typeface="Calibri"/>
              </a:rPr>
              <a:t>Improvement Plans &amp; Indicators</a:t>
            </a:r>
            <a:endParaRPr lang="en-US" sz="320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9F46777-0345-93A1-D326-24BC55D55392}"/>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b="1" dirty="0"/>
              <a:t>Title:</a:t>
            </a:r>
            <a:r>
              <a:rPr lang="en-GB" dirty="0"/>
              <a:t> Continuous Improvement &amp; Measurement</a:t>
            </a:r>
          </a:p>
          <a:p>
            <a:pPr>
              <a:buFont typeface="Arial" panose="020B0604020202020204" pitchFamily="34" charset="0"/>
              <a:buChar char="•"/>
            </a:pPr>
            <a:r>
              <a:rPr lang="en-GB" dirty="0"/>
              <a:t>Defined performance improvement plans are essential</a:t>
            </a:r>
          </a:p>
          <a:p>
            <a:pPr>
              <a:buFont typeface="Arial" panose="020B0604020202020204" pitchFamily="34" charset="0"/>
              <a:buChar char="•"/>
            </a:pPr>
            <a:r>
              <a:rPr lang="en-GB" dirty="0"/>
              <a:t>Joint follow-up and review</a:t>
            </a:r>
          </a:p>
          <a:p>
            <a:pPr>
              <a:buFont typeface="Arial" panose="020B0604020202020204" pitchFamily="34" charset="0"/>
              <a:buChar char="•"/>
            </a:pPr>
            <a:r>
              <a:rPr lang="en-GB" dirty="0"/>
              <a:t>System of indicators to track progress and results</a:t>
            </a:r>
          </a:p>
          <a:p>
            <a:pPr>
              <a:buFont typeface="Arial" panose="020B0604020202020204" pitchFamily="34" charset="0"/>
              <a:buChar char="•"/>
            </a:pPr>
            <a:r>
              <a:rPr lang="en-GB" dirty="0"/>
              <a:t>Demonstrates value both internally and externally</a:t>
            </a:r>
          </a:p>
          <a:p>
            <a:endParaRPr lang="en-GB" dirty="0"/>
          </a:p>
        </p:txBody>
      </p:sp>
    </p:spTree>
    <p:extLst>
      <p:ext uri="{BB962C8B-B14F-4D97-AF65-F5344CB8AC3E}">
        <p14:creationId xmlns:p14="http://schemas.microsoft.com/office/powerpoint/2010/main" val="27694406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F369-2EBA-CE73-6DE3-79E158AEC02B}"/>
              </a:ext>
            </a:extLst>
          </p:cNvPr>
          <p:cNvSpPr>
            <a:spLocks noGrp="1"/>
          </p:cNvSpPr>
          <p:nvPr>
            <p:ph type="title"/>
          </p:nvPr>
        </p:nvSpPr>
        <p:spPr/>
        <p:txBody>
          <a:bodyPr/>
          <a:lstStyle/>
          <a:p>
            <a:pPr algn="ctr"/>
            <a:r>
              <a:rPr lang="en-GB" sz="3200" b="1" dirty="0">
                <a:latin typeface="Calibri"/>
                <a:ea typeface="Calibri"/>
                <a:cs typeface="Calibri"/>
              </a:rPr>
              <a:t>Additional Insights</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E26BBEAE-FFA5-8393-3590-D5C2271BF5A0}"/>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b="1" dirty="0"/>
              <a:t>Title:</a:t>
            </a:r>
            <a:r>
              <a:rPr lang="en-GB" dirty="0"/>
              <a:t> Additional Insights</a:t>
            </a:r>
          </a:p>
          <a:p>
            <a:pPr>
              <a:buFont typeface="Arial" panose="020B0604020202020204" pitchFamily="34" charset="0"/>
              <a:buChar char="•"/>
            </a:pPr>
            <a:r>
              <a:rPr lang="en-GB" dirty="0"/>
              <a:t>Partnership ≠ buyer dependence</a:t>
            </a:r>
          </a:p>
          <a:p>
            <a:pPr>
              <a:buFont typeface="Arial" panose="020B0604020202020204" pitchFamily="34" charset="0"/>
              <a:buChar char="•"/>
            </a:pPr>
            <a:r>
              <a:rPr lang="en-GB" dirty="0"/>
              <a:t>Ongoing benchmarking against market standards is necessary</a:t>
            </a:r>
          </a:p>
          <a:p>
            <a:pPr>
              <a:buFont typeface="Arial" panose="020B0604020202020204" pitchFamily="34" charset="0"/>
              <a:buChar char="•"/>
            </a:pPr>
            <a:r>
              <a:rPr lang="en-GB" dirty="0"/>
              <a:t>Most profitable companies (e.g., BMW, Toyota) excel at partnership management</a:t>
            </a:r>
          </a:p>
          <a:p>
            <a:endParaRPr lang="en-GB" dirty="0"/>
          </a:p>
        </p:txBody>
      </p:sp>
    </p:spTree>
    <p:extLst>
      <p:ext uri="{BB962C8B-B14F-4D97-AF65-F5344CB8AC3E}">
        <p14:creationId xmlns:p14="http://schemas.microsoft.com/office/powerpoint/2010/main" val="14898398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BE04A-1DBD-E363-82CC-6C847877D6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F7C3F2-DDFB-619D-9B09-FACDB741CEB9}"/>
              </a:ext>
            </a:extLst>
          </p:cNvPr>
          <p:cNvSpPr>
            <a:spLocks noGrp="1"/>
          </p:cNvSpPr>
          <p:nvPr>
            <p:ph idx="1"/>
          </p:nvPr>
        </p:nvSpPr>
        <p:spPr/>
        <p:txBody>
          <a:bodyPr/>
          <a:lstStyle/>
          <a:p>
            <a:r>
              <a:rPr lang="en-GB" b="1" dirty="0"/>
              <a:t>Slide 8: Visual Summary</a:t>
            </a:r>
          </a:p>
          <a:p>
            <a:r>
              <a:rPr lang="en-GB" b="1" dirty="0"/>
              <a:t>Title:</a:t>
            </a:r>
            <a:r>
              <a:rPr lang="en-GB" dirty="0"/>
              <a:t> Partnership Success Framework</a:t>
            </a:r>
            <a:br>
              <a:rPr lang="en-GB" dirty="0"/>
            </a:br>
            <a:r>
              <a:rPr lang="en-GB" i="1" dirty="0"/>
              <a:t>(Suggested Visual: Flowchart or diagram showing the interplay between management commitment, contracts, improvement plans, and trust)</a:t>
            </a:r>
            <a:endParaRPr lang="en-GB" dirty="0"/>
          </a:p>
          <a:p>
            <a:endParaRPr lang="en-GB" dirty="0"/>
          </a:p>
        </p:txBody>
      </p:sp>
    </p:spTree>
    <p:extLst>
      <p:ext uri="{BB962C8B-B14F-4D97-AF65-F5344CB8AC3E}">
        <p14:creationId xmlns:p14="http://schemas.microsoft.com/office/powerpoint/2010/main" val="381641833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4386-9A48-66A8-370A-6FC6ACE6DFD1}"/>
              </a:ext>
            </a:extLst>
          </p:cNvPr>
          <p:cNvSpPr>
            <a:spLocks noGrp="1"/>
          </p:cNvSpPr>
          <p:nvPr>
            <p:ph type="title"/>
          </p:nvPr>
        </p:nvSpPr>
        <p:spPr/>
        <p:txBody>
          <a:bodyPr/>
          <a:lstStyle/>
          <a:p>
            <a:pPr algn="ctr"/>
            <a:r>
              <a:rPr lang="en-GB" sz="3200" b="1" dirty="0">
                <a:latin typeface="Calibri"/>
                <a:ea typeface="Calibri"/>
                <a:cs typeface="Calibri"/>
              </a:rPr>
              <a:t>Key Takeaways</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1344EBD-FDE4-1CE6-4A36-D3EA58E66AF2}"/>
              </a:ext>
            </a:extLst>
          </p:cNvPr>
          <p:cNvSpPr>
            <a:spLocks noGrp="1"/>
          </p:cNvSpPr>
          <p:nvPr>
            <p:ph idx="1"/>
          </p:nvPr>
        </p:nvSpPr>
        <p:spPr/>
        <p:txBody>
          <a:bodyPr vert="horz" lIns="91440" tIns="45720" rIns="91440" bIns="45720" rtlCol="0" anchor="t">
            <a:normAutofit/>
          </a:bodyPr>
          <a:lstStyle/>
          <a:p>
            <a:endParaRPr lang="en-GB" b="1" dirty="0">
              <a:ea typeface="Calibri"/>
              <a:cs typeface="Calibri"/>
            </a:endParaRPr>
          </a:p>
          <a:p>
            <a:r>
              <a:rPr lang="en-GB" dirty="0"/>
              <a:t>Making Partnerships Work</a:t>
            </a:r>
            <a:endParaRPr lang="en-GB" dirty="0">
              <a:ea typeface="Calibri"/>
              <a:cs typeface="Calibri"/>
            </a:endParaRPr>
          </a:p>
          <a:p>
            <a:pPr>
              <a:buFont typeface="Arial" panose="020B0604020202020204" pitchFamily="34" charset="0"/>
              <a:buChar char="•"/>
            </a:pPr>
            <a:r>
              <a:rPr lang="en-GB" dirty="0"/>
              <a:t>Success requires alignment at all organizational levels</a:t>
            </a:r>
          </a:p>
          <a:p>
            <a:pPr>
              <a:buFont typeface="Arial" panose="020B0604020202020204" pitchFamily="34" charset="0"/>
              <a:buChar char="•"/>
            </a:pPr>
            <a:r>
              <a:rPr lang="en-GB" dirty="0"/>
              <a:t>Formal frameworks and continuous improvement are critical</a:t>
            </a:r>
          </a:p>
          <a:p>
            <a:pPr>
              <a:buFont typeface="Arial" panose="020B0604020202020204" pitchFamily="34" charset="0"/>
              <a:buChar char="•"/>
            </a:pPr>
            <a:r>
              <a:rPr lang="en-GB" dirty="0"/>
              <a:t>Trust, transparency, and strategic alignment drive long-term value</a:t>
            </a:r>
          </a:p>
          <a:p>
            <a:endParaRPr lang="en-GB" dirty="0"/>
          </a:p>
        </p:txBody>
      </p:sp>
    </p:spTree>
    <p:extLst>
      <p:ext uri="{BB962C8B-B14F-4D97-AF65-F5344CB8AC3E}">
        <p14:creationId xmlns:p14="http://schemas.microsoft.com/office/powerpoint/2010/main" val="28418054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C694-3993-921C-FAC8-61155758D92C}"/>
              </a:ext>
            </a:extLst>
          </p:cNvPr>
          <p:cNvSpPr>
            <a:spLocks noGrp="1"/>
          </p:cNvSpPr>
          <p:nvPr>
            <p:ph type="title"/>
          </p:nvPr>
        </p:nvSpPr>
        <p:spPr/>
        <p:txBody>
          <a:bodyPr/>
          <a:lstStyle/>
          <a:p>
            <a:pPr algn="ctr"/>
            <a:r>
              <a:rPr lang="en-GB" sz="3200" b="1">
                <a:latin typeface="Calibri"/>
                <a:ea typeface="Calibri"/>
                <a:cs typeface="Calibri"/>
              </a:rPr>
              <a:t>Discussion / Q&amp;A</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D986952-1044-4B95-E0E2-B7F33505ED02}"/>
              </a:ext>
            </a:extLst>
          </p:cNvPr>
          <p:cNvSpPr>
            <a:spLocks noGrp="1"/>
          </p:cNvSpPr>
          <p:nvPr>
            <p:ph idx="1"/>
          </p:nvPr>
        </p:nvSpPr>
        <p:spPr/>
        <p:txBody>
          <a:bodyPr vert="horz" lIns="91440" tIns="45720" rIns="91440" bIns="45720" rtlCol="0" anchor="t">
            <a:normAutofit/>
          </a:bodyPr>
          <a:lstStyle/>
          <a:p>
            <a:endParaRPr lang="en-GB" b="1" dirty="0">
              <a:ea typeface="Calibri"/>
              <a:cs typeface="Calibri"/>
            </a:endParaRPr>
          </a:p>
          <a:p>
            <a:r>
              <a:rPr lang="en-GB" dirty="0"/>
              <a:t>Questions &amp; Reflections:</a:t>
            </a:r>
            <a:endParaRPr lang="en-GB" dirty="0">
              <a:ea typeface="Calibri"/>
              <a:cs typeface="Calibri"/>
            </a:endParaRPr>
          </a:p>
          <a:p>
            <a:pPr>
              <a:buFont typeface="Arial" panose="020B0604020202020204" pitchFamily="34" charset="0"/>
              <a:buChar char="•"/>
            </a:pPr>
            <a:r>
              <a:rPr lang="en-GB" dirty="0"/>
              <a:t>Which success conditions are strongest in your organization?</a:t>
            </a:r>
          </a:p>
          <a:p>
            <a:pPr>
              <a:buFont typeface="Arial" panose="020B0604020202020204" pitchFamily="34" charset="0"/>
              <a:buChar char="•"/>
            </a:pPr>
            <a:r>
              <a:rPr lang="en-GB" dirty="0"/>
              <a:t>Where do you see the biggest challenges in partnership management?</a:t>
            </a:r>
          </a:p>
          <a:p>
            <a:endParaRPr lang="en-GB" dirty="0"/>
          </a:p>
        </p:txBody>
      </p:sp>
    </p:spTree>
    <p:extLst>
      <p:ext uri="{BB962C8B-B14F-4D97-AF65-F5344CB8AC3E}">
        <p14:creationId xmlns:p14="http://schemas.microsoft.com/office/powerpoint/2010/main" val="38872792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355F2-1C8C-3A49-F241-D3CB60DD2865}"/>
              </a:ext>
            </a:extLst>
          </p:cNvPr>
          <p:cNvSpPr>
            <a:spLocks noGrp="1"/>
          </p:cNvSpPr>
          <p:nvPr>
            <p:ph type="title"/>
          </p:nvPr>
        </p:nvSpPr>
        <p:spPr/>
        <p:txBody>
          <a:bodyPr>
            <a:normAutofit/>
          </a:bodyPr>
          <a:lstStyle/>
          <a:p>
            <a:pPr algn="ctr"/>
            <a:r>
              <a:rPr lang="en-GB" sz="3200" b="1" dirty="0">
                <a:latin typeface="Calibri"/>
                <a:ea typeface="Calibri"/>
                <a:cs typeface="Calibri"/>
              </a:rPr>
              <a:t>Objectives, Justifications, and Costs of Sourcing</a:t>
            </a:r>
            <a:br>
              <a:rPr lang="en-GB" sz="3200" b="1" dirty="0">
                <a:latin typeface="Calibri"/>
                <a:ea typeface="Calibri"/>
                <a:cs typeface="Calibri"/>
              </a:rPr>
            </a:br>
            <a:endParaRPr lang="en-GB" sz="3200" b="1" dirty="0">
              <a:latin typeface="Calibri"/>
              <a:ea typeface="Calibri"/>
              <a:cs typeface="Calibri"/>
            </a:endParaRPr>
          </a:p>
        </p:txBody>
      </p:sp>
      <p:sp>
        <p:nvSpPr>
          <p:cNvPr id="3" name="Content Placeholder 2">
            <a:extLst>
              <a:ext uri="{FF2B5EF4-FFF2-40B4-BE49-F238E27FC236}">
                <a16:creationId xmlns:a16="http://schemas.microsoft.com/office/drawing/2014/main" id="{34611620-9B12-1B05-CE3C-EFF2180D25D5}"/>
              </a:ext>
            </a:extLst>
          </p:cNvPr>
          <p:cNvSpPr>
            <a:spLocks noGrp="1"/>
          </p:cNvSpPr>
          <p:nvPr>
            <p:ph idx="1"/>
          </p:nvPr>
        </p:nvSpPr>
        <p:spPr/>
        <p:txBody>
          <a:bodyPr vert="horz" lIns="91440" tIns="45720" rIns="91440" bIns="45720" rtlCol="0" anchor="t">
            <a:normAutofit/>
          </a:bodyPr>
          <a:lstStyle/>
          <a:p>
            <a:r>
              <a:rPr lang="en-GB" dirty="0"/>
              <a:t>When and </a:t>
            </a:r>
            <a:endParaRPr lang="en-US" dirty="0"/>
          </a:p>
          <a:p>
            <a:r>
              <a:rPr lang="en-GB" dirty="0"/>
              <a:t>Why Should Sourcing Be Carried Out?</a:t>
            </a:r>
            <a:endParaRPr lang="en-US" dirty="0">
              <a:ea typeface="Calibri"/>
              <a:cs typeface="Calibri"/>
            </a:endParaRPr>
          </a:p>
          <a:p>
            <a:endParaRPr lang="en-GB" dirty="0"/>
          </a:p>
        </p:txBody>
      </p:sp>
    </p:spTree>
    <p:extLst>
      <p:ext uri="{BB962C8B-B14F-4D97-AF65-F5344CB8AC3E}">
        <p14:creationId xmlns:p14="http://schemas.microsoft.com/office/powerpoint/2010/main" val="116022765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C4CE3-1BC1-A21A-0AA8-CBB34796BA84}"/>
              </a:ext>
            </a:extLst>
          </p:cNvPr>
          <p:cNvSpPr>
            <a:spLocks noGrp="1"/>
          </p:cNvSpPr>
          <p:nvPr>
            <p:ph type="title"/>
          </p:nvPr>
        </p:nvSpPr>
        <p:spPr/>
        <p:txBody>
          <a:bodyPr/>
          <a:lstStyle/>
          <a:p>
            <a:pPr algn="ctr">
              <a:spcBef>
                <a:spcPts val="1000"/>
              </a:spcBef>
            </a:pPr>
            <a:r>
              <a:rPr lang="en-GB" sz="3200" b="1" dirty="0">
                <a:latin typeface="Calibri"/>
                <a:ea typeface="Calibri"/>
                <a:cs typeface="Calibri"/>
              </a:rPr>
              <a:t>Why and When Should Sourcing Be Carried Out?</a:t>
            </a:r>
            <a:endParaRPr lang="en-US" sz="3200" b="1"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EDFDD562-0325-D8E9-D82C-8592F001EE6A}"/>
              </a:ext>
            </a:extLst>
          </p:cNvPr>
          <p:cNvSpPr>
            <a:spLocks noGrp="1"/>
          </p:cNvSpPr>
          <p:nvPr>
            <p:ph idx="1"/>
          </p:nvPr>
        </p:nvSpPr>
        <p:spPr/>
        <p:txBody>
          <a:bodyPr vert="horz" lIns="91440" tIns="45720" rIns="91440" bIns="45720" rtlCol="0" anchor="t">
            <a:normAutofit/>
          </a:bodyPr>
          <a:lstStyle/>
          <a:p>
            <a:r>
              <a:rPr lang="en-GB" dirty="0"/>
              <a:t>Sourcing is a strategic activity in procurement</a:t>
            </a:r>
            <a:endParaRPr lang="en-US"/>
          </a:p>
          <a:p>
            <a:pPr>
              <a:buFont typeface="Arial" panose="020B0604020202020204" pitchFamily="34" charset="0"/>
              <a:buChar char="•"/>
            </a:pPr>
            <a:r>
              <a:rPr lang="en-GB" dirty="0"/>
              <a:t>Circumstances and objectives drive sourcing decisions</a:t>
            </a:r>
          </a:p>
          <a:p>
            <a:pPr>
              <a:buFont typeface="Arial" panose="020B0604020202020204" pitchFamily="34" charset="0"/>
              <a:buChar char="•"/>
            </a:pPr>
            <a:r>
              <a:rPr lang="en-GB" dirty="0"/>
              <a:t>Balances competitiveness, innovation, and cost</a:t>
            </a:r>
          </a:p>
          <a:p>
            <a:endParaRPr lang="en-GB" dirty="0"/>
          </a:p>
        </p:txBody>
      </p:sp>
    </p:spTree>
    <p:extLst>
      <p:ext uri="{BB962C8B-B14F-4D97-AF65-F5344CB8AC3E}">
        <p14:creationId xmlns:p14="http://schemas.microsoft.com/office/powerpoint/2010/main" val="19111099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8F401-AA20-6A7C-8A1F-D9906DE2052F}"/>
              </a:ext>
            </a:extLst>
          </p:cNvPr>
          <p:cNvSpPr>
            <a:spLocks noGrp="1"/>
          </p:cNvSpPr>
          <p:nvPr>
            <p:ph type="title"/>
          </p:nvPr>
        </p:nvSpPr>
        <p:spPr>
          <a:xfrm>
            <a:off x="838200" y="179774"/>
            <a:ext cx="10515600" cy="1006347"/>
          </a:xfrm>
        </p:spPr>
        <p:txBody>
          <a:bodyPr/>
          <a:lstStyle/>
          <a:p>
            <a:pPr algn="ctr"/>
            <a:r>
              <a:rPr lang="en-GB" sz="3200" b="1" dirty="0">
                <a:latin typeface="Calibri"/>
                <a:ea typeface="Calibri"/>
                <a:cs typeface="Calibri"/>
              </a:rPr>
              <a:t>Objectives of Sourcing</a:t>
            </a:r>
            <a:endParaRPr lang="en-GB" sz="32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DEA0DACB-1033-8A96-90D9-C447AB471663}"/>
              </a:ext>
            </a:extLst>
          </p:cNvPr>
          <p:cNvSpPr>
            <a:spLocks noGrp="1"/>
          </p:cNvSpPr>
          <p:nvPr>
            <p:ph idx="1"/>
          </p:nvPr>
        </p:nvSpPr>
        <p:spPr>
          <a:xfrm>
            <a:off x="364525" y="1583639"/>
            <a:ext cx="11370274" cy="4413121"/>
          </a:xfrm>
        </p:spPr>
        <p:txBody>
          <a:bodyPr vert="horz" lIns="91440" tIns="45720" rIns="91440" bIns="45720" rtlCol="0" anchor="t">
            <a:noAutofit/>
          </a:bodyPr>
          <a:lstStyle/>
          <a:p>
            <a:pPr>
              <a:buFont typeface="Arial" panose="020B0604020202020204" pitchFamily="34" charset="0"/>
              <a:buChar char="•"/>
            </a:pPr>
            <a:r>
              <a:rPr lang="en-GB" sz="2400" b="1" dirty="0"/>
              <a:t>Regenerate the supplier panel:</a:t>
            </a:r>
            <a:r>
              <a:rPr lang="en-GB" sz="2400" dirty="0"/>
              <a:t> </a:t>
            </a:r>
            <a:endParaRPr lang="en-GB" sz="2400" dirty="0">
              <a:ea typeface="Calibri"/>
              <a:cs typeface="Calibri"/>
            </a:endParaRPr>
          </a:p>
          <a:p>
            <a:pPr marL="742950" lvl="1" indent="-285750">
              <a:buFont typeface="Arial" panose="020B0604020202020204" pitchFamily="34" charset="0"/>
              <a:buChar char="•"/>
            </a:pPr>
            <a:r>
              <a:rPr lang="en-GB" sz="1800" dirty="0"/>
              <a:t>Maintain competitiveness</a:t>
            </a:r>
            <a:endParaRPr lang="en-GB" sz="1800">
              <a:ea typeface="Calibri"/>
              <a:cs typeface="Calibri"/>
            </a:endParaRPr>
          </a:p>
          <a:p>
            <a:pPr marL="742950" lvl="1" indent="-285750">
              <a:buFont typeface="Arial" panose="020B0604020202020204" pitchFamily="34" charset="0"/>
              <a:buChar char="•"/>
            </a:pPr>
            <a:r>
              <a:rPr lang="en-GB" sz="1800" dirty="0"/>
              <a:t>Reduce dependency on single sources</a:t>
            </a:r>
            <a:endParaRPr lang="en-GB" sz="1800">
              <a:ea typeface="Calibri"/>
              <a:cs typeface="Calibri"/>
            </a:endParaRPr>
          </a:p>
          <a:p>
            <a:pPr>
              <a:buFont typeface="Arial" panose="020B0604020202020204" pitchFamily="34" charset="0"/>
              <a:buChar char="•"/>
            </a:pPr>
            <a:r>
              <a:rPr lang="en-GB" sz="2400" b="1" dirty="0"/>
              <a:t>Access new technology:</a:t>
            </a:r>
            <a:r>
              <a:rPr lang="en-GB" sz="2400" dirty="0"/>
              <a:t> </a:t>
            </a:r>
            <a:endParaRPr lang="en-GB" sz="2400">
              <a:ea typeface="Calibri"/>
              <a:cs typeface="Calibri"/>
            </a:endParaRPr>
          </a:p>
          <a:p>
            <a:pPr marL="742950" lvl="1" indent="-285750">
              <a:buFont typeface="Arial" panose="020B0604020202020204" pitchFamily="34" charset="0"/>
              <a:buChar char="•"/>
            </a:pPr>
            <a:r>
              <a:rPr lang="en-GB" sz="1800" dirty="0"/>
              <a:t>Find suppliers for requirements new to the company</a:t>
            </a:r>
            <a:endParaRPr lang="en-GB" sz="1800">
              <a:ea typeface="Calibri"/>
              <a:cs typeface="Calibri"/>
            </a:endParaRPr>
          </a:p>
          <a:p>
            <a:pPr>
              <a:buFont typeface="Arial" panose="020B0604020202020204" pitchFamily="34" charset="0"/>
              <a:buChar char="•"/>
            </a:pPr>
            <a:r>
              <a:rPr lang="en-GB" sz="2400" b="1" dirty="0"/>
              <a:t>Leverage innovation:</a:t>
            </a:r>
            <a:r>
              <a:rPr lang="en-GB" sz="2400" dirty="0"/>
              <a:t> </a:t>
            </a:r>
            <a:endParaRPr lang="en-GB" sz="2400">
              <a:ea typeface="Calibri"/>
              <a:cs typeface="Calibri"/>
            </a:endParaRPr>
          </a:p>
          <a:p>
            <a:pPr marL="742950" lvl="1" indent="-285750">
              <a:buFont typeface="Arial" panose="020B0604020202020204" pitchFamily="34" charset="0"/>
              <a:buChar char="•"/>
            </a:pPr>
            <a:r>
              <a:rPr lang="en-GB" sz="1800" dirty="0"/>
              <a:t>Seek innovative solutions for new applications</a:t>
            </a:r>
            <a:endParaRPr lang="en-GB" sz="1800">
              <a:ea typeface="Calibri"/>
              <a:cs typeface="Calibri"/>
            </a:endParaRPr>
          </a:p>
          <a:p>
            <a:pPr>
              <a:buFont typeface="Arial" panose="020B0604020202020204" pitchFamily="34" charset="0"/>
              <a:buChar char="•"/>
            </a:pPr>
            <a:r>
              <a:rPr lang="en-GB" sz="2400" b="1" dirty="0"/>
              <a:t>Replace underperforming suppliers:</a:t>
            </a:r>
            <a:r>
              <a:rPr lang="en-GB" sz="2400" dirty="0"/>
              <a:t> </a:t>
            </a:r>
            <a:endParaRPr lang="en-GB" sz="2400">
              <a:ea typeface="Calibri"/>
              <a:cs typeface="Calibri"/>
            </a:endParaRPr>
          </a:p>
          <a:p>
            <a:pPr marL="742950" lvl="1" indent="-285750">
              <a:buFont typeface="Arial" panose="020B0604020202020204" pitchFamily="34" charset="0"/>
              <a:buChar char="•"/>
            </a:pPr>
            <a:r>
              <a:rPr lang="en-GB" sz="1800" dirty="0"/>
              <a:t>Eliminate non-compliant or unsatisfactory suppliers</a:t>
            </a:r>
            <a:endParaRPr lang="en-GB" sz="1800">
              <a:ea typeface="Calibri"/>
              <a:cs typeface="Calibri"/>
            </a:endParaRPr>
          </a:p>
          <a:p>
            <a:pPr>
              <a:buFont typeface="Arial" panose="020B0604020202020204" pitchFamily="34" charset="0"/>
              <a:buChar char="•"/>
            </a:pPr>
            <a:r>
              <a:rPr lang="en-GB" sz="2400" b="1" dirty="0"/>
              <a:t>Internationalize the supplier base:</a:t>
            </a:r>
            <a:r>
              <a:rPr lang="en-GB" sz="2400" dirty="0"/>
              <a:t> </a:t>
            </a:r>
            <a:endParaRPr lang="en-GB" sz="2400">
              <a:ea typeface="Calibri"/>
              <a:cs typeface="Calibri"/>
            </a:endParaRPr>
          </a:p>
          <a:p>
            <a:pPr marL="742950" lvl="1" indent="-285750">
              <a:buFont typeface="Arial" panose="020B0604020202020204" pitchFamily="34" charset="0"/>
              <a:buChar char="•"/>
            </a:pPr>
            <a:r>
              <a:rPr lang="en-GB" sz="1800" dirty="0"/>
              <a:t>Tap into local/regional expertise</a:t>
            </a:r>
            <a:endParaRPr lang="en-GB" sz="1800">
              <a:ea typeface="Calibri"/>
              <a:cs typeface="Calibri"/>
            </a:endParaRPr>
          </a:p>
          <a:p>
            <a:pPr marL="742950" lvl="1" indent="-285750">
              <a:buFont typeface="Arial" panose="020B0604020202020204" pitchFamily="34" charset="0"/>
              <a:buChar char="•"/>
            </a:pPr>
            <a:r>
              <a:rPr lang="en-GB" sz="1800" dirty="0"/>
              <a:t>Explore low-cost country sourcing</a:t>
            </a:r>
            <a:endParaRPr lang="en-GB" sz="1800" dirty="0">
              <a:ea typeface="Calibri"/>
              <a:cs typeface="Calibri"/>
            </a:endParaRPr>
          </a:p>
          <a:p>
            <a:endParaRPr lang="en-GB" dirty="0"/>
          </a:p>
        </p:txBody>
      </p:sp>
    </p:spTree>
    <p:extLst>
      <p:ext uri="{BB962C8B-B14F-4D97-AF65-F5344CB8AC3E}">
        <p14:creationId xmlns:p14="http://schemas.microsoft.com/office/powerpoint/2010/main" val="109097704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CB74A-AE88-2331-20D8-798379E71CC8}"/>
              </a:ext>
            </a:extLst>
          </p:cNvPr>
          <p:cNvSpPr>
            <a:spLocks noGrp="1"/>
          </p:cNvSpPr>
          <p:nvPr>
            <p:ph type="title"/>
          </p:nvPr>
        </p:nvSpPr>
        <p:spPr/>
        <p:txBody>
          <a:bodyPr/>
          <a:lstStyle/>
          <a:p>
            <a:pPr algn="ctr"/>
            <a:r>
              <a:rPr lang="en-GB" sz="3200" b="1" dirty="0">
                <a:latin typeface="Calibri"/>
                <a:ea typeface="Calibri"/>
                <a:cs typeface="Calibri"/>
              </a:rPr>
              <a:t>Financial Stakes &amp; Common Concerns</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3799F2D9-F865-82DC-BCFF-35B1FF2E154F}"/>
              </a:ext>
            </a:extLst>
          </p:cNvPr>
          <p:cNvSpPr>
            <a:spLocks noGrp="1"/>
          </p:cNvSpPr>
          <p:nvPr>
            <p:ph idx="1"/>
          </p:nvPr>
        </p:nvSpPr>
        <p:spPr/>
        <p:txBody>
          <a:bodyPr vert="horz" lIns="91440" tIns="45720" rIns="91440" bIns="45720" rtlCol="0" anchor="t">
            <a:normAutofit/>
          </a:bodyPr>
          <a:lstStyle/>
          <a:p>
            <a:r>
              <a:rPr lang="en-GB" dirty="0"/>
              <a:t>Financial Stakes in Sourcing</a:t>
            </a:r>
            <a:endParaRPr lang="en-US" dirty="0"/>
          </a:p>
          <a:p>
            <a:pPr>
              <a:buFont typeface="Arial" panose="020B0604020202020204" pitchFamily="34" charset="0"/>
              <a:buChar char="•"/>
            </a:pPr>
            <a:r>
              <a:rPr lang="en-GB" b="1" dirty="0"/>
              <a:t>Common hesitations:</a:t>
            </a:r>
            <a:r>
              <a:rPr lang="en-GB" dirty="0"/>
              <a:t> </a:t>
            </a:r>
          </a:p>
          <a:p>
            <a:pPr marL="742950" lvl="1" indent="-285750">
              <a:buFont typeface="Arial" panose="020B0604020202020204" pitchFamily="34" charset="0"/>
              <a:buChar char="•"/>
            </a:pPr>
            <a:r>
              <a:rPr lang="en-GB" dirty="0"/>
              <a:t>Perceived lack of sourcing know-how</a:t>
            </a:r>
          </a:p>
          <a:p>
            <a:pPr marL="742950" lvl="1" indent="-285750">
              <a:buFont typeface="Arial" panose="020B0604020202020204" pitchFamily="34" charset="0"/>
              <a:buChar char="•"/>
            </a:pPr>
            <a:r>
              <a:rPr lang="en-GB" dirty="0"/>
              <a:t>Belief that sourcing is costly and complex</a:t>
            </a:r>
          </a:p>
          <a:p>
            <a:pPr>
              <a:buFont typeface="Arial" panose="020B0604020202020204" pitchFamily="34" charset="0"/>
              <a:buChar char="•"/>
            </a:pPr>
            <a:r>
              <a:rPr lang="en-GB" b="1" dirty="0"/>
              <a:t>Reality:</a:t>
            </a:r>
            <a:r>
              <a:rPr lang="en-GB" dirty="0"/>
              <a:t> </a:t>
            </a:r>
          </a:p>
          <a:p>
            <a:pPr marL="742950" lvl="1" indent="-285750">
              <a:buFont typeface="Arial" panose="020B0604020202020204" pitchFamily="34" charset="0"/>
              <a:buChar char="•"/>
            </a:pPr>
            <a:r>
              <a:rPr lang="en-GB" dirty="0"/>
              <a:t>Simple, effective sourcing methods can be implemented internally</a:t>
            </a:r>
          </a:p>
          <a:p>
            <a:pPr marL="742950" lvl="1" indent="-285750">
              <a:buFont typeface="Arial" panose="020B0604020202020204" pitchFamily="34" charset="0"/>
              <a:buChar char="•"/>
            </a:pPr>
            <a:r>
              <a:rPr lang="en-GB" dirty="0"/>
              <a:t>Many free information sources are available</a:t>
            </a:r>
          </a:p>
          <a:p>
            <a:pPr marL="742950" lvl="1" indent="-285750">
              <a:buFont typeface="Arial" panose="020B0604020202020204" pitchFamily="34" charset="0"/>
              <a:buChar char="•"/>
            </a:pPr>
            <a:r>
              <a:rPr lang="en-GB" dirty="0"/>
              <a:t>Systematic research templates make sourcing manageable</a:t>
            </a:r>
          </a:p>
          <a:p>
            <a:endParaRPr lang="en-GB" dirty="0"/>
          </a:p>
        </p:txBody>
      </p:sp>
    </p:spTree>
    <p:extLst>
      <p:ext uri="{BB962C8B-B14F-4D97-AF65-F5344CB8AC3E}">
        <p14:creationId xmlns:p14="http://schemas.microsoft.com/office/powerpoint/2010/main" val="387858336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09A6B-BD9C-BB0E-5E74-14E31170B621}"/>
              </a:ext>
            </a:extLst>
          </p:cNvPr>
          <p:cNvSpPr>
            <a:spLocks noGrp="1"/>
          </p:cNvSpPr>
          <p:nvPr>
            <p:ph type="title"/>
          </p:nvPr>
        </p:nvSpPr>
        <p:spPr/>
        <p:txBody>
          <a:bodyPr/>
          <a:lstStyle/>
          <a:p>
            <a:pPr algn="ctr"/>
            <a:r>
              <a:rPr lang="en-GB" sz="3600" b="1" dirty="0">
                <a:latin typeface="Calibri"/>
                <a:ea typeface="Calibri"/>
                <a:cs typeface="Calibri"/>
              </a:rPr>
              <a:t>Practical Sourcing Approaches</a:t>
            </a:r>
            <a:endParaRPr lang="en-GB" sz="36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15795EE-2741-3FF8-6824-58FD3798A025}"/>
              </a:ext>
            </a:extLst>
          </p:cNvPr>
          <p:cNvSpPr>
            <a:spLocks noGrp="1"/>
          </p:cNvSpPr>
          <p:nvPr>
            <p:ph idx="1"/>
          </p:nvPr>
        </p:nvSpPr>
        <p:spPr/>
        <p:txBody>
          <a:bodyPr vert="horz" lIns="91440" tIns="45720" rIns="91440" bIns="45720" rtlCol="0" anchor="t">
            <a:normAutofit/>
          </a:bodyPr>
          <a:lstStyle/>
          <a:p>
            <a:endParaRPr lang="en-GB" b="1" dirty="0">
              <a:ea typeface="Calibri"/>
              <a:cs typeface="Calibri"/>
            </a:endParaRPr>
          </a:p>
          <a:p>
            <a:r>
              <a:rPr lang="en-GB" dirty="0"/>
              <a:t>Making Sourcing Efficient:</a:t>
            </a:r>
            <a:endParaRPr lang="en-GB" dirty="0">
              <a:ea typeface="Calibri"/>
              <a:cs typeface="Calibri"/>
            </a:endParaRPr>
          </a:p>
          <a:p>
            <a:pPr>
              <a:buFont typeface="Arial" panose="020B0604020202020204" pitchFamily="34" charset="0"/>
              <a:buChar char="•"/>
            </a:pPr>
            <a:r>
              <a:rPr lang="en-GB" dirty="0"/>
              <a:t>Start with internal resources and simple methods</a:t>
            </a:r>
          </a:p>
          <a:p>
            <a:pPr>
              <a:buFont typeface="Arial" panose="020B0604020202020204" pitchFamily="34" charset="0"/>
              <a:buChar char="•"/>
            </a:pPr>
            <a:r>
              <a:rPr lang="en-GB" dirty="0"/>
              <a:t>Use free and reliable information sources</a:t>
            </a:r>
          </a:p>
          <a:p>
            <a:pPr>
              <a:buFont typeface="Arial" panose="020B0604020202020204" pitchFamily="34" charset="0"/>
              <a:buChar char="•"/>
            </a:pPr>
            <a:r>
              <a:rPr lang="en-GB" dirty="0"/>
              <a:t>Apply systematic research templates</a:t>
            </a:r>
          </a:p>
          <a:p>
            <a:pPr>
              <a:buFont typeface="Arial" panose="020B0604020202020204" pitchFamily="34" charset="0"/>
              <a:buChar char="•"/>
            </a:pPr>
            <a:r>
              <a:rPr lang="en-GB" dirty="0"/>
              <a:t>Call on specialists only when necessary</a:t>
            </a:r>
          </a:p>
          <a:p>
            <a:endParaRPr lang="en-GB" dirty="0"/>
          </a:p>
        </p:txBody>
      </p:sp>
    </p:spTree>
    <p:extLst>
      <p:ext uri="{BB962C8B-B14F-4D97-AF65-F5344CB8AC3E}">
        <p14:creationId xmlns:p14="http://schemas.microsoft.com/office/powerpoint/2010/main" val="280718546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20F80-3243-827B-2F84-57B0EFBE042A}"/>
              </a:ext>
            </a:extLst>
          </p:cNvPr>
          <p:cNvSpPr>
            <a:spLocks noGrp="1"/>
          </p:cNvSpPr>
          <p:nvPr>
            <p:ph type="title"/>
          </p:nvPr>
        </p:nvSpPr>
        <p:spPr/>
        <p:txBody>
          <a:bodyPr/>
          <a:lstStyle/>
          <a:p>
            <a:pPr algn="ctr"/>
            <a:r>
              <a:rPr lang="en-GB" sz="3200" b="1" dirty="0">
                <a:latin typeface="Calibri"/>
                <a:ea typeface="Calibri"/>
                <a:cs typeface="Calibri"/>
              </a:rPr>
              <a:t>Information Sources for Sourcing</a:t>
            </a:r>
            <a:endParaRPr lang="en-GB" sz="32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03D22D4E-9224-9447-BD03-A2E3F5263F55}"/>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b="1" dirty="0"/>
              <a:t>Free sources:</a:t>
            </a:r>
            <a:r>
              <a:rPr lang="en-GB" dirty="0"/>
              <a:t> </a:t>
            </a:r>
          </a:p>
          <a:p>
            <a:pPr marL="742950" lvl="1" indent="-285750">
              <a:buFont typeface="Arial" panose="020B0604020202020204" pitchFamily="34" charset="0"/>
              <a:buChar char="•"/>
            </a:pPr>
            <a:r>
              <a:rPr lang="en-GB" dirty="0"/>
              <a:t>Online databases, trade associations, supplier directories</a:t>
            </a:r>
          </a:p>
          <a:p>
            <a:pPr marL="742950" lvl="1" indent="-285750">
              <a:buFont typeface="Arial" panose="020B0604020202020204" pitchFamily="34" charset="0"/>
              <a:buChar char="•"/>
            </a:pPr>
            <a:r>
              <a:rPr lang="en-GB" dirty="0"/>
              <a:t>Industry reports, government publications</a:t>
            </a:r>
          </a:p>
          <a:p>
            <a:pPr>
              <a:buFont typeface="Arial" panose="020B0604020202020204" pitchFamily="34" charset="0"/>
              <a:buChar char="•"/>
            </a:pPr>
            <a:r>
              <a:rPr lang="en-GB" b="1" dirty="0"/>
              <a:t>Paid sources:</a:t>
            </a:r>
            <a:r>
              <a:rPr lang="en-GB" dirty="0"/>
              <a:t> </a:t>
            </a:r>
          </a:p>
          <a:p>
            <a:pPr marL="742950" lvl="1" indent="-285750">
              <a:buFont typeface="Arial" panose="020B0604020202020204" pitchFamily="34" charset="0"/>
              <a:buChar char="•"/>
            </a:pPr>
            <a:r>
              <a:rPr lang="en-GB" dirty="0"/>
              <a:t>Market research firms, specialized consultants</a:t>
            </a:r>
          </a:p>
          <a:p>
            <a:pPr>
              <a:buFont typeface="Arial" panose="020B0604020202020204" pitchFamily="34" charset="0"/>
              <a:buChar char="•"/>
            </a:pPr>
            <a:r>
              <a:rPr lang="en-GB" b="1" dirty="0"/>
              <a:t>Application:</a:t>
            </a:r>
            <a:r>
              <a:rPr lang="en-GB" dirty="0"/>
              <a:t> </a:t>
            </a:r>
          </a:p>
          <a:p>
            <a:pPr marL="742950" lvl="1" indent="-285750">
              <a:buFont typeface="Arial" panose="020B0604020202020204" pitchFamily="34" charset="0"/>
              <a:buChar char="•"/>
            </a:pPr>
            <a:r>
              <a:rPr lang="en-GB" dirty="0"/>
              <a:t>Gather country-specific information for international sourcing</a:t>
            </a:r>
          </a:p>
          <a:p>
            <a:pPr marL="742950" lvl="1" indent="-285750">
              <a:buFont typeface="Arial" panose="020B0604020202020204" pitchFamily="34" charset="0"/>
              <a:buChar char="•"/>
            </a:pPr>
            <a:r>
              <a:rPr lang="en-GB" dirty="0"/>
              <a:t>Identify and evaluate potential suppliers</a:t>
            </a:r>
          </a:p>
          <a:p>
            <a:endParaRPr lang="en-GB" dirty="0"/>
          </a:p>
        </p:txBody>
      </p:sp>
    </p:spTree>
    <p:extLst>
      <p:ext uri="{BB962C8B-B14F-4D97-AF65-F5344CB8AC3E}">
        <p14:creationId xmlns:p14="http://schemas.microsoft.com/office/powerpoint/2010/main" val="292908140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37B5C-9E9B-CAE7-964A-C3D4AF1D1C73}"/>
              </a:ext>
            </a:extLst>
          </p:cNvPr>
          <p:cNvSpPr>
            <a:spLocks noGrp="1"/>
          </p:cNvSpPr>
          <p:nvPr>
            <p:ph type="title"/>
          </p:nvPr>
        </p:nvSpPr>
        <p:spPr/>
        <p:txBody>
          <a:bodyPr/>
          <a:lstStyle/>
          <a:p>
            <a:pPr algn="ctr"/>
            <a:r>
              <a:rPr lang="en-GB" sz="3600" b="1">
                <a:latin typeface="Calibri"/>
                <a:ea typeface="Calibri"/>
                <a:cs typeface="Calibri"/>
              </a:rPr>
              <a:t>Key Takeaways</a:t>
            </a:r>
            <a:endParaRPr lang="en-GB" sz="3600">
              <a:latin typeface="Calibri"/>
              <a:ea typeface="Calibri"/>
              <a:cs typeface="Calibri"/>
            </a:endParaRPr>
          </a:p>
          <a:p>
            <a:pPr algn="ctr"/>
            <a:endParaRPr lang="en-GB" sz="5400" dirty="0">
              <a:ea typeface="Calibri Light"/>
              <a:cs typeface="Calibri Light"/>
            </a:endParaRPr>
          </a:p>
        </p:txBody>
      </p:sp>
      <p:sp>
        <p:nvSpPr>
          <p:cNvPr id="3" name="Content Placeholder 2">
            <a:extLst>
              <a:ext uri="{FF2B5EF4-FFF2-40B4-BE49-F238E27FC236}">
                <a16:creationId xmlns:a16="http://schemas.microsoft.com/office/drawing/2014/main" id="{FFBF4496-B2B2-8EE0-A5A1-63FB569D2C5B}"/>
              </a:ext>
            </a:extLst>
          </p:cNvPr>
          <p:cNvSpPr>
            <a:spLocks noGrp="1"/>
          </p:cNvSpPr>
          <p:nvPr>
            <p:ph idx="1"/>
          </p:nvPr>
        </p:nvSpPr>
        <p:spPr/>
        <p:txBody>
          <a:bodyPr vert="horz" lIns="91440" tIns="45720" rIns="91440" bIns="45720" rtlCol="0" anchor="t">
            <a:normAutofit/>
          </a:bodyPr>
          <a:lstStyle/>
          <a:p>
            <a:pPr marL="0" indent="0">
              <a:buNone/>
            </a:pPr>
            <a:endParaRPr lang="en-GB" dirty="0">
              <a:ea typeface="Calibri"/>
              <a:cs typeface="Calibri"/>
            </a:endParaRPr>
          </a:p>
          <a:p>
            <a:pPr>
              <a:buFont typeface="Arial" panose="020B0604020202020204" pitchFamily="34" charset="0"/>
              <a:buChar char="•"/>
            </a:pPr>
            <a:r>
              <a:rPr lang="en-GB" dirty="0"/>
              <a:t>Sourcing supports competitiveness, innovation, and risk management</a:t>
            </a:r>
          </a:p>
          <a:p>
            <a:pPr>
              <a:buFont typeface="Arial" panose="020B0604020202020204" pitchFamily="34" charset="0"/>
              <a:buChar char="•"/>
            </a:pPr>
            <a:r>
              <a:rPr lang="en-GB" dirty="0"/>
              <a:t>Costs and complexity are often overestimated</a:t>
            </a:r>
          </a:p>
          <a:p>
            <a:pPr>
              <a:buFont typeface="Arial" panose="020B0604020202020204" pitchFamily="34" charset="0"/>
              <a:buChar char="•"/>
            </a:pPr>
            <a:r>
              <a:rPr lang="en-GB" dirty="0"/>
              <a:t>Systematic, informed approaches make sourcing accessible and effective</a:t>
            </a:r>
          </a:p>
          <a:p>
            <a:endParaRPr lang="en-GB" dirty="0"/>
          </a:p>
        </p:txBody>
      </p:sp>
    </p:spTree>
    <p:extLst>
      <p:ext uri="{BB962C8B-B14F-4D97-AF65-F5344CB8AC3E}">
        <p14:creationId xmlns:p14="http://schemas.microsoft.com/office/powerpoint/2010/main" val="3448127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FC2CD-F35C-61A4-C790-B1257188AF9B}"/>
              </a:ext>
            </a:extLst>
          </p:cNvPr>
          <p:cNvSpPr>
            <a:spLocks noGrp="1"/>
          </p:cNvSpPr>
          <p:nvPr>
            <p:ph type="title"/>
          </p:nvPr>
        </p:nvSpPr>
        <p:spPr/>
        <p:txBody>
          <a:bodyPr/>
          <a:lstStyle/>
          <a:p>
            <a:pPr algn="ctr"/>
            <a:r>
              <a:rPr lang="en-GB" sz="3600" b="1" dirty="0">
                <a:latin typeface="Calibri"/>
                <a:ea typeface="Calibri"/>
                <a:cs typeface="Calibri"/>
              </a:rPr>
              <a:t>Discussion &amp; Questions</a:t>
            </a:r>
            <a:endParaRPr lang="en-US"/>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29A8139A-5460-17E2-0BC9-CAE595F82683}"/>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pPr>
              <a:buFont typeface="Arial" panose="020B0604020202020204" pitchFamily="34" charset="0"/>
              <a:buChar char="•"/>
            </a:pPr>
            <a:r>
              <a:rPr lang="en-GB" dirty="0"/>
              <a:t>What are your main objectives when sourcing?</a:t>
            </a:r>
          </a:p>
          <a:p>
            <a:pPr>
              <a:buFont typeface="Arial" panose="020B0604020202020204" pitchFamily="34" charset="0"/>
              <a:buChar char="•"/>
            </a:pPr>
            <a:r>
              <a:rPr lang="en-GB" dirty="0"/>
              <a:t>How do you justify sourcing costs in your organization?</a:t>
            </a:r>
          </a:p>
          <a:p>
            <a:pPr>
              <a:buFont typeface="Arial" panose="020B0604020202020204" pitchFamily="34" charset="0"/>
              <a:buChar char="•"/>
            </a:pPr>
            <a:r>
              <a:rPr lang="en-GB" dirty="0"/>
              <a:t>What information sources have you found most useful?</a:t>
            </a:r>
          </a:p>
          <a:p>
            <a:endParaRPr lang="en-GB" dirty="0"/>
          </a:p>
        </p:txBody>
      </p:sp>
    </p:spTree>
    <p:extLst>
      <p:ext uri="{BB962C8B-B14F-4D97-AF65-F5344CB8AC3E}">
        <p14:creationId xmlns:p14="http://schemas.microsoft.com/office/powerpoint/2010/main" val="216706449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5246B-1FFE-D520-9795-8E3F379DFE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1A9D5D-328E-CF69-AFF8-C6EFDDC27C3D}"/>
              </a:ext>
            </a:extLst>
          </p:cNvPr>
          <p:cNvSpPr>
            <a:spLocks noGrp="1"/>
          </p:cNvSpPr>
          <p:nvPr>
            <p:ph idx="1"/>
          </p:nvPr>
        </p:nvSpPr>
        <p:spPr/>
        <p:txBody>
          <a:bodyPr/>
          <a:lstStyle/>
          <a:p>
            <a:r>
              <a:rPr lang="en-GB" b="1" dirty="0"/>
              <a:t>Slide 1: Title Slide</a:t>
            </a:r>
          </a:p>
          <a:p>
            <a:r>
              <a:rPr lang="en-GB" b="1" dirty="0"/>
              <a:t>Title:</a:t>
            </a:r>
            <a:r>
              <a:rPr lang="en-GB" dirty="0"/>
              <a:t> Sourcing Methods</a:t>
            </a:r>
            <a:br>
              <a:rPr lang="en-GB" dirty="0"/>
            </a:br>
            <a:r>
              <a:rPr lang="en-GB" b="1" dirty="0"/>
              <a:t>Subtitle:</a:t>
            </a:r>
            <a:r>
              <a:rPr lang="en-GB" dirty="0"/>
              <a:t> A Structured Approach to International Supplier Research</a:t>
            </a:r>
          </a:p>
          <a:p>
            <a:endParaRPr lang="en-GB" dirty="0"/>
          </a:p>
        </p:txBody>
      </p:sp>
    </p:spTree>
    <p:extLst>
      <p:ext uri="{BB962C8B-B14F-4D97-AF65-F5344CB8AC3E}">
        <p14:creationId xmlns:p14="http://schemas.microsoft.com/office/powerpoint/2010/main" val="250270826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B0D6FB-851D-0F09-8C4D-E01F488E4F90}"/>
              </a:ext>
            </a:extLst>
          </p:cNvPr>
          <p:cNvPicPr>
            <a:picLocks noChangeAspect="1"/>
          </p:cNvPicPr>
          <p:nvPr/>
        </p:nvPicPr>
        <p:blipFill>
          <a:blip r:embed="rId2"/>
          <a:stretch>
            <a:fillRect/>
          </a:stretch>
        </p:blipFill>
        <p:spPr>
          <a:xfrm>
            <a:off x="56508" y="267128"/>
            <a:ext cx="12066998" cy="6267236"/>
          </a:xfrm>
          <a:prstGeom prst="rect">
            <a:avLst/>
          </a:prstGeom>
        </p:spPr>
      </p:pic>
    </p:spTree>
    <p:extLst>
      <p:ext uri="{BB962C8B-B14F-4D97-AF65-F5344CB8AC3E}">
        <p14:creationId xmlns:p14="http://schemas.microsoft.com/office/powerpoint/2010/main" val="110368680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D7830-F871-896A-F9A4-A88E5868E4C2}"/>
              </a:ext>
            </a:extLst>
          </p:cNvPr>
          <p:cNvSpPr>
            <a:spLocks noGrp="1"/>
          </p:cNvSpPr>
          <p:nvPr>
            <p:ph type="title"/>
          </p:nvPr>
        </p:nvSpPr>
        <p:spPr/>
        <p:txBody>
          <a:bodyPr/>
          <a:lstStyle/>
          <a:p>
            <a:pPr algn="ctr"/>
            <a:r>
              <a:rPr lang="en-GB" sz="3200" b="1" dirty="0">
                <a:latin typeface="Calibri"/>
                <a:ea typeface="Calibri"/>
                <a:cs typeface="Calibri"/>
              </a:rPr>
              <a:t>Why a Structured Sourcing Method Matters?</a:t>
            </a:r>
            <a:endParaRPr lang="en-US"/>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E0931CD-3DC6-D8F8-8FC1-FB7C459F633F}"/>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pPr>
              <a:buFont typeface="Arial" panose="020B0604020202020204" pitchFamily="34" charset="0"/>
              <a:buChar char="•"/>
            </a:pPr>
            <a:r>
              <a:rPr lang="en-GB" dirty="0"/>
              <a:t>Sourcing is a multi-stage process</a:t>
            </a:r>
          </a:p>
          <a:p>
            <a:pPr>
              <a:buFont typeface="Arial" panose="020B0604020202020204" pitchFamily="34" charset="0"/>
              <a:buChar char="•"/>
            </a:pPr>
            <a:r>
              <a:rPr lang="en-GB" dirty="0"/>
              <a:t>Especially critical when sourcing internationally</a:t>
            </a:r>
          </a:p>
          <a:p>
            <a:pPr>
              <a:buFont typeface="Arial" panose="020B0604020202020204" pitchFamily="34" charset="0"/>
              <a:buChar char="•"/>
            </a:pPr>
            <a:r>
              <a:rPr lang="en-GB" dirty="0"/>
              <a:t>Ensures informed, strategic supplier selection</a:t>
            </a:r>
          </a:p>
          <a:p>
            <a:endParaRPr lang="en-GB" dirty="0"/>
          </a:p>
        </p:txBody>
      </p:sp>
    </p:spTree>
    <p:extLst>
      <p:ext uri="{BB962C8B-B14F-4D97-AF65-F5344CB8AC3E}">
        <p14:creationId xmlns:p14="http://schemas.microsoft.com/office/powerpoint/2010/main" val="386366085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3F5F6-EC2F-10F5-D40C-3422E818E532}"/>
              </a:ext>
            </a:extLst>
          </p:cNvPr>
          <p:cNvSpPr>
            <a:spLocks noGrp="1"/>
          </p:cNvSpPr>
          <p:nvPr>
            <p:ph type="title"/>
          </p:nvPr>
        </p:nvSpPr>
        <p:spPr/>
        <p:txBody>
          <a:bodyPr/>
          <a:lstStyle/>
          <a:p>
            <a:r>
              <a:rPr lang="en-GB" sz="2800" b="1" dirty="0">
                <a:latin typeface="Calibri"/>
                <a:ea typeface="Calibri"/>
                <a:cs typeface="Calibri"/>
              </a:rPr>
              <a:t>Stage 1 – Country Selection</a:t>
            </a:r>
            <a:endParaRPr lang="en-GB" sz="28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C6422893-82DC-EB15-77A4-350D0B16D1FF}"/>
              </a:ext>
            </a:extLst>
          </p:cNvPr>
          <p:cNvSpPr>
            <a:spLocks noGrp="1"/>
          </p:cNvSpPr>
          <p:nvPr>
            <p:ph idx="1"/>
          </p:nvPr>
        </p:nvSpPr>
        <p:spPr/>
        <p:txBody>
          <a:bodyPr vert="horz" lIns="91440" tIns="45720" rIns="91440" bIns="45720" rtlCol="0" anchor="t">
            <a:normAutofit/>
          </a:bodyPr>
          <a:lstStyle/>
          <a:p>
            <a:r>
              <a:rPr lang="en-GB" dirty="0"/>
              <a:t> Step 1: Country-Level Research</a:t>
            </a:r>
            <a:endParaRPr lang="en-US"/>
          </a:p>
          <a:p>
            <a:pPr>
              <a:buFont typeface="Arial" panose="020B0604020202020204" pitchFamily="34" charset="0"/>
              <a:buChar char="•"/>
            </a:pPr>
            <a:r>
              <a:rPr lang="en-GB" dirty="0"/>
              <a:t>Collect macro-economic and technical data</a:t>
            </a:r>
          </a:p>
          <a:p>
            <a:pPr>
              <a:buFont typeface="Arial" panose="020B0604020202020204" pitchFamily="34" charset="0"/>
              <a:buChar char="•"/>
            </a:pPr>
            <a:r>
              <a:rPr lang="en-GB" dirty="0"/>
              <a:t>Evaluate political, social, and industrial conditions</a:t>
            </a:r>
          </a:p>
          <a:p>
            <a:pPr>
              <a:buFont typeface="Arial" panose="020B0604020202020204" pitchFamily="34" charset="0"/>
              <a:buChar char="•"/>
            </a:pPr>
            <a:r>
              <a:rPr lang="en-GB" dirty="0"/>
              <a:t>Select countries for deeper investigation</a:t>
            </a:r>
            <a:br>
              <a:rPr lang="en-GB" dirty="0"/>
            </a:br>
            <a:r>
              <a:rPr lang="en-GB" i="1" dirty="0"/>
              <a:t>(Sources: government databases, expert websites, peer networks)</a:t>
            </a:r>
            <a:endParaRPr lang="en-GB" dirty="0"/>
          </a:p>
          <a:p>
            <a:endParaRPr lang="en-GB" dirty="0"/>
          </a:p>
        </p:txBody>
      </p:sp>
    </p:spTree>
    <p:extLst>
      <p:ext uri="{BB962C8B-B14F-4D97-AF65-F5344CB8AC3E}">
        <p14:creationId xmlns:p14="http://schemas.microsoft.com/office/powerpoint/2010/main" val="423602188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4A416-722B-F2DF-CCD5-0F2971AC2E8B}"/>
              </a:ext>
            </a:extLst>
          </p:cNvPr>
          <p:cNvSpPr>
            <a:spLocks noGrp="1"/>
          </p:cNvSpPr>
          <p:nvPr>
            <p:ph type="title"/>
          </p:nvPr>
        </p:nvSpPr>
        <p:spPr/>
        <p:txBody>
          <a:bodyPr/>
          <a:lstStyle/>
          <a:p>
            <a:r>
              <a:rPr lang="en-GB" sz="2800" b="1" dirty="0">
                <a:latin typeface="Calibri"/>
                <a:ea typeface="Calibri"/>
                <a:cs typeface="Calibri"/>
              </a:rPr>
              <a:t>Stage 2 – Product &amp; Supplier Analysis</a:t>
            </a:r>
            <a:endParaRPr lang="en-GB" sz="28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7F212FA2-9695-E8EA-A06F-A16DD34E78B8}"/>
              </a:ext>
            </a:extLst>
          </p:cNvPr>
          <p:cNvSpPr>
            <a:spLocks noGrp="1"/>
          </p:cNvSpPr>
          <p:nvPr>
            <p:ph idx="1"/>
          </p:nvPr>
        </p:nvSpPr>
        <p:spPr/>
        <p:txBody>
          <a:bodyPr vert="horz" lIns="91440" tIns="45720" rIns="91440" bIns="45720" rtlCol="0" anchor="t">
            <a:normAutofit/>
          </a:bodyPr>
          <a:lstStyle/>
          <a:p>
            <a:r>
              <a:rPr lang="en-GB" dirty="0"/>
              <a:t>Step 2: Product &amp; Supplier Mapping</a:t>
            </a:r>
            <a:endParaRPr lang="en-US" dirty="0"/>
          </a:p>
          <a:p>
            <a:pPr>
              <a:buFont typeface="Arial" panose="020B0604020202020204" pitchFamily="34" charset="0"/>
              <a:buChar char="•"/>
            </a:pPr>
            <a:r>
              <a:rPr lang="en-GB" dirty="0"/>
              <a:t>Investigate available products/services in selected countries</a:t>
            </a:r>
          </a:p>
          <a:p>
            <a:pPr>
              <a:buFont typeface="Arial" panose="020B0604020202020204" pitchFamily="34" charset="0"/>
              <a:buChar char="•"/>
            </a:pPr>
            <a:r>
              <a:rPr lang="en-GB" dirty="0"/>
              <a:t>Identify potential suppliers</a:t>
            </a:r>
          </a:p>
          <a:p>
            <a:pPr>
              <a:buFont typeface="Arial" panose="020B0604020202020204" pitchFamily="34" charset="0"/>
              <a:buChar char="•"/>
            </a:pPr>
            <a:r>
              <a:rPr lang="en-GB" dirty="0"/>
              <a:t>Gather wide-ranging data for: </a:t>
            </a:r>
          </a:p>
          <a:p>
            <a:pPr marL="742950" lvl="1" indent="-285750">
              <a:buFont typeface="Arial" panose="020B0604020202020204" pitchFamily="34" charset="0"/>
              <a:buChar char="•"/>
            </a:pPr>
            <a:r>
              <a:rPr lang="en-GB" dirty="0"/>
              <a:t>Rating</a:t>
            </a:r>
          </a:p>
          <a:p>
            <a:pPr marL="742950" lvl="1" indent="-285750">
              <a:buFont typeface="Arial" panose="020B0604020202020204" pitchFamily="34" charset="0"/>
              <a:buChar char="•"/>
            </a:pPr>
            <a:r>
              <a:rPr lang="en-GB" dirty="0"/>
              <a:t>Selection</a:t>
            </a:r>
          </a:p>
          <a:p>
            <a:pPr marL="742950" lvl="1" indent="-285750">
              <a:buFont typeface="Arial" panose="020B0604020202020204" pitchFamily="34" charset="0"/>
              <a:buChar char="•"/>
            </a:pPr>
            <a:r>
              <a:rPr lang="en-GB" dirty="0"/>
              <a:t>Qualification of product–supplier teams</a:t>
            </a:r>
          </a:p>
          <a:p>
            <a:endParaRPr lang="en-GB" dirty="0"/>
          </a:p>
        </p:txBody>
      </p:sp>
    </p:spTree>
    <p:extLst>
      <p:ext uri="{BB962C8B-B14F-4D97-AF65-F5344CB8AC3E}">
        <p14:creationId xmlns:p14="http://schemas.microsoft.com/office/powerpoint/2010/main" val="126884330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D3EB5-3C4C-97AB-83D7-F7AD0F1E8C71}"/>
              </a:ext>
            </a:extLst>
          </p:cNvPr>
          <p:cNvSpPr>
            <a:spLocks noGrp="1"/>
          </p:cNvSpPr>
          <p:nvPr>
            <p:ph type="title"/>
          </p:nvPr>
        </p:nvSpPr>
        <p:spPr/>
        <p:txBody>
          <a:bodyPr/>
          <a:lstStyle/>
          <a:p>
            <a:r>
              <a:rPr lang="en-GB" sz="2800" b="1" dirty="0">
                <a:latin typeface="Calibri"/>
                <a:ea typeface="Calibri"/>
                <a:cs typeface="Calibri"/>
              </a:rPr>
              <a:t>Country Information &amp; Ratings</a:t>
            </a:r>
            <a:endParaRPr lang="en-GB" sz="28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9284EBF-596F-316B-34DA-61672D5AE102}"/>
              </a:ext>
            </a:extLst>
          </p:cNvPr>
          <p:cNvSpPr>
            <a:spLocks noGrp="1"/>
          </p:cNvSpPr>
          <p:nvPr>
            <p:ph idx="1"/>
          </p:nvPr>
        </p:nvSpPr>
        <p:spPr/>
        <p:txBody>
          <a:bodyPr vert="horz" lIns="91440" tIns="45720" rIns="91440" bIns="45720" rtlCol="0" anchor="t">
            <a:normAutofit/>
          </a:bodyPr>
          <a:lstStyle/>
          <a:p>
            <a:r>
              <a:rPr lang="en-GB" dirty="0"/>
              <a:t>Tools for Country-Level Information</a:t>
            </a:r>
            <a:endParaRPr lang="en-US" dirty="0"/>
          </a:p>
          <a:p>
            <a:pPr>
              <a:buFont typeface="Arial" panose="020B0604020202020204" pitchFamily="34" charset="0"/>
              <a:buChar char="•"/>
            </a:pPr>
            <a:r>
              <a:rPr lang="en-GB" b="1" dirty="0"/>
              <a:t>Free sources:</a:t>
            </a:r>
            <a:r>
              <a:rPr lang="en-GB" dirty="0"/>
              <a:t> </a:t>
            </a:r>
          </a:p>
          <a:p>
            <a:pPr marL="742950" lvl="1" indent="-285750">
              <a:buFont typeface="Arial" panose="020B0604020202020204" pitchFamily="34" charset="0"/>
              <a:buChar char="•"/>
            </a:pPr>
            <a:r>
              <a:rPr lang="en-GB" dirty="0"/>
              <a:t>Public services, government bodies</a:t>
            </a:r>
          </a:p>
          <a:p>
            <a:pPr marL="742950" lvl="1" indent="-285750">
              <a:buFont typeface="Arial" panose="020B0604020202020204" pitchFamily="34" charset="0"/>
              <a:buChar char="•"/>
            </a:pPr>
            <a:r>
              <a:rPr lang="en-GB" dirty="0"/>
              <a:t>Peer experience and industry networks</a:t>
            </a:r>
          </a:p>
          <a:p>
            <a:pPr marL="742950" lvl="1" indent="-285750">
              <a:buFont typeface="Arial" panose="020B0604020202020204" pitchFamily="34" charset="0"/>
              <a:buChar char="•"/>
            </a:pPr>
            <a:r>
              <a:rPr lang="en-GB" dirty="0"/>
              <a:t>Expert websites with macro-economic and sector data</a:t>
            </a:r>
          </a:p>
          <a:p>
            <a:pPr>
              <a:buFont typeface="Arial" panose="020B0604020202020204" pitchFamily="34" charset="0"/>
              <a:buChar char="•"/>
            </a:pPr>
            <a:r>
              <a:rPr lang="en-GB" b="1" dirty="0"/>
              <a:t>Use case:</a:t>
            </a:r>
            <a:r>
              <a:rPr lang="en-GB" dirty="0"/>
              <a:t> </a:t>
            </a:r>
          </a:p>
          <a:p>
            <a:pPr marL="742950" lvl="1" indent="-285750">
              <a:buFont typeface="Arial" panose="020B0604020202020204" pitchFamily="34" charset="0"/>
              <a:buChar char="•"/>
            </a:pPr>
            <a:r>
              <a:rPr lang="en-GB" dirty="0"/>
              <a:t>Evaluate sourcing potential and risks per country</a:t>
            </a:r>
          </a:p>
          <a:p>
            <a:endParaRPr lang="en-GB" dirty="0"/>
          </a:p>
        </p:txBody>
      </p:sp>
    </p:spTree>
    <p:extLst>
      <p:ext uri="{BB962C8B-B14F-4D97-AF65-F5344CB8AC3E}">
        <p14:creationId xmlns:p14="http://schemas.microsoft.com/office/powerpoint/2010/main" val="329807777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056C-5A86-E6B6-705F-DCE47D3B7F09}"/>
              </a:ext>
            </a:extLst>
          </p:cNvPr>
          <p:cNvSpPr>
            <a:spLocks noGrp="1"/>
          </p:cNvSpPr>
          <p:nvPr>
            <p:ph type="title"/>
          </p:nvPr>
        </p:nvSpPr>
        <p:spPr/>
        <p:txBody>
          <a:bodyPr/>
          <a:lstStyle/>
          <a:p>
            <a:pPr algn="ctr"/>
            <a:r>
              <a:rPr lang="en-GB" sz="3200" b="1" dirty="0">
                <a:latin typeface="Calibri"/>
                <a:ea typeface="Calibri"/>
                <a:cs typeface="Calibri"/>
              </a:rPr>
              <a:t>Practical Example</a:t>
            </a:r>
            <a:endParaRPr lang="en-GB" sz="32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F5EA2D88-F1DA-1225-FFE7-879272F84584}"/>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b="1" dirty="0"/>
              <a:t>Title:</a:t>
            </a:r>
            <a:r>
              <a:rPr lang="en-GB" dirty="0"/>
              <a:t> Example: Using Expert Websites</a:t>
            </a:r>
          </a:p>
          <a:p>
            <a:pPr>
              <a:buFont typeface="Arial" panose="020B0604020202020204" pitchFamily="34" charset="0"/>
              <a:buChar char="•"/>
            </a:pPr>
            <a:r>
              <a:rPr lang="en-GB" dirty="0"/>
              <a:t>Access macro-economic, political, and sector-specific data</a:t>
            </a:r>
          </a:p>
          <a:p>
            <a:pPr>
              <a:buFont typeface="Arial" panose="020B0604020202020204" pitchFamily="34" charset="0"/>
              <a:buChar char="•"/>
            </a:pPr>
            <a:r>
              <a:rPr lang="en-GB" dirty="0"/>
              <a:t>Compare countries based on sourcing potential</a:t>
            </a:r>
          </a:p>
          <a:p>
            <a:pPr>
              <a:buFont typeface="Arial" panose="020B0604020202020204" pitchFamily="34" charset="0"/>
              <a:buChar char="•"/>
            </a:pPr>
            <a:r>
              <a:rPr lang="en-GB" dirty="0"/>
              <a:t>Apply insights to shortlist sourcing destinations</a:t>
            </a:r>
            <a:br>
              <a:rPr lang="en-GB" dirty="0"/>
            </a:br>
            <a:r>
              <a:rPr lang="en-GB" i="1" dirty="0"/>
              <a:t>(Visual suggestion: Map or table comparing countries on key criteria)</a:t>
            </a:r>
            <a:endParaRPr lang="en-GB" dirty="0"/>
          </a:p>
          <a:p>
            <a:endParaRPr lang="en-GB" dirty="0"/>
          </a:p>
        </p:txBody>
      </p:sp>
    </p:spTree>
    <p:extLst>
      <p:ext uri="{BB962C8B-B14F-4D97-AF65-F5344CB8AC3E}">
        <p14:creationId xmlns:p14="http://schemas.microsoft.com/office/powerpoint/2010/main" val="1099136444"/>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17C4-9B5E-F51C-CCD6-9AA67D7FE2CE}"/>
              </a:ext>
            </a:extLst>
          </p:cNvPr>
          <p:cNvSpPr>
            <a:spLocks noGrp="1"/>
          </p:cNvSpPr>
          <p:nvPr>
            <p:ph type="title"/>
          </p:nvPr>
        </p:nvSpPr>
        <p:spPr/>
        <p:txBody>
          <a:bodyPr/>
          <a:lstStyle/>
          <a:p>
            <a:pPr algn="ctr"/>
            <a:r>
              <a:rPr lang="en-GB" sz="3600" b="1" dirty="0">
                <a:latin typeface="Calibri"/>
                <a:ea typeface="Calibri"/>
                <a:cs typeface="Calibri"/>
              </a:rPr>
              <a:t>Key Takeaways</a:t>
            </a:r>
            <a:endParaRPr lang="en-GB" sz="36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4F4C122F-F962-81C2-217E-5AC591B91204}"/>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pPr>
              <a:buFont typeface="Arial" panose="020B0604020202020204" pitchFamily="34" charset="0"/>
              <a:buChar char="•"/>
            </a:pPr>
            <a:r>
              <a:rPr lang="en-GB" dirty="0"/>
              <a:t>Sourcing is a strategic, staged process</a:t>
            </a:r>
          </a:p>
          <a:p>
            <a:pPr>
              <a:buFont typeface="Arial" panose="020B0604020202020204" pitchFamily="34" charset="0"/>
              <a:buChar char="•"/>
            </a:pPr>
            <a:r>
              <a:rPr lang="en-GB" dirty="0"/>
              <a:t>Country selection and supplier identification are critical</a:t>
            </a:r>
          </a:p>
          <a:p>
            <a:pPr>
              <a:buFont typeface="Arial" panose="020B0604020202020204" pitchFamily="34" charset="0"/>
              <a:buChar char="•"/>
            </a:pPr>
            <a:r>
              <a:rPr lang="en-GB" dirty="0"/>
              <a:t>Free tools and expert networks offer valuable insights</a:t>
            </a:r>
          </a:p>
          <a:p>
            <a:pPr>
              <a:buFont typeface="Arial" panose="020B0604020202020204" pitchFamily="34" charset="0"/>
              <a:buChar char="•"/>
            </a:pPr>
            <a:r>
              <a:rPr lang="en-GB" dirty="0"/>
              <a:t>Systematic research enables better sourcing decisions</a:t>
            </a:r>
          </a:p>
          <a:p>
            <a:endParaRPr lang="en-GB" dirty="0"/>
          </a:p>
        </p:txBody>
      </p:sp>
    </p:spTree>
    <p:extLst>
      <p:ext uri="{BB962C8B-B14F-4D97-AF65-F5344CB8AC3E}">
        <p14:creationId xmlns:p14="http://schemas.microsoft.com/office/powerpoint/2010/main" val="406337772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C975E-5E4F-CFE3-7EB7-41F556CB22FE}"/>
              </a:ext>
            </a:extLst>
          </p:cNvPr>
          <p:cNvSpPr>
            <a:spLocks noGrp="1"/>
          </p:cNvSpPr>
          <p:nvPr>
            <p:ph type="title"/>
          </p:nvPr>
        </p:nvSpPr>
        <p:spPr/>
        <p:txBody>
          <a:bodyPr/>
          <a:lstStyle/>
          <a:p>
            <a:pPr algn="ctr"/>
            <a:r>
              <a:rPr lang="en-GB" sz="3600" b="1" dirty="0">
                <a:latin typeface="Calibri"/>
                <a:ea typeface="Calibri"/>
                <a:cs typeface="Calibri"/>
              </a:rPr>
              <a:t>Questions &amp; Reflections</a:t>
            </a:r>
            <a:endParaRPr lang="en-US" b="1">
              <a:ea typeface="Calibri Light" panose="020F0302020204030204"/>
              <a:cs typeface="Calibri Light" panose="020F0302020204030204"/>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DFCFD499-05C6-EC2B-0239-E4BD1EFAA561}"/>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pPr>
              <a:buFont typeface="Arial" panose="020B0604020202020204" pitchFamily="34" charset="0"/>
              <a:buChar char="•"/>
            </a:pPr>
            <a:r>
              <a:rPr lang="en-GB" dirty="0"/>
              <a:t>What sourcing methods have worked best for you?</a:t>
            </a:r>
          </a:p>
          <a:p>
            <a:pPr>
              <a:buFont typeface="Arial" panose="020B0604020202020204" pitchFamily="34" charset="0"/>
              <a:buChar char="•"/>
            </a:pPr>
            <a:r>
              <a:rPr lang="en-GB" dirty="0"/>
              <a:t>How do you evaluate supplier-country combinations?</a:t>
            </a:r>
          </a:p>
          <a:p>
            <a:pPr>
              <a:buFont typeface="Arial" panose="020B0604020202020204" pitchFamily="34" charset="0"/>
              <a:buChar char="•"/>
            </a:pPr>
            <a:r>
              <a:rPr lang="en-GB" dirty="0"/>
              <a:t>What tools or sources do you rely on most?</a:t>
            </a:r>
          </a:p>
          <a:p>
            <a:endParaRPr lang="en-GB" dirty="0"/>
          </a:p>
        </p:txBody>
      </p:sp>
    </p:spTree>
    <p:extLst>
      <p:ext uri="{BB962C8B-B14F-4D97-AF65-F5344CB8AC3E}">
        <p14:creationId xmlns:p14="http://schemas.microsoft.com/office/powerpoint/2010/main" val="260635379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748A4-DF18-4865-B526-F15BA3DFB75E}"/>
              </a:ext>
            </a:extLst>
          </p:cNvPr>
          <p:cNvSpPr>
            <a:spLocks noGrp="1"/>
          </p:cNvSpPr>
          <p:nvPr>
            <p:ph type="title"/>
          </p:nvPr>
        </p:nvSpPr>
        <p:spPr/>
        <p:txBody>
          <a:bodyPr/>
          <a:lstStyle/>
          <a:p>
            <a:r>
              <a:rPr lang="en-GB" b="1" dirty="0"/>
              <a:t>Why Product Information Matters in Sourcing</a:t>
            </a:r>
            <a:endParaRPr lang="en-GB" b="1" dirty="0">
              <a:ea typeface="Calibri Light"/>
              <a:cs typeface="Calibri Light"/>
            </a:endParaRPr>
          </a:p>
        </p:txBody>
      </p:sp>
      <p:sp>
        <p:nvSpPr>
          <p:cNvPr id="3" name="Content Placeholder 2">
            <a:extLst>
              <a:ext uri="{FF2B5EF4-FFF2-40B4-BE49-F238E27FC236}">
                <a16:creationId xmlns:a16="http://schemas.microsoft.com/office/drawing/2014/main" id="{210F638E-A698-54B9-3520-C27D5008A5E9}"/>
              </a:ext>
            </a:extLst>
          </p:cNvPr>
          <p:cNvSpPr>
            <a:spLocks noGrp="1"/>
          </p:cNvSpPr>
          <p:nvPr>
            <p:ph idx="1"/>
          </p:nvPr>
        </p:nvSpPr>
        <p:spPr/>
        <p:txBody>
          <a:bodyPr/>
          <a:lstStyle/>
          <a:p>
            <a:r>
              <a:rPr lang="en-GB" dirty="0"/>
              <a:t>Mapping Technologies and Supplier Locations Globally </a:t>
            </a:r>
          </a:p>
          <a:p>
            <a:r>
              <a:rPr lang="en-GB" dirty="0"/>
              <a:t>Identifying product and technology availability is critical</a:t>
            </a:r>
          </a:p>
          <a:p>
            <a:pPr>
              <a:buFont typeface="Arial" panose="020B0604020202020204" pitchFamily="34" charset="0"/>
              <a:buChar char="•"/>
            </a:pPr>
            <a:r>
              <a:rPr lang="en-GB" dirty="0"/>
              <a:t>Helps align sourcing strategy with global capabilities</a:t>
            </a:r>
          </a:p>
          <a:p>
            <a:pPr>
              <a:buFont typeface="Arial" panose="020B0604020202020204" pitchFamily="34" charset="0"/>
              <a:buChar char="•"/>
            </a:pPr>
            <a:r>
              <a:rPr lang="en-GB" dirty="0"/>
              <a:t>Supports supplier qualification and selection</a:t>
            </a:r>
          </a:p>
          <a:p>
            <a:endParaRPr lang="en-GB" dirty="0"/>
          </a:p>
        </p:txBody>
      </p:sp>
    </p:spTree>
    <p:extLst>
      <p:ext uri="{BB962C8B-B14F-4D97-AF65-F5344CB8AC3E}">
        <p14:creationId xmlns:p14="http://schemas.microsoft.com/office/powerpoint/2010/main" val="380319988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60FDA-8FA6-CEA6-E62A-3E4BA128B429}"/>
              </a:ext>
            </a:extLst>
          </p:cNvPr>
          <p:cNvSpPr>
            <a:spLocks noGrp="1"/>
          </p:cNvSpPr>
          <p:nvPr>
            <p:ph type="title"/>
          </p:nvPr>
        </p:nvSpPr>
        <p:spPr/>
        <p:txBody>
          <a:bodyPr/>
          <a:lstStyle/>
          <a:p>
            <a:pPr algn="ctr"/>
            <a:r>
              <a:rPr lang="en-GB" b="1" dirty="0"/>
              <a:t>Two-Pronged Approach</a:t>
            </a:r>
            <a:endParaRPr lang="en-GB"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7075B12-CDF0-CDC5-DF9C-AD9112E0F58C}"/>
              </a:ext>
            </a:extLst>
          </p:cNvPr>
          <p:cNvSpPr>
            <a:spLocks noGrp="1"/>
          </p:cNvSpPr>
          <p:nvPr>
            <p:ph idx="1"/>
          </p:nvPr>
        </p:nvSpPr>
        <p:spPr/>
        <p:txBody>
          <a:bodyPr/>
          <a:lstStyle/>
          <a:p>
            <a:r>
              <a:rPr lang="en-GB" dirty="0"/>
              <a:t>Two-Pronged Search Strategy</a:t>
            </a:r>
          </a:p>
          <a:p>
            <a:pPr>
              <a:buFont typeface="+mj-lt"/>
              <a:buAutoNum type="arabicPeriod"/>
            </a:pPr>
            <a:r>
              <a:rPr lang="en-GB" b="1" dirty="0"/>
              <a:t>Map product/technology locations globally</a:t>
            </a:r>
            <a:endParaRPr lang="en-GB" dirty="0"/>
          </a:p>
          <a:p>
            <a:pPr>
              <a:buFont typeface="+mj-lt"/>
              <a:buAutoNum type="arabicPeriod"/>
            </a:pPr>
            <a:r>
              <a:rPr lang="en-GB" b="1" dirty="0"/>
              <a:t>Identify potential suppliers in each region</a:t>
            </a:r>
            <a:endParaRPr lang="en-GB" dirty="0"/>
          </a:p>
          <a:p>
            <a:pPr>
              <a:buFont typeface="Arial" panose="020B0604020202020204" pitchFamily="34" charset="0"/>
              <a:buChar char="•"/>
            </a:pPr>
            <a:r>
              <a:rPr lang="en-GB" dirty="0"/>
              <a:t>Enables creation of product–supplier teams</a:t>
            </a:r>
          </a:p>
          <a:p>
            <a:pPr>
              <a:buFont typeface="Arial" panose="020B0604020202020204" pitchFamily="34" charset="0"/>
              <a:buChar char="•"/>
            </a:pPr>
            <a:r>
              <a:rPr lang="en-GB" dirty="0"/>
              <a:t>Facilitates rating, selection, and qualification</a:t>
            </a:r>
          </a:p>
          <a:p>
            <a:endParaRPr lang="en-GB" dirty="0"/>
          </a:p>
        </p:txBody>
      </p:sp>
    </p:spTree>
    <p:extLst>
      <p:ext uri="{BB962C8B-B14F-4D97-AF65-F5344CB8AC3E}">
        <p14:creationId xmlns:p14="http://schemas.microsoft.com/office/powerpoint/2010/main" val="204027786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E2193-62F8-2304-33BC-30BFDE337CA3}"/>
              </a:ext>
            </a:extLst>
          </p:cNvPr>
          <p:cNvSpPr>
            <a:spLocks noGrp="1"/>
          </p:cNvSpPr>
          <p:nvPr>
            <p:ph type="title"/>
          </p:nvPr>
        </p:nvSpPr>
        <p:spPr/>
        <p:txBody>
          <a:bodyPr/>
          <a:lstStyle/>
          <a:p>
            <a:pPr algn="ctr"/>
            <a:r>
              <a:rPr lang="en-GB" sz="2800" b="1" dirty="0">
                <a:latin typeface="Calibri"/>
                <a:ea typeface="Calibri"/>
                <a:cs typeface="Calibri"/>
              </a:rPr>
              <a:t>Mapping Technologies by Region</a:t>
            </a:r>
            <a:endParaRPr lang="en-GB" sz="28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A7EB2A17-BE66-751C-791A-EE9E3BF1744D}"/>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r>
              <a:rPr lang="en-GB" b="1" dirty="0"/>
              <a:t>Title:</a:t>
            </a:r>
            <a:r>
              <a:rPr lang="en-GB" dirty="0"/>
              <a:t> Mapping Product &amp; Technology Locations</a:t>
            </a:r>
          </a:p>
          <a:p>
            <a:pPr>
              <a:buFont typeface="Arial" panose="020B0604020202020204" pitchFamily="34" charset="0"/>
              <a:buChar char="•"/>
            </a:pPr>
            <a:r>
              <a:rPr lang="en-GB" dirty="0"/>
              <a:t>Can be time-consuming and complex</a:t>
            </a:r>
          </a:p>
          <a:p>
            <a:pPr>
              <a:buFont typeface="Arial" panose="020B0604020202020204" pitchFamily="34" charset="0"/>
              <a:buChar char="•"/>
            </a:pPr>
            <a:r>
              <a:rPr lang="en-GB" dirty="0"/>
              <a:t>Use online tools and databases to begin</a:t>
            </a:r>
          </a:p>
          <a:p>
            <a:pPr>
              <a:buFont typeface="Arial" panose="020B0604020202020204" pitchFamily="34" charset="0"/>
              <a:buChar char="•"/>
            </a:pPr>
            <a:r>
              <a:rPr lang="en-GB" dirty="0"/>
              <a:t>Supplement with peer insights and industry knowledge</a:t>
            </a:r>
          </a:p>
          <a:p>
            <a:endParaRPr lang="en-GB" dirty="0"/>
          </a:p>
        </p:txBody>
      </p:sp>
    </p:spTree>
    <p:extLst>
      <p:ext uri="{BB962C8B-B14F-4D97-AF65-F5344CB8AC3E}">
        <p14:creationId xmlns:p14="http://schemas.microsoft.com/office/powerpoint/2010/main" val="21606125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B5ED5-CB52-F316-B01D-0E0CD5E14BCF}"/>
              </a:ext>
            </a:extLst>
          </p:cNvPr>
          <p:cNvSpPr>
            <a:spLocks noGrp="1"/>
          </p:cNvSpPr>
          <p:nvPr>
            <p:ph type="title"/>
          </p:nvPr>
        </p:nvSpPr>
        <p:spPr/>
        <p:txBody>
          <a:bodyPr/>
          <a:lstStyle/>
          <a:p>
            <a:pPr algn="ctr"/>
            <a:r>
              <a:rPr lang="en-GB" sz="3600" b="1">
                <a:latin typeface="Calibri"/>
                <a:ea typeface="Calibri"/>
                <a:cs typeface="Calibri"/>
              </a:rPr>
              <a:t>Leveraging Peer Networks</a:t>
            </a:r>
            <a:endParaRPr lang="en-GB" sz="36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C8F51332-15D3-773F-4D60-348AC80438BA}"/>
              </a:ext>
            </a:extLst>
          </p:cNvPr>
          <p:cNvSpPr>
            <a:spLocks noGrp="1"/>
          </p:cNvSpPr>
          <p:nvPr>
            <p:ph idx="1"/>
          </p:nvPr>
        </p:nvSpPr>
        <p:spPr/>
        <p:txBody>
          <a:bodyPr vert="horz" lIns="91440" tIns="45720" rIns="91440" bIns="45720" rtlCol="0" anchor="t">
            <a:normAutofit/>
          </a:bodyPr>
          <a:lstStyle/>
          <a:p>
            <a:r>
              <a:rPr lang="en-GB" dirty="0"/>
              <a:t>Peer Networks &amp; Professional Forums:</a:t>
            </a:r>
            <a:endParaRPr lang="en-US" dirty="0"/>
          </a:p>
          <a:p>
            <a:pPr>
              <a:buFont typeface="Arial" panose="020B0604020202020204" pitchFamily="34" charset="0"/>
              <a:buChar char="•"/>
            </a:pPr>
            <a:r>
              <a:rPr lang="en-GB" dirty="0"/>
              <a:t>Procurement clubs and executive forums offer valuable insights</a:t>
            </a:r>
          </a:p>
          <a:p>
            <a:pPr>
              <a:buFont typeface="Arial" panose="020B0604020202020204" pitchFamily="34" charset="0"/>
              <a:buChar char="•"/>
            </a:pPr>
            <a:r>
              <a:rPr lang="en-GB" dirty="0"/>
              <a:t>Share general, non-confidential information</a:t>
            </a:r>
          </a:p>
          <a:p>
            <a:pPr>
              <a:buFont typeface="Arial" panose="020B0604020202020204" pitchFamily="34" charset="0"/>
              <a:buChar char="•"/>
            </a:pPr>
            <a:r>
              <a:rPr lang="en-GB" dirty="0"/>
              <a:t>Help kickstart international expansion efforts</a:t>
            </a:r>
          </a:p>
          <a:p>
            <a:pPr>
              <a:buFont typeface="Arial" panose="020B0604020202020204" pitchFamily="34" charset="0"/>
              <a:buChar char="•"/>
            </a:pPr>
            <a:r>
              <a:rPr lang="en-GB" dirty="0"/>
              <a:t>Ethical boundaries respected in all exchanges</a:t>
            </a:r>
          </a:p>
          <a:p>
            <a:endParaRPr lang="en-GB" dirty="0"/>
          </a:p>
        </p:txBody>
      </p:sp>
    </p:spTree>
    <p:extLst>
      <p:ext uri="{BB962C8B-B14F-4D97-AF65-F5344CB8AC3E}">
        <p14:creationId xmlns:p14="http://schemas.microsoft.com/office/powerpoint/2010/main" val="10193075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7424E-EF59-B384-5875-2B17DD180A19}"/>
              </a:ext>
            </a:extLst>
          </p:cNvPr>
          <p:cNvSpPr>
            <a:spLocks noGrp="1"/>
          </p:cNvSpPr>
          <p:nvPr>
            <p:ph type="title"/>
          </p:nvPr>
        </p:nvSpPr>
        <p:spPr/>
        <p:txBody>
          <a:bodyPr/>
          <a:lstStyle/>
          <a:p>
            <a:pPr algn="ctr"/>
            <a:r>
              <a:rPr lang="en-GB" sz="3600" b="1">
                <a:latin typeface="Calibri"/>
                <a:ea typeface="Calibri"/>
                <a:cs typeface="Calibri"/>
              </a:rPr>
              <a:t>Key Takeaways</a:t>
            </a:r>
            <a:endParaRPr lang="en-GB" sz="36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D44DEBD5-2600-02A9-D5F4-2C56C1DB29FB}"/>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pPr>
              <a:buFont typeface="Arial" panose="020B0604020202020204" pitchFamily="34" charset="0"/>
              <a:buChar char="•"/>
            </a:pPr>
            <a:r>
              <a:rPr lang="en-GB" dirty="0"/>
              <a:t>Combine digital tools with peer knowledge for effective sourcing</a:t>
            </a:r>
          </a:p>
          <a:p>
            <a:pPr>
              <a:buFont typeface="Arial" panose="020B0604020202020204" pitchFamily="34" charset="0"/>
              <a:buChar char="•"/>
            </a:pPr>
            <a:r>
              <a:rPr lang="en-GB" dirty="0"/>
              <a:t>Mapping technologies is foundational to supplier selection</a:t>
            </a:r>
          </a:p>
          <a:p>
            <a:pPr>
              <a:buFont typeface="Arial" panose="020B0604020202020204" pitchFamily="34" charset="0"/>
              <a:buChar char="•"/>
            </a:pPr>
            <a:r>
              <a:rPr lang="en-GB" dirty="0"/>
              <a:t>Professional networks are a rich, underutilized resource</a:t>
            </a:r>
          </a:p>
          <a:p>
            <a:endParaRPr lang="en-GB" dirty="0"/>
          </a:p>
        </p:txBody>
      </p:sp>
    </p:spTree>
    <p:extLst>
      <p:ext uri="{BB962C8B-B14F-4D97-AF65-F5344CB8AC3E}">
        <p14:creationId xmlns:p14="http://schemas.microsoft.com/office/powerpoint/2010/main" val="107940559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6677E-542D-D6F3-83D8-93FC52E39607}"/>
              </a:ext>
            </a:extLst>
          </p:cNvPr>
          <p:cNvSpPr>
            <a:spLocks noGrp="1"/>
          </p:cNvSpPr>
          <p:nvPr>
            <p:ph type="title"/>
          </p:nvPr>
        </p:nvSpPr>
        <p:spPr/>
        <p:txBody>
          <a:bodyPr/>
          <a:lstStyle/>
          <a:p>
            <a:pPr algn="ctr"/>
            <a:r>
              <a:rPr lang="en-GB" sz="3200" b="1" dirty="0">
                <a:latin typeface="Calibri"/>
                <a:ea typeface="Calibri"/>
                <a:cs typeface="Calibri"/>
              </a:rPr>
              <a:t>Questions &amp; Reflections</a:t>
            </a:r>
            <a:endParaRPr lang="en-US"/>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FB0A5ADE-AD87-10BD-E682-D79CB6F360F3}"/>
              </a:ext>
            </a:extLst>
          </p:cNvPr>
          <p:cNvSpPr>
            <a:spLocks noGrp="1"/>
          </p:cNvSpPr>
          <p:nvPr>
            <p:ph idx="1"/>
          </p:nvPr>
        </p:nvSpPr>
        <p:spPr/>
        <p:txBody>
          <a:bodyPr vert="horz" lIns="91440" tIns="45720" rIns="91440" bIns="45720" rtlCol="0" anchor="t">
            <a:normAutofit/>
          </a:bodyPr>
          <a:lstStyle/>
          <a:p>
            <a:pPr marL="0" indent="0">
              <a:buNone/>
            </a:pPr>
            <a:endParaRPr lang="en-GB" b="1" dirty="0">
              <a:ea typeface="Calibri"/>
              <a:cs typeface="Calibri"/>
            </a:endParaRPr>
          </a:p>
          <a:p>
            <a:pPr>
              <a:buFont typeface="Arial" panose="020B0604020202020204" pitchFamily="34" charset="0"/>
              <a:buChar char="•"/>
            </a:pPr>
            <a:r>
              <a:rPr lang="en-GB" dirty="0"/>
              <a:t>What tools do you use to map product availability globally?</a:t>
            </a:r>
          </a:p>
          <a:p>
            <a:pPr>
              <a:buFont typeface="Arial" panose="020B0604020202020204" pitchFamily="34" charset="0"/>
              <a:buChar char="•"/>
            </a:pPr>
            <a:r>
              <a:rPr lang="en-GB" dirty="0"/>
              <a:t>How do peer networks influence your sourcing decisions?</a:t>
            </a:r>
          </a:p>
          <a:p>
            <a:endParaRPr lang="en-GB" dirty="0"/>
          </a:p>
        </p:txBody>
      </p:sp>
    </p:spTree>
    <p:extLst>
      <p:ext uri="{BB962C8B-B14F-4D97-AF65-F5344CB8AC3E}">
        <p14:creationId xmlns:p14="http://schemas.microsoft.com/office/powerpoint/2010/main" val="373134771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348A-3CAC-646B-508D-8235E8CA82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ED3C71-5F2A-5E13-5E7F-6AAD7740879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0776521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AAB34-CC1C-A1E3-4345-CA5E3F4C08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02F126F-511A-F06C-4B76-D235E6978F0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39709437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1739-C3B3-AAF1-35DB-F3DA4606BBF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ED02BD-5F45-D721-50D6-EE0BB2043E8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55276673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6553-7CFE-660E-A547-D55F15A5B18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FBE6E43-0103-A85D-1C29-51E5C32E54B3}"/>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87859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2673</Words>
  <Application>Microsoft Office PowerPoint</Application>
  <PresentationFormat>Widescreen</PresentationFormat>
  <Paragraphs>402</Paragraphs>
  <Slides>93</Slides>
  <Notes>0</Notes>
  <HiddenSlides>0</HiddenSlides>
  <MMClips>0</MMClips>
  <ScaleCrop>false</ScaleCrop>
  <HeadingPairs>
    <vt:vector size="4" baseType="variant">
      <vt:variant>
        <vt:lpstr>Theme</vt:lpstr>
      </vt:variant>
      <vt:variant>
        <vt:i4>1</vt:i4>
      </vt:variant>
      <vt:variant>
        <vt:lpstr>Slide Titles</vt:lpstr>
      </vt:variant>
      <vt:variant>
        <vt:i4>93</vt:i4>
      </vt:variant>
    </vt:vector>
  </HeadingPairs>
  <TitlesOfParts>
    <vt:vector size="94" baseType="lpstr">
      <vt:lpstr>Office Theme</vt:lpstr>
      <vt:lpstr>Sourcing, supplier panel and supplier relationship management (SRM)</vt:lpstr>
      <vt:lpstr>PowerPoint Presentation</vt:lpstr>
      <vt:lpstr>PowerPoint Presentation</vt:lpstr>
      <vt:lpstr>PowerPoint Presentation</vt:lpstr>
      <vt:lpstr>PowerPoint Presentation</vt:lpstr>
      <vt:lpstr>Supplier Policy in Procurement </vt:lpstr>
      <vt:lpstr> Supplier Policy in Procurement</vt:lpstr>
      <vt:lpstr>Types of Supplier Profiles</vt:lpstr>
      <vt:lpstr>PowerPoint Presentation</vt:lpstr>
      <vt:lpstr>Strategic Approach</vt:lpstr>
      <vt:lpstr>Segmentation Logic</vt:lpstr>
      <vt:lpstr>Multi-Dimensional Segmentation</vt:lpstr>
      <vt:lpstr>PowerPoint Presentation</vt:lpstr>
      <vt:lpstr>Conclusion</vt:lpstr>
      <vt:lpstr>Discussion / Q&amp;A</vt:lpstr>
      <vt:lpstr>PowerPoint Presentation</vt:lpstr>
      <vt:lpstr>This classification is illustrated by the model in Figure 4.1. (© Philippart M.)</vt:lpstr>
      <vt:lpstr>Strategic Supplier Segmentation</vt:lpstr>
      <vt:lpstr>Four Supplier Relationship Types</vt:lpstr>
      <vt:lpstr>Traditional ‘Power-Relationship’ </vt:lpstr>
      <vt:lpstr>Classic Planned Procurement </vt:lpstr>
      <vt:lpstr>Operational Collaboration </vt:lpstr>
      <vt:lpstr>Co-Development Partnership</vt:lpstr>
      <vt:lpstr>PowerPoint Presentation</vt:lpstr>
      <vt:lpstr>PowerPoint Presentation</vt:lpstr>
      <vt:lpstr>PowerPoint Presentation</vt:lpstr>
      <vt:lpstr>Summary &amp; Implications</vt:lpstr>
      <vt:lpstr>Discussion / Q&amp;A </vt:lpstr>
      <vt:lpstr>Segmentation by Suppliers’ Operational Risks and Responsibilities</vt:lpstr>
      <vt:lpstr>Why Segment by Operational Risk? </vt:lpstr>
      <vt:lpstr>Key Dimensions</vt:lpstr>
      <vt:lpstr>Three Main Supplier Profiles</vt:lpstr>
      <vt:lpstr>Subcontractor Profile</vt:lpstr>
      <vt:lpstr>Manufacturer Profile</vt:lpstr>
      <vt:lpstr>Co-Developer Profile</vt:lpstr>
      <vt:lpstr>Visual Summary</vt:lpstr>
      <vt:lpstr>PowerPoint Presentation</vt:lpstr>
      <vt:lpstr>Key Takeaways </vt:lpstr>
      <vt:lpstr>Discussion / Q&amp;A</vt:lpstr>
      <vt:lpstr>Segmentation by Product Lifecycle</vt:lpstr>
      <vt:lpstr>PowerPoint Presentation</vt:lpstr>
      <vt:lpstr>Why Segment by Product Lifecycle? </vt:lpstr>
      <vt:lpstr>Lifecycle-Based Segmentation </vt:lpstr>
      <vt:lpstr>Stage 1 – Innovation</vt:lpstr>
      <vt:lpstr>Stage 2 – Development </vt:lpstr>
      <vt:lpstr>Stage 3 – Strategic Purchase (Mature Phase) </vt:lpstr>
      <vt:lpstr>Stage 4 – Commodity (End-of-Lifecycle)</vt:lpstr>
      <vt:lpstr>Visual Summary </vt:lpstr>
      <vt:lpstr>PowerPoint Presentation</vt:lpstr>
      <vt:lpstr>Key Takeaways</vt:lpstr>
      <vt:lpstr>Discussion / Q&amp;A </vt:lpstr>
      <vt:lpstr>Success Conditions for Partnership Relationships </vt:lpstr>
      <vt:lpstr>PowerPoint Presentation</vt:lpstr>
      <vt:lpstr>PowerPoint Presentation</vt:lpstr>
      <vt:lpstr>PowerPoint Presentation</vt:lpstr>
      <vt:lpstr>Internal and external success conditions for partnership</vt:lpstr>
      <vt:lpstr>PowerPoint Presentation</vt:lpstr>
      <vt:lpstr>Why Success Conditions Matter </vt:lpstr>
      <vt:lpstr>Overview of Success Conditions </vt:lpstr>
      <vt:lpstr>Top Management Commitment &amp; Structure </vt:lpstr>
      <vt:lpstr>Contractual Commitment </vt:lpstr>
      <vt:lpstr>Improvement Plans &amp; Indicators</vt:lpstr>
      <vt:lpstr>Additional Insights </vt:lpstr>
      <vt:lpstr>PowerPoint Presentation</vt:lpstr>
      <vt:lpstr>Key Takeaways </vt:lpstr>
      <vt:lpstr>Discussion / Q&amp;A </vt:lpstr>
      <vt:lpstr>Objectives, Justifications, and Costs of Sourcing </vt:lpstr>
      <vt:lpstr>Why and When Should Sourcing Be Carried Out? </vt:lpstr>
      <vt:lpstr>Objectives of Sourcing </vt:lpstr>
      <vt:lpstr>Financial Stakes &amp; Common Concerns </vt:lpstr>
      <vt:lpstr>Practical Sourcing Approaches </vt:lpstr>
      <vt:lpstr>Information Sources for Sourcing </vt:lpstr>
      <vt:lpstr>Key Takeaways </vt:lpstr>
      <vt:lpstr>Discussion &amp; Questions </vt:lpstr>
      <vt:lpstr>PowerPoint Presentation</vt:lpstr>
      <vt:lpstr>PowerPoint Presentation</vt:lpstr>
      <vt:lpstr>Why a Structured Sourcing Method Matters? </vt:lpstr>
      <vt:lpstr>Stage 1 – Country Selection </vt:lpstr>
      <vt:lpstr>Stage 2 – Product &amp; Supplier Analysis </vt:lpstr>
      <vt:lpstr>Country Information &amp; Ratings </vt:lpstr>
      <vt:lpstr>Practical Example </vt:lpstr>
      <vt:lpstr>Key Takeaways </vt:lpstr>
      <vt:lpstr>Questions &amp; Reflections </vt:lpstr>
      <vt:lpstr>Why Product Information Matters in Sourcing</vt:lpstr>
      <vt:lpstr>Two-Pronged Approach</vt:lpstr>
      <vt:lpstr>Mapping Technologies by Region </vt:lpstr>
      <vt:lpstr>Leveraging Peer Networks </vt:lpstr>
      <vt:lpstr>Key Takeaways </vt:lpstr>
      <vt:lpstr>Questions &amp; Reflections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285</cp:revision>
  <dcterms:created xsi:type="dcterms:W3CDTF">2025-09-22T18:32:09Z</dcterms:created>
  <dcterms:modified xsi:type="dcterms:W3CDTF">2025-09-25T11:52:01Z</dcterms:modified>
</cp:coreProperties>
</file>