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62" r:id="rId3"/>
    <p:sldId id="263" r:id="rId4"/>
    <p:sldId id="273" r:id="rId5"/>
    <p:sldId id="272" r:id="rId6"/>
    <p:sldId id="271" r:id="rId7"/>
    <p:sldId id="265" r:id="rId8"/>
    <p:sldId id="266" r:id="rId9"/>
    <p:sldId id="264" r:id="rId10"/>
    <p:sldId id="260" r:id="rId11"/>
    <p:sldId id="259" r:id="rId12"/>
    <p:sldId id="275" r:id="rId13"/>
    <p:sldId id="274" r:id="rId14"/>
    <p:sldId id="268" r:id="rId15"/>
    <p:sldId id="261" r:id="rId16"/>
    <p:sldId id="269" r:id="rId17"/>
    <p:sldId id="270"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8AF592F-FD9D-4A28-8C75-3C46648D2F02}" v="64" dt="2021-12-07T00:27:33.35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86" d="100"/>
          <a:sy n="86" d="100"/>
        </p:scale>
        <p:origin x="562"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ustyna cichocka" userId="d8d69157bd0e7d79" providerId="LiveId" clId="{A8AF592F-FD9D-4A28-8C75-3C46648D2F02}"/>
    <pc:docChg chg="undo custSel addSld delSld modSld sldOrd">
      <pc:chgData name="justyna cichocka" userId="d8d69157bd0e7d79" providerId="LiveId" clId="{A8AF592F-FD9D-4A28-8C75-3C46648D2F02}" dt="2021-12-07T10:25:57.785" v="1866"/>
      <pc:docMkLst>
        <pc:docMk/>
      </pc:docMkLst>
      <pc:sldChg chg="modSp mod">
        <pc:chgData name="justyna cichocka" userId="d8d69157bd0e7d79" providerId="LiveId" clId="{A8AF592F-FD9D-4A28-8C75-3C46648D2F02}" dt="2021-12-06T23:33:40.381" v="1233" actId="27636"/>
        <pc:sldMkLst>
          <pc:docMk/>
          <pc:sldMk cId="834002752" sldId="256"/>
        </pc:sldMkLst>
        <pc:spChg chg="mod">
          <ac:chgData name="justyna cichocka" userId="d8d69157bd0e7d79" providerId="LiveId" clId="{A8AF592F-FD9D-4A28-8C75-3C46648D2F02}" dt="2021-12-06T23:29:03.823" v="1174" actId="14100"/>
          <ac:spMkLst>
            <pc:docMk/>
            <pc:sldMk cId="834002752" sldId="256"/>
            <ac:spMk id="2" creationId="{93AAAF0A-8BEB-41E8-8234-676AD835DDF3}"/>
          </ac:spMkLst>
        </pc:spChg>
        <pc:spChg chg="mod">
          <ac:chgData name="justyna cichocka" userId="d8d69157bd0e7d79" providerId="LiveId" clId="{A8AF592F-FD9D-4A28-8C75-3C46648D2F02}" dt="2021-12-06T23:33:40.381" v="1233" actId="27636"/>
          <ac:spMkLst>
            <pc:docMk/>
            <pc:sldMk cId="834002752" sldId="256"/>
            <ac:spMk id="3" creationId="{A6974E7B-6F5C-4757-9527-AFF2C8F00869}"/>
          </ac:spMkLst>
        </pc:spChg>
      </pc:sldChg>
      <pc:sldChg chg="addSp delSp modSp mod setBg">
        <pc:chgData name="justyna cichocka" userId="d8d69157bd0e7d79" providerId="LiveId" clId="{A8AF592F-FD9D-4A28-8C75-3C46648D2F02}" dt="2021-12-07T00:14:38.422" v="1518" actId="1076"/>
        <pc:sldMkLst>
          <pc:docMk/>
          <pc:sldMk cId="3415908785" sldId="259"/>
        </pc:sldMkLst>
        <pc:spChg chg="mod">
          <ac:chgData name="justyna cichocka" userId="d8d69157bd0e7d79" providerId="LiveId" clId="{A8AF592F-FD9D-4A28-8C75-3C46648D2F02}" dt="2021-12-07T00:14:38.422" v="1518" actId="1076"/>
          <ac:spMkLst>
            <pc:docMk/>
            <pc:sldMk cId="3415908785" sldId="259"/>
            <ac:spMk id="4" creationId="{9AE1918A-10B8-4DA2-A3DB-14260F636E4E}"/>
          </ac:spMkLst>
        </pc:spChg>
        <pc:spChg chg="del mod">
          <ac:chgData name="justyna cichocka" userId="d8d69157bd0e7d79" providerId="LiveId" clId="{A8AF592F-FD9D-4A28-8C75-3C46648D2F02}" dt="2021-12-06T20:04:03.109" v="67" actId="21"/>
          <ac:spMkLst>
            <pc:docMk/>
            <pc:sldMk cId="3415908785" sldId="259"/>
            <ac:spMk id="5" creationId="{CACAC81C-BD44-436B-BFA0-F44FC07E5D71}"/>
          </ac:spMkLst>
        </pc:spChg>
        <pc:spChg chg="mod">
          <ac:chgData name="justyna cichocka" userId="d8d69157bd0e7d79" providerId="LiveId" clId="{A8AF592F-FD9D-4A28-8C75-3C46648D2F02}" dt="2021-12-06T23:57:09.765" v="1437" actId="21"/>
          <ac:spMkLst>
            <pc:docMk/>
            <pc:sldMk cId="3415908785" sldId="259"/>
            <ac:spMk id="6" creationId="{9640E3CB-29BD-47F0-8478-04A1546FB6A0}"/>
          </ac:spMkLst>
        </pc:spChg>
        <pc:spChg chg="add del">
          <ac:chgData name="justyna cichocka" userId="d8d69157bd0e7d79" providerId="LiveId" clId="{A8AF592F-FD9D-4A28-8C75-3C46648D2F02}" dt="2021-12-06T21:01:41.945" v="375" actId="26606"/>
          <ac:spMkLst>
            <pc:docMk/>
            <pc:sldMk cId="3415908785" sldId="259"/>
            <ac:spMk id="19" creationId="{A440FBE6-72B7-43D4-A8EB-FDBC35FE56C6}"/>
          </ac:spMkLst>
        </pc:spChg>
        <pc:grpChg chg="add del">
          <ac:chgData name="justyna cichocka" userId="d8d69157bd0e7d79" providerId="LiveId" clId="{A8AF592F-FD9D-4A28-8C75-3C46648D2F02}" dt="2021-12-06T21:01:41.945" v="375" actId="26606"/>
          <ac:grpSpMkLst>
            <pc:docMk/>
            <pc:sldMk cId="3415908785" sldId="259"/>
            <ac:grpSpMk id="11" creationId="{DFB5D1BB-0703-437B-BD1E-1D07F8A2730B}"/>
          </ac:grpSpMkLst>
        </pc:grpChg>
        <pc:grpChg chg="add del">
          <ac:chgData name="justyna cichocka" userId="d8d69157bd0e7d79" providerId="LiveId" clId="{A8AF592F-FD9D-4A28-8C75-3C46648D2F02}" dt="2021-12-06T21:01:41.945" v="375" actId="26606"/>
          <ac:grpSpMkLst>
            <pc:docMk/>
            <pc:sldMk cId="3415908785" sldId="259"/>
            <ac:grpSpMk id="21" creationId="{647B8492-BC4D-4046-B35A-C38E03494068}"/>
          </ac:grpSpMkLst>
        </pc:grpChg>
        <pc:picChg chg="add del mod">
          <ac:chgData name="justyna cichocka" userId="d8d69157bd0e7d79" providerId="LiveId" clId="{A8AF592F-FD9D-4A28-8C75-3C46648D2F02}" dt="2021-12-06T21:01:43.212" v="377"/>
          <ac:picMkLst>
            <pc:docMk/>
            <pc:sldMk cId="3415908785" sldId="259"/>
            <ac:picMk id="2" creationId="{C23C9A5C-72C2-43B5-B80F-97D054BC5421}"/>
          </ac:picMkLst>
        </pc:picChg>
        <pc:cxnChg chg="add del">
          <ac:chgData name="justyna cichocka" userId="d8d69157bd0e7d79" providerId="LiveId" clId="{A8AF592F-FD9D-4A28-8C75-3C46648D2F02}" dt="2021-12-06T21:01:41.945" v="375" actId="26606"/>
          <ac:cxnSpMkLst>
            <pc:docMk/>
            <pc:sldMk cId="3415908785" sldId="259"/>
            <ac:cxnSpMk id="17" creationId="{883F92AF-2403-4558-B1D7-72130A1E4BC7}"/>
          </ac:cxnSpMkLst>
        </pc:cxnChg>
        <pc:cxnChg chg="add del">
          <ac:chgData name="justyna cichocka" userId="d8d69157bd0e7d79" providerId="LiveId" clId="{A8AF592F-FD9D-4A28-8C75-3C46648D2F02}" dt="2021-12-06T21:01:41.945" v="375" actId="26606"/>
          <ac:cxnSpMkLst>
            <pc:docMk/>
            <pc:sldMk cId="3415908785" sldId="259"/>
            <ac:cxnSpMk id="27" creationId="{16652DC1-CA18-4263-AC06-BAB0B05EC783}"/>
          </ac:cxnSpMkLst>
        </pc:cxnChg>
      </pc:sldChg>
      <pc:sldChg chg="addSp delSp modSp mod ord">
        <pc:chgData name="justyna cichocka" userId="d8d69157bd0e7d79" providerId="LiveId" clId="{A8AF592F-FD9D-4A28-8C75-3C46648D2F02}" dt="2021-12-07T00:20:12.765" v="1581" actId="12"/>
        <pc:sldMkLst>
          <pc:docMk/>
          <pc:sldMk cId="112028504" sldId="260"/>
        </pc:sldMkLst>
        <pc:spChg chg="add del mod">
          <ac:chgData name="justyna cichocka" userId="d8d69157bd0e7d79" providerId="LiveId" clId="{A8AF592F-FD9D-4A28-8C75-3C46648D2F02}" dt="2021-12-06T20:42:55.987" v="176"/>
          <ac:spMkLst>
            <pc:docMk/>
            <pc:sldMk cId="112028504" sldId="260"/>
            <ac:spMk id="2" creationId="{62BA2837-09D3-48FC-A77C-365978080E7D}"/>
          </ac:spMkLst>
        </pc:spChg>
        <pc:spChg chg="ord">
          <ac:chgData name="justyna cichocka" userId="d8d69157bd0e7d79" providerId="LiveId" clId="{A8AF592F-FD9D-4A28-8C75-3C46648D2F02}" dt="2021-12-06T20:09:36.045" v="97" actId="26606"/>
          <ac:spMkLst>
            <pc:docMk/>
            <pc:sldMk cId="112028504" sldId="260"/>
            <ac:spMk id="3" creationId="{F2919220-61AF-486B-8AE2-D2A9D0D4AC10}"/>
          </ac:spMkLst>
        </pc:spChg>
        <pc:spChg chg="mod ord">
          <ac:chgData name="justyna cichocka" userId="d8d69157bd0e7d79" providerId="LiveId" clId="{A8AF592F-FD9D-4A28-8C75-3C46648D2F02}" dt="2021-12-06T21:02:43.057" v="380" actId="5793"/>
          <ac:spMkLst>
            <pc:docMk/>
            <pc:sldMk cId="112028504" sldId="260"/>
            <ac:spMk id="4" creationId="{4D043CBC-5075-47AA-AA0D-89505A1825E4}"/>
          </ac:spMkLst>
        </pc:spChg>
        <pc:spChg chg="add mod ord">
          <ac:chgData name="justyna cichocka" userId="d8d69157bd0e7d79" providerId="LiveId" clId="{A8AF592F-FD9D-4A28-8C75-3C46648D2F02}" dt="2021-12-07T00:20:12.765" v="1581" actId="12"/>
          <ac:spMkLst>
            <pc:docMk/>
            <pc:sldMk cId="112028504" sldId="260"/>
            <ac:spMk id="6" creationId="{69608CE3-16E0-42CA-9BBA-092D37D5AE69}"/>
          </ac:spMkLst>
        </pc:spChg>
        <pc:spChg chg="mod ord">
          <ac:chgData name="justyna cichocka" userId="d8d69157bd0e7d79" providerId="LiveId" clId="{A8AF592F-FD9D-4A28-8C75-3C46648D2F02}" dt="2021-12-07T00:19:43.322" v="1566" actId="26606"/>
          <ac:spMkLst>
            <pc:docMk/>
            <pc:sldMk cId="112028504" sldId="260"/>
            <ac:spMk id="8" creationId="{5BE79117-0EEA-4934-B24F-5B98AD841A05}"/>
          </ac:spMkLst>
        </pc:spChg>
        <pc:spChg chg="add del">
          <ac:chgData name="justyna cichocka" userId="d8d69157bd0e7d79" providerId="LiveId" clId="{A8AF592F-FD9D-4A28-8C75-3C46648D2F02}" dt="2021-12-06T20:09:36.045" v="97" actId="26606"/>
          <ac:spMkLst>
            <pc:docMk/>
            <pc:sldMk cId="112028504" sldId="260"/>
            <ac:spMk id="40" creationId="{4A2AAA7B-DD5A-486B-B28F-F19588315309}"/>
          </ac:spMkLst>
        </pc:spChg>
        <pc:spChg chg="add del">
          <ac:chgData name="justyna cichocka" userId="d8d69157bd0e7d79" providerId="LiveId" clId="{A8AF592F-FD9D-4A28-8C75-3C46648D2F02}" dt="2021-12-06T20:09:36.007" v="96" actId="26606"/>
          <ac:spMkLst>
            <pc:docMk/>
            <pc:sldMk cId="112028504" sldId="260"/>
            <ac:spMk id="52" creationId="{D652EAB3-B5F2-4AA3-B954-26F38AC67FD6}"/>
          </ac:spMkLst>
        </pc:spChg>
        <pc:spChg chg="add del">
          <ac:chgData name="justyna cichocka" userId="d8d69157bd0e7d79" providerId="LiveId" clId="{A8AF592F-FD9D-4A28-8C75-3C46648D2F02}" dt="2021-12-06T20:07:26.574" v="82" actId="26606"/>
          <ac:spMkLst>
            <pc:docMk/>
            <pc:sldMk cId="112028504" sldId="260"/>
            <ac:spMk id="61" creationId="{BEC513B2-4FB5-4334-A6CF-47DE72B9E426}"/>
          </ac:spMkLst>
        </pc:spChg>
        <pc:spChg chg="add del">
          <ac:chgData name="justyna cichocka" userId="d8d69157bd0e7d79" providerId="LiveId" clId="{A8AF592F-FD9D-4A28-8C75-3C46648D2F02}" dt="2021-12-06T20:07:26.574" v="82" actId="26606"/>
          <ac:spMkLst>
            <pc:docMk/>
            <pc:sldMk cId="112028504" sldId="260"/>
            <ac:spMk id="63" creationId="{A82324D6-21AE-4A18-AEFE-79895200EF70}"/>
          </ac:spMkLst>
        </pc:spChg>
        <pc:spChg chg="add del">
          <ac:chgData name="justyna cichocka" userId="d8d69157bd0e7d79" providerId="LiveId" clId="{A8AF592F-FD9D-4A28-8C75-3C46648D2F02}" dt="2021-12-06T20:09:36.007" v="96" actId="26606"/>
          <ac:spMkLst>
            <pc:docMk/>
            <pc:sldMk cId="112028504" sldId="260"/>
            <ac:spMk id="69" creationId="{C300DC63-2D52-4801-A37C-086809168F40}"/>
          </ac:spMkLst>
        </pc:spChg>
        <pc:spChg chg="add del">
          <ac:chgData name="justyna cichocka" userId="d8d69157bd0e7d79" providerId="LiveId" clId="{A8AF592F-FD9D-4A28-8C75-3C46648D2F02}" dt="2021-12-06T20:07:31.237" v="84" actId="26606"/>
          <ac:spMkLst>
            <pc:docMk/>
            <pc:sldMk cId="112028504" sldId="260"/>
            <ac:spMk id="76" creationId="{54C9B12F-0B3E-4655-85C2-C4ABD3103E23}"/>
          </ac:spMkLst>
        </pc:spChg>
        <pc:spChg chg="add del">
          <ac:chgData name="justyna cichocka" userId="d8d69157bd0e7d79" providerId="LiveId" clId="{A8AF592F-FD9D-4A28-8C75-3C46648D2F02}" dt="2021-12-06T20:07:31.237" v="84" actId="26606"/>
          <ac:spMkLst>
            <pc:docMk/>
            <pc:sldMk cId="112028504" sldId="260"/>
            <ac:spMk id="77" creationId="{C4FBE9C8-CE41-46DD-8E49-3CA4BF22A330}"/>
          </ac:spMkLst>
        </pc:spChg>
        <pc:spChg chg="add del">
          <ac:chgData name="justyna cichocka" userId="d8d69157bd0e7d79" providerId="LiveId" clId="{A8AF592F-FD9D-4A28-8C75-3C46648D2F02}" dt="2021-12-06T20:10:50.785" v="109" actId="26606"/>
          <ac:spMkLst>
            <pc:docMk/>
            <pc:sldMk cId="112028504" sldId="260"/>
            <ac:spMk id="79" creationId="{DE7E4C70-2B93-4A7E-8C5A-BE37FCEA79FA}"/>
          </ac:spMkLst>
        </pc:spChg>
        <pc:spChg chg="add del">
          <ac:chgData name="justyna cichocka" userId="d8d69157bd0e7d79" providerId="LiveId" clId="{A8AF592F-FD9D-4A28-8C75-3C46648D2F02}" dt="2021-12-06T20:10:50.785" v="109" actId="26606"/>
          <ac:spMkLst>
            <pc:docMk/>
            <pc:sldMk cId="112028504" sldId="260"/>
            <ac:spMk id="80" creationId="{1D2BE8A5-E907-4057-A1EC-4E71A4429691}"/>
          </ac:spMkLst>
        </pc:spChg>
        <pc:spChg chg="add del">
          <ac:chgData name="justyna cichocka" userId="d8d69157bd0e7d79" providerId="LiveId" clId="{A8AF592F-FD9D-4A28-8C75-3C46648D2F02}" dt="2021-12-06T20:07:56.401" v="88" actId="26606"/>
          <ac:spMkLst>
            <pc:docMk/>
            <pc:sldMk cId="112028504" sldId="260"/>
            <ac:spMk id="85" creationId="{BEC513B2-4FB5-4334-A6CF-47DE72B9E426}"/>
          </ac:spMkLst>
        </pc:spChg>
        <pc:spChg chg="add del">
          <ac:chgData name="justyna cichocka" userId="d8d69157bd0e7d79" providerId="LiveId" clId="{A8AF592F-FD9D-4A28-8C75-3C46648D2F02}" dt="2021-12-06T20:07:56.401" v="88" actId="26606"/>
          <ac:spMkLst>
            <pc:docMk/>
            <pc:sldMk cId="112028504" sldId="260"/>
            <ac:spMk id="86" creationId="{A82324D6-21AE-4A18-AEFE-79895200EF70}"/>
          </ac:spMkLst>
        </pc:spChg>
        <pc:spChg chg="add del">
          <ac:chgData name="justyna cichocka" userId="d8d69157bd0e7d79" providerId="LiveId" clId="{A8AF592F-FD9D-4A28-8C75-3C46648D2F02}" dt="2021-12-06T20:46:13.707" v="210" actId="26606"/>
          <ac:spMkLst>
            <pc:docMk/>
            <pc:sldMk cId="112028504" sldId="260"/>
            <ac:spMk id="100" creationId="{DE7E4C70-2B93-4A7E-8C5A-BE37FCEA79FA}"/>
          </ac:spMkLst>
        </pc:spChg>
        <pc:spChg chg="add del">
          <ac:chgData name="justyna cichocka" userId="d8d69157bd0e7d79" providerId="LiveId" clId="{A8AF592F-FD9D-4A28-8C75-3C46648D2F02}" dt="2021-12-06T20:46:13.707" v="210" actId="26606"/>
          <ac:spMkLst>
            <pc:docMk/>
            <pc:sldMk cId="112028504" sldId="260"/>
            <ac:spMk id="102" creationId="{1D2BE8A5-E907-4057-A1EC-4E71A4429691}"/>
          </ac:spMkLst>
        </pc:spChg>
        <pc:spChg chg="add del">
          <ac:chgData name="justyna cichocka" userId="d8d69157bd0e7d79" providerId="LiveId" clId="{A8AF592F-FD9D-4A28-8C75-3C46648D2F02}" dt="2021-12-06T20:10:11.255" v="102" actId="26606"/>
          <ac:spMkLst>
            <pc:docMk/>
            <pc:sldMk cId="112028504" sldId="260"/>
            <ac:spMk id="103" creationId="{CEAD1911-83B7-4901-854F-05DD6D0C2B65}"/>
          </ac:spMkLst>
        </pc:spChg>
        <pc:spChg chg="add del">
          <ac:chgData name="justyna cichocka" userId="d8d69157bd0e7d79" providerId="LiveId" clId="{A8AF592F-FD9D-4A28-8C75-3C46648D2F02}" dt="2021-12-06T20:10:11.255" v="102" actId="26606"/>
          <ac:spMkLst>
            <pc:docMk/>
            <pc:sldMk cId="112028504" sldId="260"/>
            <ac:spMk id="113" creationId="{27AEFE7A-4488-473D-B160-3841BAB384B9}"/>
          </ac:spMkLst>
        </pc:spChg>
        <pc:spChg chg="add del">
          <ac:chgData name="justyna cichocka" userId="d8d69157bd0e7d79" providerId="LiveId" clId="{A8AF592F-FD9D-4A28-8C75-3C46648D2F02}" dt="2021-12-06T20:10:22.766" v="104" actId="26606"/>
          <ac:spMkLst>
            <pc:docMk/>
            <pc:sldMk cId="112028504" sldId="260"/>
            <ac:spMk id="117" creationId="{3DB930C3-A535-4C0B-8758-1F731FDB3BEE}"/>
          </ac:spMkLst>
        </pc:spChg>
        <pc:spChg chg="add del">
          <ac:chgData name="justyna cichocka" userId="d8d69157bd0e7d79" providerId="LiveId" clId="{A8AF592F-FD9D-4A28-8C75-3C46648D2F02}" dt="2021-12-06T20:10:22.766" v="104" actId="26606"/>
          <ac:spMkLst>
            <pc:docMk/>
            <pc:sldMk cId="112028504" sldId="260"/>
            <ac:spMk id="120" creationId="{40C82EA8-9EEE-4AA1-A5C4-C9CB21652AFE}"/>
          </ac:spMkLst>
        </pc:spChg>
        <pc:spChg chg="add del">
          <ac:chgData name="justyna cichocka" userId="d8d69157bd0e7d79" providerId="LiveId" clId="{A8AF592F-FD9D-4A28-8C75-3C46648D2F02}" dt="2021-12-06T20:10:34.118" v="106" actId="26606"/>
          <ac:spMkLst>
            <pc:docMk/>
            <pc:sldMk cId="112028504" sldId="260"/>
            <ac:spMk id="124" creationId="{D652EAB3-B5F2-4AA3-B954-26F38AC67FD6}"/>
          </ac:spMkLst>
        </pc:spChg>
        <pc:spChg chg="add del">
          <ac:chgData name="justyna cichocka" userId="d8d69157bd0e7d79" providerId="LiveId" clId="{A8AF592F-FD9D-4A28-8C75-3C46648D2F02}" dt="2021-12-06T20:10:34.118" v="106" actId="26606"/>
          <ac:spMkLst>
            <pc:docMk/>
            <pc:sldMk cId="112028504" sldId="260"/>
            <ac:spMk id="126" creationId="{C300DC63-2D52-4801-A37C-086809168F40}"/>
          </ac:spMkLst>
        </pc:spChg>
        <pc:spChg chg="add del">
          <ac:chgData name="justyna cichocka" userId="d8d69157bd0e7d79" providerId="LiveId" clId="{A8AF592F-FD9D-4A28-8C75-3C46648D2F02}" dt="2021-12-06T20:10:50.734" v="108" actId="26606"/>
          <ac:spMkLst>
            <pc:docMk/>
            <pc:sldMk cId="112028504" sldId="260"/>
            <ac:spMk id="131" creationId="{DE7E4C70-2B93-4A7E-8C5A-BE37FCEA79FA}"/>
          </ac:spMkLst>
        </pc:spChg>
        <pc:spChg chg="add del">
          <ac:chgData name="justyna cichocka" userId="d8d69157bd0e7d79" providerId="LiveId" clId="{A8AF592F-FD9D-4A28-8C75-3C46648D2F02}" dt="2021-12-06T20:10:50.734" v="108" actId="26606"/>
          <ac:spMkLst>
            <pc:docMk/>
            <pc:sldMk cId="112028504" sldId="260"/>
            <ac:spMk id="132" creationId="{1D2BE8A5-E907-4057-A1EC-4E71A4429691}"/>
          </ac:spMkLst>
        </pc:spChg>
        <pc:spChg chg="add del">
          <ac:chgData name="justyna cichocka" userId="d8d69157bd0e7d79" providerId="LiveId" clId="{A8AF592F-FD9D-4A28-8C75-3C46648D2F02}" dt="2021-12-06T20:11:18.931" v="113" actId="26606"/>
          <ac:spMkLst>
            <pc:docMk/>
            <pc:sldMk cId="112028504" sldId="260"/>
            <ac:spMk id="138" creationId="{CEAD1911-83B7-4901-854F-05DD6D0C2B65}"/>
          </ac:spMkLst>
        </pc:spChg>
        <pc:spChg chg="add del">
          <ac:chgData name="justyna cichocka" userId="d8d69157bd0e7d79" providerId="LiveId" clId="{A8AF592F-FD9D-4A28-8C75-3C46648D2F02}" dt="2021-12-06T20:11:18.931" v="113" actId="26606"/>
          <ac:spMkLst>
            <pc:docMk/>
            <pc:sldMk cId="112028504" sldId="260"/>
            <ac:spMk id="143" creationId="{27AEFE7A-4488-473D-B160-3841BAB384B9}"/>
          </ac:spMkLst>
        </pc:spChg>
        <pc:spChg chg="add del">
          <ac:chgData name="justyna cichocka" userId="d8d69157bd0e7d79" providerId="LiveId" clId="{A8AF592F-FD9D-4A28-8C75-3C46648D2F02}" dt="2021-12-06T20:14:19.443" v="131" actId="26606"/>
          <ac:spMkLst>
            <pc:docMk/>
            <pc:sldMk cId="112028504" sldId="260"/>
            <ac:spMk id="156" creationId="{3DB930C3-A535-4C0B-8758-1F731FDB3BEE}"/>
          </ac:spMkLst>
        </pc:spChg>
        <pc:spChg chg="add del">
          <ac:chgData name="justyna cichocka" userId="d8d69157bd0e7d79" providerId="LiveId" clId="{A8AF592F-FD9D-4A28-8C75-3C46648D2F02}" dt="2021-12-06T20:14:19.443" v="131" actId="26606"/>
          <ac:spMkLst>
            <pc:docMk/>
            <pc:sldMk cId="112028504" sldId="260"/>
            <ac:spMk id="166" creationId="{40C82EA8-9EEE-4AA1-A5C4-C9CB21652AFE}"/>
          </ac:spMkLst>
        </pc:spChg>
        <pc:spChg chg="add del">
          <ac:chgData name="justyna cichocka" userId="d8d69157bd0e7d79" providerId="LiveId" clId="{A8AF592F-FD9D-4A28-8C75-3C46648D2F02}" dt="2021-12-06T20:14:16.229" v="128" actId="26606"/>
          <ac:spMkLst>
            <pc:docMk/>
            <pc:sldMk cId="112028504" sldId="260"/>
            <ac:spMk id="171" creationId="{CEAD1911-83B7-4901-854F-05DD6D0C2B65}"/>
          </ac:spMkLst>
        </pc:spChg>
        <pc:spChg chg="add del">
          <ac:chgData name="justyna cichocka" userId="d8d69157bd0e7d79" providerId="LiveId" clId="{A8AF592F-FD9D-4A28-8C75-3C46648D2F02}" dt="2021-12-06T20:14:16.229" v="128" actId="26606"/>
          <ac:spMkLst>
            <pc:docMk/>
            <pc:sldMk cId="112028504" sldId="260"/>
            <ac:spMk id="177" creationId="{27AEFE7A-4488-473D-B160-3841BAB384B9}"/>
          </ac:spMkLst>
        </pc:spChg>
        <pc:spChg chg="add del">
          <ac:chgData name="justyna cichocka" userId="d8d69157bd0e7d79" providerId="LiveId" clId="{A8AF592F-FD9D-4A28-8C75-3C46648D2F02}" dt="2021-12-06T20:14:19.396" v="130" actId="26606"/>
          <ac:spMkLst>
            <pc:docMk/>
            <pc:sldMk cId="112028504" sldId="260"/>
            <ac:spMk id="178" creationId="{56CDBB13-A263-4B39-882C-6BCB210A0E3F}"/>
          </ac:spMkLst>
        </pc:spChg>
        <pc:spChg chg="add del">
          <ac:chgData name="justyna cichocka" userId="d8d69157bd0e7d79" providerId="LiveId" clId="{A8AF592F-FD9D-4A28-8C75-3C46648D2F02}" dt="2021-12-06T20:47:41.326" v="232" actId="26606"/>
          <ac:spMkLst>
            <pc:docMk/>
            <pc:sldMk cId="112028504" sldId="260"/>
            <ac:spMk id="180" creationId="{3DB930C3-A535-4C0B-8758-1F731FDB3BEE}"/>
          </ac:spMkLst>
        </pc:spChg>
        <pc:spChg chg="add del">
          <ac:chgData name="justyna cichocka" userId="d8d69157bd0e7d79" providerId="LiveId" clId="{A8AF592F-FD9D-4A28-8C75-3C46648D2F02}" dt="2021-12-06T20:14:19.396" v="130" actId="26606"/>
          <ac:spMkLst>
            <pc:docMk/>
            <pc:sldMk cId="112028504" sldId="260"/>
            <ac:spMk id="182" creationId="{6ACEE35E-9CB1-407B-9213-1548571140C2}"/>
          </ac:spMkLst>
        </pc:spChg>
        <pc:spChg chg="add del">
          <ac:chgData name="justyna cichocka" userId="d8d69157bd0e7d79" providerId="LiveId" clId="{A8AF592F-FD9D-4A28-8C75-3C46648D2F02}" dt="2021-12-06T20:14:19.396" v="130" actId="26606"/>
          <ac:spMkLst>
            <pc:docMk/>
            <pc:sldMk cId="112028504" sldId="260"/>
            <ac:spMk id="187" creationId="{2C5AC3A8-E64A-4C4B-9980-9EFB39444115}"/>
          </ac:spMkLst>
        </pc:spChg>
        <pc:spChg chg="add del">
          <ac:chgData name="justyna cichocka" userId="d8d69157bd0e7d79" providerId="LiveId" clId="{A8AF592F-FD9D-4A28-8C75-3C46648D2F02}" dt="2021-12-06T20:14:19.396" v="130" actId="26606"/>
          <ac:spMkLst>
            <pc:docMk/>
            <pc:sldMk cId="112028504" sldId="260"/>
            <ac:spMk id="188" creationId="{0AFAAA75-C0B5-467D-BCA4-2A71E977882A}"/>
          </ac:spMkLst>
        </pc:spChg>
        <pc:spChg chg="add del">
          <ac:chgData name="justyna cichocka" userId="d8d69157bd0e7d79" providerId="LiveId" clId="{A8AF592F-FD9D-4A28-8C75-3C46648D2F02}" dt="2021-12-06T20:47:41.326" v="232" actId="26606"/>
          <ac:spMkLst>
            <pc:docMk/>
            <pc:sldMk cId="112028504" sldId="260"/>
            <ac:spMk id="190" creationId="{40C82EA8-9EEE-4AA1-A5C4-C9CB21652AFE}"/>
          </ac:spMkLst>
        </pc:spChg>
        <pc:spChg chg="add del">
          <ac:chgData name="justyna cichocka" userId="d8d69157bd0e7d79" providerId="LiveId" clId="{A8AF592F-FD9D-4A28-8C75-3C46648D2F02}" dt="2021-12-06T20:43:32.919" v="183" actId="26606"/>
          <ac:spMkLst>
            <pc:docMk/>
            <pc:sldMk cId="112028504" sldId="260"/>
            <ac:spMk id="194" creationId="{43CD09DB-18D1-4A19-AB7C-12DFACB4C801}"/>
          </ac:spMkLst>
        </pc:spChg>
        <pc:spChg chg="add del">
          <ac:chgData name="justyna cichocka" userId="d8d69157bd0e7d79" providerId="LiveId" clId="{A8AF592F-FD9D-4A28-8C75-3C46648D2F02}" dt="2021-12-06T20:50:00.729" v="330" actId="26606"/>
          <ac:spMkLst>
            <pc:docMk/>
            <pc:sldMk cId="112028504" sldId="260"/>
            <ac:spMk id="198" creationId="{B2ABF641-B59E-4DCE-936C-45E2593206DB}"/>
          </ac:spMkLst>
        </pc:spChg>
        <pc:spChg chg="add del">
          <ac:chgData name="justyna cichocka" userId="d8d69157bd0e7d79" providerId="LiveId" clId="{A8AF592F-FD9D-4A28-8C75-3C46648D2F02}" dt="2021-12-06T20:43:32.919" v="183" actId="26606"/>
          <ac:spMkLst>
            <pc:docMk/>
            <pc:sldMk cId="112028504" sldId="260"/>
            <ac:spMk id="200" creationId="{3724B6DD-D68C-402C-A93C-F3379150C66D}"/>
          </ac:spMkLst>
        </pc:spChg>
        <pc:spChg chg="add del">
          <ac:chgData name="justyna cichocka" userId="d8d69157bd0e7d79" providerId="LiveId" clId="{A8AF592F-FD9D-4A28-8C75-3C46648D2F02}" dt="2021-12-06T20:43:22.148" v="178" actId="26606"/>
          <ac:spMkLst>
            <pc:docMk/>
            <pc:sldMk cId="112028504" sldId="260"/>
            <ac:spMk id="213" creationId="{C10CC07B-CA4C-49F7-A1FF-F96DA96FF427}"/>
          </ac:spMkLst>
        </pc:spChg>
        <pc:spChg chg="add del">
          <ac:chgData name="justyna cichocka" userId="d8d69157bd0e7d79" providerId="LiveId" clId="{A8AF592F-FD9D-4A28-8C75-3C46648D2F02}" dt="2021-12-06T20:43:22.148" v="178" actId="26606"/>
          <ac:spMkLst>
            <pc:docMk/>
            <pc:sldMk cId="112028504" sldId="260"/>
            <ac:spMk id="221" creationId="{7D0E6809-DFB9-49E1-96CD-62D9E900E558}"/>
          </ac:spMkLst>
        </pc:spChg>
        <pc:spChg chg="add del">
          <ac:chgData name="justyna cichocka" userId="d8d69157bd0e7d79" providerId="LiveId" clId="{A8AF592F-FD9D-4A28-8C75-3C46648D2F02}" dt="2021-12-06T20:43:26.363" v="180" actId="26606"/>
          <ac:spMkLst>
            <pc:docMk/>
            <pc:sldMk cId="112028504" sldId="260"/>
            <ac:spMk id="227" creationId="{CEAD1911-83B7-4901-854F-05DD6D0C2B65}"/>
          </ac:spMkLst>
        </pc:spChg>
        <pc:spChg chg="add del">
          <ac:chgData name="justyna cichocka" userId="d8d69157bd0e7d79" providerId="LiveId" clId="{A8AF592F-FD9D-4A28-8C75-3C46648D2F02}" dt="2021-12-06T20:43:26.363" v="180" actId="26606"/>
          <ac:spMkLst>
            <pc:docMk/>
            <pc:sldMk cId="112028504" sldId="260"/>
            <ac:spMk id="230" creationId="{27AEFE7A-4488-473D-B160-3841BAB384B9}"/>
          </ac:spMkLst>
        </pc:spChg>
        <pc:spChg chg="add del">
          <ac:chgData name="justyna cichocka" userId="d8d69157bd0e7d79" providerId="LiveId" clId="{A8AF592F-FD9D-4A28-8C75-3C46648D2F02}" dt="2021-12-06T20:43:32.872" v="182" actId="26606"/>
          <ac:spMkLst>
            <pc:docMk/>
            <pc:sldMk cId="112028504" sldId="260"/>
            <ac:spMk id="234" creationId="{1306E4A4-1BB8-441D-A9BE-C49852377F24}"/>
          </ac:spMkLst>
        </pc:spChg>
        <pc:spChg chg="add del">
          <ac:chgData name="justyna cichocka" userId="d8d69157bd0e7d79" providerId="LiveId" clId="{A8AF592F-FD9D-4A28-8C75-3C46648D2F02}" dt="2021-12-06T20:43:32.872" v="182" actId="26606"/>
          <ac:spMkLst>
            <pc:docMk/>
            <pc:sldMk cId="112028504" sldId="260"/>
            <ac:spMk id="237" creationId="{413A069C-EE2D-4B41-8017-FBDA7B19B5CE}"/>
          </ac:spMkLst>
        </pc:spChg>
        <pc:spChg chg="add del">
          <ac:chgData name="justyna cichocka" userId="d8d69157bd0e7d79" providerId="LiveId" clId="{A8AF592F-FD9D-4A28-8C75-3C46648D2F02}" dt="2021-12-06T20:43:56.211" v="189" actId="26606"/>
          <ac:spMkLst>
            <pc:docMk/>
            <pc:sldMk cId="112028504" sldId="260"/>
            <ac:spMk id="241" creationId="{3DB930C3-A535-4C0B-8758-1F731FDB3BEE}"/>
          </ac:spMkLst>
        </pc:spChg>
        <pc:spChg chg="add del">
          <ac:chgData name="justyna cichocka" userId="d8d69157bd0e7d79" providerId="LiveId" clId="{A8AF592F-FD9D-4A28-8C75-3C46648D2F02}" dt="2021-12-06T20:43:56.211" v="189" actId="26606"/>
          <ac:spMkLst>
            <pc:docMk/>
            <pc:sldMk cId="112028504" sldId="260"/>
            <ac:spMk id="244" creationId="{40C82EA8-9EEE-4AA1-A5C4-C9CB21652AFE}"/>
          </ac:spMkLst>
        </pc:spChg>
        <pc:spChg chg="add del">
          <ac:chgData name="justyna cichocka" userId="d8d69157bd0e7d79" providerId="LiveId" clId="{A8AF592F-FD9D-4A28-8C75-3C46648D2F02}" dt="2021-12-06T20:44:53.697" v="204" actId="26606"/>
          <ac:spMkLst>
            <pc:docMk/>
            <pc:sldMk cId="112028504" sldId="260"/>
            <ac:spMk id="251" creationId="{1306E4A4-1BB8-441D-A9BE-C49852377F24}"/>
          </ac:spMkLst>
        </pc:spChg>
        <pc:spChg chg="add del">
          <ac:chgData name="justyna cichocka" userId="d8d69157bd0e7d79" providerId="LiveId" clId="{A8AF592F-FD9D-4A28-8C75-3C46648D2F02}" dt="2021-12-06T20:44:53.697" v="204" actId="26606"/>
          <ac:spMkLst>
            <pc:docMk/>
            <pc:sldMk cId="112028504" sldId="260"/>
            <ac:spMk id="256" creationId="{413A069C-EE2D-4B41-8017-FBDA7B19B5CE}"/>
          </ac:spMkLst>
        </pc:spChg>
        <pc:spChg chg="add del">
          <ac:chgData name="justyna cichocka" userId="d8d69157bd0e7d79" providerId="LiveId" clId="{A8AF592F-FD9D-4A28-8C75-3C46648D2F02}" dt="2021-12-06T21:02:43.620" v="381" actId="26606"/>
          <ac:spMkLst>
            <pc:docMk/>
            <pc:sldMk cId="112028504" sldId="260"/>
            <ac:spMk id="257" creationId="{018F8D27-BFDB-4BF9-A512-FF930275B484}"/>
          </ac:spMkLst>
        </pc:spChg>
        <pc:spChg chg="add del">
          <ac:chgData name="justyna cichocka" userId="d8d69157bd0e7d79" providerId="LiveId" clId="{A8AF592F-FD9D-4A28-8C75-3C46648D2F02}" dt="2021-12-06T20:46:33.132" v="223" actId="26606"/>
          <ac:spMkLst>
            <pc:docMk/>
            <pc:sldMk cId="112028504" sldId="260"/>
            <ac:spMk id="269" creationId="{CEAD1911-83B7-4901-854F-05DD6D0C2B65}"/>
          </ac:spMkLst>
        </pc:spChg>
        <pc:spChg chg="add del">
          <ac:chgData name="justyna cichocka" userId="d8d69157bd0e7d79" providerId="LiveId" clId="{A8AF592F-FD9D-4A28-8C75-3C46648D2F02}" dt="2021-12-06T20:46:33.132" v="223" actId="26606"/>
          <ac:spMkLst>
            <pc:docMk/>
            <pc:sldMk cId="112028504" sldId="260"/>
            <ac:spMk id="279" creationId="{27AEFE7A-4488-473D-B160-3841BAB384B9}"/>
          </ac:spMkLst>
        </pc:spChg>
        <pc:spChg chg="add del">
          <ac:chgData name="justyna cichocka" userId="d8d69157bd0e7d79" providerId="LiveId" clId="{A8AF592F-FD9D-4A28-8C75-3C46648D2F02}" dt="2021-12-06T20:46:15.418" v="212" actId="26606"/>
          <ac:spMkLst>
            <pc:docMk/>
            <pc:sldMk cId="112028504" sldId="260"/>
            <ac:spMk id="288" creationId="{CEAD1911-83B7-4901-854F-05DD6D0C2B65}"/>
          </ac:spMkLst>
        </pc:spChg>
        <pc:spChg chg="add del">
          <ac:chgData name="justyna cichocka" userId="d8d69157bd0e7d79" providerId="LiveId" clId="{A8AF592F-FD9D-4A28-8C75-3C46648D2F02}" dt="2021-12-06T20:46:15.418" v="212" actId="26606"/>
          <ac:spMkLst>
            <pc:docMk/>
            <pc:sldMk cId="112028504" sldId="260"/>
            <ac:spMk id="293" creationId="{27AEFE7A-4488-473D-B160-3841BAB384B9}"/>
          </ac:spMkLst>
        </pc:spChg>
        <pc:spChg chg="add del">
          <ac:chgData name="justyna cichocka" userId="d8d69157bd0e7d79" providerId="LiveId" clId="{A8AF592F-FD9D-4A28-8C75-3C46648D2F02}" dt="2021-12-06T20:46:18.719" v="214" actId="26606"/>
          <ac:spMkLst>
            <pc:docMk/>
            <pc:sldMk cId="112028504" sldId="260"/>
            <ac:spMk id="298" creationId="{1306E4A4-1BB8-441D-A9BE-C49852377F24}"/>
          </ac:spMkLst>
        </pc:spChg>
        <pc:spChg chg="add del">
          <ac:chgData name="justyna cichocka" userId="d8d69157bd0e7d79" providerId="LiveId" clId="{A8AF592F-FD9D-4A28-8C75-3C46648D2F02}" dt="2021-12-06T20:46:18.719" v="214" actId="26606"/>
          <ac:spMkLst>
            <pc:docMk/>
            <pc:sldMk cId="112028504" sldId="260"/>
            <ac:spMk id="304" creationId="{413A069C-EE2D-4B41-8017-FBDA7B19B5CE}"/>
          </ac:spMkLst>
        </pc:spChg>
        <pc:spChg chg="add del">
          <ac:chgData name="justyna cichocka" userId="d8d69157bd0e7d79" providerId="LiveId" clId="{A8AF592F-FD9D-4A28-8C75-3C46648D2F02}" dt="2021-12-06T20:46:25.104" v="216" actId="26606"/>
          <ac:spMkLst>
            <pc:docMk/>
            <pc:sldMk cId="112028504" sldId="260"/>
            <ac:spMk id="309" creationId="{DE7E4C70-2B93-4A7E-8C5A-BE37FCEA79FA}"/>
          </ac:spMkLst>
        </pc:spChg>
        <pc:spChg chg="add del">
          <ac:chgData name="justyna cichocka" userId="d8d69157bd0e7d79" providerId="LiveId" clId="{A8AF592F-FD9D-4A28-8C75-3C46648D2F02}" dt="2021-12-06T20:46:25.104" v="216" actId="26606"/>
          <ac:spMkLst>
            <pc:docMk/>
            <pc:sldMk cId="112028504" sldId="260"/>
            <ac:spMk id="310" creationId="{1D2BE8A5-E907-4057-A1EC-4E71A4429691}"/>
          </ac:spMkLst>
        </pc:spChg>
        <pc:spChg chg="add del">
          <ac:chgData name="justyna cichocka" userId="d8d69157bd0e7d79" providerId="LiveId" clId="{A8AF592F-FD9D-4A28-8C75-3C46648D2F02}" dt="2021-12-06T20:46:27.566" v="218" actId="26606"/>
          <ac:spMkLst>
            <pc:docMk/>
            <pc:sldMk cId="112028504" sldId="260"/>
            <ac:spMk id="320" creationId="{CEAD1911-83B7-4901-854F-05DD6D0C2B65}"/>
          </ac:spMkLst>
        </pc:spChg>
        <pc:spChg chg="add del">
          <ac:chgData name="justyna cichocka" userId="d8d69157bd0e7d79" providerId="LiveId" clId="{A8AF592F-FD9D-4A28-8C75-3C46648D2F02}" dt="2021-12-06T20:46:27.566" v="218" actId="26606"/>
          <ac:spMkLst>
            <pc:docMk/>
            <pc:sldMk cId="112028504" sldId="260"/>
            <ac:spMk id="326" creationId="{27AEFE7A-4488-473D-B160-3841BAB384B9}"/>
          </ac:spMkLst>
        </pc:spChg>
        <pc:spChg chg="add del">
          <ac:chgData name="justyna cichocka" userId="d8d69157bd0e7d79" providerId="LiveId" clId="{A8AF592F-FD9D-4A28-8C75-3C46648D2F02}" dt="2021-12-06T20:46:30.045" v="220" actId="26606"/>
          <ac:spMkLst>
            <pc:docMk/>
            <pc:sldMk cId="112028504" sldId="260"/>
            <ac:spMk id="331" creationId="{1306E4A4-1BB8-441D-A9BE-C49852377F24}"/>
          </ac:spMkLst>
        </pc:spChg>
        <pc:spChg chg="add del">
          <ac:chgData name="justyna cichocka" userId="d8d69157bd0e7d79" providerId="LiveId" clId="{A8AF592F-FD9D-4A28-8C75-3C46648D2F02}" dt="2021-12-06T20:46:30.045" v="220" actId="26606"/>
          <ac:spMkLst>
            <pc:docMk/>
            <pc:sldMk cId="112028504" sldId="260"/>
            <ac:spMk id="337" creationId="{413A069C-EE2D-4B41-8017-FBDA7B19B5CE}"/>
          </ac:spMkLst>
        </pc:spChg>
        <pc:spChg chg="add del">
          <ac:chgData name="justyna cichocka" userId="d8d69157bd0e7d79" providerId="LiveId" clId="{A8AF592F-FD9D-4A28-8C75-3C46648D2F02}" dt="2021-12-06T20:46:33.086" v="222" actId="26606"/>
          <ac:spMkLst>
            <pc:docMk/>
            <pc:sldMk cId="112028504" sldId="260"/>
            <ac:spMk id="342" creationId="{DE7E4C70-2B93-4A7E-8C5A-BE37FCEA79FA}"/>
          </ac:spMkLst>
        </pc:spChg>
        <pc:spChg chg="add del">
          <ac:chgData name="justyna cichocka" userId="d8d69157bd0e7d79" providerId="LiveId" clId="{A8AF592F-FD9D-4A28-8C75-3C46648D2F02}" dt="2021-12-06T20:46:33.086" v="222" actId="26606"/>
          <ac:spMkLst>
            <pc:docMk/>
            <pc:sldMk cId="112028504" sldId="260"/>
            <ac:spMk id="343" creationId="{1D2BE8A5-E907-4057-A1EC-4E71A4429691}"/>
          </ac:spMkLst>
        </pc:spChg>
        <pc:spChg chg="add del">
          <ac:chgData name="justyna cichocka" userId="d8d69157bd0e7d79" providerId="LiveId" clId="{A8AF592F-FD9D-4A28-8C75-3C46648D2F02}" dt="2021-12-06T20:47:41.373" v="233" actId="26606"/>
          <ac:spMkLst>
            <pc:docMk/>
            <pc:sldMk cId="112028504" sldId="260"/>
            <ac:spMk id="353" creationId="{CEAD1911-83B7-4901-854F-05DD6D0C2B65}"/>
          </ac:spMkLst>
        </pc:spChg>
        <pc:spChg chg="add del">
          <ac:chgData name="justyna cichocka" userId="d8d69157bd0e7d79" providerId="LiveId" clId="{A8AF592F-FD9D-4A28-8C75-3C46648D2F02}" dt="2021-12-06T20:47:41.373" v="233" actId="26606"/>
          <ac:spMkLst>
            <pc:docMk/>
            <pc:sldMk cId="112028504" sldId="260"/>
            <ac:spMk id="359" creationId="{27AEFE7A-4488-473D-B160-3841BAB384B9}"/>
          </ac:spMkLst>
        </pc:spChg>
        <pc:spChg chg="add del">
          <ac:chgData name="justyna cichocka" userId="d8d69157bd0e7d79" providerId="LiveId" clId="{A8AF592F-FD9D-4A28-8C75-3C46648D2F02}" dt="2021-12-07T00:19:43.322" v="1566" actId="26606"/>
          <ac:spMkLst>
            <pc:docMk/>
            <pc:sldMk cId="112028504" sldId="260"/>
            <ac:spMk id="371" creationId="{1306E4A4-1BB8-441D-A9BE-C49852377F24}"/>
          </ac:spMkLst>
        </pc:spChg>
        <pc:spChg chg="add del">
          <ac:chgData name="justyna cichocka" userId="d8d69157bd0e7d79" providerId="LiveId" clId="{A8AF592F-FD9D-4A28-8C75-3C46648D2F02}" dt="2021-12-07T00:19:43.322" v="1566" actId="26606"/>
          <ac:spMkLst>
            <pc:docMk/>
            <pc:sldMk cId="112028504" sldId="260"/>
            <ac:spMk id="375" creationId="{413A069C-EE2D-4B41-8017-FBDA7B19B5CE}"/>
          </ac:spMkLst>
        </pc:spChg>
        <pc:spChg chg="add del">
          <ac:chgData name="justyna cichocka" userId="d8d69157bd0e7d79" providerId="LiveId" clId="{A8AF592F-FD9D-4A28-8C75-3C46648D2F02}" dt="2021-12-06T21:02:43.620" v="381" actId="26606"/>
          <ac:spMkLst>
            <pc:docMk/>
            <pc:sldMk cId="112028504" sldId="260"/>
            <ac:spMk id="384" creationId="{1D39ECD8-0E3E-43C1-9E56-3604E9A15E7B}"/>
          </ac:spMkLst>
        </pc:spChg>
        <pc:spChg chg="add del">
          <ac:chgData name="justyna cichocka" userId="d8d69157bd0e7d79" providerId="LiveId" clId="{A8AF592F-FD9D-4A28-8C75-3C46648D2F02}" dt="2021-12-06T21:04:50.663" v="400" actId="26606"/>
          <ac:spMkLst>
            <pc:docMk/>
            <pc:sldMk cId="112028504" sldId="260"/>
            <ac:spMk id="391" creationId="{B2ABF641-B59E-4DCE-936C-45E2593206DB}"/>
          </ac:spMkLst>
        </pc:spChg>
        <pc:spChg chg="add del">
          <ac:chgData name="justyna cichocka" userId="d8d69157bd0e7d79" providerId="LiveId" clId="{A8AF592F-FD9D-4A28-8C75-3C46648D2F02}" dt="2021-12-06T20:50:18.717" v="334" actId="26606"/>
          <ac:spMkLst>
            <pc:docMk/>
            <pc:sldMk cId="112028504" sldId="260"/>
            <ac:spMk id="394" creationId="{716A5F20-F491-4175-9A2F-03158CD58B5A}"/>
          </ac:spMkLst>
        </pc:spChg>
        <pc:spChg chg="add">
          <ac:chgData name="justyna cichocka" userId="d8d69157bd0e7d79" providerId="LiveId" clId="{A8AF592F-FD9D-4A28-8C75-3C46648D2F02}" dt="2021-12-07T00:19:43.322" v="1566" actId="26606"/>
          <ac:spMkLst>
            <pc:docMk/>
            <pc:sldMk cId="112028504" sldId="260"/>
            <ac:spMk id="401" creationId="{4A2AAA7B-DD5A-486B-B28F-F19588315309}"/>
          </ac:spMkLst>
        </pc:spChg>
        <pc:spChg chg="add del">
          <ac:chgData name="justyna cichocka" userId="d8d69157bd0e7d79" providerId="LiveId" clId="{A8AF592F-FD9D-4A28-8C75-3C46648D2F02}" dt="2021-12-06T21:04:54.184" v="402" actId="26606"/>
          <ac:spMkLst>
            <pc:docMk/>
            <pc:sldMk cId="112028504" sldId="260"/>
            <ac:spMk id="405" creationId="{C8474B35-BF18-44A9-A265-A7C78D549385}"/>
          </ac:spMkLst>
        </pc:spChg>
        <pc:spChg chg="add del">
          <ac:chgData name="justyna cichocka" userId="d8d69157bd0e7d79" providerId="LiveId" clId="{A8AF592F-FD9D-4A28-8C75-3C46648D2F02}" dt="2021-12-06T21:04:54.184" v="402" actId="26606"/>
          <ac:spMkLst>
            <pc:docMk/>
            <pc:sldMk cId="112028504" sldId="260"/>
            <ac:spMk id="408" creationId="{576DA225-F5D6-439A-B39E-B3595D3077E0}"/>
          </ac:spMkLst>
        </pc:spChg>
        <pc:spChg chg="add del">
          <ac:chgData name="justyna cichocka" userId="d8d69157bd0e7d79" providerId="LiveId" clId="{A8AF592F-FD9D-4A28-8C75-3C46648D2F02}" dt="2021-12-06T21:04:56.853" v="404" actId="26606"/>
          <ac:spMkLst>
            <pc:docMk/>
            <pc:sldMk cId="112028504" sldId="260"/>
            <ac:spMk id="416" creationId="{1D39ECD8-0E3E-43C1-9E56-3604E9A15E7B}"/>
          </ac:spMkLst>
        </pc:spChg>
        <pc:spChg chg="add del">
          <ac:chgData name="justyna cichocka" userId="d8d69157bd0e7d79" providerId="LiveId" clId="{A8AF592F-FD9D-4A28-8C75-3C46648D2F02}" dt="2021-12-06T21:04:56.853" v="404" actId="26606"/>
          <ac:spMkLst>
            <pc:docMk/>
            <pc:sldMk cId="112028504" sldId="260"/>
            <ac:spMk id="420" creationId="{018F8D27-BFDB-4BF9-A512-FF930275B484}"/>
          </ac:spMkLst>
        </pc:spChg>
        <pc:grpChg chg="add del">
          <ac:chgData name="justyna cichocka" userId="d8d69157bd0e7d79" providerId="LiveId" clId="{A8AF592F-FD9D-4A28-8C75-3C46648D2F02}" dt="2021-12-06T20:09:36.045" v="97" actId="26606"/>
          <ac:grpSpMkLst>
            <pc:docMk/>
            <pc:sldMk cId="112028504" sldId="260"/>
            <ac:grpSpMk id="32" creationId="{C617B5E7-82EF-4F98-88F9-C0D5A5E8239B}"/>
          </ac:grpSpMkLst>
        </pc:grpChg>
        <pc:grpChg chg="add del">
          <ac:chgData name="justyna cichocka" userId="d8d69157bd0e7d79" providerId="LiveId" clId="{A8AF592F-FD9D-4A28-8C75-3C46648D2F02}" dt="2021-12-06T20:09:36.045" v="97" actId="26606"/>
          <ac:grpSpMkLst>
            <pc:docMk/>
            <pc:sldMk cId="112028504" sldId="260"/>
            <ac:grpSpMk id="42" creationId="{3DB99B21-A649-42D2-BB86-486C2E73A089}"/>
          </ac:grpSpMkLst>
        </pc:grpChg>
        <pc:grpChg chg="add del">
          <ac:chgData name="justyna cichocka" userId="d8d69157bd0e7d79" providerId="LiveId" clId="{A8AF592F-FD9D-4A28-8C75-3C46648D2F02}" dt="2021-12-06T20:09:36.007" v="96" actId="26606"/>
          <ac:grpSpMkLst>
            <pc:docMk/>
            <pc:sldMk cId="112028504" sldId="260"/>
            <ac:grpSpMk id="50" creationId="{E00ED58B-CEC5-4786-807F-E4D0A90B9081}"/>
          </ac:grpSpMkLst>
        </pc:grpChg>
        <pc:grpChg chg="add del">
          <ac:chgData name="justyna cichocka" userId="d8d69157bd0e7d79" providerId="LiveId" clId="{A8AF592F-FD9D-4A28-8C75-3C46648D2F02}" dt="2021-12-06T20:07:26.574" v="82" actId="26606"/>
          <ac:grpSpMkLst>
            <pc:docMk/>
            <pc:sldMk cId="112028504" sldId="260"/>
            <ac:grpSpMk id="53" creationId="{68D3EAE6-5AC4-4EF7-BA5E-FF047F0576D0}"/>
          </ac:grpSpMkLst>
        </pc:grpChg>
        <pc:grpChg chg="add del">
          <ac:chgData name="justyna cichocka" userId="d8d69157bd0e7d79" providerId="LiveId" clId="{A8AF592F-FD9D-4A28-8C75-3C46648D2F02}" dt="2021-12-06T20:09:36.007" v="96" actId="26606"/>
          <ac:grpSpMkLst>
            <pc:docMk/>
            <pc:sldMk cId="112028504" sldId="260"/>
            <ac:grpSpMk id="58" creationId="{BAD2BE7F-3E20-4AC6-9CFC-41A82B7E7D4B}"/>
          </ac:grpSpMkLst>
        </pc:grpChg>
        <pc:grpChg chg="add del">
          <ac:chgData name="justyna cichocka" userId="d8d69157bd0e7d79" providerId="LiveId" clId="{A8AF592F-FD9D-4A28-8C75-3C46648D2F02}" dt="2021-12-06T20:07:26.574" v="82" actId="26606"/>
          <ac:grpSpMkLst>
            <pc:docMk/>
            <pc:sldMk cId="112028504" sldId="260"/>
            <ac:grpSpMk id="65" creationId="{DBE8FA03-0FFD-42FB-A77A-D8BDBAF49319}"/>
          </ac:grpSpMkLst>
        </pc:grpChg>
        <pc:grpChg chg="add del">
          <ac:chgData name="justyna cichocka" userId="d8d69157bd0e7d79" providerId="LiveId" clId="{A8AF592F-FD9D-4A28-8C75-3C46648D2F02}" dt="2021-12-06T20:10:50.785" v="109" actId="26606"/>
          <ac:grpSpMkLst>
            <pc:docMk/>
            <pc:sldMk cId="112028504" sldId="260"/>
            <ac:grpSpMk id="72" creationId="{E00ED58B-CEC5-4786-807F-E4D0A90B9081}"/>
          </ac:grpSpMkLst>
        </pc:grpChg>
        <pc:grpChg chg="add del">
          <ac:chgData name="justyna cichocka" userId="d8d69157bd0e7d79" providerId="LiveId" clId="{A8AF592F-FD9D-4A28-8C75-3C46648D2F02}" dt="2021-12-06T20:07:31.237" v="84" actId="26606"/>
          <ac:grpSpMkLst>
            <pc:docMk/>
            <pc:sldMk cId="112028504" sldId="260"/>
            <ac:grpSpMk id="73" creationId="{68D3EAE6-5AC4-4EF7-BA5E-FF047F0576D0}"/>
          </ac:grpSpMkLst>
        </pc:grpChg>
        <pc:grpChg chg="add del">
          <ac:chgData name="justyna cichocka" userId="d8d69157bd0e7d79" providerId="LiveId" clId="{A8AF592F-FD9D-4A28-8C75-3C46648D2F02}" dt="2021-12-06T20:07:31.237" v="84" actId="26606"/>
          <ac:grpSpMkLst>
            <pc:docMk/>
            <pc:sldMk cId="112028504" sldId="260"/>
            <ac:grpSpMk id="78" creationId="{89D63831-72A5-4678-B3A3-0366102A22C0}"/>
          </ac:grpSpMkLst>
        </pc:grpChg>
        <pc:grpChg chg="add del">
          <ac:chgData name="justyna cichocka" userId="d8d69157bd0e7d79" providerId="LiveId" clId="{A8AF592F-FD9D-4A28-8C75-3C46648D2F02}" dt="2021-12-06T20:10:50.785" v="109" actId="26606"/>
          <ac:grpSpMkLst>
            <pc:docMk/>
            <pc:sldMk cId="112028504" sldId="260"/>
            <ac:grpSpMk id="82" creationId="{1827D09A-14B1-43F3-B971-7C1D28B454CE}"/>
          </ac:grpSpMkLst>
        </pc:grpChg>
        <pc:grpChg chg="add del">
          <ac:chgData name="justyna cichocka" userId="d8d69157bd0e7d79" providerId="LiveId" clId="{A8AF592F-FD9D-4A28-8C75-3C46648D2F02}" dt="2021-12-06T20:07:56.401" v="88" actId="26606"/>
          <ac:grpSpMkLst>
            <pc:docMk/>
            <pc:sldMk cId="112028504" sldId="260"/>
            <ac:grpSpMk id="83" creationId="{68D3EAE6-5AC4-4EF7-BA5E-FF047F0576D0}"/>
          </ac:grpSpMkLst>
        </pc:grpChg>
        <pc:grpChg chg="add del">
          <ac:chgData name="justyna cichocka" userId="d8d69157bd0e7d79" providerId="LiveId" clId="{A8AF592F-FD9D-4A28-8C75-3C46648D2F02}" dt="2021-12-06T20:07:56.401" v="88" actId="26606"/>
          <ac:grpSpMkLst>
            <pc:docMk/>
            <pc:sldMk cId="112028504" sldId="260"/>
            <ac:grpSpMk id="87" creationId="{DBE8FA03-0FFD-42FB-A77A-D8BDBAF49319}"/>
          </ac:grpSpMkLst>
        </pc:grpChg>
        <pc:grpChg chg="add del">
          <ac:chgData name="justyna cichocka" userId="d8d69157bd0e7d79" providerId="LiveId" clId="{A8AF592F-FD9D-4A28-8C75-3C46648D2F02}" dt="2021-12-06T20:46:13.707" v="210" actId="26606"/>
          <ac:grpSpMkLst>
            <pc:docMk/>
            <pc:sldMk cId="112028504" sldId="260"/>
            <ac:grpSpMk id="92" creationId="{E00ED58B-CEC5-4786-807F-E4D0A90B9081}"/>
          </ac:grpSpMkLst>
        </pc:grpChg>
        <pc:grpChg chg="add del">
          <ac:chgData name="justyna cichocka" userId="d8d69157bd0e7d79" providerId="LiveId" clId="{A8AF592F-FD9D-4A28-8C75-3C46648D2F02}" dt="2021-12-06T20:10:11.255" v="102" actId="26606"/>
          <ac:grpSpMkLst>
            <pc:docMk/>
            <pc:sldMk cId="112028504" sldId="260"/>
            <ac:grpSpMk id="95" creationId="{E00ED58B-CEC5-4786-807F-E4D0A90B9081}"/>
          </ac:grpSpMkLst>
        </pc:grpChg>
        <pc:grpChg chg="add del">
          <ac:chgData name="justyna cichocka" userId="d8d69157bd0e7d79" providerId="LiveId" clId="{A8AF592F-FD9D-4A28-8C75-3C46648D2F02}" dt="2021-12-06T20:46:13.707" v="210" actId="26606"/>
          <ac:grpSpMkLst>
            <pc:docMk/>
            <pc:sldMk cId="112028504" sldId="260"/>
            <ac:grpSpMk id="104" creationId="{1827D09A-14B1-43F3-B971-7C1D28B454CE}"/>
          </ac:grpSpMkLst>
        </pc:grpChg>
        <pc:grpChg chg="add del">
          <ac:chgData name="justyna cichocka" userId="d8d69157bd0e7d79" providerId="LiveId" clId="{A8AF592F-FD9D-4A28-8C75-3C46648D2F02}" dt="2021-12-06T20:10:11.255" v="102" actId="26606"/>
          <ac:grpSpMkLst>
            <pc:docMk/>
            <pc:sldMk cId="112028504" sldId="260"/>
            <ac:grpSpMk id="105" creationId="{ADC57783-51DB-4F55-B447-E6273C923995}"/>
          </ac:grpSpMkLst>
        </pc:grpChg>
        <pc:grpChg chg="add del">
          <ac:chgData name="justyna cichocka" userId="d8d69157bd0e7d79" providerId="LiveId" clId="{A8AF592F-FD9D-4A28-8C75-3C46648D2F02}" dt="2021-12-06T20:10:50.734" v="108" actId="26606"/>
          <ac:grpSpMkLst>
            <pc:docMk/>
            <pc:sldMk cId="112028504" sldId="260"/>
            <ac:grpSpMk id="107" creationId="{1827D09A-14B1-43F3-B971-7C1D28B454CE}"/>
          </ac:grpSpMkLst>
        </pc:grpChg>
        <pc:grpChg chg="add del">
          <ac:chgData name="justyna cichocka" userId="d8d69157bd0e7d79" providerId="LiveId" clId="{A8AF592F-FD9D-4A28-8C75-3C46648D2F02}" dt="2021-12-06T20:10:22.766" v="104" actId="26606"/>
          <ac:grpSpMkLst>
            <pc:docMk/>
            <pc:sldMk cId="112028504" sldId="260"/>
            <ac:grpSpMk id="115" creationId="{E00ED58B-CEC5-4786-807F-E4D0A90B9081}"/>
          </ac:grpSpMkLst>
        </pc:grpChg>
        <pc:grpChg chg="add del">
          <ac:chgData name="justyna cichocka" userId="d8d69157bd0e7d79" providerId="LiveId" clId="{A8AF592F-FD9D-4A28-8C75-3C46648D2F02}" dt="2021-12-06T20:10:22.766" v="104" actId="26606"/>
          <ac:grpSpMkLst>
            <pc:docMk/>
            <pc:sldMk cId="112028504" sldId="260"/>
            <ac:grpSpMk id="118" creationId="{AD6E40B6-6B9F-47E5-B569-3DCED742C997}"/>
          </ac:grpSpMkLst>
        </pc:grpChg>
        <pc:grpChg chg="add del">
          <ac:chgData name="justyna cichocka" userId="d8d69157bd0e7d79" providerId="LiveId" clId="{A8AF592F-FD9D-4A28-8C75-3C46648D2F02}" dt="2021-12-06T20:44:53.697" v="204" actId="26606"/>
          <ac:grpSpMkLst>
            <pc:docMk/>
            <pc:sldMk cId="112028504" sldId="260"/>
            <ac:grpSpMk id="121" creationId="{E00ED58B-CEC5-4786-807F-E4D0A90B9081}"/>
          </ac:grpSpMkLst>
        </pc:grpChg>
        <pc:grpChg chg="add del">
          <ac:chgData name="justyna cichocka" userId="d8d69157bd0e7d79" providerId="LiveId" clId="{A8AF592F-FD9D-4A28-8C75-3C46648D2F02}" dt="2021-12-06T20:10:34.118" v="106" actId="26606"/>
          <ac:grpSpMkLst>
            <pc:docMk/>
            <pc:sldMk cId="112028504" sldId="260"/>
            <ac:grpSpMk id="122" creationId="{E00ED58B-CEC5-4786-807F-E4D0A90B9081}"/>
          </ac:grpSpMkLst>
        </pc:grpChg>
        <pc:grpChg chg="add del">
          <ac:chgData name="justyna cichocka" userId="d8d69157bd0e7d79" providerId="LiveId" clId="{A8AF592F-FD9D-4A28-8C75-3C46648D2F02}" dt="2021-12-06T20:10:34.118" v="106" actId="26606"/>
          <ac:grpSpMkLst>
            <pc:docMk/>
            <pc:sldMk cId="112028504" sldId="260"/>
            <ac:grpSpMk id="125" creationId="{BAD2BE7F-3E20-4AC6-9CFC-41A82B7E7D4B}"/>
          </ac:grpSpMkLst>
        </pc:grpChg>
        <pc:grpChg chg="add del">
          <ac:chgData name="justyna cichocka" userId="d8d69157bd0e7d79" providerId="LiveId" clId="{A8AF592F-FD9D-4A28-8C75-3C46648D2F02}" dt="2021-12-06T20:10:50.734" v="108" actId="26606"/>
          <ac:grpSpMkLst>
            <pc:docMk/>
            <pc:sldMk cId="112028504" sldId="260"/>
            <ac:grpSpMk id="129" creationId="{E00ED58B-CEC5-4786-807F-E4D0A90B9081}"/>
          </ac:grpSpMkLst>
        </pc:grpChg>
        <pc:grpChg chg="add del">
          <ac:chgData name="justyna cichocka" userId="d8d69157bd0e7d79" providerId="LiveId" clId="{A8AF592F-FD9D-4A28-8C75-3C46648D2F02}" dt="2021-12-06T20:11:18.931" v="113" actId="26606"/>
          <ac:grpSpMkLst>
            <pc:docMk/>
            <pc:sldMk cId="112028504" sldId="260"/>
            <ac:grpSpMk id="136" creationId="{E00ED58B-CEC5-4786-807F-E4D0A90B9081}"/>
          </ac:grpSpMkLst>
        </pc:grpChg>
        <pc:grpChg chg="add del">
          <ac:chgData name="justyna cichocka" userId="d8d69157bd0e7d79" providerId="LiveId" clId="{A8AF592F-FD9D-4A28-8C75-3C46648D2F02}" dt="2021-12-06T20:11:18.931" v="113" actId="26606"/>
          <ac:grpSpMkLst>
            <pc:docMk/>
            <pc:sldMk cId="112028504" sldId="260"/>
            <ac:grpSpMk id="139" creationId="{ADC57783-51DB-4F55-B447-E6273C923995}"/>
          </ac:grpSpMkLst>
        </pc:grpChg>
        <pc:grpChg chg="add del">
          <ac:chgData name="justyna cichocka" userId="d8d69157bd0e7d79" providerId="LiveId" clId="{A8AF592F-FD9D-4A28-8C75-3C46648D2F02}" dt="2021-12-06T20:14:19.443" v="131" actId="26606"/>
          <ac:grpSpMkLst>
            <pc:docMk/>
            <pc:sldMk cId="112028504" sldId="260"/>
            <ac:grpSpMk id="148" creationId="{E00ED58B-CEC5-4786-807F-E4D0A90B9081}"/>
          </ac:grpSpMkLst>
        </pc:grpChg>
        <pc:grpChg chg="add del">
          <ac:chgData name="justyna cichocka" userId="d8d69157bd0e7d79" providerId="LiveId" clId="{A8AF592F-FD9D-4A28-8C75-3C46648D2F02}" dt="2021-12-06T20:14:19.443" v="131" actId="26606"/>
          <ac:grpSpMkLst>
            <pc:docMk/>
            <pc:sldMk cId="112028504" sldId="260"/>
            <ac:grpSpMk id="158" creationId="{AD6E40B6-6B9F-47E5-B569-3DCED742C997}"/>
          </ac:grpSpMkLst>
        </pc:grpChg>
        <pc:grpChg chg="add del">
          <ac:chgData name="justyna cichocka" userId="d8d69157bd0e7d79" providerId="LiveId" clId="{A8AF592F-FD9D-4A28-8C75-3C46648D2F02}" dt="2021-12-06T20:14:16.229" v="128" actId="26606"/>
          <ac:grpSpMkLst>
            <pc:docMk/>
            <pc:sldMk cId="112028504" sldId="260"/>
            <ac:grpSpMk id="168" creationId="{E00ED58B-CEC5-4786-807F-E4D0A90B9081}"/>
          </ac:grpSpMkLst>
        </pc:grpChg>
        <pc:grpChg chg="add del">
          <ac:chgData name="justyna cichocka" userId="d8d69157bd0e7d79" providerId="LiveId" clId="{A8AF592F-FD9D-4A28-8C75-3C46648D2F02}" dt="2021-12-06T20:14:16.229" v="128" actId="26606"/>
          <ac:grpSpMkLst>
            <pc:docMk/>
            <pc:sldMk cId="112028504" sldId="260"/>
            <ac:grpSpMk id="172" creationId="{ADC57783-51DB-4F55-B447-E6273C923995}"/>
          </ac:grpSpMkLst>
        </pc:grpChg>
        <pc:grpChg chg="add del">
          <ac:chgData name="justyna cichocka" userId="d8d69157bd0e7d79" providerId="LiveId" clId="{A8AF592F-FD9D-4A28-8C75-3C46648D2F02}" dt="2021-12-06T20:14:19.396" v="130" actId="26606"/>
          <ac:grpSpMkLst>
            <pc:docMk/>
            <pc:sldMk cId="112028504" sldId="260"/>
            <ac:grpSpMk id="179" creationId="{68D3EAE6-5AC4-4EF7-BA5E-FF047F0576D0}"/>
          </ac:grpSpMkLst>
        </pc:grpChg>
        <pc:grpChg chg="add del">
          <ac:chgData name="justyna cichocka" userId="d8d69157bd0e7d79" providerId="LiveId" clId="{A8AF592F-FD9D-4A28-8C75-3C46648D2F02}" dt="2021-12-06T20:14:19.396" v="130" actId="26606"/>
          <ac:grpSpMkLst>
            <pc:docMk/>
            <pc:sldMk cId="112028504" sldId="260"/>
            <ac:grpSpMk id="183" creationId="{01FE0158-F1EA-40D4-9185-07090FEEFA6A}"/>
          </ac:grpSpMkLst>
        </pc:grpChg>
        <pc:grpChg chg="add del">
          <ac:chgData name="justyna cichocka" userId="d8d69157bd0e7d79" providerId="LiveId" clId="{A8AF592F-FD9D-4A28-8C75-3C46648D2F02}" dt="2021-12-06T20:43:32.919" v="183" actId="26606"/>
          <ac:grpSpMkLst>
            <pc:docMk/>
            <pc:sldMk cId="112028504" sldId="260"/>
            <ac:grpSpMk id="191" creationId="{3FEEE78B-6EC9-4EE6-B42A-C56FE0583E95}"/>
          </ac:grpSpMkLst>
        </pc:grpChg>
        <pc:grpChg chg="add del">
          <ac:chgData name="justyna cichocka" userId="d8d69157bd0e7d79" providerId="LiveId" clId="{A8AF592F-FD9D-4A28-8C75-3C46648D2F02}" dt="2021-12-06T20:50:00.729" v="330" actId="26606"/>
          <ac:grpSpMkLst>
            <pc:docMk/>
            <pc:sldMk cId="112028504" sldId="260"/>
            <ac:grpSpMk id="192" creationId="{77323988-68C0-4B0D-8286-8DE080092668}"/>
          </ac:grpSpMkLst>
        </pc:grpChg>
        <pc:grpChg chg="add del">
          <ac:chgData name="justyna cichocka" userId="d8d69157bd0e7d79" providerId="LiveId" clId="{A8AF592F-FD9D-4A28-8C75-3C46648D2F02}" dt="2021-12-06T20:43:32.919" v="183" actId="26606"/>
          <ac:grpSpMkLst>
            <pc:docMk/>
            <pc:sldMk cId="112028504" sldId="260"/>
            <ac:grpSpMk id="195" creationId="{5A9D2DF9-10BF-4B1B-8A68-7DEBF30D67AE}"/>
          </ac:grpSpMkLst>
        </pc:grpChg>
        <pc:grpChg chg="add del">
          <ac:chgData name="justyna cichocka" userId="d8d69157bd0e7d79" providerId="LiveId" clId="{A8AF592F-FD9D-4A28-8C75-3C46648D2F02}" dt="2021-12-06T20:43:22.148" v="178" actId="26606"/>
          <ac:grpSpMkLst>
            <pc:docMk/>
            <pc:sldMk cId="112028504" sldId="260"/>
            <ac:grpSpMk id="205" creationId="{3FEEE78B-6EC9-4EE6-B42A-C56FE0583E95}"/>
          </ac:grpSpMkLst>
        </pc:grpChg>
        <pc:grpChg chg="add del">
          <ac:chgData name="justyna cichocka" userId="d8d69157bd0e7d79" providerId="LiveId" clId="{A8AF592F-FD9D-4A28-8C75-3C46648D2F02}" dt="2021-12-06T20:43:22.148" v="178" actId="26606"/>
          <ac:grpSpMkLst>
            <pc:docMk/>
            <pc:sldMk cId="112028504" sldId="260"/>
            <ac:grpSpMk id="215" creationId="{60BFC893-4B6A-49DA-9D35-814AA290F741}"/>
          </ac:grpSpMkLst>
        </pc:grpChg>
        <pc:grpChg chg="add del">
          <ac:chgData name="justyna cichocka" userId="d8d69157bd0e7d79" providerId="LiveId" clId="{A8AF592F-FD9D-4A28-8C75-3C46648D2F02}" dt="2021-12-06T20:43:26.363" v="180" actId="26606"/>
          <ac:grpSpMkLst>
            <pc:docMk/>
            <pc:sldMk cId="112028504" sldId="260"/>
            <ac:grpSpMk id="225" creationId="{E00ED58B-CEC5-4786-807F-E4D0A90B9081}"/>
          </ac:grpSpMkLst>
        </pc:grpChg>
        <pc:grpChg chg="add del">
          <ac:chgData name="justyna cichocka" userId="d8d69157bd0e7d79" providerId="LiveId" clId="{A8AF592F-FD9D-4A28-8C75-3C46648D2F02}" dt="2021-12-06T20:43:26.363" v="180" actId="26606"/>
          <ac:grpSpMkLst>
            <pc:docMk/>
            <pc:sldMk cId="112028504" sldId="260"/>
            <ac:grpSpMk id="228" creationId="{ADC57783-51DB-4F55-B447-E6273C923995}"/>
          </ac:grpSpMkLst>
        </pc:grpChg>
        <pc:grpChg chg="add del">
          <ac:chgData name="justyna cichocka" userId="d8d69157bd0e7d79" providerId="LiveId" clId="{A8AF592F-FD9D-4A28-8C75-3C46648D2F02}" dt="2021-12-06T20:43:32.872" v="182" actId="26606"/>
          <ac:grpSpMkLst>
            <pc:docMk/>
            <pc:sldMk cId="112028504" sldId="260"/>
            <ac:grpSpMk id="232" creationId="{E00ED58B-CEC5-4786-807F-E4D0A90B9081}"/>
          </ac:grpSpMkLst>
        </pc:grpChg>
        <pc:grpChg chg="add del">
          <ac:chgData name="justyna cichocka" userId="d8d69157bd0e7d79" providerId="LiveId" clId="{A8AF592F-FD9D-4A28-8C75-3C46648D2F02}" dt="2021-12-06T20:43:32.872" v="182" actId="26606"/>
          <ac:grpSpMkLst>
            <pc:docMk/>
            <pc:sldMk cId="112028504" sldId="260"/>
            <ac:grpSpMk id="235" creationId="{A14373A5-D6D5-4CA1-9E6F-8FD91CD45FC0}"/>
          </ac:grpSpMkLst>
        </pc:grpChg>
        <pc:grpChg chg="add del">
          <ac:chgData name="justyna cichocka" userId="d8d69157bd0e7d79" providerId="LiveId" clId="{A8AF592F-FD9D-4A28-8C75-3C46648D2F02}" dt="2021-12-06T20:43:56.211" v="189" actId="26606"/>
          <ac:grpSpMkLst>
            <pc:docMk/>
            <pc:sldMk cId="112028504" sldId="260"/>
            <ac:grpSpMk id="239" creationId="{E00ED58B-CEC5-4786-807F-E4D0A90B9081}"/>
          </ac:grpSpMkLst>
        </pc:grpChg>
        <pc:grpChg chg="add del">
          <ac:chgData name="justyna cichocka" userId="d8d69157bd0e7d79" providerId="LiveId" clId="{A8AF592F-FD9D-4A28-8C75-3C46648D2F02}" dt="2021-12-06T20:43:56.211" v="189" actId="26606"/>
          <ac:grpSpMkLst>
            <pc:docMk/>
            <pc:sldMk cId="112028504" sldId="260"/>
            <ac:grpSpMk id="242" creationId="{AD6E40B6-6B9F-47E5-B569-3DCED742C997}"/>
          </ac:grpSpMkLst>
        </pc:grpChg>
        <pc:grpChg chg="add del">
          <ac:chgData name="justyna cichocka" userId="d8d69157bd0e7d79" providerId="LiveId" clId="{A8AF592F-FD9D-4A28-8C75-3C46648D2F02}" dt="2021-12-06T20:44:53.697" v="204" actId="26606"/>
          <ac:grpSpMkLst>
            <pc:docMk/>
            <pc:sldMk cId="112028504" sldId="260"/>
            <ac:grpSpMk id="252" creationId="{A14373A5-D6D5-4CA1-9E6F-8FD91CD45FC0}"/>
          </ac:grpSpMkLst>
        </pc:grpChg>
        <pc:grpChg chg="add del">
          <ac:chgData name="justyna cichocka" userId="d8d69157bd0e7d79" providerId="LiveId" clId="{A8AF592F-FD9D-4A28-8C75-3C46648D2F02}" dt="2021-12-06T20:46:33.132" v="223" actId="26606"/>
          <ac:grpSpMkLst>
            <pc:docMk/>
            <pc:sldMk cId="112028504" sldId="260"/>
            <ac:grpSpMk id="261" creationId="{E00ED58B-CEC5-4786-807F-E4D0A90B9081}"/>
          </ac:grpSpMkLst>
        </pc:grpChg>
        <pc:grpChg chg="add del">
          <ac:chgData name="justyna cichocka" userId="d8d69157bd0e7d79" providerId="LiveId" clId="{A8AF592F-FD9D-4A28-8C75-3C46648D2F02}" dt="2021-12-06T20:46:33.132" v="223" actId="26606"/>
          <ac:grpSpMkLst>
            <pc:docMk/>
            <pc:sldMk cId="112028504" sldId="260"/>
            <ac:grpSpMk id="271" creationId="{ADC57783-51DB-4F55-B447-E6273C923995}"/>
          </ac:grpSpMkLst>
        </pc:grpChg>
        <pc:grpChg chg="add del">
          <ac:chgData name="justyna cichocka" userId="d8d69157bd0e7d79" providerId="LiveId" clId="{A8AF592F-FD9D-4A28-8C75-3C46648D2F02}" dt="2021-12-06T20:46:15.418" v="212" actId="26606"/>
          <ac:grpSpMkLst>
            <pc:docMk/>
            <pc:sldMk cId="112028504" sldId="260"/>
            <ac:grpSpMk id="285" creationId="{E00ED58B-CEC5-4786-807F-E4D0A90B9081}"/>
          </ac:grpSpMkLst>
        </pc:grpChg>
        <pc:grpChg chg="add del">
          <ac:chgData name="justyna cichocka" userId="d8d69157bd0e7d79" providerId="LiveId" clId="{A8AF592F-FD9D-4A28-8C75-3C46648D2F02}" dt="2021-12-06T20:46:15.418" v="212" actId="26606"/>
          <ac:grpSpMkLst>
            <pc:docMk/>
            <pc:sldMk cId="112028504" sldId="260"/>
            <ac:grpSpMk id="289" creationId="{ADC57783-51DB-4F55-B447-E6273C923995}"/>
          </ac:grpSpMkLst>
        </pc:grpChg>
        <pc:grpChg chg="add del">
          <ac:chgData name="justyna cichocka" userId="d8d69157bd0e7d79" providerId="LiveId" clId="{A8AF592F-FD9D-4A28-8C75-3C46648D2F02}" dt="2021-12-06T20:46:18.719" v="214" actId="26606"/>
          <ac:grpSpMkLst>
            <pc:docMk/>
            <pc:sldMk cId="112028504" sldId="260"/>
            <ac:grpSpMk id="295" creationId="{E00ED58B-CEC5-4786-807F-E4D0A90B9081}"/>
          </ac:grpSpMkLst>
        </pc:grpChg>
        <pc:grpChg chg="add del">
          <ac:chgData name="justyna cichocka" userId="d8d69157bd0e7d79" providerId="LiveId" clId="{A8AF592F-FD9D-4A28-8C75-3C46648D2F02}" dt="2021-12-06T20:46:18.719" v="214" actId="26606"/>
          <ac:grpSpMkLst>
            <pc:docMk/>
            <pc:sldMk cId="112028504" sldId="260"/>
            <ac:grpSpMk id="299" creationId="{A14373A5-D6D5-4CA1-9E6F-8FD91CD45FC0}"/>
          </ac:grpSpMkLst>
        </pc:grpChg>
        <pc:grpChg chg="add del">
          <ac:chgData name="justyna cichocka" userId="d8d69157bd0e7d79" providerId="LiveId" clId="{A8AF592F-FD9D-4A28-8C75-3C46648D2F02}" dt="2021-12-06T20:46:25.104" v="216" actId="26606"/>
          <ac:grpSpMkLst>
            <pc:docMk/>
            <pc:sldMk cId="112028504" sldId="260"/>
            <ac:grpSpMk id="306" creationId="{E00ED58B-CEC5-4786-807F-E4D0A90B9081}"/>
          </ac:grpSpMkLst>
        </pc:grpChg>
        <pc:grpChg chg="add del">
          <ac:chgData name="justyna cichocka" userId="d8d69157bd0e7d79" providerId="LiveId" clId="{A8AF592F-FD9D-4A28-8C75-3C46648D2F02}" dt="2021-12-06T20:46:25.104" v="216" actId="26606"/>
          <ac:grpSpMkLst>
            <pc:docMk/>
            <pc:sldMk cId="112028504" sldId="260"/>
            <ac:grpSpMk id="311" creationId="{1827D09A-14B1-43F3-B971-7C1D28B454CE}"/>
          </ac:grpSpMkLst>
        </pc:grpChg>
        <pc:grpChg chg="add del">
          <ac:chgData name="justyna cichocka" userId="d8d69157bd0e7d79" providerId="LiveId" clId="{A8AF592F-FD9D-4A28-8C75-3C46648D2F02}" dt="2021-12-06T20:46:27.566" v="218" actId="26606"/>
          <ac:grpSpMkLst>
            <pc:docMk/>
            <pc:sldMk cId="112028504" sldId="260"/>
            <ac:grpSpMk id="317" creationId="{E00ED58B-CEC5-4786-807F-E4D0A90B9081}"/>
          </ac:grpSpMkLst>
        </pc:grpChg>
        <pc:grpChg chg="add del">
          <ac:chgData name="justyna cichocka" userId="d8d69157bd0e7d79" providerId="LiveId" clId="{A8AF592F-FD9D-4A28-8C75-3C46648D2F02}" dt="2021-12-06T20:46:27.566" v="218" actId="26606"/>
          <ac:grpSpMkLst>
            <pc:docMk/>
            <pc:sldMk cId="112028504" sldId="260"/>
            <ac:grpSpMk id="321" creationId="{ADC57783-51DB-4F55-B447-E6273C923995}"/>
          </ac:grpSpMkLst>
        </pc:grpChg>
        <pc:grpChg chg="add del">
          <ac:chgData name="justyna cichocka" userId="d8d69157bd0e7d79" providerId="LiveId" clId="{A8AF592F-FD9D-4A28-8C75-3C46648D2F02}" dt="2021-12-06T20:46:30.045" v="220" actId="26606"/>
          <ac:grpSpMkLst>
            <pc:docMk/>
            <pc:sldMk cId="112028504" sldId="260"/>
            <ac:grpSpMk id="328" creationId="{E00ED58B-CEC5-4786-807F-E4D0A90B9081}"/>
          </ac:grpSpMkLst>
        </pc:grpChg>
        <pc:grpChg chg="add del">
          <ac:chgData name="justyna cichocka" userId="d8d69157bd0e7d79" providerId="LiveId" clId="{A8AF592F-FD9D-4A28-8C75-3C46648D2F02}" dt="2021-12-06T20:46:30.045" v="220" actId="26606"/>
          <ac:grpSpMkLst>
            <pc:docMk/>
            <pc:sldMk cId="112028504" sldId="260"/>
            <ac:grpSpMk id="332" creationId="{A14373A5-D6D5-4CA1-9E6F-8FD91CD45FC0}"/>
          </ac:grpSpMkLst>
        </pc:grpChg>
        <pc:grpChg chg="add del">
          <ac:chgData name="justyna cichocka" userId="d8d69157bd0e7d79" providerId="LiveId" clId="{A8AF592F-FD9D-4A28-8C75-3C46648D2F02}" dt="2021-12-06T20:46:33.086" v="222" actId="26606"/>
          <ac:grpSpMkLst>
            <pc:docMk/>
            <pc:sldMk cId="112028504" sldId="260"/>
            <ac:grpSpMk id="339" creationId="{E00ED58B-CEC5-4786-807F-E4D0A90B9081}"/>
          </ac:grpSpMkLst>
        </pc:grpChg>
        <pc:grpChg chg="add del">
          <ac:chgData name="justyna cichocka" userId="d8d69157bd0e7d79" providerId="LiveId" clId="{A8AF592F-FD9D-4A28-8C75-3C46648D2F02}" dt="2021-12-06T20:46:33.086" v="222" actId="26606"/>
          <ac:grpSpMkLst>
            <pc:docMk/>
            <pc:sldMk cId="112028504" sldId="260"/>
            <ac:grpSpMk id="344" creationId="{1827D09A-14B1-43F3-B971-7C1D28B454CE}"/>
          </ac:grpSpMkLst>
        </pc:grpChg>
        <pc:grpChg chg="add del">
          <ac:chgData name="justyna cichocka" userId="d8d69157bd0e7d79" providerId="LiveId" clId="{A8AF592F-FD9D-4A28-8C75-3C46648D2F02}" dt="2021-12-06T20:47:41.373" v="233" actId="26606"/>
          <ac:grpSpMkLst>
            <pc:docMk/>
            <pc:sldMk cId="112028504" sldId="260"/>
            <ac:grpSpMk id="350" creationId="{E00ED58B-CEC5-4786-807F-E4D0A90B9081}"/>
          </ac:grpSpMkLst>
        </pc:grpChg>
        <pc:grpChg chg="add del">
          <ac:chgData name="justyna cichocka" userId="d8d69157bd0e7d79" providerId="LiveId" clId="{A8AF592F-FD9D-4A28-8C75-3C46648D2F02}" dt="2021-12-06T20:47:41.373" v="233" actId="26606"/>
          <ac:grpSpMkLst>
            <pc:docMk/>
            <pc:sldMk cId="112028504" sldId="260"/>
            <ac:grpSpMk id="354" creationId="{ADC57783-51DB-4F55-B447-E6273C923995}"/>
          </ac:grpSpMkLst>
        </pc:grpChg>
        <pc:grpChg chg="add del">
          <ac:chgData name="justyna cichocka" userId="d8d69157bd0e7d79" providerId="LiveId" clId="{A8AF592F-FD9D-4A28-8C75-3C46648D2F02}" dt="2021-12-06T20:47:41.326" v="232" actId="26606"/>
          <ac:grpSpMkLst>
            <pc:docMk/>
            <pc:sldMk cId="112028504" sldId="260"/>
            <ac:grpSpMk id="361" creationId="{E00ED58B-CEC5-4786-807F-E4D0A90B9081}"/>
          </ac:grpSpMkLst>
        </pc:grpChg>
        <pc:grpChg chg="add del">
          <ac:chgData name="justyna cichocka" userId="d8d69157bd0e7d79" providerId="LiveId" clId="{A8AF592F-FD9D-4A28-8C75-3C46648D2F02}" dt="2021-12-06T20:47:41.326" v="232" actId="26606"/>
          <ac:grpSpMkLst>
            <pc:docMk/>
            <pc:sldMk cId="112028504" sldId="260"/>
            <ac:grpSpMk id="364" creationId="{AD6E40B6-6B9F-47E5-B569-3DCED742C997}"/>
          </ac:grpSpMkLst>
        </pc:grpChg>
        <pc:grpChg chg="add del">
          <ac:chgData name="justyna cichocka" userId="d8d69157bd0e7d79" providerId="LiveId" clId="{A8AF592F-FD9D-4A28-8C75-3C46648D2F02}" dt="2021-12-07T00:19:43.322" v="1566" actId="26606"/>
          <ac:grpSpMkLst>
            <pc:docMk/>
            <pc:sldMk cId="112028504" sldId="260"/>
            <ac:grpSpMk id="368" creationId="{E00ED58B-CEC5-4786-807F-E4D0A90B9081}"/>
          </ac:grpSpMkLst>
        </pc:grpChg>
        <pc:grpChg chg="add del">
          <ac:chgData name="justyna cichocka" userId="d8d69157bd0e7d79" providerId="LiveId" clId="{A8AF592F-FD9D-4A28-8C75-3C46648D2F02}" dt="2021-12-07T00:19:43.322" v="1566" actId="26606"/>
          <ac:grpSpMkLst>
            <pc:docMk/>
            <pc:sldMk cId="112028504" sldId="260"/>
            <ac:grpSpMk id="372" creationId="{A14373A5-D6D5-4CA1-9E6F-8FD91CD45FC0}"/>
          </ac:grpSpMkLst>
        </pc:grpChg>
        <pc:grpChg chg="add del">
          <ac:chgData name="justyna cichocka" userId="d8d69157bd0e7d79" providerId="LiveId" clId="{A8AF592F-FD9D-4A28-8C75-3C46648D2F02}" dt="2021-12-06T21:02:43.620" v="381" actId="26606"/>
          <ac:grpSpMkLst>
            <pc:docMk/>
            <pc:sldMk cId="112028504" sldId="260"/>
            <ac:grpSpMk id="377" creationId="{C617B5E7-82EF-4F98-88F9-C0D5A5E8239B}"/>
          </ac:grpSpMkLst>
        </pc:grpChg>
        <pc:grpChg chg="add del">
          <ac:chgData name="justyna cichocka" userId="d8d69157bd0e7d79" providerId="LiveId" clId="{A8AF592F-FD9D-4A28-8C75-3C46648D2F02}" dt="2021-12-06T21:04:50.663" v="400" actId="26606"/>
          <ac:grpSpMkLst>
            <pc:docMk/>
            <pc:sldMk cId="112028504" sldId="260"/>
            <ac:grpSpMk id="378" creationId="{77323988-68C0-4B0D-8286-8DE080092668}"/>
          </ac:grpSpMkLst>
        </pc:grpChg>
        <pc:grpChg chg="add">
          <ac:chgData name="justyna cichocka" userId="d8d69157bd0e7d79" providerId="LiveId" clId="{A8AF592F-FD9D-4A28-8C75-3C46648D2F02}" dt="2021-12-07T00:19:43.322" v="1566" actId="26606"/>
          <ac:grpSpMkLst>
            <pc:docMk/>
            <pc:sldMk cId="112028504" sldId="260"/>
            <ac:grpSpMk id="379" creationId="{C617B5E7-82EF-4F98-88F9-C0D5A5E8239B}"/>
          </ac:grpSpMkLst>
        </pc:grpChg>
        <pc:grpChg chg="add del">
          <ac:chgData name="justyna cichocka" userId="d8d69157bd0e7d79" providerId="LiveId" clId="{A8AF592F-FD9D-4A28-8C75-3C46648D2F02}" dt="2021-12-06T20:50:00.729" v="330" actId="26606"/>
          <ac:grpSpMkLst>
            <pc:docMk/>
            <pc:sldMk cId="112028504" sldId="260"/>
            <ac:grpSpMk id="380" creationId="{B3B07250-CCED-4350-BC55-46F640C20ED4}"/>
          </ac:grpSpMkLst>
        </pc:grpChg>
        <pc:grpChg chg="add del">
          <ac:chgData name="justyna cichocka" userId="d8d69157bd0e7d79" providerId="LiveId" clId="{A8AF592F-FD9D-4A28-8C75-3C46648D2F02}" dt="2021-12-06T20:50:07.743" v="332" actId="26606"/>
          <ac:grpSpMkLst>
            <pc:docMk/>
            <pc:sldMk cId="112028504" sldId="260"/>
            <ac:grpSpMk id="383" creationId="{77323988-68C0-4B0D-8286-8DE080092668}"/>
          </ac:grpSpMkLst>
        </pc:grpChg>
        <pc:grpChg chg="add del">
          <ac:chgData name="justyna cichocka" userId="d8d69157bd0e7d79" providerId="LiveId" clId="{A8AF592F-FD9D-4A28-8C75-3C46648D2F02}" dt="2021-12-06T21:02:43.620" v="381" actId="26606"/>
          <ac:grpSpMkLst>
            <pc:docMk/>
            <pc:sldMk cId="112028504" sldId="260"/>
            <ac:grpSpMk id="385" creationId="{1B592F0F-402B-4FF5-BC6B-00A024655AB3}"/>
          </ac:grpSpMkLst>
        </pc:grpChg>
        <pc:grpChg chg="add del">
          <ac:chgData name="justyna cichocka" userId="d8d69157bd0e7d79" providerId="LiveId" clId="{A8AF592F-FD9D-4A28-8C75-3C46648D2F02}" dt="2021-12-06T20:50:18.717" v="334" actId="26606"/>
          <ac:grpSpMkLst>
            <pc:docMk/>
            <pc:sldMk cId="112028504" sldId="260"/>
            <ac:grpSpMk id="389" creationId="{77323988-68C0-4B0D-8286-8DE080092668}"/>
          </ac:grpSpMkLst>
        </pc:grpChg>
        <pc:grpChg chg="add del">
          <ac:chgData name="justyna cichocka" userId="d8d69157bd0e7d79" providerId="LiveId" clId="{A8AF592F-FD9D-4A28-8C75-3C46648D2F02}" dt="2021-12-06T21:04:50.663" v="400" actId="26606"/>
          <ac:grpSpMkLst>
            <pc:docMk/>
            <pc:sldMk cId="112028504" sldId="260"/>
            <ac:grpSpMk id="392" creationId="{B3B07250-CCED-4350-BC55-46F640C20ED4}"/>
          </ac:grpSpMkLst>
        </pc:grpChg>
        <pc:grpChg chg="add del">
          <ac:chgData name="justyna cichocka" userId="d8d69157bd0e7d79" providerId="LiveId" clId="{A8AF592F-FD9D-4A28-8C75-3C46648D2F02}" dt="2021-12-06T20:50:18.717" v="334" actId="26606"/>
          <ac:grpSpMkLst>
            <pc:docMk/>
            <pc:sldMk cId="112028504" sldId="260"/>
            <ac:grpSpMk id="395" creationId="{FEEDBBF7-3B1A-48CD-8318-49B309FED135}"/>
          </ac:grpSpMkLst>
        </pc:grpChg>
        <pc:grpChg chg="add del">
          <ac:chgData name="justyna cichocka" userId="d8d69157bd0e7d79" providerId="LiveId" clId="{A8AF592F-FD9D-4A28-8C75-3C46648D2F02}" dt="2021-12-06T21:04:54.184" v="402" actId="26606"/>
          <ac:grpSpMkLst>
            <pc:docMk/>
            <pc:sldMk cId="112028504" sldId="260"/>
            <ac:grpSpMk id="400" creationId="{77323988-68C0-4B0D-8286-8DE080092668}"/>
          </ac:grpSpMkLst>
        </pc:grpChg>
        <pc:grpChg chg="add">
          <ac:chgData name="justyna cichocka" userId="d8d69157bd0e7d79" providerId="LiveId" clId="{A8AF592F-FD9D-4A28-8C75-3C46648D2F02}" dt="2021-12-07T00:19:43.322" v="1566" actId="26606"/>
          <ac:grpSpMkLst>
            <pc:docMk/>
            <pc:sldMk cId="112028504" sldId="260"/>
            <ac:grpSpMk id="402" creationId="{3DB99B21-A649-42D2-BB86-486C2E73A089}"/>
          </ac:grpSpMkLst>
        </pc:grpChg>
        <pc:grpChg chg="add del">
          <ac:chgData name="justyna cichocka" userId="d8d69157bd0e7d79" providerId="LiveId" clId="{A8AF592F-FD9D-4A28-8C75-3C46648D2F02}" dt="2021-12-06T21:04:54.184" v="402" actId="26606"/>
          <ac:grpSpMkLst>
            <pc:docMk/>
            <pc:sldMk cId="112028504" sldId="260"/>
            <ac:grpSpMk id="406" creationId="{7F687631-1164-4445-BB09-8825F5100635}"/>
          </ac:grpSpMkLst>
        </pc:grpChg>
        <pc:grpChg chg="add del">
          <ac:chgData name="justyna cichocka" userId="d8d69157bd0e7d79" providerId="LiveId" clId="{A8AF592F-FD9D-4A28-8C75-3C46648D2F02}" dt="2021-12-06T21:04:56.853" v="404" actId="26606"/>
          <ac:grpSpMkLst>
            <pc:docMk/>
            <pc:sldMk cId="112028504" sldId="260"/>
            <ac:grpSpMk id="411" creationId="{C617B5E7-82EF-4F98-88F9-C0D5A5E8239B}"/>
          </ac:grpSpMkLst>
        </pc:grpChg>
        <pc:grpChg chg="add del">
          <ac:chgData name="justyna cichocka" userId="d8d69157bd0e7d79" providerId="LiveId" clId="{A8AF592F-FD9D-4A28-8C75-3C46648D2F02}" dt="2021-12-06T21:04:56.853" v="404" actId="26606"/>
          <ac:grpSpMkLst>
            <pc:docMk/>
            <pc:sldMk cId="112028504" sldId="260"/>
            <ac:grpSpMk id="417" creationId="{1B592F0F-402B-4FF5-BC6B-00A024655AB3}"/>
          </ac:grpSpMkLst>
        </pc:grpChg>
        <pc:picChg chg="add del mod">
          <ac:chgData name="justyna cichocka" userId="d8d69157bd0e7d79" providerId="LiveId" clId="{A8AF592F-FD9D-4A28-8C75-3C46648D2F02}" dt="2021-12-06T20:06:57.396" v="76" actId="478"/>
          <ac:picMkLst>
            <pc:docMk/>
            <pc:sldMk cId="112028504" sldId="260"/>
            <ac:picMk id="2" creationId="{955D2DC3-7569-4CF1-A138-ADF7DC1FD67F}"/>
          </ac:picMkLst>
        </pc:picChg>
        <pc:picChg chg="mod ord">
          <ac:chgData name="justyna cichocka" userId="d8d69157bd0e7d79" providerId="LiveId" clId="{A8AF592F-FD9D-4A28-8C75-3C46648D2F02}" dt="2021-12-07T00:19:43.322" v="1566" actId="26606"/>
          <ac:picMkLst>
            <pc:docMk/>
            <pc:sldMk cId="112028504" sldId="260"/>
            <ac:picMk id="5" creationId="{DC02D0C8-A042-49D6-B698-F37C1A83BCC2}"/>
          </ac:picMkLst>
        </pc:picChg>
        <pc:picChg chg="del mod ord">
          <ac:chgData name="justyna cichocka" userId="d8d69157bd0e7d79" providerId="LiveId" clId="{A8AF592F-FD9D-4A28-8C75-3C46648D2F02}" dt="2021-12-06T20:09:09.809" v="93" actId="478"/>
          <ac:picMkLst>
            <pc:docMk/>
            <pc:sldMk cId="112028504" sldId="260"/>
            <ac:picMk id="6" creationId="{49903027-205A-4B41-ACB4-28DFB23B53BD}"/>
          </ac:picMkLst>
        </pc:picChg>
        <pc:picChg chg="add del mod">
          <ac:chgData name="justyna cichocka" userId="d8d69157bd0e7d79" providerId="LiveId" clId="{A8AF592F-FD9D-4A28-8C75-3C46648D2F02}" dt="2021-12-06T20:07:11.100" v="80"/>
          <ac:picMkLst>
            <pc:docMk/>
            <pc:sldMk cId="112028504" sldId="260"/>
            <ac:picMk id="7" creationId="{74D01D5E-2F3A-4831-9FFC-4A92DA25D74D}"/>
          </ac:picMkLst>
        </pc:picChg>
        <pc:picChg chg="add mod ord">
          <ac:chgData name="justyna cichocka" userId="d8d69157bd0e7d79" providerId="LiveId" clId="{A8AF592F-FD9D-4A28-8C75-3C46648D2F02}" dt="2021-12-07T00:19:43.322" v="1566" actId="26606"/>
          <ac:picMkLst>
            <pc:docMk/>
            <pc:sldMk cId="112028504" sldId="260"/>
            <ac:picMk id="9" creationId="{4E0A3D59-E307-4579-B626-36ACB432A52A}"/>
          </ac:picMkLst>
        </pc:picChg>
        <pc:picChg chg="add del mod ord">
          <ac:chgData name="justyna cichocka" userId="d8d69157bd0e7d79" providerId="LiveId" clId="{A8AF592F-FD9D-4A28-8C75-3C46648D2F02}" dt="2021-12-07T00:19:28.612" v="1565" actId="478"/>
          <ac:picMkLst>
            <pc:docMk/>
            <pc:sldMk cId="112028504" sldId="260"/>
            <ac:picMk id="10" creationId="{9B4F3ED8-C732-4EA3-B001-C86B883EE5AB}"/>
          </ac:picMkLst>
        </pc:picChg>
        <pc:picChg chg="add del mod">
          <ac:chgData name="justyna cichocka" userId="d8d69157bd0e7d79" providerId="LiveId" clId="{A8AF592F-FD9D-4A28-8C75-3C46648D2F02}" dt="2021-12-06T20:42:55.987" v="174" actId="21"/>
          <ac:picMkLst>
            <pc:docMk/>
            <pc:sldMk cId="112028504" sldId="260"/>
            <ac:picMk id="11" creationId="{769CD363-E488-478A-ADFE-B1F90DA8E3E5}"/>
          </ac:picMkLst>
        </pc:picChg>
        <pc:cxnChg chg="add del">
          <ac:chgData name="justyna cichocka" userId="d8d69157bd0e7d79" providerId="LiveId" clId="{A8AF592F-FD9D-4A28-8C75-3C46648D2F02}" dt="2021-12-06T20:09:36.045" v="97" actId="26606"/>
          <ac:cxnSpMkLst>
            <pc:docMk/>
            <pc:sldMk cId="112028504" sldId="260"/>
            <ac:cxnSpMk id="38" creationId="{F54A39E9-7329-429E-AA37-59887458780F}"/>
          </ac:cxnSpMkLst>
        </pc:cxnChg>
        <pc:cxnChg chg="add del">
          <ac:chgData name="justyna cichocka" userId="d8d69157bd0e7d79" providerId="LiveId" clId="{A8AF592F-FD9D-4A28-8C75-3C46648D2F02}" dt="2021-12-06T20:09:36.045" v="97" actId="26606"/>
          <ac:cxnSpMkLst>
            <pc:docMk/>
            <pc:sldMk cId="112028504" sldId="260"/>
            <ac:cxnSpMk id="48" creationId="{496D98D9-A8AD-432E-BD4E-FF80012442F0}"/>
          </ac:cxnSpMkLst>
        </pc:cxnChg>
        <pc:cxnChg chg="add del">
          <ac:chgData name="justyna cichocka" userId="d8d69157bd0e7d79" providerId="LiveId" clId="{A8AF592F-FD9D-4A28-8C75-3C46648D2F02}" dt="2021-12-06T20:09:36.007" v="96" actId="26606"/>
          <ac:cxnSpMkLst>
            <pc:docMk/>
            <pc:sldMk cId="112028504" sldId="260"/>
            <ac:cxnSpMk id="51" creationId="{FE334D75-621B-40C8-8B6E-F7444F8C0FF6}"/>
          </ac:cxnSpMkLst>
        </pc:cxnChg>
        <pc:cxnChg chg="add del">
          <ac:chgData name="justyna cichocka" userId="d8d69157bd0e7d79" providerId="LiveId" clId="{A8AF592F-FD9D-4A28-8C75-3C46648D2F02}" dt="2021-12-06T20:07:26.574" v="82" actId="26606"/>
          <ac:cxnSpMkLst>
            <pc:docMk/>
            <pc:sldMk cId="112028504" sldId="260"/>
            <ac:cxnSpMk id="59" creationId="{2127D324-ED99-4DAD-96B2-75E77B6EE6DC}"/>
          </ac:cxnSpMkLst>
        </pc:cxnChg>
        <pc:cxnChg chg="add del">
          <ac:chgData name="justyna cichocka" userId="d8d69157bd0e7d79" providerId="LiveId" clId="{A8AF592F-FD9D-4A28-8C75-3C46648D2F02}" dt="2021-12-06T20:09:36.007" v="96" actId="26606"/>
          <ac:cxnSpMkLst>
            <pc:docMk/>
            <pc:sldMk cId="112028504" sldId="260"/>
            <ac:cxnSpMk id="62" creationId="{29310625-7B00-47AC-8816-DB1D867D4CFD}"/>
          </ac:cxnSpMkLst>
        </pc:cxnChg>
        <pc:cxnChg chg="add del">
          <ac:chgData name="justyna cichocka" userId="d8d69157bd0e7d79" providerId="LiveId" clId="{A8AF592F-FD9D-4A28-8C75-3C46648D2F02}" dt="2021-12-06T20:07:26.574" v="82" actId="26606"/>
          <ac:cxnSpMkLst>
            <pc:docMk/>
            <pc:sldMk cId="112028504" sldId="260"/>
            <ac:cxnSpMk id="71" creationId="{FD50B227-4FF9-47B4-BBEE-75689DFBFAB8}"/>
          </ac:cxnSpMkLst>
        </pc:cxnChg>
        <pc:cxnChg chg="add del">
          <ac:chgData name="justyna cichocka" userId="d8d69157bd0e7d79" providerId="LiveId" clId="{A8AF592F-FD9D-4A28-8C75-3C46648D2F02}" dt="2021-12-06T20:10:50.785" v="109" actId="26606"/>
          <ac:cxnSpMkLst>
            <pc:docMk/>
            <pc:sldMk cId="112028504" sldId="260"/>
            <ac:cxnSpMk id="74" creationId="{FE334D75-621B-40C8-8B6E-F7444F8C0FF6}"/>
          </ac:cxnSpMkLst>
        </pc:cxnChg>
        <pc:cxnChg chg="add del">
          <ac:chgData name="justyna cichocka" userId="d8d69157bd0e7d79" providerId="LiveId" clId="{A8AF592F-FD9D-4A28-8C75-3C46648D2F02}" dt="2021-12-06T20:07:31.237" v="84" actId="26606"/>
          <ac:cxnSpMkLst>
            <pc:docMk/>
            <pc:sldMk cId="112028504" sldId="260"/>
            <ac:cxnSpMk id="75" creationId="{2127D324-ED99-4DAD-96B2-75E77B6EE6DC}"/>
          </ac:cxnSpMkLst>
        </pc:cxnChg>
        <pc:cxnChg chg="add del">
          <ac:chgData name="justyna cichocka" userId="d8d69157bd0e7d79" providerId="LiveId" clId="{A8AF592F-FD9D-4A28-8C75-3C46648D2F02}" dt="2021-12-06T20:07:31.237" v="84" actId="26606"/>
          <ac:cxnSpMkLst>
            <pc:docMk/>
            <pc:sldMk cId="112028504" sldId="260"/>
            <ac:cxnSpMk id="81" creationId="{AEF45363-5B42-4E13-9F25-F8B50C12D1A7}"/>
          </ac:cxnSpMkLst>
        </pc:cxnChg>
        <pc:cxnChg chg="add del">
          <ac:chgData name="justyna cichocka" userId="d8d69157bd0e7d79" providerId="LiveId" clId="{A8AF592F-FD9D-4A28-8C75-3C46648D2F02}" dt="2021-12-06T20:07:56.401" v="88" actId="26606"/>
          <ac:cxnSpMkLst>
            <pc:docMk/>
            <pc:sldMk cId="112028504" sldId="260"/>
            <ac:cxnSpMk id="84" creationId="{2127D324-ED99-4DAD-96B2-75E77B6EE6DC}"/>
          </ac:cxnSpMkLst>
        </pc:cxnChg>
        <pc:cxnChg chg="add del">
          <ac:chgData name="justyna cichocka" userId="d8d69157bd0e7d79" providerId="LiveId" clId="{A8AF592F-FD9D-4A28-8C75-3C46648D2F02}" dt="2021-12-06T20:07:56.401" v="88" actId="26606"/>
          <ac:cxnSpMkLst>
            <pc:docMk/>
            <pc:sldMk cId="112028504" sldId="260"/>
            <ac:cxnSpMk id="88" creationId="{FD50B227-4FF9-47B4-BBEE-75689DFBFAB8}"/>
          </ac:cxnSpMkLst>
        </pc:cxnChg>
        <pc:cxnChg chg="add del">
          <ac:chgData name="justyna cichocka" userId="d8d69157bd0e7d79" providerId="LiveId" clId="{A8AF592F-FD9D-4A28-8C75-3C46648D2F02}" dt="2021-12-06T20:10:50.785" v="109" actId="26606"/>
          <ac:cxnSpMkLst>
            <pc:docMk/>
            <pc:sldMk cId="112028504" sldId="260"/>
            <ac:cxnSpMk id="90" creationId="{7C0CB3DA-94B3-4C52-ACB6-F639E9A1FEA2}"/>
          </ac:cxnSpMkLst>
        </pc:cxnChg>
        <pc:cxnChg chg="add del">
          <ac:chgData name="justyna cichocka" userId="d8d69157bd0e7d79" providerId="LiveId" clId="{A8AF592F-FD9D-4A28-8C75-3C46648D2F02}" dt="2021-12-06T20:46:13.707" v="210" actId="26606"/>
          <ac:cxnSpMkLst>
            <pc:docMk/>
            <pc:sldMk cId="112028504" sldId="260"/>
            <ac:cxnSpMk id="98" creationId="{FE334D75-621B-40C8-8B6E-F7444F8C0FF6}"/>
          </ac:cxnSpMkLst>
        </pc:cxnChg>
        <pc:cxnChg chg="add del">
          <ac:chgData name="justyna cichocka" userId="d8d69157bd0e7d79" providerId="LiveId" clId="{A8AF592F-FD9D-4A28-8C75-3C46648D2F02}" dt="2021-12-06T20:10:11.255" v="102" actId="26606"/>
          <ac:cxnSpMkLst>
            <pc:docMk/>
            <pc:sldMk cId="112028504" sldId="260"/>
            <ac:cxnSpMk id="101" creationId="{FE334D75-621B-40C8-8B6E-F7444F8C0FF6}"/>
          </ac:cxnSpMkLst>
        </pc:cxnChg>
        <pc:cxnChg chg="add del">
          <ac:chgData name="justyna cichocka" userId="d8d69157bd0e7d79" providerId="LiveId" clId="{A8AF592F-FD9D-4A28-8C75-3C46648D2F02}" dt="2021-12-06T20:46:15.418" v="212" actId="26606"/>
          <ac:cxnSpMkLst>
            <pc:docMk/>
            <pc:sldMk cId="112028504" sldId="260"/>
            <ac:cxnSpMk id="108" creationId="{16CC4358-A662-4E95-B3DE-2D001177FE75}"/>
          </ac:cxnSpMkLst>
        </pc:cxnChg>
        <pc:cxnChg chg="add del">
          <ac:chgData name="justyna cichocka" userId="d8d69157bd0e7d79" providerId="LiveId" clId="{A8AF592F-FD9D-4A28-8C75-3C46648D2F02}" dt="2021-12-06T20:46:13.707" v="210" actId="26606"/>
          <ac:cxnSpMkLst>
            <pc:docMk/>
            <pc:sldMk cId="112028504" sldId="260"/>
            <ac:cxnSpMk id="110" creationId="{7C0CB3DA-94B3-4C52-ACB6-F639E9A1FEA2}"/>
          </ac:cxnSpMkLst>
        </pc:cxnChg>
        <pc:cxnChg chg="add del">
          <ac:chgData name="justyna cichocka" userId="d8d69157bd0e7d79" providerId="LiveId" clId="{A8AF592F-FD9D-4A28-8C75-3C46648D2F02}" dt="2021-12-06T20:10:11.255" v="102" actId="26606"/>
          <ac:cxnSpMkLst>
            <pc:docMk/>
            <pc:sldMk cId="112028504" sldId="260"/>
            <ac:cxnSpMk id="111" creationId="{16CC4358-A662-4E95-B3DE-2D001177FE75}"/>
          </ac:cxnSpMkLst>
        </pc:cxnChg>
        <pc:cxnChg chg="add del">
          <ac:chgData name="justyna cichocka" userId="d8d69157bd0e7d79" providerId="LiveId" clId="{A8AF592F-FD9D-4A28-8C75-3C46648D2F02}" dt="2021-12-06T20:10:22.766" v="104" actId="26606"/>
          <ac:cxnSpMkLst>
            <pc:docMk/>
            <pc:sldMk cId="112028504" sldId="260"/>
            <ac:cxnSpMk id="116" creationId="{FE334D75-621B-40C8-8B6E-F7444F8C0FF6}"/>
          </ac:cxnSpMkLst>
        </pc:cxnChg>
        <pc:cxnChg chg="add del">
          <ac:chgData name="justyna cichocka" userId="d8d69157bd0e7d79" providerId="LiveId" clId="{A8AF592F-FD9D-4A28-8C75-3C46648D2F02}" dt="2021-12-06T20:10:22.766" v="104" actId="26606"/>
          <ac:cxnSpMkLst>
            <pc:docMk/>
            <pc:sldMk cId="112028504" sldId="260"/>
            <ac:cxnSpMk id="119" creationId="{8C7F9F3D-0703-4179-8660-23DDFB3188F2}"/>
          </ac:cxnSpMkLst>
        </pc:cxnChg>
        <pc:cxnChg chg="add del">
          <ac:chgData name="justyna cichocka" userId="d8d69157bd0e7d79" providerId="LiveId" clId="{A8AF592F-FD9D-4A28-8C75-3C46648D2F02}" dt="2021-12-06T20:10:34.118" v="106" actId="26606"/>
          <ac:cxnSpMkLst>
            <pc:docMk/>
            <pc:sldMk cId="112028504" sldId="260"/>
            <ac:cxnSpMk id="123" creationId="{FE334D75-621B-40C8-8B6E-F7444F8C0FF6}"/>
          </ac:cxnSpMkLst>
        </pc:cxnChg>
        <pc:cxnChg chg="add del">
          <ac:chgData name="justyna cichocka" userId="d8d69157bd0e7d79" providerId="LiveId" clId="{A8AF592F-FD9D-4A28-8C75-3C46648D2F02}" dt="2021-12-06T20:10:34.118" v="106" actId="26606"/>
          <ac:cxnSpMkLst>
            <pc:docMk/>
            <pc:sldMk cId="112028504" sldId="260"/>
            <ac:cxnSpMk id="127" creationId="{29310625-7B00-47AC-8816-DB1D867D4CFD}"/>
          </ac:cxnSpMkLst>
        </pc:cxnChg>
        <pc:cxnChg chg="add del">
          <ac:chgData name="justyna cichocka" userId="d8d69157bd0e7d79" providerId="LiveId" clId="{A8AF592F-FD9D-4A28-8C75-3C46648D2F02}" dt="2021-12-06T20:10:50.734" v="108" actId="26606"/>
          <ac:cxnSpMkLst>
            <pc:docMk/>
            <pc:sldMk cId="112028504" sldId="260"/>
            <ac:cxnSpMk id="130" creationId="{FE334D75-621B-40C8-8B6E-F7444F8C0FF6}"/>
          </ac:cxnSpMkLst>
        </pc:cxnChg>
        <pc:cxnChg chg="add del">
          <ac:chgData name="justyna cichocka" userId="d8d69157bd0e7d79" providerId="LiveId" clId="{A8AF592F-FD9D-4A28-8C75-3C46648D2F02}" dt="2021-12-06T20:10:50.734" v="108" actId="26606"/>
          <ac:cxnSpMkLst>
            <pc:docMk/>
            <pc:sldMk cId="112028504" sldId="260"/>
            <ac:cxnSpMk id="134" creationId="{7C0CB3DA-94B3-4C52-ACB6-F639E9A1FEA2}"/>
          </ac:cxnSpMkLst>
        </pc:cxnChg>
        <pc:cxnChg chg="add del">
          <ac:chgData name="justyna cichocka" userId="d8d69157bd0e7d79" providerId="LiveId" clId="{A8AF592F-FD9D-4A28-8C75-3C46648D2F02}" dt="2021-12-06T20:11:18.931" v="113" actId="26606"/>
          <ac:cxnSpMkLst>
            <pc:docMk/>
            <pc:sldMk cId="112028504" sldId="260"/>
            <ac:cxnSpMk id="137" creationId="{FE334D75-621B-40C8-8B6E-F7444F8C0FF6}"/>
          </ac:cxnSpMkLst>
        </pc:cxnChg>
        <pc:cxnChg chg="add del">
          <ac:chgData name="justyna cichocka" userId="d8d69157bd0e7d79" providerId="LiveId" clId="{A8AF592F-FD9D-4A28-8C75-3C46648D2F02}" dt="2021-12-06T20:11:18.931" v="113" actId="26606"/>
          <ac:cxnSpMkLst>
            <pc:docMk/>
            <pc:sldMk cId="112028504" sldId="260"/>
            <ac:cxnSpMk id="142" creationId="{16CC4358-A662-4E95-B3DE-2D001177FE75}"/>
          </ac:cxnSpMkLst>
        </pc:cxnChg>
        <pc:cxnChg chg="add del">
          <ac:chgData name="justyna cichocka" userId="d8d69157bd0e7d79" providerId="LiveId" clId="{A8AF592F-FD9D-4A28-8C75-3C46648D2F02}" dt="2021-12-06T20:14:19.443" v="131" actId="26606"/>
          <ac:cxnSpMkLst>
            <pc:docMk/>
            <pc:sldMk cId="112028504" sldId="260"/>
            <ac:cxnSpMk id="154" creationId="{FE334D75-621B-40C8-8B6E-F7444F8C0FF6}"/>
          </ac:cxnSpMkLst>
        </pc:cxnChg>
        <pc:cxnChg chg="add del">
          <ac:chgData name="justyna cichocka" userId="d8d69157bd0e7d79" providerId="LiveId" clId="{A8AF592F-FD9D-4A28-8C75-3C46648D2F02}" dt="2021-12-06T20:14:19.443" v="131" actId="26606"/>
          <ac:cxnSpMkLst>
            <pc:docMk/>
            <pc:sldMk cId="112028504" sldId="260"/>
            <ac:cxnSpMk id="164" creationId="{8C7F9F3D-0703-4179-8660-23DDFB3188F2}"/>
          </ac:cxnSpMkLst>
        </pc:cxnChg>
        <pc:cxnChg chg="add del">
          <ac:chgData name="justyna cichocka" userId="d8d69157bd0e7d79" providerId="LiveId" clId="{A8AF592F-FD9D-4A28-8C75-3C46648D2F02}" dt="2021-12-06T20:14:16.229" v="128" actId="26606"/>
          <ac:cxnSpMkLst>
            <pc:docMk/>
            <pc:sldMk cId="112028504" sldId="260"/>
            <ac:cxnSpMk id="170" creationId="{FE334D75-621B-40C8-8B6E-F7444F8C0FF6}"/>
          </ac:cxnSpMkLst>
        </pc:cxnChg>
        <pc:cxnChg chg="add del">
          <ac:chgData name="justyna cichocka" userId="d8d69157bd0e7d79" providerId="LiveId" clId="{A8AF592F-FD9D-4A28-8C75-3C46648D2F02}" dt="2021-12-06T20:14:16.229" v="128" actId="26606"/>
          <ac:cxnSpMkLst>
            <pc:docMk/>
            <pc:sldMk cId="112028504" sldId="260"/>
            <ac:cxnSpMk id="176" creationId="{16CC4358-A662-4E95-B3DE-2D001177FE75}"/>
          </ac:cxnSpMkLst>
        </pc:cxnChg>
        <pc:cxnChg chg="add del">
          <ac:chgData name="justyna cichocka" userId="d8d69157bd0e7d79" providerId="LiveId" clId="{A8AF592F-FD9D-4A28-8C75-3C46648D2F02}" dt="2021-12-06T20:14:19.396" v="130" actId="26606"/>
          <ac:cxnSpMkLst>
            <pc:docMk/>
            <pc:sldMk cId="112028504" sldId="260"/>
            <ac:cxnSpMk id="181" creationId="{2127D324-ED99-4DAD-96B2-75E77B6EE6DC}"/>
          </ac:cxnSpMkLst>
        </pc:cxnChg>
        <pc:cxnChg chg="add del">
          <ac:chgData name="justyna cichocka" userId="d8d69157bd0e7d79" providerId="LiveId" clId="{A8AF592F-FD9D-4A28-8C75-3C46648D2F02}" dt="2021-12-06T20:14:19.396" v="130" actId="26606"/>
          <ac:cxnSpMkLst>
            <pc:docMk/>
            <pc:sldMk cId="112028504" sldId="260"/>
            <ac:cxnSpMk id="189" creationId="{F11F8E7B-7B88-490D-BD58-6892FB96BB83}"/>
          </ac:cxnSpMkLst>
        </pc:cxnChg>
        <pc:cxnChg chg="add del">
          <ac:chgData name="justyna cichocka" userId="d8d69157bd0e7d79" providerId="LiveId" clId="{A8AF592F-FD9D-4A28-8C75-3C46648D2F02}" dt="2021-12-06T20:43:32.919" v="183" actId="26606"/>
          <ac:cxnSpMkLst>
            <pc:docMk/>
            <pc:sldMk cId="112028504" sldId="260"/>
            <ac:cxnSpMk id="193" creationId="{A82A5FDC-0CB0-426A-A974-5B7A646F2EC1}"/>
          </ac:cxnSpMkLst>
        </pc:cxnChg>
        <pc:cxnChg chg="add del">
          <ac:chgData name="justyna cichocka" userId="d8d69157bd0e7d79" providerId="LiveId" clId="{A8AF592F-FD9D-4A28-8C75-3C46648D2F02}" dt="2021-12-06T20:50:00.729" v="330" actId="26606"/>
          <ac:cxnSpMkLst>
            <pc:docMk/>
            <pc:sldMk cId="112028504" sldId="260"/>
            <ac:cxnSpMk id="197" creationId="{C68D0762-2AD1-4A2A-AAB1-29818A94333C}"/>
          </ac:cxnSpMkLst>
        </pc:cxnChg>
        <pc:cxnChg chg="add del">
          <ac:chgData name="justyna cichocka" userId="d8d69157bd0e7d79" providerId="LiveId" clId="{A8AF592F-FD9D-4A28-8C75-3C46648D2F02}" dt="2021-12-06T20:43:32.919" v="183" actId="26606"/>
          <ac:cxnSpMkLst>
            <pc:docMk/>
            <pc:sldMk cId="112028504" sldId="260"/>
            <ac:cxnSpMk id="199" creationId="{4BBC6D20-A739-404C-8726-F1F1A2723A49}"/>
          </ac:cxnSpMkLst>
        </pc:cxnChg>
        <pc:cxnChg chg="add del">
          <ac:chgData name="justyna cichocka" userId="d8d69157bd0e7d79" providerId="LiveId" clId="{A8AF592F-FD9D-4A28-8C75-3C46648D2F02}" dt="2021-12-06T20:50:00.729" v="330" actId="26606"/>
          <ac:cxnSpMkLst>
            <pc:docMk/>
            <pc:sldMk cId="112028504" sldId="260"/>
            <ac:cxnSpMk id="204" creationId="{E78C0DC0-3AE7-4C10-96E0-02E4FB0FFD25}"/>
          </ac:cxnSpMkLst>
        </pc:cxnChg>
        <pc:cxnChg chg="add del">
          <ac:chgData name="justyna cichocka" userId="d8d69157bd0e7d79" providerId="LiveId" clId="{A8AF592F-FD9D-4A28-8C75-3C46648D2F02}" dt="2021-12-06T20:43:22.148" v="178" actId="26606"/>
          <ac:cxnSpMkLst>
            <pc:docMk/>
            <pc:sldMk cId="112028504" sldId="260"/>
            <ac:cxnSpMk id="211" creationId="{A82A5FDC-0CB0-426A-A974-5B7A646F2EC1}"/>
          </ac:cxnSpMkLst>
        </pc:cxnChg>
        <pc:cxnChg chg="add del">
          <ac:chgData name="justyna cichocka" userId="d8d69157bd0e7d79" providerId="LiveId" clId="{A8AF592F-FD9D-4A28-8C75-3C46648D2F02}" dt="2021-12-06T20:43:22.148" v="178" actId="26606"/>
          <ac:cxnSpMkLst>
            <pc:docMk/>
            <pc:sldMk cId="112028504" sldId="260"/>
            <ac:cxnSpMk id="223" creationId="{5714A049-40FE-4FF6-9176-06ADCD274E2E}"/>
          </ac:cxnSpMkLst>
        </pc:cxnChg>
        <pc:cxnChg chg="add del">
          <ac:chgData name="justyna cichocka" userId="d8d69157bd0e7d79" providerId="LiveId" clId="{A8AF592F-FD9D-4A28-8C75-3C46648D2F02}" dt="2021-12-06T20:43:26.363" v="180" actId="26606"/>
          <ac:cxnSpMkLst>
            <pc:docMk/>
            <pc:sldMk cId="112028504" sldId="260"/>
            <ac:cxnSpMk id="226" creationId="{FE334D75-621B-40C8-8B6E-F7444F8C0FF6}"/>
          </ac:cxnSpMkLst>
        </pc:cxnChg>
        <pc:cxnChg chg="add del">
          <ac:chgData name="justyna cichocka" userId="d8d69157bd0e7d79" providerId="LiveId" clId="{A8AF592F-FD9D-4A28-8C75-3C46648D2F02}" dt="2021-12-06T20:43:26.363" v="180" actId="26606"/>
          <ac:cxnSpMkLst>
            <pc:docMk/>
            <pc:sldMk cId="112028504" sldId="260"/>
            <ac:cxnSpMk id="229" creationId="{16CC4358-A662-4E95-B3DE-2D001177FE75}"/>
          </ac:cxnSpMkLst>
        </pc:cxnChg>
        <pc:cxnChg chg="add del">
          <ac:chgData name="justyna cichocka" userId="d8d69157bd0e7d79" providerId="LiveId" clId="{A8AF592F-FD9D-4A28-8C75-3C46648D2F02}" dt="2021-12-06T20:43:32.872" v="182" actId="26606"/>
          <ac:cxnSpMkLst>
            <pc:docMk/>
            <pc:sldMk cId="112028504" sldId="260"/>
            <ac:cxnSpMk id="233" creationId="{FE334D75-621B-40C8-8B6E-F7444F8C0FF6}"/>
          </ac:cxnSpMkLst>
        </pc:cxnChg>
        <pc:cxnChg chg="add del">
          <ac:chgData name="justyna cichocka" userId="d8d69157bd0e7d79" providerId="LiveId" clId="{A8AF592F-FD9D-4A28-8C75-3C46648D2F02}" dt="2021-12-06T20:43:32.872" v="182" actId="26606"/>
          <ac:cxnSpMkLst>
            <pc:docMk/>
            <pc:sldMk cId="112028504" sldId="260"/>
            <ac:cxnSpMk id="236" creationId="{206902D8-100F-4687-A1A8-89342466CA95}"/>
          </ac:cxnSpMkLst>
        </pc:cxnChg>
        <pc:cxnChg chg="add del">
          <ac:chgData name="justyna cichocka" userId="d8d69157bd0e7d79" providerId="LiveId" clId="{A8AF592F-FD9D-4A28-8C75-3C46648D2F02}" dt="2021-12-06T20:43:56.211" v="189" actId="26606"/>
          <ac:cxnSpMkLst>
            <pc:docMk/>
            <pc:sldMk cId="112028504" sldId="260"/>
            <ac:cxnSpMk id="240" creationId="{FE334D75-621B-40C8-8B6E-F7444F8C0FF6}"/>
          </ac:cxnSpMkLst>
        </pc:cxnChg>
        <pc:cxnChg chg="add del">
          <ac:chgData name="justyna cichocka" userId="d8d69157bd0e7d79" providerId="LiveId" clId="{A8AF592F-FD9D-4A28-8C75-3C46648D2F02}" dt="2021-12-06T20:43:56.211" v="189" actId="26606"/>
          <ac:cxnSpMkLst>
            <pc:docMk/>
            <pc:sldMk cId="112028504" sldId="260"/>
            <ac:cxnSpMk id="243" creationId="{8C7F9F3D-0703-4179-8660-23DDFB3188F2}"/>
          </ac:cxnSpMkLst>
        </pc:cxnChg>
        <pc:cxnChg chg="add del">
          <ac:chgData name="justyna cichocka" userId="d8d69157bd0e7d79" providerId="LiveId" clId="{A8AF592F-FD9D-4A28-8C75-3C46648D2F02}" dt="2021-12-06T20:44:53.697" v="204" actId="26606"/>
          <ac:cxnSpMkLst>
            <pc:docMk/>
            <pc:sldMk cId="112028504" sldId="260"/>
            <ac:cxnSpMk id="250" creationId="{FE334D75-621B-40C8-8B6E-F7444F8C0FF6}"/>
          </ac:cxnSpMkLst>
        </pc:cxnChg>
        <pc:cxnChg chg="add del">
          <ac:chgData name="justyna cichocka" userId="d8d69157bd0e7d79" providerId="LiveId" clId="{A8AF592F-FD9D-4A28-8C75-3C46648D2F02}" dt="2021-12-06T20:44:53.697" v="204" actId="26606"/>
          <ac:cxnSpMkLst>
            <pc:docMk/>
            <pc:sldMk cId="112028504" sldId="260"/>
            <ac:cxnSpMk id="255" creationId="{206902D8-100F-4687-A1A8-89342466CA95}"/>
          </ac:cxnSpMkLst>
        </pc:cxnChg>
        <pc:cxnChg chg="add del">
          <ac:chgData name="justyna cichocka" userId="d8d69157bd0e7d79" providerId="LiveId" clId="{A8AF592F-FD9D-4A28-8C75-3C46648D2F02}" dt="2021-12-06T20:46:33.132" v="223" actId="26606"/>
          <ac:cxnSpMkLst>
            <pc:docMk/>
            <pc:sldMk cId="112028504" sldId="260"/>
            <ac:cxnSpMk id="267" creationId="{FE334D75-621B-40C8-8B6E-F7444F8C0FF6}"/>
          </ac:cxnSpMkLst>
        </pc:cxnChg>
        <pc:cxnChg chg="add del">
          <ac:chgData name="justyna cichocka" userId="d8d69157bd0e7d79" providerId="LiveId" clId="{A8AF592F-FD9D-4A28-8C75-3C46648D2F02}" dt="2021-12-06T20:46:33.132" v="223" actId="26606"/>
          <ac:cxnSpMkLst>
            <pc:docMk/>
            <pc:sldMk cId="112028504" sldId="260"/>
            <ac:cxnSpMk id="277" creationId="{16CC4358-A662-4E95-B3DE-2D001177FE75}"/>
          </ac:cxnSpMkLst>
        </pc:cxnChg>
        <pc:cxnChg chg="add del">
          <ac:chgData name="justyna cichocka" userId="d8d69157bd0e7d79" providerId="LiveId" clId="{A8AF592F-FD9D-4A28-8C75-3C46648D2F02}" dt="2021-12-06T20:46:15.418" v="212" actId="26606"/>
          <ac:cxnSpMkLst>
            <pc:docMk/>
            <pc:sldMk cId="112028504" sldId="260"/>
            <ac:cxnSpMk id="287" creationId="{FE334D75-621B-40C8-8B6E-F7444F8C0FF6}"/>
          </ac:cxnSpMkLst>
        </pc:cxnChg>
        <pc:cxnChg chg="add del">
          <ac:chgData name="justyna cichocka" userId="d8d69157bd0e7d79" providerId="LiveId" clId="{A8AF592F-FD9D-4A28-8C75-3C46648D2F02}" dt="2021-12-06T20:46:18.719" v="214" actId="26606"/>
          <ac:cxnSpMkLst>
            <pc:docMk/>
            <pc:sldMk cId="112028504" sldId="260"/>
            <ac:cxnSpMk id="297" creationId="{FE334D75-621B-40C8-8B6E-F7444F8C0FF6}"/>
          </ac:cxnSpMkLst>
        </pc:cxnChg>
        <pc:cxnChg chg="add del">
          <ac:chgData name="justyna cichocka" userId="d8d69157bd0e7d79" providerId="LiveId" clId="{A8AF592F-FD9D-4A28-8C75-3C46648D2F02}" dt="2021-12-06T20:46:18.719" v="214" actId="26606"/>
          <ac:cxnSpMkLst>
            <pc:docMk/>
            <pc:sldMk cId="112028504" sldId="260"/>
            <ac:cxnSpMk id="303" creationId="{206902D8-100F-4687-A1A8-89342466CA95}"/>
          </ac:cxnSpMkLst>
        </pc:cxnChg>
        <pc:cxnChg chg="add del">
          <ac:chgData name="justyna cichocka" userId="d8d69157bd0e7d79" providerId="LiveId" clId="{A8AF592F-FD9D-4A28-8C75-3C46648D2F02}" dt="2021-12-06T20:46:25.104" v="216" actId="26606"/>
          <ac:cxnSpMkLst>
            <pc:docMk/>
            <pc:sldMk cId="112028504" sldId="260"/>
            <ac:cxnSpMk id="308" creationId="{FE334D75-621B-40C8-8B6E-F7444F8C0FF6}"/>
          </ac:cxnSpMkLst>
        </pc:cxnChg>
        <pc:cxnChg chg="add del">
          <ac:chgData name="justyna cichocka" userId="d8d69157bd0e7d79" providerId="LiveId" clId="{A8AF592F-FD9D-4A28-8C75-3C46648D2F02}" dt="2021-12-06T20:46:25.104" v="216" actId="26606"/>
          <ac:cxnSpMkLst>
            <pc:docMk/>
            <pc:sldMk cId="112028504" sldId="260"/>
            <ac:cxnSpMk id="315" creationId="{7C0CB3DA-94B3-4C52-ACB6-F639E9A1FEA2}"/>
          </ac:cxnSpMkLst>
        </pc:cxnChg>
        <pc:cxnChg chg="add del">
          <ac:chgData name="justyna cichocka" userId="d8d69157bd0e7d79" providerId="LiveId" clId="{A8AF592F-FD9D-4A28-8C75-3C46648D2F02}" dt="2021-12-06T20:46:27.566" v="218" actId="26606"/>
          <ac:cxnSpMkLst>
            <pc:docMk/>
            <pc:sldMk cId="112028504" sldId="260"/>
            <ac:cxnSpMk id="319" creationId="{FE334D75-621B-40C8-8B6E-F7444F8C0FF6}"/>
          </ac:cxnSpMkLst>
        </pc:cxnChg>
        <pc:cxnChg chg="add del">
          <ac:chgData name="justyna cichocka" userId="d8d69157bd0e7d79" providerId="LiveId" clId="{A8AF592F-FD9D-4A28-8C75-3C46648D2F02}" dt="2021-12-06T20:46:27.566" v="218" actId="26606"/>
          <ac:cxnSpMkLst>
            <pc:docMk/>
            <pc:sldMk cId="112028504" sldId="260"/>
            <ac:cxnSpMk id="325" creationId="{16CC4358-A662-4E95-B3DE-2D001177FE75}"/>
          </ac:cxnSpMkLst>
        </pc:cxnChg>
        <pc:cxnChg chg="add del">
          <ac:chgData name="justyna cichocka" userId="d8d69157bd0e7d79" providerId="LiveId" clId="{A8AF592F-FD9D-4A28-8C75-3C46648D2F02}" dt="2021-12-06T20:46:30.045" v="220" actId="26606"/>
          <ac:cxnSpMkLst>
            <pc:docMk/>
            <pc:sldMk cId="112028504" sldId="260"/>
            <ac:cxnSpMk id="330" creationId="{FE334D75-621B-40C8-8B6E-F7444F8C0FF6}"/>
          </ac:cxnSpMkLst>
        </pc:cxnChg>
        <pc:cxnChg chg="add del">
          <ac:chgData name="justyna cichocka" userId="d8d69157bd0e7d79" providerId="LiveId" clId="{A8AF592F-FD9D-4A28-8C75-3C46648D2F02}" dt="2021-12-06T20:46:30.045" v="220" actId="26606"/>
          <ac:cxnSpMkLst>
            <pc:docMk/>
            <pc:sldMk cId="112028504" sldId="260"/>
            <ac:cxnSpMk id="336" creationId="{206902D8-100F-4687-A1A8-89342466CA95}"/>
          </ac:cxnSpMkLst>
        </pc:cxnChg>
        <pc:cxnChg chg="add del">
          <ac:chgData name="justyna cichocka" userId="d8d69157bd0e7d79" providerId="LiveId" clId="{A8AF592F-FD9D-4A28-8C75-3C46648D2F02}" dt="2021-12-06T20:46:33.086" v="222" actId="26606"/>
          <ac:cxnSpMkLst>
            <pc:docMk/>
            <pc:sldMk cId="112028504" sldId="260"/>
            <ac:cxnSpMk id="341" creationId="{FE334D75-621B-40C8-8B6E-F7444F8C0FF6}"/>
          </ac:cxnSpMkLst>
        </pc:cxnChg>
        <pc:cxnChg chg="add del">
          <ac:chgData name="justyna cichocka" userId="d8d69157bd0e7d79" providerId="LiveId" clId="{A8AF592F-FD9D-4A28-8C75-3C46648D2F02}" dt="2021-12-06T20:46:33.086" v="222" actId="26606"/>
          <ac:cxnSpMkLst>
            <pc:docMk/>
            <pc:sldMk cId="112028504" sldId="260"/>
            <ac:cxnSpMk id="348" creationId="{7C0CB3DA-94B3-4C52-ACB6-F639E9A1FEA2}"/>
          </ac:cxnSpMkLst>
        </pc:cxnChg>
        <pc:cxnChg chg="add del">
          <ac:chgData name="justyna cichocka" userId="d8d69157bd0e7d79" providerId="LiveId" clId="{A8AF592F-FD9D-4A28-8C75-3C46648D2F02}" dt="2021-12-06T20:47:41.373" v="233" actId="26606"/>
          <ac:cxnSpMkLst>
            <pc:docMk/>
            <pc:sldMk cId="112028504" sldId="260"/>
            <ac:cxnSpMk id="352" creationId="{FE334D75-621B-40C8-8B6E-F7444F8C0FF6}"/>
          </ac:cxnSpMkLst>
        </pc:cxnChg>
        <pc:cxnChg chg="add del">
          <ac:chgData name="justyna cichocka" userId="d8d69157bd0e7d79" providerId="LiveId" clId="{A8AF592F-FD9D-4A28-8C75-3C46648D2F02}" dt="2021-12-06T20:47:41.373" v="233" actId="26606"/>
          <ac:cxnSpMkLst>
            <pc:docMk/>
            <pc:sldMk cId="112028504" sldId="260"/>
            <ac:cxnSpMk id="358" creationId="{16CC4358-A662-4E95-B3DE-2D001177FE75}"/>
          </ac:cxnSpMkLst>
        </pc:cxnChg>
        <pc:cxnChg chg="add del">
          <ac:chgData name="justyna cichocka" userId="d8d69157bd0e7d79" providerId="LiveId" clId="{A8AF592F-FD9D-4A28-8C75-3C46648D2F02}" dt="2021-12-06T20:47:41.326" v="232" actId="26606"/>
          <ac:cxnSpMkLst>
            <pc:docMk/>
            <pc:sldMk cId="112028504" sldId="260"/>
            <ac:cxnSpMk id="363" creationId="{FE334D75-621B-40C8-8B6E-F7444F8C0FF6}"/>
          </ac:cxnSpMkLst>
        </pc:cxnChg>
        <pc:cxnChg chg="add del">
          <ac:chgData name="justyna cichocka" userId="d8d69157bd0e7d79" providerId="LiveId" clId="{A8AF592F-FD9D-4A28-8C75-3C46648D2F02}" dt="2021-12-06T20:47:41.326" v="232" actId="26606"/>
          <ac:cxnSpMkLst>
            <pc:docMk/>
            <pc:sldMk cId="112028504" sldId="260"/>
            <ac:cxnSpMk id="366" creationId="{8C7F9F3D-0703-4179-8660-23DDFB3188F2}"/>
          </ac:cxnSpMkLst>
        </pc:cxnChg>
        <pc:cxnChg chg="add del">
          <ac:chgData name="justyna cichocka" userId="d8d69157bd0e7d79" providerId="LiveId" clId="{A8AF592F-FD9D-4A28-8C75-3C46648D2F02}" dt="2021-12-07T00:19:43.322" v="1566" actId="26606"/>
          <ac:cxnSpMkLst>
            <pc:docMk/>
            <pc:sldMk cId="112028504" sldId="260"/>
            <ac:cxnSpMk id="370" creationId="{FE334D75-621B-40C8-8B6E-F7444F8C0FF6}"/>
          </ac:cxnSpMkLst>
        </pc:cxnChg>
        <pc:cxnChg chg="add del">
          <ac:chgData name="justyna cichocka" userId="d8d69157bd0e7d79" providerId="LiveId" clId="{A8AF592F-FD9D-4A28-8C75-3C46648D2F02}" dt="2021-12-07T00:19:43.322" v="1566" actId="26606"/>
          <ac:cxnSpMkLst>
            <pc:docMk/>
            <pc:sldMk cId="112028504" sldId="260"/>
            <ac:cxnSpMk id="374" creationId="{206902D8-100F-4687-A1A8-89342466CA95}"/>
          </ac:cxnSpMkLst>
        </pc:cxnChg>
        <pc:cxnChg chg="add del">
          <ac:chgData name="justyna cichocka" userId="d8d69157bd0e7d79" providerId="LiveId" clId="{A8AF592F-FD9D-4A28-8C75-3C46648D2F02}" dt="2021-12-06T21:02:43.620" v="381" actId="26606"/>
          <ac:cxnSpMkLst>
            <pc:docMk/>
            <pc:sldMk cId="112028504" sldId="260"/>
            <ac:cxnSpMk id="382" creationId="{F54A39E9-7329-429E-AA37-59887458780F}"/>
          </ac:cxnSpMkLst>
        </pc:cxnChg>
        <pc:cxnChg chg="add del">
          <ac:chgData name="justyna cichocka" userId="d8d69157bd0e7d79" providerId="LiveId" clId="{A8AF592F-FD9D-4A28-8C75-3C46648D2F02}" dt="2021-12-06T20:50:07.743" v="332" actId="26606"/>
          <ac:cxnSpMkLst>
            <pc:docMk/>
            <pc:sldMk cId="112028504" sldId="260"/>
            <ac:cxnSpMk id="387" creationId="{C68D0762-2AD1-4A2A-AAB1-29818A94333C}"/>
          </ac:cxnSpMkLst>
        </pc:cxnChg>
        <pc:cxnChg chg="add del">
          <ac:chgData name="justyna cichocka" userId="d8d69157bd0e7d79" providerId="LiveId" clId="{A8AF592F-FD9D-4A28-8C75-3C46648D2F02}" dt="2021-12-06T21:02:43.620" v="381" actId="26606"/>
          <ac:cxnSpMkLst>
            <pc:docMk/>
            <pc:sldMk cId="112028504" sldId="260"/>
            <ac:cxnSpMk id="388" creationId="{DFBD34B5-7777-4A8A-8ED2-97A4A3C273A2}"/>
          </ac:cxnSpMkLst>
        </pc:cxnChg>
        <pc:cxnChg chg="add del">
          <ac:chgData name="justyna cichocka" userId="d8d69157bd0e7d79" providerId="LiveId" clId="{A8AF592F-FD9D-4A28-8C75-3C46648D2F02}" dt="2021-12-06T21:04:50.663" v="400" actId="26606"/>
          <ac:cxnSpMkLst>
            <pc:docMk/>
            <pc:sldMk cId="112028504" sldId="260"/>
            <ac:cxnSpMk id="390" creationId="{C68D0762-2AD1-4A2A-AAB1-29818A94333C}"/>
          </ac:cxnSpMkLst>
        </pc:cxnChg>
        <pc:cxnChg chg="add del">
          <ac:chgData name="justyna cichocka" userId="d8d69157bd0e7d79" providerId="LiveId" clId="{A8AF592F-FD9D-4A28-8C75-3C46648D2F02}" dt="2021-12-06T20:50:18.717" v="334" actId="26606"/>
          <ac:cxnSpMkLst>
            <pc:docMk/>
            <pc:sldMk cId="112028504" sldId="260"/>
            <ac:cxnSpMk id="393" creationId="{C68D0762-2AD1-4A2A-AAB1-29818A94333C}"/>
          </ac:cxnSpMkLst>
        </pc:cxnChg>
        <pc:cxnChg chg="add del">
          <ac:chgData name="justyna cichocka" userId="d8d69157bd0e7d79" providerId="LiveId" clId="{A8AF592F-FD9D-4A28-8C75-3C46648D2F02}" dt="2021-12-06T20:50:18.717" v="334" actId="26606"/>
          <ac:cxnSpMkLst>
            <pc:docMk/>
            <pc:sldMk cId="112028504" sldId="260"/>
            <ac:cxnSpMk id="397" creationId="{9AD184A2-49E6-4010-9845-7070BBFD7F66}"/>
          </ac:cxnSpMkLst>
        </pc:cxnChg>
        <pc:cxnChg chg="add del">
          <ac:chgData name="justyna cichocka" userId="d8d69157bd0e7d79" providerId="LiveId" clId="{A8AF592F-FD9D-4A28-8C75-3C46648D2F02}" dt="2021-12-06T21:04:50.663" v="400" actId="26606"/>
          <ac:cxnSpMkLst>
            <pc:docMk/>
            <pc:sldMk cId="112028504" sldId="260"/>
            <ac:cxnSpMk id="398" creationId="{E78C0DC0-3AE7-4C10-96E0-02E4FB0FFD25}"/>
          </ac:cxnSpMkLst>
        </pc:cxnChg>
        <pc:cxnChg chg="add">
          <ac:chgData name="justyna cichocka" userId="d8d69157bd0e7d79" providerId="LiveId" clId="{A8AF592F-FD9D-4A28-8C75-3C46648D2F02}" dt="2021-12-07T00:19:43.322" v="1566" actId="26606"/>
          <ac:cxnSpMkLst>
            <pc:docMk/>
            <pc:sldMk cId="112028504" sldId="260"/>
            <ac:cxnSpMk id="399" creationId="{F54A39E9-7329-429E-AA37-59887458780F}"/>
          </ac:cxnSpMkLst>
        </pc:cxnChg>
        <pc:cxnChg chg="add del">
          <ac:chgData name="justyna cichocka" userId="d8d69157bd0e7d79" providerId="LiveId" clId="{A8AF592F-FD9D-4A28-8C75-3C46648D2F02}" dt="2021-12-06T21:04:54.184" v="402" actId="26606"/>
          <ac:cxnSpMkLst>
            <pc:docMk/>
            <pc:sldMk cId="112028504" sldId="260"/>
            <ac:cxnSpMk id="404" creationId="{C68D0762-2AD1-4A2A-AAB1-29818A94333C}"/>
          </ac:cxnSpMkLst>
        </pc:cxnChg>
        <pc:cxnChg chg="add">
          <ac:chgData name="justyna cichocka" userId="d8d69157bd0e7d79" providerId="LiveId" clId="{A8AF592F-FD9D-4A28-8C75-3C46648D2F02}" dt="2021-12-07T00:19:43.322" v="1566" actId="26606"/>
          <ac:cxnSpMkLst>
            <pc:docMk/>
            <pc:sldMk cId="112028504" sldId="260"/>
            <ac:cxnSpMk id="407" creationId="{496D98D9-A8AD-432E-BD4E-FF80012442F0}"/>
          </ac:cxnSpMkLst>
        </pc:cxnChg>
        <pc:cxnChg chg="add del">
          <ac:chgData name="justyna cichocka" userId="d8d69157bd0e7d79" providerId="LiveId" clId="{A8AF592F-FD9D-4A28-8C75-3C46648D2F02}" dt="2021-12-06T21:04:54.184" v="402" actId="26606"/>
          <ac:cxnSpMkLst>
            <pc:docMk/>
            <pc:sldMk cId="112028504" sldId="260"/>
            <ac:cxnSpMk id="409" creationId="{FF138D5A-7DB9-4540-8DC0-4421D4DD1C22}"/>
          </ac:cxnSpMkLst>
        </pc:cxnChg>
        <pc:cxnChg chg="add del">
          <ac:chgData name="justyna cichocka" userId="d8d69157bd0e7d79" providerId="LiveId" clId="{A8AF592F-FD9D-4A28-8C75-3C46648D2F02}" dt="2021-12-06T21:04:56.853" v="404" actId="26606"/>
          <ac:cxnSpMkLst>
            <pc:docMk/>
            <pc:sldMk cId="112028504" sldId="260"/>
            <ac:cxnSpMk id="415" creationId="{F54A39E9-7329-429E-AA37-59887458780F}"/>
          </ac:cxnSpMkLst>
        </pc:cxnChg>
        <pc:cxnChg chg="add del">
          <ac:chgData name="justyna cichocka" userId="d8d69157bd0e7d79" providerId="LiveId" clId="{A8AF592F-FD9D-4A28-8C75-3C46648D2F02}" dt="2021-12-06T21:04:56.853" v="404" actId="26606"/>
          <ac:cxnSpMkLst>
            <pc:docMk/>
            <pc:sldMk cId="112028504" sldId="260"/>
            <ac:cxnSpMk id="419" creationId="{DFBD34B5-7777-4A8A-8ED2-97A4A3C273A2}"/>
          </ac:cxnSpMkLst>
        </pc:cxnChg>
      </pc:sldChg>
      <pc:sldChg chg="addSp delSp modSp mod">
        <pc:chgData name="justyna cichocka" userId="d8d69157bd0e7d79" providerId="LiveId" clId="{A8AF592F-FD9D-4A28-8C75-3C46648D2F02}" dt="2021-12-07T00:04:21.653" v="1489" actId="255"/>
        <pc:sldMkLst>
          <pc:docMk/>
          <pc:sldMk cId="1900766166" sldId="261"/>
        </pc:sldMkLst>
        <pc:spChg chg="del mod">
          <ac:chgData name="justyna cichocka" userId="d8d69157bd0e7d79" providerId="LiveId" clId="{A8AF592F-FD9D-4A28-8C75-3C46648D2F02}" dt="2021-12-06T21:23:41.054" v="882"/>
          <ac:spMkLst>
            <pc:docMk/>
            <pc:sldMk cId="1900766166" sldId="261"/>
            <ac:spMk id="2" creationId="{531938CB-534D-4AAF-A149-A01EC6B380C4}"/>
          </ac:spMkLst>
        </pc:spChg>
        <pc:spChg chg="add mod">
          <ac:chgData name="justyna cichocka" userId="d8d69157bd0e7d79" providerId="LiveId" clId="{A8AF592F-FD9D-4A28-8C75-3C46648D2F02}" dt="2021-12-07T00:04:21.653" v="1489" actId="255"/>
          <ac:spMkLst>
            <pc:docMk/>
            <pc:sldMk cId="1900766166" sldId="261"/>
            <ac:spMk id="3" creationId="{4CB13D18-65A7-40D5-9F4A-6E83842019DD}"/>
          </ac:spMkLst>
        </pc:spChg>
        <pc:spChg chg="add mod">
          <ac:chgData name="justyna cichocka" userId="d8d69157bd0e7d79" providerId="LiveId" clId="{A8AF592F-FD9D-4A28-8C75-3C46648D2F02}" dt="2021-12-07T00:04:12.624" v="1488" actId="403"/>
          <ac:spMkLst>
            <pc:docMk/>
            <pc:sldMk cId="1900766166" sldId="261"/>
            <ac:spMk id="4" creationId="{CC20FFF9-8CAA-4A88-AC9B-20A6E1ADD8AC}"/>
          </ac:spMkLst>
        </pc:spChg>
      </pc:sldChg>
      <pc:sldChg chg="addSp modSp new mod">
        <pc:chgData name="justyna cichocka" userId="d8d69157bd0e7d79" providerId="LiveId" clId="{A8AF592F-FD9D-4A28-8C75-3C46648D2F02}" dt="2021-12-06T23:31:23.785" v="1197" actId="1076"/>
        <pc:sldMkLst>
          <pc:docMk/>
          <pc:sldMk cId="2083753614" sldId="262"/>
        </pc:sldMkLst>
        <pc:spChg chg="add mod">
          <ac:chgData name="justyna cichocka" userId="d8d69157bd0e7d79" providerId="LiveId" clId="{A8AF592F-FD9D-4A28-8C75-3C46648D2F02}" dt="2021-12-06T23:31:23.785" v="1197" actId="1076"/>
          <ac:spMkLst>
            <pc:docMk/>
            <pc:sldMk cId="2083753614" sldId="262"/>
            <ac:spMk id="2" creationId="{AEFB2DCF-85BD-4358-96B8-6B1CD8A2BB0F}"/>
          </ac:spMkLst>
        </pc:spChg>
        <pc:spChg chg="add mod">
          <ac:chgData name="justyna cichocka" userId="d8d69157bd0e7d79" providerId="LiveId" clId="{A8AF592F-FD9D-4A28-8C75-3C46648D2F02}" dt="2021-12-06T23:31:21.258" v="1196" actId="1076"/>
          <ac:spMkLst>
            <pc:docMk/>
            <pc:sldMk cId="2083753614" sldId="262"/>
            <ac:spMk id="3" creationId="{C0C606FA-1C9D-49C8-BC3D-3B9FBFAC8F84}"/>
          </ac:spMkLst>
        </pc:spChg>
      </pc:sldChg>
      <pc:sldChg chg="addSp modSp new mod">
        <pc:chgData name="justyna cichocka" userId="d8d69157bd0e7d79" providerId="LiveId" clId="{A8AF592F-FD9D-4A28-8C75-3C46648D2F02}" dt="2021-12-06T23:32:48.453" v="1213" actId="1076"/>
        <pc:sldMkLst>
          <pc:docMk/>
          <pc:sldMk cId="248801306" sldId="263"/>
        </pc:sldMkLst>
        <pc:spChg chg="add mod">
          <ac:chgData name="justyna cichocka" userId="d8d69157bd0e7d79" providerId="LiveId" clId="{A8AF592F-FD9D-4A28-8C75-3C46648D2F02}" dt="2021-12-06T23:31:32.314" v="1199" actId="1076"/>
          <ac:spMkLst>
            <pc:docMk/>
            <pc:sldMk cId="248801306" sldId="263"/>
            <ac:spMk id="2" creationId="{C15C931F-E5FD-46D0-9558-4FB81ED3D1E5}"/>
          </ac:spMkLst>
        </pc:spChg>
        <pc:spChg chg="add mod">
          <ac:chgData name="justyna cichocka" userId="d8d69157bd0e7d79" providerId="LiveId" clId="{A8AF592F-FD9D-4A28-8C75-3C46648D2F02}" dt="2021-12-06T23:32:48.453" v="1213" actId="1076"/>
          <ac:spMkLst>
            <pc:docMk/>
            <pc:sldMk cId="248801306" sldId="263"/>
            <ac:spMk id="3" creationId="{D2CDAADC-7102-4459-AB0E-D285D047E02F}"/>
          </ac:spMkLst>
        </pc:spChg>
      </pc:sldChg>
      <pc:sldChg chg="addSp modSp new mod">
        <pc:chgData name="justyna cichocka" userId="d8d69157bd0e7d79" providerId="LiveId" clId="{A8AF592F-FD9D-4A28-8C75-3C46648D2F02}" dt="2021-12-06T23:33:27.633" v="1231" actId="1076"/>
        <pc:sldMkLst>
          <pc:docMk/>
          <pc:sldMk cId="3229060170" sldId="264"/>
        </pc:sldMkLst>
        <pc:spChg chg="add mod">
          <ac:chgData name="justyna cichocka" userId="d8d69157bd0e7d79" providerId="LiveId" clId="{A8AF592F-FD9D-4A28-8C75-3C46648D2F02}" dt="2021-12-06T23:32:40.717" v="1211" actId="403"/>
          <ac:spMkLst>
            <pc:docMk/>
            <pc:sldMk cId="3229060170" sldId="264"/>
            <ac:spMk id="2" creationId="{9ACBEC71-3C01-47F1-BA9A-B3F2C73B24F5}"/>
          </ac:spMkLst>
        </pc:spChg>
        <pc:spChg chg="add mod">
          <ac:chgData name="justyna cichocka" userId="d8d69157bd0e7d79" providerId="LiveId" clId="{A8AF592F-FD9D-4A28-8C75-3C46648D2F02}" dt="2021-12-06T23:33:27.633" v="1231" actId="1076"/>
          <ac:spMkLst>
            <pc:docMk/>
            <pc:sldMk cId="3229060170" sldId="264"/>
            <ac:spMk id="3" creationId="{D9BD285A-8887-435D-AFD6-EA7C84996F58}"/>
          </ac:spMkLst>
        </pc:spChg>
      </pc:sldChg>
      <pc:sldChg chg="addSp delSp modSp new mod ord setBg">
        <pc:chgData name="justyna cichocka" userId="d8d69157bd0e7d79" providerId="LiveId" clId="{A8AF592F-FD9D-4A28-8C75-3C46648D2F02}" dt="2021-12-07T10:25:51.409" v="1864"/>
        <pc:sldMkLst>
          <pc:docMk/>
          <pc:sldMk cId="1230716116" sldId="265"/>
        </pc:sldMkLst>
        <pc:spChg chg="add del">
          <ac:chgData name="justyna cichocka" userId="d8d69157bd0e7d79" providerId="LiveId" clId="{A8AF592F-FD9D-4A28-8C75-3C46648D2F02}" dt="2021-12-06T23:35:06.102" v="1241" actId="26606"/>
          <ac:spMkLst>
            <pc:docMk/>
            <pc:sldMk cId="1230716116" sldId="265"/>
            <ac:spMk id="7" creationId="{F733538D-5433-42E7-AA08-DC5FDEDA47A7}"/>
          </ac:spMkLst>
        </pc:spChg>
        <pc:spChg chg="add del">
          <ac:chgData name="justyna cichocka" userId="d8d69157bd0e7d79" providerId="LiveId" clId="{A8AF592F-FD9D-4A28-8C75-3C46648D2F02}" dt="2021-12-06T23:35:05.283" v="1240" actId="26606"/>
          <ac:spMkLst>
            <pc:docMk/>
            <pc:sldMk cId="1230716116" sldId="265"/>
            <ac:spMk id="12" creationId="{E76515AE-5AF4-4983-B0EA-565605252195}"/>
          </ac:spMkLst>
        </pc:spChg>
        <pc:spChg chg="add del">
          <ac:chgData name="justyna cichocka" userId="d8d69157bd0e7d79" providerId="LiveId" clId="{A8AF592F-FD9D-4A28-8C75-3C46648D2F02}" dt="2021-12-06T23:35:05.283" v="1240" actId="26606"/>
          <ac:spMkLst>
            <pc:docMk/>
            <pc:sldMk cId="1230716116" sldId="265"/>
            <ac:spMk id="14" creationId="{51C100AB-F99A-49AA-846B-38F018DDD24D}"/>
          </ac:spMkLst>
        </pc:spChg>
        <pc:graphicFrameChg chg="add mod modGraphic">
          <ac:chgData name="justyna cichocka" userId="d8d69157bd0e7d79" providerId="LiveId" clId="{A8AF592F-FD9D-4A28-8C75-3C46648D2F02}" dt="2021-12-06T23:46:17.506" v="1340" actId="14100"/>
          <ac:graphicFrameMkLst>
            <pc:docMk/>
            <pc:sldMk cId="1230716116" sldId="265"/>
            <ac:graphicFrameMk id="3" creationId="{695396C5-BDBF-4035-9D4D-BF96747942F9}"/>
          </ac:graphicFrameMkLst>
        </pc:graphicFrameChg>
        <pc:picChg chg="add del mod">
          <ac:chgData name="justyna cichocka" userId="d8d69157bd0e7d79" providerId="LiveId" clId="{A8AF592F-FD9D-4A28-8C75-3C46648D2F02}" dt="2021-12-06T23:35:10.349" v="1243"/>
          <ac:picMkLst>
            <pc:docMk/>
            <pc:sldMk cId="1230716116" sldId="265"/>
            <ac:picMk id="2" creationId="{EC0934AA-AF7C-48A1-B8AE-25CEFABD169F}"/>
          </ac:picMkLst>
        </pc:picChg>
      </pc:sldChg>
      <pc:sldChg chg="addSp modSp new mod ord">
        <pc:chgData name="justyna cichocka" userId="d8d69157bd0e7d79" providerId="LiveId" clId="{A8AF592F-FD9D-4A28-8C75-3C46648D2F02}" dt="2021-12-07T10:25:57.785" v="1866"/>
        <pc:sldMkLst>
          <pc:docMk/>
          <pc:sldMk cId="849331257" sldId="266"/>
        </pc:sldMkLst>
        <pc:spChg chg="add mod">
          <ac:chgData name="justyna cichocka" userId="d8d69157bd0e7d79" providerId="LiveId" clId="{A8AF592F-FD9D-4A28-8C75-3C46648D2F02}" dt="2021-12-06T23:45:27.870" v="1332" actId="14100"/>
          <ac:spMkLst>
            <pc:docMk/>
            <pc:sldMk cId="849331257" sldId="266"/>
            <ac:spMk id="4" creationId="{3BAC9723-A88B-4ABF-9A8F-F6CD794C8D1C}"/>
          </ac:spMkLst>
        </pc:spChg>
        <pc:spChg chg="add mod">
          <ac:chgData name="justyna cichocka" userId="d8d69157bd0e7d79" providerId="LiveId" clId="{A8AF592F-FD9D-4A28-8C75-3C46648D2F02}" dt="2021-12-06T23:46:07.079" v="1339" actId="403"/>
          <ac:spMkLst>
            <pc:docMk/>
            <pc:sldMk cId="849331257" sldId="266"/>
            <ac:spMk id="6" creationId="{45D40DCF-DA66-4BE7-90D2-F5DA13BF53E1}"/>
          </ac:spMkLst>
        </pc:spChg>
        <pc:picChg chg="add">
          <ac:chgData name="justyna cichocka" userId="d8d69157bd0e7d79" providerId="LiveId" clId="{A8AF592F-FD9D-4A28-8C75-3C46648D2F02}" dt="2021-12-06T23:44:25.478" v="1323"/>
          <ac:picMkLst>
            <pc:docMk/>
            <pc:sldMk cId="849331257" sldId="266"/>
            <ac:picMk id="2" creationId="{EFFA7DFD-8BD2-40EC-99BF-96B1AECC9313}"/>
          </ac:picMkLst>
        </pc:picChg>
      </pc:sldChg>
      <pc:sldChg chg="addSp delSp modSp new del mod setBg">
        <pc:chgData name="justyna cichocka" userId="d8d69157bd0e7d79" providerId="LiveId" clId="{A8AF592F-FD9D-4A28-8C75-3C46648D2F02}" dt="2021-12-06T21:13:21.424" v="590" actId="2696"/>
        <pc:sldMkLst>
          <pc:docMk/>
          <pc:sldMk cId="1885235003" sldId="267"/>
        </pc:sldMkLst>
        <pc:spChg chg="add del">
          <ac:chgData name="justyna cichocka" userId="d8d69157bd0e7d79" providerId="LiveId" clId="{A8AF592F-FD9D-4A28-8C75-3C46648D2F02}" dt="2021-12-06T21:03:53.786" v="393" actId="26606"/>
          <ac:spMkLst>
            <pc:docMk/>
            <pc:sldMk cId="1885235003" sldId="267"/>
            <ac:spMk id="8" creationId="{23E3CED3-8830-45C9-8D6C-F4ECADD4F114}"/>
          </ac:spMkLst>
        </pc:spChg>
        <pc:spChg chg="add del">
          <ac:chgData name="justyna cichocka" userId="d8d69157bd0e7d79" providerId="LiveId" clId="{A8AF592F-FD9D-4A28-8C75-3C46648D2F02}" dt="2021-12-06T21:03:53.786" v="393" actId="26606"/>
          <ac:spMkLst>
            <pc:docMk/>
            <pc:sldMk cId="1885235003" sldId="267"/>
            <ac:spMk id="10" creationId="{66F2D62A-C66C-42DF-8C05-99B0B1A8BED0}"/>
          </ac:spMkLst>
        </pc:spChg>
        <pc:spChg chg="add">
          <ac:chgData name="justyna cichocka" userId="d8d69157bd0e7d79" providerId="LiveId" clId="{A8AF592F-FD9D-4A28-8C75-3C46648D2F02}" dt="2021-12-06T21:03:53.848" v="394" actId="26606"/>
          <ac:spMkLst>
            <pc:docMk/>
            <pc:sldMk cId="1885235003" sldId="267"/>
            <ac:spMk id="17" creationId="{DEB4B82D-A989-40D8-A457-F1D9C0345509}"/>
          </ac:spMkLst>
        </pc:spChg>
        <pc:grpChg chg="add">
          <ac:chgData name="justyna cichocka" userId="d8d69157bd0e7d79" providerId="LiveId" clId="{A8AF592F-FD9D-4A28-8C75-3C46648D2F02}" dt="2021-12-06T21:03:53.848" v="394" actId="26606"/>
          <ac:grpSpMkLst>
            <pc:docMk/>
            <pc:sldMk cId="1885235003" sldId="267"/>
            <ac:grpSpMk id="12" creationId="{67034349-EB95-4DEC-941A-A5BEB23CCC1B}"/>
          </ac:grpSpMkLst>
        </pc:grpChg>
        <pc:picChg chg="add del mod">
          <ac:chgData name="justyna cichocka" userId="d8d69157bd0e7d79" providerId="LiveId" clId="{A8AF592F-FD9D-4A28-8C75-3C46648D2F02}" dt="2021-12-06T21:03:44.832" v="390" actId="21"/>
          <ac:picMkLst>
            <pc:docMk/>
            <pc:sldMk cId="1885235003" sldId="267"/>
            <ac:picMk id="2" creationId="{56C6210B-FEB3-4665-B0BE-4B0B44E80518}"/>
          </ac:picMkLst>
        </pc:picChg>
        <pc:picChg chg="add mod">
          <ac:chgData name="justyna cichocka" userId="d8d69157bd0e7d79" providerId="LiveId" clId="{A8AF592F-FD9D-4A28-8C75-3C46648D2F02}" dt="2021-12-06T21:10:42.499" v="589" actId="1076"/>
          <ac:picMkLst>
            <pc:docMk/>
            <pc:sldMk cId="1885235003" sldId="267"/>
            <ac:picMk id="3" creationId="{FF5A48D3-077F-4F43-8EE6-1AB2E10B274B}"/>
          </ac:picMkLst>
        </pc:picChg>
        <pc:picChg chg="add">
          <ac:chgData name="justyna cichocka" userId="d8d69157bd0e7d79" providerId="LiveId" clId="{A8AF592F-FD9D-4A28-8C75-3C46648D2F02}" dt="2021-12-06T21:03:53.848" v="394" actId="26606"/>
          <ac:picMkLst>
            <pc:docMk/>
            <pc:sldMk cId="1885235003" sldId="267"/>
            <ac:picMk id="18" creationId="{14E99EC7-4ECA-46FD-A4EE-C28A8AC67373}"/>
          </ac:picMkLst>
        </pc:picChg>
      </pc:sldChg>
      <pc:sldChg chg="addSp delSp modSp new mod setBg setClrOvrMap">
        <pc:chgData name="justyna cichocka" userId="d8d69157bd0e7d79" providerId="LiveId" clId="{A8AF592F-FD9D-4A28-8C75-3C46648D2F02}" dt="2021-12-06T23:52:27.834" v="1403" actId="1076"/>
        <pc:sldMkLst>
          <pc:docMk/>
          <pc:sldMk cId="855531015" sldId="268"/>
        </pc:sldMkLst>
        <pc:spChg chg="add mod ord">
          <ac:chgData name="justyna cichocka" userId="d8d69157bd0e7d79" providerId="LiveId" clId="{A8AF592F-FD9D-4A28-8C75-3C46648D2F02}" dt="2021-12-06T23:52:10.693" v="1402" actId="14100"/>
          <ac:spMkLst>
            <pc:docMk/>
            <pc:sldMk cId="855531015" sldId="268"/>
            <ac:spMk id="2" creationId="{75B4436F-42A2-47B5-9C81-933A8374DCF9}"/>
          </ac:spMkLst>
        </pc:spChg>
        <pc:spChg chg="add del mod">
          <ac:chgData name="justyna cichocka" userId="d8d69157bd0e7d79" providerId="LiveId" clId="{A8AF592F-FD9D-4A28-8C75-3C46648D2F02}" dt="2021-12-06T21:15:19.485" v="604"/>
          <ac:spMkLst>
            <pc:docMk/>
            <pc:sldMk cId="855531015" sldId="268"/>
            <ac:spMk id="3" creationId="{7622E007-CEAD-40C6-8252-F61ACF88FF4E}"/>
          </ac:spMkLst>
        </pc:spChg>
        <pc:spChg chg="add mod">
          <ac:chgData name="justyna cichocka" userId="d8d69157bd0e7d79" providerId="LiveId" clId="{A8AF592F-FD9D-4A28-8C75-3C46648D2F02}" dt="2021-12-06T23:52:27.834" v="1403" actId="1076"/>
          <ac:spMkLst>
            <pc:docMk/>
            <pc:sldMk cId="855531015" sldId="268"/>
            <ac:spMk id="5" creationId="{2EC7894D-CD2C-4C99-9EBB-BD92441E758D}"/>
          </ac:spMkLst>
        </pc:spChg>
        <pc:spChg chg="add del">
          <ac:chgData name="justyna cichocka" userId="d8d69157bd0e7d79" providerId="LiveId" clId="{A8AF592F-FD9D-4A28-8C75-3C46648D2F02}" dt="2021-12-06T21:06:37.186" v="454" actId="26606"/>
          <ac:spMkLst>
            <pc:docMk/>
            <pc:sldMk cId="855531015" sldId="268"/>
            <ac:spMk id="16" creationId="{FDF8837B-BAE2-489A-8F93-69216307D5A5}"/>
          </ac:spMkLst>
        </pc:spChg>
        <pc:spChg chg="add del">
          <ac:chgData name="justyna cichocka" userId="d8d69157bd0e7d79" providerId="LiveId" clId="{A8AF592F-FD9D-4A28-8C75-3C46648D2F02}" dt="2021-12-06T21:06:34.577" v="451" actId="26606"/>
          <ac:spMkLst>
            <pc:docMk/>
            <pc:sldMk cId="855531015" sldId="268"/>
            <ac:spMk id="31" creationId="{9B347087-DEE1-4F23-8486-A2690AA195E5}"/>
          </ac:spMkLst>
        </pc:spChg>
        <pc:spChg chg="add del">
          <ac:chgData name="justyna cichocka" userId="d8d69157bd0e7d79" providerId="LiveId" clId="{A8AF592F-FD9D-4A28-8C75-3C46648D2F02}" dt="2021-12-06T21:06:34.577" v="451" actId="26606"/>
          <ac:spMkLst>
            <pc:docMk/>
            <pc:sldMk cId="855531015" sldId="268"/>
            <ac:spMk id="33" creationId="{44BB81AE-EE4A-4AA4-8941-104B6C943598}"/>
          </ac:spMkLst>
        </pc:spChg>
        <pc:spChg chg="add del">
          <ac:chgData name="justyna cichocka" userId="d8d69157bd0e7d79" providerId="LiveId" clId="{A8AF592F-FD9D-4A28-8C75-3C46648D2F02}" dt="2021-12-06T21:06:34.577" v="451" actId="26606"/>
          <ac:spMkLst>
            <pc:docMk/>
            <pc:sldMk cId="855531015" sldId="268"/>
            <ac:spMk id="37" creationId="{AAA2202F-2A68-464D-8E53-CEBE9303D848}"/>
          </ac:spMkLst>
        </pc:spChg>
        <pc:spChg chg="add del">
          <ac:chgData name="justyna cichocka" userId="d8d69157bd0e7d79" providerId="LiveId" clId="{A8AF592F-FD9D-4A28-8C75-3C46648D2F02}" dt="2021-12-06T21:06:37.093" v="453" actId="26606"/>
          <ac:spMkLst>
            <pc:docMk/>
            <pc:sldMk cId="855531015" sldId="268"/>
            <ac:spMk id="47" creationId="{C9D262D4-AE8B-4620-949A-609FC366FC05}"/>
          </ac:spMkLst>
        </pc:spChg>
        <pc:spChg chg="add del">
          <ac:chgData name="justyna cichocka" userId="d8d69157bd0e7d79" providerId="LiveId" clId="{A8AF592F-FD9D-4A28-8C75-3C46648D2F02}" dt="2021-12-06T21:06:37.093" v="453" actId="26606"/>
          <ac:spMkLst>
            <pc:docMk/>
            <pc:sldMk cId="855531015" sldId="268"/>
            <ac:spMk id="48" creationId="{3605853C-E63A-49E2-84A4-4B7DD77A562C}"/>
          </ac:spMkLst>
        </pc:spChg>
        <pc:spChg chg="add del">
          <ac:chgData name="justyna cichocka" userId="d8d69157bd0e7d79" providerId="LiveId" clId="{A8AF592F-FD9D-4A28-8C75-3C46648D2F02}" dt="2021-12-06T21:14:59.367" v="600" actId="26606"/>
          <ac:spMkLst>
            <pc:docMk/>
            <pc:sldMk cId="855531015" sldId="268"/>
            <ac:spMk id="55" creationId="{51D58666-E26B-4EAE-AA74-9C74E4BAF3E1}"/>
          </ac:spMkLst>
        </pc:spChg>
        <pc:spChg chg="add del">
          <ac:chgData name="justyna cichocka" userId="d8d69157bd0e7d79" providerId="LiveId" clId="{A8AF592F-FD9D-4A28-8C75-3C46648D2F02}" dt="2021-12-06T21:14:56.911" v="597" actId="26606"/>
          <ac:spMkLst>
            <pc:docMk/>
            <pc:sldMk cId="855531015" sldId="268"/>
            <ac:spMk id="73" creationId="{B0393412-BB8B-4EC9-A88D-93917FA47451}"/>
          </ac:spMkLst>
        </pc:spChg>
        <pc:spChg chg="add del">
          <ac:chgData name="justyna cichocka" userId="d8d69157bd0e7d79" providerId="LiveId" clId="{A8AF592F-FD9D-4A28-8C75-3C46648D2F02}" dt="2021-12-06T21:14:56.911" v="597" actId="26606"/>
          <ac:spMkLst>
            <pc:docMk/>
            <pc:sldMk cId="855531015" sldId="268"/>
            <ac:spMk id="75" creationId="{68AB7DB4-4BE9-465B-8843-8073715FF855}"/>
          </ac:spMkLst>
        </pc:spChg>
        <pc:spChg chg="add del">
          <ac:chgData name="justyna cichocka" userId="d8d69157bd0e7d79" providerId="LiveId" clId="{A8AF592F-FD9D-4A28-8C75-3C46648D2F02}" dt="2021-12-06T21:14:59.320" v="599" actId="26606"/>
          <ac:spMkLst>
            <pc:docMk/>
            <pc:sldMk cId="855531015" sldId="268"/>
            <ac:spMk id="87" creationId="{06000BCC-1513-4823-993D-5C55429F9ABF}"/>
          </ac:spMkLst>
        </pc:spChg>
        <pc:spChg chg="add">
          <ac:chgData name="justyna cichocka" userId="d8d69157bd0e7d79" providerId="LiveId" clId="{A8AF592F-FD9D-4A28-8C75-3C46648D2F02}" dt="2021-12-06T21:14:59.367" v="600" actId="26606"/>
          <ac:spMkLst>
            <pc:docMk/>
            <pc:sldMk cId="855531015" sldId="268"/>
            <ac:spMk id="94" creationId="{7E61F402-3445-458A-9A2B-D28FD288390C}"/>
          </ac:spMkLst>
        </pc:spChg>
        <pc:grpChg chg="add del">
          <ac:chgData name="justyna cichocka" userId="d8d69157bd0e7d79" providerId="LiveId" clId="{A8AF592F-FD9D-4A28-8C75-3C46648D2F02}" dt="2021-12-06T21:06:37.186" v="454" actId="26606"/>
          <ac:grpSpMkLst>
            <pc:docMk/>
            <pc:sldMk cId="855531015" sldId="268"/>
            <ac:grpSpMk id="8" creationId="{03E8C8A2-D2DA-42F8-84AA-AC5AB4251D29}"/>
          </ac:grpSpMkLst>
        </pc:grpChg>
        <pc:grpChg chg="add del">
          <ac:chgData name="justyna cichocka" userId="d8d69157bd0e7d79" providerId="LiveId" clId="{A8AF592F-FD9D-4A28-8C75-3C46648D2F02}" dt="2021-12-06T21:06:34.577" v="451" actId="26606"/>
          <ac:grpSpMkLst>
            <pc:docMk/>
            <pc:sldMk cId="855531015" sldId="268"/>
            <ac:grpSpMk id="23" creationId="{03E8C8A2-D2DA-42F8-84AA-AC5AB4251D29}"/>
          </ac:grpSpMkLst>
        </pc:grpChg>
        <pc:grpChg chg="add del">
          <ac:chgData name="justyna cichocka" userId="d8d69157bd0e7d79" providerId="LiveId" clId="{A8AF592F-FD9D-4A28-8C75-3C46648D2F02}" dt="2021-12-06T21:06:34.577" v="451" actId="26606"/>
          <ac:grpSpMkLst>
            <pc:docMk/>
            <pc:sldMk cId="855531015" sldId="268"/>
            <ac:grpSpMk id="39" creationId="{5B129734-DF6D-46B8-A0E0-4F178B3AD2FC}"/>
          </ac:grpSpMkLst>
        </pc:grpChg>
        <pc:grpChg chg="add del">
          <ac:chgData name="justyna cichocka" userId="d8d69157bd0e7d79" providerId="LiveId" clId="{A8AF592F-FD9D-4A28-8C75-3C46648D2F02}" dt="2021-12-06T21:06:37.093" v="453" actId="26606"/>
          <ac:grpSpMkLst>
            <pc:docMk/>
            <pc:sldMk cId="855531015" sldId="268"/>
            <ac:grpSpMk id="45" creationId="{03E8C8A2-D2DA-42F8-84AA-AC5AB4251D29}"/>
          </ac:grpSpMkLst>
        </pc:grpChg>
        <pc:grpChg chg="add del">
          <ac:chgData name="justyna cichocka" userId="d8d69157bd0e7d79" providerId="LiveId" clId="{A8AF592F-FD9D-4A28-8C75-3C46648D2F02}" dt="2021-12-06T21:06:37.093" v="453" actId="26606"/>
          <ac:grpSpMkLst>
            <pc:docMk/>
            <pc:sldMk cId="855531015" sldId="268"/>
            <ac:grpSpMk id="49" creationId="{9500549F-5B68-400C-A605-BDF102BDBB0A}"/>
          </ac:grpSpMkLst>
        </pc:grpChg>
        <pc:grpChg chg="add del">
          <ac:chgData name="justyna cichocka" userId="d8d69157bd0e7d79" providerId="LiveId" clId="{A8AF592F-FD9D-4A28-8C75-3C46648D2F02}" dt="2021-12-06T21:14:59.367" v="600" actId="26606"/>
          <ac:grpSpMkLst>
            <pc:docMk/>
            <pc:sldMk cId="855531015" sldId="268"/>
            <ac:grpSpMk id="53" creationId="{03E8C8A2-D2DA-42F8-84AA-AC5AB4251D29}"/>
          </ac:grpSpMkLst>
        </pc:grpChg>
        <pc:grpChg chg="add del">
          <ac:chgData name="justyna cichocka" userId="d8d69157bd0e7d79" providerId="LiveId" clId="{A8AF592F-FD9D-4A28-8C75-3C46648D2F02}" dt="2021-12-06T21:14:59.367" v="600" actId="26606"/>
          <ac:grpSpMkLst>
            <pc:docMk/>
            <pc:sldMk cId="855531015" sldId="268"/>
            <ac:grpSpMk id="56" creationId="{67288C4F-0F6C-4226-B8D2-C0EE4786C567}"/>
          </ac:grpSpMkLst>
        </pc:grpChg>
        <pc:grpChg chg="add del">
          <ac:chgData name="justyna cichocka" userId="d8d69157bd0e7d79" providerId="LiveId" clId="{A8AF592F-FD9D-4A28-8C75-3C46648D2F02}" dt="2021-12-06T21:14:56.911" v="597" actId="26606"/>
          <ac:grpSpMkLst>
            <pc:docMk/>
            <pc:sldMk cId="855531015" sldId="268"/>
            <ac:grpSpMk id="65" creationId="{DFB5D1BB-0703-437B-BD1E-1D07F8A2730B}"/>
          </ac:grpSpMkLst>
        </pc:grpChg>
        <pc:grpChg chg="add del">
          <ac:chgData name="justyna cichocka" userId="d8d69157bd0e7d79" providerId="LiveId" clId="{A8AF592F-FD9D-4A28-8C75-3C46648D2F02}" dt="2021-12-06T21:14:56.911" v="597" actId="26606"/>
          <ac:grpSpMkLst>
            <pc:docMk/>
            <pc:sldMk cId="855531015" sldId="268"/>
            <ac:grpSpMk id="79" creationId="{79E73055-8C3E-4C1D-88EA-3D22039CDF98}"/>
          </ac:grpSpMkLst>
        </pc:grpChg>
        <pc:grpChg chg="add del">
          <ac:chgData name="justyna cichocka" userId="d8d69157bd0e7d79" providerId="LiveId" clId="{A8AF592F-FD9D-4A28-8C75-3C46648D2F02}" dt="2021-12-06T21:14:59.320" v="599" actId="26606"/>
          <ac:grpSpMkLst>
            <pc:docMk/>
            <pc:sldMk cId="855531015" sldId="268"/>
            <ac:grpSpMk id="85" creationId="{DFB5D1BB-0703-437B-BD1E-1D07F8A2730B}"/>
          </ac:grpSpMkLst>
        </pc:grpChg>
        <pc:grpChg chg="add del">
          <ac:chgData name="justyna cichocka" userId="d8d69157bd0e7d79" providerId="LiveId" clId="{A8AF592F-FD9D-4A28-8C75-3C46648D2F02}" dt="2021-12-06T21:14:59.320" v="599" actId="26606"/>
          <ac:grpSpMkLst>
            <pc:docMk/>
            <pc:sldMk cId="855531015" sldId="268"/>
            <ac:grpSpMk id="88" creationId="{9C802128-BD9D-4392-845F-414FA79692E3}"/>
          </ac:grpSpMkLst>
        </pc:grpChg>
        <pc:grpChg chg="add">
          <ac:chgData name="justyna cichocka" userId="d8d69157bd0e7d79" providerId="LiveId" clId="{A8AF592F-FD9D-4A28-8C75-3C46648D2F02}" dt="2021-12-06T21:14:59.367" v="600" actId="26606"/>
          <ac:grpSpMkLst>
            <pc:docMk/>
            <pc:sldMk cId="855531015" sldId="268"/>
            <ac:grpSpMk id="92" creationId="{3F6D81C7-B083-478E-82FE-089A8CB72EB8}"/>
          </ac:grpSpMkLst>
        </pc:grpChg>
        <pc:grpChg chg="add">
          <ac:chgData name="justyna cichocka" userId="d8d69157bd0e7d79" providerId="LiveId" clId="{A8AF592F-FD9D-4A28-8C75-3C46648D2F02}" dt="2021-12-06T21:14:59.367" v="600" actId="26606"/>
          <ac:grpSpMkLst>
            <pc:docMk/>
            <pc:sldMk cId="855531015" sldId="268"/>
            <ac:grpSpMk id="95" creationId="{A673C096-95AE-4644-B76C-1DF1B667DC44}"/>
          </ac:grpSpMkLst>
        </pc:grpChg>
        <pc:picChg chg="add mod ord">
          <ac:chgData name="justyna cichocka" userId="d8d69157bd0e7d79" providerId="LiveId" clId="{A8AF592F-FD9D-4A28-8C75-3C46648D2F02}" dt="2021-12-06T23:52:02.570" v="1400" actId="1076"/>
          <ac:picMkLst>
            <pc:docMk/>
            <pc:sldMk cId="855531015" sldId="268"/>
            <ac:picMk id="4" creationId="{413ED686-82AE-48D1-88BD-DB55DA657876}"/>
          </ac:picMkLst>
        </pc:picChg>
        <pc:cxnChg chg="add del">
          <ac:chgData name="justyna cichocka" userId="d8d69157bd0e7d79" providerId="LiveId" clId="{A8AF592F-FD9D-4A28-8C75-3C46648D2F02}" dt="2021-12-06T21:06:37.186" v="454" actId="26606"/>
          <ac:cxnSpMkLst>
            <pc:docMk/>
            <pc:sldMk cId="855531015" sldId="268"/>
            <ac:cxnSpMk id="14" creationId="{0DFD28A6-39F3-425F-8050-E5BF1B4523B2}"/>
          </ac:cxnSpMkLst>
        </pc:cxnChg>
        <pc:cxnChg chg="add del">
          <ac:chgData name="justyna cichocka" userId="d8d69157bd0e7d79" providerId="LiveId" clId="{A8AF592F-FD9D-4A28-8C75-3C46648D2F02}" dt="2021-12-06T21:06:37.186" v="454" actId="26606"/>
          <ac:cxnSpMkLst>
            <pc:docMk/>
            <pc:sldMk cId="855531015" sldId="268"/>
            <ac:cxnSpMk id="18" creationId="{B48BEE9B-A2F4-4BF3-9EAD-16E1A7FC2DC6}"/>
          </ac:cxnSpMkLst>
        </pc:cxnChg>
        <pc:cxnChg chg="add del">
          <ac:chgData name="justyna cichocka" userId="d8d69157bd0e7d79" providerId="LiveId" clId="{A8AF592F-FD9D-4A28-8C75-3C46648D2F02}" dt="2021-12-06T21:06:34.577" v="451" actId="26606"/>
          <ac:cxnSpMkLst>
            <pc:docMk/>
            <pc:sldMk cId="855531015" sldId="268"/>
            <ac:cxnSpMk id="29" creationId="{0DFD28A6-39F3-425F-8050-E5BF1B4523B2}"/>
          </ac:cxnSpMkLst>
        </pc:cxnChg>
        <pc:cxnChg chg="add del">
          <ac:chgData name="justyna cichocka" userId="d8d69157bd0e7d79" providerId="LiveId" clId="{A8AF592F-FD9D-4A28-8C75-3C46648D2F02}" dt="2021-12-06T21:06:34.577" v="451" actId="26606"/>
          <ac:cxnSpMkLst>
            <pc:docMk/>
            <pc:sldMk cId="855531015" sldId="268"/>
            <ac:cxnSpMk id="35" creationId="{4AA791FC-1AEF-4561-93B5-6B9E981BBB74}"/>
          </ac:cxnSpMkLst>
        </pc:cxnChg>
        <pc:cxnChg chg="add del">
          <ac:chgData name="justyna cichocka" userId="d8d69157bd0e7d79" providerId="LiveId" clId="{A8AF592F-FD9D-4A28-8C75-3C46648D2F02}" dt="2021-12-06T21:06:37.093" v="453" actId="26606"/>
          <ac:cxnSpMkLst>
            <pc:docMk/>
            <pc:sldMk cId="855531015" sldId="268"/>
            <ac:cxnSpMk id="41" creationId="{1E22DAF0-5C05-4D01-A6C7-28326657739A}"/>
          </ac:cxnSpMkLst>
        </pc:cxnChg>
        <pc:cxnChg chg="add del">
          <ac:chgData name="justyna cichocka" userId="d8d69157bd0e7d79" providerId="LiveId" clId="{A8AF592F-FD9D-4A28-8C75-3C46648D2F02}" dt="2021-12-06T21:06:37.093" v="453" actId="26606"/>
          <ac:cxnSpMkLst>
            <pc:docMk/>
            <pc:sldMk cId="855531015" sldId="268"/>
            <ac:cxnSpMk id="46" creationId="{0DFD28A6-39F3-425F-8050-E5BF1B4523B2}"/>
          </ac:cxnSpMkLst>
        </pc:cxnChg>
        <pc:cxnChg chg="add del">
          <ac:chgData name="justyna cichocka" userId="d8d69157bd0e7d79" providerId="LiveId" clId="{A8AF592F-FD9D-4A28-8C75-3C46648D2F02}" dt="2021-12-06T21:14:59.367" v="600" actId="26606"/>
          <ac:cxnSpMkLst>
            <pc:docMk/>
            <pc:sldMk cId="855531015" sldId="268"/>
            <ac:cxnSpMk id="54" creationId="{0DFD28A6-39F3-425F-8050-E5BF1B4523B2}"/>
          </ac:cxnSpMkLst>
        </pc:cxnChg>
        <pc:cxnChg chg="add del">
          <ac:chgData name="justyna cichocka" userId="d8d69157bd0e7d79" providerId="LiveId" clId="{A8AF592F-FD9D-4A28-8C75-3C46648D2F02}" dt="2021-12-06T21:14:59.367" v="600" actId="26606"/>
          <ac:cxnSpMkLst>
            <pc:docMk/>
            <pc:sldMk cId="855531015" sldId="268"/>
            <ac:cxnSpMk id="60" creationId="{EE0488CE-8E24-413E-B105-426B0506EB5E}"/>
          </ac:cxnSpMkLst>
        </pc:cxnChg>
        <pc:cxnChg chg="add del">
          <ac:chgData name="justyna cichocka" userId="d8d69157bd0e7d79" providerId="LiveId" clId="{A8AF592F-FD9D-4A28-8C75-3C46648D2F02}" dt="2021-12-06T21:14:56.911" v="597" actId="26606"/>
          <ac:cxnSpMkLst>
            <pc:docMk/>
            <pc:sldMk cId="855531015" sldId="268"/>
            <ac:cxnSpMk id="71" creationId="{883F92AF-2403-4558-B1D7-72130A1E4BC7}"/>
          </ac:cxnSpMkLst>
        </pc:cxnChg>
        <pc:cxnChg chg="add del">
          <ac:chgData name="justyna cichocka" userId="d8d69157bd0e7d79" providerId="LiveId" clId="{A8AF592F-FD9D-4A28-8C75-3C46648D2F02}" dt="2021-12-06T21:14:56.911" v="597" actId="26606"/>
          <ac:cxnSpMkLst>
            <pc:docMk/>
            <pc:sldMk cId="855531015" sldId="268"/>
            <ac:cxnSpMk id="77" creationId="{AFC431BA-A96A-492C-A2FA-F9F701E385FB}"/>
          </ac:cxnSpMkLst>
        </pc:cxnChg>
        <pc:cxnChg chg="add del">
          <ac:chgData name="justyna cichocka" userId="d8d69157bd0e7d79" providerId="LiveId" clId="{A8AF592F-FD9D-4A28-8C75-3C46648D2F02}" dt="2021-12-06T21:14:59.320" v="599" actId="26606"/>
          <ac:cxnSpMkLst>
            <pc:docMk/>
            <pc:sldMk cId="855531015" sldId="268"/>
            <ac:cxnSpMk id="81" creationId="{D847A877-BD6E-4B4B-9EB1-0725930415CE}"/>
          </ac:cxnSpMkLst>
        </pc:cxnChg>
        <pc:cxnChg chg="add del">
          <ac:chgData name="justyna cichocka" userId="d8d69157bd0e7d79" providerId="LiveId" clId="{A8AF592F-FD9D-4A28-8C75-3C46648D2F02}" dt="2021-12-06T21:14:59.320" v="599" actId="26606"/>
          <ac:cxnSpMkLst>
            <pc:docMk/>
            <pc:sldMk cId="855531015" sldId="268"/>
            <ac:cxnSpMk id="86" creationId="{883F92AF-2403-4558-B1D7-72130A1E4BC7}"/>
          </ac:cxnSpMkLst>
        </pc:cxnChg>
        <pc:cxnChg chg="add">
          <ac:chgData name="justyna cichocka" userId="d8d69157bd0e7d79" providerId="LiveId" clId="{A8AF592F-FD9D-4A28-8C75-3C46648D2F02}" dt="2021-12-06T21:14:59.367" v="600" actId="26606"/>
          <ac:cxnSpMkLst>
            <pc:docMk/>
            <pc:sldMk cId="855531015" sldId="268"/>
            <ac:cxnSpMk id="93" creationId="{F06B54F2-CD11-4359-A7D6-DA7C76C091A6}"/>
          </ac:cxnSpMkLst>
        </pc:cxnChg>
        <pc:cxnChg chg="add">
          <ac:chgData name="justyna cichocka" userId="d8d69157bd0e7d79" providerId="LiveId" clId="{A8AF592F-FD9D-4A28-8C75-3C46648D2F02}" dt="2021-12-06T21:14:59.367" v="600" actId="26606"/>
          <ac:cxnSpMkLst>
            <pc:docMk/>
            <pc:sldMk cId="855531015" sldId="268"/>
            <ac:cxnSpMk id="98" creationId="{2BE880E9-2B86-4CDB-B5B7-308745CDD19D}"/>
          </ac:cxnSpMkLst>
        </pc:cxnChg>
      </pc:sldChg>
      <pc:sldChg chg="addSp delSp modSp new mod">
        <pc:chgData name="justyna cichocka" userId="d8d69157bd0e7d79" providerId="LiveId" clId="{A8AF592F-FD9D-4A28-8C75-3C46648D2F02}" dt="2021-12-07T00:02:34.151" v="1465" actId="1076"/>
        <pc:sldMkLst>
          <pc:docMk/>
          <pc:sldMk cId="3142300558" sldId="269"/>
        </pc:sldMkLst>
        <pc:spChg chg="add mod">
          <ac:chgData name="justyna cichocka" userId="d8d69157bd0e7d79" providerId="LiveId" clId="{A8AF592F-FD9D-4A28-8C75-3C46648D2F02}" dt="2021-12-06T23:59:56.556" v="1447" actId="14100"/>
          <ac:spMkLst>
            <pc:docMk/>
            <pc:sldMk cId="3142300558" sldId="269"/>
            <ac:spMk id="2" creationId="{6E3998F6-2106-44B6-90AD-36AEE207E706}"/>
          </ac:spMkLst>
        </pc:spChg>
        <pc:spChg chg="add mod">
          <ac:chgData name="justyna cichocka" userId="d8d69157bd0e7d79" providerId="LiveId" clId="{A8AF592F-FD9D-4A28-8C75-3C46648D2F02}" dt="2021-12-07T00:02:34.151" v="1465" actId="1076"/>
          <ac:spMkLst>
            <pc:docMk/>
            <pc:sldMk cId="3142300558" sldId="269"/>
            <ac:spMk id="3" creationId="{A2DDE274-89E3-41B8-97DB-97283D6CC16A}"/>
          </ac:spMkLst>
        </pc:spChg>
        <pc:spChg chg="add del mod">
          <ac:chgData name="justyna cichocka" userId="d8d69157bd0e7d79" providerId="LiveId" clId="{A8AF592F-FD9D-4A28-8C75-3C46648D2F02}" dt="2021-12-06T21:28:24.117" v="940"/>
          <ac:spMkLst>
            <pc:docMk/>
            <pc:sldMk cId="3142300558" sldId="269"/>
            <ac:spMk id="3" creationId="{E3A40C7D-4C76-4D26-AE20-6BB13DBC24C2}"/>
          </ac:spMkLst>
        </pc:spChg>
      </pc:sldChg>
      <pc:sldChg chg="addSp modSp new mod">
        <pc:chgData name="justyna cichocka" userId="d8d69157bd0e7d79" providerId="LiveId" clId="{A8AF592F-FD9D-4A28-8C75-3C46648D2F02}" dt="2021-12-07T00:03:37.911" v="1487" actId="1076"/>
        <pc:sldMkLst>
          <pc:docMk/>
          <pc:sldMk cId="527090126" sldId="270"/>
        </pc:sldMkLst>
        <pc:spChg chg="add mod">
          <ac:chgData name="justyna cichocka" userId="d8d69157bd0e7d79" providerId="LiveId" clId="{A8AF592F-FD9D-4A28-8C75-3C46648D2F02}" dt="2021-12-07T00:03:37.911" v="1487" actId="1076"/>
          <ac:spMkLst>
            <pc:docMk/>
            <pc:sldMk cId="527090126" sldId="270"/>
            <ac:spMk id="2" creationId="{9FBD29FD-2414-4C95-92D5-479A949C7CCC}"/>
          </ac:spMkLst>
        </pc:spChg>
      </pc:sldChg>
      <pc:sldChg chg="addSp modSp new mod ord">
        <pc:chgData name="justyna cichocka" userId="d8d69157bd0e7d79" providerId="LiveId" clId="{A8AF592F-FD9D-4A28-8C75-3C46648D2F02}" dt="2021-12-07T10:25:19.421" v="1862"/>
        <pc:sldMkLst>
          <pc:docMk/>
          <pc:sldMk cId="1157336431" sldId="271"/>
        </pc:sldMkLst>
        <pc:spChg chg="add mod">
          <ac:chgData name="justyna cichocka" userId="d8d69157bd0e7d79" providerId="LiveId" clId="{A8AF592F-FD9D-4A28-8C75-3C46648D2F02}" dt="2021-12-06T23:48:49.460" v="1365" actId="14100"/>
          <ac:spMkLst>
            <pc:docMk/>
            <pc:sldMk cId="1157336431" sldId="271"/>
            <ac:spMk id="2" creationId="{BE48C844-4802-440E-A847-424FCE6B9C72}"/>
          </ac:spMkLst>
        </pc:spChg>
      </pc:sldChg>
      <pc:sldChg chg="addSp modSp new mod ord">
        <pc:chgData name="justyna cichocka" userId="d8d69157bd0e7d79" providerId="LiveId" clId="{A8AF592F-FD9D-4A28-8C75-3C46648D2F02}" dt="2021-12-07T10:00:33.687" v="1856"/>
        <pc:sldMkLst>
          <pc:docMk/>
          <pc:sldMk cId="3572361734" sldId="272"/>
        </pc:sldMkLst>
        <pc:spChg chg="add mod">
          <ac:chgData name="justyna cichocka" userId="d8d69157bd0e7d79" providerId="LiveId" clId="{A8AF592F-FD9D-4A28-8C75-3C46648D2F02}" dt="2021-12-06T23:53:25.891" v="1410" actId="403"/>
          <ac:spMkLst>
            <pc:docMk/>
            <pc:sldMk cId="3572361734" sldId="272"/>
            <ac:spMk id="2" creationId="{4BD9A78D-9DCB-40D9-88C3-7066A09BC085}"/>
          </ac:spMkLst>
        </pc:spChg>
        <pc:spChg chg="add mod">
          <ac:chgData name="justyna cichocka" userId="d8d69157bd0e7d79" providerId="LiveId" clId="{A8AF592F-FD9D-4A28-8C75-3C46648D2F02}" dt="2021-12-06T23:54:14.025" v="1419" actId="403"/>
          <ac:spMkLst>
            <pc:docMk/>
            <pc:sldMk cId="3572361734" sldId="272"/>
            <ac:spMk id="3" creationId="{6E7AD8F8-1ACE-4C20-9EE4-7B984F6FA7C0}"/>
          </ac:spMkLst>
        </pc:spChg>
      </pc:sldChg>
      <pc:sldChg chg="addSp modSp new mod ord">
        <pc:chgData name="justyna cichocka" userId="d8d69157bd0e7d79" providerId="LiveId" clId="{A8AF592F-FD9D-4A28-8C75-3C46648D2F02}" dt="2021-12-07T10:01:58.161" v="1860"/>
        <pc:sldMkLst>
          <pc:docMk/>
          <pc:sldMk cId="3864810908" sldId="273"/>
        </pc:sldMkLst>
        <pc:spChg chg="add mod">
          <ac:chgData name="justyna cichocka" userId="d8d69157bd0e7d79" providerId="LiveId" clId="{A8AF592F-FD9D-4A28-8C75-3C46648D2F02}" dt="2021-12-06T23:56:10.319" v="1435" actId="403"/>
          <ac:spMkLst>
            <pc:docMk/>
            <pc:sldMk cId="3864810908" sldId="273"/>
            <ac:spMk id="2" creationId="{2D351600-C4C9-4BD2-9FE2-F188B05CF320}"/>
          </ac:spMkLst>
        </pc:spChg>
        <pc:spChg chg="add mod">
          <ac:chgData name="justyna cichocka" userId="d8d69157bd0e7d79" providerId="LiveId" clId="{A8AF592F-FD9D-4A28-8C75-3C46648D2F02}" dt="2021-12-06T23:55:58.333" v="1434" actId="403"/>
          <ac:spMkLst>
            <pc:docMk/>
            <pc:sldMk cId="3864810908" sldId="273"/>
            <ac:spMk id="3" creationId="{EC6659BF-AB31-4D9B-9049-C2A8617C5A5B}"/>
          </ac:spMkLst>
        </pc:spChg>
      </pc:sldChg>
      <pc:sldChg chg="addSp modSp new mod">
        <pc:chgData name="justyna cichocka" userId="d8d69157bd0e7d79" providerId="LiveId" clId="{A8AF592F-FD9D-4A28-8C75-3C46648D2F02}" dt="2021-12-07T00:13:35.973" v="1507" actId="1076"/>
        <pc:sldMkLst>
          <pc:docMk/>
          <pc:sldMk cId="4118284282" sldId="274"/>
        </pc:sldMkLst>
        <pc:spChg chg="add mod">
          <ac:chgData name="justyna cichocka" userId="d8d69157bd0e7d79" providerId="LiveId" clId="{A8AF592F-FD9D-4A28-8C75-3C46648D2F02}" dt="2021-12-07T00:13:35.973" v="1507" actId="1076"/>
          <ac:spMkLst>
            <pc:docMk/>
            <pc:sldMk cId="4118284282" sldId="274"/>
            <ac:spMk id="2" creationId="{8C92089F-8608-4F2D-8D7D-5B051D048730}"/>
          </ac:spMkLst>
        </pc:spChg>
        <pc:spChg chg="add mod">
          <ac:chgData name="justyna cichocka" userId="d8d69157bd0e7d79" providerId="LiveId" clId="{A8AF592F-FD9D-4A28-8C75-3C46648D2F02}" dt="2021-12-07T00:07:11.961" v="1505" actId="20577"/>
          <ac:spMkLst>
            <pc:docMk/>
            <pc:sldMk cId="4118284282" sldId="274"/>
            <ac:spMk id="3" creationId="{F1DA2A72-C8B8-470B-BA7E-E0CB0B01397C}"/>
          </ac:spMkLst>
        </pc:spChg>
      </pc:sldChg>
      <pc:sldChg chg="addSp modSp new mod">
        <pc:chgData name="justyna cichocka" userId="d8d69157bd0e7d79" providerId="LiveId" clId="{A8AF592F-FD9D-4A28-8C75-3C46648D2F02}" dt="2021-12-07T00:41:17.186" v="1854" actId="20577"/>
        <pc:sldMkLst>
          <pc:docMk/>
          <pc:sldMk cId="3277402871" sldId="275"/>
        </pc:sldMkLst>
        <pc:spChg chg="add mod">
          <ac:chgData name="justyna cichocka" userId="d8d69157bd0e7d79" providerId="LiveId" clId="{A8AF592F-FD9D-4A28-8C75-3C46648D2F02}" dt="2021-12-07T00:41:17.186" v="1854" actId="20577"/>
          <ac:spMkLst>
            <pc:docMk/>
            <pc:sldMk cId="3277402871" sldId="275"/>
            <ac:spMk id="2" creationId="{26AC473D-FECC-45D3-BD39-6F404D987956}"/>
          </ac:spMkLst>
        </pc:spChg>
        <pc:spChg chg="add mod">
          <ac:chgData name="justyna cichocka" userId="d8d69157bd0e7d79" providerId="LiveId" clId="{A8AF592F-FD9D-4A28-8C75-3C46648D2F02}" dt="2021-12-07T00:18:39.690" v="1560" actId="403"/>
          <ac:spMkLst>
            <pc:docMk/>
            <pc:sldMk cId="3277402871" sldId="275"/>
            <ac:spMk id="4" creationId="{61A1F0AD-B05F-478B-84B1-35D855B914A7}"/>
          </ac:spMkLst>
        </pc:spChg>
        <pc:picChg chg="add mod">
          <ac:chgData name="justyna cichocka" userId="d8d69157bd0e7d79" providerId="LiveId" clId="{A8AF592F-FD9D-4A28-8C75-3C46648D2F02}" dt="2021-12-07T00:28:11.147" v="1611" actId="14100"/>
          <ac:picMkLst>
            <pc:docMk/>
            <pc:sldMk cId="3277402871" sldId="275"/>
            <ac:picMk id="3" creationId="{ED205E61-006C-4ABA-B97B-170913096A06}"/>
          </ac:picMkLst>
        </pc:picChg>
        <pc:picChg chg="add mod">
          <ac:chgData name="justyna cichocka" userId="d8d69157bd0e7d79" providerId="LiveId" clId="{A8AF592F-FD9D-4A28-8C75-3C46648D2F02}" dt="2021-12-07T00:31:53.659" v="1655" actId="1076"/>
          <ac:picMkLst>
            <pc:docMk/>
            <pc:sldMk cId="3277402871" sldId="275"/>
            <ac:picMk id="5" creationId="{22719CA1-E2AE-4164-9573-376BBBB0E303}"/>
          </ac:picMkLst>
        </pc:picChg>
        <pc:picChg chg="add mod">
          <ac:chgData name="justyna cichocka" userId="d8d69157bd0e7d79" providerId="LiveId" clId="{A8AF592F-FD9D-4A28-8C75-3C46648D2F02}" dt="2021-12-07T00:28:00.696" v="1607" actId="14100"/>
          <ac:picMkLst>
            <pc:docMk/>
            <pc:sldMk cId="3277402871" sldId="275"/>
            <ac:picMk id="6" creationId="{CC4938A9-465C-458E-9F95-4FE0BF0112AE}"/>
          </ac:picMkLst>
        </pc:picChg>
      </pc:sldChg>
    </pc:docChg>
  </pc:docChgLst>
</pc:chgInfo>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B61BEF0D-F0BB-DE4B-95CE-6DB70DBA9567}" type="datetimeFigureOut">
              <a:rPr lang="en-US" dirty="0"/>
              <a:pPr/>
              <a:t>12/7/2021</a:t>
            </a:fld>
            <a:endParaRPr lang="en-US" dirty="0"/>
          </a:p>
        </p:txBody>
      </p:sp>
      <p:sp>
        <p:nvSpPr>
          <p:cNvPr id="5" name="Footer Placeholder 4"/>
          <p:cNvSpPr>
            <a:spLocks noGrp="1"/>
          </p:cNvSpPr>
          <p:nvPr>
            <p:ph type="ftr" sz="quarter" idx="11"/>
          </p:nvPr>
        </p:nvSpPr>
        <p:spPr>
          <a:xfrm>
            <a:off x="2692397" y="5037663"/>
            <a:ext cx="5214635" cy="279400"/>
          </a:xfrm>
        </p:spPr>
        <p:txBody>
          <a:bodyPr/>
          <a:lstStyle/>
          <a:p>
            <a:endParaRPr lang="en-US" dirty="0"/>
          </a:p>
        </p:txBody>
      </p:sp>
      <p:sp>
        <p:nvSpPr>
          <p:cNvPr id="6" name="Slide Number Placeholder 5"/>
          <p:cNvSpPr>
            <a:spLocks noGrp="1"/>
          </p:cNvSpPr>
          <p:nvPr>
            <p:ph type="sldNum" sz="quarter" idx="12"/>
          </p:nvPr>
        </p:nvSpPr>
        <p:spPr>
          <a:xfrm>
            <a:off x="8956900" y="5037663"/>
            <a:ext cx="551167" cy="279400"/>
          </a:xfrm>
        </p:spPr>
        <p:txBody>
          <a:bodyPr/>
          <a:lstStyle/>
          <a:p>
            <a:fld id="{D57F1E4F-1CFF-5643-939E-217C01CDF565}" type="slidenum">
              <a:rPr lang="en-US" dirty="0"/>
              <a:pPr/>
              <a:t>‹#›</a:t>
            </a:fld>
            <a:endParaRPr lang="en-US" dirty="0"/>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2647F38-B617-4D2F-AE0A-013F0C4D2C57}" type="datetimeFigureOut">
              <a:rPr lang="en-US" dirty="0"/>
              <a:t>12/7/2021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E97799C9-84D9-46D2-A11E-BCF8A720529D}"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12/7/2021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5BFA754-D5C3-4E66-96A6-867B257F58DC}" type="datetimeFigureOut">
              <a:rPr lang="en-US" dirty="0"/>
              <a:t>12/7/2021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D84065D-F351-4B03-BD91-D8A6B8D4B362}"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12/7/2021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12/7/2021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12/7/2021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12/7/2021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12/7/2021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12/7/2021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12/7/2021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12/7/2021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12/7/2021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12/7/2021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12/7/2021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12/7/2021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12/7/2021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12/7/2021</a:t>
            </a:fld>
            <a:endParaRPr lang="en-US" dirty="0"/>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68" r:id="rId2"/>
    <p:sldLayoutId id="2147483651" r:id="rId3"/>
    <p:sldLayoutId id="2147483669" r:id="rId4"/>
    <p:sldLayoutId id="2147483653" r:id="rId5"/>
    <p:sldLayoutId id="2147483654" r:id="rId6"/>
    <p:sldLayoutId id="2147483655" r:id="rId7"/>
    <p:sldLayoutId id="2147483656" r:id="rId8"/>
    <p:sldLayoutId id="2147483660" r:id="rId9"/>
    <p:sldLayoutId id="2147483657" r:id="rId10"/>
    <p:sldLayoutId id="2147483663" r:id="rId11"/>
    <p:sldLayoutId id="2147483664" r:id="rId12"/>
    <p:sldLayoutId id="2147483665" r:id="rId13"/>
    <p:sldLayoutId id="2147483666" r:id="rId14"/>
    <p:sldLayoutId id="2147483667" r:id="rId15"/>
    <p:sldLayoutId id="2147483658" r:id="rId16"/>
    <p:sldLayoutId id="2147483659"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7.xml"/><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image" Target="../media/image4.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7.xml"/><Relationship Id="rId5" Type="http://schemas.openxmlformats.org/officeDocument/2006/relationships/image" Target="../media/image13.png"/><Relationship Id="rId4" Type="http://schemas.openxmlformats.org/officeDocument/2006/relationships/image" Target="../media/image12.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7.xml"/><Relationship Id="rId5" Type="http://schemas.openxmlformats.org/officeDocument/2006/relationships/image" Target="../media/image14.jpeg"/><Relationship Id="rId4" Type="http://schemas.openxmlformats.org/officeDocument/2006/relationships/image" Target="../media/image4.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AAAF0A-8BEB-41E8-8234-676AD835DDF3}"/>
              </a:ext>
            </a:extLst>
          </p:cNvPr>
          <p:cNvSpPr>
            <a:spLocks noGrp="1"/>
          </p:cNvSpPr>
          <p:nvPr>
            <p:ph type="ctrTitle"/>
          </p:nvPr>
        </p:nvSpPr>
        <p:spPr>
          <a:xfrm>
            <a:off x="2692398" y="1677881"/>
            <a:ext cx="7019773" cy="1708784"/>
          </a:xfrm>
        </p:spPr>
        <p:txBody>
          <a:bodyPr/>
          <a:lstStyle/>
          <a:p>
            <a:r>
              <a:rPr lang="en-GB" sz="2800" b="1" dirty="0">
                <a:latin typeface="Arial" panose="020B0604020202020204" pitchFamily="34" charset="0"/>
                <a:cs typeface="Arial" panose="020B0604020202020204" pitchFamily="34" charset="0"/>
              </a:rPr>
              <a:t>Complementary Therapies: Micro-teach</a:t>
            </a:r>
            <a:br>
              <a:rPr lang="en-GB" sz="2800" b="1" dirty="0">
                <a:latin typeface="Arial" panose="020B0604020202020204" pitchFamily="34" charset="0"/>
                <a:cs typeface="Arial" panose="020B0604020202020204" pitchFamily="34" charset="0"/>
              </a:rPr>
            </a:br>
            <a:r>
              <a:rPr lang="en-GB" sz="2800" b="1" dirty="0">
                <a:latin typeface="Arial" panose="020B0604020202020204" pitchFamily="34" charset="0"/>
                <a:cs typeface="Arial" panose="020B0604020202020204" pitchFamily="34" charset="0"/>
              </a:rPr>
              <a:t>Session.</a:t>
            </a:r>
            <a:br>
              <a:rPr lang="en-GB" sz="2800" b="1" dirty="0">
                <a:latin typeface="Arial" panose="020B0604020202020204" pitchFamily="34" charset="0"/>
                <a:cs typeface="Arial" panose="020B0604020202020204" pitchFamily="34" charset="0"/>
              </a:rPr>
            </a:br>
            <a:r>
              <a:rPr lang="en-GB" sz="2800" b="1" dirty="0">
                <a:latin typeface="Arial" panose="020B0604020202020204" pitchFamily="34" charset="0"/>
                <a:cs typeface="Arial" panose="020B0604020202020204" pitchFamily="34" charset="0"/>
              </a:rPr>
              <a:t>HERBAL MEDICINE.</a:t>
            </a:r>
          </a:p>
        </p:txBody>
      </p:sp>
      <p:sp>
        <p:nvSpPr>
          <p:cNvPr id="3" name="Subtitle 2">
            <a:extLst>
              <a:ext uri="{FF2B5EF4-FFF2-40B4-BE49-F238E27FC236}">
                <a16:creationId xmlns:a16="http://schemas.microsoft.com/office/drawing/2014/main" id="{A6974E7B-6F5C-4757-9527-AFF2C8F00869}"/>
              </a:ext>
            </a:extLst>
          </p:cNvPr>
          <p:cNvSpPr>
            <a:spLocks noGrp="1"/>
          </p:cNvSpPr>
          <p:nvPr>
            <p:ph type="subTitle" idx="1"/>
          </p:nvPr>
        </p:nvSpPr>
        <p:spPr>
          <a:xfrm>
            <a:off x="2692398" y="3657597"/>
            <a:ext cx="6815669" cy="1522522"/>
          </a:xfrm>
        </p:spPr>
        <p:txBody>
          <a:bodyPr>
            <a:normAutofit lnSpcReduction="10000"/>
          </a:bodyPr>
          <a:lstStyle/>
          <a:p>
            <a:r>
              <a:rPr lang="en-GB" sz="2400" b="1" dirty="0">
                <a:latin typeface="Arial" panose="020B0604020202020204" pitchFamily="34" charset="0"/>
                <a:cs typeface="Arial" panose="020B0604020202020204" pitchFamily="34" charset="0"/>
              </a:rPr>
              <a:t>Richard </a:t>
            </a:r>
            <a:r>
              <a:rPr lang="en-GB" sz="2400" b="1" dirty="0" err="1">
                <a:latin typeface="Arial" panose="020B0604020202020204" pitchFamily="34" charset="0"/>
                <a:cs typeface="Arial" panose="020B0604020202020204" pitchFamily="34" charset="0"/>
              </a:rPr>
              <a:t>Kanjoma</a:t>
            </a:r>
            <a:r>
              <a:rPr lang="en-GB" sz="2400" b="1" dirty="0">
                <a:latin typeface="Arial" panose="020B0604020202020204" pitchFamily="34" charset="0"/>
                <a:cs typeface="Arial" panose="020B0604020202020204" pitchFamily="34" charset="0"/>
              </a:rPr>
              <a:t> 1916228</a:t>
            </a:r>
          </a:p>
          <a:p>
            <a:r>
              <a:rPr lang="en-GB" sz="2400" b="1" dirty="0">
                <a:latin typeface="Arial" panose="020B0604020202020204" pitchFamily="34" charset="0"/>
                <a:cs typeface="Arial" panose="020B0604020202020204" pitchFamily="34" charset="0"/>
              </a:rPr>
              <a:t>George </a:t>
            </a:r>
            <a:r>
              <a:rPr lang="en-GB" sz="2400" b="1" dirty="0" err="1">
                <a:latin typeface="Arial" panose="020B0604020202020204" pitchFamily="34" charset="0"/>
                <a:cs typeface="Arial" panose="020B0604020202020204" pitchFamily="34" charset="0"/>
              </a:rPr>
              <a:t>Onyeka</a:t>
            </a:r>
            <a:r>
              <a:rPr lang="en-GB" sz="2400" b="1" dirty="0">
                <a:latin typeface="Arial" panose="020B0604020202020204" pitchFamily="34" charset="0"/>
                <a:cs typeface="Arial" panose="020B0604020202020204" pitchFamily="34" charset="0"/>
              </a:rPr>
              <a:t> 1919241</a:t>
            </a:r>
          </a:p>
          <a:p>
            <a:r>
              <a:rPr lang="en-GB" sz="2400" b="1" dirty="0">
                <a:latin typeface="Arial" panose="020B0604020202020204" pitchFamily="34" charset="0"/>
                <a:cs typeface="Arial" panose="020B0604020202020204" pitchFamily="34" charset="0"/>
              </a:rPr>
              <a:t>Justyna Cichocka 1916227</a:t>
            </a:r>
          </a:p>
          <a:p>
            <a:endParaRPr lang="en-GB" b="1"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83400275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EFB2DCF-85BD-4358-96B8-6B1CD8A2BB0F}"/>
              </a:ext>
            </a:extLst>
          </p:cNvPr>
          <p:cNvSpPr txBox="1"/>
          <p:nvPr/>
        </p:nvSpPr>
        <p:spPr>
          <a:xfrm>
            <a:off x="5270375" y="1026326"/>
            <a:ext cx="1651247" cy="523220"/>
          </a:xfrm>
          <a:prstGeom prst="rect">
            <a:avLst/>
          </a:prstGeom>
          <a:noFill/>
        </p:spPr>
        <p:txBody>
          <a:bodyPr wrap="square" rtlCol="0">
            <a:spAutoFit/>
          </a:bodyPr>
          <a:lstStyle/>
          <a:p>
            <a:r>
              <a:rPr lang="en-GB" sz="2800" b="1" dirty="0">
                <a:latin typeface="Arial" panose="020B0604020202020204" pitchFamily="34" charset="0"/>
                <a:cs typeface="Arial" panose="020B0604020202020204" pitchFamily="34" charset="0"/>
              </a:rPr>
              <a:t>History</a:t>
            </a:r>
          </a:p>
        </p:txBody>
      </p:sp>
      <p:sp>
        <p:nvSpPr>
          <p:cNvPr id="3" name="TextBox 2">
            <a:extLst>
              <a:ext uri="{FF2B5EF4-FFF2-40B4-BE49-F238E27FC236}">
                <a16:creationId xmlns:a16="http://schemas.microsoft.com/office/drawing/2014/main" id="{C0C606FA-1C9D-49C8-BC3D-3B9FBFAC8F84}"/>
              </a:ext>
            </a:extLst>
          </p:cNvPr>
          <p:cNvSpPr txBox="1"/>
          <p:nvPr/>
        </p:nvSpPr>
        <p:spPr>
          <a:xfrm>
            <a:off x="1364201" y="1784412"/>
            <a:ext cx="9463596" cy="3785652"/>
          </a:xfrm>
          <a:prstGeom prst="rect">
            <a:avLst/>
          </a:prstGeom>
          <a:noFill/>
        </p:spPr>
        <p:txBody>
          <a:bodyPr wrap="square" rtlCol="0">
            <a:spAutoFit/>
          </a:bodyPr>
          <a:lstStyle/>
          <a:p>
            <a:pPr marL="285750" indent="-285750">
              <a:buFont typeface="Wingdings" panose="05000000000000000000" pitchFamily="2" charset="2"/>
              <a:buChar char="v"/>
            </a:pPr>
            <a:r>
              <a:rPr lang="en-GB" sz="2400" dirty="0">
                <a:latin typeface="Arial" panose="020B0604020202020204" pitchFamily="34" charset="0"/>
                <a:cs typeface="Arial" panose="020B0604020202020204" pitchFamily="34" charset="0"/>
              </a:rPr>
              <a:t>Complimentary medicine, or herbal medicine have been in use since 2000 BCE (Choi et al 2015).</a:t>
            </a:r>
          </a:p>
          <a:p>
            <a:pPr marL="285750" indent="-285750">
              <a:buFont typeface="Wingdings" panose="05000000000000000000" pitchFamily="2" charset="2"/>
              <a:buChar char="v"/>
            </a:pPr>
            <a:r>
              <a:rPr lang="en-GB" sz="2400" dirty="0">
                <a:latin typeface="Arial" panose="020B0604020202020204" pitchFamily="34" charset="0"/>
                <a:cs typeface="Arial" panose="020B0604020202020204" pitchFamily="34" charset="0"/>
              </a:rPr>
              <a:t>In China and Korean states, herbal medicines like </a:t>
            </a:r>
            <a:r>
              <a:rPr lang="en-GB" sz="2400" dirty="0" err="1">
                <a:latin typeface="Arial" panose="020B0604020202020204" pitchFamily="34" charset="0"/>
                <a:cs typeface="Arial" panose="020B0604020202020204" pitchFamily="34" charset="0"/>
              </a:rPr>
              <a:t>gineseng</a:t>
            </a:r>
            <a:r>
              <a:rPr lang="en-GB" sz="2400" dirty="0">
                <a:latin typeface="Arial" panose="020B0604020202020204" pitchFamily="34" charset="0"/>
                <a:cs typeface="Arial" panose="020B0604020202020204" pitchFamily="34" charset="0"/>
              </a:rPr>
              <a:t> had been used to treat any ailment.</a:t>
            </a:r>
          </a:p>
          <a:p>
            <a:pPr marL="285750" indent="-285750">
              <a:buFont typeface="Wingdings" panose="05000000000000000000" pitchFamily="2" charset="2"/>
              <a:buChar char="v"/>
            </a:pPr>
            <a:r>
              <a:rPr lang="en-GB" sz="2400" dirty="0" err="1">
                <a:latin typeface="Arial" panose="020B0604020202020204" pitchFamily="34" charset="0"/>
                <a:cs typeface="Arial" panose="020B0604020202020204" pitchFamily="34" charset="0"/>
              </a:rPr>
              <a:t>Gineseng</a:t>
            </a:r>
            <a:r>
              <a:rPr lang="en-GB" sz="2400" dirty="0">
                <a:latin typeface="Arial" panose="020B0604020202020204" pitchFamily="34" charset="0"/>
                <a:cs typeface="Arial" panose="020B0604020202020204" pitchFamily="34" charset="0"/>
              </a:rPr>
              <a:t> has been exported to America by Chinese Americans around 1850s.</a:t>
            </a:r>
          </a:p>
          <a:p>
            <a:pPr marL="285750" indent="-285750">
              <a:buFont typeface="Wingdings" panose="05000000000000000000" pitchFamily="2" charset="2"/>
              <a:buChar char="v"/>
            </a:pPr>
            <a:r>
              <a:rPr lang="en-GB" sz="2400" dirty="0">
                <a:latin typeface="Arial" panose="020B0604020202020204" pitchFamily="34" charset="0"/>
                <a:cs typeface="Arial" panose="020B0604020202020204" pitchFamily="34" charset="0"/>
              </a:rPr>
              <a:t>Doctor Hay, a famous medical doctor with </a:t>
            </a:r>
            <a:r>
              <a:rPr lang="en-GB" sz="2400" dirty="0" err="1">
                <a:latin typeface="Arial" panose="020B0604020202020204" pitchFamily="34" charset="0"/>
                <a:cs typeface="Arial" panose="020B0604020202020204" pitchFamily="34" charset="0"/>
              </a:rPr>
              <a:t>chinese</a:t>
            </a:r>
            <a:r>
              <a:rPr lang="en-GB" sz="2400" dirty="0">
                <a:latin typeface="Arial" panose="020B0604020202020204" pitchFamily="34" charset="0"/>
                <a:cs typeface="Arial" panose="020B0604020202020204" pitchFamily="34" charset="0"/>
              </a:rPr>
              <a:t> origins, used integrative medicine to deal with patients problems in the USA (Shelton 2013). Where biomedical prescriptions failed to work, herbal medicines would chip in.</a:t>
            </a:r>
          </a:p>
        </p:txBody>
      </p:sp>
    </p:spTree>
    <p:extLst>
      <p:ext uri="{BB962C8B-B14F-4D97-AF65-F5344CB8AC3E}">
        <p14:creationId xmlns:p14="http://schemas.microsoft.com/office/powerpoint/2010/main" val="20837536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15C931F-E5FD-46D0-9558-4FB81ED3D1E5}"/>
              </a:ext>
            </a:extLst>
          </p:cNvPr>
          <p:cNvSpPr txBox="1"/>
          <p:nvPr/>
        </p:nvSpPr>
        <p:spPr>
          <a:xfrm>
            <a:off x="4375211" y="958788"/>
            <a:ext cx="3441577" cy="523220"/>
          </a:xfrm>
          <a:prstGeom prst="rect">
            <a:avLst/>
          </a:prstGeom>
          <a:noFill/>
        </p:spPr>
        <p:txBody>
          <a:bodyPr wrap="square" rtlCol="0">
            <a:spAutoFit/>
          </a:bodyPr>
          <a:lstStyle/>
          <a:p>
            <a:r>
              <a:rPr lang="en-GB" sz="2800" b="1" dirty="0">
                <a:latin typeface="Arial" panose="020B0604020202020204" pitchFamily="34" charset="0"/>
                <a:cs typeface="Arial" panose="020B0604020202020204" pitchFamily="34" charset="0"/>
              </a:rPr>
              <a:t>History Continued </a:t>
            </a:r>
          </a:p>
        </p:txBody>
      </p:sp>
      <p:sp>
        <p:nvSpPr>
          <p:cNvPr id="3" name="TextBox 2">
            <a:extLst>
              <a:ext uri="{FF2B5EF4-FFF2-40B4-BE49-F238E27FC236}">
                <a16:creationId xmlns:a16="http://schemas.microsoft.com/office/drawing/2014/main" id="{D2CDAADC-7102-4459-AB0E-D285D047E02F}"/>
              </a:ext>
            </a:extLst>
          </p:cNvPr>
          <p:cNvSpPr txBox="1"/>
          <p:nvPr/>
        </p:nvSpPr>
        <p:spPr>
          <a:xfrm>
            <a:off x="1413028" y="1784412"/>
            <a:ext cx="9365941" cy="2677656"/>
          </a:xfrm>
          <a:prstGeom prst="rect">
            <a:avLst/>
          </a:prstGeom>
          <a:noFill/>
        </p:spPr>
        <p:txBody>
          <a:bodyPr wrap="square" rtlCol="0">
            <a:spAutoFit/>
          </a:bodyPr>
          <a:lstStyle/>
          <a:p>
            <a:pPr marL="285750" indent="-285750">
              <a:buFont typeface="Wingdings" panose="05000000000000000000" pitchFamily="2" charset="2"/>
              <a:buChar char="v"/>
            </a:pPr>
            <a:r>
              <a:rPr lang="en-GB" sz="2400" dirty="0">
                <a:latin typeface="Arial" panose="020B0604020202020204" pitchFamily="34" charset="0"/>
                <a:cs typeface="Arial" panose="020B0604020202020204" pitchFamily="34" charset="0"/>
              </a:rPr>
              <a:t>Between 1754 and 1756, Mohegan Samson Occom compiled a comprehensive list of 52 herbal medicines and their use, for American consumers (</a:t>
            </a:r>
            <a:r>
              <a:rPr lang="en-GB" sz="2400" dirty="0" err="1">
                <a:latin typeface="Arial" panose="020B0604020202020204" pitchFamily="34" charset="0"/>
                <a:cs typeface="Arial" panose="020B0604020202020204" pitchFamily="34" charset="0"/>
              </a:rPr>
              <a:t>Wisecup</a:t>
            </a:r>
            <a:r>
              <a:rPr lang="en-GB" sz="2400" dirty="0">
                <a:latin typeface="Arial" panose="020B0604020202020204" pitchFamily="34" charset="0"/>
                <a:cs typeface="Arial" panose="020B0604020202020204" pitchFamily="34" charset="0"/>
              </a:rPr>
              <a:t> 2012). This list was titled ‘Herbs and Roots.’</a:t>
            </a:r>
          </a:p>
          <a:p>
            <a:pPr marL="285750" indent="-285750">
              <a:buFont typeface="Wingdings" panose="05000000000000000000" pitchFamily="2" charset="2"/>
              <a:buChar char="v"/>
            </a:pPr>
            <a:r>
              <a:rPr lang="en-GB" sz="2400" dirty="0">
                <a:latin typeface="Arial" panose="020B0604020202020204" pitchFamily="34" charset="0"/>
                <a:cs typeface="Arial" panose="020B0604020202020204" pitchFamily="34" charset="0"/>
              </a:rPr>
              <a:t>A set of different </a:t>
            </a:r>
            <a:r>
              <a:rPr lang="en-GB" sz="2400" dirty="0" err="1">
                <a:latin typeface="Arial" panose="020B0604020202020204" pitchFamily="34" charset="0"/>
                <a:cs typeface="Arial" panose="020B0604020202020204" pitchFamily="34" charset="0"/>
              </a:rPr>
              <a:t>precriptions</a:t>
            </a:r>
            <a:r>
              <a:rPr lang="en-GB" sz="2400" dirty="0">
                <a:latin typeface="Arial" panose="020B0604020202020204" pitchFamily="34" charset="0"/>
                <a:cs typeface="Arial" panose="020B0604020202020204" pitchFamily="34" charset="0"/>
              </a:rPr>
              <a:t> of concoctions were presented to treat diseases such as sore throat and broken legs in the Herbs and Roots publication.</a:t>
            </a:r>
          </a:p>
        </p:txBody>
      </p:sp>
    </p:spTree>
    <p:extLst>
      <p:ext uri="{BB962C8B-B14F-4D97-AF65-F5344CB8AC3E}">
        <p14:creationId xmlns:p14="http://schemas.microsoft.com/office/powerpoint/2010/main" val="2488013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D351600-C4C9-4BD2-9FE2-F188B05CF320}"/>
              </a:ext>
            </a:extLst>
          </p:cNvPr>
          <p:cNvSpPr txBox="1"/>
          <p:nvPr/>
        </p:nvSpPr>
        <p:spPr>
          <a:xfrm>
            <a:off x="1376039" y="1003177"/>
            <a:ext cx="7111013" cy="523220"/>
          </a:xfrm>
          <a:prstGeom prst="rect">
            <a:avLst/>
          </a:prstGeom>
          <a:noFill/>
        </p:spPr>
        <p:txBody>
          <a:bodyPr wrap="square" rtlCol="0">
            <a:spAutoFit/>
          </a:bodyPr>
          <a:lstStyle/>
          <a:p>
            <a:r>
              <a:rPr lang="en-GB" sz="2800" dirty="0">
                <a:latin typeface="Arial" panose="020B0604020202020204" pitchFamily="34" charset="0"/>
                <a:cs typeface="Arial" panose="020B0604020202020204" pitchFamily="34" charset="0"/>
              </a:rPr>
              <a:t>Use of Herbal Medicines </a:t>
            </a:r>
          </a:p>
        </p:txBody>
      </p:sp>
      <p:sp>
        <p:nvSpPr>
          <p:cNvPr id="3" name="TextBox 2">
            <a:extLst>
              <a:ext uri="{FF2B5EF4-FFF2-40B4-BE49-F238E27FC236}">
                <a16:creationId xmlns:a16="http://schemas.microsoft.com/office/drawing/2014/main" id="{EC6659BF-AB31-4D9B-9049-C2A8617C5A5B}"/>
              </a:ext>
            </a:extLst>
          </p:cNvPr>
          <p:cNvSpPr txBox="1"/>
          <p:nvPr/>
        </p:nvSpPr>
        <p:spPr>
          <a:xfrm>
            <a:off x="1216241" y="1988598"/>
            <a:ext cx="9987378" cy="3046988"/>
          </a:xfrm>
          <a:prstGeom prst="rect">
            <a:avLst/>
          </a:prstGeom>
          <a:noFill/>
        </p:spPr>
        <p:txBody>
          <a:bodyPr wrap="square" rtlCol="0">
            <a:spAutoFit/>
          </a:bodyPr>
          <a:lstStyle/>
          <a:p>
            <a:pPr marL="285750" indent="-285750">
              <a:buFont typeface="Wingdings" panose="05000000000000000000" pitchFamily="2" charset="2"/>
              <a:buChar char="v"/>
            </a:pPr>
            <a:r>
              <a:rPr lang="en-GB" sz="2400" dirty="0">
                <a:latin typeface="Arial" panose="020B0604020202020204" pitchFamily="34" charset="0"/>
                <a:cs typeface="Arial" panose="020B0604020202020204" pitchFamily="34" charset="0"/>
              </a:rPr>
              <a:t>Sage, popularly known as Salvia Officinalis L. is used in the United Kingdom to treat head and brain challenges (Howes and Simmonds 2015).</a:t>
            </a:r>
          </a:p>
          <a:p>
            <a:pPr marL="285750" indent="-285750">
              <a:buFont typeface="Wingdings" panose="05000000000000000000" pitchFamily="2" charset="2"/>
              <a:buChar char="v"/>
            </a:pPr>
            <a:r>
              <a:rPr lang="en-GB" sz="2400" dirty="0">
                <a:latin typeface="Arial" panose="020B0604020202020204" pitchFamily="34" charset="0"/>
                <a:cs typeface="Arial" panose="020B0604020202020204" pitchFamily="34" charset="0"/>
              </a:rPr>
              <a:t>In other words, sage is a traditional European herb which can enhance senses and provides the much needed warmth.</a:t>
            </a:r>
          </a:p>
          <a:p>
            <a:pPr marL="285750" indent="-285750">
              <a:buFont typeface="Wingdings" panose="05000000000000000000" pitchFamily="2" charset="2"/>
              <a:buChar char="v"/>
            </a:pPr>
            <a:r>
              <a:rPr lang="en-GB" sz="2400" dirty="0">
                <a:latin typeface="Arial" panose="020B0604020202020204" pitchFamily="34" charset="0"/>
                <a:cs typeface="Arial" panose="020B0604020202020204" pitchFamily="34" charset="0"/>
              </a:rPr>
              <a:t>According to Ernst (2000) St John’s wort is used to treat patients who may be suffering from depression. Successive trials in the United States of America actually revealed that the herb is effective.</a:t>
            </a:r>
          </a:p>
        </p:txBody>
      </p:sp>
    </p:spTree>
    <p:extLst>
      <p:ext uri="{BB962C8B-B14F-4D97-AF65-F5344CB8AC3E}">
        <p14:creationId xmlns:p14="http://schemas.microsoft.com/office/powerpoint/2010/main" val="386481090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BD9A78D-9DCB-40D9-88C3-7066A09BC085}"/>
              </a:ext>
            </a:extLst>
          </p:cNvPr>
          <p:cNvSpPr txBox="1"/>
          <p:nvPr/>
        </p:nvSpPr>
        <p:spPr>
          <a:xfrm>
            <a:off x="1589103" y="1047565"/>
            <a:ext cx="4350058" cy="461665"/>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Debates</a:t>
            </a:r>
          </a:p>
        </p:txBody>
      </p:sp>
      <p:sp>
        <p:nvSpPr>
          <p:cNvPr id="3" name="TextBox 2">
            <a:extLst>
              <a:ext uri="{FF2B5EF4-FFF2-40B4-BE49-F238E27FC236}">
                <a16:creationId xmlns:a16="http://schemas.microsoft.com/office/drawing/2014/main" id="{6E7AD8F8-1ACE-4C20-9EE4-7B984F6FA7C0}"/>
              </a:ext>
            </a:extLst>
          </p:cNvPr>
          <p:cNvSpPr txBox="1"/>
          <p:nvPr/>
        </p:nvSpPr>
        <p:spPr>
          <a:xfrm>
            <a:off x="1245833" y="1828800"/>
            <a:ext cx="9700334" cy="3046988"/>
          </a:xfrm>
          <a:prstGeom prst="rect">
            <a:avLst/>
          </a:prstGeom>
          <a:noFill/>
        </p:spPr>
        <p:txBody>
          <a:bodyPr wrap="square" rtlCol="0">
            <a:spAutoFit/>
          </a:bodyPr>
          <a:lstStyle/>
          <a:p>
            <a:pPr marL="285750" indent="-285750">
              <a:buFont typeface="Wingdings" panose="05000000000000000000" pitchFamily="2" charset="2"/>
              <a:buChar char="v"/>
            </a:pPr>
            <a:r>
              <a:rPr lang="en-GB" sz="2400" dirty="0">
                <a:latin typeface="Arial" panose="020B0604020202020204" pitchFamily="34" charset="0"/>
                <a:cs typeface="Arial" panose="020B0604020202020204" pitchFamily="34" charset="0"/>
              </a:rPr>
              <a:t>The ever acceptance of herbal medicines around the globe points to some form of failure of biomedical processes. </a:t>
            </a:r>
          </a:p>
          <a:p>
            <a:pPr marL="285750" indent="-285750">
              <a:buFont typeface="Wingdings" panose="05000000000000000000" pitchFamily="2" charset="2"/>
              <a:buChar char="v"/>
            </a:pPr>
            <a:r>
              <a:rPr lang="en-GB" sz="2400" dirty="0">
                <a:latin typeface="Arial" panose="020B0604020202020204" pitchFamily="34" charset="0"/>
                <a:cs typeface="Arial" panose="020B0604020202020204" pitchFamily="34" charset="0"/>
              </a:rPr>
              <a:t>The unavailability of data to support the use of herbal medicines remains a cause for concern. Those who use it could do so without the knowledge of the risks and side effects associated with complimentary medicine.</a:t>
            </a:r>
          </a:p>
          <a:p>
            <a:pPr marL="285750" indent="-285750">
              <a:buFont typeface="Wingdings" panose="05000000000000000000" pitchFamily="2" charset="2"/>
              <a:buChar char="v"/>
            </a:pPr>
            <a:r>
              <a:rPr lang="en-GB" sz="2400" dirty="0">
                <a:latin typeface="Arial" panose="020B0604020202020204" pitchFamily="34" charset="0"/>
                <a:cs typeface="Arial" panose="020B0604020202020204" pitchFamily="34" charset="0"/>
              </a:rPr>
              <a:t>Undergoing clinical tests defeats the notion of herbal medicines. It becomes a biomedical process.</a:t>
            </a:r>
          </a:p>
        </p:txBody>
      </p:sp>
    </p:spTree>
    <p:extLst>
      <p:ext uri="{BB962C8B-B14F-4D97-AF65-F5344CB8AC3E}">
        <p14:creationId xmlns:p14="http://schemas.microsoft.com/office/powerpoint/2010/main" val="35723617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E48C844-4802-440E-A847-424FCE6B9C72}"/>
              </a:ext>
            </a:extLst>
          </p:cNvPr>
          <p:cNvSpPr txBox="1"/>
          <p:nvPr/>
        </p:nvSpPr>
        <p:spPr>
          <a:xfrm>
            <a:off x="1677880" y="1384917"/>
            <a:ext cx="8806648" cy="2308324"/>
          </a:xfrm>
          <a:prstGeom prst="rect">
            <a:avLst/>
          </a:prstGeom>
          <a:noFill/>
        </p:spPr>
        <p:txBody>
          <a:bodyPr wrap="square" rtlCol="0">
            <a:spAutoFit/>
          </a:bodyPr>
          <a:lstStyle/>
          <a:p>
            <a:r>
              <a:rPr lang="en-GB" sz="2800" dirty="0">
                <a:latin typeface="Arial" panose="020B0604020202020204" pitchFamily="34" charset="0"/>
                <a:cs typeface="Arial" panose="020B0604020202020204" pitchFamily="34" charset="0"/>
              </a:rPr>
              <a:t>Efficacy</a:t>
            </a:r>
            <a:br>
              <a:rPr lang="en-GB" dirty="0"/>
            </a:br>
            <a:br>
              <a:rPr lang="en-GB" sz="2000" dirty="0">
                <a:latin typeface="Arial" panose="020B0604020202020204" pitchFamily="34" charset="0"/>
                <a:cs typeface="Arial" panose="020B0604020202020204" pitchFamily="34" charset="0"/>
              </a:rPr>
            </a:br>
            <a:r>
              <a:rPr lang="en-GB" sz="2400" dirty="0">
                <a:latin typeface="Arial" panose="020B0604020202020204" pitchFamily="34" charset="0"/>
                <a:cs typeface="Arial" panose="020B0604020202020204" pitchFamily="34" charset="0"/>
              </a:rPr>
              <a:t>The Oxford  Dictionary describes efficacy as the ability to produce desired or intended result</a:t>
            </a:r>
            <a:br>
              <a:rPr lang="en-GB" sz="2400" dirty="0">
                <a:latin typeface="Arial" panose="020B0604020202020204" pitchFamily="34" charset="0"/>
                <a:cs typeface="Arial" panose="020B0604020202020204" pitchFamily="34" charset="0"/>
              </a:rPr>
            </a:br>
            <a:r>
              <a:rPr lang="en-GB" sz="2400" dirty="0">
                <a:latin typeface="Arial" panose="020B0604020202020204" pitchFamily="34" charset="0"/>
                <a:cs typeface="Arial" panose="020B0604020202020204" pitchFamily="34" charset="0"/>
              </a:rPr>
              <a:t>The efficacy of herbal medicines can be  fully explained in some peculiar terms.</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5733643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Table 3">
            <a:extLst>
              <a:ext uri="{FF2B5EF4-FFF2-40B4-BE49-F238E27FC236}">
                <a16:creationId xmlns:a16="http://schemas.microsoft.com/office/drawing/2014/main" id="{695396C5-BDBF-4035-9D4D-BF96747942F9}"/>
              </a:ext>
            </a:extLst>
          </p:cNvPr>
          <p:cNvGraphicFramePr>
            <a:graphicFrameLocks noGrp="1"/>
          </p:cNvGraphicFramePr>
          <p:nvPr>
            <p:extLst>
              <p:ext uri="{D42A27DB-BD31-4B8C-83A1-F6EECF244321}">
                <p14:modId xmlns:p14="http://schemas.microsoft.com/office/powerpoint/2010/main" val="1260764972"/>
              </p:ext>
            </p:extLst>
          </p:nvPr>
        </p:nvGraphicFramePr>
        <p:xfrm>
          <a:off x="834502" y="692458"/>
          <a:ext cx="10564425" cy="5563633"/>
        </p:xfrm>
        <a:graphic>
          <a:graphicData uri="http://schemas.openxmlformats.org/drawingml/2006/table">
            <a:tbl>
              <a:tblPr firstRow="1" bandRow="1">
                <a:tableStyleId>{93296810-A885-4BE3-A3E7-6D5BEEA58F35}</a:tableStyleId>
              </a:tblPr>
              <a:tblGrid>
                <a:gridCol w="3521475">
                  <a:extLst>
                    <a:ext uri="{9D8B030D-6E8A-4147-A177-3AD203B41FA5}">
                      <a16:colId xmlns:a16="http://schemas.microsoft.com/office/drawing/2014/main" val="3489402059"/>
                    </a:ext>
                  </a:extLst>
                </a:gridCol>
                <a:gridCol w="3521475">
                  <a:extLst>
                    <a:ext uri="{9D8B030D-6E8A-4147-A177-3AD203B41FA5}">
                      <a16:colId xmlns:a16="http://schemas.microsoft.com/office/drawing/2014/main" val="2468983002"/>
                    </a:ext>
                  </a:extLst>
                </a:gridCol>
                <a:gridCol w="3521475">
                  <a:extLst>
                    <a:ext uri="{9D8B030D-6E8A-4147-A177-3AD203B41FA5}">
                      <a16:colId xmlns:a16="http://schemas.microsoft.com/office/drawing/2014/main" val="2105407457"/>
                    </a:ext>
                  </a:extLst>
                </a:gridCol>
              </a:tblGrid>
              <a:tr h="660092">
                <a:tc>
                  <a:txBody>
                    <a:bodyPr/>
                    <a:lstStyle/>
                    <a:p>
                      <a:r>
                        <a:rPr lang="en-GB" dirty="0">
                          <a:solidFill>
                            <a:schemeClr val="tx1"/>
                          </a:solidFill>
                          <a:latin typeface="Arial" panose="020B0604020202020204" pitchFamily="34" charset="0"/>
                          <a:cs typeface="Arial" panose="020B0604020202020204" pitchFamily="34" charset="0"/>
                        </a:rPr>
                        <a:t>Medicinal plants</a:t>
                      </a:r>
                    </a:p>
                  </a:txBody>
                  <a:tcPr/>
                </a:tc>
                <a:tc>
                  <a:txBody>
                    <a:bodyPr/>
                    <a:lstStyle/>
                    <a:p>
                      <a:r>
                        <a:rPr lang="en-GB" dirty="0">
                          <a:solidFill>
                            <a:schemeClr val="tx1"/>
                          </a:solidFill>
                          <a:latin typeface="Arial" panose="020B0604020202020204" pitchFamily="34" charset="0"/>
                          <a:cs typeface="Arial" panose="020B0604020202020204" pitchFamily="34" charset="0"/>
                        </a:rPr>
                        <a:t>Uses</a:t>
                      </a:r>
                    </a:p>
                    <a:p>
                      <a:endParaRPr lang="en-GB" dirty="0"/>
                    </a:p>
                  </a:txBody>
                  <a:tcPr/>
                </a:tc>
                <a:tc>
                  <a:txBody>
                    <a:bodyPr/>
                    <a:lstStyle/>
                    <a:p>
                      <a:r>
                        <a:rPr lang="en-GB" dirty="0">
                          <a:solidFill>
                            <a:schemeClr val="tx1"/>
                          </a:solidFill>
                          <a:latin typeface="Arial" panose="020B0604020202020204" pitchFamily="34" charset="0"/>
                          <a:cs typeface="Arial" panose="020B0604020202020204" pitchFamily="34" charset="0"/>
                        </a:rPr>
                        <a:t>Uses</a:t>
                      </a:r>
                    </a:p>
                    <a:p>
                      <a:endParaRPr lang="en-GB" dirty="0"/>
                    </a:p>
                  </a:txBody>
                  <a:tcPr/>
                </a:tc>
                <a:extLst>
                  <a:ext uri="{0D108BD9-81ED-4DB2-BD59-A6C34878D82A}">
                    <a16:rowId xmlns:a16="http://schemas.microsoft.com/office/drawing/2014/main" val="2603532633"/>
                  </a:ext>
                </a:extLst>
              </a:tr>
              <a:tr h="660092">
                <a:tc>
                  <a:txBody>
                    <a:bodyPr/>
                    <a:lstStyle/>
                    <a:p>
                      <a:r>
                        <a:rPr lang="en-GB" dirty="0">
                          <a:latin typeface="Arial" panose="020B0604020202020204" pitchFamily="34" charset="0"/>
                          <a:cs typeface="Arial" panose="020B0604020202020204" pitchFamily="34" charset="0"/>
                        </a:rPr>
                        <a:t>Aloe vera</a:t>
                      </a:r>
                    </a:p>
                    <a:p>
                      <a:endParaRPr lang="en-GB" dirty="0"/>
                    </a:p>
                  </a:txBody>
                  <a:tcPr/>
                </a:tc>
                <a:tc>
                  <a:txBody>
                    <a:bodyPr/>
                    <a:lstStyle/>
                    <a:p>
                      <a:r>
                        <a:rPr lang="en-GB" dirty="0">
                          <a:latin typeface="Arial" panose="020B0604020202020204" pitchFamily="34" charset="0"/>
                          <a:cs typeface="Arial" panose="020B0604020202020204" pitchFamily="34" charset="0"/>
                        </a:rPr>
                        <a:t>Heals burns</a:t>
                      </a:r>
                    </a:p>
                    <a:p>
                      <a:endParaRPr lang="en-GB" dirty="0"/>
                    </a:p>
                  </a:txBody>
                  <a:tcPr/>
                </a:tc>
                <a:tc>
                  <a:txBody>
                    <a:bodyPr/>
                    <a:lstStyle/>
                    <a:p>
                      <a:r>
                        <a:rPr lang="en-GB" dirty="0">
                          <a:latin typeface="Arial" panose="020B0604020202020204" pitchFamily="34" charset="0"/>
                          <a:cs typeface="Arial" panose="020B0604020202020204" pitchFamily="34" charset="0"/>
                        </a:rPr>
                        <a:t>Relieves constipation</a:t>
                      </a:r>
                    </a:p>
                    <a:p>
                      <a:endParaRPr lang="en-GB" dirty="0"/>
                    </a:p>
                  </a:txBody>
                  <a:tcPr/>
                </a:tc>
                <a:extLst>
                  <a:ext uri="{0D108BD9-81ED-4DB2-BD59-A6C34878D82A}">
                    <a16:rowId xmlns:a16="http://schemas.microsoft.com/office/drawing/2014/main" val="3802037260"/>
                  </a:ext>
                </a:extLst>
              </a:tr>
              <a:tr h="660092">
                <a:tc>
                  <a:txBody>
                    <a:bodyPr/>
                    <a:lstStyle/>
                    <a:p>
                      <a:r>
                        <a:rPr lang="en-GB" dirty="0">
                          <a:latin typeface="Arial" panose="020B0604020202020204" pitchFamily="34" charset="0"/>
                          <a:cs typeface="Arial" panose="020B0604020202020204" pitchFamily="34" charset="0"/>
                        </a:rPr>
                        <a:t>Peppermint</a:t>
                      </a:r>
                    </a:p>
                    <a:p>
                      <a:endParaRPr lang="en-GB" dirty="0"/>
                    </a:p>
                  </a:txBody>
                  <a:tcPr/>
                </a:tc>
                <a:tc>
                  <a:txBody>
                    <a:bodyPr/>
                    <a:lstStyle/>
                    <a:p>
                      <a:r>
                        <a:rPr lang="en-GB" dirty="0">
                          <a:latin typeface="Arial" panose="020B0604020202020204" pitchFamily="34" charset="0"/>
                          <a:cs typeface="Arial" panose="020B0604020202020204" pitchFamily="34" charset="0"/>
                        </a:rPr>
                        <a:t>Relief from indigestion</a:t>
                      </a:r>
                    </a:p>
                    <a:p>
                      <a:endParaRPr lang="en-GB" dirty="0"/>
                    </a:p>
                  </a:txBody>
                  <a:tcPr/>
                </a:tc>
                <a:tc>
                  <a:txBody>
                    <a:bodyPr/>
                    <a:lstStyle/>
                    <a:p>
                      <a:r>
                        <a:rPr lang="en-GB" dirty="0">
                          <a:latin typeface="Arial" panose="020B0604020202020204" pitchFamily="34" charset="0"/>
                          <a:cs typeface="Arial" panose="020B0604020202020204" pitchFamily="34" charset="0"/>
                        </a:rPr>
                        <a:t>Ease sore muscles</a:t>
                      </a:r>
                    </a:p>
                    <a:p>
                      <a:endParaRPr lang="en-GB" dirty="0"/>
                    </a:p>
                  </a:txBody>
                  <a:tcPr/>
                </a:tc>
                <a:extLst>
                  <a:ext uri="{0D108BD9-81ED-4DB2-BD59-A6C34878D82A}">
                    <a16:rowId xmlns:a16="http://schemas.microsoft.com/office/drawing/2014/main" val="4267476480"/>
                  </a:ext>
                </a:extLst>
              </a:tr>
              <a:tr h="942989">
                <a:tc>
                  <a:txBody>
                    <a:bodyPr/>
                    <a:lstStyle/>
                    <a:p>
                      <a:r>
                        <a:rPr lang="en-GB" dirty="0">
                          <a:latin typeface="Arial" panose="020B0604020202020204" pitchFamily="34" charset="0"/>
                          <a:cs typeface="Arial" panose="020B0604020202020204" pitchFamily="34" charset="0"/>
                        </a:rPr>
                        <a:t>Marshmallow</a:t>
                      </a:r>
                    </a:p>
                    <a:p>
                      <a:endParaRPr lang="en-GB" dirty="0"/>
                    </a:p>
                  </a:txBody>
                  <a:tcPr/>
                </a:tc>
                <a:tc>
                  <a:txBody>
                    <a:bodyPr/>
                    <a:lstStyle/>
                    <a:p>
                      <a:r>
                        <a:rPr lang="en-GB" dirty="0">
                          <a:latin typeface="Arial" panose="020B0604020202020204" pitchFamily="34" charset="0"/>
                          <a:cs typeface="Arial" panose="020B0604020202020204" pitchFamily="34" charset="0"/>
                        </a:rPr>
                        <a:t>Relief from aching muscles and pain in muscles</a:t>
                      </a:r>
                    </a:p>
                    <a:p>
                      <a:endParaRPr lang="en-GB" dirty="0"/>
                    </a:p>
                  </a:txBody>
                  <a:tcPr/>
                </a:tc>
                <a:tc>
                  <a:txBody>
                    <a:bodyPr/>
                    <a:lstStyle/>
                    <a:p>
                      <a:r>
                        <a:rPr lang="en-GB" dirty="0">
                          <a:latin typeface="Arial" panose="020B0604020202020204" pitchFamily="34" charset="0"/>
                          <a:cs typeface="Arial" panose="020B0604020202020204" pitchFamily="34" charset="0"/>
                        </a:rPr>
                        <a:t>Heals insect bite</a:t>
                      </a:r>
                    </a:p>
                    <a:p>
                      <a:endParaRPr lang="en-GB" dirty="0"/>
                    </a:p>
                  </a:txBody>
                  <a:tcPr/>
                </a:tc>
                <a:extLst>
                  <a:ext uri="{0D108BD9-81ED-4DB2-BD59-A6C34878D82A}">
                    <a16:rowId xmlns:a16="http://schemas.microsoft.com/office/drawing/2014/main" val="1044793581"/>
                  </a:ext>
                </a:extLst>
              </a:tr>
              <a:tr h="660092">
                <a:tc>
                  <a:txBody>
                    <a:bodyPr/>
                    <a:lstStyle/>
                    <a:p>
                      <a:r>
                        <a:rPr lang="en-GB" dirty="0">
                          <a:latin typeface="Arial" panose="020B0604020202020204" pitchFamily="34" charset="0"/>
                          <a:cs typeface="Arial" panose="020B0604020202020204" pitchFamily="34" charset="0"/>
                        </a:rPr>
                        <a:t>California Poopy</a:t>
                      </a:r>
                    </a:p>
                    <a:p>
                      <a:endParaRPr lang="en-GB" dirty="0"/>
                    </a:p>
                  </a:txBody>
                  <a:tcPr/>
                </a:tc>
                <a:tc>
                  <a:txBody>
                    <a:bodyPr/>
                    <a:lstStyle/>
                    <a:p>
                      <a:r>
                        <a:rPr lang="en-GB" dirty="0">
                          <a:latin typeface="Arial" panose="020B0604020202020204" pitchFamily="34" charset="0"/>
                          <a:cs typeface="Arial" panose="020B0604020202020204" pitchFamily="34" charset="0"/>
                        </a:rPr>
                        <a:t>Relieves tension</a:t>
                      </a:r>
                    </a:p>
                    <a:p>
                      <a:endParaRPr lang="en-GB" dirty="0"/>
                    </a:p>
                  </a:txBody>
                  <a:tcPr/>
                </a:tc>
                <a:tc>
                  <a:txBody>
                    <a:bodyPr/>
                    <a:lstStyle/>
                    <a:p>
                      <a:r>
                        <a:rPr lang="en-GB" dirty="0">
                          <a:latin typeface="Arial" panose="020B0604020202020204" pitchFamily="34" charset="0"/>
                          <a:cs typeface="Arial" panose="020B0604020202020204" pitchFamily="34" charset="0"/>
                        </a:rPr>
                        <a:t>Removes nervous system</a:t>
                      </a:r>
                    </a:p>
                    <a:p>
                      <a:endParaRPr lang="en-GB" dirty="0"/>
                    </a:p>
                  </a:txBody>
                  <a:tcPr/>
                </a:tc>
                <a:extLst>
                  <a:ext uri="{0D108BD9-81ED-4DB2-BD59-A6C34878D82A}">
                    <a16:rowId xmlns:a16="http://schemas.microsoft.com/office/drawing/2014/main" val="2737080716"/>
                  </a:ext>
                </a:extLst>
              </a:tr>
              <a:tr h="660092">
                <a:tc>
                  <a:txBody>
                    <a:bodyPr/>
                    <a:lstStyle/>
                    <a:p>
                      <a:r>
                        <a:rPr lang="en-GB" dirty="0" err="1">
                          <a:latin typeface="Arial" panose="020B0604020202020204" pitchFamily="34" charset="0"/>
                          <a:cs typeface="Arial" panose="020B0604020202020204" pitchFamily="34" charset="0"/>
                        </a:rPr>
                        <a:t>Tulsi</a:t>
                      </a:r>
                      <a:endParaRPr lang="en-GB" dirty="0">
                        <a:latin typeface="Arial" panose="020B0604020202020204" pitchFamily="34" charset="0"/>
                        <a:cs typeface="Arial" panose="020B0604020202020204" pitchFamily="34" charset="0"/>
                      </a:endParaRPr>
                    </a:p>
                  </a:txBody>
                  <a:tcPr/>
                </a:tc>
                <a:tc>
                  <a:txBody>
                    <a:bodyPr/>
                    <a:lstStyle/>
                    <a:p>
                      <a:r>
                        <a:rPr lang="en-GB" dirty="0">
                          <a:latin typeface="Arial" panose="020B0604020202020204" pitchFamily="34" charset="0"/>
                          <a:cs typeface="Arial" panose="020B0604020202020204" pitchFamily="34" charset="0"/>
                        </a:rPr>
                        <a:t>Cures sore throat</a:t>
                      </a:r>
                    </a:p>
                    <a:p>
                      <a:endParaRPr lang="en-GB" dirty="0"/>
                    </a:p>
                  </a:txBody>
                  <a:tcPr/>
                </a:tc>
                <a:tc>
                  <a:txBody>
                    <a:bodyPr/>
                    <a:lstStyle/>
                    <a:p>
                      <a:r>
                        <a:rPr lang="en-GB" dirty="0">
                          <a:latin typeface="Arial" panose="020B0604020202020204" pitchFamily="34" charset="0"/>
                          <a:cs typeface="Arial" panose="020B0604020202020204" pitchFamily="34" charset="0"/>
                        </a:rPr>
                        <a:t>Cures fever and asthma</a:t>
                      </a:r>
                    </a:p>
                    <a:p>
                      <a:endParaRPr lang="en-GB" dirty="0"/>
                    </a:p>
                  </a:txBody>
                  <a:tcPr/>
                </a:tc>
                <a:extLst>
                  <a:ext uri="{0D108BD9-81ED-4DB2-BD59-A6C34878D82A}">
                    <a16:rowId xmlns:a16="http://schemas.microsoft.com/office/drawing/2014/main" val="3765772646"/>
                  </a:ext>
                </a:extLst>
              </a:tr>
              <a:tr h="660092">
                <a:tc>
                  <a:txBody>
                    <a:bodyPr/>
                    <a:lstStyle/>
                    <a:p>
                      <a:r>
                        <a:rPr lang="en-GB" dirty="0">
                          <a:latin typeface="Arial" panose="020B0604020202020204" pitchFamily="34" charset="0"/>
                          <a:cs typeface="Arial" panose="020B0604020202020204" pitchFamily="34" charset="0"/>
                        </a:rPr>
                        <a:t>Neem</a:t>
                      </a:r>
                    </a:p>
                    <a:p>
                      <a:endParaRPr lang="en-GB" dirty="0"/>
                    </a:p>
                  </a:txBody>
                  <a:tcPr/>
                </a:tc>
                <a:tc>
                  <a:txBody>
                    <a:bodyPr/>
                    <a:lstStyle/>
                    <a:p>
                      <a:r>
                        <a:rPr lang="en-GB" dirty="0">
                          <a:latin typeface="Arial" panose="020B0604020202020204" pitchFamily="34" charset="0"/>
                          <a:cs typeface="Arial" panose="020B0604020202020204" pitchFamily="34" charset="0"/>
                        </a:rPr>
                        <a:t>Cures skin diseases</a:t>
                      </a:r>
                    </a:p>
                    <a:p>
                      <a:endParaRPr lang="en-GB" dirty="0"/>
                    </a:p>
                  </a:txBody>
                  <a:tcPr/>
                </a:tc>
                <a:tc>
                  <a:txBody>
                    <a:bodyPr/>
                    <a:lstStyle/>
                    <a:p>
                      <a:r>
                        <a:rPr lang="en-GB" dirty="0">
                          <a:latin typeface="Arial" panose="020B0604020202020204" pitchFamily="34" charset="0"/>
                          <a:cs typeface="Arial" panose="020B0604020202020204" pitchFamily="34" charset="0"/>
                        </a:rPr>
                        <a:t>Cures diabetics</a:t>
                      </a:r>
                    </a:p>
                    <a:p>
                      <a:endParaRPr lang="en-GB" dirty="0"/>
                    </a:p>
                  </a:txBody>
                  <a:tcPr/>
                </a:tc>
                <a:extLst>
                  <a:ext uri="{0D108BD9-81ED-4DB2-BD59-A6C34878D82A}">
                    <a16:rowId xmlns:a16="http://schemas.microsoft.com/office/drawing/2014/main" val="904113610"/>
                  </a:ext>
                </a:extLst>
              </a:tr>
              <a:tr h="660092">
                <a:tc>
                  <a:txBody>
                    <a:bodyPr/>
                    <a:lstStyle/>
                    <a:p>
                      <a:r>
                        <a:rPr lang="en-GB" dirty="0">
                          <a:latin typeface="Arial" panose="020B0604020202020204" pitchFamily="34" charset="0"/>
                          <a:cs typeface="Arial" panose="020B0604020202020204" pitchFamily="34" charset="0"/>
                        </a:rPr>
                        <a:t>Fenugreek</a:t>
                      </a:r>
                    </a:p>
                    <a:p>
                      <a:endParaRPr lang="en-GB" dirty="0"/>
                    </a:p>
                  </a:txBody>
                  <a:tcPr/>
                </a:tc>
                <a:tc>
                  <a:txBody>
                    <a:bodyPr/>
                    <a:lstStyle/>
                    <a:p>
                      <a:r>
                        <a:rPr lang="en-GB" dirty="0">
                          <a:latin typeface="Arial" panose="020B0604020202020204" pitchFamily="34" charset="0"/>
                          <a:cs typeface="Arial" panose="020B0604020202020204" pitchFamily="34" charset="0"/>
                        </a:rPr>
                        <a:t>Controls cholesterol levels</a:t>
                      </a:r>
                    </a:p>
                    <a:p>
                      <a:endParaRPr lang="en-GB" dirty="0"/>
                    </a:p>
                  </a:txBody>
                  <a:tcPr/>
                </a:tc>
                <a:tc>
                  <a:txBody>
                    <a:bodyPr/>
                    <a:lstStyle/>
                    <a:p>
                      <a:r>
                        <a:rPr lang="en-GB" dirty="0">
                          <a:latin typeface="Arial" panose="020B0604020202020204" pitchFamily="34" charset="0"/>
                          <a:cs typeface="Arial" panose="020B0604020202020204" pitchFamily="34" charset="0"/>
                        </a:rPr>
                        <a:t>Curbs hair loss</a:t>
                      </a:r>
                    </a:p>
                    <a:p>
                      <a:endParaRPr lang="en-GB" dirty="0"/>
                    </a:p>
                  </a:txBody>
                  <a:tcPr/>
                </a:tc>
                <a:extLst>
                  <a:ext uri="{0D108BD9-81ED-4DB2-BD59-A6C34878D82A}">
                    <a16:rowId xmlns:a16="http://schemas.microsoft.com/office/drawing/2014/main" val="110559713"/>
                  </a:ext>
                </a:extLst>
              </a:tr>
            </a:tbl>
          </a:graphicData>
        </a:graphic>
      </p:graphicFrame>
    </p:spTree>
    <p:extLst>
      <p:ext uri="{BB962C8B-B14F-4D97-AF65-F5344CB8AC3E}">
        <p14:creationId xmlns:p14="http://schemas.microsoft.com/office/powerpoint/2010/main" val="123071611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EFFA7DFD-8BD2-40EC-99BF-96B1AECC9313}"/>
              </a:ext>
            </a:extLst>
          </p:cNvPr>
          <p:cNvPicPr>
            <a:picLocks noChangeAspect="1"/>
          </p:cNvPicPr>
          <p:nvPr/>
        </p:nvPicPr>
        <p:blipFill>
          <a:blip r:embed="rId2"/>
          <a:stretch>
            <a:fillRect/>
          </a:stretch>
        </p:blipFill>
        <p:spPr>
          <a:xfrm>
            <a:off x="9143" y="0"/>
            <a:ext cx="12173713" cy="6858000"/>
          </a:xfrm>
          <a:prstGeom prst="rect">
            <a:avLst/>
          </a:prstGeom>
        </p:spPr>
      </p:pic>
      <p:sp>
        <p:nvSpPr>
          <p:cNvPr id="4" name="TextBox 3">
            <a:extLst>
              <a:ext uri="{FF2B5EF4-FFF2-40B4-BE49-F238E27FC236}">
                <a16:creationId xmlns:a16="http://schemas.microsoft.com/office/drawing/2014/main" id="{3BAC9723-A88B-4ABF-9A8F-F6CD794C8D1C}"/>
              </a:ext>
            </a:extLst>
          </p:cNvPr>
          <p:cNvSpPr txBox="1"/>
          <p:nvPr/>
        </p:nvSpPr>
        <p:spPr>
          <a:xfrm>
            <a:off x="1402672" y="1022697"/>
            <a:ext cx="9072978" cy="461665"/>
          </a:xfrm>
          <a:prstGeom prst="rect">
            <a:avLst/>
          </a:prstGeom>
          <a:noFill/>
        </p:spPr>
        <p:txBody>
          <a:bodyPr wrap="square">
            <a:spAutoFit/>
          </a:bodyPr>
          <a:lstStyle/>
          <a:p>
            <a:r>
              <a:rPr lang="en-GB" sz="2400" b="1" dirty="0">
                <a:latin typeface="Arial" panose="020B0604020202020204" pitchFamily="34" charset="0"/>
                <a:cs typeface="Arial" panose="020B0604020202020204" pitchFamily="34" charset="0"/>
              </a:rPr>
              <a:t>Weight loss: many herbal medicines are used for weight loss</a:t>
            </a:r>
          </a:p>
        </p:txBody>
      </p:sp>
      <p:sp>
        <p:nvSpPr>
          <p:cNvPr id="6" name="TextBox 5">
            <a:extLst>
              <a:ext uri="{FF2B5EF4-FFF2-40B4-BE49-F238E27FC236}">
                <a16:creationId xmlns:a16="http://schemas.microsoft.com/office/drawing/2014/main" id="{45D40DCF-DA66-4BE7-90D2-F5DA13BF53E1}"/>
              </a:ext>
            </a:extLst>
          </p:cNvPr>
          <p:cNvSpPr txBox="1"/>
          <p:nvPr/>
        </p:nvSpPr>
        <p:spPr>
          <a:xfrm>
            <a:off x="1402672" y="2752051"/>
            <a:ext cx="9721048" cy="1200329"/>
          </a:xfrm>
          <a:prstGeom prst="rect">
            <a:avLst/>
          </a:prstGeom>
          <a:noFill/>
        </p:spPr>
        <p:txBody>
          <a:bodyPr wrap="square">
            <a:spAutoFit/>
          </a:bodyPr>
          <a:lstStyle/>
          <a:p>
            <a:r>
              <a:rPr lang="en-GB" sz="2400" b="1" dirty="0">
                <a:latin typeface="Arial" panose="020B0604020202020204" pitchFamily="34" charset="0"/>
                <a:cs typeface="Arial" panose="020B0604020202020204" pitchFamily="34" charset="0"/>
              </a:rPr>
              <a:t>Pregnancy: herbal medicines such as ginger, cranberry, raspberry leaf, chamomile, peppermint and echinacea are the most common preparations used in pregnancy.</a:t>
            </a:r>
          </a:p>
        </p:txBody>
      </p:sp>
    </p:spTree>
    <p:extLst>
      <p:ext uri="{BB962C8B-B14F-4D97-AF65-F5344CB8AC3E}">
        <p14:creationId xmlns:p14="http://schemas.microsoft.com/office/powerpoint/2010/main" val="8493312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ACBEC71-3C01-47F1-BA9A-B3F2C73B24F5}"/>
              </a:ext>
            </a:extLst>
          </p:cNvPr>
          <p:cNvSpPr txBox="1"/>
          <p:nvPr/>
        </p:nvSpPr>
        <p:spPr>
          <a:xfrm>
            <a:off x="1509204" y="1766656"/>
            <a:ext cx="9392575" cy="2954655"/>
          </a:xfrm>
          <a:prstGeom prst="rect">
            <a:avLst/>
          </a:prstGeom>
          <a:noFill/>
        </p:spPr>
        <p:txBody>
          <a:bodyPr wrap="square" rtlCol="0">
            <a:spAutoFit/>
          </a:bodyPr>
          <a:lstStyle/>
          <a:p>
            <a:pPr marL="285750" indent="-285750">
              <a:buFont typeface="Wingdings" panose="05000000000000000000" pitchFamily="2" charset="2"/>
              <a:buChar char="v"/>
            </a:pPr>
            <a:r>
              <a:rPr lang="en-GB" sz="2400" dirty="0">
                <a:latin typeface="Arial" panose="020B0604020202020204" pitchFamily="34" charset="0"/>
                <a:cs typeface="Arial" panose="020B0604020202020204" pitchFamily="34" charset="0"/>
              </a:rPr>
              <a:t>The efficacy of herbal medicine has been quite hazy and challenging because of its holistic way of approaching treatment. The evidence of the efficacy of such medicine is very scanty. (NHS, 2018)</a:t>
            </a:r>
          </a:p>
          <a:p>
            <a:pPr marL="285750" indent="-285750">
              <a:buFont typeface="Wingdings" panose="05000000000000000000" pitchFamily="2" charset="2"/>
              <a:buChar char="v"/>
            </a:pPr>
            <a:r>
              <a:rPr lang="en-GB" sz="2400" dirty="0">
                <a:latin typeface="Arial" panose="020B0604020202020204" pitchFamily="34" charset="0"/>
                <a:cs typeface="Arial" panose="020B0604020202020204" pitchFamily="34" charset="0"/>
              </a:rPr>
              <a:t>Herbal medicines can also be potentially harmful if not used correctly, and it may not be suitable for people with health conditions such as liver or kidney diseases. (NHS, 2018)</a:t>
            </a:r>
            <a:br>
              <a:rPr lang="en-GB" dirty="0"/>
            </a:br>
            <a:endParaRPr lang="en-GB" dirty="0"/>
          </a:p>
        </p:txBody>
      </p:sp>
      <p:sp>
        <p:nvSpPr>
          <p:cNvPr id="3" name="TextBox 2">
            <a:extLst>
              <a:ext uri="{FF2B5EF4-FFF2-40B4-BE49-F238E27FC236}">
                <a16:creationId xmlns:a16="http://schemas.microsoft.com/office/drawing/2014/main" id="{D9BD285A-8887-435D-AFD6-EA7C84996F58}"/>
              </a:ext>
            </a:extLst>
          </p:cNvPr>
          <p:cNvSpPr txBox="1"/>
          <p:nvPr/>
        </p:nvSpPr>
        <p:spPr>
          <a:xfrm>
            <a:off x="5166803" y="896646"/>
            <a:ext cx="2077375" cy="523220"/>
          </a:xfrm>
          <a:prstGeom prst="rect">
            <a:avLst/>
          </a:prstGeom>
          <a:noFill/>
        </p:spPr>
        <p:txBody>
          <a:bodyPr wrap="square" rtlCol="0">
            <a:spAutoFit/>
          </a:bodyPr>
          <a:lstStyle/>
          <a:p>
            <a:r>
              <a:rPr lang="en-GB" sz="2800" b="1" dirty="0">
                <a:latin typeface="Arial" panose="020B0604020202020204" pitchFamily="34" charset="0"/>
                <a:cs typeface="Arial" panose="020B0604020202020204" pitchFamily="34" charset="0"/>
              </a:rPr>
              <a:t>Efficacy</a:t>
            </a:r>
          </a:p>
        </p:txBody>
      </p:sp>
    </p:spTree>
    <p:extLst>
      <p:ext uri="{BB962C8B-B14F-4D97-AF65-F5344CB8AC3E}">
        <p14:creationId xmlns:p14="http://schemas.microsoft.com/office/powerpoint/2010/main" val="322906017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grpSp>
        <p:nvGrpSpPr>
          <p:cNvPr id="379" name="Group 191">
            <a:extLst>
              <a:ext uri="{FF2B5EF4-FFF2-40B4-BE49-F238E27FC236}">
                <a16:creationId xmlns:a16="http://schemas.microsoft.com/office/drawing/2014/main" id="{C617B5E7-82EF-4F98-88F9-C0D5A5E8239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381" name="Picture 192">
              <a:extLst>
                <a:ext uri="{FF2B5EF4-FFF2-40B4-BE49-F238E27FC236}">
                  <a16:creationId xmlns:a16="http://schemas.microsoft.com/office/drawing/2014/main" id="{EDA38C96-883D-497B-8F5D-D7E435243DA2}"/>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386" name="Rectangle 193">
              <a:extLst>
                <a:ext uri="{FF2B5EF4-FFF2-40B4-BE49-F238E27FC236}">
                  <a16:creationId xmlns:a16="http://schemas.microsoft.com/office/drawing/2014/main" id="{DB488A02-ECF8-47A5-806C-8CDF9935E6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396" name="Picture 194">
              <a:extLst>
                <a:ext uri="{FF2B5EF4-FFF2-40B4-BE49-F238E27FC236}">
                  <a16:creationId xmlns:a16="http://schemas.microsoft.com/office/drawing/2014/main" id="{40566D3B-3450-407D-9C9E-622BF0D9786C}"/>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96" name="Picture 195">
              <a:extLst>
                <a:ext uri="{FF2B5EF4-FFF2-40B4-BE49-F238E27FC236}">
                  <a16:creationId xmlns:a16="http://schemas.microsoft.com/office/drawing/2014/main" id="{04FE625F-F961-4FE5-95C8-0AE28A5D55C3}"/>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cxnSp>
        <p:nvCxnSpPr>
          <p:cNvPr id="399" name="Straight Connector 196">
            <a:extLst>
              <a:ext uri="{FF2B5EF4-FFF2-40B4-BE49-F238E27FC236}">
                <a16:creationId xmlns:a16="http://schemas.microsoft.com/office/drawing/2014/main" id="{F54A39E9-7329-429E-AA37-59887458780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useBgFill="1">
        <p:nvSpPr>
          <p:cNvPr id="401" name="Rectangle 197">
            <a:extLst>
              <a:ext uri="{FF2B5EF4-FFF2-40B4-BE49-F238E27FC236}">
                <a16:creationId xmlns:a16="http://schemas.microsoft.com/office/drawing/2014/main" id="{4A2AAA7B-DD5A-486B-B28F-F195883153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02" name="Group 198">
            <a:extLst>
              <a:ext uri="{FF2B5EF4-FFF2-40B4-BE49-F238E27FC236}">
                <a16:creationId xmlns:a16="http://schemas.microsoft.com/office/drawing/2014/main" id="{3DB99B21-A649-42D2-BB86-486C2E73A08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403" name="Picture 199">
              <a:extLst>
                <a:ext uri="{FF2B5EF4-FFF2-40B4-BE49-F238E27FC236}">
                  <a16:creationId xmlns:a16="http://schemas.microsoft.com/office/drawing/2014/main" id="{4A631EEB-EF96-4032-8B47-62220C1316EB}"/>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01" name="Rectangle 200">
              <a:extLst>
                <a:ext uri="{FF2B5EF4-FFF2-40B4-BE49-F238E27FC236}">
                  <a16:creationId xmlns:a16="http://schemas.microsoft.com/office/drawing/2014/main" id="{90B37569-6E3D-4B34-AD3E-0FC79D7CB9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202" name="Picture 201">
              <a:extLst>
                <a:ext uri="{FF2B5EF4-FFF2-40B4-BE49-F238E27FC236}">
                  <a16:creationId xmlns:a16="http://schemas.microsoft.com/office/drawing/2014/main" id="{A3A0A741-DE46-43B7-A732-2C6D71E7B115}"/>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203" name="Picture 202">
              <a:extLst>
                <a:ext uri="{FF2B5EF4-FFF2-40B4-BE49-F238E27FC236}">
                  <a16:creationId xmlns:a16="http://schemas.microsoft.com/office/drawing/2014/main" id="{3FB4AD13-112F-436E-9596-F7557110C0DC}"/>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8" name="TextBox 7">
            <a:extLst>
              <a:ext uri="{FF2B5EF4-FFF2-40B4-BE49-F238E27FC236}">
                <a16:creationId xmlns:a16="http://schemas.microsoft.com/office/drawing/2014/main" id="{5BE79117-0EEA-4934-B24F-5B98AD841A05}"/>
              </a:ext>
            </a:extLst>
          </p:cNvPr>
          <p:cNvSpPr txBox="1"/>
          <p:nvPr/>
        </p:nvSpPr>
        <p:spPr>
          <a:xfrm>
            <a:off x="1180101" y="982132"/>
            <a:ext cx="6354633" cy="1303867"/>
          </a:xfrm>
          <a:prstGeom prst="rect">
            <a:avLst/>
          </a:prstGeom>
        </p:spPr>
        <p:txBody>
          <a:bodyPr vert="horz" lIns="91440" tIns="45720" rIns="91440" bIns="45720" rtlCol="0" anchor="ctr">
            <a:normAutofit/>
          </a:bodyPr>
          <a:lstStyle/>
          <a:p>
            <a:pPr algn="ctr">
              <a:lnSpc>
                <a:spcPct val="90000"/>
              </a:lnSpc>
              <a:spcBef>
                <a:spcPct val="0"/>
              </a:spcBef>
              <a:spcAft>
                <a:spcPts val="600"/>
              </a:spcAft>
            </a:pPr>
            <a:r>
              <a:rPr lang="en-US" sz="4100" b="1">
                <a:ln w="3175" cmpd="sng">
                  <a:noFill/>
                </a:ln>
                <a:solidFill>
                  <a:schemeClr val="tx1">
                    <a:lumMod val="85000"/>
                    <a:lumOff val="15000"/>
                  </a:schemeClr>
                </a:solidFill>
                <a:latin typeface="+mj-lt"/>
                <a:ea typeface="+mj-ea"/>
                <a:cs typeface="+mj-cs"/>
              </a:rPr>
              <a:t>Contraindications of Herbal Medicine</a:t>
            </a:r>
          </a:p>
        </p:txBody>
      </p:sp>
      <p:cxnSp>
        <p:nvCxnSpPr>
          <p:cNvPr id="407" name="Straight Connector 203">
            <a:extLst>
              <a:ext uri="{FF2B5EF4-FFF2-40B4-BE49-F238E27FC236}">
                <a16:creationId xmlns:a16="http://schemas.microsoft.com/office/drawing/2014/main" id="{496D98D9-A8AD-432E-BD4E-FF80012442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77057" y="2400639"/>
            <a:ext cx="5760720" cy="0"/>
          </a:xfrm>
          <a:prstGeom prst="line">
            <a:avLst/>
          </a:prstGeom>
        </p:spPr>
        <p:style>
          <a:lnRef idx="2">
            <a:schemeClr val="accent1"/>
          </a:lnRef>
          <a:fillRef idx="0">
            <a:schemeClr val="accent1"/>
          </a:fillRef>
          <a:effectRef idx="1">
            <a:schemeClr val="accent1"/>
          </a:effectRef>
          <a:fontRef idx="minor">
            <a:schemeClr val="tx1"/>
          </a:fontRef>
        </p:style>
      </p:cxnSp>
      <p:sp>
        <p:nvSpPr>
          <p:cNvPr id="6" name="TextBox 5">
            <a:extLst>
              <a:ext uri="{FF2B5EF4-FFF2-40B4-BE49-F238E27FC236}">
                <a16:creationId xmlns:a16="http://schemas.microsoft.com/office/drawing/2014/main" id="{69608CE3-16E0-42CA-9BBA-092D37D5AE69}"/>
              </a:ext>
            </a:extLst>
          </p:cNvPr>
          <p:cNvSpPr txBox="1"/>
          <p:nvPr/>
        </p:nvSpPr>
        <p:spPr>
          <a:xfrm>
            <a:off x="1167385" y="2556932"/>
            <a:ext cx="6380065" cy="3318936"/>
          </a:xfrm>
          <a:prstGeom prst="rect">
            <a:avLst/>
          </a:prstGeom>
        </p:spPr>
        <p:txBody>
          <a:bodyPr vert="horz" lIns="91440" tIns="45720" rIns="91440" bIns="45720" rtlCol="0" anchor="t">
            <a:normAutofit fontScale="70000" lnSpcReduction="20000"/>
          </a:bodyPr>
          <a:lstStyle/>
          <a:p>
            <a:pPr marL="457200" indent="-457200">
              <a:spcBef>
                <a:spcPct val="20000"/>
              </a:spcBef>
              <a:spcAft>
                <a:spcPts val="600"/>
              </a:spcAft>
              <a:buClr>
                <a:schemeClr val="accent1"/>
              </a:buClr>
              <a:buSzPct val="115000"/>
              <a:buFont typeface="Wingdings" panose="05000000000000000000" pitchFamily="2" charset="2"/>
              <a:buChar char="v"/>
            </a:pPr>
            <a:r>
              <a:rPr lang="en-US" sz="3100" dirty="0">
                <a:latin typeface="Arial" panose="020B0604020202020204" pitchFamily="34" charset="0"/>
                <a:cs typeface="Arial" panose="020B0604020202020204" pitchFamily="34" charset="0"/>
              </a:rPr>
              <a:t>Herbal medicines contain many unknown active ingredients from a plant parts, such as leaves, roots, or flowers. Being "natural" doesn't necessarily mean they're safe for you to take. HM can be harmful if not use correctly.</a:t>
            </a:r>
          </a:p>
          <a:p>
            <a:pPr>
              <a:spcBef>
                <a:spcPct val="20000"/>
              </a:spcBef>
              <a:spcAft>
                <a:spcPts val="600"/>
              </a:spcAft>
              <a:buClr>
                <a:schemeClr val="accent1"/>
              </a:buClr>
              <a:buSzPct val="115000"/>
              <a:buFont typeface="Arial"/>
              <a:buChar char="•"/>
            </a:pPr>
            <a:endParaRPr lang="en-US" sz="3100" dirty="0">
              <a:latin typeface="Arial" panose="020B0604020202020204" pitchFamily="34" charset="0"/>
              <a:cs typeface="Arial" panose="020B0604020202020204" pitchFamily="34" charset="0"/>
            </a:endParaRPr>
          </a:p>
          <a:p>
            <a:pPr marL="457200" indent="-457200">
              <a:spcBef>
                <a:spcPct val="20000"/>
              </a:spcBef>
              <a:spcAft>
                <a:spcPts val="600"/>
              </a:spcAft>
              <a:buClr>
                <a:schemeClr val="accent1"/>
              </a:buClr>
              <a:buSzPct val="115000"/>
              <a:buFont typeface="Wingdings" panose="05000000000000000000" pitchFamily="2" charset="2"/>
              <a:buChar char="v"/>
            </a:pPr>
            <a:r>
              <a:rPr lang="en-US" sz="3100" dirty="0">
                <a:latin typeface="Arial" panose="020B0604020202020204" pitchFamily="34" charset="0"/>
                <a:cs typeface="Arial" panose="020B0604020202020204" pitchFamily="34" charset="0"/>
              </a:rPr>
              <a:t>Unlicensed herbal medicines manufactured outside the UK may not be subject to regulation.</a:t>
            </a:r>
          </a:p>
          <a:p>
            <a:pPr>
              <a:spcBef>
                <a:spcPct val="20000"/>
              </a:spcBef>
              <a:spcAft>
                <a:spcPts val="600"/>
              </a:spcAft>
              <a:buClr>
                <a:schemeClr val="accent1"/>
              </a:buClr>
              <a:buSzPct val="115000"/>
              <a:buFont typeface="Arial"/>
              <a:buChar char="•"/>
            </a:pPr>
            <a:endParaRPr lang="en-US" dirty="0">
              <a:solidFill>
                <a:schemeClr val="tx1">
                  <a:lumMod val="85000"/>
                  <a:lumOff val="15000"/>
                </a:schemeClr>
              </a:solidFill>
            </a:endParaRPr>
          </a:p>
          <a:p>
            <a:pPr>
              <a:spcBef>
                <a:spcPct val="20000"/>
              </a:spcBef>
              <a:spcAft>
                <a:spcPts val="600"/>
              </a:spcAft>
              <a:buClr>
                <a:schemeClr val="accent1"/>
              </a:buClr>
              <a:buSzPct val="115000"/>
              <a:buFont typeface="Arial"/>
              <a:buChar char="•"/>
            </a:pPr>
            <a:endParaRPr lang="en-US" dirty="0">
              <a:solidFill>
                <a:schemeClr val="tx1">
                  <a:lumMod val="85000"/>
                  <a:lumOff val="15000"/>
                </a:schemeClr>
              </a:solidFill>
            </a:endParaRPr>
          </a:p>
        </p:txBody>
      </p:sp>
      <p:pic>
        <p:nvPicPr>
          <p:cNvPr id="9" name="Picture 8">
            <a:extLst>
              <a:ext uri="{FF2B5EF4-FFF2-40B4-BE49-F238E27FC236}">
                <a16:creationId xmlns:a16="http://schemas.microsoft.com/office/drawing/2014/main" id="{4E0A3D59-E307-4579-B626-36ACB432A52A}"/>
              </a:ext>
            </a:extLst>
          </p:cNvPr>
          <p:cNvPicPr>
            <a:picLocks noChangeAspect="1"/>
          </p:cNvPicPr>
          <p:nvPr/>
        </p:nvPicPr>
        <p:blipFill rotWithShape="1">
          <a:blip r:embed="rId5"/>
          <a:srcRect r="2844" b="3"/>
          <a:stretch/>
        </p:blipFill>
        <p:spPr>
          <a:xfrm>
            <a:off x="8137325" y="1158024"/>
            <a:ext cx="2839277" cy="2066544"/>
          </a:xfrm>
          <a:prstGeom prst="rect">
            <a:avLst/>
          </a:prstGeom>
          <a:ln w="57150" cmpd="thickThin">
            <a:solidFill>
              <a:schemeClr val="tx1">
                <a:lumMod val="50000"/>
                <a:lumOff val="50000"/>
              </a:schemeClr>
            </a:solidFill>
            <a:miter lim="800000"/>
          </a:ln>
        </p:spPr>
      </p:pic>
      <p:pic>
        <p:nvPicPr>
          <p:cNvPr id="5" name="Picture 4">
            <a:extLst>
              <a:ext uri="{FF2B5EF4-FFF2-40B4-BE49-F238E27FC236}">
                <a16:creationId xmlns:a16="http://schemas.microsoft.com/office/drawing/2014/main" id="{DC02D0C8-A042-49D6-B698-F37C1A83BCC2}"/>
              </a:ext>
            </a:extLst>
          </p:cNvPr>
          <p:cNvPicPr>
            <a:picLocks noChangeAspect="1"/>
          </p:cNvPicPr>
          <p:nvPr/>
        </p:nvPicPr>
        <p:blipFill rotWithShape="1">
          <a:blip r:embed="rId6"/>
          <a:srcRect r="6" b="1446"/>
          <a:stretch/>
        </p:blipFill>
        <p:spPr>
          <a:xfrm>
            <a:off x="8135453" y="3631646"/>
            <a:ext cx="2843021" cy="2066544"/>
          </a:xfrm>
          <a:prstGeom prst="rect">
            <a:avLst/>
          </a:prstGeom>
          <a:ln w="57150" cmpd="thickThin">
            <a:solidFill>
              <a:schemeClr val="tx1">
                <a:lumMod val="50000"/>
                <a:lumOff val="50000"/>
              </a:schemeClr>
            </a:solidFill>
            <a:miter lim="800000"/>
          </a:ln>
        </p:spPr>
      </p:pic>
      <p:sp>
        <p:nvSpPr>
          <p:cNvPr id="3" name="TextBox 2">
            <a:extLst>
              <a:ext uri="{FF2B5EF4-FFF2-40B4-BE49-F238E27FC236}">
                <a16:creationId xmlns:a16="http://schemas.microsoft.com/office/drawing/2014/main" id="{F2919220-61AF-486B-8AE2-D2A9D0D4AC10}"/>
              </a:ext>
            </a:extLst>
          </p:cNvPr>
          <p:cNvSpPr txBox="1"/>
          <p:nvPr/>
        </p:nvSpPr>
        <p:spPr>
          <a:xfrm>
            <a:off x="2064837" y="450305"/>
            <a:ext cx="8059149" cy="873670"/>
          </a:xfrm>
          <a:prstGeom prst="rect">
            <a:avLst/>
          </a:prstGeom>
        </p:spPr>
        <p:txBody>
          <a:bodyPr vert="horz" lIns="91440" tIns="45720" rIns="91440" bIns="45720" rtlCol="0" anchor="ctr">
            <a:normAutofit/>
          </a:bodyPr>
          <a:lstStyle/>
          <a:p>
            <a:pPr algn="ctr">
              <a:lnSpc>
                <a:spcPct val="90000"/>
              </a:lnSpc>
              <a:spcBef>
                <a:spcPct val="0"/>
              </a:spcBef>
              <a:spcAft>
                <a:spcPts val="600"/>
              </a:spcAft>
            </a:pPr>
            <a:endParaRPr lang="en-US" sz="4100" b="1" dirty="0">
              <a:ln w="3175" cmpd="sng">
                <a:noFill/>
              </a:ln>
              <a:solidFill>
                <a:schemeClr val="tx1">
                  <a:lumMod val="85000"/>
                  <a:lumOff val="15000"/>
                </a:schemeClr>
              </a:solidFill>
              <a:latin typeface="+mj-lt"/>
              <a:ea typeface="+mj-ea"/>
              <a:cs typeface="+mj-cs"/>
            </a:endParaRPr>
          </a:p>
        </p:txBody>
      </p:sp>
      <p:sp>
        <p:nvSpPr>
          <p:cNvPr id="4" name="TextBox 3">
            <a:extLst>
              <a:ext uri="{FF2B5EF4-FFF2-40B4-BE49-F238E27FC236}">
                <a16:creationId xmlns:a16="http://schemas.microsoft.com/office/drawing/2014/main" id="{4D043CBC-5075-47AA-AA0D-89505A1825E4}"/>
              </a:ext>
            </a:extLst>
          </p:cNvPr>
          <p:cNvSpPr txBox="1"/>
          <p:nvPr/>
        </p:nvSpPr>
        <p:spPr>
          <a:xfrm>
            <a:off x="1161903" y="2622837"/>
            <a:ext cx="6380065" cy="3318936"/>
          </a:xfrm>
          <a:prstGeom prst="rect">
            <a:avLst/>
          </a:prstGeom>
        </p:spPr>
        <p:txBody>
          <a:bodyPr vert="horz" lIns="91440" tIns="45720" rIns="91440" bIns="45720" rtlCol="0" anchor="t">
            <a:normAutofit/>
          </a:bodyPr>
          <a:lstStyle/>
          <a:p>
            <a:pPr>
              <a:lnSpc>
                <a:spcPct val="90000"/>
              </a:lnSpc>
              <a:spcBef>
                <a:spcPct val="20000"/>
              </a:spcBef>
              <a:spcAft>
                <a:spcPts val="600"/>
              </a:spcAft>
              <a:buClr>
                <a:schemeClr val="accent1"/>
              </a:buClr>
              <a:buSzPct val="115000"/>
              <a:buFont typeface="Arial"/>
              <a:buChar char="•"/>
            </a:pPr>
            <a:endParaRPr lang="en-US" dirty="0">
              <a:solidFill>
                <a:schemeClr val="tx1">
                  <a:lumMod val="85000"/>
                  <a:lumOff val="15000"/>
                </a:schemeClr>
              </a:solidFill>
            </a:endParaRPr>
          </a:p>
        </p:txBody>
      </p:sp>
    </p:spTree>
    <p:extLst>
      <p:ext uri="{BB962C8B-B14F-4D97-AF65-F5344CB8AC3E}">
        <p14:creationId xmlns:p14="http://schemas.microsoft.com/office/powerpoint/2010/main" val="11202850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9AE1918A-10B8-4DA2-A3DB-14260F636E4E}"/>
              </a:ext>
            </a:extLst>
          </p:cNvPr>
          <p:cNvSpPr txBox="1"/>
          <p:nvPr/>
        </p:nvSpPr>
        <p:spPr>
          <a:xfrm>
            <a:off x="2429521" y="562520"/>
            <a:ext cx="7332954" cy="523220"/>
          </a:xfrm>
          <a:prstGeom prst="rect">
            <a:avLst/>
          </a:prstGeom>
          <a:noFill/>
        </p:spPr>
        <p:txBody>
          <a:bodyPr wrap="square" rtlCol="0">
            <a:spAutoFit/>
          </a:bodyPr>
          <a:lstStyle/>
          <a:p>
            <a:r>
              <a:rPr lang="en-GB" sz="2800" b="1" dirty="0">
                <a:latin typeface="Arial" panose="020B0604020202020204" pitchFamily="34" charset="0"/>
                <a:cs typeface="Arial" panose="020B0604020202020204" pitchFamily="34" charset="0"/>
              </a:rPr>
              <a:t>Contraindications of Herbal Medicine</a:t>
            </a:r>
          </a:p>
        </p:txBody>
      </p:sp>
      <p:sp>
        <p:nvSpPr>
          <p:cNvPr id="6" name="TextBox 5">
            <a:extLst>
              <a:ext uri="{FF2B5EF4-FFF2-40B4-BE49-F238E27FC236}">
                <a16:creationId xmlns:a16="http://schemas.microsoft.com/office/drawing/2014/main" id="{9640E3CB-29BD-47F0-8478-04A1546FB6A0}"/>
              </a:ext>
            </a:extLst>
          </p:cNvPr>
          <p:cNvSpPr txBox="1"/>
          <p:nvPr/>
        </p:nvSpPr>
        <p:spPr>
          <a:xfrm>
            <a:off x="1133103" y="1148473"/>
            <a:ext cx="9925791" cy="5293757"/>
          </a:xfrm>
          <a:prstGeom prst="rect">
            <a:avLst/>
          </a:prstGeom>
          <a:noFill/>
        </p:spPr>
        <p:txBody>
          <a:bodyPr wrap="square" rtlCol="0">
            <a:spAutoFit/>
          </a:bodyPr>
          <a:lstStyle/>
          <a:p>
            <a:pPr marL="285750" indent="-285750">
              <a:buFont typeface="Wingdings" panose="05000000000000000000" pitchFamily="2" charset="2"/>
              <a:buChar char="v"/>
            </a:pPr>
            <a:r>
              <a:rPr lang="en-GB" sz="2000" dirty="0">
                <a:latin typeface="Arial" panose="020B0604020202020204" pitchFamily="34" charset="0"/>
                <a:cs typeface="Arial" panose="020B0604020202020204" pitchFamily="34" charset="0"/>
              </a:rPr>
              <a:t>HM and supplements can interact in harmful ways with other medications. </a:t>
            </a:r>
          </a:p>
          <a:p>
            <a:pPr marL="285750" indent="-285750">
              <a:buFont typeface="Wingdings" panose="05000000000000000000" pitchFamily="2" charset="2"/>
              <a:buChar char="v"/>
            </a:pPr>
            <a:r>
              <a:rPr lang="en-GB" sz="2000" dirty="0">
                <a:latin typeface="Arial" panose="020B0604020202020204" pitchFamily="34" charset="0"/>
                <a:cs typeface="Arial" panose="020B0604020202020204" pitchFamily="34" charset="0"/>
              </a:rPr>
              <a:t>Herb – Drug interactions 	may affect:	high blood pressure, diabetes, cancer, or</a:t>
            </a:r>
          </a:p>
          <a:p>
            <a:r>
              <a:rPr lang="en-GB" sz="2000" dirty="0">
                <a:latin typeface="Arial" panose="020B0604020202020204" pitchFamily="34" charset="0"/>
                <a:cs typeface="Arial" panose="020B0604020202020204" pitchFamily="34" charset="0"/>
              </a:rPr>
              <a:t>    depression.</a:t>
            </a:r>
          </a:p>
          <a:p>
            <a:pPr marL="285750" indent="-285750">
              <a:buFont typeface="Wingdings" panose="05000000000000000000" pitchFamily="2" charset="2"/>
              <a:buChar char="v"/>
            </a:pPr>
            <a:r>
              <a:rPr lang="en-GB" sz="2000" dirty="0">
                <a:latin typeface="Arial" panose="020B0604020202020204" pitchFamily="34" charset="0"/>
                <a:cs typeface="Arial" panose="020B0604020202020204" pitchFamily="34" charset="0"/>
              </a:rPr>
              <a:t>Taking herbal supplements may increase or decrease the effectiveness of other drugs you are taking or may increase the risk of negative side effects that can range from mild to severe, including allergic reactions and rashes, asthma, headaches, nausea, vomiting, diarrhoea.</a:t>
            </a:r>
          </a:p>
          <a:p>
            <a:endParaRPr lang="en-GB" sz="2000"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v"/>
            </a:pPr>
            <a:r>
              <a:rPr lang="en-GB" sz="2000" dirty="0">
                <a:latin typeface="Arial" panose="020B0604020202020204" pitchFamily="34" charset="0"/>
                <a:cs typeface="Arial" panose="020B0604020202020204" pitchFamily="34" charset="0"/>
              </a:rPr>
              <a:t>Herbal medicines are known to be ineffective against serious ailments. HM cannot cure a broken hand, nor is it able to deal with heart attack related issues as effectively as an conventional doctor.</a:t>
            </a:r>
          </a:p>
          <a:p>
            <a:endParaRPr lang="en-GB" sz="2000" dirty="0">
              <a:latin typeface="Arial" panose="020B0604020202020204" pitchFamily="34" charset="0"/>
              <a:cs typeface="Arial" panose="020B0604020202020204" pitchFamily="34" charset="0"/>
            </a:endParaRPr>
          </a:p>
          <a:p>
            <a:pPr algn="just"/>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What is the greatest risk of this mixing </a:t>
            </a:r>
            <a:r>
              <a:rPr lang="en-GB" sz="2000">
                <a:latin typeface="Arial" panose="020B0604020202020204" pitchFamily="34" charset="0"/>
                <a:cs typeface="Arial" panose="020B0604020202020204" pitchFamily="34" charset="0"/>
              </a:rPr>
              <a:t>herbal supplements and prescription drugs and </a:t>
            </a:r>
            <a:r>
              <a:rPr lang="en-GB" sz="2000" dirty="0">
                <a:latin typeface="Arial" panose="020B0604020202020204" pitchFamily="34" charset="0"/>
                <a:cs typeface="Arial" panose="020B0604020202020204" pitchFamily="34" charset="0"/>
              </a:rPr>
              <a:t>or not telling your doctor at all? </a:t>
            </a:r>
          </a:p>
          <a:p>
            <a:pPr marL="285750" indent="-285750">
              <a:buFont typeface="Wingdings" panose="05000000000000000000" pitchFamily="2" charset="2"/>
              <a:buChar char="v"/>
            </a:pPr>
            <a:endParaRPr lang="en-GB" sz="2000" dirty="0">
              <a:latin typeface="Arial" panose="020B0604020202020204" pitchFamily="34" charset="0"/>
              <a:cs typeface="Arial" panose="020B0604020202020204" pitchFamily="34" charset="0"/>
            </a:endParaRPr>
          </a:p>
          <a:p>
            <a:endParaRPr lang="en-GB"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41590878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6AC473D-FECC-45D3-BD39-6F404D987956}"/>
              </a:ext>
            </a:extLst>
          </p:cNvPr>
          <p:cNvSpPr txBox="1"/>
          <p:nvPr/>
        </p:nvSpPr>
        <p:spPr>
          <a:xfrm>
            <a:off x="852258" y="1589102"/>
            <a:ext cx="8872767" cy="5016758"/>
          </a:xfrm>
          <a:prstGeom prst="rect">
            <a:avLst/>
          </a:prstGeom>
          <a:noFill/>
        </p:spPr>
        <p:txBody>
          <a:bodyPr wrap="square" rtlCol="0">
            <a:spAutoFit/>
          </a:bodyPr>
          <a:lstStyle/>
          <a:p>
            <a:pPr marL="342900" indent="-342900">
              <a:buFont typeface="Wingdings" panose="05000000000000000000" pitchFamily="2" charset="2"/>
              <a:buChar char="v"/>
            </a:pPr>
            <a:r>
              <a:rPr lang="en-GB" sz="2000" dirty="0">
                <a:latin typeface="Arial" panose="020B0604020202020204" pitchFamily="34" charset="0"/>
                <a:cs typeface="Arial" panose="020B0604020202020204" pitchFamily="34" charset="0"/>
              </a:rPr>
              <a:t>St. John’s wort speeds up the processes that change the drug into inactive substances, leading to a decrease in drug levels in your body. However, St. John’s wort can interact with some drugs, including certain types of antidepressants, and can cause harmful side effects (NCCIH, 2020).</a:t>
            </a:r>
          </a:p>
          <a:p>
            <a:pPr marL="342900" indent="-342900">
              <a:buFont typeface="Wingdings" panose="05000000000000000000" pitchFamily="2" charset="2"/>
              <a:buChar char="v"/>
            </a:pPr>
            <a:r>
              <a:rPr lang="en-GB" sz="2000" dirty="0">
                <a:latin typeface="Arial" panose="020B0604020202020204" pitchFamily="34" charset="0"/>
                <a:cs typeface="Arial" panose="020B0604020202020204" pitchFamily="34" charset="0"/>
              </a:rPr>
              <a:t>Garlic extracts, can thin the blood in a manner similar to aspirin, which may be a problem during or after surgery (NCCIH, 2020).</a:t>
            </a:r>
          </a:p>
          <a:p>
            <a:pPr marL="342900" indent="-342900">
              <a:buFont typeface="Wingdings" panose="05000000000000000000" pitchFamily="2" charset="2"/>
              <a:buChar char="v"/>
            </a:pPr>
            <a:r>
              <a:rPr lang="en-GB" sz="2000" dirty="0">
                <a:latin typeface="Arial" panose="020B0604020202020204" pitchFamily="34" charset="0"/>
                <a:cs typeface="Arial" panose="020B0604020202020204" pitchFamily="34" charset="0"/>
              </a:rPr>
              <a:t>Asian ginseng may be unsafe when taken orally during pregnancy. One of the chemicals in it has been found to cause birth defects in animals (NCCIH, 2020).</a:t>
            </a:r>
          </a:p>
          <a:p>
            <a:pPr marL="342900" indent="-342900">
              <a:buFont typeface="Wingdings" panose="05000000000000000000" pitchFamily="2" charset="2"/>
              <a:buChar char="v"/>
            </a:pPr>
            <a:r>
              <a:rPr lang="en-GB" sz="2000" dirty="0">
                <a:latin typeface="Arial" panose="020B0604020202020204" pitchFamily="34" charset="0"/>
                <a:cs typeface="Arial" panose="020B0604020202020204" pitchFamily="34" charset="0"/>
              </a:rPr>
              <a:t>Goldenseal extract given in healthy adults with metformin, the most commonly prescribed diabetes medicine caused decreased of 25 percent of levels of metformin—(NCCIH, 2021)</a:t>
            </a:r>
          </a:p>
          <a:p>
            <a:pPr marL="342900" indent="-342900">
              <a:buFont typeface="Wingdings" panose="05000000000000000000" pitchFamily="2" charset="2"/>
              <a:buChar char="v"/>
            </a:pPr>
            <a:endParaRPr lang="en-GB" sz="2000" dirty="0">
              <a:latin typeface="Arial" panose="020B0604020202020204" pitchFamily="34" charset="0"/>
              <a:cs typeface="Arial" panose="020B0604020202020204" pitchFamily="34" charset="0"/>
            </a:endParaRPr>
          </a:p>
          <a:p>
            <a:pPr marL="342900" indent="-342900">
              <a:buFont typeface="Wingdings" panose="05000000000000000000" pitchFamily="2" charset="2"/>
              <a:buChar char="v"/>
            </a:pPr>
            <a:endParaRPr lang="en-GB" sz="2000" dirty="0">
              <a:latin typeface="Arial" panose="020B0604020202020204" pitchFamily="34" charset="0"/>
              <a:cs typeface="Arial" panose="020B0604020202020204" pitchFamily="34" charset="0"/>
            </a:endParaRPr>
          </a:p>
          <a:p>
            <a:pPr marL="342900" indent="-342900">
              <a:buFont typeface="Wingdings" panose="05000000000000000000" pitchFamily="2" charset="2"/>
              <a:buChar char="v"/>
            </a:pPr>
            <a:endParaRPr lang="en-GB" sz="2000" dirty="0">
              <a:latin typeface="Arial" panose="020B0604020202020204" pitchFamily="34" charset="0"/>
              <a:cs typeface="Arial" panose="020B0604020202020204" pitchFamily="34" charset="0"/>
            </a:endParaRPr>
          </a:p>
        </p:txBody>
      </p:sp>
      <p:pic>
        <p:nvPicPr>
          <p:cNvPr id="3" name="Picture 2">
            <a:extLst>
              <a:ext uri="{FF2B5EF4-FFF2-40B4-BE49-F238E27FC236}">
                <a16:creationId xmlns:a16="http://schemas.microsoft.com/office/drawing/2014/main" id="{ED205E61-006C-4ABA-B97B-170913096A06}"/>
              </a:ext>
            </a:extLst>
          </p:cNvPr>
          <p:cNvPicPr>
            <a:picLocks noChangeAspect="1"/>
          </p:cNvPicPr>
          <p:nvPr/>
        </p:nvPicPr>
        <p:blipFill>
          <a:blip r:embed="rId2"/>
          <a:stretch>
            <a:fillRect/>
          </a:stretch>
        </p:blipFill>
        <p:spPr>
          <a:xfrm>
            <a:off x="9646295" y="1111822"/>
            <a:ext cx="1459853" cy="1164629"/>
          </a:xfrm>
          <a:prstGeom prst="rect">
            <a:avLst/>
          </a:prstGeom>
        </p:spPr>
      </p:pic>
      <p:sp>
        <p:nvSpPr>
          <p:cNvPr id="4" name="TextBox 3">
            <a:extLst>
              <a:ext uri="{FF2B5EF4-FFF2-40B4-BE49-F238E27FC236}">
                <a16:creationId xmlns:a16="http://schemas.microsoft.com/office/drawing/2014/main" id="{61A1F0AD-B05F-478B-84B1-35D855B914A7}"/>
              </a:ext>
            </a:extLst>
          </p:cNvPr>
          <p:cNvSpPr txBox="1"/>
          <p:nvPr/>
        </p:nvSpPr>
        <p:spPr>
          <a:xfrm>
            <a:off x="852258" y="634995"/>
            <a:ext cx="9774314" cy="954107"/>
          </a:xfrm>
          <a:prstGeom prst="rect">
            <a:avLst/>
          </a:prstGeom>
          <a:noFill/>
        </p:spPr>
        <p:txBody>
          <a:bodyPr wrap="square" rtlCol="0">
            <a:spAutoFit/>
          </a:bodyPr>
          <a:lstStyle/>
          <a:p>
            <a:r>
              <a:rPr lang="en-GB" sz="2800" b="1" dirty="0">
                <a:latin typeface="Arial" panose="020B0604020202020204" pitchFamily="34" charset="0"/>
                <a:cs typeface="Arial" panose="020B0604020202020204" pitchFamily="34" charset="0"/>
              </a:rPr>
              <a:t>Herbs that have a high risk of potential interactions with certain medications</a:t>
            </a:r>
            <a:r>
              <a:rPr lang="en-GB" sz="2800" dirty="0">
                <a:latin typeface="Arial" panose="020B0604020202020204" pitchFamily="34" charset="0"/>
                <a:cs typeface="Arial" panose="020B0604020202020204" pitchFamily="34" charset="0"/>
              </a:rPr>
              <a:t>:</a:t>
            </a:r>
            <a:endParaRPr lang="en-GB"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22719CA1-E2AE-4164-9573-376BBBB0E303}"/>
              </a:ext>
            </a:extLst>
          </p:cNvPr>
          <p:cNvPicPr>
            <a:picLocks noChangeAspect="1"/>
          </p:cNvPicPr>
          <p:nvPr/>
        </p:nvPicPr>
        <p:blipFill>
          <a:blip r:embed="rId3"/>
          <a:stretch>
            <a:fillRect/>
          </a:stretch>
        </p:blipFill>
        <p:spPr>
          <a:xfrm>
            <a:off x="9646294" y="2382180"/>
            <a:ext cx="1459853" cy="1182103"/>
          </a:xfrm>
          <a:prstGeom prst="rect">
            <a:avLst/>
          </a:prstGeom>
        </p:spPr>
      </p:pic>
      <p:pic>
        <p:nvPicPr>
          <p:cNvPr id="6" name="Picture 5">
            <a:extLst>
              <a:ext uri="{FF2B5EF4-FFF2-40B4-BE49-F238E27FC236}">
                <a16:creationId xmlns:a16="http://schemas.microsoft.com/office/drawing/2014/main" id="{CC4938A9-465C-458E-9F95-4FE0BF0112AE}"/>
              </a:ext>
            </a:extLst>
          </p:cNvPr>
          <p:cNvPicPr>
            <a:picLocks noChangeAspect="1"/>
          </p:cNvPicPr>
          <p:nvPr/>
        </p:nvPicPr>
        <p:blipFill>
          <a:blip r:embed="rId4"/>
          <a:stretch>
            <a:fillRect/>
          </a:stretch>
        </p:blipFill>
        <p:spPr>
          <a:xfrm>
            <a:off x="9646294" y="3684667"/>
            <a:ext cx="1459854" cy="1182103"/>
          </a:xfrm>
          <a:prstGeom prst="rect">
            <a:avLst/>
          </a:prstGeom>
        </p:spPr>
      </p:pic>
      <p:pic>
        <p:nvPicPr>
          <p:cNvPr id="7" name="Picture 6">
            <a:extLst>
              <a:ext uri="{FF2B5EF4-FFF2-40B4-BE49-F238E27FC236}">
                <a16:creationId xmlns:a16="http://schemas.microsoft.com/office/drawing/2014/main" id="{E765478E-242B-4129-92C8-76AEC5E7A7B7}"/>
              </a:ext>
            </a:extLst>
          </p:cNvPr>
          <p:cNvPicPr>
            <a:picLocks noChangeAspect="1"/>
          </p:cNvPicPr>
          <p:nvPr/>
        </p:nvPicPr>
        <p:blipFill>
          <a:blip r:embed="rId5"/>
          <a:stretch>
            <a:fillRect/>
          </a:stretch>
        </p:blipFill>
        <p:spPr>
          <a:xfrm>
            <a:off x="9646294" y="4987154"/>
            <a:ext cx="1459853" cy="1182103"/>
          </a:xfrm>
          <a:prstGeom prst="rect">
            <a:avLst/>
          </a:prstGeom>
        </p:spPr>
      </p:pic>
    </p:spTree>
    <p:extLst>
      <p:ext uri="{BB962C8B-B14F-4D97-AF65-F5344CB8AC3E}">
        <p14:creationId xmlns:p14="http://schemas.microsoft.com/office/powerpoint/2010/main" val="327740287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C92089F-8608-4F2D-8D7D-5B051D048730}"/>
              </a:ext>
            </a:extLst>
          </p:cNvPr>
          <p:cNvSpPr txBox="1"/>
          <p:nvPr/>
        </p:nvSpPr>
        <p:spPr>
          <a:xfrm>
            <a:off x="1266548" y="1038686"/>
            <a:ext cx="7164280" cy="523220"/>
          </a:xfrm>
          <a:prstGeom prst="rect">
            <a:avLst/>
          </a:prstGeom>
          <a:noFill/>
        </p:spPr>
        <p:txBody>
          <a:bodyPr wrap="square" rtlCol="0">
            <a:spAutoFit/>
          </a:bodyPr>
          <a:lstStyle/>
          <a:p>
            <a:r>
              <a:rPr lang="en-GB" sz="2800" b="1" dirty="0">
                <a:latin typeface="Arial" panose="020B0604020202020204" pitchFamily="34" charset="0"/>
                <a:cs typeface="Arial" panose="020B0604020202020204" pitchFamily="34" charset="0"/>
              </a:rPr>
              <a:t>Who should avoid herbal medicines?</a:t>
            </a:r>
          </a:p>
        </p:txBody>
      </p:sp>
      <p:sp>
        <p:nvSpPr>
          <p:cNvPr id="3" name="TextBox 2">
            <a:extLst>
              <a:ext uri="{FF2B5EF4-FFF2-40B4-BE49-F238E27FC236}">
                <a16:creationId xmlns:a16="http://schemas.microsoft.com/office/drawing/2014/main" id="{F1DA2A72-C8B8-470B-BA7E-E0CB0B01397C}"/>
              </a:ext>
            </a:extLst>
          </p:cNvPr>
          <p:cNvSpPr txBox="1"/>
          <p:nvPr/>
        </p:nvSpPr>
        <p:spPr>
          <a:xfrm>
            <a:off x="1266548" y="2112885"/>
            <a:ext cx="9658904" cy="2677656"/>
          </a:xfrm>
          <a:prstGeom prst="rect">
            <a:avLst/>
          </a:prstGeom>
          <a:noFill/>
        </p:spPr>
        <p:txBody>
          <a:bodyPr wrap="square" rtlCol="0">
            <a:spAutoFit/>
          </a:bodyPr>
          <a:lstStyle/>
          <a:p>
            <a:pPr marL="342900" indent="-342900">
              <a:buFont typeface="Wingdings" panose="05000000000000000000" pitchFamily="2" charset="2"/>
              <a:buChar char="v"/>
            </a:pPr>
            <a:r>
              <a:rPr lang="en-GB" sz="2400" dirty="0">
                <a:latin typeface="Arial" panose="020B0604020202020204" pitchFamily="34" charset="0"/>
                <a:cs typeface="Arial" panose="020B0604020202020204" pitchFamily="34" charset="0"/>
              </a:rPr>
              <a:t>people taking other medicines</a:t>
            </a:r>
          </a:p>
          <a:p>
            <a:pPr marL="342900" indent="-342900">
              <a:buFont typeface="Wingdings" panose="05000000000000000000" pitchFamily="2" charset="2"/>
              <a:buChar char="v"/>
            </a:pPr>
            <a:r>
              <a:rPr lang="en-GB" sz="2400" dirty="0">
                <a:latin typeface="Arial" panose="020B0604020202020204" pitchFamily="34" charset="0"/>
                <a:cs typeface="Arial" panose="020B0604020202020204" pitchFamily="34" charset="0"/>
              </a:rPr>
              <a:t>people with serious health conditions, such as liver or kidney disease</a:t>
            </a:r>
          </a:p>
          <a:p>
            <a:pPr marL="342900" indent="-342900">
              <a:buFont typeface="Wingdings" panose="05000000000000000000" pitchFamily="2" charset="2"/>
              <a:buChar char="v"/>
            </a:pPr>
            <a:r>
              <a:rPr lang="en-GB" sz="2400" dirty="0">
                <a:latin typeface="Arial" panose="020B0604020202020204" pitchFamily="34" charset="0"/>
                <a:cs typeface="Arial" panose="020B0604020202020204" pitchFamily="34" charset="0"/>
              </a:rPr>
              <a:t>people who are going to have surgery</a:t>
            </a:r>
          </a:p>
          <a:p>
            <a:pPr marL="342900" indent="-342900">
              <a:buFont typeface="Wingdings" panose="05000000000000000000" pitchFamily="2" charset="2"/>
              <a:buChar char="v"/>
            </a:pPr>
            <a:r>
              <a:rPr lang="en-GB" sz="2400" dirty="0">
                <a:latin typeface="Arial" panose="020B0604020202020204" pitchFamily="34" charset="0"/>
                <a:cs typeface="Arial" panose="020B0604020202020204" pitchFamily="34" charset="0"/>
              </a:rPr>
              <a:t>pregnant or breastfeeding women</a:t>
            </a:r>
          </a:p>
          <a:p>
            <a:pPr marL="342900" indent="-342900">
              <a:buFont typeface="Wingdings" panose="05000000000000000000" pitchFamily="2" charset="2"/>
              <a:buChar char="v"/>
            </a:pPr>
            <a:r>
              <a:rPr lang="en-GB" sz="2400" dirty="0">
                <a:latin typeface="Arial" panose="020B0604020202020204" pitchFamily="34" charset="0"/>
                <a:cs typeface="Arial" panose="020B0604020202020204" pitchFamily="34" charset="0"/>
              </a:rPr>
              <a:t>the elderly</a:t>
            </a:r>
          </a:p>
          <a:p>
            <a:pPr marL="342900" indent="-342900">
              <a:buFont typeface="Wingdings" panose="05000000000000000000" pitchFamily="2" charset="2"/>
              <a:buChar char="v"/>
            </a:pPr>
            <a:r>
              <a:rPr lang="en-GB" sz="2400" dirty="0">
                <a:latin typeface="Arial" panose="020B0604020202020204" pitchFamily="34" charset="0"/>
                <a:cs typeface="Arial" panose="020B0604020202020204" pitchFamily="34" charset="0"/>
              </a:rPr>
              <a:t>children</a:t>
            </a:r>
          </a:p>
        </p:txBody>
      </p:sp>
    </p:spTree>
    <p:extLst>
      <p:ext uri="{BB962C8B-B14F-4D97-AF65-F5344CB8AC3E}">
        <p14:creationId xmlns:p14="http://schemas.microsoft.com/office/powerpoint/2010/main" val="411828428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grpSp>
        <p:nvGrpSpPr>
          <p:cNvPr id="92" name="Group 64">
            <a:extLst>
              <a:ext uri="{FF2B5EF4-FFF2-40B4-BE49-F238E27FC236}">
                <a16:creationId xmlns:a16="http://schemas.microsoft.com/office/drawing/2014/main" id="{3F6D81C7-B083-478E-82FE-089A8CB72E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66" name="Picture 65">
              <a:extLst>
                <a:ext uri="{FF2B5EF4-FFF2-40B4-BE49-F238E27FC236}">
                  <a16:creationId xmlns:a16="http://schemas.microsoft.com/office/drawing/2014/main" id="{8398EDA2-4889-433D-AC01-5214D79764ED}"/>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67" name="Rectangle 66">
              <a:extLst>
                <a:ext uri="{FF2B5EF4-FFF2-40B4-BE49-F238E27FC236}">
                  <a16:creationId xmlns:a16="http://schemas.microsoft.com/office/drawing/2014/main" id="{0099D46A-AF52-46FD-938B-D31189460A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68" name="Picture 67">
              <a:extLst>
                <a:ext uri="{FF2B5EF4-FFF2-40B4-BE49-F238E27FC236}">
                  <a16:creationId xmlns:a16="http://schemas.microsoft.com/office/drawing/2014/main" id="{C933E919-C473-4F0E-9DBC-CC65FC9E926E}"/>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69" name="Picture 68">
              <a:extLst>
                <a:ext uri="{FF2B5EF4-FFF2-40B4-BE49-F238E27FC236}">
                  <a16:creationId xmlns:a16="http://schemas.microsoft.com/office/drawing/2014/main" id="{FBBF3BDD-5C99-4FDC-BBCB-E711359D93F6}"/>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cxnSp>
        <p:nvCxnSpPr>
          <p:cNvPr id="93" name="Straight Connector 70">
            <a:extLst>
              <a:ext uri="{FF2B5EF4-FFF2-40B4-BE49-F238E27FC236}">
                <a16:creationId xmlns:a16="http://schemas.microsoft.com/office/drawing/2014/main" id="{F06B54F2-CD11-4359-A7D6-DA7C76C091A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useBgFill="1">
        <p:nvSpPr>
          <p:cNvPr id="94" name="Rectangle 72">
            <a:extLst>
              <a:ext uri="{FF2B5EF4-FFF2-40B4-BE49-F238E27FC236}">
                <a16:creationId xmlns:a16="http://schemas.microsoft.com/office/drawing/2014/main" id="{7E61F402-3445-458A-9A2B-D28FD28839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5" name="Group 74">
            <a:extLst>
              <a:ext uri="{FF2B5EF4-FFF2-40B4-BE49-F238E27FC236}">
                <a16:creationId xmlns:a16="http://schemas.microsoft.com/office/drawing/2014/main" id="{A673C096-95AE-4644-B76C-1DF1B667DC4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76" name="Picture 75">
              <a:extLst>
                <a:ext uri="{FF2B5EF4-FFF2-40B4-BE49-F238E27FC236}">
                  <a16:creationId xmlns:a16="http://schemas.microsoft.com/office/drawing/2014/main" id="{77A91835-418B-4867-87D7-1376A57F3F75}"/>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6" name="Rectangle 76">
              <a:extLst>
                <a:ext uri="{FF2B5EF4-FFF2-40B4-BE49-F238E27FC236}">
                  <a16:creationId xmlns:a16="http://schemas.microsoft.com/office/drawing/2014/main" id="{65B511A1-E0EC-49FE-8068-9DA29CD00E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78" name="Picture 77">
              <a:extLst>
                <a:ext uri="{FF2B5EF4-FFF2-40B4-BE49-F238E27FC236}">
                  <a16:creationId xmlns:a16="http://schemas.microsoft.com/office/drawing/2014/main" id="{4A61BC5F-ADA4-4DBA-9C6B-E17E0B82EC54}"/>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97" name="Picture 78">
              <a:extLst>
                <a:ext uri="{FF2B5EF4-FFF2-40B4-BE49-F238E27FC236}">
                  <a16:creationId xmlns:a16="http://schemas.microsoft.com/office/drawing/2014/main" id="{1CE6F7D2-ACED-47D2-BEFD-FB26F75374A1}"/>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cxnSp>
        <p:nvCxnSpPr>
          <p:cNvPr id="98" name="Straight Connector 80">
            <a:extLst>
              <a:ext uri="{FF2B5EF4-FFF2-40B4-BE49-F238E27FC236}">
                <a16:creationId xmlns:a16="http://schemas.microsoft.com/office/drawing/2014/main" id="{2BE880E9-2B86-4CDB-B5B7-308745CDD1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95401" y="2400639"/>
            <a:ext cx="3660057" cy="0"/>
          </a:xfrm>
          <a:prstGeom prst="line">
            <a:avLst/>
          </a:prstGeom>
        </p:spPr>
        <p:style>
          <a:lnRef idx="2">
            <a:schemeClr val="accent1"/>
          </a:lnRef>
          <a:fillRef idx="0">
            <a:schemeClr val="accent1"/>
          </a:fillRef>
          <a:effectRef idx="1">
            <a:schemeClr val="accent1"/>
          </a:effectRef>
          <a:fontRef idx="minor">
            <a:schemeClr val="tx1"/>
          </a:fontRef>
        </p:style>
      </p:cxnSp>
      <p:sp>
        <p:nvSpPr>
          <p:cNvPr id="2" name="TextBox 1">
            <a:extLst>
              <a:ext uri="{FF2B5EF4-FFF2-40B4-BE49-F238E27FC236}">
                <a16:creationId xmlns:a16="http://schemas.microsoft.com/office/drawing/2014/main" id="{75B4436F-42A2-47B5-9C81-933A8374DCF9}"/>
              </a:ext>
            </a:extLst>
          </p:cNvPr>
          <p:cNvSpPr txBox="1"/>
          <p:nvPr/>
        </p:nvSpPr>
        <p:spPr>
          <a:xfrm>
            <a:off x="761504" y="2445866"/>
            <a:ext cx="7270228" cy="3631817"/>
          </a:xfrm>
          <a:prstGeom prst="rect">
            <a:avLst/>
          </a:prstGeom>
        </p:spPr>
        <p:txBody>
          <a:bodyPr vert="horz" lIns="91440" tIns="45720" rIns="91440" bIns="45720" rtlCol="0" anchor="t">
            <a:normAutofit fontScale="25000" lnSpcReduction="20000"/>
          </a:bodyPr>
          <a:lstStyle/>
          <a:p>
            <a:pPr marL="285750" indent="-285750">
              <a:spcBef>
                <a:spcPct val="20000"/>
              </a:spcBef>
              <a:spcAft>
                <a:spcPts val="600"/>
              </a:spcAft>
              <a:buClr>
                <a:schemeClr val="accent1"/>
              </a:buClr>
              <a:buSzPct val="115000"/>
              <a:buFont typeface="Wingdings" panose="05000000000000000000" pitchFamily="2" charset="2"/>
              <a:buChar char="v"/>
            </a:pPr>
            <a:r>
              <a:rPr lang="en-US" sz="9600" dirty="0">
                <a:ln w="3175" cmpd="sng">
                  <a:noFill/>
                </a:ln>
                <a:latin typeface="Arial" panose="020B0604020202020204" pitchFamily="34" charset="0"/>
                <a:cs typeface="Arial" panose="020B0604020202020204" pitchFamily="34" charset="0"/>
              </a:rPr>
              <a:t>HM are very cheap in comparison to conventional form of medication</a:t>
            </a:r>
          </a:p>
          <a:p>
            <a:pPr marL="285750" indent="-285750">
              <a:spcBef>
                <a:spcPct val="20000"/>
              </a:spcBef>
              <a:spcAft>
                <a:spcPts val="600"/>
              </a:spcAft>
              <a:buClr>
                <a:schemeClr val="accent1"/>
              </a:buClr>
              <a:buSzPct val="115000"/>
              <a:buFont typeface="Wingdings" panose="05000000000000000000" pitchFamily="2" charset="2"/>
              <a:buChar char="v"/>
            </a:pPr>
            <a:r>
              <a:rPr lang="en-US" sz="9600" dirty="0">
                <a:ln w="3175" cmpd="sng">
                  <a:noFill/>
                </a:ln>
                <a:latin typeface="Arial" panose="020B0604020202020204" pitchFamily="34" charset="0"/>
                <a:cs typeface="Arial" panose="020B0604020202020204" pitchFamily="34" charset="0"/>
              </a:rPr>
              <a:t>HM can be consumed without the aid of any kind of prescription</a:t>
            </a:r>
          </a:p>
          <a:p>
            <a:pPr marL="285750" indent="-285750">
              <a:spcBef>
                <a:spcPct val="20000"/>
              </a:spcBef>
              <a:spcAft>
                <a:spcPts val="600"/>
              </a:spcAft>
              <a:buClr>
                <a:schemeClr val="accent1"/>
              </a:buClr>
              <a:buSzPct val="115000"/>
              <a:buFont typeface="Wingdings" panose="05000000000000000000" pitchFamily="2" charset="2"/>
              <a:buChar char="v"/>
            </a:pPr>
            <a:r>
              <a:rPr lang="en-US" sz="9600" dirty="0">
                <a:ln w="3175" cmpd="sng">
                  <a:noFill/>
                </a:ln>
                <a:latin typeface="Arial" panose="020B0604020202020204" pitchFamily="34" charset="0"/>
                <a:cs typeface="Arial" panose="020B0604020202020204" pitchFamily="34" charset="0"/>
              </a:rPr>
              <a:t>HM can be found very easily from a local drug store</a:t>
            </a:r>
          </a:p>
          <a:p>
            <a:pPr marL="285750" indent="-285750">
              <a:spcBef>
                <a:spcPct val="20000"/>
              </a:spcBef>
              <a:spcAft>
                <a:spcPts val="600"/>
              </a:spcAft>
              <a:buClr>
                <a:schemeClr val="accent1"/>
              </a:buClr>
              <a:buSzPct val="115000"/>
              <a:buFont typeface="Wingdings" panose="05000000000000000000" pitchFamily="2" charset="2"/>
              <a:buChar char="v"/>
            </a:pPr>
            <a:r>
              <a:rPr lang="en-US" sz="9600" dirty="0">
                <a:ln w="3175" cmpd="sng">
                  <a:noFill/>
                </a:ln>
                <a:latin typeface="Arial" panose="020B0604020202020204" pitchFamily="34" charset="0"/>
                <a:cs typeface="Arial" panose="020B0604020202020204" pitchFamily="34" charset="0"/>
              </a:rPr>
              <a:t>They are known to be all natural unless mixed with other chemical components </a:t>
            </a:r>
          </a:p>
          <a:p>
            <a:pPr marL="285750" indent="-285750">
              <a:spcBef>
                <a:spcPct val="20000"/>
              </a:spcBef>
              <a:spcAft>
                <a:spcPts val="600"/>
              </a:spcAft>
              <a:buClr>
                <a:schemeClr val="accent1"/>
              </a:buClr>
              <a:buSzPct val="115000"/>
              <a:buFont typeface="Wingdings" panose="05000000000000000000" pitchFamily="2" charset="2"/>
              <a:buChar char="v"/>
            </a:pPr>
            <a:r>
              <a:rPr lang="en-US" sz="9600" dirty="0">
                <a:ln w="3175" cmpd="sng">
                  <a:noFill/>
                </a:ln>
                <a:latin typeface="Arial" panose="020B0604020202020204" pitchFamily="34" charset="0"/>
                <a:cs typeface="Arial" panose="020B0604020202020204" pitchFamily="34" charset="0"/>
              </a:rPr>
              <a:t>Offer long lasting benefits in terms of overall wellness</a:t>
            </a:r>
          </a:p>
          <a:p>
            <a:pPr marL="342900" indent="-342900" algn="ctr">
              <a:spcBef>
                <a:spcPct val="20000"/>
              </a:spcBef>
              <a:spcAft>
                <a:spcPts val="600"/>
              </a:spcAft>
              <a:buClr>
                <a:schemeClr val="accent1"/>
              </a:buClr>
              <a:buSzPct val="115000"/>
              <a:buFont typeface="Arial"/>
              <a:buChar char="•"/>
            </a:pPr>
            <a:endParaRPr lang="en-US" sz="1600" dirty="0">
              <a:ln w="3175" cmpd="sng">
                <a:noFill/>
              </a:ln>
              <a:solidFill>
                <a:srgbClr val="262626"/>
              </a:solidFill>
            </a:endParaRPr>
          </a:p>
          <a:p>
            <a:pPr marL="342900" indent="-342900" algn="ctr">
              <a:spcBef>
                <a:spcPct val="20000"/>
              </a:spcBef>
              <a:spcAft>
                <a:spcPts val="600"/>
              </a:spcAft>
              <a:buClr>
                <a:schemeClr val="accent1"/>
              </a:buClr>
              <a:buSzPct val="115000"/>
              <a:buFont typeface="Arial"/>
              <a:buChar char="•"/>
            </a:pPr>
            <a:endParaRPr lang="en-US" sz="1600" dirty="0">
              <a:ln w="3175" cmpd="sng">
                <a:noFill/>
              </a:ln>
              <a:solidFill>
                <a:srgbClr val="262626"/>
              </a:solidFill>
            </a:endParaRPr>
          </a:p>
          <a:p>
            <a:pPr marL="342900" indent="-342900" algn="ctr">
              <a:spcBef>
                <a:spcPct val="20000"/>
              </a:spcBef>
              <a:spcAft>
                <a:spcPts val="600"/>
              </a:spcAft>
              <a:buClr>
                <a:schemeClr val="accent1"/>
              </a:buClr>
              <a:buSzPct val="115000"/>
              <a:buFont typeface="Arial"/>
              <a:buChar char="•"/>
            </a:pPr>
            <a:endParaRPr lang="en-US" sz="1600" b="1" dirty="0">
              <a:ln w="3175" cmpd="sng">
                <a:noFill/>
              </a:ln>
              <a:solidFill>
                <a:srgbClr val="262626"/>
              </a:solidFill>
            </a:endParaRPr>
          </a:p>
          <a:p>
            <a:pPr marL="571500" indent="-571500" algn="ctr">
              <a:spcBef>
                <a:spcPct val="20000"/>
              </a:spcBef>
              <a:spcAft>
                <a:spcPts val="600"/>
              </a:spcAft>
              <a:buClr>
                <a:schemeClr val="accent1"/>
              </a:buClr>
              <a:buSzPct val="115000"/>
              <a:buFont typeface="Arial"/>
              <a:buChar char="•"/>
            </a:pPr>
            <a:endParaRPr lang="en-US" sz="1600" b="1" dirty="0">
              <a:ln w="3175" cmpd="sng">
                <a:noFill/>
              </a:ln>
              <a:solidFill>
                <a:srgbClr val="262626"/>
              </a:solidFill>
            </a:endParaRPr>
          </a:p>
          <a:p>
            <a:pPr algn="ctr">
              <a:spcBef>
                <a:spcPct val="20000"/>
              </a:spcBef>
              <a:spcAft>
                <a:spcPts val="600"/>
              </a:spcAft>
              <a:buClr>
                <a:schemeClr val="accent1"/>
              </a:buClr>
              <a:buSzPct val="115000"/>
              <a:buFont typeface="Arial"/>
              <a:buChar char="•"/>
            </a:pPr>
            <a:endParaRPr lang="en-US" sz="1600" b="1" dirty="0">
              <a:ln w="3175" cmpd="sng">
                <a:noFill/>
              </a:ln>
              <a:solidFill>
                <a:srgbClr val="262626"/>
              </a:solidFill>
            </a:endParaRPr>
          </a:p>
          <a:p>
            <a:pPr algn="ctr">
              <a:spcBef>
                <a:spcPct val="20000"/>
              </a:spcBef>
              <a:spcAft>
                <a:spcPts val="600"/>
              </a:spcAft>
              <a:buClr>
                <a:schemeClr val="accent1"/>
              </a:buClr>
              <a:buSzPct val="115000"/>
              <a:buFont typeface="Arial"/>
              <a:buChar char="•"/>
            </a:pPr>
            <a:endParaRPr lang="en-US" sz="1600" b="1" dirty="0">
              <a:ln w="3175" cmpd="sng">
                <a:noFill/>
              </a:ln>
              <a:solidFill>
                <a:srgbClr val="262626"/>
              </a:solidFill>
            </a:endParaRPr>
          </a:p>
        </p:txBody>
      </p:sp>
      <p:pic>
        <p:nvPicPr>
          <p:cNvPr id="4" name="Picture 3" descr="Herbs on bundles on a wood table">
            <a:extLst>
              <a:ext uri="{FF2B5EF4-FFF2-40B4-BE49-F238E27FC236}">
                <a16:creationId xmlns:a16="http://schemas.microsoft.com/office/drawing/2014/main" id="{413ED686-82AE-48D1-88BD-DB55DA657876}"/>
              </a:ext>
            </a:extLst>
          </p:cNvPr>
          <p:cNvPicPr>
            <a:picLocks noChangeAspect="1"/>
          </p:cNvPicPr>
          <p:nvPr/>
        </p:nvPicPr>
        <p:blipFill rotWithShape="1">
          <a:blip r:embed="rId5"/>
          <a:srcRect l="16279" r="40959" b="2"/>
          <a:stretch/>
        </p:blipFill>
        <p:spPr>
          <a:xfrm>
            <a:off x="8166792" y="1010176"/>
            <a:ext cx="3135134" cy="4893735"/>
          </a:xfrm>
          <a:prstGeom prst="rect">
            <a:avLst/>
          </a:prstGeom>
          <a:ln w="57150" cmpd="thickThin">
            <a:solidFill>
              <a:srgbClr val="7F7F7F"/>
            </a:solidFill>
            <a:miter lim="800000"/>
          </a:ln>
        </p:spPr>
      </p:pic>
      <p:sp>
        <p:nvSpPr>
          <p:cNvPr id="5" name="TextBox 4">
            <a:extLst>
              <a:ext uri="{FF2B5EF4-FFF2-40B4-BE49-F238E27FC236}">
                <a16:creationId xmlns:a16="http://schemas.microsoft.com/office/drawing/2014/main" id="{2EC7894D-CD2C-4C99-9EBB-BD92441E758D}"/>
              </a:ext>
            </a:extLst>
          </p:cNvPr>
          <p:cNvSpPr txBox="1"/>
          <p:nvPr/>
        </p:nvSpPr>
        <p:spPr>
          <a:xfrm>
            <a:off x="893699" y="1356907"/>
            <a:ext cx="6032791" cy="523220"/>
          </a:xfrm>
          <a:prstGeom prst="rect">
            <a:avLst/>
          </a:prstGeom>
          <a:noFill/>
        </p:spPr>
        <p:txBody>
          <a:bodyPr wrap="square" rtlCol="0">
            <a:spAutoFit/>
          </a:bodyPr>
          <a:lstStyle/>
          <a:p>
            <a:r>
              <a:rPr lang="en-GB" sz="2800" b="1" dirty="0">
                <a:latin typeface="Arial" panose="020B0604020202020204" pitchFamily="34" charset="0"/>
                <a:cs typeface="Arial" panose="020B0604020202020204" pitchFamily="34" charset="0"/>
              </a:rPr>
              <a:t>Advantages of herbal medicines</a:t>
            </a:r>
          </a:p>
        </p:txBody>
      </p:sp>
    </p:spTree>
    <p:extLst>
      <p:ext uri="{BB962C8B-B14F-4D97-AF65-F5344CB8AC3E}">
        <p14:creationId xmlns:p14="http://schemas.microsoft.com/office/powerpoint/2010/main" val="85553101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CB13D18-65A7-40D5-9F4A-6E83842019DD}"/>
              </a:ext>
            </a:extLst>
          </p:cNvPr>
          <p:cNvSpPr txBox="1"/>
          <p:nvPr/>
        </p:nvSpPr>
        <p:spPr>
          <a:xfrm>
            <a:off x="4603810" y="849027"/>
            <a:ext cx="2750599" cy="523220"/>
          </a:xfrm>
          <a:prstGeom prst="rect">
            <a:avLst/>
          </a:prstGeom>
          <a:noFill/>
        </p:spPr>
        <p:txBody>
          <a:bodyPr wrap="square" rtlCol="0">
            <a:spAutoFit/>
          </a:bodyPr>
          <a:lstStyle/>
          <a:p>
            <a:r>
              <a:rPr lang="en-GB" sz="2800" dirty="0">
                <a:latin typeface="Arial" panose="020B0604020202020204" pitchFamily="34" charset="0"/>
                <a:cs typeface="Arial" panose="020B0604020202020204" pitchFamily="34" charset="0"/>
              </a:rPr>
              <a:t> </a:t>
            </a:r>
            <a:r>
              <a:rPr lang="en-GB" sz="2800" b="1" dirty="0">
                <a:latin typeface="Arial" panose="020B0604020202020204" pitchFamily="34" charset="0"/>
                <a:cs typeface="Arial" panose="020B0604020202020204" pitchFamily="34" charset="0"/>
              </a:rPr>
              <a:t>Effectiveness</a:t>
            </a:r>
            <a:r>
              <a:rPr lang="en-GB" sz="2800" dirty="0">
                <a:latin typeface="Arial" panose="020B0604020202020204" pitchFamily="34" charset="0"/>
                <a:cs typeface="Arial" panose="020B0604020202020204" pitchFamily="34" charset="0"/>
              </a:rPr>
              <a:t> </a:t>
            </a:r>
          </a:p>
        </p:txBody>
      </p:sp>
      <p:sp>
        <p:nvSpPr>
          <p:cNvPr id="4" name="TextBox 3">
            <a:extLst>
              <a:ext uri="{FF2B5EF4-FFF2-40B4-BE49-F238E27FC236}">
                <a16:creationId xmlns:a16="http://schemas.microsoft.com/office/drawing/2014/main" id="{CC20FFF9-8CAA-4A88-AC9B-20A6E1ADD8AC}"/>
              </a:ext>
            </a:extLst>
          </p:cNvPr>
          <p:cNvSpPr txBox="1"/>
          <p:nvPr/>
        </p:nvSpPr>
        <p:spPr>
          <a:xfrm>
            <a:off x="2006353" y="1784411"/>
            <a:ext cx="7945515" cy="1938992"/>
          </a:xfrm>
          <a:prstGeom prst="rect">
            <a:avLst/>
          </a:prstGeom>
          <a:noFill/>
        </p:spPr>
        <p:txBody>
          <a:bodyPr wrap="square" rtlCol="0">
            <a:spAutoFit/>
          </a:bodyPr>
          <a:lstStyle/>
          <a:p>
            <a:pPr marL="285750" indent="-285750">
              <a:buFont typeface="Wingdings" panose="05000000000000000000" pitchFamily="2" charset="2"/>
              <a:buChar char="v"/>
            </a:pPr>
            <a:r>
              <a:rPr lang="en-GB" sz="2400" dirty="0">
                <a:latin typeface="Arial" panose="020B0604020202020204" pitchFamily="34" charset="0"/>
                <a:cs typeface="Arial" panose="020B0604020202020204" pitchFamily="34" charset="0"/>
              </a:rPr>
              <a:t>It is estimated that more than “80% of the population of low-income countries uses herbal medicines as part of basic medical care and that the use of common, correlative and elective drugs (TCAM) is also increasing in major states”. </a:t>
            </a:r>
          </a:p>
        </p:txBody>
      </p:sp>
    </p:spTree>
    <p:extLst>
      <p:ext uri="{BB962C8B-B14F-4D97-AF65-F5344CB8AC3E}">
        <p14:creationId xmlns:p14="http://schemas.microsoft.com/office/powerpoint/2010/main" val="190076616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E3998F6-2106-44B6-90AD-36AEE207E706}"/>
              </a:ext>
            </a:extLst>
          </p:cNvPr>
          <p:cNvSpPr txBox="1"/>
          <p:nvPr/>
        </p:nvSpPr>
        <p:spPr>
          <a:xfrm>
            <a:off x="5048434" y="967666"/>
            <a:ext cx="2470951" cy="523220"/>
          </a:xfrm>
          <a:prstGeom prst="rect">
            <a:avLst/>
          </a:prstGeom>
          <a:noFill/>
        </p:spPr>
        <p:txBody>
          <a:bodyPr wrap="square" rtlCol="0">
            <a:spAutoFit/>
          </a:bodyPr>
          <a:lstStyle/>
          <a:p>
            <a:r>
              <a:rPr lang="en-GB" sz="2800" b="1" dirty="0">
                <a:latin typeface="Arial" panose="020B0604020202020204" pitchFamily="34" charset="0"/>
                <a:cs typeface="Arial" panose="020B0604020202020204" pitchFamily="34" charset="0"/>
              </a:rPr>
              <a:t>Conclusion</a:t>
            </a:r>
            <a:r>
              <a:rPr lang="en-GB" dirty="0"/>
              <a:t> </a:t>
            </a:r>
          </a:p>
        </p:txBody>
      </p:sp>
      <p:sp>
        <p:nvSpPr>
          <p:cNvPr id="3" name="TextBox 2">
            <a:extLst>
              <a:ext uri="{FF2B5EF4-FFF2-40B4-BE49-F238E27FC236}">
                <a16:creationId xmlns:a16="http://schemas.microsoft.com/office/drawing/2014/main" id="{A2DDE274-89E3-41B8-97DB-97283D6CC16A}"/>
              </a:ext>
            </a:extLst>
          </p:cNvPr>
          <p:cNvSpPr txBox="1"/>
          <p:nvPr/>
        </p:nvSpPr>
        <p:spPr>
          <a:xfrm>
            <a:off x="1565427" y="1681409"/>
            <a:ext cx="9436963" cy="3785652"/>
          </a:xfrm>
          <a:prstGeom prst="rect">
            <a:avLst/>
          </a:prstGeom>
          <a:noFill/>
        </p:spPr>
        <p:txBody>
          <a:bodyPr wrap="square" rtlCol="0">
            <a:spAutoFit/>
          </a:bodyPr>
          <a:lstStyle/>
          <a:p>
            <a:pPr marL="285750" indent="-285750">
              <a:buFont typeface="Wingdings" panose="05000000000000000000" pitchFamily="2" charset="2"/>
              <a:buChar char="v"/>
            </a:pPr>
            <a:r>
              <a:rPr lang="en-GB" sz="2400" dirty="0">
                <a:latin typeface="Arial" panose="020B0604020202020204" pitchFamily="34" charset="0"/>
                <a:cs typeface="Arial" panose="020B0604020202020204" pitchFamily="34" charset="0"/>
              </a:rPr>
              <a:t>Herbal medicine, being the oldest type of health care</a:t>
            </a:r>
          </a:p>
          <a:p>
            <a:pPr marL="285750" indent="-285750">
              <a:buFont typeface="Wingdings" panose="05000000000000000000" pitchFamily="2" charset="2"/>
              <a:buChar char="v"/>
            </a:pPr>
            <a:r>
              <a:rPr lang="en-GB" sz="2400" dirty="0">
                <a:latin typeface="Arial" panose="020B0604020202020204" pitchFamily="34" charset="0"/>
                <a:cs typeface="Arial" panose="020B0604020202020204" pitchFamily="34" charset="0"/>
              </a:rPr>
              <a:t>The expansion of the use of herbal products is due to their social unity, accessibility, moderation, adequacy and safety. </a:t>
            </a:r>
          </a:p>
          <a:p>
            <a:pPr marL="285750" indent="-285750">
              <a:buFont typeface="Wingdings" panose="05000000000000000000" pitchFamily="2" charset="2"/>
              <a:buChar char="v"/>
            </a:pPr>
            <a:r>
              <a:rPr lang="en-GB" sz="2400" dirty="0">
                <a:latin typeface="Arial" panose="020B0604020202020204" pitchFamily="34" charset="0"/>
                <a:cs typeface="Arial" panose="020B0604020202020204" pitchFamily="34" charset="0"/>
              </a:rPr>
              <a:t>The practices and ideas of each herbal therapeutic facility are influenced by the area: Ayurveda, a medical service founded by ancient Hindu healers and holy people, has been used in India for over 5000 years. Materia medica offers a complete northern view of 1500 herbs and 10,000 definitions</a:t>
            </a:r>
          </a:p>
          <a:p>
            <a:pPr marL="285750" indent="-285750">
              <a:buFont typeface="Wingdings" panose="05000000000000000000" pitchFamily="2" charset="2"/>
              <a:buChar char="v"/>
            </a:pPr>
            <a:endParaRPr lang="en-GB" sz="2400"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v"/>
            </a:pP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4230055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FBD29FD-2414-4C95-92D5-479A949C7CCC}"/>
              </a:ext>
            </a:extLst>
          </p:cNvPr>
          <p:cNvSpPr txBox="1"/>
          <p:nvPr/>
        </p:nvSpPr>
        <p:spPr>
          <a:xfrm>
            <a:off x="4245006" y="2672179"/>
            <a:ext cx="3701988" cy="646331"/>
          </a:xfrm>
          <a:prstGeom prst="rect">
            <a:avLst/>
          </a:prstGeom>
          <a:noFill/>
        </p:spPr>
        <p:txBody>
          <a:bodyPr wrap="square" rtlCol="0">
            <a:spAutoFit/>
          </a:bodyPr>
          <a:lstStyle/>
          <a:p>
            <a:r>
              <a:rPr lang="en-GB" sz="3600" b="1" dirty="0">
                <a:latin typeface="Arial" panose="020B0604020202020204" pitchFamily="34" charset="0"/>
                <a:cs typeface="Arial" panose="020B0604020202020204" pitchFamily="34" charset="0"/>
              </a:rPr>
              <a:t>THANK YOU</a:t>
            </a:r>
          </a:p>
        </p:txBody>
      </p:sp>
    </p:spTree>
    <p:extLst>
      <p:ext uri="{BB962C8B-B14F-4D97-AF65-F5344CB8AC3E}">
        <p14:creationId xmlns:p14="http://schemas.microsoft.com/office/powerpoint/2010/main" val="527090126"/>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docProps/app.xml><?xml version="1.0" encoding="utf-8"?>
<Properties xmlns="http://schemas.openxmlformats.org/officeDocument/2006/extended-properties" xmlns:vt="http://schemas.openxmlformats.org/officeDocument/2006/docPropsVTypes">
  <Template>Organic</Template>
  <TotalTime>472</TotalTime>
  <Words>1130</Words>
  <Application>Microsoft Office PowerPoint</Application>
  <PresentationFormat>Widescreen</PresentationFormat>
  <Paragraphs>94</Paragraphs>
  <Slides>17</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Arial</vt:lpstr>
      <vt:lpstr>Calibri</vt:lpstr>
      <vt:lpstr>Garamond</vt:lpstr>
      <vt:lpstr>Wingdings</vt:lpstr>
      <vt:lpstr>Organic</vt:lpstr>
      <vt:lpstr>Complementary Therapies: Micro-teach Session. HERBAL MEDICINE.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Complementary therapies: Micro-teach Session. HERBAL MEDICINE.</dc:title>
  <dc:creator>justyna cichocka</dc:creator>
  <cp:lastModifiedBy>justyna cichocka</cp:lastModifiedBy>
  <cp:revision>7</cp:revision>
  <dcterms:created xsi:type="dcterms:W3CDTF">2021-12-05T23:55:13Z</dcterms:created>
  <dcterms:modified xsi:type="dcterms:W3CDTF">2021-12-07T10:26:19Z</dcterms:modified>
</cp:coreProperties>
</file>