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0"/>
  </p:notesMasterIdLst>
  <p:handoutMasterIdLst>
    <p:handoutMasterId r:id="rId21"/>
  </p:handoutMasterIdLst>
  <p:sldIdLst>
    <p:sldId id="288" r:id="rId5"/>
    <p:sldId id="303" r:id="rId6"/>
    <p:sldId id="289" r:id="rId7"/>
    <p:sldId id="290" r:id="rId8"/>
    <p:sldId id="291" r:id="rId9"/>
    <p:sldId id="292" r:id="rId10"/>
    <p:sldId id="293" r:id="rId11"/>
    <p:sldId id="297" r:id="rId12"/>
    <p:sldId id="294" r:id="rId13"/>
    <p:sldId id="296" r:id="rId14"/>
    <p:sldId id="302" r:id="rId15"/>
    <p:sldId id="298" r:id="rId16"/>
    <p:sldId id="283" r:id="rId17"/>
    <p:sldId id="273"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858EB7"/>
    <a:srgbClr val="4AA697"/>
    <a:srgbClr val="FFFFFF"/>
    <a:srgbClr val="7F7F7F"/>
    <a:srgbClr val="302030"/>
    <a:srgbClr val="79A466"/>
    <a:srgbClr val="A466A1"/>
    <a:srgbClr val="7C4B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373A91-61BA-406E-A96E-91FF8689F958}" v="41" dt="2023-07-12T14:28:34.786"/>
  </p1510:revLst>
</p1510:revInfo>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9" autoAdjust="0"/>
    <p:restoredTop sz="83746" autoAdjust="0"/>
  </p:normalViewPr>
  <p:slideViewPr>
    <p:cSldViewPr snapToGrid="0">
      <p:cViewPr>
        <p:scale>
          <a:sx n="75" d="100"/>
          <a:sy n="75" d="100"/>
        </p:scale>
        <p:origin x="516" y="412"/>
      </p:cViewPr>
      <p:guideLst/>
    </p:cSldViewPr>
  </p:slideViewPr>
  <p:notesTextViewPr>
    <p:cViewPr>
      <p:scale>
        <a:sx n="1" d="1"/>
        <a:sy n="1" d="1"/>
      </p:scale>
      <p:origin x="0" y="0"/>
    </p:cViewPr>
  </p:notesTextViewPr>
  <p:notesViewPr>
    <p:cSldViewPr snapToGrid="0">
      <p:cViewPr>
        <p:scale>
          <a:sx n="1" d="2"/>
          <a:sy n="1" d="2"/>
        </p:scale>
        <p:origin x="3403" y="3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j Modi" userId="371fddb91aef2809" providerId="LiveId" clId="{28373A91-61BA-406E-A96E-91FF8689F958}"/>
    <pc:docChg chg="undo redo custSel addSld delSld modSld sldOrd modMainMaster">
      <pc:chgData name="Raj Modi" userId="371fddb91aef2809" providerId="LiveId" clId="{28373A91-61BA-406E-A96E-91FF8689F958}" dt="2023-07-12T15:09:51.534" v="4196" actId="20577"/>
      <pc:docMkLst>
        <pc:docMk/>
      </pc:docMkLst>
      <pc:sldChg chg="addSp delSp modSp mod">
        <pc:chgData name="Raj Modi" userId="371fddb91aef2809" providerId="LiveId" clId="{28373A91-61BA-406E-A96E-91FF8689F958}" dt="2023-07-12T14:03:24.341" v="3866" actId="14100"/>
        <pc:sldMkLst>
          <pc:docMk/>
          <pc:sldMk cId="4041457393" sldId="268"/>
        </pc:sldMkLst>
        <pc:spChg chg="add del">
          <ac:chgData name="Raj Modi" userId="371fddb91aef2809" providerId="LiveId" clId="{28373A91-61BA-406E-A96E-91FF8689F958}" dt="2023-07-12T14:02:01.750" v="3842" actId="21"/>
          <ac:spMkLst>
            <pc:docMk/>
            <pc:sldMk cId="4041457393" sldId="268"/>
            <ac:spMk id="2" creationId="{59D1294D-3F13-4F4B-8004-41165CEA9B8C}"/>
          </ac:spMkLst>
        </pc:spChg>
        <pc:spChg chg="del">
          <ac:chgData name="Raj Modi" userId="371fddb91aef2809" providerId="LiveId" clId="{28373A91-61BA-406E-A96E-91FF8689F958}" dt="2023-07-12T14:00:25.459" v="3829" actId="21"/>
          <ac:spMkLst>
            <pc:docMk/>
            <pc:sldMk cId="4041457393" sldId="268"/>
            <ac:spMk id="3" creationId="{19CBFDB8-719B-42E9-9967-BDF0B7AFF39E}"/>
          </ac:spMkLst>
        </pc:spChg>
        <pc:spChg chg="add del mod">
          <ac:chgData name="Raj Modi" userId="371fddb91aef2809" providerId="LiveId" clId="{28373A91-61BA-406E-A96E-91FF8689F958}" dt="2023-07-12T14:00:20.070" v="3828" actId="21"/>
          <ac:spMkLst>
            <pc:docMk/>
            <pc:sldMk cId="4041457393" sldId="268"/>
            <ac:spMk id="6" creationId="{986AA6DA-061E-A72B-AEF3-41597D5B9144}"/>
          </ac:spMkLst>
        </pc:spChg>
        <pc:spChg chg="add del mod">
          <ac:chgData name="Raj Modi" userId="371fddb91aef2809" providerId="LiveId" clId="{28373A91-61BA-406E-A96E-91FF8689F958}" dt="2023-07-12T14:01:57.521" v="3839" actId="21"/>
          <ac:spMkLst>
            <pc:docMk/>
            <pc:sldMk cId="4041457393" sldId="268"/>
            <ac:spMk id="11" creationId="{4BFE120A-FCD9-CE1E-85AA-FCAED526B126}"/>
          </ac:spMkLst>
        </pc:spChg>
        <pc:spChg chg="mod">
          <ac:chgData name="Raj Modi" userId="371fddb91aef2809" providerId="LiveId" clId="{28373A91-61BA-406E-A96E-91FF8689F958}" dt="2023-07-12T14:03:24.341" v="3866" actId="14100"/>
          <ac:spMkLst>
            <pc:docMk/>
            <pc:sldMk cId="4041457393" sldId="268"/>
            <ac:spMk id="17" creationId="{AEAA1571-277D-4DF6-83F9-1438CBE64F71}"/>
          </ac:spMkLst>
        </pc:spChg>
        <pc:spChg chg="del">
          <ac:chgData name="Raj Modi" userId="371fddb91aef2809" providerId="LiveId" clId="{28373A91-61BA-406E-A96E-91FF8689F958}" dt="2023-07-12T14:00:11.448" v="3827" actId="21"/>
          <ac:spMkLst>
            <pc:docMk/>
            <pc:sldMk cId="4041457393" sldId="268"/>
            <ac:spMk id="37" creationId="{FB5E91BB-582C-4004-94F2-5E1501D33E17}"/>
          </ac:spMkLst>
        </pc:spChg>
        <pc:picChg chg="add del mod">
          <ac:chgData name="Raj Modi" userId="371fddb91aef2809" providerId="LiveId" clId="{28373A91-61BA-406E-A96E-91FF8689F958}" dt="2023-07-12T14:02:54.708" v="3843" actId="14826"/>
          <ac:picMkLst>
            <pc:docMk/>
            <pc:sldMk cId="4041457393" sldId="268"/>
            <ac:picMk id="8" creationId="{553FC3EB-D4C2-4C52-9AAB-3A4530ED79A0}"/>
          </ac:picMkLst>
        </pc:picChg>
        <pc:picChg chg="add del mod">
          <ac:chgData name="Raj Modi" userId="371fddb91aef2809" providerId="LiveId" clId="{28373A91-61BA-406E-A96E-91FF8689F958}" dt="2023-07-12T14:01:58.287" v="3840" actId="931"/>
          <ac:picMkLst>
            <pc:docMk/>
            <pc:sldMk cId="4041457393" sldId="268"/>
            <ac:picMk id="9" creationId="{86F24A97-4B85-A772-9B96-5ACB0F871470}"/>
          </ac:picMkLst>
        </pc:picChg>
      </pc:sldChg>
      <pc:sldChg chg="del">
        <pc:chgData name="Raj Modi" userId="371fddb91aef2809" providerId="LiveId" clId="{28373A91-61BA-406E-A96E-91FF8689F958}" dt="2023-07-12T13:01:55.304" v="3312" actId="2696"/>
        <pc:sldMkLst>
          <pc:docMk/>
          <pc:sldMk cId="4151769542" sldId="270"/>
        </pc:sldMkLst>
      </pc:sldChg>
      <pc:sldChg chg="del">
        <pc:chgData name="Raj Modi" userId="371fddb91aef2809" providerId="LiveId" clId="{28373A91-61BA-406E-A96E-91FF8689F958}" dt="2023-07-12T13:01:47.855" v="3311" actId="2696"/>
        <pc:sldMkLst>
          <pc:docMk/>
          <pc:sldMk cId="4253506509" sldId="272"/>
        </pc:sldMkLst>
      </pc:sldChg>
      <pc:sldChg chg="addSp delSp modSp mod">
        <pc:chgData name="Raj Modi" userId="371fddb91aef2809" providerId="LiveId" clId="{28373A91-61BA-406E-A96E-91FF8689F958}" dt="2023-07-12T13:59:13.537" v="3823" actId="2710"/>
        <pc:sldMkLst>
          <pc:docMk/>
          <pc:sldMk cId="4273981052" sldId="273"/>
        </pc:sldMkLst>
        <pc:spChg chg="del">
          <ac:chgData name="Raj Modi" userId="371fddb91aef2809" providerId="LiveId" clId="{28373A91-61BA-406E-A96E-91FF8689F958}" dt="2023-07-12T13:24:07.605" v="3426" actId="21"/>
          <ac:spMkLst>
            <pc:docMk/>
            <pc:sldMk cId="4273981052" sldId="273"/>
            <ac:spMk id="2" creationId="{10524C65-8AB8-4E0B-B64B-D914BE2C1B45}"/>
          </ac:spMkLst>
        </pc:spChg>
        <pc:spChg chg="del">
          <ac:chgData name="Raj Modi" userId="371fddb91aef2809" providerId="LiveId" clId="{28373A91-61BA-406E-A96E-91FF8689F958}" dt="2023-07-12T13:23:57.360" v="3425" actId="21"/>
          <ac:spMkLst>
            <pc:docMk/>
            <pc:sldMk cId="4273981052" sldId="273"/>
            <ac:spMk id="3" creationId="{74279C68-28A8-4777-9796-23F5C940F15E}"/>
          </ac:spMkLst>
        </pc:spChg>
        <pc:spChg chg="add del mod">
          <ac:chgData name="Raj Modi" userId="371fddb91aef2809" providerId="LiveId" clId="{28373A91-61BA-406E-A96E-91FF8689F958}" dt="2023-07-12T13:24:47.325" v="3431" actId="21"/>
          <ac:spMkLst>
            <pc:docMk/>
            <pc:sldMk cId="4273981052" sldId="273"/>
            <ac:spMk id="6" creationId="{04DB1210-7F30-D791-440C-12E7660757D2}"/>
          </ac:spMkLst>
        </pc:spChg>
        <pc:spChg chg="add del mod">
          <ac:chgData name="Raj Modi" userId="371fddb91aef2809" providerId="LiveId" clId="{28373A91-61BA-406E-A96E-91FF8689F958}" dt="2023-07-12T13:24:07.605" v="3426" actId="21"/>
          <ac:spMkLst>
            <pc:docMk/>
            <pc:sldMk cId="4273981052" sldId="273"/>
            <ac:spMk id="8" creationId="{60687C3A-3079-C78A-708A-C1B9B11E8EAC}"/>
          </ac:spMkLst>
        </pc:spChg>
        <pc:spChg chg="add del mod">
          <ac:chgData name="Raj Modi" userId="371fddb91aef2809" providerId="LiveId" clId="{28373A91-61BA-406E-A96E-91FF8689F958}" dt="2023-07-12T13:24:31.290" v="3428" actId="21"/>
          <ac:spMkLst>
            <pc:docMk/>
            <pc:sldMk cId="4273981052" sldId="273"/>
            <ac:spMk id="10" creationId="{1A33AE3C-59F8-394B-AC35-E31F8073BF89}"/>
          </ac:spMkLst>
        </pc:spChg>
        <pc:spChg chg="add del mod">
          <ac:chgData name="Raj Modi" userId="371fddb91aef2809" providerId="LiveId" clId="{28373A91-61BA-406E-A96E-91FF8689F958}" dt="2023-07-12T13:24:07.605" v="3426" actId="21"/>
          <ac:spMkLst>
            <pc:docMk/>
            <pc:sldMk cId="4273981052" sldId="273"/>
            <ac:spMk id="12" creationId="{ADC83ACE-780E-9814-A747-DD4141F01D37}"/>
          </ac:spMkLst>
        </pc:spChg>
        <pc:spChg chg="add del mod">
          <ac:chgData name="Raj Modi" userId="371fddb91aef2809" providerId="LiveId" clId="{28373A91-61BA-406E-A96E-91FF8689F958}" dt="2023-07-12T13:24:35.695" v="3429" actId="21"/>
          <ac:spMkLst>
            <pc:docMk/>
            <pc:sldMk cId="4273981052" sldId="273"/>
            <ac:spMk id="14" creationId="{DE3474D9-77F7-9A2C-8D52-35BB73554BA9}"/>
          </ac:spMkLst>
        </pc:spChg>
        <pc:spChg chg="mod">
          <ac:chgData name="Raj Modi" userId="371fddb91aef2809" providerId="LiveId" clId="{28373A91-61BA-406E-A96E-91FF8689F958}" dt="2023-07-12T13:26:17.781" v="3445" actId="207"/>
          <ac:spMkLst>
            <pc:docMk/>
            <pc:sldMk cId="4273981052" sldId="273"/>
            <ac:spMk id="16" creationId="{95CA1E60-4DBF-4E5A-B74D-DB53E13DE908}"/>
          </ac:spMkLst>
        </pc:spChg>
        <pc:spChg chg="add del mod">
          <ac:chgData name="Raj Modi" userId="371fddb91aef2809" providerId="LiveId" clId="{28373A91-61BA-406E-A96E-91FF8689F958}" dt="2023-07-12T13:24:43.150" v="3430" actId="21"/>
          <ac:spMkLst>
            <pc:docMk/>
            <pc:sldMk cId="4273981052" sldId="273"/>
            <ac:spMk id="17" creationId="{9BDA3F1A-F358-76E8-3FD0-1EA1ABFF0547}"/>
          </ac:spMkLst>
        </pc:spChg>
        <pc:spChg chg="mod">
          <ac:chgData name="Raj Modi" userId="371fddb91aef2809" providerId="LiveId" clId="{28373A91-61BA-406E-A96E-91FF8689F958}" dt="2023-07-12T13:59:13.537" v="3823" actId="2710"/>
          <ac:spMkLst>
            <pc:docMk/>
            <pc:sldMk cId="4273981052" sldId="273"/>
            <ac:spMk id="31" creationId="{38201564-D378-46D4-A100-7766A0BC161D}"/>
          </ac:spMkLst>
        </pc:spChg>
        <pc:spChg chg="del">
          <ac:chgData name="Raj Modi" userId="371fddb91aef2809" providerId="LiveId" clId="{28373A91-61BA-406E-A96E-91FF8689F958}" dt="2023-07-12T13:23:57.360" v="3425" actId="21"/>
          <ac:spMkLst>
            <pc:docMk/>
            <pc:sldMk cId="4273981052" sldId="273"/>
            <ac:spMk id="37" creationId="{19A909A6-66AD-4F11-B7D0-F3469DD129E1}"/>
          </ac:spMkLst>
        </pc:spChg>
        <pc:spChg chg="del">
          <ac:chgData name="Raj Modi" userId="371fddb91aef2809" providerId="LiveId" clId="{28373A91-61BA-406E-A96E-91FF8689F958}" dt="2023-07-12T13:23:57.360" v="3425" actId="21"/>
          <ac:spMkLst>
            <pc:docMk/>
            <pc:sldMk cId="4273981052" sldId="273"/>
            <ac:spMk id="38" creationId="{78D2C7F6-368E-449F-9425-47ED4ECD0F55}"/>
          </ac:spMkLst>
        </pc:spChg>
        <pc:spChg chg="del">
          <ac:chgData name="Raj Modi" userId="371fddb91aef2809" providerId="LiveId" clId="{28373A91-61BA-406E-A96E-91FF8689F958}" dt="2023-07-12T13:23:57.360" v="3425" actId="21"/>
          <ac:spMkLst>
            <pc:docMk/>
            <pc:sldMk cId="4273981052" sldId="273"/>
            <ac:spMk id="39" creationId="{105C0149-E2B9-415E-BC6B-081E51703C42}"/>
          </ac:spMkLst>
        </pc:spChg>
        <pc:spChg chg="del">
          <ac:chgData name="Raj Modi" userId="371fddb91aef2809" providerId="LiveId" clId="{28373A91-61BA-406E-A96E-91FF8689F958}" dt="2023-07-12T13:24:31.290" v="3428" actId="21"/>
          <ac:spMkLst>
            <pc:docMk/>
            <pc:sldMk cId="4273981052" sldId="273"/>
            <ac:spMk id="40" creationId="{841A9F06-7234-4879-9F53-209A156D5CC6}"/>
          </ac:spMkLst>
        </pc:spChg>
        <pc:spChg chg="del">
          <ac:chgData name="Raj Modi" userId="371fddb91aef2809" providerId="LiveId" clId="{28373A91-61BA-406E-A96E-91FF8689F958}" dt="2023-07-12T13:23:57.360" v="3425" actId="21"/>
          <ac:spMkLst>
            <pc:docMk/>
            <pc:sldMk cId="4273981052" sldId="273"/>
            <ac:spMk id="41" creationId="{DD3F51C1-D1E0-48F8-B657-763BE6031D6E}"/>
          </ac:spMkLst>
        </pc:spChg>
        <pc:spChg chg="del">
          <ac:chgData name="Raj Modi" userId="371fddb91aef2809" providerId="LiveId" clId="{28373A91-61BA-406E-A96E-91FF8689F958}" dt="2023-07-12T13:24:07.605" v="3426" actId="21"/>
          <ac:spMkLst>
            <pc:docMk/>
            <pc:sldMk cId="4273981052" sldId="273"/>
            <ac:spMk id="42" creationId="{262BF40E-A79A-4B0A-A650-2886D69D91E4}"/>
          </ac:spMkLst>
        </pc:spChg>
      </pc:sldChg>
      <pc:sldChg chg="del">
        <pc:chgData name="Raj Modi" userId="371fddb91aef2809" providerId="LiveId" clId="{28373A91-61BA-406E-A96E-91FF8689F958}" dt="2023-07-12T13:59:40.072" v="3824" actId="2696"/>
        <pc:sldMkLst>
          <pc:docMk/>
          <pc:sldMk cId="2748703257" sldId="274"/>
        </pc:sldMkLst>
      </pc:sldChg>
      <pc:sldChg chg="del">
        <pc:chgData name="Raj Modi" userId="371fddb91aef2809" providerId="LiveId" clId="{28373A91-61BA-406E-A96E-91FF8689F958}" dt="2023-07-12T13:59:48.287" v="3825" actId="2696"/>
        <pc:sldMkLst>
          <pc:docMk/>
          <pc:sldMk cId="3098693234" sldId="275"/>
        </pc:sldMkLst>
      </pc:sldChg>
      <pc:sldChg chg="addSp delSp modSp mod modClrScheme chgLayout">
        <pc:chgData name="Raj Modi" userId="371fddb91aef2809" providerId="LiveId" clId="{28373A91-61BA-406E-A96E-91FF8689F958}" dt="2023-07-12T13:23:19.565" v="3424" actId="14100"/>
        <pc:sldMkLst>
          <pc:docMk/>
          <pc:sldMk cId="2601151563" sldId="283"/>
        </pc:sldMkLst>
        <pc:spChg chg="del">
          <ac:chgData name="Raj Modi" userId="371fddb91aef2809" providerId="LiveId" clId="{28373A91-61BA-406E-A96E-91FF8689F958}" dt="2023-07-12T13:01:02.499" v="3307" actId="21"/>
          <ac:spMkLst>
            <pc:docMk/>
            <pc:sldMk cId="2601151563" sldId="283"/>
            <ac:spMk id="2" creationId="{BB3AD1EB-14FD-4732-938E-4CED94948BEE}"/>
          </ac:spMkLst>
        </pc:spChg>
        <pc:spChg chg="del">
          <ac:chgData name="Raj Modi" userId="371fddb91aef2809" providerId="LiveId" clId="{28373A91-61BA-406E-A96E-91FF8689F958}" dt="2023-07-12T13:01:07.139" v="3308" actId="21"/>
          <ac:spMkLst>
            <pc:docMk/>
            <pc:sldMk cId="2601151563" sldId="283"/>
            <ac:spMk id="3" creationId="{D14FCCF4-E443-434A-AE5D-F56D8761D38D}"/>
          </ac:spMkLst>
        </pc:spChg>
        <pc:spChg chg="del">
          <ac:chgData name="Raj Modi" userId="371fddb91aef2809" providerId="LiveId" clId="{28373A91-61BA-406E-A96E-91FF8689F958}" dt="2023-07-12T13:02:38.410" v="3317" actId="21"/>
          <ac:spMkLst>
            <pc:docMk/>
            <pc:sldMk cId="2601151563" sldId="283"/>
            <ac:spMk id="4" creationId="{E9CE4D8C-C5A1-4140-879D-B3EB427AA3FF}"/>
          </ac:spMkLst>
        </pc:spChg>
        <pc:spChg chg="del">
          <ac:chgData name="Raj Modi" userId="371fddb91aef2809" providerId="LiveId" clId="{28373A91-61BA-406E-A96E-91FF8689F958}" dt="2023-07-12T13:02:38.410" v="3317" actId="21"/>
          <ac:spMkLst>
            <pc:docMk/>
            <pc:sldMk cId="2601151563" sldId="283"/>
            <ac:spMk id="5" creationId="{9365EE16-E47F-4469-B5BA-DB33A9AA42E7}"/>
          </ac:spMkLst>
        </pc:spChg>
        <pc:spChg chg="add del mod">
          <ac:chgData name="Raj Modi" userId="371fddb91aef2809" providerId="LiveId" clId="{28373A91-61BA-406E-A96E-91FF8689F958}" dt="2023-07-12T13:02:31.824" v="3315" actId="21"/>
          <ac:spMkLst>
            <pc:docMk/>
            <pc:sldMk cId="2601151563" sldId="283"/>
            <ac:spMk id="7" creationId="{3A2DF858-6B1C-1FB2-0F01-36A5C05559A2}"/>
          </ac:spMkLst>
        </pc:spChg>
        <pc:spChg chg="add del mod">
          <ac:chgData name="Raj Modi" userId="371fddb91aef2809" providerId="LiveId" clId="{28373A91-61BA-406E-A96E-91FF8689F958}" dt="2023-07-12T13:02:31.824" v="3315" actId="21"/>
          <ac:spMkLst>
            <pc:docMk/>
            <pc:sldMk cId="2601151563" sldId="283"/>
            <ac:spMk id="9" creationId="{16131C9F-6054-8CBD-D66E-99DD4FB88B7E}"/>
          </ac:spMkLst>
        </pc:spChg>
        <pc:spChg chg="add del mod">
          <ac:chgData name="Raj Modi" userId="371fddb91aef2809" providerId="LiveId" clId="{28373A91-61BA-406E-A96E-91FF8689F958}" dt="2023-07-12T13:02:31.824" v="3315" actId="21"/>
          <ac:spMkLst>
            <pc:docMk/>
            <pc:sldMk cId="2601151563" sldId="283"/>
            <ac:spMk id="11" creationId="{1F94460B-7ED4-FF8E-53B6-54E38A6A7563}"/>
          </ac:spMkLst>
        </pc:spChg>
        <pc:spChg chg="add del mod">
          <ac:chgData name="Raj Modi" userId="371fddb91aef2809" providerId="LiveId" clId="{28373A91-61BA-406E-A96E-91FF8689F958}" dt="2023-07-12T13:02:31.824" v="3315" actId="21"/>
          <ac:spMkLst>
            <pc:docMk/>
            <pc:sldMk cId="2601151563" sldId="283"/>
            <ac:spMk id="13" creationId="{DA47799A-8CB1-671C-32AB-93934AAE2527}"/>
          </ac:spMkLst>
        </pc:spChg>
        <pc:spChg chg="add del mod">
          <ac:chgData name="Raj Modi" userId="371fddb91aef2809" providerId="LiveId" clId="{28373A91-61BA-406E-A96E-91FF8689F958}" dt="2023-07-12T13:02:31.824" v="3315" actId="21"/>
          <ac:spMkLst>
            <pc:docMk/>
            <pc:sldMk cId="2601151563" sldId="283"/>
            <ac:spMk id="15" creationId="{3F13E190-B37A-6142-CC99-FA7E08001DE8}"/>
          </ac:spMkLst>
        </pc:spChg>
        <pc:spChg chg="add del mod">
          <ac:chgData name="Raj Modi" userId="371fddb91aef2809" providerId="LiveId" clId="{28373A91-61BA-406E-A96E-91FF8689F958}" dt="2023-07-12T13:02:31.824" v="3315" actId="21"/>
          <ac:spMkLst>
            <pc:docMk/>
            <pc:sldMk cId="2601151563" sldId="283"/>
            <ac:spMk id="17" creationId="{A48F635C-44C6-037D-B15C-EA58C673FDAE}"/>
          </ac:spMkLst>
        </pc:spChg>
        <pc:spChg chg="add del mod ord">
          <ac:chgData name="Raj Modi" userId="371fddb91aef2809" providerId="LiveId" clId="{28373A91-61BA-406E-A96E-91FF8689F958}" dt="2023-07-12T13:09:53.025" v="3340" actId="26606"/>
          <ac:spMkLst>
            <pc:docMk/>
            <pc:sldMk cId="2601151563" sldId="283"/>
            <ac:spMk id="19" creationId="{50D4D6E4-10EB-485C-B0AF-A1971E066C98}"/>
          </ac:spMkLst>
        </pc:spChg>
        <pc:spChg chg="del">
          <ac:chgData name="Raj Modi" userId="371fddb91aef2809" providerId="LiveId" clId="{28373A91-61BA-406E-A96E-91FF8689F958}" dt="2023-07-12T13:02:38.410" v="3317" actId="21"/>
          <ac:spMkLst>
            <pc:docMk/>
            <pc:sldMk cId="2601151563" sldId="283"/>
            <ac:spMk id="20" creationId="{0D9B1080-98D3-4E95-A479-5F071E37BD8F}"/>
          </ac:spMkLst>
        </pc:spChg>
        <pc:spChg chg="del">
          <ac:chgData name="Raj Modi" userId="371fddb91aef2809" providerId="LiveId" clId="{28373A91-61BA-406E-A96E-91FF8689F958}" dt="2023-07-12T13:02:38.410" v="3317" actId="21"/>
          <ac:spMkLst>
            <pc:docMk/>
            <pc:sldMk cId="2601151563" sldId="283"/>
            <ac:spMk id="21" creationId="{48C36734-AAD6-4D59-AA77-F3E12C447ED4}"/>
          </ac:spMkLst>
        </pc:spChg>
        <pc:spChg chg="add del">
          <ac:chgData name="Raj Modi" userId="371fddb91aef2809" providerId="LiveId" clId="{28373A91-61BA-406E-A96E-91FF8689F958}" dt="2023-07-12T13:02:33.565" v="3316" actId="21"/>
          <ac:spMkLst>
            <pc:docMk/>
            <pc:sldMk cId="2601151563" sldId="283"/>
            <ac:spMk id="22" creationId="{02AB96AB-57E2-48C6-B59D-F465CE2C0056}"/>
          </ac:spMkLst>
        </pc:spChg>
        <pc:spChg chg="add del">
          <ac:chgData name="Raj Modi" userId="371fddb91aef2809" providerId="LiveId" clId="{28373A91-61BA-406E-A96E-91FF8689F958}" dt="2023-07-12T13:02:33.565" v="3316" actId="21"/>
          <ac:spMkLst>
            <pc:docMk/>
            <pc:sldMk cId="2601151563" sldId="283"/>
            <ac:spMk id="23" creationId="{5E0322B8-6636-4207-AFFF-EA326555D41A}"/>
          </ac:spMkLst>
        </pc:spChg>
        <pc:spChg chg="add del">
          <ac:chgData name="Raj Modi" userId="371fddb91aef2809" providerId="LiveId" clId="{28373A91-61BA-406E-A96E-91FF8689F958}" dt="2023-07-12T13:02:33.565" v="3316" actId="21"/>
          <ac:spMkLst>
            <pc:docMk/>
            <pc:sldMk cId="2601151563" sldId="283"/>
            <ac:spMk id="24" creationId="{7E67C14E-F6C9-4C6F-8556-137371A44274}"/>
          </ac:spMkLst>
        </pc:spChg>
        <pc:spChg chg="add del">
          <ac:chgData name="Raj Modi" userId="371fddb91aef2809" providerId="LiveId" clId="{28373A91-61BA-406E-A96E-91FF8689F958}" dt="2023-07-12T13:02:33.565" v="3316" actId="21"/>
          <ac:spMkLst>
            <pc:docMk/>
            <pc:sldMk cId="2601151563" sldId="283"/>
            <ac:spMk id="25" creationId="{C157F830-9199-4E33-ACA1-CA05804148E2}"/>
          </ac:spMkLst>
        </pc:spChg>
        <pc:spChg chg="add del mod">
          <ac:chgData name="Raj Modi" userId="371fddb91aef2809" providerId="LiveId" clId="{28373A91-61BA-406E-A96E-91FF8689F958}" dt="2023-07-12T13:02:31.824" v="3315" actId="21"/>
          <ac:spMkLst>
            <pc:docMk/>
            <pc:sldMk cId="2601151563" sldId="283"/>
            <ac:spMk id="26" creationId="{FF014A71-5CB7-A801-BDCE-4173B3162656}"/>
          </ac:spMkLst>
        </pc:spChg>
        <pc:spChg chg="add del">
          <ac:chgData name="Raj Modi" userId="371fddb91aef2809" providerId="LiveId" clId="{28373A91-61BA-406E-A96E-91FF8689F958}" dt="2023-07-12T13:02:33.565" v="3316" actId="21"/>
          <ac:spMkLst>
            <pc:docMk/>
            <pc:sldMk cId="2601151563" sldId="283"/>
            <ac:spMk id="28" creationId="{E4A8B047-4854-42AD-8471-48FCDD5CDDC5}"/>
          </ac:spMkLst>
        </pc:spChg>
        <pc:spChg chg="add del">
          <ac:chgData name="Raj Modi" userId="371fddb91aef2809" providerId="LiveId" clId="{28373A91-61BA-406E-A96E-91FF8689F958}" dt="2023-07-12T13:02:33.565" v="3316" actId="21"/>
          <ac:spMkLst>
            <pc:docMk/>
            <pc:sldMk cId="2601151563" sldId="283"/>
            <ac:spMk id="29" creationId="{D752D067-80F5-4BEA-8B93-1ECB113CC865}"/>
          </ac:spMkLst>
        </pc:spChg>
        <pc:spChg chg="add del mod">
          <ac:chgData name="Raj Modi" userId="371fddb91aef2809" providerId="LiveId" clId="{28373A91-61BA-406E-A96E-91FF8689F958}" dt="2023-07-12T13:02:31.824" v="3315" actId="21"/>
          <ac:spMkLst>
            <pc:docMk/>
            <pc:sldMk cId="2601151563" sldId="283"/>
            <ac:spMk id="30" creationId="{789FC295-8CE0-E497-B274-5EFF16BAD09A}"/>
          </ac:spMkLst>
        </pc:spChg>
        <pc:spChg chg="add del mod">
          <ac:chgData name="Raj Modi" userId="371fddb91aef2809" providerId="LiveId" clId="{28373A91-61BA-406E-A96E-91FF8689F958}" dt="2023-07-12T13:02:38.410" v="3317" actId="21"/>
          <ac:spMkLst>
            <pc:docMk/>
            <pc:sldMk cId="2601151563" sldId="283"/>
            <ac:spMk id="32" creationId="{F449D452-10C3-5EE8-A90E-0FFBACF097FE}"/>
          </ac:spMkLst>
        </pc:spChg>
        <pc:spChg chg="add del mod">
          <ac:chgData name="Raj Modi" userId="371fddb91aef2809" providerId="LiveId" clId="{28373A91-61BA-406E-A96E-91FF8689F958}" dt="2023-07-12T13:02:38.410" v="3317" actId="21"/>
          <ac:spMkLst>
            <pc:docMk/>
            <pc:sldMk cId="2601151563" sldId="283"/>
            <ac:spMk id="34" creationId="{D794E005-E323-2058-C02E-579AEB82419D}"/>
          </ac:spMkLst>
        </pc:spChg>
        <pc:spChg chg="add del mod">
          <ac:chgData name="Raj Modi" userId="371fddb91aef2809" providerId="LiveId" clId="{28373A91-61BA-406E-A96E-91FF8689F958}" dt="2023-07-12T13:02:44.147" v="3318" actId="21"/>
          <ac:spMkLst>
            <pc:docMk/>
            <pc:sldMk cId="2601151563" sldId="283"/>
            <ac:spMk id="36" creationId="{84B01D11-5B0A-419E-FD3C-C70CD27B2125}"/>
          </ac:spMkLst>
        </pc:spChg>
        <pc:spChg chg="add del mod">
          <ac:chgData name="Raj Modi" userId="371fddb91aef2809" providerId="LiveId" clId="{28373A91-61BA-406E-A96E-91FF8689F958}" dt="2023-07-12T13:02:38.410" v="3317" actId="21"/>
          <ac:spMkLst>
            <pc:docMk/>
            <pc:sldMk cId="2601151563" sldId="283"/>
            <ac:spMk id="38" creationId="{E3512A67-8B4B-2D38-1D5E-863DDB25D9D7}"/>
          </ac:spMkLst>
        </pc:spChg>
        <pc:spChg chg="add del mod">
          <ac:chgData name="Raj Modi" userId="371fddb91aef2809" providerId="LiveId" clId="{28373A91-61BA-406E-A96E-91FF8689F958}" dt="2023-07-12T13:02:44.147" v="3318" actId="21"/>
          <ac:spMkLst>
            <pc:docMk/>
            <pc:sldMk cId="2601151563" sldId="283"/>
            <ac:spMk id="40" creationId="{6A443F21-80F0-094D-89B9-453B988733EB}"/>
          </ac:spMkLst>
        </pc:spChg>
        <pc:spChg chg="add del">
          <ac:chgData name="Raj Modi" userId="371fddb91aef2809" providerId="LiveId" clId="{28373A91-61BA-406E-A96E-91FF8689F958}" dt="2023-07-12T13:02:33.565" v="3316" actId="21"/>
          <ac:spMkLst>
            <pc:docMk/>
            <pc:sldMk cId="2601151563" sldId="283"/>
            <ac:spMk id="42" creationId="{185174DE-8691-4D76-9C0D-7D243A367F6C}"/>
          </ac:spMkLst>
        </pc:spChg>
        <pc:spChg chg="add del">
          <ac:chgData name="Raj Modi" userId="371fddb91aef2809" providerId="LiveId" clId="{28373A91-61BA-406E-A96E-91FF8689F958}" dt="2023-07-12T13:02:33.565" v="3316" actId="21"/>
          <ac:spMkLst>
            <pc:docMk/>
            <pc:sldMk cId="2601151563" sldId="283"/>
            <ac:spMk id="43" creationId="{87071F97-0257-4B74-BA71-1D6A8CD19890}"/>
          </ac:spMkLst>
        </pc:spChg>
        <pc:spChg chg="add del mod">
          <ac:chgData name="Raj Modi" userId="371fddb91aef2809" providerId="LiveId" clId="{28373A91-61BA-406E-A96E-91FF8689F958}" dt="2023-07-12T13:02:38.410" v="3317" actId="21"/>
          <ac:spMkLst>
            <pc:docMk/>
            <pc:sldMk cId="2601151563" sldId="283"/>
            <ac:spMk id="44" creationId="{CF7AC025-CC05-DE66-3996-82299C22D7C6}"/>
          </ac:spMkLst>
        </pc:spChg>
        <pc:spChg chg="add del mod">
          <ac:chgData name="Raj Modi" userId="371fddb91aef2809" providerId="LiveId" clId="{28373A91-61BA-406E-A96E-91FF8689F958}" dt="2023-07-12T13:02:38.410" v="3317" actId="21"/>
          <ac:spMkLst>
            <pc:docMk/>
            <pc:sldMk cId="2601151563" sldId="283"/>
            <ac:spMk id="46" creationId="{FAFEBDD0-6319-236C-DA14-C74011750ADB}"/>
          </ac:spMkLst>
        </pc:spChg>
        <pc:spChg chg="add del mod">
          <ac:chgData name="Raj Modi" userId="371fddb91aef2809" providerId="LiveId" clId="{28373A91-61BA-406E-A96E-91FF8689F958}" dt="2023-07-12T13:02:38.410" v="3317" actId="21"/>
          <ac:spMkLst>
            <pc:docMk/>
            <pc:sldMk cId="2601151563" sldId="283"/>
            <ac:spMk id="48" creationId="{7E7D4E54-9623-33FA-4052-D851A97AC974}"/>
          </ac:spMkLst>
        </pc:spChg>
        <pc:spChg chg="add del mod">
          <ac:chgData name="Raj Modi" userId="371fddb91aef2809" providerId="LiveId" clId="{28373A91-61BA-406E-A96E-91FF8689F958}" dt="2023-07-12T13:02:44.147" v="3318" actId="21"/>
          <ac:spMkLst>
            <pc:docMk/>
            <pc:sldMk cId="2601151563" sldId="283"/>
            <ac:spMk id="50" creationId="{A85F3EF6-7336-CB77-815E-6792DE4A7583}"/>
          </ac:spMkLst>
        </pc:spChg>
        <pc:spChg chg="add del mod">
          <ac:chgData name="Raj Modi" userId="371fddb91aef2809" providerId="LiveId" clId="{28373A91-61BA-406E-A96E-91FF8689F958}" dt="2023-07-12T13:02:44.147" v="3318" actId="21"/>
          <ac:spMkLst>
            <pc:docMk/>
            <pc:sldMk cId="2601151563" sldId="283"/>
            <ac:spMk id="52" creationId="{58727DC1-19FC-32B2-8609-D249F25F959D}"/>
          </ac:spMkLst>
        </pc:spChg>
        <pc:spChg chg="add del mod ord">
          <ac:chgData name="Raj Modi" userId="371fddb91aef2809" providerId="LiveId" clId="{28373A91-61BA-406E-A96E-91FF8689F958}" dt="2023-07-12T13:05:01.493" v="3322" actId="700"/>
          <ac:spMkLst>
            <pc:docMk/>
            <pc:sldMk cId="2601151563" sldId="283"/>
            <ac:spMk id="53" creationId="{99E4A96E-C8AA-E2D7-8CAE-B8FBCA230061}"/>
          </ac:spMkLst>
        </pc:spChg>
        <pc:spChg chg="add del mod ord">
          <ac:chgData name="Raj Modi" userId="371fddb91aef2809" providerId="LiveId" clId="{28373A91-61BA-406E-A96E-91FF8689F958}" dt="2023-07-12T13:05:01.493" v="3322" actId="700"/>
          <ac:spMkLst>
            <pc:docMk/>
            <pc:sldMk cId="2601151563" sldId="283"/>
            <ac:spMk id="54" creationId="{18921AB6-FAA2-63C3-A444-03EEFDFFAF90}"/>
          </ac:spMkLst>
        </pc:spChg>
        <pc:spChg chg="add del mod ord">
          <ac:chgData name="Raj Modi" userId="371fddb91aef2809" providerId="LiveId" clId="{28373A91-61BA-406E-A96E-91FF8689F958}" dt="2023-07-12T13:04:06.329" v="3321" actId="21"/>
          <ac:spMkLst>
            <pc:docMk/>
            <pc:sldMk cId="2601151563" sldId="283"/>
            <ac:spMk id="55" creationId="{065C3756-8CB9-2236-D811-849E93CFF958}"/>
          </ac:spMkLst>
        </pc:spChg>
        <pc:spChg chg="add del mod ord">
          <ac:chgData name="Raj Modi" userId="371fddb91aef2809" providerId="LiveId" clId="{28373A91-61BA-406E-A96E-91FF8689F958}" dt="2023-07-12T13:09:53.025" v="3340" actId="26606"/>
          <ac:spMkLst>
            <pc:docMk/>
            <pc:sldMk cId="2601151563" sldId="283"/>
            <ac:spMk id="56" creationId="{EC096775-3F5D-EEAA-0994-9F1054020FFA}"/>
          </ac:spMkLst>
        </pc:spChg>
        <pc:spChg chg="add del mod ord">
          <ac:chgData name="Raj Modi" userId="371fddb91aef2809" providerId="LiveId" clId="{28373A91-61BA-406E-A96E-91FF8689F958}" dt="2023-07-12T13:09:33.282" v="3333" actId="931"/>
          <ac:spMkLst>
            <pc:docMk/>
            <pc:sldMk cId="2601151563" sldId="283"/>
            <ac:spMk id="57" creationId="{83C074ED-E4CC-9022-164E-3E55DE842F4E}"/>
          </ac:spMkLst>
        </pc:spChg>
        <pc:spChg chg="add del mod ord">
          <ac:chgData name="Raj Modi" userId="371fddb91aef2809" providerId="LiveId" clId="{28373A91-61BA-406E-A96E-91FF8689F958}" dt="2023-07-12T13:05:14.931" v="3323" actId="21"/>
          <ac:spMkLst>
            <pc:docMk/>
            <pc:sldMk cId="2601151563" sldId="283"/>
            <ac:spMk id="58" creationId="{E505FA73-AFB3-CA66-85AF-29FEAD1A3119}"/>
          </ac:spMkLst>
        </pc:spChg>
        <pc:spChg chg="add mod">
          <ac:chgData name="Raj Modi" userId="371fddb91aef2809" providerId="LiveId" clId="{28373A91-61BA-406E-A96E-91FF8689F958}" dt="2023-07-12T13:09:53.025" v="3340" actId="26606"/>
          <ac:spMkLst>
            <pc:docMk/>
            <pc:sldMk cId="2601151563" sldId="283"/>
            <ac:spMk id="61" creationId="{6CA684EB-9E73-41BE-D7F2-FA4F751DED18}"/>
          </ac:spMkLst>
        </pc:spChg>
        <pc:spChg chg="add del mod">
          <ac:chgData name="Raj Modi" userId="371fddb91aef2809" providerId="LiveId" clId="{28373A91-61BA-406E-A96E-91FF8689F958}" dt="2023-07-12T13:09:51.769" v="3337" actId="26606"/>
          <ac:spMkLst>
            <pc:docMk/>
            <pc:sldMk cId="2601151563" sldId="283"/>
            <ac:spMk id="66" creationId="{0993C717-CC55-C1A0-27F7-01943979F47C}"/>
          </ac:spMkLst>
        </pc:spChg>
        <pc:spChg chg="add del mod">
          <ac:chgData name="Raj Modi" userId="371fddb91aef2809" providerId="LiveId" clId="{28373A91-61BA-406E-A96E-91FF8689F958}" dt="2023-07-12T13:09:51.769" v="3337" actId="26606"/>
          <ac:spMkLst>
            <pc:docMk/>
            <pc:sldMk cId="2601151563" sldId="283"/>
            <ac:spMk id="68" creationId="{76070174-85EA-608E-4381-6EF8C488F3C9}"/>
          </ac:spMkLst>
        </pc:spChg>
        <pc:spChg chg="add del mod">
          <ac:chgData name="Raj Modi" userId="371fddb91aef2809" providerId="LiveId" clId="{28373A91-61BA-406E-A96E-91FF8689F958}" dt="2023-07-12T13:09:51.769" v="3337" actId="26606"/>
          <ac:spMkLst>
            <pc:docMk/>
            <pc:sldMk cId="2601151563" sldId="283"/>
            <ac:spMk id="70" creationId="{AC8D469A-5A63-5916-F0D5-495DB8BA0C27}"/>
          </ac:spMkLst>
        </pc:spChg>
        <pc:spChg chg="add del mod">
          <ac:chgData name="Raj Modi" userId="371fddb91aef2809" providerId="LiveId" clId="{28373A91-61BA-406E-A96E-91FF8689F958}" dt="2023-07-12T13:09:51.769" v="3337" actId="26606"/>
          <ac:spMkLst>
            <pc:docMk/>
            <pc:sldMk cId="2601151563" sldId="283"/>
            <ac:spMk id="72" creationId="{48A9E11D-6D59-F814-4124-8B08ECA0E858}"/>
          </ac:spMkLst>
        </pc:spChg>
        <pc:spChg chg="add del mod">
          <ac:chgData name="Raj Modi" userId="371fddb91aef2809" providerId="LiveId" clId="{28373A91-61BA-406E-A96E-91FF8689F958}" dt="2023-07-12T13:09:51.769" v="3337" actId="26606"/>
          <ac:spMkLst>
            <pc:docMk/>
            <pc:sldMk cId="2601151563" sldId="283"/>
            <ac:spMk id="74" creationId="{57558816-598E-DD23-47F5-2786460EE88A}"/>
          </ac:spMkLst>
        </pc:spChg>
        <pc:spChg chg="add del mod">
          <ac:chgData name="Raj Modi" userId="371fddb91aef2809" providerId="LiveId" clId="{28373A91-61BA-406E-A96E-91FF8689F958}" dt="2023-07-12T13:09:51.769" v="3337" actId="26606"/>
          <ac:spMkLst>
            <pc:docMk/>
            <pc:sldMk cId="2601151563" sldId="283"/>
            <ac:spMk id="76" creationId="{D76542DB-E6F5-300D-1B6A-1410E722CB4E}"/>
          </ac:spMkLst>
        </pc:spChg>
        <pc:spChg chg="add del mod">
          <ac:chgData name="Raj Modi" userId="371fddb91aef2809" providerId="LiveId" clId="{28373A91-61BA-406E-A96E-91FF8689F958}" dt="2023-07-12T13:09:51.769" v="3337" actId="26606"/>
          <ac:spMkLst>
            <pc:docMk/>
            <pc:sldMk cId="2601151563" sldId="283"/>
            <ac:spMk id="78" creationId="{E6D4AD5C-5580-DA69-46EA-9041BC0759F5}"/>
          </ac:spMkLst>
        </pc:spChg>
        <pc:spChg chg="add del mod">
          <ac:chgData name="Raj Modi" userId="371fddb91aef2809" providerId="LiveId" clId="{28373A91-61BA-406E-A96E-91FF8689F958}" dt="2023-07-12T13:09:51.769" v="3337" actId="26606"/>
          <ac:spMkLst>
            <pc:docMk/>
            <pc:sldMk cId="2601151563" sldId="283"/>
            <ac:spMk id="80" creationId="{2EE4D6E9-E88F-A647-5965-5315B70B0996}"/>
          </ac:spMkLst>
        </pc:spChg>
        <pc:spChg chg="add del mod">
          <ac:chgData name="Raj Modi" userId="371fddb91aef2809" providerId="LiveId" clId="{28373A91-61BA-406E-A96E-91FF8689F958}" dt="2023-07-12T13:09:52.994" v="3339" actId="26606"/>
          <ac:spMkLst>
            <pc:docMk/>
            <pc:sldMk cId="2601151563" sldId="283"/>
            <ac:spMk id="82" creationId="{DA2E4A96-7552-4E57-7DC9-2F5D93F15293}"/>
          </ac:spMkLst>
        </pc:spChg>
        <pc:spChg chg="add del mod">
          <ac:chgData name="Raj Modi" userId="371fddb91aef2809" providerId="LiveId" clId="{28373A91-61BA-406E-A96E-91FF8689F958}" dt="2023-07-12T13:09:52.994" v="3339" actId="26606"/>
          <ac:spMkLst>
            <pc:docMk/>
            <pc:sldMk cId="2601151563" sldId="283"/>
            <ac:spMk id="83" creationId="{4207C063-373F-97AD-39A6-23968F15DAC2}"/>
          </ac:spMkLst>
        </pc:spChg>
        <pc:spChg chg="add del mod">
          <ac:chgData name="Raj Modi" userId="371fddb91aef2809" providerId="LiveId" clId="{28373A91-61BA-406E-A96E-91FF8689F958}" dt="2023-07-12T13:09:52.994" v="3339" actId="26606"/>
          <ac:spMkLst>
            <pc:docMk/>
            <pc:sldMk cId="2601151563" sldId="283"/>
            <ac:spMk id="84" creationId="{046EB0D9-57B3-4D67-5838-94671BA32810}"/>
          </ac:spMkLst>
        </pc:spChg>
        <pc:spChg chg="add del mod">
          <ac:chgData name="Raj Modi" userId="371fddb91aef2809" providerId="LiveId" clId="{28373A91-61BA-406E-A96E-91FF8689F958}" dt="2023-07-12T13:09:52.994" v="3339" actId="26606"/>
          <ac:spMkLst>
            <pc:docMk/>
            <pc:sldMk cId="2601151563" sldId="283"/>
            <ac:spMk id="85" creationId="{B65A9ACA-2E91-DC15-453F-3DE69C61081B}"/>
          </ac:spMkLst>
        </pc:spChg>
        <pc:spChg chg="add del mod">
          <ac:chgData name="Raj Modi" userId="371fddb91aef2809" providerId="LiveId" clId="{28373A91-61BA-406E-A96E-91FF8689F958}" dt="2023-07-12T13:09:52.994" v="3339" actId="26606"/>
          <ac:spMkLst>
            <pc:docMk/>
            <pc:sldMk cId="2601151563" sldId="283"/>
            <ac:spMk id="86" creationId="{8424D9F6-282F-2325-8FF7-BC5396F667CA}"/>
          </ac:spMkLst>
        </pc:spChg>
        <pc:spChg chg="add del mod">
          <ac:chgData name="Raj Modi" userId="371fddb91aef2809" providerId="LiveId" clId="{28373A91-61BA-406E-A96E-91FF8689F958}" dt="2023-07-12T13:09:52.994" v="3339" actId="26606"/>
          <ac:spMkLst>
            <pc:docMk/>
            <pc:sldMk cId="2601151563" sldId="283"/>
            <ac:spMk id="87" creationId="{AE4B378C-93F8-38F8-BAEE-F4B2356D6205}"/>
          </ac:spMkLst>
        </pc:spChg>
        <pc:spChg chg="add del mod">
          <ac:chgData name="Raj Modi" userId="371fddb91aef2809" providerId="LiveId" clId="{28373A91-61BA-406E-A96E-91FF8689F958}" dt="2023-07-12T13:10:02.739" v="3342" actId="21"/>
          <ac:spMkLst>
            <pc:docMk/>
            <pc:sldMk cId="2601151563" sldId="283"/>
            <ac:spMk id="89" creationId="{0993C717-CC55-C1A0-27F7-01943979F47C}"/>
          </ac:spMkLst>
        </pc:spChg>
        <pc:spChg chg="add del mod">
          <ac:chgData name="Raj Modi" userId="371fddb91aef2809" providerId="LiveId" clId="{28373A91-61BA-406E-A96E-91FF8689F958}" dt="2023-07-12T13:10:07.773" v="3343" actId="21"/>
          <ac:spMkLst>
            <pc:docMk/>
            <pc:sldMk cId="2601151563" sldId="283"/>
            <ac:spMk id="90" creationId="{76070174-85EA-608E-4381-6EF8C488F3C9}"/>
          </ac:spMkLst>
        </pc:spChg>
        <pc:spChg chg="add mod">
          <ac:chgData name="Raj Modi" userId="371fddb91aef2809" providerId="LiveId" clId="{28373A91-61BA-406E-A96E-91FF8689F958}" dt="2023-07-12T13:09:53.025" v="3340" actId="26606"/>
          <ac:spMkLst>
            <pc:docMk/>
            <pc:sldMk cId="2601151563" sldId="283"/>
            <ac:spMk id="91" creationId="{AC8D469A-5A63-5916-F0D5-495DB8BA0C27}"/>
          </ac:spMkLst>
        </pc:spChg>
        <pc:spChg chg="add mod">
          <ac:chgData name="Raj Modi" userId="371fddb91aef2809" providerId="LiveId" clId="{28373A91-61BA-406E-A96E-91FF8689F958}" dt="2023-07-12T13:10:52.677" v="3363" actId="1076"/>
          <ac:spMkLst>
            <pc:docMk/>
            <pc:sldMk cId="2601151563" sldId="283"/>
            <ac:spMk id="92" creationId="{48A9E11D-6D59-F814-4124-8B08ECA0E858}"/>
          </ac:spMkLst>
        </pc:spChg>
        <pc:spChg chg="add del mod">
          <ac:chgData name="Raj Modi" userId="371fddb91aef2809" providerId="LiveId" clId="{28373A91-61BA-406E-A96E-91FF8689F958}" dt="2023-07-12T13:10:16.619" v="3345" actId="21"/>
          <ac:spMkLst>
            <pc:docMk/>
            <pc:sldMk cId="2601151563" sldId="283"/>
            <ac:spMk id="93" creationId="{57558816-598E-DD23-47F5-2786460EE88A}"/>
          </ac:spMkLst>
        </pc:spChg>
        <pc:spChg chg="add del mod">
          <ac:chgData name="Raj Modi" userId="371fddb91aef2809" providerId="LiveId" clId="{28373A91-61BA-406E-A96E-91FF8689F958}" dt="2023-07-12T13:09:58.098" v="3341" actId="21"/>
          <ac:spMkLst>
            <pc:docMk/>
            <pc:sldMk cId="2601151563" sldId="283"/>
            <ac:spMk id="94" creationId="{D76542DB-E6F5-300D-1B6A-1410E722CB4E}"/>
          </ac:spMkLst>
        </pc:spChg>
        <pc:spChg chg="add del mod">
          <ac:chgData name="Raj Modi" userId="371fddb91aef2809" providerId="LiveId" clId="{28373A91-61BA-406E-A96E-91FF8689F958}" dt="2023-07-12T13:10:12.745" v="3344" actId="21"/>
          <ac:spMkLst>
            <pc:docMk/>
            <pc:sldMk cId="2601151563" sldId="283"/>
            <ac:spMk id="95" creationId="{E6D4AD5C-5580-DA69-46EA-9041BC0759F5}"/>
          </ac:spMkLst>
        </pc:spChg>
        <pc:spChg chg="add mod">
          <ac:chgData name="Raj Modi" userId="371fddb91aef2809" providerId="LiveId" clId="{28373A91-61BA-406E-A96E-91FF8689F958}" dt="2023-07-12T13:23:19.565" v="3424" actId="14100"/>
          <ac:spMkLst>
            <pc:docMk/>
            <pc:sldMk cId="2601151563" sldId="283"/>
            <ac:spMk id="96" creationId="{2EE4D6E9-E88F-A647-5965-5315B70B0996}"/>
          </ac:spMkLst>
        </pc:spChg>
        <pc:spChg chg="add del">
          <ac:chgData name="Raj Modi" userId="371fddb91aef2809" providerId="LiveId" clId="{28373A91-61BA-406E-A96E-91FF8689F958}" dt="2023-07-12T13:02:33.565" v="3316" actId="21"/>
          <ac:spMkLst>
            <pc:docMk/>
            <pc:sldMk cId="2601151563" sldId="283"/>
            <ac:spMk id="139" creationId="{23608643-B897-4F77-8201-42FC212D8DCD}"/>
          </ac:spMkLst>
        </pc:spChg>
        <pc:spChg chg="add del">
          <ac:chgData name="Raj Modi" userId="371fddb91aef2809" providerId="LiveId" clId="{28373A91-61BA-406E-A96E-91FF8689F958}" dt="2023-07-12T13:02:33.565" v="3316" actId="21"/>
          <ac:spMkLst>
            <pc:docMk/>
            <pc:sldMk cId="2601151563" sldId="283"/>
            <ac:spMk id="141" creationId="{962FBEB4-6F91-400A-9DF2-C219F387B63E}"/>
          </ac:spMkLst>
        </pc:spChg>
        <pc:spChg chg="add del">
          <ac:chgData name="Raj Modi" userId="371fddb91aef2809" providerId="LiveId" clId="{28373A91-61BA-406E-A96E-91FF8689F958}" dt="2023-07-12T13:02:33.565" v="3316" actId="21"/>
          <ac:spMkLst>
            <pc:docMk/>
            <pc:sldMk cId="2601151563" sldId="283"/>
            <ac:spMk id="143" creationId="{2F9BBD76-58DB-4D38-8C52-872015F49C61}"/>
          </ac:spMkLst>
        </pc:spChg>
        <pc:spChg chg="add del">
          <ac:chgData name="Raj Modi" userId="371fddb91aef2809" providerId="LiveId" clId="{28373A91-61BA-406E-A96E-91FF8689F958}" dt="2023-07-12T13:02:33.565" v="3316" actId="21"/>
          <ac:spMkLst>
            <pc:docMk/>
            <pc:sldMk cId="2601151563" sldId="283"/>
            <ac:spMk id="145" creationId="{949E99FA-57DB-496D-8387-FB2ABA5AB972}"/>
          </ac:spMkLst>
        </pc:spChg>
        <pc:spChg chg="add del">
          <ac:chgData name="Raj Modi" userId="371fddb91aef2809" providerId="LiveId" clId="{28373A91-61BA-406E-A96E-91FF8689F958}" dt="2023-07-12T13:02:33.565" v="3316" actId="21"/>
          <ac:spMkLst>
            <pc:docMk/>
            <pc:sldMk cId="2601151563" sldId="283"/>
            <ac:spMk id="147" creationId="{A62D74D0-DD18-46A2-8262-7B1242967584}"/>
          </ac:spMkLst>
        </pc:spChg>
        <pc:picChg chg="add mod">
          <ac:chgData name="Raj Modi" userId="371fddb91aef2809" providerId="LiveId" clId="{28373A91-61BA-406E-A96E-91FF8689F958}" dt="2023-07-12T13:23:05.554" v="3421" actId="14100"/>
          <ac:picMkLst>
            <pc:docMk/>
            <pc:sldMk cId="2601151563" sldId="283"/>
            <ac:picMk id="60" creationId="{0D607803-57F3-24A9-4B9A-3D68C70A6795}"/>
          </ac:picMkLst>
        </pc:picChg>
      </pc:sldChg>
      <pc:sldChg chg="modSp mod">
        <pc:chgData name="Raj Modi" userId="371fddb91aef2809" providerId="LiveId" clId="{28373A91-61BA-406E-A96E-91FF8689F958}" dt="2023-07-12T14:30:17.866" v="4179" actId="20577"/>
        <pc:sldMkLst>
          <pc:docMk/>
          <pc:sldMk cId="2835773453" sldId="288"/>
        </pc:sldMkLst>
        <pc:spChg chg="mod">
          <ac:chgData name="Raj Modi" userId="371fddb91aef2809" providerId="LiveId" clId="{28373A91-61BA-406E-A96E-91FF8689F958}" dt="2023-07-12T14:30:17.866" v="4179" actId="20577"/>
          <ac:spMkLst>
            <pc:docMk/>
            <pc:sldMk cId="2835773453" sldId="288"/>
            <ac:spMk id="7" creationId="{934056CF-DEDB-4079-BF11-FA4761D09BCF}"/>
          </ac:spMkLst>
        </pc:spChg>
      </pc:sldChg>
      <pc:sldChg chg="addSp delSp modSp mod">
        <pc:chgData name="Raj Modi" userId="371fddb91aef2809" providerId="LiveId" clId="{28373A91-61BA-406E-A96E-91FF8689F958}" dt="2023-07-12T13:45:13.283" v="3682" actId="20577"/>
        <pc:sldMkLst>
          <pc:docMk/>
          <pc:sldMk cId="30060098" sldId="290"/>
        </pc:sldMkLst>
        <pc:spChg chg="mod">
          <ac:chgData name="Raj Modi" userId="371fddb91aef2809" providerId="LiveId" clId="{28373A91-61BA-406E-A96E-91FF8689F958}" dt="2023-07-09T15:20:48.241" v="350" actId="1076"/>
          <ac:spMkLst>
            <pc:docMk/>
            <pc:sldMk cId="30060098" sldId="290"/>
            <ac:spMk id="11" creationId="{FCC2A221-B199-4A29-BC00-83D349B94F14}"/>
          </ac:spMkLst>
        </pc:spChg>
        <pc:spChg chg="mod">
          <ac:chgData name="Raj Modi" userId="371fddb91aef2809" providerId="LiveId" clId="{28373A91-61BA-406E-A96E-91FF8689F958}" dt="2023-07-12T13:45:13.283" v="3682" actId="20577"/>
          <ac:spMkLst>
            <pc:docMk/>
            <pc:sldMk cId="30060098" sldId="290"/>
            <ac:spMk id="38" creationId="{47356E21-4827-7FBE-A5B6-98A1ECAD7DA4}"/>
          </ac:spMkLst>
        </pc:spChg>
        <pc:spChg chg="add del mod">
          <ac:chgData name="Raj Modi" userId="371fddb91aef2809" providerId="LiveId" clId="{28373A91-61BA-406E-A96E-91FF8689F958}" dt="2023-07-09T15:19:49.196" v="346" actId="21"/>
          <ac:spMkLst>
            <pc:docMk/>
            <pc:sldMk cId="30060098" sldId="290"/>
            <ac:spMk id="40" creationId="{DC3164C3-C60C-CD48-B8F2-9D1ACD54DB57}"/>
          </ac:spMkLst>
        </pc:spChg>
        <pc:picChg chg="del">
          <ac:chgData name="Raj Modi" userId="371fddb91aef2809" providerId="LiveId" clId="{28373A91-61BA-406E-A96E-91FF8689F958}" dt="2023-07-09T15:19:42.041" v="345" actId="21"/>
          <ac:picMkLst>
            <pc:docMk/>
            <pc:sldMk cId="30060098" sldId="290"/>
            <ac:picMk id="9" creationId="{4EF477F3-5AC0-413A-B339-D306DD3A25AD}"/>
          </ac:picMkLst>
        </pc:picChg>
      </pc:sldChg>
      <pc:sldChg chg="addSp delSp modSp mod setBg modClrScheme chgLayout">
        <pc:chgData name="Raj Modi" userId="371fddb91aef2809" providerId="LiveId" clId="{28373A91-61BA-406E-A96E-91FF8689F958}" dt="2023-07-12T15:07:35.698" v="4187" actId="20577"/>
        <pc:sldMkLst>
          <pc:docMk/>
          <pc:sldMk cId="586167760" sldId="291"/>
        </pc:sldMkLst>
        <pc:spChg chg="add del mod ord">
          <ac:chgData name="Raj Modi" userId="371fddb91aef2809" providerId="LiveId" clId="{28373A91-61BA-406E-A96E-91FF8689F958}" dt="2023-07-09T15:35:41.483" v="619" actId="21"/>
          <ac:spMkLst>
            <pc:docMk/>
            <pc:sldMk cId="586167760" sldId="291"/>
            <ac:spMk id="2" creationId="{89263964-2F08-4E8B-9052-782B5D41F803}"/>
          </ac:spMkLst>
        </pc:spChg>
        <pc:spChg chg="add del mod ord">
          <ac:chgData name="Raj Modi" userId="371fddb91aef2809" providerId="LiveId" clId="{28373A91-61BA-406E-A96E-91FF8689F958}" dt="2023-07-09T15:37:53.874" v="625" actId="21"/>
          <ac:spMkLst>
            <pc:docMk/>
            <pc:sldMk cId="586167760" sldId="291"/>
            <ac:spMk id="3" creationId="{F3537BED-607E-4C17-8459-5797D544415E}"/>
          </ac:spMkLst>
        </pc:spChg>
        <pc:spChg chg="add del mod ord modVis">
          <ac:chgData name="Raj Modi" userId="371fddb91aef2809" providerId="LiveId" clId="{28373A91-61BA-406E-A96E-91FF8689F958}" dt="2023-07-09T15:55:41.973" v="750" actId="26606"/>
          <ac:spMkLst>
            <pc:docMk/>
            <pc:sldMk cId="586167760" sldId="291"/>
            <ac:spMk id="4" creationId="{32F04BB0-DB84-4BBE-9370-8BA7BC2C19A0}"/>
          </ac:spMkLst>
        </pc:spChg>
        <pc:spChg chg="del">
          <ac:chgData name="Raj Modi" userId="371fddb91aef2809" providerId="LiveId" clId="{28373A91-61BA-406E-A96E-91FF8689F958}" dt="2023-07-09T15:24:49.663" v="413" actId="21"/>
          <ac:spMkLst>
            <pc:docMk/>
            <pc:sldMk cId="586167760" sldId="291"/>
            <ac:spMk id="5" creationId="{3A462E4B-072E-4C42-BF51-7B779A049FDF}"/>
          </ac:spMkLst>
        </pc:spChg>
        <pc:spChg chg="add del mod">
          <ac:chgData name="Raj Modi" userId="371fddb91aef2809" providerId="LiveId" clId="{28373A91-61BA-406E-A96E-91FF8689F958}" dt="2023-07-09T15:24:12.668" v="412" actId="21"/>
          <ac:spMkLst>
            <pc:docMk/>
            <pc:sldMk cId="586167760" sldId="291"/>
            <ac:spMk id="7" creationId="{E505861E-BA70-0D3B-F6ED-F2B7D2929131}"/>
          </ac:spMkLst>
        </pc:spChg>
        <pc:spChg chg="add del mod">
          <ac:chgData name="Raj Modi" userId="371fddb91aef2809" providerId="LiveId" clId="{28373A91-61BA-406E-A96E-91FF8689F958}" dt="2023-07-09T15:24:54.924" v="414" actId="21"/>
          <ac:spMkLst>
            <pc:docMk/>
            <pc:sldMk cId="586167760" sldId="291"/>
            <ac:spMk id="9" creationId="{7897FB6B-403A-38C5-C4AF-80786707E995}"/>
          </ac:spMkLst>
        </pc:spChg>
        <pc:spChg chg="add del mod ord">
          <ac:chgData name="Raj Modi" userId="371fddb91aef2809" providerId="LiveId" clId="{28373A91-61BA-406E-A96E-91FF8689F958}" dt="2023-07-09T15:25:13.093" v="416" actId="700"/>
          <ac:spMkLst>
            <pc:docMk/>
            <pc:sldMk cId="586167760" sldId="291"/>
            <ac:spMk id="11" creationId="{264CFC66-AA28-C35F-1867-DFFDC174FB6F}"/>
          </ac:spMkLst>
        </pc:spChg>
        <pc:spChg chg="add del mod ord">
          <ac:chgData name="Raj Modi" userId="371fddb91aef2809" providerId="LiveId" clId="{28373A91-61BA-406E-A96E-91FF8689F958}" dt="2023-07-09T15:26:17.738" v="423" actId="21"/>
          <ac:spMkLst>
            <pc:docMk/>
            <pc:sldMk cId="586167760" sldId="291"/>
            <ac:spMk id="12" creationId="{E4318247-D457-5901-88B9-7E2B2A7FD0F7}"/>
          </ac:spMkLst>
        </pc:spChg>
        <pc:spChg chg="add del mod ord">
          <ac:chgData name="Raj Modi" userId="371fddb91aef2809" providerId="LiveId" clId="{28373A91-61BA-406E-A96E-91FF8689F958}" dt="2023-07-09T15:25:27.620" v="417" actId="21"/>
          <ac:spMkLst>
            <pc:docMk/>
            <pc:sldMk cId="586167760" sldId="291"/>
            <ac:spMk id="13" creationId="{65BE5185-0608-EF6C-6DB0-95599E3627B8}"/>
          </ac:spMkLst>
        </pc:spChg>
        <pc:spChg chg="add del mod">
          <ac:chgData name="Raj Modi" userId="371fddb91aef2809" providerId="LiveId" clId="{28373A91-61BA-406E-A96E-91FF8689F958}" dt="2023-07-09T15:25:52.115" v="420" actId="21"/>
          <ac:spMkLst>
            <pc:docMk/>
            <pc:sldMk cId="586167760" sldId="291"/>
            <ac:spMk id="15" creationId="{83D06C49-7F1F-AB52-6BD4-78DE430341F8}"/>
          </ac:spMkLst>
        </pc:spChg>
        <pc:spChg chg="add del mod">
          <ac:chgData name="Raj Modi" userId="371fddb91aef2809" providerId="LiveId" clId="{28373A91-61BA-406E-A96E-91FF8689F958}" dt="2023-07-09T15:27:37.550" v="437" actId="21"/>
          <ac:spMkLst>
            <pc:docMk/>
            <pc:sldMk cId="586167760" sldId="291"/>
            <ac:spMk id="17" creationId="{FBC5FD10-622A-5E94-2395-619DC2C050F8}"/>
          </ac:spMkLst>
        </pc:spChg>
        <pc:spChg chg="del">
          <ac:chgData name="Raj Modi" userId="371fddb91aef2809" providerId="LiveId" clId="{28373A91-61BA-406E-A96E-91FF8689F958}" dt="2023-07-09T15:24:07.022" v="411" actId="21"/>
          <ac:spMkLst>
            <pc:docMk/>
            <pc:sldMk cId="586167760" sldId="291"/>
            <ac:spMk id="18" creationId="{BDAFCE28-9561-49FB-B62F-E695125820B6}"/>
          </ac:spMkLst>
        </pc:spChg>
        <pc:spChg chg="add del mod">
          <ac:chgData name="Raj Modi" userId="371fddb91aef2809" providerId="LiveId" clId="{28373A91-61BA-406E-A96E-91FF8689F958}" dt="2023-07-09T15:27:43.508" v="439" actId="21"/>
          <ac:spMkLst>
            <pc:docMk/>
            <pc:sldMk cId="586167760" sldId="291"/>
            <ac:spMk id="20" creationId="{9177B074-C273-6EC2-42B1-A580A456ABFB}"/>
          </ac:spMkLst>
        </pc:spChg>
        <pc:spChg chg="add del mod">
          <ac:chgData name="Raj Modi" userId="371fddb91aef2809" providerId="LiveId" clId="{28373A91-61BA-406E-A96E-91FF8689F958}" dt="2023-07-09T15:28:27.759" v="440" actId="6264"/>
          <ac:spMkLst>
            <pc:docMk/>
            <pc:sldMk cId="586167760" sldId="291"/>
            <ac:spMk id="21" creationId="{C2F91873-4375-18AB-7194-D6A6FFE83794}"/>
          </ac:spMkLst>
        </pc:spChg>
        <pc:spChg chg="add del mod ord">
          <ac:chgData name="Raj Modi" userId="371fddb91aef2809" providerId="LiveId" clId="{28373A91-61BA-406E-A96E-91FF8689F958}" dt="2023-07-09T15:59:07.643" v="815" actId="122"/>
          <ac:spMkLst>
            <pc:docMk/>
            <pc:sldMk cId="586167760" sldId="291"/>
            <ac:spMk id="22" creationId="{55719757-528E-45B6-B6AF-D44DC6956F90}"/>
          </ac:spMkLst>
        </pc:spChg>
        <pc:spChg chg="del">
          <ac:chgData name="Raj Modi" userId="371fddb91aef2809" providerId="LiveId" clId="{28373A91-61BA-406E-A96E-91FF8689F958}" dt="2023-07-09T15:25:06.873" v="415" actId="21"/>
          <ac:spMkLst>
            <pc:docMk/>
            <pc:sldMk cId="586167760" sldId="291"/>
            <ac:spMk id="23" creationId="{314E48D9-B460-4807-930C-B2FD99DD4C00}"/>
          </ac:spMkLst>
        </pc:spChg>
        <pc:spChg chg="del mod ord">
          <ac:chgData name="Raj Modi" userId="371fddb91aef2809" providerId="LiveId" clId="{28373A91-61BA-406E-A96E-91FF8689F958}" dt="2023-07-09T15:25:33.853" v="418" actId="21"/>
          <ac:spMkLst>
            <pc:docMk/>
            <pc:sldMk cId="586167760" sldId="291"/>
            <ac:spMk id="24" creationId="{5DBF1837-AF2C-4BDC-A7D4-5CCFD68A32BF}"/>
          </ac:spMkLst>
        </pc:spChg>
        <pc:spChg chg="del mod ord">
          <ac:chgData name="Raj Modi" userId="371fddb91aef2809" providerId="LiveId" clId="{28373A91-61BA-406E-A96E-91FF8689F958}" dt="2023-07-09T15:25:42.306" v="419" actId="21"/>
          <ac:spMkLst>
            <pc:docMk/>
            <pc:sldMk cId="586167760" sldId="291"/>
            <ac:spMk id="25" creationId="{D02825D8-98D5-4B9D-8506-D66839B22A07}"/>
          </ac:spMkLst>
        </pc:spChg>
        <pc:spChg chg="del mod ord">
          <ac:chgData name="Raj Modi" userId="371fddb91aef2809" providerId="LiveId" clId="{28373A91-61BA-406E-A96E-91FF8689F958}" dt="2023-07-09T15:26:11.631" v="422" actId="21"/>
          <ac:spMkLst>
            <pc:docMk/>
            <pc:sldMk cId="586167760" sldId="291"/>
            <ac:spMk id="26" creationId="{E07A9FA1-2AC9-4B1D-B7BA-8ED1D91F405D}"/>
          </ac:spMkLst>
        </pc:spChg>
        <pc:spChg chg="del mod ord">
          <ac:chgData name="Raj Modi" userId="371fddb91aef2809" providerId="LiveId" clId="{28373A91-61BA-406E-A96E-91FF8689F958}" dt="2023-07-09T15:26:27.678" v="425" actId="21"/>
          <ac:spMkLst>
            <pc:docMk/>
            <pc:sldMk cId="586167760" sldId="291"/>
            <ac:spMk id="27" creationId="{60B39D88-A52B-426B-A853-E65BD4FC5071}"/>
          </ac:spMkLst>
        </pc:spChg>
        <pc:spChg chg="del mod ord">
          <ac:chgData name="Raj Modi" userId="371fddb91aef2809" providerId="LiveId" clId="{28373A91-61BA-406E-A96E-91FF8689F958}" dt="2023-07-09T15:26:02.519" v="421" actId="21"/>
          <ac:spMkLst>
            <pc:docMk/>
            <pc:sldMk cId="586167760" sldId="291"/>
            <ac:spMk id="28" creationId="{758BA41F-3849-457C-9696-BAB0D3B3AECF}"/>
          </ac:spMkLst>
        </pc:spChg>
        <pc:spChg chg="del mod ord">
          <ac:chgData name="Raj Modi" userId="371fddb91aef2809" providerId="LiveId" clId="{28373A91-61BA-406E-A96E-91FF8689F958}" dt="2023-07-09T15:26:22.685" v="424" actId="21"/>
          <ac:spMkLst>
            <pc:docMk/>
            <pc:sldMk cId="586167760" sldId="291"/>
            <ac:spMk id="29" creationId="{41BA5E91-1995-47D0-BB5C-58C90377D38D}"/>
          </ac:spMkLst>
        </pc:spChg>
        <pc:spChg chg="add del mod ord">
          <ac:chgData name="Raj Modi" userId="371fddb91aef2809" providerId="LiveId" clId="{28373A91-61BA-406E-A96E-91FF8689F958}" dt="2023-07-09T15:28:45.879" v="441" actId="700"/>
          <ac:spMkLst>
            <pc:docMk/>
            <pc:sldMk cId="586167760" sldId="291"/>
            <ac:spMk id="30" creationId="{319DD01A-BDAA-A8DC-1525-247FEE27AC23}"/>
          </ac:spMkLst>
        </pc:spChg>
        <pc:spChg chg="add del mod ord">
          <ac:chgData name="Raj Modi" userId="371fddb91aef2809" providerId="LiveId" clId="{28373A91-61BA-406E-A96E-91FF8689F958}" dt="2023-07-09T15:28:45.879" v="441" actId="700"/>
          <ac:spMkLst>
            <pc:docMk/>
            <pc:sldMk cId="586167760" sldId="291"/>
            <ac:spMk id="31" creationId="{BB4DFBE4-02AB-8A95-6A21-132B9A190FDC}"/>
          </ac:spMkLst>
        </pc:spChg>
        <pc:spChg chg="add del mod ord">
          <ac:chgData name="Raj Modi" userId="371fddb91aef2809" providerId="LiveId" clId="{28373A91-61BA-406E-A96E-91FF8689F958}" dt="2023-07-09T15:28:45.879" v="441" actId="700"/>
          <ac:spMkLst>
            <pc:docMk/>
            <pc:sldMk cId="586167760" sldId="291"/>
            <ac:spMk id="32" creationId="{A54600FB-CDD3-FDD1-931C-45D049654DBE}"/>
          </ac:spMkLst>
        </pc:spChg>
        <pc:spChg chg="add del mod ord">
          <ac:chgData name="Raj Modi" userId="371fddb91aef2809" providerId="LiveId" clId="{28373A91-61BA-406E-A96E-91FF8689F958}" dt="2023-07-09T15:35:33.490" v="618" actId="26606"/>
          <ac:spMkLst>
            <pc:docMk/>
            <pc:sldMk cId="586167760" sldId="291"/>
            <ac:spMk id="33" creationId="{4D48DD4F-5DA3-3C0C-B13E-D08B61F2C8BD}"/>
          </ac:spMkLst>
        </pc:spChg>
        <pc:spChg chg="add del mod ord">
          <ac:chgData name="Raj Modi" userId="371fddb91aef2809" providerId="LiveId" clId="{28373A91-61BA-406E-A96E-91FF8689F958}" dt="2023-07-09T15:35:33.490" v="618" actId="26606"/>
          <ac:spMkLst>
            <pc:docMk/>
            <pc:sldMk cId="586167760" sldId="291"/>
            <ac:spMk id="34" creationId="{E58992CD-C164-F8E3-898D-BC346FFA7D24}"/>
          </ac:spMkLst>
        </pc:spChg>
        <pc:spChg chg="add del mod ord">
          <ac:chgData name="Raj Modi" userId="371fddb91aef2809" providerId="LiveId" clId="{28373A91-61BA-406E-A96E-91FF8689F958}" dt="2023-07-09T15:35:33.490" v="618" actId="26606"/>
          <ac:spMkLst>
            <pc:docMk/>
            <pc:sldMk cId="586167760" sldId="291"/>
            <ac:spMk id="35" creationId="{3DDE5CAC-4E3B-8D2A-FD49-DEC80CE3ABC7}"/>
          </ac:spMkLst>
        </pc:spChg>
        <pc:spChg chg="add del mod ord">
          <ac:chgData name="Raj Modi" userId="371fddb91aef2809" providerId="LiveId" clId="{28373A91-61BA-406E-A96E-91FF8689F958}" dt="2023-07-09T15:35:33.490" v="618" actId="26606"/>
          <ac:spMkLst>
            <pc:docMk/>
            <pc:sldMk cId="586167760" sldId="291"/>
            <ac:spMk id="36" creationId="{10CEFB35-2D39-8DB0-73E8-9E37D8517AF1}"/>
          </ac:spMkLst>
        </pc:spChg>
        <pc:spChg chg="add del mod ord">
          <ac:chgData name="Raj Modi" userId="371fddb91aef2809" providerId="LiveId" clId="{28373A91-61BA-406E-A96E-91FF8689F958}" dt="2023-07-09T15:35:33.490" v="618" actId="26606"/>
          <ac:spMkLst>
            <pc:docMk/>
            <pc:sldMk cId="586167760" sldId="291"/>
            <ac:spMk id="37" creationId="{4C24A515-1F81-11CE-07E2-32E4B797AF08}"/>
          </ac:spMkLst>
        </pc:spChg>
        <pc:spChg chg="add del mod ord">
          <ac:chgData name="Raj Modi" userId="371fddb91aef2809" providerId="LiveId" clId="{28373A91-61BA-406E-A96E-91FF8689F958}" dt="2023-07-09T15:35:33.490" v="618" actId="26606"/>
          <ac:spMkLst>
            <pc:docMk/>
            <pc:sldMk cId="586167760" sldId="291"/>
            <ac:spMk id="38" creationId="{7ABBB881-A57E-D702-43FD-EAC1D4211732}"/>
          </ac:spMkLst>
        </pc:spChg>
        <pc:spChg chg="add del mod ord">
          <ac:chgData name="Raj Modi" userId="371fddb91aef2809" providerId="LiveId" clId="{28373A91-61BA-406E-A96E-91FF8689F958}" dt="2023-07-09T15:35:33.490" v="618" actId="26606"/>
          <ac:spMkLst>
            <pc:docMk/>
            <pc:sldMk cId="586167760" sldId="291"/>
            <ac:spMk id="39" creationId="{A7677861-3194-D5D5-A3D4-C72B3F301AFD}"/>
          </ac:spMkLst>
        </pc:spChg>
        <pc:spChg chg="add del mod ord">
          <ac:chgData name="Raj Modi" userId="371fddb91aef2809" providerId="LiveId" clId="{28373A91-61BA-406E-A96E-91FF8689F958}" dt="2023-07-09T15:35:33.490" v="618" actId="26606"/>
          <ac:spMkLst>
            <pc:docMk/>
            <pc:sldMk cId="586167760" sldId="291"/>
            <ac:spMk id="40" creationId="{66820A36-D2D5-EEB8-0F90-AB623FB83B83}"/>
          </ac:spMkLst>
        </pc:spChg>
        <pc:spChg chg="add del mod ord">
          <ac:chgData name="Raj Modi" userId="371fddb91aef2809" providerId="LiveId" clId="{28373A91-61BA-406E-A96E-91FF8689F958}" dt="2023-07-09T15:35:33.490" v="618" actId="26606"/>
          <ac:spMkLst>
            <pc:docMk/>
            <pc:sldMk cId="586167760" sldId="291"/>
            <ac:spMk id="41" creationId="{1EBBD1CA-19B2-2B70-1F80-9F27AAFBF9CF}"/>
          </ac:spMkLst>
        </pc:spChg>
        <pc:spChg chg="add del mod ord">
          <ac:chgData name="Raj Modi" userId="371fddb91aef2809" providerId="LiveId" clId="{28373A91-61BA-406E-A96E-91FF8689F958}" dt="2023-07-09T15:35:33.490" v="618" actId="26606"/>
          <ac:spMkLst>
            <pc:docMk/>
            <pc:sldMk cId="586167760" sldId="291"/>
            <ac:spMk id="42" creationId="{7D03C065-D80A-9645-C42D-0DAE84789AA4}"/>
          </ac:spMkLst>
        </pc:spChg>
        <pc:spChg chg="add del mod ord">
          <ac:chgData name="Raj Modi" userId="371fddb91aef2809" providerId="LiveId" clId="{28373A91-61BA-406E-A96E-91FF8689F958}" dt="2023-07-09T15:35:33.490" v="618" actId="26606"/>
          <ac:spMkLst>
            <pc:docMk/>
            <pc:sldMk cId="586167760" sldId="291"/>
            <ac:spMk id="43" creationId="{76FB802E-99C9-8B15-AB8A-9E3E22511085}"/>
          </ac:spMkLst>
        </pc:spChg>
        <pc:spChg chg="add del mod">
          <ac:chgData name="Raj Modi" userId="371fddb91aef2809" providerId="LiveId" clId="{28373A91-61BA-406E-A96E-91FF8689F958}" dt="2023-07-09T15:39:57.328" v="635" actId="21"/>
          <ac:spMkLst>
            <pc:docMk/>
            <pc:sldMk cId="586167760" sldId="291"/>
            <ac:spMk id="47" creationId="{D4974224-0E27-0BBB-CA8E-0C989E6CD66C}"/>
          </ac:spMkLst>
        </pc:spChg>
        <pc:spChg chg="add del mod">
          <ac:chgData name="Raj Modi" userId="371fddb91aef2809" providerId="LiveId" clId="{28373A91-61BA-406E-A96E-91FF8689F958}" dt="2023-07-09T15:35:20.230" v="605" actId="26606"/>
          <ac:spMkLst>
            <pc:docMk/>
            <pc:sldMk cId="586167760" sldId="291"/>
            <ac:spMk id="48" creationId="{9E341278-BC53-D078-8334-B0D1C86146A0}"/>
          </ac:spMkLst>
        </pc:spChg>
        <pc:spChg chg="add del mod">
          <ac:chgData name="Raj Modi" userId="371fddb91aef2809" providerId="LiveId" clId="{28373A91-61BA-406E-A96E-91FF8689F958}" dt="2023-07-09T15:35:13.752" v="601" actId="26606"/>
          <ac:spMkLst>
            <pc:docMk/>
            <pc:sldMk cId="586167760" sldId="291"/>
            <ac:spMk id="49" creationId="{B1A7EDA5-189C-ED07-9218-3B2BF5F06ED2}"/>
          </ac:spMkLst>
        </pc:spChg>
        <pc:spChg chg="add del mod">
          <ac:chgData name="Raj Modi" userId="371fddb91aef2809" providerId="LiveId" clId="{28373A91-61BA-406E-A96E-91FF8689F958}" dt="2023-07-09T15:35:20.230" v="605" actId="26606"/>
          <ac:spMkLst>
            <pc:docMk/>
            <pc:sldMk cId="586167760" sldId="291"/>
            <ac:spMk id="50" creationId="{620A653B-CCEC-161E-737A-9213AE4801B5}"/>
          </ac:spMkLst>
        </pc:spChg>
        <pc:spChg chg="add del mod">
          <ac:chgData name="Raj Modi" userId="371fddb91aef2809" providerId="LiveId" clId="{28373A91-61BA-406E-A96E-91FF8689F958}" dt="2023-07-09T15:35:15.042" v="603" actId="26606"/>
          <ac:spMkLst>
            <pc:docMk/>
            <pc:sldMk cId="586167760" sldId="291"/>
            <ac:spMk id="51" creationId="{48D75302-C823-53BA-53B9-EC4D92A36288}"/>
          </ac:spMkLst>
        </pc:spChg>
        <pc:spChg chg="add del mod">
          <ac:chgData name="Raj Modi" userId="371fddb91aef2809" providerId="LiveId" clId="{28373A91-61BA-406E-A96E-91FF8689F958}" dt="2023-07-09T15:35:15.042" v="603" actId="26606"/>
          <ac:spMkLst>
            <pc:docMk/>
            <pc:sldMk cId="586167760" sldId="291"/>
            <ac:spMk id="53" creationId="{F5D8A0A8-FECD-8649-1286-C920167459F9}"/>
          </ac:spMkLst>
        </pc:spChg>
        <pc:spChg chg="add del mod">
          <ac:chgData name="Raj Modi" userId="371fddb91aef2809" providerId="LiveId" clId="{28373A91-61BA-406E-A96E-91FF8689F958}" dt="2023-07-09T15:35:20.230" v="605" actId="26606"/>
          <ac:spMkLst>
            <pc:docMk/>
            <pc:sldMk cId="586167760" sldId="291"/>
            <ac:spMk id="54" creationId="{CB9C3F1F-D326-B8CE-FAEC-2B6E9DC9F499}"/>
          </ac:spMkLst>
        </pc:spChg>
        <pc:spChg chg="add del mod">
          <ac:chgData name="Raj Modi" userId="371fddb91aef2809" providerId="LiveId" clId="{28373A91-61BA-406E-A96E-91FF8689F958}" dt="2023-07-09T15:35:20.230" v="605" actId="26606"/>
          <ac:spMkLst>
            <pc:docMk/>
            <pc:sldMk cId="586167760" sldId="291"/>
            <ac:spMk id="55" creationId="{58C9CC68-4E04-6CEA-23FC-06D2A511D117}"/>
          </ac:spMkLst>
        </pc:spChg>
        <pc:spChg chg="add del mod">
          <ac:chgData name="Raj Modi" userId="371fddb91aef2809" providerId="LiveId" clId="{28373A91-61BA-406E-A96E-91FF8689F958}" dt="2023-07-09T15:35:20.230" v="605" actId="26606"/>
          <ac:spMkLst>
            <pc:docMk/>
            <pc:sldMk cId="586167760" sldId="291"/>
            <ac:spMk id="56" creationId="{1B664AB1-8974-A20F-4B24-67B29B11E3A6}"/>
          </ac:spMkLst>
        </pc:spChg>
        <pc:spChg chg="add del mod">
          <ac:chgData name="Raj Modi" userId="371fddb91aef2809" providerId="LiveId" clId="{28373A91-61BA-406E-A96E-91FF8689F958}" dt="2023-07-09T15:35:22.161" v="607" actId="26606"/>
          <ac:spMkLst>
            <pc:docMk/>
            <pc:sldMk cId="586167760" sldId="291"/>
            <ac:spMk id="59" creationId="{B1A7EDA5-189C-ED07-9218-3B2BF5F06ED2}"/>
          </ac:spMkLst>
        </pc:spChg>
        <pc:spChg chg="add del mod">
          <ac:chgData name="Raj Modi" userId="371fddb91aef2809" providerId="LiveId" clId="{28373A91-61BA-406E-A96E-91FF8689F958}" dt="2023-07-09T15:35:33.474" v="617" actId="26606"/>
          <ac:spMkLst>
            <pc:docMk/>
            <pc:sldMk cId="586167760" sldId="291"/>
            <ac:spMk id="60" creationId="{C8ACB42F-CD75-1ACD-522C-0A0550A5FC85}"/>
          </ac:spMkLst>
        </pc:spChg>
        <pc:spChg chg="add del mod">
          <ac:chgData name="Raj Modi" userId="371fddb91aef2809" providerId="LiveId" clId="{28373A91-61BA-406E-A96E-91FF8689F958}" dt="2023-07-09T15:35:23.655" v="609" actId="26606"/>
          <ac:spMkLst>
            <pc:docMk/>
            <pc:sldMk cId="586167760" sldId="291"/>
            <ac:spMk id="62" creationId="{F5D8A0A8-FECD-8649-1286-C920167459F9}"/>
          </ac:spMkLst>
        </pc:spChg>
        <pc:spChg chg="add del mod">
          <ac:chgData name="Raj Modi" userId="371fddb91aef2809" providerId="LiveId" clId="{28373A91-61BA-406E-A96E-91FF8689F958}" dt="2023-07-09T15:35:23.655" v="609" actId="26606"/>
          <ac:spMkLst>
            <pc:docMk/>
            <pc:sldMk cId="586167760" sldId="291"/>
            <ac:spMk id="63" creationId="{48D75302-C823-53BA-53B9-EC4D92A36288}"/>
          </ac:spMkLst>
        </pc:spChg>
        <pc:spChg chg="add del mod ord">
          <ac:chgData name="Raj Modi" userId="371fddb91aef2809" providerId="LiveId" clId="{28373A91-61BA-406E-A96E-91FF8689F958}" dt="2023-07-09T15:55:41.973" v="750" actId="26606"/>
          <ac:spMkLst>
            <pc:docMk/>
            <pc:sldMk cId="586167760" sldId="291"/>
            <ac:spMk id="64" creationId="{BAB7CACE-CF5A-1FA3-9C70-967A152BBC6B}"/>
          </ac:spMkLst>
        </pc:spChg>
        <pc:spChg chg="add del mod">
          <ac:chgData name="Raj Modi" userId="371fddb91aef2809" providerId="LiveId" clId="{28373A91-61BA-406E-A96E-91FF8689F958}" dt="2023-07-09T15:35:25.876" v="611" actId="26606"/>
          <ac:spMkLst>
            <pc:docMk/>
            <pc:sldMk cId="586167760" sldId="291"/>
            <ac:spMk id="66" creationId="{B1A7EDA5-189C-ED07-9218-3B2BF5F06ED2}"/>
          </ac:spMkLst>
        </pc:spChg>
        <pc:spChg chg="add del mod">
          <ac:chgData name="Raj Modi" userId="371fddb91aef2809" providerId="LiveId" clId="{28373A91-61BA-406E-A96E-91FF8689F958}" dt="2023-07-09T15:35:30.820" v="613" actId="26606"/>
          <ac:spMkLst>
            <pc:docMk/>
            <pc:sldMk cId="586167760" sldId="291"/>
            <ac:spMk id="69" creationId="{F5D8A0A8-FECD-8649-1286-C920167459F9}"/>
          </ac:spMkLst>
        </pc:spChg>
        <pc:spChg chg="add del mod">
          <ac:chgData name="Raj Modi" userId="371fddb91aef2809" providerId="LiveId" clId="{28373A91-61BA-406E-A96E-91FF8689F958}" dt="2023-07-09T15:35:30.820" v="613" actId="26606"/>
          <ac:spMkLst>
            <pc:docMk/>
            <pc:sldMk cId="586167760" sldId="291"/>
            <ac:spMk id="70" creationId="{48D75302-C823-53BA-53B9-EC4D92A36288}"/>
          </ac:spMkLst>
        </pc:spChg>
        <pc:spChg chg="add del mod">
          <ac:chgData name="Raj Modi" userId="371fddb91aef2809" providerId="LiveId" clId="{28373A91-61BA-406E-A96E-91FF8689F958}" dt="2023-07-09T15:35:32.313" v="615" actId="26606"/>
          <ac:spMkLst>
            <pc:docMk/>
            <pc:sldMk cId="586167760" sldId="291"/>
            <ac:spMk id="72" creationId="{32143042-0788-E6D5-4982-27861001E6A0}"/>
          </ac:spMkLst>
        </pc:spChg>
        <pc:spChg chg="add del mod">
          <ac:chgData name="Raj Modi" userId="371fddb91aef2809" providerId="LiveId" clId="{28373A91-61BA-406E-A96E-91FF8689F958}" dt="2023-07-09T15:35:32.313" v="615" actId="26606"/>
          <ac:spMkLst>
            <pc:docMk/>
            <pc:sldMk cId="586167760" sldId="291"/>
            <ac:spMk id="73" creationId="{8AC77E35-3754-6480-4756-08E9A27D7D82}"/>
          </ac:spMkLst>
        </pc:spChg>
        <pc:spChg chg="add del mod">
          <ac:chgData name="Raj Modi" userId="371fddb91aef2809" providerId="LiveId" clId="{28373A91-61BA-406E-A96E-91FF8689F958}" dt="2023-07-09T15:54:43.926" v="733" actId="931"/>
          <ac:spMkLst>
            <pc:docMk/>
            <pc:sldMk cId="586167760" sldId="291"/>
            <ac:spMk id="74" creationId="{AACFE25A-D1A7-BC78-6FBB-46D895C1D60D}"/>
          </ac:spMkLst>
        </pc:spChg>
        <pc:spChg chg="add del mod">
          <ac:chgData name="Raj Modi" userId="371fddb91aef2809" providerId="LiveId" clId="{28373A91-61BA-406E-A96E-91FF8689F958}" dt="2023-07-09T15:35:33.474" v="617" actId="26606"/>
          <ac:spMkLst>
            <pc:docMk/>
            <pc:sldMk cId="586167760" sldId="291"/>
            <ac:spMk id="75" creationId="{9D7E40CF-4967-22DB-5754-A755A596C3AD}"/>
          </ac:spMkLst>
        </pc:spChg>
        <pc:spChg chg="add del mod">
          <ac:chgData name="Raj Modi" userId="371fddb91aef2809" providerId="LiveId" clId="{28373A91-61BA-406E-A96E-91FF8689F958}" dt="2023-07-09T15:35:33.474" v="617" actId="26606"/>
          <ac:spMkLst>
            <pc:docMk/>
            <pc:sldMk cId="586167760" sldId="291"/>
            <ac:spMk id="76" creationId="{23DA4808-5E40-715D-D99C-A249345D005A}"/>
          </ac:spMkLst>
        </pc:spChg>
        <pc:spChg chg="add del mod">
          <ac:chgData name="Raj Modi" userId="371fddb91aef2809" providerId="LiveId" clId="{28373A91-61BA-406E-A96E-91FF8689F958}" dt="2023-07-09T15:35:33.474" v="617" actId="26606"/>
          <ac:spMkLst>
            <pc:docMk/>
            <pc:sldMk cId="586167760" sldId="291"/>
            <ac:spMk id="77" creationId="{269CEDDD-CBC0-0E30-B6AF-3C8D03B79946}"/>
          </ac:spMkLst>
        </pc:spChg>
        <pc:spChg chg="add del mod">
          <ac:chgData name="Raj Modi" userId="371fddb91aef2809" providerId="LiveId" clId="{28373A91-61BA-406E-A96E-91FF8689F958}" dt="2023-07-09T15:35:33.474" v="617" actId="26606"/>
          <ac:spMkLst>
            <pc:docMk/>
            <pc:sldMk cId="586167760" sldId="291"/>
            <ac:spMk id="78" creationId="{CAA3FC76-312C-6888-2A88-14ECC1778816}"/>
          </ac:spMkLst>
        </pc:spChg>
        <pc:spChg chg="add del mod">
          <ac:chgData name="Raj Modi" userId="371fddb91aef2809" providerId="LiveId" clId="{28373A91-61BA-406E-A96E-91FF8689F958}" dt="2023-07-09T15:35:33.474" v="617" actId="26606"/>
          <ac:spMkLst>
            <pc:docMk/>
            <pc:sldMk cId="586167760" sldId="291"/>
            <ac:spMk id="79" creationId="{80C1EFB8-5FD0-A03A-1823-1E0D185195D5}"/>
          </ac:spMkLst>
        </pc:spChg>
        <pc:spChg chg="add del mod">
          <ac:chgData name="Raj Modi" userId="371fddb91aef2809" providerId="LiveId" clId="{28373A91-61BA-406E-A96E-91FF8689F958}" dt="2023-07-09T15:35:33.474" v="617" actId="26606"/>
          <ac:spMkLst>
            <pc:docMk/>
            <pc:sldMk cId="586167760" sldId="291"/>
            <ac:spMk id="80" creationId="{7A18BF14-8195-F68C-0470-9C37AAA30ECD}"/>
          </ac:spMkLst>
        </pc:spChg>
        <pc:spChg chg="add del mod">
          <ac:chgData name="Raj Modi" userId="371fddb91aef2809" providerId="LiveId" clId="{28373A91-61BA-406E-A96E-91FF8689F958}" dt="2023-07-09T15:35:33.474" v="617" actId="26606"/>
          <ac:spMkLst>
            <pc:docMk/>
            <pc:sldMk cId="586167760" sldId="291"/>
            <ac:spMk id="81" creationId="{A2165EDD-AE4A-DA18-D0AA-F11B88548D71}"/>
          </ac:spMkLst>
        </pc:spChg>
        <pc:spChg chg="add del mod">
          <ac:chgData name="Raj Modi" userId="371fddb91aef2809" providerId="LiveId" clId="{28373A91-61BA-406E-A96E-91FF8689F958}" dt="2023-07-09T15:37:38.645" v="623" actId="931"/>
          <ac:spMkLst>
            <pc:docMk/>
            <pc:sldMk cId="586167760" sldId="291"/>
            <ac:spMk id="83" creationId="{32143042-0788-E6D5-4982-27861001E6A0}"/>
          </ac:spMkLst>
        </pc:spChg>
        <pc:spChg chg="add del mod">
          <ac:chgData name="Raj Modi" userId="371fddb91aef2809" providerId="LiveId" clId="{28373A91-61BA-406E-A96E-91FF8689F958}" dt="2023-07-09T15:55:41.973" v="750" actId="26606"/>
          <ac:spMkLst>
            <pc:docMk/>
            <pc:sldMk cId="586167760" sldId="291"/>
            <ac:spMk id="84" creationId="{8AC77E35-3754-6480-4756-08E9A27D7D82}"/>
          </ac:spMkLst>
        </pc:spChg>
        <pc:spChg chg="add del">
          <ac:chgData name="Raj Modi" userId="371fddb91aef2809" providerId="LiveId" clId="{28373A91-61BA-406E-A96E-91FF8689F958}" dt="2023-07-09T15:53:23.463" v="712" actId="22"/>
          <ac:spMkLst>
            <pc:docMk/>
            <pc:sldMk cId="586167760" sldId="291"/>
            <ac:spMk id="85" creationId="{EEFD8C4F-5918-901E-A079-9468138E3B43}"/>
          </ac:spMkLst>
        </pc:spChg>
        <pc:spChg chg="add del mod">
          <ac:chgData name="Raj Modi" userId="371fddb91aef2809" providerId="LiveId" clId="{28373A91-61BA-406E-A96E-91FF8689F958}" dt="2023-07-09T15:55:24.345" v="739" actId="26606"/>
          <ac:spMkLst>
            <pc:docMk/>
            <pc:sldMk cId="586167760" sldId="291"/>
            <ac:spMk id="89" creationId="{AB22C9F4-48C0-27CA-FBD9-73CEE4E23932}"/>
          </ac:spMkLst>
        </pc:spChg>
        <pc:spChg chg="add del mod">
          <ac:chgData name="Raj Modi" userId="371fddb91aef2809" providerId="LiveId" clId="{28373A91-61BA-406E-A96E-91FF8689F958}" dt="2023-07-09T15:55:28.291" v="743" actId="26606"/>
          <ac:spMkLst>
            <pc:docMk/>
            <pc:sldMk cId="586167760" sldId="291"/>
            <ac:spMk id="90" creationId="{1FB93310-4403-C05D-10D2-625B68BD2AB3}"/>
          </ac:spMkLst>
        </pc:spChg>
        <pc:spChg chg="add del mod">
          <ac:chgData name="Raj Modi" userId="371fddb91aef2809" providerId="LiveId" clId="{28373A91-61BA-406E-A96E-91FF8689F958}" dt="2023-07-09T15:55:24.345" v="739" actId="26606"/>
          <ac:spMkLst>
            <pc:docMk/>
            <pc:sldMk cId="586167760" sldId="291"/>
            <ac:spMk id="91" creationId="{0285A46C-A521-BE14-47DE-837C6036A697}"/>
          </ac:spMkLst>
        </pc:spChg>
        <pc:spChg chg="add del mod">
          <ac:chgData name="Raj Modi" userId="371fddb91aef2809" providerId="LiveId" clId="{28373A91-61BA-406E-A96E-91FF8689F958}" dt="2023-07-09T15:55:28.291" v="743" actId="26606"/>
          <ac:spMkLst>
            <pc:docMk/>
            <pc:sldMk cId="586167760" sldId="291"/>
            <ac:spMk id="92" creationId="{EC465EE4-B982-9A05-3DB1-50E3ACB1DB9C}"/>
          </ac:spMkLst>
        </pc:spChg>
        <pc:spChg chg="add del mod">
          <ac:chgData name="Raj Modi" userId="371fddb91aef2809" providerId="LiveId" clId="{28373A91-61BA-406E-A96E-91FF8689F958}" dt="2023-07-09T15:55:24.345" v="739" actId="26606"/>
          <ac:spMkLst>
            <pc:docMk/>
            <pc:sldMk cId="586167760" sldId="291"/>
            <ac:spMk id="93" creationId="{81AF5AC3-3352-771B-583B-0AB33DBC782D}"/>
          </ac:spMkLst>
        </pc:spChg>
        <pc:spChg chg="add del mod">
          <ac:chgData name="Raj Modi" userId="371fddb91aef2809" providerId="LiveId" clId="{28373A91-61BA-406E-A96E-91FF8689F958}" dt="2023-07-09T15:55:28.291" v="743" actId="26606"/>
          <ac:spMkLst>
            <pc:docMk/>
            <pc:sldMk cId="586167760" sldId="291"/>
            <ac:spMk id="94" creationId="{7DEB10EC-11E3-3E8C-205E-80F6ECC81F9D}"/>
          </ac:spMkLst>
        </pc:spChg>
        <pc:spChg chg="add del mod">
          <ac:chgData name="Raj Modi" userId="371fddb91aef2809" providerId="LiveId" clId="{28373A91-61BA-406E-A96E-91FF8689F958}" dt="2023-07-09T15:55:24.345" v="739" actId="26606"/>
          <ac:spMkLst>
            <pc:docMk/>
            <pc:sldMk cId="586167760" sldId="291"/>
            <ac:spMk id="95" creationId="{44B862E1-B861-08F0-B56F-915CF08C58A5}"/>
          </ac:spMkLst>
        </pc:spChg>
        <pc:spChg chg="add del mod">
          <ac:chgData name="Raj Modi" userId="371fddb91aef2809" providerId="LiveId" clId="{28373A91-61BA-406E-A96E-91FF8689F958}" dt="2023-07-09T15:55:28.291" v="743" actId="26606"/>
          <ac:spMkLst>
            <pc:docMk/>
            <pc:sldMk cId="586167760" sldId="291"/>
            <ac:spMk id="96" creationId="{57A9E47C-FC39-95F0-7E75-AE9CD60420B3}"/>
          </ac:spMkLst>
        </pc:spChg>
        <pc:spChg chg="add del mod">
          <ac:chgData name="Raj Modi" userId="371fddb91aef2809" providerId="LiveId" clId="{28373A91-61BA-406E-A96E-91FF8689F958}" dt="2023-07-09T15:55:24.345" v="739" actId="26606"/>
          <ac:spMkLst>
            <pc:docMk/>
            <pc:sldMk cId="586167760" sldId="291"/>
            <ac:spMk id="97" creationId="{8A6BBEC8-00F4-D422-3790-9BAFE565D8E6}"/>
          </ac:spMkLst>
        </pc:spChg>
        <pc:spChg chg="add del mod">
          <ac:chgData name="Raj Modi" userId="371fddb91aef2809" providerId="LiveId" clId="{28373A91-61BA-406E-A96E-91FF8689F958}" dt="2023-07-09T15:55:28.291" v="743" actId="26606"/>
          <ac:spMkLst>
            <pc:docMk/>
            <pc:sldMk cId="586167760" sldId="291"/>
            <ac:spMk id="98" creationId="{78075F7E-691F-5A9C-4553-92B17FCA63AC}"/>
          </ac:spMkLst>
        </pc:spChg>
        <pc:spChg chg="add del mod">
          <ac:chgData name="Raj Modi" userId="371fddb91aef2809" providerId="LiveId" clId="{28373A91-61BA-406E-A96E-91FF8689F958}" dt="2023-07-09T15:55:24.345" v="739" actId="26606"/>
          <ac:spMkLst>
            <pc:docMk/>
            <pc:sldMk cId="586167760" sldId="291"/>
            <ac:spMk id="99" creationId="{5CB9F7E5-D8F9-774D-C7DC-567231159918}"/>
          </ac:spMkLst>
        </pc:spChg>
        <pc:spChg chg="add del mod">
          <ac:chgData name="Raj Modi" userId="371fddb91aef2809" providerId="LiveId" clId="{28373A91-61BA-406E-A96E-91FF8689F958}" dt="2023-07-09T15:55:28.291" v="743" actId="26606"/>
          <ac:spMkLst>
            <pc:docMk/>
            <pc:sldMk cId="586167760" sldId="291"/>
            <ac:spMk id="100" creationId="{A59D1854-B341-AB37-3EF2-880170283FBF}"/>
          </ac:spMkLst>
        </pc:spChg>
        <pc:spChg chg="add del mod">
          <ac:chgData name="Raj Modi" userId="371fddb91aef2809" providerId="LiveId" clId="{28373A91-61BA-406E-A96E-91FF8689F958}" dt="2023-07-09T15:55:24.345" v="739" actId="26606"/>
          <ac:spMkLst>
            <pc:docMk/>
            <pc:sldMk cId="586167760" sldId="291"/>
            <ac:spMk id="101" creationId="{47B22CBB-EF76-8E2E-24FA-931550CAFA1A}"/>
          </ac:spMkLst>
        </pc:spChg>
        <pc:spChg chg="add del mod">
          <ac:chgData name="Raj Modi" userId="371fddb91aef2809" providerId="LiveId" clId="{28373A91-61BA-406E-A96E-91FF8689F958}" dt="2023-07-09T15:55:28.291" v="743" actId="26606"/>
          <ac:spMkLst>
            <pc:docMk/>
            <pc:sldMk cId="586167760" sldId="291"/>
            <ac:spMk id="102" creationId="{D7BFAE03-D27C-9D9F-4781-0D1A41D7732B}"/>
          </ac:spMkLst>
        </pc:spChg>
        <pc:spChg chg="add del mod">
          <ac:chgData name="Raj Modi" userId="371fddb91aef2809" providerId="LiveId" clId="{28373A91-61BA-406E-A96E-91FF8689F958}" dt="2023-07-09T15:55:24.345" v="739" actId="26606"/>
          <ac:spMkLst>
            <pc:docMk/>
            <pc:sldMk cId="586167760" sldId="291"/>
            <ac:spMk id="103" creationId="{40E7CA1A-5F8D-1BB9-7F90-7969E4306435}"/>
          </ac:spMkLst>
        </pc:spChg>
        <pc:spChg chg="add del mod">
          <ac:chgData name="Raj Modi" userId="371fddb91aef2809" providerId="LiveId" clId="{28373A91-61BA-406E-A96E-91FF8689F958}" dt="2023-07-09T15:55:35.470" v="745" actId="26606"/>
          <ac:spMkLst>
            <pc:docMk/>
            <pc:sldMk cId="586167760" sldId="291"/>
            <ac:spMk id="104" creationId="{2F3290C5-7C87-6F4A-15D5-48DFE921784E}"/>
          </ac:spMkLst>
        </pc:spChg>
        <pc:spChg chg="add del mod">
          <ac:chgData name="Raj Modi" userId="371fddb91aef2809" providerId="LiveId" clId="{28373A91-61BA-406E-A96E-91FF8689F958}" dt="2023-07-09T15:55:24.345" v="739" actId="26606"/>
          <ac:spMkLst>
            <pc:docMk/>
            <pc:sldMk cId="586167760" sldId="291"/>
            <ac:spMk id="105" creationId="{6C9B993D-12A4-1E5E-CEFB-335D533F78CD}"/>
          </ac:spMkLst>
        </pc:spChg>
        <pc:spChg chg="add del mod">
          <ac:chgData name="Raj Modi" userId="371fddb91aef2809" providerId="LiveId" clId="{28373A91-61BA-406E-A96E-91FF8689F958}" dt="2023-07-09T15:55:35.470" v="745" actId="26606"/>
          <ac:spMkLst>
            <pc:docMk/>
            <pc:sldMk cId="586167760" sldId="291"/>
            <ac:spMk id="106" creationId="{138872E0-0300-1C5B-EBBC-B8FF441C347C}"/>
          </ac:spMkLst>
        </pc:spChg>
        <pc:spChg chg="add del mod">
          <ac:chgData name="Raj Modi" userId="371fddb91aef2809" providerId="LiveId" clId="{28373A91-61BA-406E-A96E-91FF8689F958}" dt="2023-07-09T15:55:24.345" v="739" actId="26606"/>
          <ac:spMkLst>
            <pc:docMk/>
            <pc:sldMk cId="586167760" sldId="291"/>
            <ac:spMk id="107" creationId="{DBD66B7B-A64B-272F-A871-F2F9F526256C}"/>
          </ac:spMkLst>
        </pc:spChg>
        <pc:spChg chg="add del mod">
          <ac:chgData name="Raj Modi" userId="371fddb91aef2809" providerId="LiveId" clId="{28373A91-61BA-406E-A96E-91FF8689F958}" dt="2023-07-09T15:55:35.470" v="745" actId="26606"/>
          <ac:spMkLst>
            <pc:docMk/>
            <pc:sldMk cId="586167760" sldId="291"/>
            <ac:spMk id="108" creationId="{5BC565A2-1187-4D37-2B4D-BD5724CDA33D}"/>
          </ac:spMkLst>
        </pc:spChg>
        <pc:spChg chg="add del mod">
          <ac:chgData name="Raj Modi" userId="371fddb91aef2809" providerId="LiveId" clId="{28373A91-61BA-406E-A96E-91FF8689F958}" dt="2023-07-09T15:55:24.345" v="739" actId="26606"/>
          <ac:spMkLst>
            <pc:docMk/>
            <pc:sldMk cId="586167760" sldId="291"/>
            <ac:spMk id="109" creationId="{6B4D0FAD-3564-46D9-D426-AC1086E104AB}"/>
          </ac:spMkLst>
        </pc:spChg>
        <pc:spChg chg="add del mod">
          <ac:chgData name="Raj Modi" userId="371fddb91aef2809" providerId="LiveId" clId="{28373A91-61BA-406E-A96E-91FF8689F958}" dt="2023-07-09T15:55:35.470" v="745" actId="26606"/>
          <ac:spMkLst>
            <pc:docMk/>
            <pc:sldMk cId="586167760" sldId="291"/>
            <ac:spMk id="110" creationId="{9E710555-9FF6-4830-5155-28FF504E4C7C}"/>
          </ac:spMkLst>
        </pc:spChg>
        <pc:spChg chg="add del mod">
          <ac:chgData name="Raj Modi" userId="371fddb91aef2809" providerId="LiveId" clId="{28373A91-61BA-406E-A96E-91FF8689F958}" dt="2023-07-09T15:55:26.295" v="741" actId="26606"/>
          <ac:spMkLst>
            <pc:docMk/>
            <pc:sldMk cId="586167760" sldId="291"/>
            <ac:spMk id="111" creationId="{2FCCE669-8181-E69D-1649-916344C2DD36}"/>
          </ac:spMkLst>
        </pc:spChg>
        <pc:spChg chg="add del mod">
          <ac:chgData name="Raj Modi" userId="371fddb91aef2809" providerId="LiveId" clId="{28373A91-61BA-406E-A96E-91FF8689F958}" dt="2023-07-09T15:55:26.295" v="741" actId="26606"/>
          <ac:spMkLst>
            <pc:docMk/>
            <pc:sldMk cId="586167760" sldId="291"/>
            <ac:spMk id="112" creationId="{728AA0D4-DB53-9697-7B0D-A7FC6817D3D4}"/>
          </ac:spMkLst>
        </pc:spChg>
        <pc:spChg chg="add del mod">
          <ac:chgData name="Raj Modi" userId="371fddb91aef2809" providerId="LiveId" clId="{28373A91-61BA-406E-A96E-91FF8689F958}" dt="2023-07-09T15:55:26.295" v="741" actId="26606"/>
          <ac:spMkLst>
            <pc:docMk/>
            <pc:sldMk cId="586167760" sldId="291"/>
            <ac:spMk id="113" creationId="{923E01F1-1B2F-532E-1207-01F8CD8996FD}"/>
          </ac:spMkLst>
        </pc:spChg>
        <pc:spChg chg="add del mod">
          <ac:chgData name="Raj Modi" userId="371fddb91aef2809" providerId="LiveId" clId="{28373A91-61BA-406E-A96E-91FF8689F958}" dt="2023-07-09T15:55:35.470" v="745" actId="26606"/>
          <ac:spMkLst>
            <pc:docMk/>
            <pc:sldMk cId="586167760" sldId="291"/>
            <ac:spMk id="114" creationId="{4EA20567-2C7D-1E7C-6CB4-21E7BB86F7BF}"/>
          </ac:spMkLst>
        </pc:spChg>
        <pc:spChg chg="add del mod">
          <ac:chgData name="Raj Modi" userId="371fddb91aef2809" providerId="LiveId" clId="{28373A91-61BA-406E-A96E-91FF8689F958}" dt="2023-07-09T15:55:39.665" v="747" actId="26606"/>
          <ac:spMkLst>
            <pc:docMk/>
            <pc:sldMk cId="586167760" sldId="291"/>
            <ac:spMk id="116" creationId="{A88CA218-EC2F-B3EC-E4DF-A57AB01F8141}"/>
          </ac:spMkLst>
        </pc:spChg>
        <pc:spChg chg="add del mod">
          <ac:chgData name="Raj Modi" userId="371fddb91aef2809" providerId="LiveId" clId="{28373A91-61BA-406E-A96E-91FF8689F958}" dt="2023-07-09T15:55:39.665" v="747" actId="26606"/>
          <ac:spMkLst>
            <pc:docMk/>
            <pc:sldMk cId="586167760" sldId="291"/>
            <ac:spMk id="117" creationId="{618AC932-4C81-B266-23CD-1D7322870726}"/>
          </ac:spMkLst>
        </pc:spChg>
        <pc:spChg chg="add del mod">
          <ac:chgData name="Raj Modi" userId="371fddb91aef2809" providerId="LiveId" clId="{28373A91-61BA-406E-A96E-91FF8689F958}" dt="2023-07-09T15:55:39.665" v="747" actId="26606"/>
          <ac:spMkLst>
            <pc:docMk/>
            <pc:sldMk cId="586167760" sldId="291"/>
            <ac:spMk id="118" creationId="{129FED46-BE31-38E2-2349-E53C3AE23225}"/>
          </ac:spMkLst>
        </pc:spChg>
        <pc:spChg chg="add del mod">
          <ac:chgData name="Raj Modi" userId="371fddb91aef2809" providerId="LiveId" clId="{28373A91-61BA-406E-A96E-91FF8689F958}" dt="2023-07-09T15:55:39.665" v="747" actId="26606"/>
          <ac:spMkLst>
            <pc:docMk/>
            <pc:sldMk cId="586167760" sldId="291"/>
            <ac:spMk id="119" creationId="{75867E61-5353-5C2D-E30C-491CEA291664}"/>
          </ac:spMkLst>
        </pc:spChg>
        <pc:spChg chg="add del mod">
          <ac:chgData name="Raj Modi" userId="371fddb91aef2809" providerId="LiveId" clId="{28373A91-61BA-406E-A96E-91FF8689F958}" dt="2023-07-09T15:55:39.665" v="747" actId="26606"/>
          <ac:spMkLst>
            <pc:docMk/>
            <pc:sldMk cId="586167760" sldId="291"/>
            <ac:spMk id="120" creationId="{B8DD1339-F528-02C0-C816-340C430FCC0A}"/>
          </ac:spMkLst>
        </pc:spChg>
        <pc:spChg chg="add del mod">
          <ac:chgData name="Raj Modi" userId="371fddb91aef2809" providerId="LiveId" clId="{28373A91-61BA-406E-A96E-91FF8689F958}" dt="2023-07-09T15:55:39.665" v="747" actId="26606"/>
          <ac:spMkLst>
            <pc:docMk/>
            <pc:sldMk cId="586167760" sldId="291"/>
            <ac:spMk id="121" creationId="{F7645FE4-738E-1C22-007E-BC29A2A0CBD5}"/>
          </ac:spMkLst>
        </pc:spChg>
        <pc:spChg chg="add del mod">
          <ac:chgData name="Raj Modi" userId="371fddb91aef2809" providerId="LiveId" clId="{28373A91-61BA-406E-A96E-91FF8689F958}" dt="2023-07-09T15:55:39.665" v="747" actId="26606"/>
          <ac:spMkLst>
            <pc:docMk/>
            <pc:sldMk cId="586167760" sldId="291"/>
            <ac:spMk id="122" creationId="{E8F3CBD7-D053-A29D-806B-FC35D1997F69}"/>
          </ac:spMkLst>
        </pc:spChg>
        <pc:spChg chg="add del mod">
          <ac:chgData name="Raj Modi" userId="371fddb91aef2809" providerId="LiveId" clId="{28373A91-61BA-406E-A96E-91FF8689F958}" dt="2023-07-09T15:55:39.665" v="747" actId="26606"/>
          <ac:spMkLst>
            <pc:docMk/>
            <pc:sldMk cId="586167760" sldId="291"/>
            <ac:spMk id="123" creationId="{D38DAC09-3307-7FE8-6923-7AFFE40BA917}"/>
          </ac:spMkLst>
        </pc:spChg>
        <pc:spChg chg="add del mod">
          <ac:chgData name="Raj Modi" userId="371fddb91aef2809" providerId="LiveId" clId="{28373A91-61BA-406E-A96E-91FF8689F958}" dt="2023-07-09T15:55:39.665" v="747" actId="26606"/>
          <ac:spMkLst>
            <pc:docMk/>
            <pc:sldMk cId="586167760" sldId="291"/>
            <ac:spMk id="124" creationId="{1F49A561-A7C8-0CC3-7FCE-9F6EA665105F}"/>
          </ac:spMkLst>
        </pc:spChg>
        <pc:spChg chg="add del mod">
          <ac:chgData name="Raj Modi" userId="371fddb91aef2809" providerId="LiveId" clId="{28373A91-61BA-406E-A96E-91FF8689F958}" dt="2023-07-09T15:55:41.957" v="749" actId="26606"/>
          <ac:spMkLst>
            <pc:docMk/>
            <pc:sldMk cId="586167760" sldId="291"/>
            <ac:spMk id="126" creationId="{AB22C9F4-48C0-27CA-FBD9-73CEE4E23932}"/>
          </ac:spMkLst>
        </pc:spChg>
        <pc:spChg chg="add del mod">
          <ac:chgData name="Raj Modi" userId="371fddb91aef2809" providerId="LiveId" clId="{28373A91-61BA-406E-A96E-91FF8689F958}" dt="2023-07-09T15:55:41.957" v="749" actId="26606"/>
          <ac:spMkLst>
            <pc:docMk/>
            <pc:sldMk cId="586167760" sldId="291"/>
            <ac:spMk id="127" creationId="{0285A46C-A521-BE14-47DE-837C6036A697}"/>
          </ac:spMkLst>
        </pc:spChg>
        <pc:spChg chg="add del mod">
          <ac:chgData name="Raj Modi" userId="371fddb91aef2809" providerId="LiveId" clId="{28373A91-61BA-406E-A96E-91FF8689F958}" dt="2023-07-09T15:55:41.957" v="749" actId="26606"/>
          <ac:spMkLst>
            <pc:docMk/>
            <pc:sldMk cId="586167760" sldId="291"/>
            <ac:spMk id="128" creationId="{81AF5AC3-3352-771B-583B-0AB33DBC782D}"/>
          </ac:spMkLst>
        </pc:spChg>
        <pc:spChg chg="add del mod">
          <ac:chgData name="Raj Modi" userId="371fddb91aef2809" providerId="LiveId" clId="{28373A91-61BA-406E-A96E-91FF8689F958}" dt="2023-07-09T15:55:41.957" v="749" actId="26606"/>
          <ac:spMkLst>
            <pc:docMk/>
            <pc:sldMk cId="586167760" sldId="291"/>
            <ac:spMk id="129" creationId="{44B862E1-B861-08F0-B56F-915CF08C58A5}"/>
          </ac:spMkLst>
        </pc:spChg>
        <pc:spChg chg="add del mod">
          <ac:chgData name="Raj Modi" userId="371fddb91aef2809" providerId="LiveId" clId="{28373A91-61BA-406E-A96E-91FF8689F958}" dt="2023-07-09T15:55:41.957" v="749" actId="26606"/>
          <ac:spMkLst>
            <pc:docMk/>
            <pc:sldMk cId="586167760" sldId="291"/>
            <ac:spMk id="130" creationId="{8A6BBEC8-00F4-D422-3790-9BAFE565D8E6}"/>
          </ac:spMkLst>
        </pc:spChg>
        <pc:spChg chg="add del mod">
          <ac:chgData name="Raj Modi" userId="371fddb91aef2809" providerId="LiveId" clId="{28373A91-61BA-406E-A96E-91FF8689F958}" dt="2023-07-09T15:55:41.957" v="749" actId="26606"/>
          <ac:spMkLst>
            <pc:docMk/>
            <pc:sldMk cId="586167760" sldId="291"/>
            <ac:spMk id="131" creationId="{5CB9F7E5-D8F9-774D-C7DC-567231159918}"/>
          </ac:spMkLst>
        </pc:spChg>
        <pc:spChg chg="add del mod">
          <ac:chgData name="Raj Modi" userId="371fddb91aef2809" providerId="LiveId" clId="{28373A91-61BA-406E-A96E-91FF8689F958}" dt="2023-07-09T15:55:41.957" v="749" actId="26606"/>
          <ac:spMkLst>
            <pc:docMk/>
            <pc:sldMk cId="586167760" sldId="291"/>
            <ac:spMk id="132" creationId="{47B22CBB-EF76-8E2E-24FA-931550CAFA1A}"/>
          </ac:spMkLst>
        </pc:spChg>
        <pc:spChg chg="add del mod">
          <ac:chgData name="Raj Modi" userId="371fddb91aef2809" providerId="LiveId" clId="{28373A91-61BA-406E-A96E-91FF8689F958}" dt="2023-07-09T15:55:41.957" v="749" actId="26606"/>
          <ac:spMkLst>
            <pc:docMk/>
            <pc:sldMk cId="586167760" sldId="291"/>
            <ac:spMk id="133" creationId="{40E7CA1A-5F8D-1BB9-7F90-7969E4306435}"/>
          </ac:spMkLst>
        </pc:spChg>
        <pc:spChg chg="add del mod">
          <ac:chgData name="Raj Modi" userId="371fddb91aef2809" providerId="LiveId" clId="{28373A91-61BA-406E-A96E-91FF8689F958}" dt="2023-07-09T15:55:41.957" v="749" actId="26606"/>
          <ac:spMkLst>
            <pc:docMk/>
            <pc:sldMk cId="586167760" sldId="291"/>
            <ac:spMk id="134" creationId="{6C9B993D-12A4-1E5E-CEFB-335D533F78CD}"/>
          </ac:spMkLst>
        </pc:spChg>
        <pc:spChg chg="add del mod">
          <ac:chgData name="Raj Modi" userId="371fddb91aef2809" providerId="LiveId" clId="{28373A91-61BA-406E-A96E-91FF8689F958}" dt="2023-07-09T15:55:41.957" v="749" actId="26606"/>
          <ac:spMkLst>
            <pc:docMk/>
            <pc:sldMk cId="586167760" sldId="291"/>
            <ac:spMk id="135" creationId="{DBD66B7B-A64B-272F-A871-F2F9F526256C}"/>
          </ac:spMkLst>
        </pc:spChg>
        <pc:spChg chg="add del mod">
          <ac:chgData name="Raj Modi" userId="371fddb91aef2809" providerId="LiveId" clId="{28373A91-61BA-406E-A96E-91FF8689F958}" dt="2023-07-09T15:55:41.957" v="749" actId="26606"/>
          <ac:spMkLst>
            <pc:docMk/>
            <pc:sldMk cId="586167760" sldId="291"/>
            <ac:spMk id="136" creationId="{6B4D0FAD-3564-46D9-D426-AC1086E104AB}"/>
          </ac:spMkLst>
        </pc:spChg>
        <pc:spChg chg="add del mod">
          <ac:chgData name="Raj Modi" userId="371fddb91aef2809" providerId="LiveId" clId="{28373A91-61BA-406E-A96E-91FF8689F958}" dt="2023-07-09T15:56:34.331" v="753" actId="21"/>
          <ac:spMkLst>
            <pc:docMk/>
            <pc:sldMk cId="586167760" sldId="291"/>
            <ac:spMk id="138" creationId="{68A9F17F-595D-30E8-D3F2-D1D67D185FCE}"/>
          </ac:spMkLst>
        </pc:spChg>
        <pc:spChg chg="add del mod">
          <ac:chgData name="Raj Modi" userId="371fddb91aef2809" providerId="LiveId" clId="{28373A91-61BA-406E-A96E-91FF8689F958}" dt="2023-07-09T15:56:41.511" v="754" actId="21"/>
          <ac:spMkLst>
            <pc:docMk/>
            <pc:sldMk cId="586167760" sldId="291"/>
            <ac:spMk id="139" creationId="{55EE3F99-5CD4-3C9D-1AE0-06DB6B1E7277}"/>
          </ac:spMkLst>
        </pc:spChg>
        <pc:spChg chg="add del mod">
          <ac:chgData name="Raj Modi" userId="371fddb91aef2809" providerId="LiveId" clId="{28373A91-61BA-406E-A96E-91FF8689F958}" dt="2023-07-09T15:56:30.299" v="752" actId="21"/>
          <ac:spMkLst>
            <pc:docMk/>
            <pc:sldMk cId="586167760" sldId="291"/>
            <ac:spMk id="140" creationId="{F40C5716-AA2D-46D7-2264-F5B9601C298F}"/>
          </ac:spMkLst>
        </pc:spChg>
        <pc:spChg chg="add del mod">
          <ac:chgData name="Raj Modi" userId="371fddb91aef2809" providerId="LiveId" clId="{28373A91-61BA-406E-A96E-91FF8689F958}" dt="2023-07-09T15:56:23.012" v="751" actId="21"/>
          <ac:spMkLst>
            <pc:docMk/>
            <pc:sldMk cId="586167760" sldId="291"/>
            <ac:spMk id="141" creationId="{7E4773D6-989F-9699-53A3-6145AB59EC7B}"/>
          </ac:spMkLst>
        </pc:spChg>
        <pc:spChg chg="add mod">
          <ac:chgData name="Raj Modi" userId="371fddb91aef2809" providerId="LiveId" clId="{28373A91-61BA-406E-A96E-91FF8689F958}" dt="2023-07-12T15:05:47.214" v="4180"/>
          <ac:spMkLst>
            <pc:docMk/>
            <pc:sldMk cId="586167760" sldId="291"/>
            <ac:spMk id="142" creationId="{CC773F68-3455-47DA-AD22-79D5B173ABF0}"/>
          </ac:spMkLst>
        </pc:spChg>
        <pc:spChg chg="add mod">
          <ac:chgData name="Raj Modi" userId="371fddb91aef2809" providerId="LiveId" clId="{28373A91-61BA-406E-A96E-91FF8689F958}" dt="2023-07-11T14:12:28.532" v="1234" actId="12"/>
          <ac:spMkLst>
            <pc:docMk/>
            <pc:sldMk cId="586167760" sldId="291"/>
            <ac:spMk id="143" creationId="{CA6B5D75-C2CD-E6A7-EC6D-D5D6CF201B16}"/>
          </ac:spMkLst>
        </pc:spChg>
        <pc:spChg chg="add mod">
          <ac:chgData name="Raj Modi" userId="371fddb91aef2809" providerId="LiveId" clId="{28373A91-61BA-406E-A96E-91FF8689F958}" dt="2023-07-12T13:49:07.305" v="3725"/>
          <ac:spMkLst>
            <pc:docMk/>
            <pc:sldMk cId="586167760" sldId="291"/>
            <ac:spMk id="144" creationId="{95D2417B-56FF-01D6-BB9C-07847FB4B5F9}"/>
          </ac:spMkLst>
        </pc:spChg>
        <pc:spChg chg="add mod">
          <ac:chgData name="Raj Modi" userId="371fddb91aef2809" providerId="LiveId" clId="{28373A91-61BA-406E-A96E-91FF8689F958}" dt="2023-07-12T13:52:49.181" v="3784" actId="20577"/>
          <ac:spMkLst>
            <pc:docMk/>
            <pc:sldMk cId="586167760" sldId="291"/>
            <ac:spMk id="145" creationId="{E2776768-5409-E52D-4D14-09DF024F801F}"/>
          </ac:spMkLst>
        </pc:spChg>
        <pc:spChg chg="add mod">
          <ac:chgData name="Raj Modi" userId="371fddb91aef2809" providerId="LiveId" clId="{28373A91-61BA-406E-A96E-91FF8689F958}" dt="2023-07-12T13:50:57.994" v="3734" actId="1076"/>
          <ac:spMkLst>
            <pc:docMk/>
            <pc:sldMk cId="586167760" sldId="291"/>
            <ac:spMk id="146" creationId="{B7A9D191-4110-B54A-EFB0-CC9838AC1CEA}"/>
          </ac:spMkLst>
        </pc:spChg>
        <pc:spChg chg="add mod">
          <ac:chgData name="Raj Modi" userId="371fddb91aef2809" providerId="LiveId" clId="{28373A91-61BA-406E-A96E-91FF8689F958}" dt="2023-07-12T15:07:35.698" v="4187" actId="20577"/>
          <ac:spMkLst>
            <pc:docMk/>
            <pc:sldMk cId="586167760" sldId="291"/>
            <ac:spMk id="147" creationId="{54736F62-F30F-90D1-A960-0E34C6DA7FF7}"/>
          </ac:spMkLst>
        </pc:spChg>
        <pc:picChg chg="add del">
          <ac:chgData name="Raj Modi" userId="371fddb91aef2809" providerId="LiveId" clId="{28373A91-61BA-406E-A96E-91FF8689F958}" dt="2023-07-09T15:35:13.752" v="601" actId="26606"/>
          <ac:picMkLst>
            <pc:docMk/>
            <pc:sldMk cId="586167760" sldId="291"/>
            <ac:picMk id="45" creationId="{52879CE5-281F-11D4-1D51-8EB3E2AAA309}"/>
          </ac:picMkLst>
        </pc:picChg>
        <pc:picChg chg="add del mod">
          <ac:chgData name="Raj Modi" userId="371fddb91aef2809" providerId="LiveId" clId="{28373A91-61BA-406E-A96E-91FF8689F958}" dt="2023-07-09T15:39:57.328" v="635" actId="21"/>
          <ac:picMkLst>
            <pc:docMk/>
            <pc:sldMk cId="586167760" sldId="291"/>
            <ac:picMk id="46" creationId="{2D8E98C3-094A-DD76-C5C3-D9D1E3334F0E}"/>
          </ac:picMkLst>
        </pc:picChg>
        <pc:picChg chg="add del">
          <ac:chgData name="Raj Modi" userId="371fddb91aef2809" providerId="LiveId" clId="{28373A91-61BA-406E-A96E-91FF8689F958}" dt="2023-07-09T15:35:15.042" v="603" actId="26606"/>
          <ac:picMkLst>
            <pc:docMk/>
            <pc:sldMk cId="586167760" sldId="291"/>
            <ac:picMk id="52" creationId="{E3CC876C-FACB-8CFE-ACAE-108338BEF693}"/>
          </ac:picMkLst>
        </pc:picChg>
        <pc:picChg chg="add del">
          <ac:chgData name="Raj Modi" userId="371fddb91aef2809" providerId="LiveId" clId="{28373A91-61BA-406E-A96E-91FF8689F958}" dt="2023-07-09T15:35:22.161" v="607" actId="26606"/>
          <ac:picMkLst>
            <pc:docMk/>
            <pc:sldMk cId="586167760" sldId="291"/>
            <ac:picMk id="58" creationId="{52879CE5-281F-11D4-1D51-8EB3E2AAA309}"/>
          </ac:picMkLst>
        </pc:picChg>
        <pc:picChg chg="add del">
          <ac:chgData name="Raj Modi" userId="371fddb91aef2809" providerId="LiveId" clId="{28373A91-61BA-406E-A96E-91FF8689F958}" dt="2023-07-09T15:35:23.655" v="609" actId="26606"/>
          <ac:picMkLst>
            <pc:docMk/>
            <pc:sldMk cId="586167760" sldId="291"/>
            <ac:picMk id="61" creationId="{E3CC876C-FACB-8CFE-ACAE-108338BEF693}"/>
          </ac:picMkLst>
        </pc:picChg>
        <pc:picChg chg="add del">
          <ac:chgData name="Raj Modi" userId="371fddb91aef2809" providerId="LiveId" clId="{28373A91-61BA-406E-A96E-91FF8689F958}" dt="2023-07-09T15:35:25.876" v="611" actId="26606"/>
          <ac:picMkLst>
            <pc:docMk/>
            <pc:sldMk cId="586167760" sldId="291"/>
            <ac:picMk id="65" creationId="{52879CE5-281F-11D4-1D51-8EB3E2AAA309}"/>
          </ac:picMkLst>
        </pc:picChg>
        <pc:picChg chg="add del">
          <ac:chgData name="Raj Modi" userId="371fddb91aef2809" providerId="LiveId" clId="{28373A91-61BA-406E-A96E-91FF8689F958}" dt="2023-07-09T15:35:30.820" v="613" actId="26606"/>
          <ac:picMkLst>
            <pc:docMk/>
            <pc:sldMk cId="586167760" sldId="291"/>
            <ac:picMk id="68" creationId="{E3CC876C-FACB-8CFE-ACAE-108338BEF693}"/>
          </ac:picMkLst>
        </pc:picChg>
        <pc:picChg chg="add del mod">
          <ac:chgData name="Raj Modi" userId="371fddb91aef2809" providerId="LiveId" clId="{28373A91-61BA-406E-A96E-91FF8689F958}" dt="2023-07-09T15:54:43.926" v="733" actId="931"/>
          <ac:picMkLst>
            <pc:docMk/>
            <pc:sldMk cId="586167760" sldId="291"/>
            <ac:picMk id="71" creationId="{FB1D1DA8-20F7-805F-7972-67250466C7E4}"/>
          </ac:picMkLst>
        </pc:picChg>
        <pc:picChg chg="add del">
          <ac:chgData name="Raj Modi" userId="371fddb91aef2809" providerId="LiveId" clId="{28373A91-61BA-406E-A96E-91FF8689F958}" dt="2023-07-09T15:55:28.291" v="743" actId="26606"/>
          <ac:picMkLst>
            <pc:docMk/>
            <pc:sldMk cId="586167760" sldId="291"/>
            <ac:picMk id="86" creationId="{B8E694F0-5705-ED2A-24E0-4A83F208C340}"/>
          </ac:picMkLst>
        </pc:picChg>
      </pc:sldChg>
      <pc:sldChg chg="addSp delSp modSp mod modClrScheme chgLayout">
        <pc:chgData name="Raj Modi" userId="371fddb91aef2809" providerId="LiveId" clId="{28373A91-61BA-406E-A96E-91FF8689F958}" dt="2023-07-12T13:57:05.931" v="3813"/>
        <pc:sldMkLst>
          <pc:docMk/>
          <pc:sldMk cId="2322951236" sldId="292"/>
        </pc:sldMkLst>
        <pc:spChg chg="del mod ord">
          <ac:chgData name="Raj Modi" userId="371fddb91aef2809" providerId="LiveId" clId="{28373A91-61BA-406E-A96E-91FF8689F958}" dt="2023-07-09T17:09:02.819" v="971" actId="21"/>
          <ac:spMkLst>
            <pc:docMk/>
            <pc:sldMk cId="2322951236" sldId="292"/>
            <ac:spMk id="2" creationId="{865D3F84-DDBC-430C-9B78-396B46C6A2A6}"/>
          </ac:spMkLst>
        </pc:spChg>
        <pc:spChg chg="del mod ord">
          <ac:chgData name="Raj Modi" userId="371fddb91aef2809" providerId="LiveId" clId="{28373A91-61BA-406E-A96E-91FF8689F958}" dt="2023-07-09T17:08:54.754" v="970" actId="21"/>
          <ac:spMkLst>
            <pc:docMk/>
            <pc:sldMk cId="2322951236" sldId="292"/>
            <ac:spMk id="3" creationId="{372ED3D6-EA52-4B2D-9031-AB0E52E9F1D2}"/>
          </ac:spMkLst>
        </pc:spChg>
        <pc:spChg chg="mod ord">
          <ac:chgData name="Raj Modi" userId="371fddb91aef2809" providerId="LiveId" clId="{28373A91-61BA-406E-A96E-91FF8689F958}" dt="2023-07-11T14:23:59.731" v="1258" actId="26606"/>
          <ac:spMkLst>
            <pc:docMk/>
            <pc:sldMk cId="2322951236" sldId="292"/>
            <ac:spMk id="4" creationId="{DD90521C-0778-4218-AC9C-D1774B90893F}"/>
          </ac:spMkLst>
        </pc:spChg>
        <pc:spChg chg="add del mod">
          <ac:chgData name="Raj Modi" userId="371fddb91aef2809" providerId="LiveId" clId="{28373A91-61BA-406E-A96E-91FF8689F958}" dt="2023-07-11T14:25:21.240" v="1266" actId="21"/>
          <ac:spMkLst>
            <pc:docMk/>
            <pc:sldMk cId="2322951236" sldId="292"/>
            <ac:spMk id="5" creationId="{9A963891-A94A-1F9D-EC24-1159D7C5FAAE}"/>
          </ac:spMkLst>
        </pc:spChg>
        <pc:spChg chg="add del mod">
          <ac:chgData name="Raj Modi" userId="371fddb91aef2809" providerId="LiveId" clId="{28373A91-61BA-406E-A96E-91FF8689F958}" dt="2023-07-09T17:08:18.663" v="965" actId="21"/>
          <ac:spMkLst>
            <pc:docMk/>
            <pc:sldMk cId="2322951236" sldId="292"/>
            <ac:spMk id="6" creationId="{225DF991-70B4-97E1-CF3A-7D4F846D1033}"/>
          </ac:spMkLst>
        </pc:spChg>
        <pc:spChg chg="add del mod">
          <ac:chgData name="Raj Modi" userId="371fddb91aef2809" providerId="LiveId" clId="{28373A91-61BA-406E-A96E-91FF8689F958}" dt="2023-07-11T14:26:01.267" v="1267" actId="931"/>
          <ac:spMkLst>
            <pc:docMk/>
            <pc:sldMk cId="2322951236" sldId="292"/>
            <ac:spMk id="7" creationId="{01800DCD-134F-8363-F237-7603705686D2}"/>
          </ac:spMkLst>
        </pc:spChg>
        <pc:spChg chg="del mod ord">
          <ac:chgData name="Raj Modi" userId="371fddb91aef2809" providerId="LiveId" clId="{28373A91-61BA-406E-A96E-91FF8689F958}" dt="2023-07-09T17:08:42.778" v="968" actId="21"/>
          <ac:spMkLst>
            <pc:docMk/>
            <pc:sldMk cId="2322951236" sldId="292"/>
            <ac:spMk id="8" creationId="{FA666E47-001E-4F4E-B62E-8A6D933DFAE9}"/>
          </ac:spMkLst>
        </pc:spChg>
        <pc:spChg chg="add del mod">
          <ac:chgData name="Raj Modi" userId="371fddb91aef2809" providerId="LiveId" clId="{28373A91-61BA-406E-A96E-91FF8689F958}" dt="2023-07-09T17:08:33.795" v="967" actId="21"/>
          <ac:spMkLst>
            <pc:docMk/>
            <pc:sldMk cId="2322951236" sldId="292"/>
            <ac:spMk id="10" creationId="{512F5A52-11B1-EC72-419B-C20F8B8D7741}"/>
          </ac:spMkLst>
        </pc:spChg>
        <pc:spChg chg="add mod ord">
          <ac:chgData name="Raj Modi" userId="371fddb91aef2809" providerId="LiveId" clId="{28373A91-61BA-406E-A96E-91FF8689F958}" dt="2023-07-11T14:28:37.993" v="1309" actId="1076"/>
          <ac:spMkLst>
            <pc:docMk/>
            <pc:sldMk cId="2322951236" sldId="292"/>
            <ac:spMk id="10" creationId="{74D6C909-7541-D555-65F1-4D98EBBA0D49}"/>
          </ac:spMkLst>
        </pc:spChg>
        <pc:spChg chg="add del mod">
          <ac:chgData name="Raj Modi" userId="371fddb91aef2809" providerId="LiveId" clId="{28373A91-61BA-406E-A96E-91FF8689F958}" dt="2023-07-09T17:08:45.876" v="969" actId="21"/>
          <ac:spMkLst>
            <pc:docMk/>
            <pc:sldMk cId="2322951236" sldId="292"/>
            <ac:spMk id="12" creationId="{AC69D243-9B4D-F12A-552D-F8E47BE19B52}"/>
          </ac:spMkLst>
        </pc:spChg>
        <pc:spChg chg="mod ord">
          <ac:chgData name="Raj Modi" userId="371fddb91aef2809" providerId="LiveId" clId="{28373A91-61BA-406E-A96E-91FF8689F958}" dt="2023-07-12T13:57:05.931" v="3813"/>
          <ac:spMkLst>
            <pc:docMk/>
            <pc:sldMk cId="2322951236" sldId="292"/>
            <ac:spMk id="23" creationId="{C907DFB3-F9A2-4EFE-B9BC-63862DC8155D}"/>
          </ac:spMkLst>
        </pc:spChg>
        <pc:spChg chg="del mod ord">
          <ac:chgData name="Raj Modi" userId="371fddb91aef2809" providerId="LiveId" clId="{28373A91-61BA-406E-A96E-91FF8689F958}" dt="2023-07-09T17:08:25.554" v="966" actId="21"/>
          <ac:spMkLst>
            <pc:docMk/>
            <pc:sldMk cId="2322951236" sldId="292"/>
            <ac:spMk id="25" creationId="{9A66EBC9-050A-41F3-AD91-30F38B701DEA}"/>
          </ac:spMkLst>
        </pc:spChg>
        <pc:spChg chg="del mod ord">
          <ac:chgData name="Raj Modi" userId="371fddb91aef2809" providerId="LiveId" clId="{28373A91-61BA-406E-A96E-91FF8689F958}" dt="2023-07-09T17:07:43.870" v="958" actId="21"/>
          <ac:spMkLst>
            <pc:docMk/>
            <pc:sldMk cId="2322951236" sldId="292"/>
            <ac:spMk id="26" creationId="{BF3C0964-198B-4E8D-A938-CF60D49DD7A6}"/>
          </ac:spMkLst>
        </pc:spChg>
        <pc:spChg chg="del mod ord">
          <ac:chgData name="Raj Modi" userId="371fddb91aef2809" providerId="LiveId" clId="{28373A91-61BA-406E-A96E-91FF8689F958}" dt="2023-07-09T17:07:49.235" v="959" actId="21"/>
          <ac:spMkLst>
            <pc:docMk/>
            <pc:sldMk cId="2322951236" sldId="292"/>
            <ac:spMk id="27" creationId="{3B635C66-907A-4B1E-B906-8C17503D2305}"/>
          </ac:spMkLst>
        </pc:spChg>
        <pc:spChg chg="del mod ord">
          <ac:chgData name="Raj Modi" userId="371fddb91aef2809" providerId="LiveId" clId="{28373A91-61BA-406E-A96E-91FF8689F958}" dt="2023-07-09T17:08:07.669" v="963" actId="21"/>
          <ac:spMkLst>
            <pc:docMk/>
            <pc:sldMk cId="2322951236" sldId="292"/>
            <ac:spMk id="28" creationId="{A692C241-09A4-4DAB-B0EC-982F014CDF19}"/>
          </ac:spMkLst>
        </pc:spChg>
        <pc:spChg chg="del mod ord">
          <ac:chgData name="Raj Modi" userId="371fddb91aef2809" providerId="LiveId" clId="{28373A91-61BA-406E-A96E-91FF8689F958}" dt="2023-07-09T17:08:02.603" v="962" actId="21"/>
          <ac:spMkLst>
            <pc:docMk/>
            <pc:sldMk cId="2322951236" sldId="292"/>
            <ac:spMk id="29" creationId="{91F01E51-19DF-4541-BE5B-8E19C0823D2B}"/>
          </ac:spMkLst>
        </pc:spChg>
        <pc:spChg chg="del mod ord">
          <ac:chgData name="Raj Modi" userId="371fddb91aef2809" providerId="LiveId" clId="{28373A91-61BA-406E-A96E-91FF8689F958}" dt="2023-07-09T17:07:57.799" v="961" actId="21"/>
          <ac:spMkLst>
            <pc:docMk/>
            <pc:sldMk cId="2322951236" sldId="292"/>
            <ac:spMk id="30" creationId="{4E4BE4F1-3290-4AFE-886F-51E891A96061}"/>
          </ac:spMkLst>
        </pc:spChg>
        <pc:spChg chg="del mod ord">
          <ac:chgData name="Raj Modi" userId="371fddb91aef2809" providerId="LiveId" clId="{28373A91-61BA-406E-A96E-91FF8689F958}" dt="2023-07-09T17:07:53.761" v="960" actId="21"/>
          <ac:spMkLst>
            <pc:docMk/>
            <pc:sldMk cId="2322951236" sldId="292"/>
            <ac:spMk id="31" creationId="{10A4B6F0-B646-494F-9077-F6D8B21788F3}"/>
          </ac:spMkLst>
        </pc:spChg>
        <pc:spChg chg="add del mod">
          <ac:chgData name="Raj Modi" userId="371fddb91aef2809" providerId="LiveId" clId="{28373A91-61BA-406E-A96E-91FF8689F958}" dt="2023-07-11T14:21:57.877" v="1249" actId="21"/>
          <ac:spMkLst>
            <pc:docMk/>
            <pc:sldMk cId="2322951236" sldId="292"/>
            <ac:spMk id="32" creationId="{CBA69B2F-8623-F5C1-F803-F96019A76C3C}"/>
          </ac:spMkLst>
        </pc:spChg>
        <pc:spChg chg="add del mod">
          <ac:chgData name="Raj Modi" userId="371fddb91aef2809" providerId="LiveId" clId="{28373A91-61BA-406E-A96E-91FF8689F958}" dt="2023-07-11T14:23:51.411" v="1250" actId="931"/>
          <ac:spMkLst>
            <pc:docMk/>
            <pc:sldMk cId="2322951236" sldId="292"/>
            <ac:spMk id="33" creationId="{40754B16-ED7B-4E1B-2D2E-C54805E29B4A}"/>
          </ac:spMkLst>
        </pc:spChg>
        <pc:spChg chg="add del mod">
          <ac:chgData name="Raj Modi" userId="371fddb91aef2809" providerId="LiveId" clId="{28373A91-61BA-406E-A96E-91FF8689F958}" dt="2023-07-11T14:21:41.565" v="1247" actId="21"/>
          <ac:spMkLst>
            <pc:docMk/>
            <pc:sldMk cId="2322951236" sldId="292"/>
            <ac:spMk id="34" creationId="{AF83207A-DCFF-BA2B-6226-BDE5ABF84A05}"/>
          </ac:spMkLst>
        </pc:spChg>
        <pc:spChg chg="add del mod">
          <ac:chgData name="Raj Modi" userId="371fddb91aef2809" providerId="LiveId" clId="{28373A91-61BA-406E-A96E-91FF8689F958}" dt="2023-07-11T14:21:51.473" v="1248" actId="21"/>
          <ac:spMkLst>
            <pc:docMk/>
            <pc:sldMk cId="2322951236" sldId="292"/>
            <ac:spMk id="35" creationId="{951FCA8B-D3FA-2732-2ACA-94B7225DB7C5}"/>
          </ac:spMkLst>
        </pc:spChg>
        <pc:spChg chg="add del mod">
          <ac:chgData name="Raj Modi" userId="371fddb91aef2809" providerId="LiveId" clId="{28373A91-61BA-406E-A96E-91FF8689F958}" dt="2023-07-11T14:23:58.632" v="1255" actId="26606"/>
          <ac:spMkLst>
            <pc:docMk/>
            <pc:sldMk cId="2322951236" sldId="292"/>
            <ac:spMk id="36" creationId="{AD38860D-0F74-55A4-68C2-0C14F4380789}"/>
          </ac:spMkLst>
        </pc:spChg>
        <pc:spChg chg="add del mod">
          <ac:chgData name="Raj Modi" userId="371fddb91aef2809" providerId="LiveId" clId="{28373A91-61BA-406E-A96E-91FF8689F958}" dt="2023-07-11T14:23:58.632" v="1255" actId="26606"/>
          <ac:spMkLst>
            <pc:docMk/>
            <pc:sldMk cId="2322951236" sldId="292"/>
            <ac:spMk id="37" creationId="{5E69381A-6F18-803E-9123-ECC9A3CFCCFB}"/>
          </ac:spMkLst>
        </pc:spChg>
        <pc:spChg chg="add del mod">
          <ac:chgData name="Raj Modi" userId="371fddb91aef2809" providerId="LiveId" clId="{28373A91-61BA-406E-A96E-91FF8689F958}" dt="2023-07-11T14:23:58.632" v="1255" actId="26606"/>
          <ac:spMkLst>
            <pc:docMk/>
            <pc:sldMk cId="2322951236" sldId="292"/>
            <ac:spMk id="38" creationId="{A89BBDF0-836B-7B50-73CF-346D67577099}"/>
          </ac:spMkLst>
        </pc:spChg>
        <pc:spChg chg="add del mod">
          <ac:chgData name="Raj Modi" userId="371fddb91aef2809" providerId="LiveId" clId="{28373A91-61BA-406E-A96E-91FF8689F958}" dt="2023-07-11T14:23:58.632" v="1255" actId="26606"/>
          <ac:spMkLst>
            <pc:docMk/>
            <pc:sldMk cId="2322951236" sldId="292"/>
            <ac:spMk id="39" creationId="{BC1F3F96-AF5C-6BB8-5FFF-879298BE4E11}"/>
          </ac:spMkLst>
        </pc:spChg>
        <pc:spChg chg="add del">
          <ac:chgData name="Raj Modi" userId="371fddb91aef2809" providerId="LiveId" clId="{28373A91-61BA-406E-A96E-91FF8689F958}" dt="2023-07-11T14:28:48.065" v="1310" actId="21"/>
          <ac:spMkLst>
            <pc:docMk/>
            <pc:sldMk cId="2322951236" sldId="292"/>
            <ac:spMk id="40" creationId="{E084BDC8-1DA5-DDE0-BE7D-BEA3158BB6BE}"/>
          </ac:spMkLst>
        </pc:spChg>
        <pc:spChg chg="add del mod">
          <ac:chgData name="Raj Modi" userId="371fddb91aef2809" providerId="LiveId" clId="{28373A91-61BA-406E-A96E-91FF8689F958}" dt="2023-07-11T14:23:59.731" v="1258" actId="26606"/>
          <ac:spMkLst>
            <pc:docMk/>
            <pc:sldMk cId="2322951236" sldId="292"/>
            <ac:spMk id="41" creationId="{DB26B9C5-E504-C0D7-8C5A-6C3C8CAD4FD5}"/>
          </ac:spMkLst>
        </pc:spChg>
        <pc:spChg chg="add del mod">
          <ac:chgData name="Raj Modi" userId="371fddb91aef2809" providerId="LiveId" clId="{28373A91-61BA-406E-A96E-91FF8689F958}" dt="2023-07-11T14:23:59.731" v="1258" actId="26606"/>
          <ac:spMkLst>
            <pc:docMk/>
            <pc:sldMk cId="2322951236" sldId="292"/>
            <ac:spMk id="42" creationId="{188C98B2-2768-9E98-3234-D21509E0922B}"/>
          </ac:spMkLst>
        </pc:spChg>
        <pc:spChg chg="add del mod">
          <ac:chgData name="Raj Modi" userId="371fddb91aef2809" providerId="LiveId" clId="{28373A91-61BA-406E-A96E-91FF8689F958}" dt="2023-07-11T14:23:59.731" v="1258" actId="26606"/>
          <ac:spMkLst>
            <pc:docMk/>
            <pc:sldMk cId="2322951236" sldId="292"/>
            <ac:spMk id="43" creationId="{C2BB4C6F-68BA-B70C-1AEB-1210D8EE7251}"/>
          </ac:spMkLst>
        </pc:spChg>
        <pc:spChg chg="add del mod">
          <ac:chgData name="Raj Modi" userId="371fddb91aef2809" providerId="LiveId" clId="{28373A91-61BA-406E-A96E-91FF8689F958}" dt="2023-07-11T14:23:59.731" v="1258" actId="26606"/>
          <ac:spMkLst>
            <pc:docMk/>
            <pc:sldMk cId="2322951236" sldId="292"/>
            <ac:spMk id="44" creationId="{08843A9D-C78E-3994-C690-FB54642168D7}"/>
          </ac:spMkLst>
        </pc:spChg>
        <pc:spChg chg="add del">
          <ac:chgData name="Raj Modi" userId="371fddb91aef2809" providerId="LiveId" clId="{28373A91-61BA-406E-A96E-91FF8689F958}" dt="2023-07-11T14:29:08.014" v="1311" actId="21"/>
          <ac:spMkLst>
            <pc:docMk/>
            <pc:sldMk cId="2322951236" sldId="292"/>
            <ac:spMk id="45" creationId="{11F0A771-FE9C-0ED9-274B-D915C325E7C9}"/>
          </ac:spMkLst>
        </pc:spChg>
        <pc:spChg chg="add del">
          <ac:chgData name="Raj Modi" userId="371fddb91aef2809" providerId="LiveId" clId="{28373A91-61BA-406E-A96E-91FF8689F958}" dt="2023-07-11T14:27:21.314" v="1302" actId="21"/>
          <ac:spMkLst>
            <pc:docMk/>
            <pc:sldMk cId="2322951236" sldId="292"/>
            <ac:spMk id="46" creationId="{725F11DB-FDDC-F45D-8AE1-66A5B65F1755}"/>
          </ac:spMkLst>
        </pc:spChg>
        <pc:spChg chg="add del">
          <ac:chgData name="Raj Modi" userId="371fddb91aef2809" providerId="LiveId" clId="{28373A91-61BA-406E-A96E-91FF8689F958}" dt="2023-07-11T14:27:39.379" v="1303" actId="21"/>
          <ac:spMkLst>
            <pc:docMk/>
            <pc:sldMk cId="2322951236" sldId="292"/>
            <ac:spMk id="47" creationId="{E8C2F02D-09E6-8EF0-3F89-B3848C779AE9}"/>
          </ac:spMkLst>
        </pc:spChg>
        <pc:spChg chg="add del">
          <ac:chgData name="Raj Modi" userId="371fddb91aef2809" providerId="LiveId" clId="{28373A91-61BA-406E-A96E-91FF8689F958}" dt="2023-07-11T14:27:58.887" v="1307" actId="21"/>
          <ac:spMkLst>
            <pc:docMk/>
            <pc:sldMk cId="2322951236" sldId="292"/>
            <ac:spMk id="48" creationId="{ADD7B109-6738-1652-DB54-37A4B6C80B76}"/>
          </ac:spMkLst>
        </pc:spChg>
        <pc:spChg chg="add del">
          <ac:chgData name="Raj Modi" userId="371fddb91aef2809" providerId="LiveId" clId="{28373A91-61BA-406E-A96E-91FF8689F958}" dt="2023-07-11T14:29:17.134" v="1312" actId="21"/>
          <ac:spMkLst>
            <pc:docMk/>
            <pc:sldMk cId="2322951236" sldId="292"/>
            <ac:spMk id="49" creationId="{84161A86-2924-B63F-2EDD-DB38FA297D18}"/>
          </ac:spMkLst>
        </pc:spChg>
        <pc:picChg chg="add del mod">
          <ac:chgData name="Raj Modi" userId="371fddb91aef2809" providerId="LiveId" clId="{28373A91-61BA-406E-A96E-91FF8689F958}" dt="2023-07-11T14:25:21.240" v="1266" actId="21"/>
          <ac:picMkLst>
            <pc:docMk/>
            <pc:sldMk cId="2322951236" sldId="292"/>
            <ac:picMk id="3" creationId="{08B57CC1-24CE-B321-DE8C-1DE64DE5A242}"/>
          </ac:picMkLst>
        </pc:picChg>
        <pc:picChg chg="del mod ord">
          <ac:chgData name="Raj Modi" userId="371fddb91aef2809" providerId="LiveId" clId="{28373A91-61BA-406E-A96E-91FF8689F958}" dt="2023-07-09T17:08:14.281" v="964" actId="21"/>
          <ac:picMkLst>
            <pc:docMk/>
            <pc:sldMk cId="2322951236" sldId="292"/>
            <ac:picMk id="9" creationId="{085E5B6A-0758-4158-877E-C7279ECA014A}"/>
          </ac:picMkLst>
        </pc:picChg>
        <pc:picChg chg="add mod ord">
          <ac:chgData name="Raj Modi" userId="371fddb91aef2809" providerId="LiveId" clId="{28373A91-61BA-406E-A96E-91FF8689F958}" dt="2023-07-11T14:28:31.027" v="1308" actId="26606"/>
          <ac:picMkLst>
            <pc:docMk/>
            <pc:sldMk cId="2322951236" sldId="292"/>
            <ac:picMk id="9" creationId="{0DAD4E4F-F59C-A0E1-5FCF-1E1EB7C0A168}"/>
          </ac:picMkLst>
        </pc:picChg>
      </pc:sldChg>
      <pc:sldChg chg="addSp delSp modSp mod modClrScheme chgLayout">
        <pc:chgData name="Raj Modi" userId="371fddb91aef2809" providerId="LiveId" clId="{28373A91-61BA-406E-A96E-91FF8689F958}" dt="2023-07-11T16:48:48.576" v="2007" actId="27636"/>
        <pc:sldMkLst>
          <pc:docMk/>
          <pc:sldMk cId="1756300617" sldId="293"/>
        </pc:sldMkLst>
        <pc:spChg chg="del mod">
          <ac:chgData name="Raj Modi" userId="371fddb91aef2809" providerId="LiveId" clId="{28373A91-61BA-406E-A96E-91FF8689F958}" dt="2023-07-11T15:06:53.306" v="1574" actId="21"/>
          <ac:spMkLst>
            <pc:docMk/>
            <pc:sldMk cId="1756300617" sldId="293"/>
            <ac:spMk id="2" creationId="{F7FA530A-B4CE-4E7D-A264-1F116A0782BF}"/>
          </ac:spMkLst>
        </pc:spChg>
        <pc:spChg chg="del mod">
          <ac:chgData name="Raj Modi" userId="371fddb91aef2809" providerId="LiveId" clId="{28373A91-61BA-406E-A96E-91FF8689F958}" dt="2023-07-11T15:06:47.320" v="1573" actId="21"/>
          <ac:spMkLst>
            <pc:docMk/>
            <pc:sldMk cId="1756300617" sldId="293"/>
            <ac:spMk id="3" creationId="{FE21AC8F-EE79-4E5B-B18E-0A780EC975FA}"/>
          </ac:spMkLst>
        </pc:spChg>
        <pc:spChg chg="mod">
          <ac:chgData name="Raj Modi" userId="371fddb91aef2809" providerId="LiveId" clId="{28373A91-61BA-406E-A96E-91FF8689F958}" dt="2023-07-11T15:59:33.579" v="1592" actId="26606"/>
          <ac:spMkLst>
            <pc:docMk/>
            <pc:sldMk cId="1756300617" sldId="293"/>
            <ac:spMk id="4" creationId="{A9E81D65-1539-4865-BEC2-CB15EF22DFDE}"/>
          </ac:spMkLst>
        </pc:spChg>
        <pc:spChg chg="add del mod">
          <ac:chgData name="Raj Modi" userId="371fddb91aef2809" providerId="LiveId" clId="{28373A91-61BA-406E-A96E-91FF8689F958}" dt="2023-07-11T15:05:55.045" v="1567" actId="26606"/>
          <ac:spMkLst>
            <pc:docMk/>
            <pc:sldMk cId="1756300617" sldId="293"/>
            <ac:spMk id="6" creationId="{DE787D37-E582-5A9F-1AA4-0C3A0129B892}"/>
          </ac:spMkLst>
        </pc:spChg>
        <pc:spChg chg="add del mod">
          <ac:chgData name="Raj Modi" userId="371fddb91aef2809" providerId="LiveId" clId="{28373A91-61BA-406E-A96E-91FF8689F958}" dt="2023-07-11T15:54:19.960" v="1580" actId="21"/>
          <ac:spMkLst>
            <pc:docMk/>
            <pc:sldMk cId="1756300617" sldId="293"/>
            <ac:spMk id="7" creationId="{5CF9996D-B74F-CCEB-7666-C6D6B97B4116}"/>
          </ac:spMkLst>
        </pc:spChg>
        <pc:spChg chg="del mod ord">
          <ac:chgData name="Raj Modi" userId="371fddb91aef2809" providerId="LiveId" clId="{28373A91-61BA-406E-A96E-91FF8689F958}" dt="2023-07-11T16:00:18.289" v="1599" actId="21"/>
          <ac:spMkLst>
            <pc:docMk/>
            <pc:sldMk cId="1756300617" sldId="293"/>
            <ac:spMk id="8" creationId="{FB511D9F-5321-4CAD-95C0-76E67D5E77F6}"/>
          </ac:spMkLst>
        </pc:spChg>
        <pc:spChg chg="add del mod">
          <ac:chgData name="Raj Modi" userId="371fddb91aef2809" providerId="LiveId" clId="{28373A91-61BA-406E-A96E-91FF8689F958}" dt="2023-07-11T15:54:50.596" v="1581"/>
          <ac:spMkLst>
            <pc:docMk/>
            <pc:sldMk cId="1756300617" sldId="293"/>
            <ac:spMk id="10" creationId="{378E33C9-D367-5F05-FD9E-C4090A89B132}"/>
          </ac:spMkLst>
        </pc:spChg>
        <pc:spChg chg="del">
          <ac:chgData name="Raj Modi" userId="371fddb91aef2809" providerId="LiveId" clId="{28373A91-61BA-406E-A96E-91FF8689F958}" dt="2023-07-11T14:15:57.119" v="1244" actId="21"/>
          <ac:spMkLst>
            <pc:docMk/>
            <pc:sldMk cId="1756300617" sldId="293"/>
            <ac:spMk id="12" creationId="{00E513C5-FA88-4D91-BF05-D6D6EE4910B1}"/>
          </ac:spMkLst>
        </pc:spChg>
        <pc:spChg chg="mod ord">
          <ac:chgData name="Raj Modi" userId="371fddb91aef2809" providerId="LiveId" clId="{28373A91-61BA-406E-A96E-91FF8689F958}" dt="2023-07-11T16:48:48.576" v="2007" actId="27636"/>
          <ac:spMkLst>
            <pc:docMk/>
            <pc:sldMk cId="1756300617" sldId="293"/>
            <ac:spMk id="13" creationId="{90F45D4F-EB5A-4603-854A-26619144B024}"/>
          </ac:spMkLst>
        </pc:spChg>
        <pc:spChg chg="add del mod">
          <ac:chgData name="Raj Modi" userId="371fddb91aef2809" providerId="LiveId" clId="{28373A91-61BA-406E-A96E-91FF8689F958}" dt="2023-07-11T15:59:23.072" v="1587" actId="931"/>
          <ac:spMkLst>
            <pc:docMk/>
            <pc:sldMk cId="1756300617" sldId="293"/>
            <ac:spMk id="16" creationId="{E1BCBC6E-50B4-1CB0-085B-03F48A7E1D76}"/>
          </ac:spMkLst>
        </pc:spChg>
        <pc:spChg chg="add del mod">
          <ac:chgData name="Raj Modi" userId="371fddb91aef2809" providerId="LiveId" clId="{28373A91-61BA-406E-A96E-91FF8689F958}" dt="2023-07-11T15:59:33.563" v="1591" actId="26606"/>
          <ac:spMkLst>
            <pc:docMk/>
            <pc:sldMk cId="1756300617" sldId="293"/>
            <ac:spMk id="23" creationId="{7A62309B-C200-0085-61A5-CE3780B53FC4}"/>
          </ac:spMkLst>
        </pc:spChg>
        <pc:spChg chg="add del mod">
          <ac:chgData name="Raj Modi" userId="371fddb91aef2809" providerId="LiveId" clId="{28373A91-61BA-406E-A96E-91FF8689F958}" dt="2023-07-11T15:59:33.563" v="1591" actId="26606"/>
          <ac:spMkLst>
            <pc:docMk/>
            <pc:sldMk cId="1756300617" sldId="293"/>
            <ac:spMk id="25" creationId="{34F19727-F471-EFA6-56D6-F4CBB7B9D733}"/>
          </ac:spMkLst>
        </pc:spChg>
        <pc:spChg chg="add del mod">
          <ac:chgData name="Raj Modi" userId="371fddb91aef2809" providerId="LiveId" clId="{28373A91-61BA-406E-A96E-91FF8689F958}" dt="2023-07-11T15:59:33.563" v="1591" actId="26606"/>
          <ac:spMkLst>
            <pc:docMk/>
            <pc:sldMk cId="1756300617" sldId="293"/>
            <ac:spMk id="27" creationId="{96332A6C-DB04-201B-5972-77671398E6F6}"/>
          </ac:spMkLst>
        </pc:spChg>
        <pc:spChg chg="add del mod">
          <ac:chgData name="Raj Modi" userId="371fddb91aef2809" providerId="LiveId" clId="{28373A91-61BA-406E-A96E-91FF8689F958}" dt="2023-07-11T15:59:33.563" v="1591" actId="26606"/>
          <ac:spMkLst>
            <pc:docMk/>
            <pc:sldMk cId="1756300617" sldId="293"/>
            <ac:spMk id="29" creationId="{076243C2-49D8-85D9-7306-C5CE07A348F7}"/>
          </ac:spMkLst>
        </pc:spChg>
        <pc:spChg chg="add del mod">
          <ac:chgData name="Raj Modi" userId="371fddb91aef2809" providerId="LiveId" clId="{28373A91-61BA-406E-A96E-91FF8689F958}" dt="2023-07-11T15:59:33.563" v="1591" actId="26606"/>
          <ac:spMkLst>
            <pc:docMk/>
            <pc:sldMk cId="1756300617" sldId="293"/>
            <ac:spMk id="31" creationId="{BE39D34D-98ED-8E99-6E09-4DDD59A37DAA}"/>
          </ac:spMkLst>
        </pc:spChg>
        <pc:spChg chg="add del mod">
          <ac:chgData name="Raj Modi" userId="371fddb91aef2809" providerId="LiveId" clId="{28373A91-61BA-406E-A96E-91FF8689F958}" dt="2023-07-11T15:59:33.563" v="1591" actId="26606"/>
          <ac:spMkLst>
            <pc:docMk/>
            <pc:sldMk cId="1756300617" sldId="293"/>
            <ac:spMk id="33" creationId="{E2739E43-071F-DFDA-834C-BF1B54B569A1}"/>
          </ac:spMkLst>
        </pc:spChg>
        <pc:spChg chg="add del mod">
          <ac:chgData name="Raj Modi" userId="371fddb91aef2809" providerId="LiveId" clId="{28373A91-61BA-406E-A96E-91FF8689F958}" dt="2023-07-11T15:59:33.563" v="1591" actId="26606"/>
          <ac:spMkLst>
            <pc:docMk/>
            <pc:sldMk cId="1756300617" sldId="293"/>
            <ac:spMk id="35" creationId="{43C922EC-72E0-F36A-DA57-C1422561A33B}"/>
          </ac:spMkLst>
        </pc:spChg>
        <pc:spChg chg="add del mod">
          <ac:chgData name="Raj Modi" userId="371fddb91aef2809" providerId="LiveId" clId="{28373A91-61BA-406E-A96E-91FF8689F958}" dt="2023-07-11T15:59:33.563" v="1591" actId="26606"/>
          <ac:spMkLst>
            <pc:docMk/>
            <pc:sldMk cId="1756300617" sldId="293"/>
            <ac:spMk id="37" creationId="{E5180800-7697-7483-BD5E-D745A6E3CB00}"/>
          </ac:spMkLst>
        </pc:spChg>
        <pc:spChg chg="add del mod">
          <ac:chgData name="Raj Modi" userId="371fddb91aef2809" providerId="LiveId" clId="{28373A91-61BA-406E-A96E-91FF8689F958}" dt="2023-07-11T16:01:12.003" v="1608" actId="21"/>
          <ac:spMkLst>
            <pc:docMk/>
            <pc:sldMk cId="1756300617" sldId="293"/>
            <ac:spMk id="39" creationId="{55FD1960-F1CC-2680-A403-A9566B7F3513}"/>
          </ac:spMkLst>
        </pc:spChg>
        <pc:spChg chg="add del mod">
          <ac:chgData name="Raj Modi" userId="371fddb91aef2809" providerId="LiveId" clId="{28373A91-61BA-406E-A96E-91FF8689F958}" dt="2023-07-11T16:01:17.156" v="1609" actId="21"/>
          <ac:spMkLst>
            <pc:docMk/>
            <pc:sldMk cId="1756300617" sldId="293"/>
            <ac:spMk id="40" creationId="{233F5043-1E0B-DF50-2130-AFD07C792AB8}"/>
          </ac:spMkLst>
        </pc:spChg>
        <pc:spChg chg="add del mod">
          <ac:chgData name="Raj Modi" userId="371fddb91aef2809" providerId="LiveId" clId="{28373A91-61BA-406E-A96E-91FF8689F958}" dt="2023-07-11T15:59:49.056" v="1593" actId="21"/>
          <ac:spMkLst>
            <pc:docMk/>
            <pc:sldMk cId="1756300617" sldId="293"/>
            <ac:spMk id="41" creationId="{FF9DCFDD-ECF9-0773-D517-EC15E2EF71FF}"/>
          </ac:spMkLst>
        </pc:spChg>
        <pc:spChg chg="add del mod">
          <ac:chgData name="Raj Modi" userId="371fddb91aef2809" providerId="LiveId" clId="{28373A91-61BA-406E-A96E-91FF8689F958}" dt="2023-07-11T16:00:51.314" v="1604" actId="21"/>
          <ac:spMkLst>
            <pc:docMk/>
            <pc:sldMk cId="1756300617" sldId="293"/>
            <ac:spMk id="42" creationId="{BFBF4AE4-73FD-086C-10BC-586AB1632C1C}"/>
          </ac:spMkLst>
        </pc:spChg>
        <pc:spChg chg="add mod">
          <ac:chgData name="Raj Modi" userId="371fddb91aef2809" providerId="LiveId" clId="{28373A91-61BA-406E-A96E-91FF8689F958}" dt="2023-07-11T16:43:28.730" v="1910" actId="403"/>
          <ac:spMkLst>
            <pc:docMk/>
            <pc:sldMk cId="1756300617" sldId="293"/>
            <ac:spMk id="43" creationId="{4DAFEB2C-5439-AE10-04B1-DF9FE77ED017}"/>
          </ac:spMkLst>
        </pc:spChg>
        <pc:picChg chg="add del mod">
          <ac:chgData name="Raj Modi" userId="371fddb91aef2809" providerId="LiveId" clId="{28373A91-61BA-406E-A96E-91FF8689F958}" dt="2023-07-11T15:55:36.649" v="1586" actId="21"/>
          <ac:picMkLst>
            <pc:docMk/>
            <pc:sldMk cId="1756300617" sldId="293"/>
            <ac:picMk id="11" creationId="{1FD8EC9D-963B-D488-8368-9AC1DCA2B674}"/>
          </ac:picMkLst>
        </pc:picChg>
        <pc:picChg chg="del mod ord">
          <ac:chgData name="Raj Modi" userId="371fddb91aef2809" providerId="LiveId" clId="{28373A91-61BA-406E-A96E-91FF8689F958}" dt="2023-07-11T15:54:19.960" v="1580" actId="21"/>
          <ac:picMkLst>
            <pc:docMk/>
            <pc:sldMk cId="1756300617" sldId="293"/>
            <ac:picMk id="15" creationId="{5A8F35B9-A355-4114-947F-4F5A6386357E}"/>
          </ac:picMkLst>
        </pc:picChg>
        <pc:picChg chg="add mod ord">
          <ac:chgData name="Raj Modi" userId="371fddb91aef2809" providerId="LiveId" clId="{28373A91-61BA-406E-A96E-91FF8689F958}" dt="2023-07-11T16:32:33.749" v="1813" actId="14100"/>
          <ac:picMkLst>
            <pc:docMk/>
            <pc:sldMk cId="1756300617" sldId="293"/>
            <ac:picMk id="18" creationId="{EBA5C62C-ABA5-7085-38B8-8DDA9430051A}"/>
          </ac:picMkLst>
        </pc:picChg>
      </pc:sldChg>
      <pc:sldChg chg="addSp delSp modSp mod modClrScheme chgLayout">
        <pc:chgData name="Raj Modi" userId="371fddb91aef2809" providerId="LiveId" clId="{28373A91-61BA-406E-A96E-91FF8689F958}" dt="2023-07-11T17:15:57.322" v="2401" actId="14100"/>
        <pc:sldMkLst>
          <pc:docMk/>
          <pc:sldMk cId="3646165254" sldId="294"/>
        </pc:sldMkLst>
        <pc:spChg chg="add del mod">
          <ac:chgData name="Raj Modi" userId="371fddb91aef2809" providerId="LiveId" clId="{28373A91-61BA-406E-A96E-91FF8689F958}" dt="2023-07-11T17:10:19.862" v="2337" actId="21"/>
          <ac:spMkLst>
            <pc:docMk/>
            <pc:sldMk cId="3646165254" sldId="294"/>
            <ac:spMk id="3" creationId="{FD448FC8-0B88-A620-E90D-580A7A7FBEA9}"/>
          </ac:spMkLst>
        </pc:spChg>
        <pc:spChg chg="del">
          <ac:chgData name="Raj Modi" userId="371fddb91aef2809" providerId="LiveId" clId="{28373A91-61BA-406E-A96E-91FF8689F958}" dt="2023-07-11T17:10:16.002" v="2336" actId="21"/>
          <ac:spMkLst>
            <pc:docMk/>
            <pc:sldMk cId="3646165254" sldId="294"/>
            <ac:spMk id="4" creationId="{E0D6BF19-4FB4-4D3E-B5AE-2F8E75EFCB2A}"/>
          </ac:spMkLst>
        </pc:spChg>
        <pc:spChg chg="add del mod">
          <ac:chgData name="Raj Modi" userId="371fddb91aef2809" providerId="LiveId" clId="{28373A91-61BA-406E-A96E-91FF8689F958}" dt="2023-07-11T17:10:30.969" v="2339" actId="21"/>
          <ac:spMkLst>
            <pc:docMk/>
            <pc:sldMk cId="3646165254" sldId="294"/>
            <ac:spMk id="7" creationId="{0975C55F-5DF1-99AF-F029-6C880AB8F09B}"/>
          </ac:spMkLst>
        </pc:spChg>
        <pc:spChg chg="add del mod">
          <ac:chgData name="Raj Modi" userId="371fddb91aef2809" providerId="LiveId" clId="{28373A91-61BA-406E-A96E-91FF8689F958}" dt="2023-07-11T17:13:09.122" v="2373" actId="21"/>
          <ac:spMkLst>
            <pc:docMk/>
            <pc:sldMk cId="3646165254" sldId="294"/>
            <ac:spMk id="8" creationId="{5657BA27-D212-DE09-07BD-FBB39C6F2765}"/>
          </ac:spMkLst>
        </pc:spChg>
        <pc:spChg chg="add del mod ord">
          <ac:chgData name="Raj Modi" userId="371fddb91aef2809" providerId="LiveId" clId="{28373A91-61BA-406E-A96E-91FF8689F958}" dt="2023-07-11T17:13:19.401" v="2374" actId="700"/>
          <ac:spMkLst>
            <pc:docMk/>
            <pc:sldMk cId="3646165254" sldId="294"/>
            <ac:spMk id="10" creationId="{0DDE7371-E288-33DA-1E20-B1ADA992015F}"/>
          </ac:spMkLst>
        </pc:spChg>
        <pc:spChg chg="add del mod ord">
          <ac:chgData name="Raj Modi" userId="371fddb91aef2809" providerId="LiveId" clId="{28373A91-61BA-406E-A96E-91FF8689F958}" dt="2023-07-11T17:13:25.705" v="2375" actId="21"/>
          <ac:spMkLst>
            <pc:docMk/>
            <pc:sldMk cId="3646165254" sldId="294"/>
            <ac:spMk id="11" creationId="{948847DE-812D-D573-86C4-C6FA517BE02F}"/>
          </ac:spMkLst>
        </pc:spChg>
        <pc:spChg chg="add del mod ord">
          <ac:chgData name="Raj Modi" userId="371fddb91aef2809" providerId="LiveId" clId="{28373A91-61BA-406E-A96E-91FF8689F958}" dt="2023-07-11T17:13:41.562" v="2378"/>
          <ac:spMkLst>
            <pc:docMk/>
            <pc:sldMk cId="3646165254" sldId="294"/>
            <ac:spMk id="12" creationId="{035B60DA-0433-33ED-D482-DC38945D5449}"/>
          </ac:spMkLst>
        </pc:spChg>
        <pc:spChg chg="add del mod ord">
          <ac:chgData name="Raj Modi" userId="371fddb91aef2809" providerId="LiveId" clId="{28373A91-61BA-406E-A96E-91FF8689F958}" dt="2023-07-11T17:13:30.882" v="2376" actId="21"/>
          <ac:spMkLst>
            <pc:docMk/>
            <pc:sldMk cId="3646165254" sldId="294"/>
            <ac:spMk id="13" creationId="{DB35B2FC-A0A6-A83B-69EB-9E180A36DC93}"/>
          </ac:spMkLst>
        </pc:spChg>
        <pc:spChg chg="add del mod ord">
          <ac:chgData name="Raj Modi" userId="371fddb91aef2809" providerId="LiveId" clId="{28373A91-61BA-406E-A96E-91FF8689F958}" dt="2023-07-11T17:13:36.967" v="2377" actId="21"/>
          <ac:spMkLst>
            <pc:docMk/>
            <pc:sldMk cId="3646165254" sldId="294"/>
            <ac:spMk id="14" creationId="{D88CFC43-54F1-957C-AEC7-DA72E720531D}"/>
          </ac:spMkLst>
        </pc:spChg>
        <pc:spChg chg="add del mod">
          <ac:chgData name="Raj Modi" userId="371fddb91aef2809" providerId="LiveId" clId="{28373A91-61BA-406E-A96E-91FF8689F958}" dt="2023-07-11T17:13:43.750" v="2379"/>
          <ac:spMkLst>
            <pc:docMk/>
            <pc:sldMk cId="3646165254" sldId="294"/>
            <ac:spMk id="15" creationId="{4B22E0D5-8F0B-1F6E-72F6-A64CDF0A6C17}"/>
          </ac:spMkLst>
        </pc:spChg>
        <pc:spChg chg="del mod">
          <ac:chgData name="Raj Modi" userId="371fddb91aef2809" providerId="LiveId" clId="{28373A91-61BA-406E-A96E-91FF8689F958}" dt="2023-07-11T17:10:36.124" v="2341"/>
          <ac:spMkLst>
            <pc:docMk/>
            <pc:sldMk cId="3646165254" sldId="294"/>
            <ac:spMk id="16" creationId="{DE448B2E-6018-4416-8166-6B439B617B1D}"/>
          </ac:spMkLst>
        </pc:spChg>
        <pc:spChg chg="add mod">
          <ac:chgData name="Raj Modi" userId="371fddb91aef2809" providerId="LiveId" clId="{28373A91-61BA-406E-A96E-91FF8689F958}" dt="2023-07-11T17:15:57.322" v="2401" actId="14100"/>
          <ac:spMkLst>
            <pc:docMk/>
            <pc:sldMk cId="3646165254" sldId="294"/>
            <ac:spMk id="17" creationId="{C79BDD15-C75B-3744-A4F5-378F8A082560}"/>
          </ac:spMkLst>
        </pc:spChg>
        <pc:picChg chg="del">
          <ac:chgData name="Raj Modi" userId="371fddb91aef2809" providerId="LiveId" clId="{28373A91-61BA-406E-A96E-91FF8689F958}" dt="2023-07-11T17:10:23.013" v="2338" actId="21"/>
          <ac:picMkLst>
            <pc:docMk/>
            <pc:sldMk cId="3646165254" sldId="294"/>
            <ac:picMk id="6" creationId="{2A7EF372-B53F-441B-9841-A18D631A3606}"/>
          </ac:picMkLst>
        </pc:picChg>
      </pc:sldChg>
      <pc:sldChg chg="addSp delSp modSp mod modClrScheme chgLayout">
        <pc:chgData name="Raj Modi" userId="371fddb91aef2809" providerId="LiveId" clId="{28373A91-61BA-406E-A96E-91FF8689F958}" dt="2023-07-11T22:23:28.132" v="2869" actId="1076"/>
        <pc:sldMkLst>
          <pc:docMk/>
          <pc:sldMk cId="2365296030" sldId="296"/>
        </pc:sldMkLst>
        <pc:spChg chg="del">
          <ac:chgData name="Raj Modi" userId="371fddb91aef2809" providerId="LiveId" clId="{28373A91-61BA-406E-A96E-91FF8689F958}" dt="2023-07-11T18:20:03.569" v="2411" actId="21"/>
          <ac:spMkLst>
            <pc:docMk/>
            <pc:sldMk cId="2365296030" sldId="296"/>
            <ac:spMk id="2" creationId="{850E0B25-9588-4271-A8DA-E4AC3283E086}"/>
          </ac:spMkLst>
        </pc:spChg>
        <pc:spChg chg="del">
          <ac:chgData name="Raj Modi" userId="371fddb91aef2809" providerId="LiveId" clId="{28373A91-61BA-406E-A96E-91FF8689F958}" dt="2023-07-11T18:20:11.215" v="2412" actId="21"/>
          <ac:spMkLst>
            <pc:docMk/>
            <pc:sldMk cId="2365296030" sldId="296"/>
            <ac:spMk id="3" creationId="{9D721539-2ADC-4125-B89B-AA8D8D1B083D}"/>
          </ac:spMkLst>
        </pc:spChg>
        <pc:spChg chg="mod">
          <ac:chgData name="Raj Modi" userId="371fddb91aef2809" providerId="LiveId" clId="{28373A91-61BA-406E-A96E-91FF8689F958}" dt="2023-07-11T18:38:39.902" v="2520" actId="26606"/>
          <ac:spMkLst>
            <pc:docMk/>
            <pc:sldMk cId="2365296030" sldId="296"/>
            <ac:spMk id="4" creationId="{79A93A47-486D-4EC7-8BD7-622BB9444DF0}"/>
          </ac:spMkLst>
        </pc:spChg>
        <pc:spChg chg="add del mod">
          <ac:chgData name="Raj Modi" userId="371fddb91aef2809" providerId="LiveId" clId="{28373A91-61BA-406E-A96E-91FF8689F958}" dt="2023-07-11T18:20:28.906" v="2414" actId="21"/>
          <ac:spMkLst>
            <pc:docMk/>
            <pc:sldMk cId="2365296030" sldId="296"/>
            <ac:spMk id="6" creationId="{3D43ECC9-3DF7-14D8-3893-DDB4E406DFBC}"/>
          </ac:spMkLst>
        </pc:spChg>
        <pc:spChg chg="add del mod">
          <ac:chgData name="Raj Modi" userId="371fddb91aef2809" providerId="LiveId" clId="{28373A91-61BA-406E-A96E-91FF8689F958}" dt="2023-07-11T18:20:37.173" v="2416" actId="21"/>
          <ac:spMkLst>
            <pc:docMk/>
            <pc:sldMk cId="2365296030" sldId="296"/>
            <ac:spMk id="8" creationId="{B5FC7C05-936B-0109-BDAC-E198636D5B9A}"/>
          </ac:spMkLst>
        </pc:spChg>
        <pc:spChg chg="add del mod">
          <ac:chgData name="Raj Modi" userId="371fddb91aef2809" providerId="LiveId" clId="{28373A91-61BA-406E-A96E-91FF8689F958}" dt="2023-07-11T18:20:45.131" v="2418" actId="21"/>
          <ac:spMkLst>
            <pc:docMk/>
            <pc:sldMk cId="2365296030" sldId="296"/>
            <ac:spMk id="10" creationId="{2D91D29B-B0A1-6BEF-9317-F8D461912EBD}"/>
          </ac:spMkLst>
        </pc:spChg>
        <pc:spChg chg="add del mod">
          <ac:chgData name="Raj Modi" userId="371fddb91aef2809" providerId="LiveId" clId="{28373A91-61BA-406E-A96E-91FF8689F958}" dt="2023-07-11T18:21:00.140" v="2420" actId="21"/>
          <ac:spMkLst>
            <pc:docMk/>
            <pc:sldMk cId="2365296030" sldId="296"/>
            <ac:spMk id="12" creationId="{F16EB972-4202-C4BB-E040-7B0A64E30A13}"/>
          </ac:spMkLst>
        </pc:spChg>
        <pc:spChg chg="add del mod">
          <ac:chgData name="Raj Modi" userId="371fddb91aef2809" providerId="LiveId" clId="{28373A91-61BA-406E-A96E-91FF8689F958}" dt="2023-07-11T18:40:26.453" v="2539" actId="14100"/>
          <ac:spMkLst>
            <pc:docMk/>
            <pc:sldMk cId="2365296030" sldId="296"/>
            <ac:spMk id="14" creationId="{74713F65-A47E-465C-963B-E10AC53512D6}"/>
          </ac:spMkLst>
        </pc:spChg>
        <pc:spChg chg="add del mod">
          <ac:chgData name="Raj Modi" userId="371fddb91aef2809" providerId="LiveId" clId="{28373A91-61BA-406E-A96E-91FF8689F958}" dt="2023-07-11T18:21:10.974" v="2422" actId="21"/>
          <ac:spMkLst>
            <pc:docMk/>
            <pc:sldMk cId="2365296030" sldId="296"/>
            <ac:spMk id="15" creationId="{555D8FAF-C7A8-FBD9-850C-6B912B32321C}"/>
          </ac:spMkLst>
        </pc:spChg>
        <pc:spChg chg="del">
          <ac:chgData name="Raj Modi" userId="371fddb91aef2809" providerId="LiveId" clId="{28373A91-61BA-406E-A96E-91FF8689F958}" dt="2023-07-11T18:21:15.720" v="2423" actId="21"/>
          <ac:spMkLst>
            <pc:docMk/>
            <pc:sldMk cId="2365296030" sldId="296"/>
            <ac:spMk id="17" creationId="{40AABD7E-46EF-4DB8-A2F5-BB80528CD582}"/>
          </ac:spMkLst>
        </pc:spChg>
        <pc:spChg chg="del">
          <ac:chgData name="Raj Modi" userId="371fddb91aef2809" providerId="LiveId" clId="{28373A91-61BA-406E-A96E-91FF8689F958}" dt="2023-07-11T18:21:06.240" v="2421" actId="21"/>
          <ac:spMkLst>
            <pc:docMk/>
            <pc:sldMk cId="2365296030" sldId="296"/>
            <ac:spMk id="18" creationId="{A82BE7B0-1CCA-4BF0-98DC-456A6AB81BE3}"/>
          </ac:spMkLst>
        </pc:spChg>
        <pc:spChg chg="del">
          <ac:chgData name="Raj Modi" userId="371fddb91aef2809" providerId="LiveId" clId="{28373A91-61BA-406E-A96E-91FF8689F958}" dt="2023-07-11T18:20:41.347" v="2417" actId="21"/>
          <ac:spMkLst>
            <pc:docMk/>
            <pc:sldMk cId="2365296030" sldId="296"/>
            <ac:spMk id="20" creationId="{4C70AE34-A728-49BD-95CB-82DDDCF64603}"/>
          </ac:spMkLst>
        </pc:spChg>
        <pc:spChg chg="add del mod">
          <ac:chgData name="Raj Modi" userId="371fddb91aef2809" providerId="LiveId" clId="{28373A91-61BA-406E-A96E-91FF8689F958}" dt="2023-07-11T18:21:18.853" v="2424" actId="21"/>
          <ac:spMkLst>
            <pc:docMk/>
            <pc:sldMk cId="2365296030" sldId="296"/>
            <ac:spMk id="21" creationId="{C6A4E104-23D3-414E-8B44-ACF644EFAD18}"/>
          </ac:spMkLst>
        </pc:spChg>
        <pc:spChg chg="add del mod">
          <ac:chgData name="Raj Modi" userId="371fddb91aef2809" providerId="LiveId" clId="{28373A91-61BA-406E-A96E-91FF8689F958}" dt="2023-07-11T18:38:13.468" v="2516" actId="931"/>
          <ac:spMkLst>
            <pc:docMk/>
            <pc:sldMk cId="2365296030" sldId="296"/>
            <ac:spMk id="23" creationId="{E95F630A-5FAB-724C-ED23-3BFBFD4F283F}"/>
          </ac:spMkLst>
        </pc:spChg>
        <pc:spChg chg="add del mod">
          <ac:chgData name="Raj Modi" userId="371fddb91aef2809" providerId="LiveId" clId="{28373A91-61BA-406E-A96E-91FF8689F958}" dt="2023-07-11T18:37:11.656" v="2515" actId="931"/>
          <ac:spMkLst>
            <pc:docMk/>
            <pc:sldMk cId="2365296030" sldId="296"/>
            <ac:spMk id="26" creationId="{F9DCA2D5-FC48-ED9F-16C7-41F4E51E2806}"/>
          </ac:spMkLst>
        </pc:spChg>
        <pc:spChg chg="mod ord">
          <ac:chgData name="Raj Modi" userId="371fddb91aef2809" providerId="LiveId" clId="{28373A91-61BA-406E-A96E-91FF8689F958}" dt="2023-07-11T18:56:15.963" v="2849" actId="27636"/>
          <ac:spMkLst>
            <pc:docMk/>
            <pc:sldMk cId="2365296030" sldId="296"/>
            <ac:spMk id="29" creationId="{FF31A41E-8202-40FC-B2C6-C7EB5EDACB7A}"/>
          </ac:spMkLst>
        </pc:spChg>
        <pc:spChg chg="add del mod">
          <ac:chgData name="Raj Modi" userId="371fddb91aef2809" providerId="LiveId" clId="{28373A91-61BA-406E-A96E-91FF8689F958}" dt="2023-07-11T18:37:11.656" v="2515" actId="931"/>
          <ac:spMkLst>
            <pc:docMk/>
            <pc:sldMk cId="2365296030" sldId="296"/>
            <ac:spMk id="30" creationId="{66272B4D-19D5-506E-765B-2411CF5B421A}"/>
          </ac:spMkLst>
        </pc:spChg>
        <pc:spChg chg="del">
          <ac:chgData name="Raj Modi" userId="371fddb91aef2809" providerId="LiveId" clId="{28373A91-61BA-406E-A96E-91FF8689F958}" dt="2023-07-11T18:20:53.427" v="2419" actId="21"/>
          <ac:spMkLst>
            <pc:docMk/>
            <pc:sldMk cId="2365296030" sldId="296"/>
            <ac:spMk id="31" creationId="{86766364-83B6-44A6-8415-121DAAD8786B}"/>
          </ac:spMkLst>
        </pc:spChg>
        <pc:spChg chg="del">
          <ac:chgData name="Raj Modi" userId="371fddb91aef2809" providerId="LiveId" clId="{28373A91-61BA-406E-A96E-91FF8689F958}" dt="2023-07-11T18:20:33.281" v="2415" actId="21"/>
          <ac:spMkLst>
            <pc:docMk/>
            <pc:sldMk cId="2365296030" sldId="296"/>
            <ac:spMk id="32" creationId="{E9670BB3-7936-47E7-A284-3C1A76A4CCF7}"/>
          </ac:spMkLst>
        </pc:spChg>
        <pc:spChg chg="add mod">
          <ac:chgData name="Raj Modi" userId="371fddb91aef2809" providerId="LiveId" clId="{28373A91-61BA-406E-A96E-91FF8689F958}" dt="2023-07-11T22:23:28.132" v="2869" actId="1076"/>
          <ac:spMkLst>
            <pc:docMk/>
            <pc:sldMk cId="2365296030" sldId="296"/>
            <ac:spMk id="35" creationId="{C31A721B-D7DE-BD84-7C64-D3983039A4F2}"/>
          </ac:spMkLst>
        </pc:spChg>
        <pc:spChg chg="del">
          <ac:chgData name="Raj Modi" userId="371fddb91aef2809" providerId="LiveId" clId="{28373A91-61BA-406E-A96E-91FF8689F958}" dt="2023-07-11T18:20:16.558" v="2413" actId="21"/>
          <ac:spMkLst>
            <pc:docMk/>
            <pc:sldMk cId="2365296030" sldId="296"/>
            <ac:spMk id="36" creationId="{89D3D565-42FF-4C0C-9E4C-5BF29B4473C3}"/>
          </ac:spMkLst>
        </pc:spChg>
        <pc:spChg chg="add del mod">
          <ac:chgData name="Raj Modi" userId="371fddb91aef2809" providerId="LiveId" clId="{28373A91-61BA-406E-A96E-91FF8689F958}" dt="2023-07-11T18:39:55.125" v="2532" actId="21"/>
          <ac:spMkLst>
            <pc:docMk/>
            <pc:sldMk cId="2365296030" sldId="296"/>
            <ac:spMk id="38" creationId="{C1D0A85C-66C8-8A6F-71B0-F569DBBC8FB5}"/>
          </ac:spMkLst>
        </pc:spChg>
        <pc:spChg chg="add del mod">
          <ac:chgData name="Raj Modi" userId="371fddb91aef2809" providerId="LiveId" clId="{28373A91-61BA-406E-A96E-91FF8689F958}" dt="2023-07-11T18:39:53.327" v="2530"/>
          <ac:spMkLst>
            <pc:docMk/>
            <pc:sldMk cId="2365296030" sldId="296"/>
            <ac:spMk id="39" creationId="{C2592AA0-D284-F04D-2D0A-657B5CA2C40A}"/>
          </ac:spMkLst>
        </pc:spChg>
        <pc:spChg chg="add del mod">
          <ac:chgData name="Raj Modi" userId="371fddb91aef2809" providerId="LiveId" clId="{28373A91-61BA-406E-A96E-91FF8689F958}" dt="2023-07-11T18:39:10" v="2521" actId="21"/>
          <ac:spMkLst>
            <pc:docMk/>
            <pc:sldMk cId="2365296030" sldId="296"/>
            <ac:spMk id="40" creationId="{46F51AB9-8C86-8B9D-C0C6-82D7DE05C095}"/>
          </ac:spMkLst>
        </pc:spChg>
        <pc:spChg chg="add del mod">
          <ac:chgData name="Raj Modi" userId="371fddb91aef2809" providerId="LiveId" clId="{28373A91-61BA-406E-A96E-91FF8689F958}" dt="2023-07-11T18:39:18.467" v="2522" actId="21"/>
          <ac:spMkLst>
            <pc:docMk/>
            <pc:sldMk cId="2365296030" sldId="296"/>
            <ac:spMk id="42" creationId="{D44D1809-7296-6941-ADC5-19EB28F93632}"/>
          </ac:spMkLst>
        </pc:spChg>
        <pc:spChg chg="add del mod">
          <ac:chgData name="Raj Modi" userId="371fddb91aef2809" providerId="LiveId" clId="{28373A91-61BA-406E-A96E-91FF8689F958}" dt="2023-07-11T18:39:27.994" v="2524" actId="21"/>
          <ac:spMkLst>
            <pc:docMk/>
            <pc:sldMk cId="2365296030" sldId="296"/>
            <ac:spMk id="47" creationId="{94B6297B-6EFF-F1BF-2BC9-08DF605A1753}"/>
          </ac:spMkLst>
        </pc:spChg>
        <pc:spChg chg="add del mod">
          <ac:chgData name="Raj Modi" userId="371fddb91aef2809" providerId="LiveId" clId="{28373A91-61BA-406E-A96E-91FF8689F958}" dt="2023-07-11T18:39:24.357" v="2523" actId="21"/>
          <ac:spMkLst>
            <pc:docMk/>
            <pc:sldMk cId="2365296030" sldId="296"/>
            <ac:spMk id="49" creationId="{2214679C-50FA-6442-3981-96CC7531AAE8}"/>
          </ac:spMkLst>
        </pc:spChg>
        <pc:spChg chg="add del mod">
          <ac:chgData name="Raj Modi" userId="371fddb91aef2809" providerId="LiveId" clId="{28373A91-61BA-406E-A96E-91FF8689F958}" dt="2023-07-11T18:40:01.604" v="2533" actId="21"/>
          <ac:spMkLst>
            <pc:docMk/>
            <pc:sldMk cId="2365296030" sldId="296"/>
            <ac:spMk id="51" creationId="{1807D650-6A90-2669-B834-F548792427B4}"/>
          </ac:spMkLst>
        </pc:spChg>
        <pc:picChg chg="del">
          <ac:chgData name="Raj Modi" userId="371fddb91aef2809" providerId="LiveId" clId="{28373A91-61BA-406E-A96E-91FF8689F958}" dt="2023-07-11T18:34:24.425" v="2508" actId="21"/>
          <ac:picMkLst>
            <pc:docMk/>
            <pc:sldMk cId="2365296030" sldId="296"/>
            <ac:picMk id="16" creationId="{CF7C2A40-D3E7-4D1B-9DDF-B0A6443AEA39}"/>
          </ac:picMkLst>
        </pc:picChg>
        <pc:picChg chg="add del mod">
          <ac:chgData name="Raj Modi" userId="371fddb91aef2809" providerId="LiveId" clId="{28373A91-61BA-406E-A96E-91FF8689F958}" dt="2023-07-11T18:37:11.656" v="2515" actId="931"/>
          <ac:picMkLst>
            <pc:docMk/>
            <pc:sldMk cId="2365296030" sldId="296"/>
            <ac:picMk id="25" creationId="{E2688745-59D6-BF96-A5DA-2928E414A892}"/>
          </ac:picMkLst>
        </pc:picChg>
        <pc:picChg chg="add del mod">
          <ac:chgData name="Raj Modi" userId="371fddb91aef2809" providerId="LiveId" clId="{28373A91-61BA-406E-A96E-91FF8689F958}" dt="2023-07-11T18:37:11.656" v="2515" actId="931"/>
          <ac:picMkLst>
            <pc:docMk/>
            <pc:sldMk cId="2365296030" sldId="296"/>
            <ac:picMk id="28" creationId="{70F8D77C-ED41-E128-6868-E7D27A5023D3}"/>
          </ac:picMkLst>
        </pc:picChg>
        <pc:picChg chg="add mod ord">
          <ac:chgData name="Raj Modi" userId="371fddb91aef2809" providerId="LiveId" clId="{28373A91-61BA-406E-A96E-91FF8689F958}" dt="2023-07-11T18:40:47.759" v="2544" actId="962"/>
          <ac:picMkLst>
            <pc:docMk/>
            <pc:sldMk cId="2365296030" sldId="296"/>
            <ac:picMk id="34" creationId="{985DA324-CE94-299D-078A-09147CD4FF5F}"/>
          </ac:picMkLst>
        </pc:picChg>
      </pc:sldChg>
      <pc:sldChg chg="addSp delSp modSp mod ord modClrScheme chgLayout">
        <pc:chgData name="Raj Modi" userId="371fddb91aef2809" providerId="LiveId" clId="{28373A91-61BA-406E-A96E-91FF8689F958}" dt="2023-07-12T15:09:51.534" v="4196" actId="20577"/>
        <pc:sldMkLst>
          <pc:docMk/>
          <pc:sldMk cId="692127306" sldId="297"/>
        </pc:sldMkLst>
        <pc:spChg chg="del">
          <ac:chgData name="Raj Modi" userId="371fddb91aef2809" providerId="LiveId" clId="{28373A91-61BA-406E-A96E-91FF8689F958}" dt="2023-07-11T16:41:58.390" v="1898" actId="21"/>
          <ac:spMkLst>
            <pc:docMk/>
            <pc:sldMk cId="692127306" sldId="297"/>
            <ac:spMk id="2" creationId="{8EC42CCB-2F58-4094-BB82-1904B5C93851}"/>
          </ac:spMkLst>
        </pc:spChg>
        <pc:spChg chg="del">
          <ac:chgData name="Raj Modi" userId="371fddb91aef2809" providerId="LiveId" clId="{28373A91-61BA-406E-A96E-91FF8689F958}" dt="2023-07-11T16:41:52.078" v="1897" actId="21"/>
          <ac:spMkLst>
            <pc:docMk/>
            <pc:sldMk cId="692127306" sldId="297"/>
            <ac:spMk id="3" creationId="{4E57C2B5-3877-4546-A081-2C67E87EDE66}"/>
          </ac:spMkLst>
        </pc:spChg>
        <pc:spChg chg="mod ord">
          <ac:chgData name="Raj Modi" userId="371fddb91aef2809" providerId="LiveId" clId="{28373A91-61BA-406E-A96E-91FF8689F958}" dt="2023-07-11T16:44:01.112" v="1911" actId="700"/>
          <ac:spMkLst>
            <pc:docMk/>
            <pc:sldMk cId="692127306" sldId="297"/>
            <ac:spMk id="4" creationId="{87C9F4EA-D6DA-4D7E-BE72-526E8BF904E3}"/>
          </ac:spMkLst>
        </pc:spChg>
        <pc:spChg chg="add del mod">
          <ac:chgData name="Raj Modi" userId="371fddb91aef2809" providerId="LiveId" clId="{28373A91-61BA-406E-A96E-91FF8689F958}" dt="2023-07-11T16:41:45.681" v="1896" actId="21"/>
          <ac:spMkLst>
            <pc:docMk/>
            <pc:sldMk cId="692127306" sldId="297"/>
            <ac:spMk id="6" creationId="{F8810A69-C9FA-DC7D-FE91-2A750D6AC6D1}"/>
          </ac:spMkLst>
        </pc:spChg>
        <pc:spChg chg="add del mod">
          <ac:chgData name="Raj Modi" userId="371fddb91aef2809" providerId="LiveId" clId="{28373A91-61BA-406E-A96E-91FF8689F958}" dt="2023-07-11T16:42:05.561" v="1901"/>
          <ac:spMkLst>
            <pc:docMk/>
            <pc:sldMk cId="692127306" sldId="297"/>
            <ac:spMk id="7" creationId="{1586C54D-3F84-07A9-B8CF-33BA2C91474A}"/>
          </ac:spMkLst>
        </pc:spChg>
        <pc:spChg chg="add del mod ord">
          <ac:chgData name="Raj Modi" userId="371fddb91aef2809" providerId="LiveId" clId="{28373A91-61BA-406E-A96E-91FF8689F958}" dt="2023-07-11T16:44:29.594" v="1917" actId="403"/>
          <ac:spMkLst>
            <pc:docMk/>
            <pc:sldMk cId="692127306" sldId="297"/>
            <ac:spMk id="8" creationId="{FF19EF74-69FF-4593-903B-F4018E21C4CB}"/>
          </ac:spMkLst>
        </pc:spChg>
        <pc:spChg chg="add del mod ord">
          <ac:chgData name="Raj Modi" userId="371fddb91aef2809" providerId="LiveId" clId="{28373A91-61BA-406E-A96E-91FF8689F958}" dt="2023-07-11T16:44:12.245" v="1913" actId="21"/>
          <ac:spMkLst>
            <pc:docMk/>
            <pc:sldMk cId="692127306" sldId="297"/>
            <ac:spMk id="9" creationId="{F50F3285-8AB2-E066-DD07-EE3A26A3A95A}"/>
          </ac:spMkLst>
        </pc:spChg>
        <pc:spChg chg="del mod ord">
          <ac:chgData name="Raj Modi" userId="371fddb91aef2809" providerId="LiveId" clId="{28373A91-61BA-406E-A96E-91FF8689F958}" dt="2023-07-11T16:44:08.177" v="1912" actId="21"/>
          <ac:spMkLst>
            <pc:docMk/>
            <pc:sldMk cId="692127306" sldId="297"/>
            <ac:spMk id="13" creationId="{B67A7CEE-BC77-4C94-86A4-09E2D3E73453}"/>
          </ac:spMkLst>
        </pc:spChg>
        <pc:spChg chg="mod ord">
          <ac:chgData name="Raj Modi" userId="371fddb91aef2809" providerId="LiveId" clId="{28373A91-61BA-406E-A96E-91FF8689F958}" dt="2023-07-12T15:09:51.534" v="4196" actId="20577"/>
          <ac:spMkLst>
            <pc:docMk/>
            <pc:sldMk cId="692127306" sldId="297"/>
            <ac:spMk id="14" creationId="{3F8DD117-8EC8-4825-BBB5-553DEA734960}"/>
          </ac:spMkLst>
        </pc:spChg>
        <pc:spChg chg="del mod ord">
          <ac:chgData name="Raj Modi" userId="371fddb91aef2809" providerId="LiveId" clId="{28373A91-61BA-406E-A96E-91FF8689F958}" dt="2023-07-11T16:45:04.447" v="1923" actId="21"/>
          <ac:spMkLst>
            <pc:docMk/>
            <pc:sldMk cId="692127306" sldId="297"/>
            <ac:spMk id="15" creationId="{33D7A057-56FC-4C14-AFD4-64D99F826AE0}"/>
          </ac:spMkLst>
        </pc:spChg>
        <pc:spChg chg="del mod ord">
          <ac:chgData name="Raj Modi" userId="371fddb91aef2809" providerId="LiveId" clId="{28373A91-61BA-406E-A96E-91FF8689F958}" dt="2023-07-11T16:44:51.131" v="1921" actId="21"/>
          <ac:spMkLst>
            <pc:docMk/>
            <pc:sldMk cId="692127306" sldId="297"/>
            <ac:spMk id="16" creationId="{616A95C3-844A-429D-A34D-A0E89B5F4BB3}"/>
          </ac:spMkLst>
        </pc:spChg>
        <pc:spChg chg="del mod ord">
          <ac:chgData name="Raj Modi" userId="371fddb91aef2809" providerId="LiveId" clId="{28373A91-61BA-406E-A96E-91FF8689F958}" dt="2023-07-11T16:45:08.518" v="1924" actId="21"/>
          <ac:spMkLst>
            <pc:docMk/>
            <pc:sldMk cId="692127306" sldId="297"/>
            <ac:spMk id="17" creationId="{F6DF28A9-C0AE-407A-9AFC-DBC32D4F615D}"/>
          </ac:spMkLst>
        </pc:spChg>
        <pc:spChg chg="del mod ord">
          <ac:chgData name="Raj Modi" userId="371fddb91aef2809" providerId="LiveId" clId="{28373A91-61BA-406E-A96E-91FF8689F958}" dt="2023-07-11T16:44:58.475" v="1922" actId="21"/>
          <ac:spMkLst>
            <pc:docMk/>
            <pc:sldMk cId="692127306" sldId="297"/>
            <ac:spMk id="18" creationId="{5B0E68A5-7FD4-42F8-A4BA-07C6999D38B1}"/>
          </ac:spMkLst>
        </pc:spChg>
        <pc:spChg chg="del">
          <ac:chgData name="Raj Modi" userId="371fddb91aef2809" providerId="LiveId" clId="{28373A91-61BA-406E-A96E-91FF8689F958}" dt="2023-07-11T16:41:40.076" v="1895" actId="21"/>
          <ac:spMkLst>
            <pc:docMk/>
            <pc:sldMk cId="692127306" sldId="297"/>
            <ac:spMk id="22" creationId="{17C176E5-3AE1-44F2-9330-D25112CA774F}"/>
          </ac:spMkLst>
        </pc:spChg>
      </pc:sldChg>
      <pc:sldChg chg="addSp delSp modSp mod">
        <pc:chgData name="Raj Modi" userId="371fddb91aef2809" providerId="LiveId" clId="{28373A91-61BA-406E-A96E-91FF8689F958}" dt="2023-07-11T23:37:31.146" v="3306" actId="2710"/>
        <pc:sldMkLst>
          <pc:docMk/>
          <pc:sldMk cId="1200021451" sldId="298"/>
        </pc:sldMkLst>
        <pc:spChg chg="del">
          <ac:chgData name="Raj Modi" userId="371fddb91aef2809" providerId="LiveId" clId="{28373A91-61BA-406E-A96E-91FF8689F958}" dt="2023-07-11T22:46:08.330" v="3107" actId="21"/>
          <ac:spMkLst>
            <pc:docMk/>
            <pc:sldMk cId="1200021451" sldId="298"/>
            <ac:spMk id="2" creationId="{65CDE186-3711-4F15-AA8A-075C52EAE99F}"/>
          </ac:spMkLst>
        </pc:spChg>
        <pc:spChg chg="del">
          <ac:chgData name="Raj Modi" userId="371fddb91aef2809" providerId="LiveId" clId="{28373A91-61BA-406E-A96E-91FF8689F958}" dt="2023-07-11T22:46:14.885" v="3108" actId="21"/>
          <ac:spMkLst>
            <pc:docMk/>
            <pc:sldMk cId="1200021451" sldId="298"/>
            <ac:spMk id="3" creationId="{BC7F39C3-F322-4503-8F3F-5BB3310AB0A8}"/>
          </ac:spMkLst>
        </pc:spChg>
        <pc:spChg chg="mod">
          <ac:chgData name="Raj Modi" userId="371fddb91aef2809" providerId="LiveId" clId="{28373A91-61BA-406E-A96E-91FF8689F958}" dt="2023-07-11T23:25:42.652" v="3173" actId="207"/>
          <ac:spMkLst>
            <pc:docMk/>
            <pc:sldMk cId="1200021451" sldId="298"/>
            <ac:spMk id="5" creationId="{85DD343D-FFFF-49FD-B58D-FEB0901ACCF4}"/>
          </ac:spMkLst>
        </pc:spChg>
        <pc:spChg chg="add del mod">
          <ac:chgData name="Raj Modi" userId="371fddb91aef2809" providerId="LiveId" clId="{28373A91-61BA-406E-A96E-91FF8689F958}" dt="2023-07-11T22:45:49.385" v="3104" actId="21"/>
          <ac:spMkLst>
            <pc:docMk/>
            <pc:sldMk cId="1200021451" sldId="298"/>
            <ac:spMk id="7" creationId="{CB53E119-221B-5294-3B89-E2AA514D2AD2}"/>
          </ac:spMkLst>
        </pc:spChg>
        <pc:spChg chg="add del mod">
          <ac:chgData name="Raj Modi" userId="371fddb91aef2809" providerId="LiveId" clId="{28373A91-61BA-406E-A96E-91FF8689F958}" dt="2023-07-11T22:45:38.871" v="3103" actId="21"/>
          <ac:spMkLst>
            <pc:docMk/>
            <pc:sldMk cId="1200021451" sldId="298"/>
            <ac:spMk id="9" creationId="{3192CB33-957C-2576-5380-E808B7C2D636}"/>
          </ac:spMkLst>
        </pc:spChg>
        <pc:spChg chg="add del mod">
          <ac:chgData name="Raj Modi" userId="371fddb91aef2809" providerId="LiveId" clId="{28373A91-61BA-406E-A96E-91FF8689F958}" dt="2023-07-11T22:46:01.461" v="3106" actId="21"/>
          <ac:spMkLst>
            <pc:docMk/>
            <pc:sldMk cId="1200021451" sldId="298"/>
            <ac:spMk id="11" creationId="{FE1A01EA-CF02-DC97-B4F4-0000CAEBA46D}"/>
          </ac:spMkLst>
        </pc:spChg>
        <pc:spChg chg="add del mod">
          <ac:chgData name="Raj Modi" userId="371fddb91aef2809" providerId="LiveId" clId="{28373A91-61BA-406E-A96E-91FF8689F958}" dt="2023-07-11T22:46:27.190" v="3110" actId="21"/>
          <ac:spMkLst>
            <pc:docMk/>
            <pc:sldMk cId="1200021451" sldId="298"/>
            <ac:spMk id="13" creationId="{61DDFB1A-C2AB-CEE9-B168-A5701066166E}"/>
          </ac:spMkLst>
        </pc:spChg>
        <pc:spChg chg="add del mod">
          <ac:chgData name="Raj Modi" userId="371fddb91aef2809" providerId="LiveId" clId="{28373A91-61BA-406E-A96E-91FF8689F958}" dt="2023-07-11T22:46:37.288" v="3112" actId="21"/>
          <ac:spMkLst>
            <pc:docMk/>
            <pc:sldMk cId="1200021451" sldId="298"/>
            <ac:spMk id="15" creationId="{88BFD09A-B214-6A84-A7AA-2AC6517610A2}"/>
          </ac:spMkLst>
        </pc:spChg>
        <pc:spChg chg="mod">
          <ac:chgData name="Raj Modi" userId="371fddb91aef2809" providerId="LiveId" clId="{28373A91-61BA-406E-A96E-91FF8689F958}" dt="2023-07-11T23:37:31.146" v="3306" actId="2710"/>
          <ac:spMkLst>
            <pc:docMk/>
            <pc:sldMk cId="1200021451" sldId="298"/>
            <ac:spMk id="16" creationId="{370C771E-BA39-483A-A7F7-8763F92FDE40}"/>
          </ac:spMkLst>
        </pc:spChg>
        <pc:spChg chg="del">
          <ac:chgData name="Raj Modi" userId="371fddb91aef2809" providerId="LiveId" clId="{28373A91-61BA-406E-A96E-91FF8689F958}" dt="2023-07-11T22:45:56.532" v="3105" actId="21"/>
          <ac:spMkLst>
            <pc:docMk/>
            <pc:sldMk cId="1200021451" sldId="298"/>
            <ac:spMk id="17" creationId="{564A7177-0CC1-43DC-8029-5CEC9F04FCAD}"/>
          </ac:spMkLst>
        </pc:spChg>
        <pc:spChg chg="del">
          <ac:chgData name="Raj Modi" userId="371fddb91aef2809" providerId="LiveId" clId="{28373A91-61BA-406E-A96E-91FF8689F958}" dt="2023-07-11T22:46:20.393" v="3109" actId="21"/>
          <ac:spMkLst>
            <pc:docMk/>
            <pc:sldMk cId="1200021451" sldId="298"/>
            <ac:spMk id="18" creationId="{0C7F433D-063C-45DA-AAE6-5D6735A548CD}"/>
          </ac:spMkLst>
        </pc:spChg>
        <pc:spChg chg="del">
          <ac:chgData name="Raj Modi" userId="371fddb91aef2809" providerId="LiveId" clId="{28373A91-61BA-406E-A96E-91FF8689F958}" dt="2023-07-11T22:46:32.092" v="3111" actId="21"/>
          <ac:spMkLst>
            <pc:docMk/>
            <pc:sldMk cId="1200021451" sldId="298"/>
            <ac:spMk id="19" creationId="{1B480EEC-A362-418A-B87F-A8557B9FDCDA}"/>
          </ac:spMkLst>
        </pc:spChg>
        <pc:spChg chg="del">
          <ac:chgData name="Raj Modi" userId="371fddb91aef2809" providerId="LiveId" clId="{28373A91-61BA-406E-A96E-91FF8689F958}" dt="2023-07-11T22:45:31.467" v="3101" actId="21"/>
          <ac:spMkLst>
            <pc:docMk/>
            <pc:sldMk cId="1200021451" sldId="298"/>
            <ac:spMk id="159" creationId="{09F80EB9-BCE9-48D9-8939-69A689D60C57}"/>
          </ac:spMkLst>
        </pc:spChg>
        <pc:picChg chg="del">
          <ac:chgData name="Raj Modi" userId="371fddb91aef2809" providerId="LiveId" clId="{28373A91-61BA-406E-A96E-91FF8689F958}" dt="2023-07-11T22:45:34.653" v="3102" actId="21"/>
          <ac:picMkLst>
            <pc:docMk/>
            <pc:sldMk cId="1200021451" sldId="298"/>
            <ac:picMk id="139" creationId="{75A3233C-6AA5-4B0A-8F24-6E96068D0158}"/>
          </ac:picMkLst>
        </pc:picChg>
      </pc:sldChg>
      <pc:sldChg chg="del">
        <pc:chgData name="Raj Modi" userId="371fddb91aef2809" providerId="LiveId" clId="{28373A91-61BA-406E-A96E-91FF8689F958}" dt="2023-07-12T13:02:02.657" v="3313" actId="2696"/>
        <pc:sldMkLst>
          <pc:docMk/>
          <pc:sldMk cId="3673319965" sldId="299"/>
        </pc:sldMkLst>
      </pc:sldChg>
      <pc:sldChg chg="del">
        <pc:chgData name="Raj Modi" userId="371fddb91aef2809" providerId="LiveId" clId="{28373A91-61BA-406E-A96E-91FF8689F958}" dt="2023-07-12T13:01:43.969" v="3310" actId="2696"/>
        <pc:sldMkLst>
          <pc:docMk/>
          <pc:sldMk cId="2104931585" sldId="300"/>
        </pc:sldMkLst>
      </pc:sldChg>
      <pc:sldChg chg="del">
        <pc:chgData name="Raj Modi" userId="371fddb91aef2809" providerId="LiveId" clId="{28373A91-61BA-406E-A96E-91FF8689F958}" dt="2023-07-12T13:01:40.423" v="3309" actId="2696"/>
        <pc:sldMkLst>
          <pc:docMk/>
          <pc:sldMk cId="2102274910" sldId="301"/>
        </pc:sldMkLst>
      </pc:sldChg>
      <pc:sldChg chg="addSp delSp modSp mod modClrScheme chgLayout">
        <pc:chgData name="Raj Modi" userId="371fddb91aef2809" providerId="LiveId" clId="{28373A91-61BA-406E-A96E-91FF8689F958}" dt="2023-07-11T22:43:39.176" v="3100" actId="26606"/>
        <pc:sldMkLst>
          <pc:docMk/>
          <pc:sldMk cId="729548019" sldId="302"/>
        </pc:sldMkLst>
        <pc:spChg chg="del mod ord">
          <ac:chgData name="Raj Modi" userId="371fddb91aef2809" providerId="LiveId" clId="{28373A91-61BA-406E-A96E-91FF8689F958}" dt="2023-07-11T22:17:27.183" v="2851" actId="21"/>
          <ac:spMkLst>
            <pc:docMk/>
            <pc:sldMk cId="729548019" sldId="302"/>
            <ac:spMk id="3" creationId="{09EB8B24-EE15-4C2B-9998-AF7668DBF35D}"/>
          </ac:spMkLst>
        </pc:spChg>
        <pc:spChg chg="del mod ord">
          <ac:chgData name="Raj Modi" userId="371fddb91aef2809" providerId="LiveId" clId="{28373A91-61BA-406E-A96E-91FF8689F958}" dt="2023-07-11T22:17:37.564" v="2852" actId="21"/>
          <ac:spMkLst>
            <pc:docMk/>
            <pc:sldMk cId="729548019" sldId="302"/>
            <ac:spMk id="4" creationId="{96BFABD5-C80C-4D6E-940C-EC4C22047CC3}"/>
          </ac:spMkLst>
        </pc:spChg>
        <pc:spChg chg="mod ord modVis">
          <ac:chgData name="Raj Modi" userId="371fddb91aef2809" providerId="LiveId" clId="{28373A91-61BA-406E-A96E-91FF8689F958}" dt="2023-07-11T22:43:39.176" v="3100" actId="26606"/>
          <ac:spMkLst>
            <pc:docMk/>
            <pc:sldMk cId="729548019" sldId="302"/>
            <ac:spMk id="5" creationId="{03CDCC9E-3C7C-42FE-92A6-F4CB4C01024A}"/>
          </ac:spMkLst>
        </pc:spChg>
        <pc:spChg chg="add del mod">
          <ac:chgData name="Raj Modi" userId="371fddb91aef2809" providerId="LiveId" clId="{28373A91-61BA-406E-A96E-91FF8689F958}" dt="2023-07-11T22:42:53.308" v="3087" actId="931"/>
          <ac:spMkLst>
            <pc:docMk/>
            <pc:sldMk cId="729548019" sldId="302"/>
            <ac:spMk id="6" creationId="{75544B4A-18E9-05CB-8118-6C81BF15AAC1}"/>
          </ac:spMkLst>
        </pc:spChg>
        <pc:spChg chg="add del mod">
          <ac:chgData name="Raj Modi" userId="371fddb91aef2809" providerId="LiveId" clId="{28373A91-61BA-406E-A96E-91FF8689F958}" dt="2023-07-11T22:22:12.819" v="2867" actId="21"/>
          <ac:spMkLst>
            <pc:docMk/>
            <pc:sldMk cId="729548019" sldId="302"/>
            <ac:spMk id="8" creationId="{3F5FAC39-3E79-6C15-7C9A-2EE15DAA963A}"/>
          </ac:spMkLst>
        </pc:spChg>
        <pc:spChg chg="add del mod">
          <ac:chgData name="Raj Modi" userId="371fddb91aef2809" providerId="LiveId" clId="{28373A91-61BA-406E-A96E-91FF8689F958}" dt="2023-07-11T22:19:31.777" v="2861" actId="21"/>
          <ac:spMkLst>
            <pc:docMk/>
            <pc:sldMk cId="729548019" sldId="302"/>
            <ac:spMk id="10" creationId="{BD321C1A-1B70-8BB4-2623-1027FCFDB9AE}"/>
          </ac:spMkLst>
        </pc:spChg>
        <pc:spChg chg="del mod ord">
          <ac:chgData name="Raj Modi" userId="371fddb91aef2809" providerId="LiveId" clId="{28373A91-61BA-406E-A96E-91FF8689F958}" dt="2023-07-11T22:18:22.671" v="2855" actId="21"/>
          <ac:spMkLst>
            <pc:docMk/>
            <pc:sldMk cId="729548019" sldId="302"/>
            <ac:spMk id="20" creationId="{2BA1160B-EC3C-470D-971E-E77FA3080655}"/>
          </ac:spMkLst>
        </pc:spChg>
        <pc:spChg chg="del mod ord">
          <ac:chgData name="Raj Modi" userId="371fddb91aef2809" providerId="LiveId" clId="{28373A91-61BA-406E-A96E-91FF8689F958}" dt="2023-07-11T22:18:51.877" v="2859" actId="21"/>
          <ac:spMkLst>
            <pc:docMk/>
            <pc:sldMk cId="729548019" sldId="302"/>
            <ac:spMk id="21" creationId="{C31562E9-A311-451F-916B-9705C8C95DCA}"/>
          </ac:spMkLst>
        </pc:spChg>
        <pc:spChg chg="del mod ord">
          <ac:chgData name="Raj Modi" userId="371fddb91aef2809" providerId="LiveId" clId="{28373A91-61BA-406E-A96E-91FF8689F958}" dt="2023-07-11T22:18:42.632" v="2858" actId="21"/>
          <ac:spMkLst>
            <pc:docMk/>
            <pc:sldMk cId="729548019" sldId="302"/>
            <ac:spMk id="22" creationId="{4F4098F3-A146-4ED9-BD42-820C174F5AB2}"/>
          </ac:spMkLst>
        </pc:spChg>
        <pc:spChg chg="mod ord">
          <ac:chgData name="Raj Modi" userId="371fddb91aef2809" providerId="LiveId" clId="{28373A91-61BA-406E-A96E-91FF8689F958}" dt="2023-07-11T22:43:39.176" v="3100" actId="26606"/>
          <ac:spMkLst>
            <pc:docMk/>
            <pc:sldMk cId="729548019" sldId="302"/>
            <ac:spMk id="30" creationId="{347FE036-FC97-4AA2-BCCE-1FC41168E3A7}"/>
          </ac:spMkLst>
        </pc:spChg>
        <pc:spChg chg="del mod ord">
          <ac:chgData name="Raj Modi" userId="371fddb91aef2809" providerId="LiveId" clId="{28373A91-61BA-406E-A96E-91FF8689F958}" dt="2023-07-11T22:18:36.774" v="2857" actId="21"/>
          <ac:spMkLst>
            <pc:docMk/>
            <pc:sldMk cId="729548019" sldId="302"/>
            <ac:spMk id="31" creationId="{0618B221-BBAE-4728-B61D-FC91F644CAD6}"/>
          </ac:spMkLst>
        </pc:spChg>
        <pc:spChg chg="del mod ord">
          <ac:chgData name="Raj Modi" userId="371fddb91aef2809" providerId="LiveId" clId="{28373A91-61BA-406E-A96E-91FF8689F958}" dt="2023-07-11T22:24:20.047" v="2872" actId="21"/>
          <ac:spMkLst>
            <pc:docMk/>
            <pc:sldMk cId="729548019" sldId="302"/>
            <ac:spMk id="32" creationId="{1CE98042-2C14-4BB1-84EA-A598DD72CEAE}"/>
          </ac:spMkLst>
        </pc:spChg>
        <pc:spChg chg="del mod ord">
          <ac:chgData name="Raj Modi" userId="371fddb91aef2809" providerId="LiveId" clId="{28373A91-61BA-406E-A96E-91FF8689F958}" dt="2023-07-11T22:18:28.650" v="2856" actId="21"/>
          <ac:spMkLst>
            <pc:docMk/>
            <pc:sldMk cId="729548019" sldId="302"/>
            <ac:spMk id="33" creationId="{E3BF1C92-1234-4A7D-8592-57F143979A03}"/>
          </ac:spMkLst>
        </pc:spChg>
        <pc:spChg chg="mod ord">
          <ac:chgData name="Raj Modi" userId="371fddb91aef2809" providerId="LiveId" clId="{28373A91-61BA-406E-A96E-91FF8689F958}" dt="2023-07-11T22:43:39.176" v="3100" actId="26606"/>
          <ac:spMkLst>
            <pc:docMk/>
            <pc:sldMk cId="729548019" sldId="302"/>
            <ac:spMk id="34" creationId="{6D85EFE0-CA57-469F-B83F-5378F976F40B}"/>
          </ac:spMkLst>
        </pc:spChg>
        <pc:spChg chg="del mod ord">
          <ac:chgData name="Raj Modi" userId="371fddb91aef2809" providerId="LiveId" clId="{28373A91-61BA-406E-A96E-91FF8689F958}" dt="2023-07-11T22:18:13.943" v="2854" actId="21"/>
          <ac:spMkLst>
            <pc:docMk/>
            <pc:sldMk cId="729548019" sldId="302"/>
            <ac:spMk id="35" creationId="{73553CA1-A243-4DDE-968F-3EB92BBC3727}"/>
          </ac:spMkLst>
        </pc:spChg>
        <pc:spChg chg="del mod ord">
          <ac:chgData name="Raj Modi" userId="371fddb91aef2809" providerId="LiveId" clId="{28373A91-61BA-406E-A96E-91FF8689F958}" dt="2023-07-11T22:18:04.457" v="2853" actId="21"/>
          <ac:spMkLst>
            <pc:docMk/>
            <pc:sldMk cId="729548019" sldId="302"/>
            <ac:spMk id="36" creationId="{D60CCECF-28FF-444C-B227-DFF676A16008}"/>
          </ac:spMkLst>
        </pc:spChg>
        <pc:spChg chg="add del mod">
          <ac:chgData name="Raj Modi" userId="371fddb91aef2809" providerId="LiveId" clId="{28373A91-61BA-406E-A96E-91FF8689F958}" dt="2023-07-11T22:43:39.176" v="3100" actId="26606"/>
          <ac:spMkLst>
            <pc:docMk/>
            <pc:sldMk cId="729548019" sldId="302"/>
            <ac:spMk id="39" creationId="{586779BE-3ED8-0820-F9A6-9A306081E097}"/>
          </ac:spMkLst>
        </pc:spChg>
        <pc:spChg chg="add del mod">
          <ac:chgData name="Raj Modi" userId="371fddb91aef2809" providerId="LiveId" clId="{28373A91-61BA-406E-A96E-91FF8689F958}" dt="2023-07-11T22:43:39.176" v="3100" actId="26606"/>
          <ac:spMkLst>
            <pc:docMk/>
            <pc:sldMk cId="729548019" sldId="302"/>
            <ac:spMk id="41" creationId="{9BC700FC-EEE2-8B30-0FB5-238D79E91ABE}"/>
          </ac:spMkLst>
        </pc:spChg>
        <pc:picChg chg="add mod ord">
          <ac:chgData name="Raj Modi" userId="371fddb91aef2809" providerId="LiveId" clId="{28373A91-61BA-406E-A96E-91FF8689F958}" dt="2023-07-11T22:43:39.176" v="3100" actId="26606"/>
          <ac:picMkLst>
            <pc:docMk/>
            <pc:sldMk cId="729548019" sldId="302"/>
            <ac:picMk id="12" creationId="{F58FD468-0B54-A24D-CC00-9EA067587682}"/>
          </ac:picMkLst>
        </pc:picChg>
      </pc:sldChg>
      <pc:sldChg chg="addSp modSp mod">
        <pc:chgData name="Raj Modi" userId="371fddb91aef2809" providerId="LiveId" clId="{28373A91-61BA-406E-A96E-91FF8689F958}" dt="2023-07-12T14:29:14.368" v="4156" actId="2710"/>
        <pc:sldMkLst>
          <pc:docMk/>
          <pc:sldMk cId="1622656032" sldId="303"/>
        </pc:sldMkLst>
        <pc:spChg chg="mod">
          <ac:chgData name="Raj Modi" userId="371fddb91aef2809" providerId="LiveId" clId="{28373A91-61BA-406E-A96E-91FF8689F958}" dt="2023-07-12T14:29:14.368" v="4156" actId="2710"/>
          <ac:spMkLst>
            <pc:docMk/>
            <pc:sldMk cId="1622656032" sldId="303"/>
            <ac:spMk id="8" creationId="{8415EEB9-EE88-23B9-FDBE-B34F259F0F25}"/>
          </ac:spMkLst>
        </pc:spChg>
        <pc:picChg chg="add mod">
          <ac:chgData name="Raj Modi" userId="371fddb91aef2809" providerId="LiveId" clId="{28373A91-61BA-406E-A96E-91FF8689F958}" dt="2023-07-12T14:28:57.453" v="4155" actId="14100"/>
          <ac:picMkLst>
            <pc:docMk/>
            <pc:sldMk cId="1622656032" sldId="303"/>
            <ac:picMk id="3" creationId="{F92FFA4A-D037-6F38-57B6-3775FCF8EF6D}"/>
          </ac:picMkLst>
        </pc:picChg>
      </pc:sldChg>
      <pc:sldChg chg="new del">
        <pc:chgData name="Raj Modi" userId="371fddb91aef2809" providerId="LiveId" clId="{28373A91-61BA-406E-A96E-91FF8689F958}" dt="2023-07-12T14:00:01.894" v="3826" actId="2696"/>
        <pc:sldMkLst>
          <pc:docMk/>
          <pc:sldMk cId="883823426" sldId="304"/>
        </pc:sldMkLst>
      </pc:sldChg>
      <pc:sldChg chg="new del">
        <pc:chgData name="Raj Modi" userId="371fddb91aef2809" providerId="LiveId" clId="{28373A91-61BA-406E-A96E-91FF8689F958}" dt="2023-07-12T14:23:01.184" v="3964" actId="2696"/>
        <pc:sldMkLst>
          <pc:docMk/>
          <pc:sldMk cId="904953591" sldId="304"/>
        </pc:sldMkLst>
      </pc:sldChg>
      <pc:sldMasterChg chg="setBg modSldLayout">
        <pc:chgData name="Raj Modi" userId="371fddb91aef2809" providerId="LiveId" clId="{28373A91-61BA-406E-A96E-91FF8689F958}" dt="2023-07-09T15:39:25.204" v="634"/>
        <pc:sldMasterMkLst>
          <pc:docMk/>
          <pc:sldMasterMk cId="2887958588" sldId="2147483648"/>
        </pc:sldMasterMkLst>
        <pc:sldLayoutChg chg="setBg">
          <pc:chgData name="Raj Modi" userId="371fddb91aef2809" providerId="LiveId" clId="{28373A91-61BA-406E-A96E-91FF8689F958}" dt="2023-07-09T15:39:25.204" v="634"/>
          <pc:sldLayoutMkLst>
            <pc:docMk/>
            <pc:sldMasterMk cId="2887958588" sldId="2147483648"/>
            <pc:sldLayoutMk cId="3377346824" sldId="2147483649"/>
          </pc:sldLayoutMkLst>
        </pc:sldLayoutChg>
        <pc:sldLayoutChg chg="setBg">
          <pc:chgData name="Raj Modi" userId="371fddb91aef2809" providerId="LiveId" clId="{28373A91-61BA-406E-A96E-91FF8689F958}" dt="2023-07-09T15:39:25.204" v="634"/>
          <pc:sldLayoutMkLst>
            <pc:docMk/>
            <pc:sldMasterMk cId="2887958588" sldId="2147483648"/>
            <pc:sldLayoutMk cId="1504950762" sldId="2147483650"/>
          </pc:sldLayoutMkLst>
        </pc:sldLayoutChg>
        <pc:sldLayoutChg chg="setBg">
          <pc:chgData name="Raj Modi" userId="371fddb91aef2809" providerId="LiveId" clId="{28373A91-61BA-406E-A96E-91FF8689F958}" dt="2023-07-09T15:39:25.204" v="634"/>
          <pc:sldLayoutMkLst>
            <pc:docMk/>
            <pc:sldMasterMk cId="2887958588" sldId="2147483648"/>
            <pc:sldLayoutMk cId="857263184" sldId="2147483651"/>
          </pc:sldLayoutMkLst>
        </pc:sldLayoutChg>
        <pc:sldLayoutChg chg="setBg">
          <pc:chgData name="Raj Modi" userId="371fddb91aef2809" providerId="LiveId" clId="{28373A91-61BA-406E-A96E-91FF8689F958}" dt="2023-07-09T15:39:25.204" v="634"/>
          <pc:sldLayoutMkLst>
            <pc:docMk/>
            <pc:sldMasterMk cId="2887958588" sldId="2147483648"/>
            <pc:sldLayoutMk cId="529233637" sldId="2147483652"/>
          </pc:sldLayoutMkLst>
        </pc:sldLayoutChg>
        <pc:sldLayoutChg chg="setBg">
          <pc:chgData name="Raj Modi" userId="371fddb91aef2809" providerId="LiveId" clId="{28373A91-61BA-406E-A96E-91FF8689F958}" dt="2023-07-09T15:39:25.204" v="634"/>
          <pc:sldLayoutMkLst>
            <pc:docMk/>
            <pc:sldMasterMk cId="2887958588" sldId="2147483648"/>
            <pc:sldLayoutMk cId="389264771" sldId="2147483653"/>
          </pc:sldLayoutMkLst>
        </pc:sldLayoutChg>
        <pc:sldLayoutChg chg="setBg">
          <pc:chgData name="Raj Modi" userId="371fddb91aef2809" providerId="LiveId" clId="{28373A91-61BA-406E-A96E-91FF8689F958}" dt="2023-07-09T15:39:25.204" v="634"/>
          <pc:sldLayoutMkLst>
            <pc:docMk/>
            <pc:sldMasterMk cId="2887958588" sldId="2147483648"/>
            <pc:sldLayoutMk cId="2113413952" sldId="2147483654"/>
          </pc:sldLayoutMkLst>
        </pc:sldLayoutChg>
        <pc:sldLayoutChg chg="setBg">
          <pc:chgData name="Raj Modi" userId="371fddb91aef2809" providerId="LiveId" clId="{28373A91-61BA-406E-A96E-91FF8689F958}" dt="2023-07-09T15:39:25.204" v="634"/>
          <pc:sldLayoutMkLst>
            <pc:docMk/>
            <pc:sldMasterMk cId="2887958588" sldId="2147483648"/>
            <pc:sldLayoutMk cId="782318114" sldId="2147483655"/>
          </pc:sldLayoutMkLst>
        </pc:sldLayoutChg>
        <pc:sldLayoutChg chg="setBg">
          <pc:chgData name="Raj Modi" userId="371fddb91aef2809" providerId="LiveId" clId="{28373A91-61BA-406E-A96E-91FF8689F958}" dt="2023-07-09T15:39:25.204" v="634"/>
          <pc:sldLayoutMkLst>
            <pc:docMk/>
            <pc:sldMasterMk cId="2887958588" sldId="2147483648"/>
            <pc:sldLayoutMk cId="2640302606" sldId="2147483656"/>
          </pc:sldLayoutMkLst>
        </pc:sldLayoutChg>
        <pc:sldLayoutChg chg="setBg">
          <pc:chgData name="Raj Modi" userId="371fddb91aef2809" providerId="LiveId" clId="{28373A91-61BA-406E-A96E-91FF8689F958}" dt="2023-07-09T15:39:25.204" v="634"/>
          <pc:sldLayoutMkLst>
            <pc:docMk/>
            <pc:sldMasterMk cId="2887958588" sldId="2147483648"/>
            <pc:sldLayoutMk cId="3220009342" sldId="2147483657"/>
          </pc:sldLayoutMkLst>
        </pc:sldLayoutChg>
        <pc:sldLayoutChg chg="setBg">
          <pc:chgData name="Raj Modi" userId="371fddb91aef2809" providerId="LiveId" clId="{28373A91-61BA-406E-A96E-91FF8689F958}" dt="2023-07-09T15:39:25.204" v="634"/>
          <pc:sldLayoutMkLst>
            <pc:docMk/>
            <pc:sldMasterMk cId="2887958588" sldId="2147483648"/>
            <pc:sldLayoutMk cId="865040308" sldId="2147483658"/>
          </pc:sldLayoutMkLst>
        </pc:sldLayoutChg>
        <pc:sldLayoutChg chg="setBg">
          <pc:chgData name="Raj Modi" userId="371fddb91aef2809" providerId="LiveId" clId="{28373A91-61BA-406E-A96E-91FF8689F958}" dt="2023-07-09T15:39:25.204" v="634"/>
          <pc:sldLayoutMkLst>
            <pc:docMk/>
            <pc:sldMasterMk cId="2887958588" sldId="2147483648"/>
            <pc:sldLayoutMk cId="694769862" sldId="2147483659"/>
          </pc:sldLayoutMkLst>
        </pc:sldLayoutChg>
        <pc:sldLayoutChg chg="setBg">
          <pc:chgData name="Raj Modi" userId="371fddb91aef2809" providerId="LiveId" clId="{28373A91-61BA-406E-A96E-91FF8689F958}" dt="2023-07-09T15:39:25.204" v="634"/>
          <pc:sldLayoutMkLst>
            <pc:docMk/>
            <pc:sldMasterMk cId="2887958588" sldId="2147483648"/>
            <pc:sldLayoutMk cId="199710483" sldId="2147483660"/>
          </pc:sldLayoutMkLst>
        </pc:sldLayoutChg>
        <pc:sldLayoutChg chg="setBg">
          <pc:chgData name="Raj Modi" userId="371fddb91aef2809" providerId="LiveId" clId="{28373A91-61BA-406E-A96E-91FF8689F958}" dt="2023-07-09T15:39:25.204" v="634"/>
          <pc:sldLayoutMkLst>
            <pc:docMk/>
            <pc:sldMasterMk cId="2887958588" sldId="2147483648"/>
            <pc:sldLayoutMk cId="4291993955" sldId="2147483661"/>
          </pc:sldLayoutMkLst>
        </pc:sldLayoutChg>
        <pc:sldLayoutChg chg="setBg">
          <pc:chgData name="Raj Modi" userId="371fddb91aef2809" providerId="LiveId" clId="{28373A91-61BA-406E-A96E-91FF8689F958}" dt="2023-07-09T15:39:25.204" v="634"/>
          <pc:sldLayoutMkLst>
            <pc:docMk/>
            <pc:sldMasterMk cId="2887958588" sldId="2147483648"/>
            <pc:sldLayoutMk cId="2382968484" sldId="2147483662"/>
          </pc:sldLayoutMkLst>
        </pc:sldLayoutChg>
        <pc:sldLayoutChg chg="setBg">
          <pc:chgData name="Raj Modi" userId="371fddb91aef2809" providerId="LiveId" clId="{28373A91-61BA-406E-A96E-91FF8689F958}" dt="2023-07-09T15:39:25.204" v="634"/>
          <pc:sldLayoutMkLst>
            <pc:docMk/>
            <pc:sldMasterMk cId="2887958588" sldId="2147483648"/>
            <pc:sldLayoutMk cId="2939626586" sldId="2147483663"/>
          </pc:sldLayoutMkLst>
        </pc:sldLayoutChg>
        <pc:sldLayoutChg chg="setBg">
          <pc:chgData name="Raj Modi" userId="371fddb91aef2809" providerId="LiveId" clId="{28373A91-61BA-406E-A96E-91FF8689F958}" dt="2023-07-09T15:39:25.204" v="634"/>
          <pc:sldLayoutMkLst>
            <pc:docMk/>
            <pc:sldMasterMk cId="2887958588" sldId="2147483648"/>
            <pc:sldLayoutMk cId="927572029" sldId="2147483664"/>
          </pc:sldLayoutMkLst>
        </pc:sldLayoutChg>
        <pc:sldLayoutChg chg="setBg">
          <pc:chgData name="Raj Modi" userId="371fddb91aef2809" providerId="LiveId" clId="{28373A91-61BA-406E-A96E-91FF8689F958}" dt="2023-07-09T15:39:25.204" v="634"/>
          <pc:sldLayoutMkLst>
            <pc:docMk/>
            <pc:sldMasterMk cId="2887958588" sldId="2147483648"/>
            <pc:sldLayoutMk cId="2869747691" sldId="2147483665"/>
          </pc:sldLayoutMkLst>
        </pc:sldLayoutChg>
        <pc:sldLayoutChg chg="setBg">
          <pc:chgData name="Raj Modi" userId="371fddb91aef2809" providerId="LiveId" clId="{28373A91-61BA-406E-A96E-91FF8689F958}" dt="2023-07-09T15:39:25.204" v="634"/>
          <pc:sldLayoutMkLst>
            <pc:docMk/>
            <pc:sldMasterMk cId="2887958588" sldId="2147483648"/>
            <pc:sldLayoutMk cId="485222496" sldId="2147483666"/>
          </pc:sldLayoutMkLst>
        </pc:sldLayoutChg>
        <pc:sldLayoutChg chg="setBg">
          <pc:chgData name="Raj Modi" userId="371fddb91aef2809" providerId="LiveId" clId="{28373A91-61BA-406E-A96E-91FF8689F958}" dt="2023-07-09T15:39:25.204" v="634"/>
          <pc:sldLayoutMkLst>
            <pc:docMk/>
            <pc:sldMasterMk cId="2887958588" sldId="2147483648"/>
            <pc:sldLayoutMk cId="3753759559" sldId="2147483667"/>
          </pc:sldLayoutMkLst>
        </pc:sldLayoutChg>
        <pc:sldLayoutChg chg="setBg">
          <pc:chgData name="Raj Modi" userId="371fddb91aef2809" providerId="LiveId" clId="{28373A91-61BA-406E-A96E-91FF8689F958}" dt="2023-07-09T15:39:25.204" v="634"/>
          <pc:sldLayoutMkLst>
            <pc:docMk/>
            <pc:sldMasterMk cId="2887958588" sldId="2147483648"/>
            <pc:sldLayoutMk cId="138423976" sldId="2147483668"/>
          </pc:sldLayoutMkLst>
        </pc:sldLayoutChg>
        <pc:sldLayoutChg chg="setBg">
          <pc:chgData name="Raj Modi" userId="371fddb91aef2809" providerId="LiveId" clId="{28373A91-61BA-406E-A96E-91FF8689F958}" dt="2023-07-09T15:39:25.204" v="634"/>
          <pc:sldLayoutMkLst>
            <pc:docMk/>
            <pc:sldMasterMk cId="2887958588" sldId="2147483648"/>
            <pc:sldLayoutMk cId="1640576373" sldId="2147483669"/>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85332F6-84D5-43CF-B5CE-301BBE7CB9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AB049E7-4E52-4F78-B7E3-9EEEB887E5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0782036-3E43-445A-9A77-06D97C6EDFFA}" type="datetimeFigureOut">
              <a:rPr lang="en-US" smtClean="0"/>
              <a:t>7/12/2023</a:t>
            </a:fld>
            <a:endParaRPr lang="en-US" dirty="0"/>
          </a:p>
        </p:txBody>
      </p:sp>
      <p:sp>
        <p:nvSpPr>
          <p:cNvPr id="4" name="Footer Placeholder 3">
            <a:extLst>
              <a:ext uri="{FF2B5EF4-FFF2-40B4-BE49-F238E27FC236}">
                <a16:creationId xmlns:a16="http://schemas.microsoft.com/office/drawing/2014/main" id="{00DD62C5-62E7-4FCF-A26E-C100A22EE53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A9C5A79-BC51-4C21-A236-759CEAE5D8F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3333638-148D-48F3-93EA-686F1AB9FFB0}" type="slidenum">
              <a:rPr lang="en-US" smtClean="0"/>
              <a:t>‹#›</a:t>
            </a:fld>
            <a:endParaRPr lang="en-US" dirty="0"/>
          </a:p>
        </p:txBody>
      </p:sp>
    </p:spTree>
    <p:extLst>
      <p:ext uri="{BB962C8B-B14F-4D97-AF65-F5344CB8AC3E}">
        <p14:creationId xmlns:p14="http://schemas.microsoft.com/office/powerpoint/2010/main" val="35050867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18FFC2-F437-4D89-B6E7-BDC71715B609}" type="datetimeFigureOut">
              <a:rPr lang="en-US" smtClean="0"/>
              <a:t>7/12/2023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C4120E-D8D4-4AFA-B0E2-7989D1701DEB}" type="slidenum">
              <a:rPr lang="en-US" smtClean="0"/>
              <a:t>‹#›</a:t>
            </a:fld>
            <a:endParaRPr lang="en-US" dirty="0"/>
          </a:p>
        </p:txBody>
      </p:sp>
    </p:spTree>
    <p:extLst>
      <p:ext uri="{BB962C8B-B14F-4D97-AF65-F5344CB8AC3E}">
        <p14:creationId xmlns:p14="http://schemas.microsoft.com/office/powerpoint/2010/main" val="3383899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6C4120E-D8D4-4AFA-B0E2-7989D1701DEB}" type="slidenum">
              <a:rPr lang="en-US" smtClean="0"/>
              <a:t>7</a:t>
            </a:fld>
            <a:endParaRPr lang="en-US" dirty="0"/>
          </a:p>
        </p:txBody>
      </p:sp>
    </p:spTree>
    <p:extLst>
      <p:ext uri="{BB962C8B-B14F-4D97-AF65-F5344CB8AC3E}">
        <p14:creationId xmlns:p14="http://schemas.microsoft.com/office/powerpoint/2010/main" val="469308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6C4120E-D8D4-4AFA-B0E2-7989D1701DEB}" type="slidenum">
              <a:rPr lang="en-US" smtClean="0"/>
              <a:t>11</a:t>
            </a:fld>
            <a:endParaRPr lang="en-US" dirty="0"/>
          </a:p>
        </p:txBody>
      </p:sp>
    </p:spTree>
    <p:extLst>
      <p:ext uri="{BB962C8B-B14F-4D97-AF65-F5344CB8AC3E}">
        <p14:creationId xmlns:p14="http://schemas.microsoft.com/office/powerpoint/2010/main" val="408339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6C4120E-D8D4-4AFA-B0E2-7989D1701DEB}" type="slidenum">
              <a:rPr lang="en-US" smtClean="0"/>
              <a:t>13</a:t>
            </a:fld>
            <a:endParaRPr lang="en-US" dirty="0"/>
          </a:p>
        </p:txBody>
      </p:sp>
    </p:spTree>
    <p:extLst>
      <p:ext uri="{BB962C8B-B14F-4D97-AF65-F5344CB8AC3E}">
        <p14:creationId xmlns:p14="http://schemas.microsoft.com/office/powerpoint/2010/main" val="2237859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18D1035F-A14F-4F81-AC61-2AF512D7F821}"/>
              </a:ext>
            </a:extLst>
          </p:cNvPr>
          <p:cNvSpPr>
            <a:spLocks noGrp="1"/>
          </p:cNvSpPr>
          <p:nvPr>
            <p:ph type="pic" sz="quarter" idx="10" hasCustomPrompt="1"/>
          </p:nvPr>
        </p:nvSpPr>
        <p:spPr>
          <a:xfrm>
            <a:off x="0" y="0"/>
            <a:ext cx="767715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2" name="Title 1">
            <a:extLst>
              <a:ext uri="{FF2B5EF4-FFF2-40B4-BE49-F238E27FC236}">
                <a16:creationId xmlns:a16="http://schemas.microsoft.com/office/drawing/2014/main" id="{39E05B43-D8B3-4B3A-93E9-5A84CF7F3D2A}"/>
              </a:ext>
            </a:extLst>
          </p:cNvPr>
          <p:cNvSpPr>
            <a:spLocks noGrp="1"/>
          </p:cNvSpPr>
          <p:nvPr>
            <p:ph type="ctrTitle" hasCustomPrompt="1"/>
          </p:nvPr>
        </p:nvSpPr>
        <p:spPr>
          <a:xfrm>
            <a:off x="8336042" y="1550988"/>
            <a:ext cx="3284832" cy="2387600"/>
          </a:xfrm>
          <a:prstGeom prst="rect">
            <a:avLst/>
          </a:prstGeom>
        </p:spPr>
        <p:txBody>
          <a:bodyPr anchor="b"/>
          <a:lstStyle>
            <a:lvl1pPr algn="l">
              <a:defRPr sz="5000" cap="all" spc="200" baseline="0">
                <a:solidFill>
                  <a:schemeClr val="accent6">
                    <a:lumMod val="10000"/>
                    <a:lumOff val="90000"/>
                  </a:schemeClr>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99F2A661-E12F-4DA4-89DE-F2048B1B4308}"/>
              </a:ext>
            </a:extLst>
          </p:cNvPr>
          <p:cNvSpPr>
            <a:spLocks noGrp="1"/>
          </p:cNvSpPr>
          <p:nvPr>
            <p:ph type="subTitle" idx="1" hasCustomPrompt="1"/>
          </p:nvPr>
        </p:nvSpPr>
        <p:spPr>
          <a:xfrm>
            <a:off x="8336042" y="4057095"/>
            <a:ext cx="3284832" cy="1553129"/>
          </a:xfrm>
          <a:prstGeom prst="rect">
            <a:avLst/>
          </a:prstGeom>
        </p:spPr>
        <p:txBody>
          <a:bodyPr/>
          <a:lstStyle>
            <a:lvl1pPr marL="0" indent="0" algn="l">
              <a:buNone/>
              <a:defRPr sz="18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5" name="Text Placeholder 4">
            <a:extLst>
              <a:ext uri="{FF2B5EF4-FFF2-40B4-BE49-F238E27FC236}">
                <a16:creationId xmlns:a16="http://schemas.microsoft.com/office/drawing/2014/main" id="{F464D5FB-99FD-4266-B81F-46B037643600}"/>
              </a:ext>
            </a:extLst>
          </p:cNvPr>
          <p:cNvSpPr>
            <a:spLocks noGrp="1"/>
          </p:cNvSpPr>
          <p:nvPr>
            <p:ph type="body" sz="quarter" idx="11" hasCustomPrompt="1"/>
          </p:nvPr>
        </p:nvSpPr>
        <p:spPr>
          <a:xfrm>
            <a:off x="1654175" y="4241283"/>
            <a:ext cx="10537825" cy="2616717"/>
          </a:xfrm>
          <a:prstGeom prst="rect">
            <a:avLst/>
          </a:prstGeom>
        </p:spPr>
        <p:txBody>
          <a:bodyPr/>
          <a:lstStyle>
            <a:lvl1pPr marL="0" indent="0" algn="r">
              <a:lnSpc>
                <a:spcPct val="50000"/>
              </a:lnSpc>
              <a:spcBef>
                <a:spcPts val="0"/>
              </a:spcBef>
              <a:buNone/>
              <a:defRPr sz="45000" baseline="0">
                <a:solidFill>
                  <a:schemeClr val="bg1">
                    <a:alpha val="8000"/>
                  </a:schemeClr>
                </a:solidFill>
                <a:latin typeface="Kunstler Script" panose="030304020206070D0D06" pitchFamily="66" charset="0"/>
              </a:defRPr>
            </a:lvl1pPr>
          </a:lstStyle>
          <a:p>
            <a:pPr lvl="0"/>
            <a:r>
              <a:rPr lang="en-US" dirty="0"/>
              <a:t>Pitch</a:t>
            </a:r>
          </a:p>
        </p:txBody>
      </p:sp>
    </p:spTree>
    <p:extLst>
      <p:ext uri="{BB962C8B-B14F-4D97-AF65-F5344CB8AC3E}">
        <p14:creationId xmlns:p14="http://schemas.microsoft.com/office/powerpoint/2010/main" val="3377346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E265C839-12C3-47EF-9941-39B43796B35E}"/>
              </a:ext>
            </a:extLst>
          </p:cNvPr>
          <p:cNvSpPr>
            <a:spLocks noGrp="1"/>
          </p:cNvSpPr>
          <p:nvPr>
            <p:ph type="pic" sz="quarter" idx="13" hasCustomPrompt="1"/>
          </p:nvPr>
        </p:nvSpPr>
        <p:spPr>
          <a:xfrm>
            <a:off x="5361215" y="0"/>
            <a:ext cx="6830785"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0" name="Text Placeholder 4">
            <a:extLst>
              <a:ext uri="{FF2B5EF4-FFF2-40B4-BE49-F238E27FC236}">
                <a16:creationId xmlns:a16="http://schemas.microsoft.com/office/drawing/2014/main" id="{E6AB2BC9-972D-4B30-981B-BAD528A7FBE9}"/>
              </a:ext>
            </a:extLst>
          </p:cNvPr>
          <p:cNvSpPr>
            <a:spLocks noGrp="1"/>
          </p:cNvSpPr>
          <p:nvPr>
            <p:ph type="body" sz="quarter" idx="14" hasCustomPrompt="1"/>
          </p:nvPr>
        </p:nvSpPr>
        <p:spPr>
          <a:xfrm>
            <a:off x="0" y="4002437"/>
            <a:ext cx="12186555" cy="2855564"/>
          </a:xfrm>
          <a:prstGeom prst="rect">
            <a:avLst/>
          </a:prstGeom>
        </p:spPr>
        <p:txBody>
          <a:bodyPr/>
          <a:lstStyle>
            <a:lvl1pPr marL="0" indent="0" algn="ctr">
              <a:lnSpc>
                <a:spcPct val="50000"/>
              </a:lnSpc>
              <a:spcBef>
                <a:spcPts val="0"/>
              </a:spcBef>
              <a:buNone/>
              <a:defRPr sz="50000" baseline="0">
                <a:solidFill>
                  <a:schemeClr val="bg1">
                    <a:alpha val="8000"/>
                  </a:schemeClr>
                </a:solidFill>
                <a:latin typeface="Kunstler Script" panose="030304020206070D0D06" pitchFamily="66" charset="0"/>
              </a:defRPr>
            </a:lvl1pPr>
          </a:lstStyle>
          <a:p>
            <a:pPr lvl="0"/>
            <a:r>
              <a:rPr lang="en-US" dirty="0"/>
              <a:t>About</a:t>
            </a:r>
          </a:p>
        </p:txBody>
      </p:sp>
      <p:sp>
        <p:nvSpPr>
          <p:cNvPr id="4" name="Date Placeholder 3">
            <a:extLst>
              <a:ext uri="{FF2B5EF4-FFF2-40B4-BE49-F238E27FC236}">
                <a16:creationId xmlns:a16="http://schemas.microsoft.com/office/drawing/2014/main" id="{CE1F2E92-C9AF-47A3-84EF-181F642A4110}"/>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5" name="Footer Placeholder 4">
            <a:extLst>
              <a:ext uri="{FF2B5EF4-FFF2-40B4-BE49-F238E27FC236}">
                <a16:creationId xmlns:a16="http://schemas.microsoft.com/office/drawing/2014/main" id="{274F2C06-CE94-4D97-A7F5-08D8D7BF144E}"/>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6" name="Slide Number Placeholder 5">
            <a:extLst>
              <a:ext uri="{FF2B5EF4-FFF2-40B4-BE49-F238E27FC236}">
                <a16:creationId xmlns:a16="http://schemas.microsoft.com/office/drawing/2014/main" id="{E210CA9D-6428-41AF-B478-FB553C041DE9}"/>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dirty="0"/>
          </a:p>
        </p:txBody>
      </p:sp>
      <p:sp>
        <p:nvSpPr>
          <p:cNvPr id="8" name="Title 1">
            <a:extLst>
              <a:ext uri="{FF2B5EF4-FFF2-40B4-BE49-F238E27FC236}">
                <a16:creationId xmlns:a16="http://schemas.microsoft.com/office/drawing/2014/main" id="{5214FDE4-5230-4BC7-8C8A-024BF947CD9C}"/>
              </a:ext>
            </a:extLst>
          </p:cNvPr>
          <p:cNvSpPr>
            <a:spLocks noGrp="1"/>
          </p:cNvSpPr>
          <p:nvPr>
            <p:ph type="ctrTitle" hasCustomPrompt="1"/>
          </p:nvPr>
        </p:nvSpPr>
        <p:spPr>
          <a:xfrm>
            <a:off x="838201" y="901598"/>
            <a:ext cx="3684814" cy="336548"/>
          </a:xfrm>
          <a:prstGeom prst="rect">
            <a:avLst/>
          </a:prstGeom>
        </p:spPr>
        <p:txBody>
          <a:bodyPr anchor="b"/>
          <a:lstStyle>
            <a:lvl1pPr algn="l">
              <a:defRPr sz="2200" cap="all" spc="200" baseline="0">
                <a:solidFill>
                  <a:schemeClr val="bg1">
                    <a:lumMod val="95000"/>
                  </a:schemeClr>
                </a:solidFill>
                <a:latin typeface="+mj-lt"/>
              </a:defRPr>
            </a:lvl1pPr>
          </a:lstStyle>
          <a:p>
            <a:r>
              <a:rPr lang="en-US" dirty="0"/>
              <a:t>Click to add title</a:t>
            </a:r>
          </a:p>
        </p:txBody>
      </p:sp>
      <p:sp>
        <p:nvSpPr>
          <p:cNvPr id="9" name="Subtitle 2">
            <a:extLst>
              <a:ext uri="{FF2B5EF4-FFF2-40B4-BE49-F238E27FC236}">
                <a16:creationId xmlns:a16="http://schemas.microsoft.com/office/drawing/2014/main" id="{95062B64-8BE7-421C-8F8F-F0CEEB1C5C92}"/>
              </a:ext>
            </a:extLst>
          </p:cNvPr>
          <p:cNvSpPr>
            <a:spLocks noGrp="1"/>
          </p:cNvSpPr>
          <p:nvPr>
            <p:ph type="subTitle" idx="1" hasCustomPrompt="1"/>
          </p:nvPr>
        </p:nvSpPr>
        <p:spPr>
          <a:xfrm>
            <a:off x="838201" y="1454764"/>
            <a:ext cx="3684814" cy="2801597"/>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cxnSp>
        <p:nvCxnSpPr>
          <p:cNvPr id="3" name="Straight Connector 2">
            <a:extLst>
              <a:ext uri="{FF2B5EF4-FFF2-40B4-BE49-F238E27FC236}">
                <a16:creationId xmlns:a16="http://schemas.microsoft.com/office/drawing/2014/main" id="{51A8088E-EE7F-4006-9745-8926E1ABB691}"/>
              </a:ext>
            </a:extLst>
          </p:cNvPr>
          <p:cNvCxnSpPr>
            <a:cxnSpLocks/>
          </p:cNvCxnSpPr>
          <p:nvPr userDrawn="1"/>
        </p:nvCxnSpPr>
        <p:spPr>
          <a:xfrm>
            <a:off x="587189" y="0"/>
            <a:ext cx="0" cy="3048000"/>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1504950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E3D34C3A-6235-4BB3-A283-CAE0A33D378B}"/>
              </a:ext>
            </a:extLst>
          </p:cNvPr>
          <p:cNvSpPr>
            <a:spLocks noGrp="1"/>
          </p:cNvSpPr>
          <p:nvPr>
            <p:ph type="pic" sz="quarter" idx="13" hasCustomPrompt="1"/>
          </p:nvPr>
        </p:nvSpPr>
        <p:spPr>
          <a:xfrm>
            <a:off x="0" y="0"/>
            <a:ext cx="403860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4" name="Date Placeholder 3">
            <a:extLst>
              <a:ext uri="{FF2B5EF4-FFF2-40B4-BE49-F238E27FC236}">
                <a16:creationId xmlns:a16="http://schemas.microsoft.com/office/drawing/2014/main" id="{109EDE6B-5E65-4F08-A24A-A9EC90670C80}"/>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5" name="Footer Placeholder 4">
            <a:extLst>
              <a:ext uri="{FF2B5EF4-FFF2-40B4-BE49-F238E27FC236}">
                <a16:creationId xmlns:a16="http://schemas.microsoft.com/office/drawing/2014/main" id="{CD674259-E892-4133-9796-2A1A30CF71E6}"/>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E462A321-B440-475F-8F1F-B5B3B697ED39}"/>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9" name="Subtitle 2">
            <a:extLst>
              <a:ext uri="{FF2B5EF4-FFF2-40B4-BE49-F238E27FC236}">
                <a16:creationId xmlns:a16="http://schemas.microsoft.com/office/drawing/2014/main" id="{ED1A311C-7C5B-4A6A-9430-1FDF9E65E23B}"/>
              </a:ext>
            </a:extLst>
          </p:cNvPr>
          <p:cNvSpPr>
            <a:spLocks noGrp="1"/>
          </p:cNvSpPr>
          <p:nvPr>
            <p:ph type="subTitle" idx="1" hasCustomPrompt="1"/>
          </p:nvPr>
        </p:nvSpPr>
        <p:spPr>
          <a:xfrm>
            <a:off x="4376050" y="2149803"/>
            <a:ext cx="2383973" cy="1583142"/>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0" name="Text Placeholder 15">
            <a:extLst>
              <a:ext uri="{FF2B5EF4-FFF2-40B4-BE49-F238E27FC236}">
                <a16:creationId xmlns:a16="http://schemas.microsoft.com/office/drawing/2014/main" id="{9294BC1C-A5F3-4428-A88F-0029F652AEC7}"/>
              </a:ext>
            </a:extLst>
          </p:cNvPr>
          <p:cNvSpPr>
            <a:spLocks noGrp="1"/>
          </p:cNvSpPr>
          <p:nvPr>
            <p:ph type="body" sz="quarter" idx="14" hasCustomPrompt="1"/>
          </p:nvPr>
        </p:nvSpPr>
        <p:spPr>
          <a:xfrm>
            <a:off x="4376050" y="1783378"/>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1" name="Text Placeholder 30">
            <a:extLst>
              <a:ext uri="{FF2B5EF4-FFF2-40B4-BE49-F238E27FC236}">
                <a16:creationId xmlns:a16="http://schemas.microsoft.com/office/drawing/2014/main" id="{E1A93ECB-2477-4750-92EB-808431F55826}"/>
              </a:ext>
            </a:extLst>
          </p:cNvPr>
          <p:cNvSpPr>
            <a:spLocks noGrp="1"/>
          </p:cNvSpPr>
          <p:nvPr>
            <p:ph type="body" sz="quarter" idx="15" hasCustomPrompt="1"/>
          </p:nvPr>
        </p:nvSpPr>
        <p:spPr>
          <a:xfrm>
            <a:off x="6934192" y="2149803"/>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1B981D60-5094-418F-8053-F9AC3EE2F6F3}"/>
              </a:ext>
            </a:extLst>
          </p:cNvPr>
          <p:cNvSpPr>
            <a:spLocks noGrp="1"/>
          </p:cNvSpPr>
          <p:nvPr>
            <p:ph type="body" sz="quarter" idx="16" hasCustomPrompt="1"/>
          </p:nvPr>
        </p:nvSpPr>
        <p:spPr>
          <a:xfrm>
            <a:off x="6934192" y="178337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3" name="Text Placeholder 30">
            <a:extLst>
              <a:ext uri="{FF2B5EF4-FFF2-40B4-BE49-F238E27FC236}">
                <a16:creationId xmlns:a16="http://schemas.microsoft.com/office/drawing/2014/main" id="{D4577FD4-018C-4FC5-8B3C-5F10F8D1D7B8}"/>
              </a:ext>
            </a:extLst>
          </p:cNvPr>
          <p:cNvSpPr>
            <a:spLocks noGrp="1"/>
          </p:cNvSpPr>
          <p:nvPr>
            <p:ph type="body" sz="quarter" idx="17" hasCustomPrompt="1"/>
          </p:nvPr>
        </p:nvSpPr>
        <p:spPr>
          <a:xfrm>
            <a:off x="4376050" y="4414557"/>
            <a:ext cx="2383973"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4" name="Text Placeholder 15">
            <a:extLst>
              <a:ext uri="{FF2B5EF4-FFF2-40B4-BE49-F238E27FC236}">
                <a16:creationId xmlns:a16="http://schemas.microsoft.com/office/drawing/2014/main" id="{F7BB952E-0716-4503-B1A2-C64348D4C67C}"/>
              </a:ext>
            </a:extLst>
          </p:cNvPr>
          <p:cNvSpPr>
            <a:spLocks noGrp="1"/>
          </p:cNvSpPr>
          <p:nvPr>
            <p:ph type="body" sz="quarter" idx="18" hasCustomPrompt="1"/>
          </p:nvPr>
        </p:nvSpPr>
        <p:spPr>
          <a:xfrm>
            <a:off x="4376050" y="4048132"/>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5" name="Text Placeholder 30">
            <a:extLst>
              <a:ext uri="{FF2B5EF4-FFF2-40B4-BE49-F238E27FC236}">
                <a16:creationId xmlns:a16="http://schemas.microsoft.com/office/drawing/2014/main" id="{31F6468A-E1B5-499E-BE6D-B6B35AB5C017}"/>
              </a:ext>
            </a:extLst>
          </p:cNvPr>
          <p:cNvSpPr>
            <a:spLocks noGrp="1"/>
          </p:cNvSpPr>
          <p:nvPr>
            <p:ph type="body" sz="quarter" idx="19" hasCustomPrompt="1"/>
          </p:nvPr>
        </p:nvSpPr>
        <p:spPr>
          <a:xfrm>
            <a:off x="6934192" y="4414557"/>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6" name="Text Placeholder 15">
            <a:extLst>
              <a:ext uri="{FF2B5EF4-FFF2-40B4-BE49-F238E27FC236}">
                <a16:creationId xmlns:a16="http://schemas.microsoft.com/office/drawing/2014/main" id="{67A73001-AEEA-4FA6-BD1D-2FB7F79AB2BC}"/>
              </a:ext>
            </a:extLst>
          </p:cNvPr>
          <p:cNvSpPr>
            <a:spLocks noGrp="1"/>
          </p:cNvSpPr>
          <p:nvPr>
            <p:ph type="body" sz="quarter" idx="20" hasCustomPrompt="1"/>
          </p:nvPr>
        </p:nvSpPr>
        <p:spPr>
          <a:xfrm>
            <a:off x="6934192" y="4048132"/>
            <a:ext cx="2383972" cy="464399"/>
          </a:xfrm>
          <a:prstGeom prst="rect">
            <a:avLst/>
          </a:prstGeom>
        </p:spPr>
        <p:txBody>
          <a:bodyPr anchor="ctr"/>
          <a:lstStyle>
            <a:lvl1pPr marL="0" indent="0" algn="l">
              <a:buNone/>
              <a:defRPr sz="1400" kern="1200" cap="all" spc="200" baseline="0">
                <a:solidFill>
                  <a:schemeClr val="bg1"/>
                </a:solidFill>
                <a:latin typeface="+mj-lt"/>
              </a:defRPr>
            </a:lvl1pPr>
          </a:lstStyle>
          <a:p>
            <a:pPr lvl="0"/>
            <a:r>
              <a:rPr lang="en-US"/>
              <a:t>Click to add subtitle</a:t>
            </a:r>
          </a:p>
        </p:txBody>
      </p:sp>
      <p:sp>
        <p:nvSpPr>
          <p:cNvPr id="17" name="Title 1">
            <a:extLst>
              <a:ext uri="{FF2B5EF4-FFF2-40B4-BE49-F238E27FC236}">
                <a16:creationId xmlns:a16="http://schemas.microsoft.com/office/drawing/2014/main" id="{F7D1EE2B-BA7E-4102-A1AB-D36A04A32751}"/>
              </a:ext>
            </a:extLst>
          </p:cNvPr>
          <p:cNvSpPr>
            <a:spLocks noGrp="1"/>
          </p:cNvSpPr>
          <p:nvPr>
            <p:ph type="ctrTitle" hasCustomPrompt="1"/>
          </p:nvPr>
        </p:nvSpPr>
        <p:spPr>
          <a:xfrm>
            <a:off x="4376051" y="893523"/>
            <a:ext cx="5094517" cy="296198"/>
          </a:xfrm>
          <a:prstGeom prst="rect">
            <a:avLst/>
          </a:prstGeom>
        </p:spPr>
        <p:txBody>
          <a:bodyPr anchor="ctr"/>
          <a:lstStyle>
            <a:lvl1pPr algn="l">
              <a:defRPr sz="2200" cap="all" spc="200" baseline="0">
                <a:solidFill>
                  <a:schemeClr val="bg1"/>
                </a:solidFill>
                <a:latin typeface="+mj-lt"/>
              </a:defRPr>
            </a:lvl1pPr>
          </a:lstStyle>
          <a:p>
            <a:r>
              <a:rPr lang="en-US"/>
              <a:t>Click to add title</a:t>
            </a:r>
          </a:p>
        </p:txBody>
      </p:sp>
      <p:sp>
        <p:nvSpPr>
          <p:cNvPr id="18" name="Text Placeholder 30">
            <a:extLst>
              <a:ext uri="{FF2B5EF4-FFF2-40B4-BE49-F238E27FC236}">
                <a16:creationId xmlns:a16="http://schemas.microsoft.com/office/drawing/2014/main" id="{84447B14-E16C-4164-8093-80762E5341AC}"/>
              </a:ext>
            </a:extLst>
          </p:cNvPr>
          <p:cNvSpPr>
            <a:spLocks noGrp="1"/>
          </p:cNvSpPr>
          <p:nvPr>
            <p:ph type="body" sz="quarter" idx="21" hasCustomPrompt="1"/>
          </p:nvPr>
        </p:nvSpPr>
        <p:spPr>
          <a:xfrm>
            <a:off x="9492333" y="2149803"/>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9" name="Text Placeholder 15">
            <a:extLst>
              <a:ext uri="{FF2B5EF4-FFF2-40B4-BE49-F238E27FC236}">
                <a16:creationId xmlns:a16="http://schemas.microsoft.com/office/drawing/2014/main" id="{0ADD1433-3072-4EBB-9720-0F0DB8DE2A35}"/>
              </a:ext>
            </a:extLst>
          </p:cNvPr>
          <p:cNvSpPr>
            <a:spLocks noGrp="1"/>
          </p:cNvSpPr>
          <p:nvPr>
            <p:ph type="body" sz="quarter" idx="22" hasCustomPrompt="1"/>
          </p:nvPr>
        </p:nvSpPr>
        <p:spPr>
          <a:xfrm>
            <a:off x="9492333" y="178337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Tree>
    <p:extLst>
      <p:ext uri="{BB962C8B-B14F-4D97-AF65-F5344CB8AC3E}">
        <p14:creationId xmlns:p14="http://schemas.microsoft.com/office/powerpoint/2010/main" val="857263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0BEAA80F-F328-4E79-9BF7-351D45B7B7FD}"/>
              </a:ext>
            </a:extLst>
          </p:cNvPr>
          <p:cNvSpPr>
            <a:spLocks noGrp="1"/>
          </p:cNvSpPr>
          <p:nvPr>
            <p:ph type="body" sz="quarter" idx="20" hasCustomPrompt="1"/>
          </p:nvPr>
        </p:nvSpPr>
        <p:spPr>
          <a:xfrm>
            <a:off x="1029788" y="1449390"/>
            <a:ext cx="15294428" cy="3076572"/>
          </a:xfrm>
          <a:prstGeom prst="rect">
            <a:avLst/>
          </a:prstGeom>
        </p:spPr>
        <p:txBody>
          <a:bodyPr/>
          <a:lstStyle>
            <a:lvl1pPr marL="0" indent="0" algn="ctr">
              <a:lnSpc>
                <a:spcPct val="40000"/>
              </a:lnSpc>
              <a:spcBef>
                <a:spcPts val="0"/>
              </a:spcBef>
              <a:buNone/>
              <a:defRPr sz="50000" baseline="0">
                <a:solidFill>
                  <a:schemeClr val="bg1">
                    <a:alpha val="5000"/>
                  </a:schemeClr>
                </a:solidFill>
                <a:latin typeface="Kunstler Script" panose="030304020206070D0D06" pitchFamily="66" charset="0"/>
              </a:defRPr>
            </a:lvl1pPr>
          </a:lstStyle>
          <a:p>
            <a:pPr lvl="0"/>
            <a:r>
              <a:rPr lang="en-US" dirty="0"/>
              <a:t>Solution</a:t>
            </a:r>
          </a:p>
        </p:txBody>
      </p:sp>
      <p:sp>
        <p:nvSpPr>
          <p:cNvPr id="5" name="Date Placeholder 4">
            <a:extLst>
              <a:ext uri="{FF2B5EF4-FFF2-40B4-BE49-F238E27FC236}">
                <a16:creationId xmlns:a16="http://schemas.microsoft.com/office/drawing/2014/main" id="{92A1422C-C630-4C48-A1BD-5097502AC0D2}"/>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6" name="Footer Placeholder 5">
            <a:extLst>
              <a:ext uri="{FF2B5EF4-FFF2-40B4-BE49-F238E27FC236}">
                <a16:creationId xmlns:a16="http://schemas.microsoft.com/office/drawing/2014/main" id="{AEAF124C-643E-4BA6-9FF7-DFF06D9A9814}"/>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7" name="Slide Number Placeholder 6">
            <a:extLst>
              <a:ext uri="{FF2B5EF4-FFF2-40B4-BE49-F238E27FC236}">
                <a16:creationId xmlns:a16="http://schemas.microsoft.com/office/drawing/2014/main" id="{514ACCC8-5EF3-4F6A-B7EC-5208088FBA08}"/>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8" name="Title 1">
            <a:extLst>
              <a:ext uri="{FF2B5EF4-FFF2-40B4-BE49-F238E27FC236}">
                <a16:creationId xmlns:a16="http://schemas.microsoft.com/office/drawing/2014/main" id="{DAD665EC-5C19-4FBE-8A06-0D1AA7483EF7}"/>
              </a:ext>
            </a:extLst>
          </p:cNvPr>
          <p:cNvSpPr>
            <a:spLocks noGrp="1"/>
          </p:cNvSpPr>
          <p:nvPr>
            <p:ph type="ctrTitle" hasCustomPrompt="1"/>
          </p:nvPr>
        </p:nvSpPr>
        <p:spPr>
          <a:xfrm>
            <a:off x="1360714" y="1863161"/>
            <a:ext cx="9993085" cy="892630"/>
          </a:xfrm>
          <a:prstGeom prst="rect">
            <a:avLst/>
          </a:prstGeom>
        </p:spPr>
        <p:txBody>
          <a:bodyPr anchor="ctr"/>
          <a:lstStyle>
            <a:lvl1pPr algn="ctr">
              <a:defRPr sz="2200" cap="all" spc="200" baseline="0">
                <a:solidFill>
                  <a:schemeClr val="bg1"/>
                </a:solidFill>
                <a:latin typeface="+mj-lt"/>
              </a:defRPr>
            </a:lvl1pPr>
          </a:lstStyle>
          <a:p>
            <a:r>
              <a:rPr lang="en-US" dirty="0"/>
              <a:t>Click to add title</a:t>
            </a:r>
          </a:p>
        </p:txBody>
      </p:sp>
      <p:sp>
        <p:nvSpPr>
          <p:cNvPr id="9" name="Subtitle 2">
            <a:extLst>
              <a:ext uri="{FF2B5EF4-FFF2-40B4-BE49-F238E27FC236}">
                <a16:creationId xmlns:a16="http://schemas.microsoft.com/office/drawing/2014/main" id="{089BE564-7E4F-4A70-9321-1F1BB911BABC}"/>
              </a:ext>
            </a:extLst>
          </p:cNvPr>
          <p:cNvSpPr>
            <a:spLocks noGrp="1"/>
          </p:cNvSpPr>
          <p:nvPr>
            <p:ph type="subTitle" idx="1" hasCustomPrompt="1"/>
          </p:nvPr>
        </p:nvSpPr>
        <p:spPr>
          <a:xfrm>
            <a:off x="707573" y="3751002"/>
            <a:ext cx="2383973" cy="1583142"/>
          </a:xfrm>
          <a:prstGeom prst="rect">
            <a:avLst/>
          </a:prstGeom>
        </p:spPr>
        <p:txBody>
          <a:bodyPr/>
          <a:lstStyle>
            <a:lvl1pPr marL="0" indent="0" algn="ctr">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6" name="Text Placeholder 15">
            <a:extLst>
              <a:ext uri="{FF2B5EF4-FFF2-40B4-BE49-F238E27FC236}">
                <a16:creationId xmlns:a16="http://schemas.microsoft.com/office/drawing/2014/main" id="{1821488E-83E5-4683-8C32-9E4E97E57CDB}"/>
              </a:ext>
            </a:extLst>
          </p:cNvPr>
          <p:cNvSpPr>
            <a:spLocks noGrp="1"/>
          </p:cNvSpPr>
          <p:nvPr>
            <p:ph type="body" sz="quarter" idx="13" hasCustomPrompt="1"/>
          </p:nvPr>
        </p:nvSpPr>
        <p:spPr>
          <a:xfrm>
            <a:off x="707573" y="3384577"/>
            <a:ext cx="2383973"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1" name="Text Placeholder 30">
            <a:extLst>
              <a:ext uri="{FF2B5EF4-FFF2-40B4-BE49-F238E27FC236}">
                <a16:creationId xmlns:a16="http://schemas.microsoft.com/office/drawing/2014/main" id="{14EE872B-A4DD-4519-AFD8-36F6339BAB44}"/>
              </a:ext>
            </a:extLst>
          </p:cNvPr>
          <p:cNvSpPr>
            <a:spLocks noGrp="1"/>
          </p:cNvSpPr>
          <p:nvPr>
            <p:ph type="body" sz="quarter" idx="14" hasCustomPrompt="1"/>
          </p:nvPr>
        </p:nvSpPr>
        <p:spPr>
          <a:xfrm>
            <a:off x="3494316" y="3751002"/>
            <a:ext cx="2383972"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2" name="Text Placeholder 15">
            <a:extLst>
              <a:ext uri="{FF2B5EF4-FFF2-40B4-BE49-F238E27FC236}">
                <a16:creationId xmlns:a16="http://schemas.microsoft.com/office/drawing/2014/main" id="{1577DCED-2EF9-4095-B443-E1D09F96DE16}"/>
              </a:ext>
            </a:extLst>
          </p:cNvPr>
          <p:cNvSpPr>
            <a:spLocks noGrp="1"/>
          </p:cNvSpPr>
          <p:nvPr>
            <p:ph type="body" sz="quarter" idx="15" hasCustomPrompt="1"/>
          </p:nvPr>
        </p:nvSpPr>
        <p:spPr>
          <a:xfrm>
            <a:off x="3494316" y="3384577"/>
            <a:ext cx="2383972"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3" name="Text Placeholder 30">
            <a:extLst>
              <a:ext uri="{FF2B5EF4-FFF2-40B4-BE49-F238E27FC236}">
                <a16:creationId xmlns:a16="http://schemas.microsoft.com/office/drawing/2014/main" id="{0638478C-F9BC-4D44-96AB-486806CC9C2D}"/>
              </a:ext>
            </a:extLst>
          </p:cNvPr>
          <p:cNvSpPr>
            <a:spLocks noGrp="1"/>
          </p:cNvSpPr>
          <p:nvPr>
            <p:ph type="body" sz="quarter" idx="16" hasCustomPrompt="1"/>
          </p:nvPr>
        </p:nvSpPr>
        <p:spPr>
          <a:xfrm>
            <a:off x="6281057" y="3751002"/>
            <a:ext cx="2383973"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4" name="Text Placeholder 15">
            <a:extLst>
              <a:ext uri="{FF2B5EF4-FFF2-40B4-BE49-F238E27FC236}">
                <a16:creationId xmlns:a16="http://schemas.microsoft.com/office/drawing/2014/main" id="{7CA913FF-6AA8-4452-95D6-DAE89F1071CC}"/>
              </a:ext>
            </a:extLst>
          </p:cNvPr>
          <p:cNvSpPr>
            <a:spLocks noGrp="1"/>
          </p:cNvSpPr>
          <p:nvPr>
            <p:ph type="body" sz="quarter" idx="17" hasCustomPrompt="1"/>
          </p:nvPr>
        </p:nvSpPr>
        <p:spPr>
          <a:xfrm>
            <a:off x="6281057" y="3384577"/>
            <a:ext cx="2383973"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5" name="Text Placeholder 30">
            <a:extLst>
              <a:ext uri="{FF2B5EF4-FFF2-40B4-BE49-F238E27FC236}">
                <a16:creationId xmlns:a16="http://schemas.microsoft.com/office/drawing/2014/main" id="{513D6F39-D316-4BC6-872C-70B2AEABF2D9}"/>
              </a:ext>
            </a:extLst>
          </p:cNvPr>
          <p:cNvSpPr>
            <a:spLocks noGrp="1"/>
          </p:cNvSpPr>
          <p:nvPr>
            <p:ph type="body" sz="quarter" idx="18" hasCustomPrompt="1"/>
          </p:nvPr>
        </p:nvSpPr>
        <p:spPr>
          <a:xfrm>
            <a:off x="9067800" y="3751002"/>
            <a:ext cx="2383972"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6" name="Text Placeholder 15">
            <a:extLst>
              <a:ext uri="{FF2B5EF4-FFF2-40B4-BE49-F238E27FC236}">
                <a16:creationId xmlns:a16="http://schemas.microsoft.com/office/drawing/2014/main" id="{812D9D34-44F4-4272-B889-6A16352E6CBE}"/>
              </a:ext>
            </a:extLst>
          </p:cNvPr>
          <p:cNvSpPr>
            <a:spLocks noGrp="1"/>
          </p:cNvSpPr>
          <p:nvPr>
            <p:ph type="body" sz="quarter" idx="19" hasCustomPrompt="1"/>
          </p:nvPr>
        </p:nvSpPr>
        <p:spPr>
          <a:xfrm>
            <a:off x="9067800" y="3384577"/>
            <a:ext cx="2383972" cy="464399"/>
          </a:xfrm>
          <a:prstGeom prst="rect">
            <a:avLst/>
          </a:prstGeom>
        </p:spPr>
        <p:txBody>
          <a:bodyPr anchor="ctr"/>
          <a:lstStyle>
            <a:lvl1pPr marL="0" indent="0" algn="ctr">
              <a:buNone/>
              <a:defRPr sz="1400" kern="1200" cap="all" spc="200" baseline="0">
                <a:solidFill>
                  <a:schemeClr val="bg1"/>
                </a:solidFill>
                <a:latin typeface="+mj-lt"/>
              </a:defRPr>
            </a:lvl1pPr>
          </a:lstStyle>
          <a:p>
            <a:pPr lvl="0"/>
            <a:r>
              <a:rPr lang="en-US"/>
              <a:t>Click to add subtitle</a:t>
            </a:r>
          </a:p>
        </p:txBody>
      </p:sp>
    </p:spTree>
    <p:extLst>
      <p:ext uri="{BB962C8B-B14F-4D97-AF65-F5344CB8AC3E}">
        <p14:creationId xmlns:p14="http://schemas.microsoft.com/office/powerpoint/2010/main" val="529233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19" name="Picture Placeholder 7">
            <a:extLst>
              <a:ext uri="{FF2B5EF4-FFF2-40B4-BE49-F238E27FC236}">
                <a16:creationId xmlns:a16="http://schemas.microsoft.com/office/drawing/2014/main" id="{FE652442-8170-498C-A898-AF94B2DD1175}"/>
              </a:ext>
            </a:extLst>
          </p:cNvPr>
          <p:cNvSpPr>
            <a:spLocks noGrp="1"/>
          </p:cNvSpPr>
          <p:nvPr>
            <p:ph type="pic" sz="quarter" idx="13" hasCustomPrompt="1"/>
          </p:nvPr>
        </p:nvSpPr>
        <p:spPr>
          <a:xfrm>
            <a:off x="6862439" y="0"/>
            <a:ext cx="5328822"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7" name="Date Placeholder 6">
            <a:extLst>
              <a:ext uri="{FF2B5EF4-FFF2-40B4-BE49-F238E27FC236}">
                <a16:creationId xmlns:a16="http://schemas.microsoft.com/office/drawing/2014/main" id="{3270AEB0-C94B-4451-9167-6BD905C0F451}"/>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8" name="Footer Placeholder 7">
            <a:extLst>
              <a:ext uri="{FF2B5EF4-FFF2-40B4-BE49-F238E27FC236}">
                <a16:creationId xmlns:a16="http://schemas.microsoft.com/office/drawing/2014/main" id="{972ADD39-75F0-48ED-9F83-7301863941C4}"/>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9" name="Slide Number Placeholder 8">
            <a:extLst>
              <a:ext uri="{FF2B5EF4-FFF2-40B4-BE49-F238E27FC236}">
                <a16:creationId xmlns:a16="http://schemas.microsoft.com/office/drawing/2014/main" id="{7446418F-6895-486C-A333-AE3A509B7A5B}"/>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dirty="0"/>
          </a:p>
        </p:txBody>
      </p:sp>
      <p:sp>
        <p:nvSpPr>
          <p:cNvPr id="5" name="Subtitle 2">
            <a:extLst>
              <a:ext uri="{FF2B5EF4-FFF2-40B4-BE49-F238E27FC236}">
                <a16:creationId xmlns:a16="http://schemas.microsoft.com/office/drawing/2014/main" id="{AFEC7295-AA7A-4373-AFCC-01672D79269F}"/>
              </a:ext>
            </a:extLst>
          </p:cNvPr>
          <p:cNvSpPr>
            <a:spLocks noGrp="1"/>
          </p:cNvSpPr>
          <p:nvPr>
            <p:ph type="subTitle" idx="1" hasCustomPrompt="1"/>
          </p:nvPr>
        </p:nvSpPr>
        <p:spPr>
          <a:xfrm>
            <a:off x="838200" y="2154063"/>
            <a:ext cx="2383973" cy="1452926"/>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text</a:t>
            </a:r>
          </a:p>
        </p:txBody>
      </p:sp>
      <p:sp>
        <p:nvSpPr>
          <p:cNvPr id="6" name="Text Placeholder 15">
            <a:extLst>
              <a:ext uri="{FF2B5EF4-FFF2-40B4-BE49-F238E27FC236}">
                <a16:creationId xmlns:a16="http://schemas.microsoft.com/office/drawing/2014/main" id="{598ED1F4-A00A-4498-9EE6-005CF2D8FA7F}"/>
              </a:ext>
            </a:extLst>
          </p:cNvPr>
          <p:cNvSpPr>
            <a:spLocks noGrp="1"/>
          </p:cNvSpPr>
          <p:nvPr>
            <p:ph type="body" sz="quarter" idx="14" hasCustomPrompt="1"/>
          </p:nvPr>
        </p:nvSpPr>
        <p:spPr>
          <a:xfrm>
            <a:off x="838200" y="1787638"/>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dirty="0"/>
              <a:t>Click to add subtitle</a:t>
            </a:r>
          </a:p>
        </p:txBody>
      </p:sp>
      <p:sp>
        <p:nvSpPr>
          <p:cNvPr id="10" name="Text Placeholder 30">
            <a:extLst>
              <a:ext uri="{FF2B5EF4-FFF2-40B4-BE49-F238E27FC236}">
                <a16:creationId xmlns:a16="http://schemas.microsoft.com/office/drawing/2014/main" id="{CF8F506C-096D-434B-8C0A-B784CA4AC7A9}"/>
              </a:ext>
            </a:extLst>
          </p:cNvPr>
          <p:cNvSpPr>
            <a:spLocks noGrp="1"/>
          </p:cNvSpPr>
          <p:nvPr>
            <p:ph type="body" sz="quarter" idx="15" hasCustomPrompt="1"/>
          </p:nvPr>
        </p:nvSpPr>
        <p:spPr>
          <a:xfrm>
            <a:off x="3548746" y="2154063"/>
            <a:ext cx="2383972" cy="1422437"/>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1" name="Text Placeholder 15">
            <a:extLst>
              <a:ext uri="{FF2B5EF4-FFF2-40B4-BE49-F238E27FC236}">
                <a16:creationId xmlns:a16="http://schemas.microsoft.com/office/drawing/2014/main" id="{1DC47ED6-4130-40E7-8FC9-D611942ACAA4}"/>
              </a:ext>
            </a:extLst>
          </p:cNvPr>
          <p:cNvSpPr>
            <a:spLocks noGrp="1"/>
          </p:cNvSpPr>
          <p:nvPr>
            <p:ph type="body" sz="quarter" idx="16" hasCustomPrompt="1"/>
          </p:nvPr>
        </p:nvSpPr>
        <p:spPr>
          <a:xfrm>
            <a:off x="3548746" y="178763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2" name="Text Placeholder 30">
            <a:extLst>
              <a:ext uri="{FF2B5EF4-FFF2-40B4-BE49-F238E27FC236}">
                <a16:creationId xmlns:a16="http://schemas.microsoft.com/office/drawing/2014/main" id="{ED4BD005-97C0-42DC-8C08-6B9F4DB00199}"/>
              </a:ext>
            </a:extLst>
          </p:cNvPr>
          <p:cNvSpPr>
            <a:spLocks noGrp="1"/>
          </p:cNvSpPr>
          <p:nvPr>
            <p:ph type="body" sz="quarter" idx="17" hasCustomPrompt="1"/>
          </p:nvPr>
        </p:nvSpPr>
        <p:spPr>
          <a:xfrm>
            <a:off x="838200" y="4415035"/>
            <a:ext cx="2383973" cy="1332622"/>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dirty="0"/>
              <a:t>Click to add text</a:t>
            </a:r>
          </a:p>
        </p:txBody>
      </p:sp>
      <p:sp>
        <p:nvSpPr>
          <p:cNvPr id="13" name="Text Placeholder 15">
            <a:extLst>
              <a:ext uri="{FF2B5EF4-FFF2-40B4-BE49-F238E27FC236}">
                <a16:creationId xmlns:a16="http://schemas.microsoft.com/office/drawing/2014/main" id="{96E60615-9B40-4EAF-87C7-81C56B101A9B}"/>
              </a:ext>
            </a:extLst>
          </p:cNvPr>
          <p:cNvSpPr>
            <a:spLocks noGrp="1"/>
          </p:cNvSpPr>
          <p:nvPr>
            <p:ph type="body" sz="quarter" idx="18" hasCustomPrompt="1"/>
          </p:nvPr>
        </p:nvSpPr>
        <p:spPr>
          <a:xfrm>
            <a:off x="838200" y="4048610"/>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4" name="Text Placeholder 30">
            <a:extLst>
              <a:ext uri="{FF2B5EF4-FFF2-40B4-BE49-F238E27FC236}">
                <a16:creationId xmlns:a16="http://schemas.microsoft.com/office/drawing/2014/main" id="{A88908D1-7E92-448F-A890-1C2E229F6C4F}"/>
              </a:ext>
            </a:extLst>
          </p:cNvPr>
          <p:cNvSpPr>
            <a:spLocks noGrp="1"/>
          </p:cNvSpPr>
          <p:nvPr>
            <p:ph type="body" sz="quarter" idx="19" hasCustomPrompt="1"/>
          </p:nvPr>
        </p:nvSpPr>
        <p:spPr>
          <a:xfrm>
            <a:off x="3548746" y="4415035"/>
            <a:ext cx="2383972" cy="1332622"/>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5" name="Text Placeholder 15">
            <a:extLst>
              <a:ext uri="{FF2B5EF4-FFF2-40B4-BE49-F238E27FC236}">
                <a16:creationId xmlns:a16="http://schemas.microsoft.com/office/drawing/2014/main" id="{1BD5AD54-7BC4-4C94-BE3A-18B3144A2BB9}"/>
              </a:ext>
            </a:extLst>
          </p:cNvPr>
          <p:cNvSpPr>
            <a:spLocks noGrp="1"/>
          </p:cNvSpPr>
          <p:nvPr>
            <p:ph type="body" sz="quarter" idx="20" hasCustomPrompt="1"/>
          </p:nvPr>
        </p:nvSpPr>
        <p:spPr>
          <a:xfrm>
            <a:off x="3548746" y="4048610"/>
            <a:ext cx="2383972" cy="464399"/>
          </a:xfrm>
          <a:prstGeom prst="rect">
            <a:avLst/>
          </a:prstGeom>
        </p:spPr>
        <p:txBody>
          <a:bodyPr anchor="ctr"/>
          <a:lstStyle>
            <a:lvl1pPr marL="0" indent="0" algn="l">
              <a:buNone/>
              <a:defRPr sz="1400" kern="1200" cap="all" spc="200" baseline="0">
                <a:solidFill>
                  <a:schemeClr val="bg1"/>
                </a:solidFill>
                <a:latin typeface="+mj-lt"/>
              </a:defRPr>
            </a:lvl1pPr>
          </a:lstStyle>
          <a:p>
            <a:pPr lvl="0"/>
            <a:r>
              <a:rPr lang="en-US"/>
              <a:t>Click to add subtitle</a:t>
            </a:r>
          </a:p>
        </p:txBody>
      </p:sp>
      <p:sp>
        <p:nvSpPr>
          <p:cNvPr id="16" name="Title 1">
            <a:extLst>
              <a:ext uri="{FF2B5EF4-FFF2-40B4-BE49-F238E27FC236}">
                <a16:creationId xmlns:a16="http://schemas.microsoft.com/office/drawing/2014/main" id="{D3673029-D2A1-4074-ACCA-13D6DE34D6BC}"/>
              </a:ext>
            </a:extLst>
          </p:cNvPr>
          <p:cNvSpPr>
            <a:spLocks noGrp="1"/>
          </p:cNvSpPr>
          <p:nvPr>
            <p:ph type="ctrTitle" hasCustomPrompt="1"/>
          </p:nvPr>
        </p:nvSpPr>
        <p:spPr>
          <a:xfrm>
            <a:off x="838201" y="893045"/>
            <a:ext cx="5094517" cy="296676"/>
          </a:xfrm>
          <a:prstGeom prst="rect">
            <a:avLst/>
          </a:prstGeom>
        </p:spPr>
        <p:txBody>
          <a:bodyPr anchor="ctr"/>
          <a:lstStyle>
            <a:lvl1pPr algn="l">
              <a:defRPr sz="2200" cap="all" spc="200" baseline="0">
                <a:solidFill>
                  <a:schemeClr val="bg1">
                    <a:lumMod val="95000"/>
                  </a:schemeClr>
                </a:solidFill>
                <a:latin typeface="+mj-lt"/>
              </a:defRPr>
            </a:lvl1pPr>
          </a:lstStyle>
          <a:p>
            <a:r>
              <a:rPr lang="en-US"/>
              <a:t>Click to add title</a:t>
            </a:r>
          </a:p>
        </p:txBody>
      </p:sp>
    </p:spTree>
    <p:extLst>
      <p:ext uri="{BB962C8B-B14F-4D97-AF65-F5344CB8AC3E}">
        <p14:creationId xmlns:p14="http://schemas.microsoft.com/office/powerpoint/2010/main" val="389264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20E9FD2F-C591-4424-9786-FC0584ED99A8}"/>
              </a:ext>
            </a:extLst>
          </p:cNvPr>
          <p:cNvSpPr>
            <a:spLocks noGrp="1"/>
          </p:cNvSpPr>
          <p:nvPr>
            <p:ph type="pic" sz="quarter" idx="13" hasCustomPrompt="1"/>
          </p:nvPr>
        </p:nvSpPr>
        <p:spPr>
          <a:xfrm>
            <a:off x="-4281" y="3429000"/>
            <a:ext cx="12196282" cy="3429001"/>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0" name="Text Placeholder 4">
            <a:extLst>
              <a:ext uri="{FF2B5EF4-FFF2-40B4-BE49-F238E27FC236}">
                <a16:creationId xmlns:a16="http://schemas.microsoft.com/office/drawing/2014/main" id="{53A582BA-E159-4C50-B38C-77C5DBB401BA}"/>
              </a:ext>
            </a:extLst>
          </p:cNvPr>
          <p:cNvSpPr>
            <a:spLocks noGrp="1"/>
          </p:cNvSpPr>
          <p:nvPr>
            <p:ph type="body" sz="quarter" idx="20" hasCustomPrompt="1"/>
          </p:nvPr>
        </p:nvSpPr>
        <p:spPr>
          <a:xfrm>
            <a:off x="838200" y="-2355262"/>
            <a:ext cx="11353799" cy="5551580"/>
          </a:xfrm>
          <a:prstGeom prst="rect">
            <a:avLst/>
          </a:prstGeom>
        </p:spPr>
        <p:txBody>
          <a:bodyPr anchor="ctr"/>
          <a:lstStyle>
            <a:lvl1pPr marL="0" indent="0" algn="r">
              <a:lnSpc>
                <a:spcPct val="100000"/>
              </a:lnSpc>
              <a:spcBef>
                <a:spcPts val="1500"/>
              </a:spcBef>
              <a:buNone/>
              <a:defRPr sz="50000" baseline="0">
                <a:solidFill>
                  <a:schemeClr val="bg1">
                    <a:alpha val="5000"/>
                  </a:schemeClr>
                </a:solidFill>
                <a:latin typeface="Kunstler Script" panose="030304020206070D0D06" pitchFamily="66" charset="0"/>
              </a:defRPr>
            </a:lvl1pPr>
          </a:lstStyle>
          <a:p>
            <a:pPr lvl="0"/>
            <a:r>
              <a:rPr lang="en-US" dirty="0"/>
              <a:t>Benefits</a:t>
            </a:r>
          </a:p>
        </p:txBody>
      </p:sp>
      <p:sp>
        <p:nvSpPr>
          <p:cNvPr id="3" name="Date Placeholder 2">
            <a:extLst>
              <a:ext uri="{FF2B5EF4-FFF2-40B4-BE49-F238E27FC236}">
                <a16:creationId xmlns:a16="http://schemas.microsoft.com/office/drawing/2014/main" id="{AF03B677-4EE8-4758-B5E7-E0E64796354E}"/>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5048A148-5926-44EC-857E-A52EE5AB851F}"/>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C0ACD214-48A4-4D6C-9016-FDB6AD88C755}"/>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4655EB74-3BFE-4C75-92A7-86B8A0870A27}"/>
              </a:ext>
            </a:extLst>
          </p:cNvPr>
          <p:cNvSpPr>
            <a:spLocks noGrp="1"/>
          </p:cNvSpPr>
          <p:nvPr>
            <p:ph type="ctrTitle" hasCustomPrompt="1"/>
          </p:nvPr>
        </p:nvSpPr>
        <p:spPr>
          <a:xfrm>
            <a:off x="838200" y="727508"/>
            <a:ext cx="10515600"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8" name="Subtitle 2">
            <a:extLst>
              <a:ext uri="{FF2B5EF4-FFF2-40B4-BE49-F238E27FC236}">
                <a16:creationId xmlns:a16="http://schemas.microsoft.com/office/drawing/2014/main" id="{6EBA1834-F4E8-4C34-9017-E3D85F613D44}"/>
              </a:ext>
            </a:extLst>
          </p:cNvPr>
          <p:cNvSpPr>
            <a:spLocks noGrp="1"/>
          </p:cNvSpPr>
          <p:nvPr>
            <p:ph type="subTitle" idx="1" hasCustomPrompt="1"/>
          </p:nvPr>
        </p:nvSpPr>
        <p:spPr>
          <a:xfrm>
            <a:off x="838200" y="1453589"/>
            <a:ext cx="10515600" cy="1518211"/>
          </a:xfrm>
          <a:prstGeom prst="rect">
            <a:avLst/>
          </a:prstGeom>
        </p:spPr>
        <p:txBody>
          <a:bodyPr/>
          <a:lstStyle>
            <a:lvl1pPr marL="0" indent="0" algn="ctr">
              <a:lnSpc>
                <a:spcPct val="125000"/>
              </a:lnSpc>
              <a:spcBef>
                <a:spcPts val="0"/>
              </a:spcBef>
              <a:spcAft>
                <a:spcPts val="1000"/>
              </a:spcAft>
              <a:buNone/>
              <a:defRPr sz="1400" spc="1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Tree>
    <p:extLst>
      <p:ext uri="{BB962C8B-B14F-4D97-AF65-F5344CB8AC3E}">
        <p14:creationId xmlns:p14="http://schemas.microsoft.com/office/powerpoint/2010/main" val="2113413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F9C9AE60-466C-4BDA-9E87-7701D81CFE3C}"/>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4" name="Text Placeholder 4">
            <a:extLst>
              <a:ext uri="{FF2B5EF4-FFF2-40B4-BE49-F238E27FC236}">
                <a16:creationId xmlns:a16="http://schemas.microsoft.com/office/drawing/2014/main" id="{4DF025DF-FE0B-4046-8687-417DFBEB3113}"/>
              </a:ext>
            </a:extLst>
          </p:cNvPr>
          <p:cNvSpPr>
            <a:spLocks noGrp="1"/>
          </p:cNvSpPr>
          <p:nvPr>
            <p:ph type="body" sz="quarter" idx="20" hasCustomPrompt="1"/>
          </p:nvPr>
        </p:nvSpPr>
        <p:spPr>
          <a:xfrm>
            <a:off x="-3250937" y="1278117"/>
            <a:ext cx="19788513" cy="2514600"/>
          </a:xfrm>
          <a:prstGeom prst="rect">
            <a:avLst/>
          </a:prstGeom>
        </p:spPr>
        <p:txBody>
          <a:bodyPr/>
          <a:lstStyle>
            <a:lvl1pPr marL="0" indent="0" algn="ctr">
              <a:lnSpc>
                <a:spcPct val="40000"/>
              </a:lnSpc>
              <a:spcBef>
                <a:spcPts val="0"/>
              </a:spcBef>
              <a:buNone/>
              <a:defRPr sz="50000" baseline="0">
                <a:solidFill>
                  <a:schemeClr val="bg1">
                    <a:alpha val="8000"/>
                  </a:schemeClr>
                </a:solidFill>
                <a:latin typeface="Kunstler Script" panose="030304020206070D0D06" pitchFamily="66" charset="0"/>
              </a:defRPr>
            </a:lvl1pPr>
          </a:lstStyle>
          <a:p>
            <a:r>
              <a:rPr lang="en-US" dirty="0"/>
              <a:t>Company</a:t>
            </a:r>
          </a:p>
        </p:txBody>
      </p:sp>
      <p:sp>
        <p:nvSpPr>
          <p:cNvPr id="6" name="Title 1">
            <a:extLst>
              <a:ext uri="{FF2B5EF4-FFF2-40B4-BE49-F238E27FC236}">
                <a16:creationId xmlns:a16="http://schemas.microsoft.com/office/drawing/2014/main" id="{254DB932-57BE-437E-B336-17F289AFD79B}"/>
              </a:ext>
            </a:extLst>
          </p:cNvPr>
          <p:cNvSpPr>
            <a:spLocks noGrp="1"/>
          </p:cNvSpPr>
          <p:nvPr>
            <p:ph type="ctrTitle" hasCustomPrompt="1"/>
          </p:nvPr>
        </p:nvSpPr>
        <p:spPr>
          <a:xfrm>
            <a:off x="1253218" y="2685143"/>
            <a:ext cx="9685563" cy="1487714"/>
          </a:xfrm>
          <a:prstGeom prst="rect">
            <a:avLst/>
          </a:prstGeom>
        </p:spPr>
        <p:txBody>
          <a:bodyPr anchor="ctr"/>
          <a:lstStyle>
            <a:lvl1pPr algn="ctr">
              <a:defRPr sz="5000" cap="all" spc="200" baseline="0">
                <a:solidFill>
                  <a:schemeClr val="accent6">
                    <a:lumMod val="10000"/>
                    <a:lumOff val="90000"/>
                  </a:schemeClr>
                </a:solidFill>
                <a:latin typeface="Avenir Next LT Pro" panose="020B0504020202020204" pitchFamily="34" charset="0"/>
              </a:defRPr>
            </a:lvl1pPr>
          </a:lstStyle>
          <a:p>
            <a:r>
              <a:rPr lang="en-US"/>
              <a:t>Click to add title</a:t>
            </a:r>
          </a:p>
        </p:txBody>
      </p:sp>
    </p:spTree>
    <p:extLst>
      <p:ext uri="{BB962C8B-B14F-4D97-AF65-F5344CB8AC3E}">
        <p14:creationId xmlns:p14="http://schemas.microsoft.com/office/powerpoint/2010/main" val="782318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8F9D74B8-165B-49A6-ACBB-8B7950289D66}"/>
              </a:ext>
            </a:extLst>
          </p:cNvPr>
          <p:cNvSpPr>
            <a:spLocks noGrp="1"/>
          </p:cNvSpPr>
          <p:nvPr>
            <p:ph type="pic" sz="quarter" idx="13" hasCustomPrompt="1"/>
          </p:nvPr>
        </p:nvSpPr>
        <p:spPr>
          <a:xfrm>
            <a:off x="6096001" y="0"/>
            <a:ext cx="609600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21" name="Text Placeholder 4">
            <a:extLst>
              <a:ext uri="{FF2B5EF4-FFF2-40B4-BE49-F238E27FC236}">
                <a16:creationId xmlns:a16="http://schemas.microsoft.com/office/drawing/2014/main" id="{00B316D0-6EE1-4FB2-A993-B0CD4CFE5026}"/>
              </a:ext>
            </a:extLst>
          </p:cNvPr>
          <p:cNvSpPr>
            <a:spLocks noGrp="1"/>
          </p:cNvSpPr>
          <p:nvPr>
            <p:ph type="body" sz="quarter" idx="19" hasCustomPrompt="1"/>
          </p:nvPr>
        </p:nvSpPr>
        <p:spPr>
          <a:xfrm>
            <a:off x="-1325217" y="3977202"/>
            <a:ext cx="16229934" cy="2852057"/>
          </a:xfrm>
          <a:prstGeom prst="rect">
            <a:avLst/>
          </a:prstGeom>
        </p:spPr>
        <p:txBody>
          <a:bodyPr/>
          <a:lstStyle>
            <a:lvl1pPr marL="0" indent="0" algn="r">
              <a:lnSpc>
                <a:spcPct val="50000"/>
              </a:lnSpc>
              <a:spcBef>
                <a:spcPts val="0"/>
              </a:spcBef>
              <a:buNone/>
              <a:defRPr sz="50000" baseline="0">
                <a:solidFill>
                  <a:schemeClr val="bg1">
                    <a:alpha val="8000"/>
                  </a:schemeClr>
                </a:solidFill>
                <a:latin typeface="Kunstler Script" panose="030304020206070D0D06" pitchFamily="66" charset="0"/>
              </a:defRPr>
            </a:lvl1pPr>
          </a:lstStyle>
          <a:p>
            <a:r>
              <a:rPr lang="en-US" dirty="0"/>
              <a:t>Business</a:t>
            </a:r>
          </a:p>
        </p:txBody>
      </p:sp>
      <p:sp>
        <p:nvSpPr>
          <p:cNvPr id="5" name="Date Placeholder 4">
            <a:extLst>
              <a:ext uri="{FF2B5EF4-FFF2-40B4-BE49-F238E27FC236}">
                <a16:creationId xmlns:a16="http://schemas.microsoft.com/office/drawing/2014/main" id="{6D10495B-28B8-4389-8E1C-F335846C93C2}"/>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6" name="Footer Placeholder 5">
            <a:extLst>
              <a:ext uri="{FF2B5EF4-FFF2-40B4-BE49-F238E27FC236}">
                <a16:creationId xmlns:a16="http://schemas.microsoft.com/office/drawing/2014/main" id="{841E258A-A128-4BAF-B8C3-723C638236F6}"/>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7" name="Slide Number Placeholder 6">
            <a:extLst>
              <a:ext uri="{FF2B5EF4-FFF2-40B4-BE49-F238E27FC236}">
                <a16:creationId xmlns:a16="http://schemas.microsoft.com/office/drawing/2014/main" id="{AD369002-18F2-427F-A791-0E26DD2F0A57}"/>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dirty="0"/>
          </a:p>
        </p:txBody>
      </p:sp>
      <p:sp>
        <p:nvSpPr>
          <p:cNvPr id="9" name="Subtitle 2">
            <a:extLst>
              <a:ext uri="{FF2B5EF4-FFF2-40B4-BE49-F238E27FC236}">
                <a16:creationId xmlns:a16="http://schemas.microsoft.com/office/drawing/2014/main" id="{23AD8AD8-9C40-44FB-8FF8-815C53458223}"/>
              </a:ext>
            </a:extLst>
          </p:cNvPr>
          <p:cNvSpPr>
            <a:spLocks noGrp="1"/>
          </p:cNvSpPr>
          <p:nvPr>
            <p:ph type="subTitle" idx="1" hasCustomPrompt="1"/>
          </p:nvPr>
        </p:nvSpPr>
        <p:spPr>
          <a:xfrm>
            <a:off x="838199" y="2067161"/>
            <a:ext cx="4386945" cy="1006199"/>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0" name="Text Placeholder 15">
            <a:extLst>
              <a:ext uri="{FF2B5EF4-FFF2-40B4-BE49-F238E27FC236}">
                <a16:creationId xmlns:a16="http://schemas.microsoft.com/office/drawing/2014/main" id="{1411AFC0-5C52-4C0E-AD29-3DFFD3039CEC}"/>
              </a:ext>
            </a:extLst>
          </p:cNvPr>
          <p:cNvSpPr>
            <a:spLocks noGrp="1"/>
          </p:cNvSpPr>
          <p:nvPr>
            <p:ph type="body" sz="quarter" idx="14" hasCustomPrompt="1"/>
          </p:nvPr>
        </p:nvSpPr>
        <p:spPr>
          <a:xfrm>
            <a:off x="838199" y="1766051"/>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11" name="Title 1">
            <a:extLst>
              <a:ext uri="{FF2B5EF4-FFF2-40B4-BE49-F238E27FC236}">
                <a16:creationId xmlns:a16="http://schemas.microsoft.com/office/drawing/2014/main" id="{42010AEB-C0FD-48C8-A1FA-1BD96B6A548E}"/>
              </a:ext>
            </a:extLst>
          </p:cNvPr>
          <p:cNvSpPr>
            <a:spLocks noGrp="1"/>
          </p:cNvSpPr>
          <p:nvPr>
            <p:ph type="ctrTitle" hasCustomPrompt="1"/>
          </p:nvPr>
        </p:nvSpPr>
        <p:spPr>
          <a:xfrm>
            <a:off x="838200" y="722217"/>
            <a:ext cx="4386945" cy="639955"/>
          </a:xfrm>
          <a:prstGeom prst="rect">
            <a:avLst/>
          </a:prstGeom>
        </p:spPr>
        <p:txBody>
          <a:bodyPr anchor="ctr"/>
          <a:lstStyle>
            <a:lvl1pPr algn="l">
              <a:defRPr sz="2200" cap="all" spc="200" baseline="0">
                <a:solidFill>
                  <a:schemeClr val="bg1">
                    <a:lumMod val="95000"/>
                  </a:schemeClr>
                </a:solidFill>
                <a:latin typeface="+mj-lt"/>
              </a:defRPr>
            </a:lvl1pPr>
          </a:lstStyle>
          <a:p>
            <a:r>
              <a:rPr lang="en-US"/>
              <a:t>Click to add title</a:t>
            </a:r>
          </a:p>
        </p:txBody>
      </p:sp>
      <p:sp>
        <p:nvSpPr>
          <p:cNvPr id="15" name="Text Placeholder 15">
            <a:extLst>
              <a:ext uri="{FF2B5EF4-FFF2-40B4-BE49-F238E27FC236}">
                <a16:creationId xmlns:a16="http://schemas.microsoft.com/office/drawing/2014/main" id="{8B45D3B9-84F4-4A17-9D4D-8CBE603A1433}"/>
              </a:ext>
            </a:extLst>
          </p:cNvPr>
          <p:cNvSpPr>
            <a:spLocks noGrp="1"/>
          </p:cNvSpPr>
          <p:nvPr>
            <p:ph type="body" sz="quarter" idx="15" hasCustomPrompt="1"/>
          </p:nvPr>
        </p:nvSpPr>
        <p:spPr>
          <a:xfrm>
            <a:off x="838199" y="3199611"/>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18" name="Text Placeholder 17">
            <a:extLst>
              <a:ext uri="{FF2B5EF4-FFF2-40B4-BE49-F238E27FC236}">
                <a16:creationId xmlns:a16="http://schemas.microsoft.com/office/drawing/2014/main" id="{27A1B57C-13D8-4BB6-9D45-D83EB1BD6657}"/>
              </a:ext>
            </a:extLst>
          </p:cNvPr>
          <p:cNvSpPr>
            <a:spLocks noGrp="1"/>
          </p:cNvSpPr>
          <p:nvPr>
            <p:ph type="body" sz="quarter" idx="16" hasCustomPrompt="1"/>
          </p:nvPr>
        </p:nvSpPr>
        <p:spPr>
          <a:xfrm>
            <a:off x="838200" y="3512803"/>
            <a:ext cx="4386758" cy="1006475"/>
          </a:xfrm>
          <a:prstGeom prst="rect">
            <a:avLst/>
          </a:prstGeom>
        </p:spPr>
        <p:txBody>
          <a:bodyPr/>
          <a:lstStyle>
            <a:lvl1pPr marL="0" indent="0">
              <a:lnSpc>
                <a:spcPct val="125000"/>
              </a:lnSpc>
              <a:spcBef>
                <a:spcPts val="0"/>
              </a:spcBef>
              <a:buNone/>
              <a:defRPr sz="1400" spc="100" baseline="0">
                <a:solidFill>
                  <a:schemeClr val="bg1"/>
                </a:solidFill>
              </a:defRPr>
            </a:lvl1pPr>
          </a:lstStyle>
          <a:p>
            <a:r>
              <a:rPr lang="en-US"/>
              <a:t>Click to add text</a:t>
            </a:r>
          </a:p>
        </p:txBody>
      </p:sp>
      <p:sp>
        <p:nvSpPr>
          <p:cNvPr id="19" name="Text Placeholder 15">
            <a:extLst>
              <a:ext uri="{FF2B5EF4-FFF2-40B4-BE49-F238E27FC236}">
                <a16:creationId xmlns:a16="http://schemas.microsoft.com/office/drawing/2014/main" id="{2301C86B-1946-426F-9494-C64455A7E670}"/>
              </a:ext>
            </a:extLst>
          </p:cNvPr>
          <p:cNvSpPr>
            <a:spLocks noGrp="1"/>
          </p:cNvSpPr>
          <p:nvPr>
            <p:ph type="body" sz="quarter" idx="17" hasCustomPrompt="1"/>
          </p:nvPr>
        </p:nvSpPr>
        <p:spPr>
          <a:xfrm>
            <a:off x="837976" y="4643683"/>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20" name="Text Placeholder 17">
            <a:extLst>
              <a:ext uri="{FF2B5EF4-FFF2-40B4-BE49-F238E27FC236}">
                <a16:creationId xmlns:a16="http://schemas.microsoft.com/office/drawing/2014/main" id="{3BD347B5-FD69-4D61-BBDA-09FB8EF51B58}"/>
              </a:ext>
            </a:extLst>
          </p:cNvPr>
          <p:cNvSpPr>
            <a:spLocks noGrp="1"/>
          </p:cNvSpPr>
          <p:nvPr>
            <p:ph type="body" sz="quarter" idx="18" hasCustomPrompt="1"/>
          </p:nvPr>
        </p:nvSpPr>
        <p:spPr>
          <a:xfrm>
            <a:off x="837977" y="4956875"/>
            <a:ext cx="4386758" cy="1006475"/>
          </a:xfrm>
          <a:prstGeom prst="rect">
            <a:avLst/>
          </a:prstGeom>
        </p:spPr>
        <p:txBody>
          <a:bodyPr/>
          <a:lstStyle>
            <a:lvl1pPr marL="0" indent="0">
              <a:lnSpc>
                <a:spcPct val="125000"/>
              </a:lnSpc>
              <a:spcBef>
                <a:spcPts val="0"/>
              </a:spcBef>
              <a:buNone/>
              <a:defRPr sz="1400" spc="100" baseline="0">
                <a:solidFill>
                  <a:schemeClr val="bg1"/>
                </a:solidFill>
              </a:defRPr>
            </a:lvl1pPr>
          </a:lstStyle>
          <a:p>
            <a:r>
              <a:rPr lang="en-US"/>
              <a:t>Click to add text</a:t>
            </a:r>
          </a:p>
        </p:txBody>
      </p:sp>
      <p:cxnSp>
        <p:nvCxnSpPr>
          <p:cNvPr id="2" name="Straight Connector 1">
            <a:extLst>
              <a:ext uri="{FF2B5EF4-FFF2-40B4-BE49-F238E27FC236}">
                <a16:creationId xmlns:a16="http://schemas.microsoft.com/office/drawing/2014/main" id="{ACBD29BE-7E3F-457E-808D-E151E479D755}"/>
              </a:ext>
            </a:extLst>
          </p:cNvPr>
          <p:cNvCxnSpPr>
            <a:cxnSpLocks/>
          </p:cNvCxnSpPr>
          <p:nvPr userDrawn="1"/>
        </p:nvCxnSpPr>
        <p:spPr>
          <a:xfrm>
            <a:off x="590349" y="923365"/>
            <a:ext cx="0" cy="5934635"/>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2640302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verview">
    <p:spTree>
      <p:nvGrpSpPr>
        <p:cNvPr id="1" name=""/>
        <p:cNvGrpSpPr/>
        <p:nvPr/>
      </p:nvGrpSpPr>
      <p:grpSpPr>
        <a:xfrm>
          <a:off x="0" y="0"/>
          <a:ext cx="0" cy="0"/>
          <a:chOff x="0" y="0"/>
          <a:chExt cx="0" cy="0"/>
        </a:xfrm>
      </p:grpSpPr>
      <p:sp>
        <p:nvSpPr>
          <p:cNvPr id="18" name="Text Placeholder 4">
            <a:extLst>
              <a:ext uri="{FF2B5EF4-FFF2-40B4-BE49-F238E27FC236}">
                <a16:creationId xmlns:a16="http://schemas.microsoft.com/office/drawing/2014/main" id="{4721D2A8-92CC-4A4D-9252-1D5E72D9996D}"/>
              </a:ext>
            </a:extLst>
          </p:cNvPr>
          <p:cNvSpPr>
            <a:spLocks noGrp="1"/>
          </p:cNvSpPr>
          <p:nvPr>
            <p:ph type="body" sz="quarter" idx="26" hasCustomPrompt="1"/>
          </p:nvPr>
        </p:nvSpPr>
        <p:spPr>
          <a:xfrm>
            <a:off x="0" y="0"/>
            <a:ext cx="13879773" cy="2514600"/>
          </a:xfrm>
          <a:prstGeom prst="rect">
            <a:avLst/>
          </a:prstGeom>
        </p:spPr>
        <p:txBody>
          <a:bodyPr/>
          <a:lstStyle>
            <a:lvl1pPr marL="0" indent="0" algn="r">
              <a:lnSpc>
                <a:spcPct val="40000"/>
              </a:lnSpc>
              <a:spcBef>
                <a:spcPts val="0"/>
              </a:spcBef>
              <a:buNone/>
              <a:defRPr sz="50000" baseline="0">
                <a:solidFill>
                  <a:schemeClr val="bg1">
                    <a:alpha val="8000"/>
                  </a:schemeClr>
                </a:solidFill>
                <a:latin typeface="Kunstler Script" panose="030304020206070D0D06" pitchFamily="66" charset="0"/>
              </a:defRPr>
            </a:lvl1pPr>
          </a:lstStyle>
          <a:p>
            <a:r>
              <a:rPr lang="en-US" dirty="0"/>
              <a:t>Market</a:t>
            </a:r>
          </a:p>
        </p:txBody>
      </p:sp>
      <p:sp>
        <p:nvSpPr>
          <p:cNvPr id="5" name="Date Placeholder 4">
            <a:extLst>
              <a:ext uri="{FF2B5EF4-FFF2-40B4-BE49-F238E27FC236}">
                <a16:creationId xmlns:a16="http://schemas.microsoft.com/office/drawing/2014/main" id="{D4D09877-9D5E-4728-9E1B-F801C727CDBA}"/>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6" name="Footer Placeholder 5">
            <a:extLst>
              <a:ext uri="{FF2B5EF4-FFF2-40B4-BE49-F238E27FC236}">
                <a16:creationId xmlns:a16="http://schemas.microsoft.com/office/drawing/2014/main" id="{3435AAD1-49C3-459F-8752-6773813AA19E}"/>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7" name="Slide Number Placeholder 6">
            <a:extLst>
              <a:ext uri="{FF2B5EF4-FFF2-40B4-BE49-F238E27FC236}">
                <a16:creationId xmlns:a16="http://schemas.microsoft.com/office/drawing/2014/main" id="{D0DC1F07-5ADF-4FA1-890D-55E05685BDA8}"/>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8" name="Title 1">
            <a:extLst>
              <a:ext uri="{FF2B5EF4-FFF2-40B4-BE49-F238E27FC236}">
                <a16:creationId xmlns:a16="http://schemas.microsoft.com/office/drawing/2014/main" id="{5E430114-0FFE-44D3-9D11-77F649F9B108}"/>
              </a:ext>
            </a:extLst>
          </p:cNvPr>
          <p:cNvSpPr>
            <a:spLocks noGrp="1"/>
          </p:cNvSpPr>
          <p:nvPr>
            <p:ph type="ctrTitle" hasCustomPrompt="1"/>
          </p:nvPr>
        </p:nvSpPr>
        <p:spPr>
          <a:xfrm>
            <a:off x="7075483" y="1941509"/>
            <a:ext cx="4386945" cy="639955"/>
          </a:xfrm>
          <a:prstGeom prst="rect">
            <a:avLst/>
          </a:prstGeom>
        </p:spPr>
        <p:txBody>
          <a:bodyPr anchor="ctr"/>
          <a:lstStyle>
            <a:lvl1pPr algn="r">
              <a:defRPr sz="2200" cap="all" spc="200" baseline="0">
                <a:solidFill>
                  <a:schemeClr val="bg1"/>
                </a:solidFill>
                <a:latin typeface="+mj-lt"/>
              </a:defRPr>
            </a:lvl1pPr>
          </a:lstStyle>
          <a:p>
            <a:r>
              <a:rPr lang="en-US"/>
              <a:t>Click to add title</a:t>
            </a:r>
          </a:p>
        </p:txBody>
      </p:sp>
      <p:sp>
        <p:nvSpPr>
          <p:cNvPr id="9" name="Text Placeholder 14">
            <a:extLst>
              <a:ext uri="{FF2B5EF4-FFF2-40B4-BE49-F238E27FC236}">
                <a16:creationId xmlns:a16="http://schemas.microsoft.com/office/drawing/2014/main" id="{4A448A10-6C5A-42B4-AFD7-DF6DD58F0737}"/>
              </a:ext>
            </a:extLst>
          </p:cNvPr>
          <p:cNvSpPr>
            <a:spLocks noGrp="1"/>
          </p:cNvSpPr>
          <p:nvPr>
            <p:ph type="body" sz="quarter" idx="20" hasCustomPrompt="1"/>
          </p:nvPr>
        </p:nvSpPr>
        <p:spPr>
          <a:xfrm>
            <a:off x="860223" y="4076963"/>
            <a:ext cx="2834640"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sp>
        <p:nvSpPr>
          <p:cNvPr id="10" name="Text Placeholder 10">
            <a:extLst>
              <a:ext uri="{FF2B5EF4-FFF2-40B4-BE49-F238E27FC236}">
                <a16:creationId xmlns:a16="http://schemas.microsoft.com/office/drawing/2014/main" id="{6D1B0E05-9C40-4BB7-B07F-D8FD6B11F6AF}"/>
              </a:ext>
            </a:extLst>
          </p:cNvPr>
          <p:cNvSpPr>
            <a:spLocks noGrp="1"/>
          </p:cNvSpPr>
          <p:nvPr>
            <p:ph type="body" sz="quarter" idx="14" hasCustomPrompt="1"/>
          </p:nvPr>
        </p:nvSpPr>
        <p:spPr>
          <a:xfrm>
            <a:off x="1070773"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sp>
        <p:nvSpPr>
          <p:cNvPr id="11" name="Text Placeholder 14">
            <a:extLst>
              <a:ext uri="{FF2B5EF4-FFF2-40B4-BE49-F238E27FC236}">
                <a16:creationId xmlns:a16="http://schemas.microsoft.com/office/drawing/2014/main" id="{FF94E508-0A60-413A-9DE0-DE8BDEC1FC2E}"/>
              </a:ext>
            </a:extLst>
          </p:cNvPr>
          <p:cNvSpPr>
            <a:spLocks noGrp="1"/>
          </p:cNvSpPr>
          <p:nvPr>
            <p:ph type="body" sz="quarter" idx="21" hasCustomPrompt="1"/>
          </p:nvPr>
        </p:nvSpPr>
        <p:spPr>
          <a:xfrm>
            <a:off x="4728372" y="4076963"/>
            <a:ext cx="2833338"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sp>
        <p:nvSpPr>
          <p:cNvPr id="12" name="Text Placeholder 14">
            <a:extLst>
              <a:ext uri="{FF2B5EF4-FFF2-40B4-BE49-F238E27FC236}">
                <a16:creationId xmlns:a16="http://schemas.microsoft.com/office/drawing/2014/main" id="{3A34A8A7-647E-4685-A99B-1177931A13C7}"/>
              </a:ext>
            </a:extLst>
          </p:cNvPr>
          <p:cNvSpPr>
            <a:spLocks noGrp="1"/>
          </p:cNvSpPr>
          <p:nvPr>
            <p:ph type="body" sz="quarter" idx="23" hasCustomPrompt="1"/>
          </p:nvPr>
        </p:nvSpPr>
        <p:spPr>
          <a:xfrm>
            <a:off x="8595219" y="4076963"/>
            <a:ext cx="2833339"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cxnSp>
        <p:nvCxnSpPr>
          <p:cNvPr id="13" name="Straight Connector 12">
            <a:extLst>
              <a:ext uri="{FF2B5EF4-FFF2-40B4-BE49-F238E27FC236}">
                <a16:creationId xmlns:a16="http://schemas.microsoft.com/office/drawing/2014/main" id="{FCECDC73-A31B-4C94-AE4B-BDC32D94F1EA}"/>
              </a:ext>
            </a:extLst>
          </p:cNvPr>
          <p:cNvCxnSpPr>
            <a:cxnSpLocks/>
          </p:cNvCxnSpPr>
          <p:nvPr userDrawn="1"/>
        </p:nvCxnSpPr>
        <p:spPr>
          <a:xfrm>
            <a:off x="860223"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DD83A920-6634-4731-94D5-4186C82C6A93}"/>
              </a:ext>
            </a:extLst>
          </p:cNvPr>
          <p:cNvSpPr>
            <a:spLocks noGrp="1"/>
          </p:cNvSpPr>
          <p:nvPr>
            <p:ph type="body" sz="quarter" idx="24" hasCustomPrompt="1"/>
          </p:nvPr>
        </p:nvSpPr>
        <p:spPr>
          <a:xfrm>
            <a:off x="4937619"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sp>
        <p:nvSpPr>
          <p:cNvPr id="15" name="Text Placeholder 10">
            <a:extLst>
              <a:ext uri="{FF2B5EF4-FFF2-40B4-BE49-F238E27FC236}">
                <a16:creationId xmlns:a16="http://schemas.microsoft.com/office/drawing/2014/main" id="{16592B16-F73C-4572-ACB3-FBB03EE7EE7F}"/>
              </a:ext>
            </a:extLst>
          </p:cNvPr>
          <p:cNvSpPr>
            <a:spLocks noGrp="1"/>
          </p:cNvSpPr>
          <p:nvPr>
            <p:ph type="body" sz="quarter" idx="25" hasCustomPrompt="1"/>
          </p:nvPr>
        </p:nvSpPr>
        <p:spPr>
          <a:xfrm>
            <a:off x="8804467"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cxnSp>
        <p:nvCxnSpPr>
          <p:cNvPr id="27" name="Straight Connector 26">
            <a:extLst>
              <a:ext uri="{FF2B5EF4-FFF2-40B4-BE49-F238E27FC236}">
                <a16:creationId xmlns:a16="http://schemas.microsoft.com/office/drawing/2014/main" id="{E8685373-D021-44D0-B9F5-DD46F7C2EACA}"/>
              </a:ext>
            </a:extLst>
          </p:cNvPr>
          <p:cNvCxnSpPr>
            <a:cxnSpLocks/>
          </p:cNvCxnSpPr>
          <p:nvPr userDrawn="1"/>
        </p:nvCxnSpPr>
        <p:spPr>
          <a:xfrm>
            <a:off x="8593917" y="3939883"/>
            <a:ext cx="274111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B6020995-72BD-4944-B899-E6DA4064D131}"/>
              </a:ext>
            </a:extLst>
          </p:cNvPr>
          <p:cNvCxnSpPr>
            <a:cxnSpLocks/>
          </p:cNvCxnSpPr>
          <p:nvPr userDrawn="1"/>
        </p:nvCxnSpPr>
        <p:spPr>
          <a:xfrm>
            <a:off x="4727069"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0C8E87B-2B7F-4A86-8EE0-6B1F9CDB72CD}"/>
              </a:ext>
            </a:extLst>
          </p:cNvPr>
          <p:cNvCxnSpPr>
            <a:cxnSpLocks/>
          </p:cNvCxnSpPr>
          <p:nvPr userDrawn="1"/>
        </p:nvCxnSpPr>
        <p:spPr>
          <a:xfrm>
            <a:off x="8593917"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0009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Comparison">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59927B5-CD76-4CF2-9218-21B4ABE3CED9}"/>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5" name="Footer Placeholder 4">
            <a:extLst>
              <a:ext uri="{FF2B5EF4-FFF2-40B4-BE49-F238E27FC236}">
                <a16:creationId xmlns:a16="http://schemas.microsoft.com/office/drawing/2014/main" id="{89DE09AE-94B2-4BFF-BDCE-0B4930D63674}"/>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6" name="Slide Number Placeholder 5">
            <a:extLst>
              <a:ext uri="{FF2B5EF4-FFF2-40B4-BE49-F238E27FC236}">
                <a16:creationId xmlns:a16="http://schemas.microsoft.com/office/drawing/2014/main" id="{6F7DB683-0E38-45C3-A062-8642CC4CC8AF}"/>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11" name="Text Placeholder 10">
            <a:extLst>
              <a:ext uri="{FF2B5EF4-FFF2-40B4-BE49-F238E27FC236}">
                <a16:creationId xmlns:a16="http://schemas.microsoft.com/office/drawing/2014/main" id="{B3A9F833-D729-4A7C-AE1F-BAAF1214BA7E}"/>
              </a:ext>
            </a:extLst>
          </p:cNvPr>
          <p:cNvSpPr>
            <a:spLocks noGrp="1"/>
          </p:cNvSpPr>
          <p:nvPr>
            <p:ph type="body" sz="quarter" idx="13" hasCustomPrompt="1"/>
          </p:nvPr>
        </p:nvSpPr>
        <p:spPr>
          <a:xfrm>
            <a:off x="838200"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3" name="Text Placeholder 10">
            <a:extLst>
              <a:ext uri="{FF2B5EF4-FFF2-40B4-BE49-F238E27FC236}">
                <a16:creationId xmlns:a16="http://schemas.microsoft.com/office/drawing/2014/main" id="{D914E175-8C78-40BB-9962-8A85F2F0E41A}"/>
              </a:ext>
            </a:extLst>
          </p:cNvPr>
          <p:cNvSpPr>
            <a:spLocks noGrp="1"/>
          </p:cNvSpPr>
          <p:nvPr>
            <p:ph type="body" sz="quarter" idx="17" hasCustomPrompt="1"/>
          </p:nvPr>
        </p:nvSpPr>
        <p:spPr>
          <a:xfrm>
            <a:off x="838200"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13F63585-E36E-41A6-95F2-CD2BE2D6559D}"/>
              </a:ext>
            </a:extLst>
          </p:cNvPr>
          <p:cNvSpPr>
            <a:spLocks noGrp="1"/>
          </p:cNvSpPr>
          <p:nvPr>
            <p:ph type="body" sz="quarter" idx="18" hasCustomPrompt="1"/>
          </p:nvPr>
        </p:nvSpPr>
        <p:spPr>
          <a:xfrm>
            <a:off x="4626428"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6" name="Text Placeholder 10">
            <a:extLst>
              <a:ext uri="{FF2B5EF4-FFF2-40B4-BE49-F238E27FC236}">
                <a16:creationId xmlns:a16="http://schemas.microsoft.com/office/drawing/2014/main" id="{10FF23F7-3892-471E-AFA1-0D8BE8F43FB8}"/>
              </a:ext>
            </a:extLst>
          </p:cNvPr>
          <p:cNvSpPr>
            <a:spLocks noGrp="1"/>
          </p:cNvSpPr>
          <p:nvPr>
            <p:ph type="body" sz="quarter" idx="20" hasCustomPrompt="1"/>
          </p:nvPr>
        </p:nvSpPr>
        <p:spPr>
          <a:xfrm>
            <a:off x="4626428"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17" name="Text Placeholder 10">
            <a:extLst>
              <a:ext uri="{FF2B5EF4-FFF2-40B4-BE49-F238E27FC236}">
                <a16:creationId xmlns:a16="http://schemas.microsoft.com/office/drawing/2014/main" id="{24D6B59F-6577-4B1E-B7F8-134B42084EF6}"/>
              </a:ext>
            </a:extLst>
          </p:cNvPr>
          <p:cNvSpPr>
            <a:spLocks noGrp="1"/>
          </p:cNvSpPr>
          <p:nvPr>
            <p:ph type="body" sz="quarter" idx="21" hasCustomPrompt="1"/>
          </p:nvPr>
        </p:nvSpPr>
        <p:spPr>
          <a:xfrm>
            <a:off x="8414657"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9" name="Text Placeholder 10">
            <a:extLst>
              <a:ext uri="{FF2B5EF4-FFF2-40B4-BE49-F238E27FC236}">
                <a16:creationId xmlns:a16="http://schemas.microsoft.com/office/drawing/2014/main" id="{39A963ED-FD03-4AAC-B023-59B209A5EB88}"/>
              </a:ext>
            </a:extLst>
          </p:cNvPr>
          <p:cNvSpPr>
            <a:spLocks noGrp="1"/>
          </p:cNvSpPr>
          <p:nvPr>
            <p:ph type="body" sz="quarter" idx="23" hasCustomPrompt="1"/>
          </p:nvPr>
        </p:nvSpPr>
        <p:spPr>
          <a:xfrm>
            <a:off x="8414657"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6" name="Title 1">
            <a:extLst>
              <a:ext uri="{FF2B5EF4-FFF2-40B4-BE49-F238E27FC236}">
                <a16:creationId xmlns:a16="http://schemas.microsoft.com/office/drawing/2014/main" id="{23ED9778-7DC1-4EFA-92B5-2B9F0740F53A}"/>
              </a:ext>
            </a:extLst>
          </p:cNvPr>
          <p:cNvSpPr>
            <a:spLocks noGrp="1"/>
          </p:cNvSpPr>
          <p:nvPr>
            <p:ph type="ctrTitle" hasCustomPrompt="1"/>
          </p:nvPr>
        </p:nvSpPr>
        <p:spPr>
          <a:xfrm>
            <a:off x="2989604" y="724868"/>
            <a:ext cx="6212793"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18" name="Text Placeholder 14">
            <a:extLst>
              <a:ext uri="{FF2B5EF4-FFF2-40B4-BE49-F238E27FC236}">
                <a16:creationId xmlns:a16="http://schemas.microsoft.com/office/drawing/2014/main" id="{F1777D6D-27DD-4DA3-8C4C-B8F9BA9B189D}"/>
              </a:ext>
            </a:extLst>
          </p:cNvPr>
          <p:cNvSpPr>
            <a:spLocks noGrp="1"/>
          </p:cNvSpPr>
          <p:nvPr>
            <p:ph type="body" sz="quarter" idx="26" hasCustomPrompt="1"/>
          </p:nvPr>
        </p:nvSpPr>
        <p:spPr>
          <a:xfrm>
            <a:off x="1390331" y="2383034"/>
            <a:ext cx="1837944" cy="1837944"/>
          </a:xfrm>
          <a:prstGeom prst="ellipse">
            <a:avLst/>
          </a:prstGeom>
          <a:solidFill>
            <a:schemeClr val="accent6"/>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dirty="0"/>
              <a:t>$3b</a:t>
            </a:r>
          </a:p>
        </p:txBody>
      </p:sp>
      <p:sp>
        <p:nvSpPr>
          <p:cNvPr id="20" name="Text Placeholder 14">
            <a:extLst>
              <a:ext uri="{FF2B5EF4-FFF2-40B4-BE49-F238E27FC236}">
                <a16:creationId xmlns:a16="http://schemas.microsoft.com/office/drawing/2014/main" id="{B99795F1-D282-42EE-BFEC-2F47E8BE5D33}"/>
              </a:ext>
            </a:extLst>
          </p:cNvPr>
          <p:cNvSpPr>
            <a:spLocks noGrp="1"/>
          </p:cNvSpPr>
          <p:nvPr>
            <p:ph type="body" sz="quarter" idx="27" hasCustomPrompt="1"/>
          </p:nvPr>
        </p:nvSpPr>
        <p:spPr>
          <a:xfrm>
            <a:off x="5178559" y="2383034"/>
            <a:ext cx="1837944" cy="1837944"/>
          </a:xfrm>
          <a:prstGeom prst="ellipse">
            <a:avLst/>
          </a:prstGeom>
          <a:solidFill>
            <a:schemeClr val="accent4">
              <a:lumMod val="75000"/>
            </a:schemeClr>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dirty="0"/>
              <a:t>$2b</a:t>
            </a:r>
          </a:p>
        </p:txBody>
      </p:sp>
      <p:sp>
        <p:nvSpPr>
          <p:cNvPr id="21" name="Text Placeholder 14">
            <a:extLst>
              <a:ext uri="{FF2B5EF4-FFF2-40B4-BE49-F238E27FC236}">
                <a16:creationId xmlns:a16="http://schemas.microsoft.com/office/drawing/2014/main" id="{E7EDCD32-FC44-473D-A0D4-F71DAF57286F}"/>
              </a:ext>
            </a:extLst>
          </p:cNvPr>
          <p:cNvSpPr>
            <a:spLocks noGrp="1"/>
          </p:cNvSpPr>
          <p:nvPr>
            <p:ph type="body" sz="quarter" idx="28" hasCustomPrompt="1"/>
          </p:nvPr>
        </p:nvSpPr>
        <p:spPr>
          <a:xfrm>
            <a:off x="8966788" y="2383034"/>
            <a:ext cx="1837944" cy="1837944"/>
          </a:xfrm>
          <a:prstGeom prst="ellipse">
            <a:avLst/>
          </a:prstGeom>
          <a:solidFill>
            <a:schemeClr val="accent4"/>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dirty="0"/>
              <a:t>$1b</a:t>
            </a:r>
          </a:p>
        </p:txBody>
      </p:sp>
    </p:spTree>
    <p:extLst>
      <p:ext uri="{BB962C8B-B14F-4D97-AF65-F5344CB8AC3E}">
        <p14:creationId xmlns:p14="http://schemas.microsoft.com/office/powerpoint/2010/main" val="865040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
    <p:spTree>
      <p:nvGrpSpPr>
        <p:cNvPr id="1" name=""/>
        <p:cNvGrpSpPr/>
        <p:nvPr/>
      </p:nvGrpSpPr>
      <p:grpSpPr>
        <a:xfrm>
          <a:off x="0" y="0"/>
          <a:ext cx="0" cy="0"/>
          <a:chOff x="0" y="0"/>
          <a:chExt cx="0" cy="0"/>
        </a:xfrm>
      </p:grpSpPr>
      <p:sp>
        <p:nvSpPr>
          <p:cNvPr id="9" name="Picture Placeholder 7">
            <a:extLst>
              <a:ext uri="{FF2B5EF4-FFF2-40B4-BE49-F238E27FC236}">
                <a16:creationId xmlns:a16="http://schemas.microsoft.com/office/drawing/2014/main" id="{9332B195-6B28-453B-8483-E18845F548FE}"/>
              </a:ext>
            </a:extLst>
          </p:cNvPr>
          <p:cNvSpPr>
            <a:spLocks noGrp="1"/>
          </p:cNvSpPr>
          <p:nvPr>
            <p:ph type="pic" sz="quarter" idx="13" hasCustomPrompt="1"/>
          </p:nvPr>
        </p:nvSpPr>
        <p:spPr>
          <a:xfrm>
            <a:off x="-4281" y="0"/>
            <a:ext cx="12196282" cy="2442916"/>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5" name="Text Placeholder 4">
            <a:extLst>
              <a:ext uri="{FF2B5EF4-FFF2-40B4-BE49-F238E27FC236}">
                <a16:creationId xmlns:a16="http://schemas.microsoft.com/office/drawing/2014/main" id="{70B36DB2-10C9-40E1-A939-F9F3E99AA97E}"/>
              </a:ext>
            </a:extLst>
          </p:cNvPr>
          <p:cNvSpPr>
            <a:spLocks noGrp="1"/>
          </p:cNvSpPr>
          <p:nvPr>
            <p:ph type="body" sz="quarter" idx="29" hasCustomPrompt="1"/>
          </p:nvPr>
        </p:nvSpPr>
        <p:spPr>
          <a:xfrm>
            <a:off x="-316523" y="104279"/>
            <a:ext cx="12508523" cy="2679238"/>
          </a:xfrm>
          <a:prstGeom prst="rect">
            <a:avLst/>
          </a:prstGeom>
        </p:spPr>
        <p:txBody>
          <a:bodyPr/>
          <a:lstStyle>
            <a:lvl1pPr marL="0" indent="0" algn="r">
              <a:lnSpc>
                <a:spcPct val="40000"/>
              </a:lnSpc>
              <a:spcBef>
                <a:spcPts val="0"/>
              </a:spcBef>
              <a:buNone/>
              <a:defRPr sz="50000" baseline="0">
                <a:solidFill>
                  <a:schemeClr val="bg1">
                    <a:alpha val="20000"/>
                  </a:schemeClr>
                </a:solidFill>
                <a:latin typeface="Kunstler Script" panose="030304020206070D0D06" pitchFamily="66" charset="0"/>
              </a:defRPr>
            </a:lvl1pPr>
          </a:lstStyle>
          <a:p>
            <a:r>
              <a:rPr lang="en-US" dirty="0"/>
              <a:t>Comp</a:t>
            </a:r>
          </a:p>
        </p:txBody>
      </p:sp>
      <p:sp>
        <p:nvSpPr>
          <p:cNvPr id="3" name="Date Placeholder 2">
            <a:extLst>
              <a:ext uri="{FF2B5EF4-FFF2-40B4-BE49-F238E27FC236}">
                <a16:creationId xmlns:a16="http://schemas.microsoft.com/office/drawing/2014/main" id="{F1034CA5-4FBD-4728-A5D5-B55A51F3EC89}"/>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DEB12970-8175-4B63-9ABC-FF21E5FB07CA}"/>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D2E5FFB0-6DFB-4547-AB5E-A22910F479A1}"/>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3B15B0B7-1296-4FBF-8D28-A0D282176365}"/>
              </a:ext>
            </a:extLst>
          </p:cNvPr>
          <p:cNvSpPr>
            <a:spLocks noGrp="1"/>
          </p:cNvSpPr>
          <p:nvPr>
            <p:ph type="ctrTitle" hasCustomPrompt="1"/>
          </p:nvPr>
        </p:nvSpPr>
        <p:spPr>
          <a:xfrm>
            <a:off x="819728" y="2679238"/>
            <a:ext cx="4386945" cy="545148"/>
          </a:xfrm>
          <a:prstGeom prst="rect">
            <a:avLst/>
          </a:prstGeom>
        </p:spPr>
        <p:txBody>
          <a:bodyPr anchor="b"/>
          <a:lstStyle>
            <a:lvl1pPr algn="l">
              <a:defRPr sz="2200" cap="all" spc="200" baseline="0">
                <a:solidFill>
                  <a:schemeClr val="accent1"/>
                </a:solidFill>
                <a:latin typeface="+mj-lt"/>
              </a:defRPr>
            </a:lvl1pPr>
          </a:lstStyle>
          <a:p>
            <a:r>
              <a:rPr lang="en-US"/>
              <a:t>Click to add title</a:t>
            </a:r>
          </a:p>
        </p:txBody>
      </p:sp>
      <p:sp>
        <p:nvSpPr>
          <p:cNvPr id="10" name="Text Placeholder 10">
            <a:extLst>
              <a:ext uri="{FF2B5EF4-FFF2-40B4-BE49-F238E27FC236}">
                <a16:creationId xmlns:a16="http://schemas.microsoft.com/office/drawing/2014/main" id="{41958F62-D93E-4433-9FC8-4CFA9792BDB2}"/>
              </a:ext>
            </a:extLst>
          </p:cNvPr>
          <p:cNvSpPr>
            <a:spLocks noGrp="1"/>
          </p:cNvSpPr>
          <p:nvPr>
            <p:ph type="body" sz="quarter" idx="14" hasCustomPrompt="1"/>
          </p:nvPr>
        </p:nvSpPr>
        <p:spPr>
          <a:xfrm>
            <a:off x="819728" y="4085594"/>
            <a:ext cx="4953000" cy="2046251"/>
          </a:xfrm>
          <a:prstGeom prst="rect">
            <a:avLst/>
          </a:prstGeom>
        </p:spPr>
        <p:txBody>
          <a:bodyPr anchor="t"/>
          <a:lstStyle>
            <a:lvl1pPr marL="0" indent="0" algn="l">
              <a:lnSpc>
                <a:spcPct val="125000"/>
              </a:lnSpc>
              <a:spcBef>
                <a:spcPts val="0"/>
              </a:spcBef>
              <a:spcAft>
                <a:spcPts val="1000"/>
              </a:spcAft>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23D482AA-5393-4260-A25C-77242CC39847}"/>
              </a:ext>
            </a:extLst>
          </p:cNvPr>
          <p:cNvSpPr>
            <a:spLocks noGrp="1"/>
          </p:cNvSpPr>
          <p:nvPr>
            <p:ph type="body" sz="quarter" idx="16" hasCustomPrompt="1"/>
          </p:nvPr>
        </p:nvSpPr>
        <p:spPr>
          <a:xfrm>
            <a:off x="819728" y="3706090"/>
            <a:ext cx="4953000" cy="426393"/>
          </a:xfrm>
          <a:prstGeom prst="rect">
            <a:avLst/>
          </a:prstGeom>
        </p:spPr>
        <p:txBody>
          <a:bodyPr anchor="b"/>
          <a:lstStyle>
            <a:lvl1pPr marL="0" indent="0" algn="l">
              <a:buNone/>
              <a:defRPr sz="1400" cap="all" spc="100" baseline="0">
                <a:solidFill>
                  <a:schemeClr val="accent1"/>
                </a:solidFill>
                <a:latin typeface="+mj-lt"/>
              </a:defRPr>
            </a:lvl1pPr>
          </a:lstStyle>
          <a:p>
            <a:pPr lvl="0"/>
            <a:r>
              <a:rPr lang="en-US"/>
              <a:t>Click to add subtitle</a:t>
            </a:r>
          </a:p>
        </p:txBody>
      </p:sp>
      <p:sp>
        <p:nvSpPr>
          <p:cNvPr id="12" name="Text Placeholder 10">
            <a:extLst>
              <a:ext uri="{FF2B5EF4-FFF2-40B4-BE49-F238E27FC236}">
                <a16:creationId xmlns:a16="http://schemas.microsoft.com/office/drawing/2014/main" id="{57434F13-1C2F-416A-A9F8-479D11410BED}"/>
              </a:ext>
            </a:extLst>
          </p:cNvPr>
          <p:cNvSpPr>
            <a:spLocks noGrp="1"/>
          </p:cNvSpPr>
          <p:nvPr>
            <p:ph type="body" sz="quarter" idx="17" hasCustomPrompt="1"/>
          </p:nvPr>
        </p:nvSpPr>
        <p:spPr>
          <a:xfrm>
            <a:off x="6400800" y="4085594"/>
            <a:ext cx="4953000" cy="2046251"/>
          </a:xfrm>
          <a:prstGeom prst="rect">
            <a:avLst/>
          </a:prstGeom>
        </p:spPr>
        <p:txBody>
          <a:bodyPr anchor="t"/>
          <a:lstStyle>
            <a:lvl1pPr marL="0" indent="0" algn="l">
              <a:lnSpc>
                <a:spcPct val="125000"/>
              </a:lnSpc>
              <a:spcBef>
                <a:spcPts val="0"/>
              </a:spcBef>
              <a:spcAft>
                <a:spcPts val="1000"/>
              </a:spcAft>
              <a:buNone/>
              <a:defRPr sz="1400" cap="none" spc="100" baseline="0">
                <a:solidFill>
                  <a:schemeClr val="tx1"/>
                </a:solidFill>
                <a:latin typeface="+mn-lt"/>
              </a:defRPr>
            </a:lvl1pPr>
          </a:lstStyle>
          <a:p>
            <a:pPr lvl="0"/>
            <a:r>
              <a:rPr lang="en-US"/>
              <a:t>Click to add text</a:t>
            </a:r>
          </a:p>
        </p:txBody>
      </p:sp>
      <p:sp>
        <p:nvSpPr>
          <p:cNvPr id="13" name="Text Placeholder 10">
            <a:extLst>
              <a:ext uri="{FF2B5EF4-FFF2-40B4-BE49-F238E27FC236}">
                <a16:creationId xmlns:a16="http://schemas.microsoft.com/office/drawing/2014/main" id="{FC8B7634-CFB8-480E-9065-D580A180133A}"/>
              </a:ext>
            </a:extLst>
          </p:cNvPr>
          <p:cNvSpPr>
            <a:spLocks noGrp="1"/>
          </p:cNvSpPr>
          <p:nvPr>
            <p:ph type="body" sz="quarter" idx="18" hasCustomPrompt="1"/>
          </p:nvPr>
        </p:nvSpPr>
        <p:spPr>
          <a:xfrm>
            <a:off x="6400800" y="3706090"/>
            <a:ext cx="4953000" cy="426393"/>
          </a:xfrm>
          <a:prstGeom prst="rect">
            <a:avLst/>
          </a:prstGeom>
        </p:spPr>
        <p:txBody>
          <a:bodyPr anchor="b"/>
          <a:lstStyle>
            <a:lvl1pPr marL="0" indent="0" algn="l">
              <a:buNone/>
              <a:defRPr sz="1400" cap="all" spc="100" baseline="0">
                <a:solidFill>
                  <a:schemeClr val="accent1"/>
                </a:solidFill>
                <a:latin typeface="+mj-lt"/>
              </a:defRPr>
            </a:lvl1pPr>
          </a:lstStyle>
          <a:p>
            <a:pPr lvl="0"/>
            <a:r>
              <a:rPr lang="en-US"/>
              <a:t>Click to add subtitle</a:t>
            </a:r>
          </a:p>
        </p:txBody>
      </p:sp>
    </p:spTree>
    <p:extLst>
      <p:ext uri="{BB962C8B-B14F-4D97-AF65-F5344CB8AC3E}">
        <p14:creationId xmlns:p14="http://schemas.microsoft.com/office/powerpoint/2010/main" val="1997104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2433EF2-C2C4-4062-9D92-0FB277293D45}"/>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5" name="Footer Placeholder 4">
            <a:extLst>
              <a:ext uri="{FF2B5EF4-FFF2-40B4-BE49-F238E27FC236}">
                <a16:creationId xmlns:a16="http://schemas.microsoft.com/office/drawing/2014/main" id="{CD63FBE5-A165-4D71-A770-FE4E13B1A687}"/>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B9B91C94-93DA-4850-9EE8-968DAF8900BD}"/>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7" name="Text Placeholder 14">
            <a:extLst>
              <a:ext uri="{FF2B5EF4-FFF2-40B4-BE49-F238E27FC236}">
                <a16:creationId xmlns:a16="http://schemas.microsoft.com/office/drawing/2014/main" id="{C9C019F9-A0CC-42FD-9A58-9A76FBC64749}"/>
              </a:ext>
            </a:extLst>
          </p:cNvPr>
          <p:cNvSpPr>
            <a:spLocks noGrp="1"/>
          </p:cNvSpPr>
          <p:nvPr>
            <p:ph type="body" sz="quarter" idx="15" hasCustomPrompt="1"/>
          </p:nvPr>
        </p:nvSpPr>
        <p:spPr>
          <a:xfrm>
            <a:off x="6236499" y="1425477"/>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8" name="Text Placeholder 14">
            <a:extLst>
              <a:ext uri="{FF2B5EF4-FFF2-40B4-BE49-F238E27FC236}">
                <a16:creationId xmlns:a16="http://schemas.microsoft.com/office/drawing/2014/main" id="{2F0A1D53-A949-49E7-820F-D18CEC7EA781}"/>
              </a:ext>
            </a:extLst>
          </p:cNvPr>
          <p:cNvSpPr>
            <a:spLocks noGrp="1"/>
          </p:cNvSpPr>
          <p:nvPr>
            <p:ph type="body" sz="quarter" idx="17" hasCustomPrompt="1"/>
          </p:nvPr>
        </p:nvSpPr>
        <p:spPr>
          <a:xfrm>
            <a:off x="6236499" y="5294320"/>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9" name="Text Placeholder 14">
            <a:extLst>
              <a:ext uri="{FF2B5EF4-FFF2-40B4-BE49-F238E27FC236}">
                <a16:creationId xmlns:a16="http://schemas.microsoft.com/office/drawing/2014/main" id="{FC5403F6-AE51-438F-AF93-56FA7D2A5675}"/>
              </a:ext>
            </a:extLst>
          </p:cNvPr>
          <p:cNvSpPr>
            <a:spLocks noGrp="1"/>
          </p:cNvSpPr>
          <p:nvPr>
            <p:ph type="body" sz="quarter" idx="19" hasCustomPrompt="1"/>
          </p:nvPr>
        </p:nvSpPr>
        <p:spPr>
          <a:xfrm>
            <a:off x="9440311" y="3354359"/>
            <a:ext cx="1380681"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11" name="Text Placeholder 14">
            <a:extLst>
              <a:ext uri="{FF2B5EF4-FFF2-40B4-BE49-F238E27FC236}">
                <a16:creationId xmlns:a16="http://schemas.microsoft.com/office/drawing/2014/main" id="{0494832D-1AEB-4A7B-8BC3-8AC645057F58}"/>
              </a:ext>
            </a:extLst>
          </p:cNvPr>
          <p:cNvSpPr>
            <a:spLocks noGrp="1"/>
          </p:cNvSpPr>
          <p:nvPr>
            <p:ph type="body" sz="quarter" idx="20" hasCustomPrompt="1"/>
          </p:nvPr>
        </p:nvSpPr>
        <p:spPr>
          <a:xfrm>
            <a:off x="4743347" y="2194947"/>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3" name="Text Placeholder 14">
            <a:extLst>
              <a:ext uri="{FF2B5EF4-FFF2-40B4-BE49-F238E27FC236}">
                <a16:creationId xmlns:a16="http://schemas.microsoft.com/office/drawing/2014/main" id="{9DED817B-58D3-4713-A66F-2E4CF578D5E7}"/>
              </a:ext>
            </a:extLst>
          </p:cNvPr>
          <p:cNvSpPr>
            <a:spLocks noGrp="1"/>
          </p:cNvSpPr>
          <p:nvPr>
            <p:ph type="body" sz="quarter" idx="21" hasCustomPrompt="1"/>
          </p:nvPr>
        </p:nvSpPr>
        <p:spPr>
          <a:xfrm>
            <a:off x="5179839" y="4307664"/>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5" name="Text Placeholder 14">
            <a:extLst>
              <a:ext uri="{FF2B5EF4-FFF2-40B4-BE49-F238E27FC236}">
                <a16:creationId xmlns:a16="http://schemas.microsoft.com/office/drawing/2014/main" id="{D1FE5CBC-B2B8-45FE-986C-504C397B9E10}"/>
              </a:ext>
            </a:extLst>
          </p:cNvPr>
          <p:cNvSpPr>
            <a:spLocks noGrp="1"/>
          </p:cNvSpPr>
          <p:nvPr>
            <p:ph type="body" sz="quarter" idx="22" hasCustomPrompt="1"/>
          </p:nvPr>
        </p:nvSpPr>
        <p:spPr>
          <a:xfrm>
            <a:off x="3642362" y="4439394"/>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7" name="Text Placeholder 14">
            <a:extLst>
              <a:ext uri="{FF2B5EF4-FFF2-40B4-BE49-F238E27FC236}">
                <a16:creationId xmlns:a16="http://schemas.microsoft.com/office/drawing/2014/main" id="{CE71774F-D73F-4B7F-9152-95EC3F36DDA8}"/>
              </a:ext>
            </a:extLst>
          </p:cNvPr>
          <p:cNvSpPr>
            <a:spLocks noGrp="1"/>
          </p:cNvSpPr>
          <p:nvPr>
            <p:ph type="body" sz="quarter" idx="23" hasCustomPrompt="1"/>
          </p:nvPr>
        </p:nvSpPr>
        <p:spPr>
          <a:xfrm>
            <a:off x="7398712" y="4008089"/>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20" name="Text Placeholder 14">
            <a:extLst>
              <a:ext uri="{FF2B5EF4-FFF2-40B4-BE49-F238E27FC236}">
                <a16:creationId xmlns:a16="http://schemas.microsoft.com/office/drawing/2014/main" id="{1154305F-5D9B-4B4A-9F2B-6FBECE7371AA}"/>
              </a:ext>
            </a:extLst>
          </p:cNvPr>
          <p:cNvSpPr>
            <a:spLocks noGrp="1"/>
          </p:cNvSpPr>
          <p:nvPr>
            <p:ph type="body" sz="quarter" idx="25" hasCustomPrompt="1"/>
          </p:nvPr>
        </p:nvSpPr>
        <p:spPr>
          <a:xfrm>
            <a:off x="3543692" y="3354359"/>
            <a:ext cx="1209143"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cxnSp>
        <p:nvCxnSpPr>
          <p:cNvPr id="21" name="Straight Connector 20">
            <a:extLst>
              <a:ext uri="{FF2B5EF4-FFF2-40B4-BE49-F238E27FC236}">
                <a16:creationId xmlns:a16="http://schemas.microsoft.com/office/drawing/2014/main" id="{8C5FED44-231C-4E53-B41C-81293135ACB1}"/>
              </a:ext>
            </a:extLst>
          </p:cNvPr>
          <p:cNvCxnSpPr>
            <a:cxnSpLocks/>
          </p:cNvCxnSpPr>
          <p:nvPr userDrawn="1"/>
        </p:nvCxnSpPr>
        <p:spPr>
          <a:xfrm>
            <a:off x="4756662" y="3600372"/>
            <a:ext cx="4683649"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2105B5D-04B2-4415-A88E-6BE695BAD6D0}"/>
              </a:ext>
            </a:extLst>
          </p:cNvPr>
          <p:cNvCxnSpPr>
            <a:cxnSpLocks/>
          </p:cNvCxnSpPr>
          <p:nvPr userDrawn="1"/>
        </p:nvCxnSpPr>
        <p:spPr>
          <a:xfrm flipV="1">
            <a:off x="7089982" y="1917502"/>
            <a:ext cx="4678" cy="3376818"/>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14">
            <a:extLst>
              <a:ext uri="{FF2B5EF4-FFF2-40B4-BE49-F238E27FC236}">
                <a16:creationId xmlns:a16="http://schemas.microsoft.com/office/drawing/2014/main" id="{8F362A87-DBB9-4FFD-9F42-9D6D5AD35E94}"/>
              </a:ext>
            </a:extLst>
          </p:cNvPr>
          <p:cNvSpPr>
            <a:spLocks noGrp="1"/>
          </p:cNvSpPr>
          <p:nvPr>
            <p:ph type="body" sz="quarter" idx="26" hasCustomPrompt="1"/>
          </p:nvPr>
        </p:nvSpPr>
        <p:spPr>
          <a:xfrm>
            <a:off x="7752879" y="1954712"/>
            <a:ext cx="1706965" cy="1048575"/>
          </a:xfrm>
          <a:prstGeom prst="rect">
            <a:avLst/>
          </a:prstGeom>
        </p:spPr>
        <p:txBody>
          <a:bodyPr anchor="ctr"/>
          <a:lstStyle>
            <a:lvl1pPr marL="0" indent="0" algn="ctr">
              <a:lnSpc>
                <a:spcPct val="100000"/>
              </a:lnSpc>
              <a:buNone/>
              <a:defRPr sz="1600" cap="all" spc="200" baseline="0">
                <a:solidFill>
                  <a:schemeClr val="bg1"/>
                </a:solidFill>
                <a:latin typeface="+mj-lt"/>
              </a:defRPr>
            </a:lvl1pPr>
          </a:lstStyle>
          <a:p>
            <a:pPr lvl="0"/>
            <a:r>
              <a:rPr lang="en-US"/>
              <a:t>Click to add name</a:t>
            </a:r>
          </a:p>
        </p:txBody>
      </p:sp>
      <p:sp>
        <p:nvSpPr>
          <p:cNvPr id="19" name="Text Placeholder 14">
            <a:extLst>
              <a:ext uri="{FF2B5EF4-FFF2-40B4-BE49-F238E27FC236}">
                <a16:creationId xmlns:a16="http://schemas.microsoft.com/office/drawing/2014/main" id="{B6713B5A-6FE2-4827-A18D-2F81B40F069D}"/>
              </a:ext>
            </a:extLst>
          </p:cNvPr>
          <p:cNvSpPr>
            <a:spLocks noGrp="1"/>
          </p:cNvSpPr>
          <p:nvPr>
            <p:ph type="body" sz="quarter" idx="24" hasCustomPrompt="1"/>
          </p:nvPr>
        </p:nvSpPr>
        <p:spPr>
          <a:xfrm>
            <a:off x="8859355" y="4708093"/>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26" name="Title 1">
            <a:extLst>
              <a:ext uri="{FF2B5EF4-FFF2-40B4-BE49-F238E27FC236}">
                <a16:creationId xmlns:a16="http://schemas.microsoft.com/office/drawing/2014/main" id="{2B665ABC-CB0A-4595-8165-3205CED4DCF5}"/>
              </a:ext>
            </a:extLst>
          </p:cNvPr>
          <p:cNvSpPr>
            <a:spLocks noGrp="1"/>
          </p:cNvSpPr>
          <p:nvPr>
            <p:ph type="ctrTitle" hasCustomPrompt="1"/>
          </p:nvPr>
        </p:nvSpPr>
        <p:spPr>
          <a:xfrm>
            <a:off x="832040" y="722218"/>
            <a:ext cx="4386945" cy="639955"/>
          </a:xfrm>
          <a:prstGeom prst="rect">
            <a:avLst/>
          </a:prstGeom>
        </p:spPr>
        <p:txBody>
          <a:bodyPr anchor="ctr"/>
          <a:lstStyle>
            <a:lvl1pPr algn="l">
              <a:defRPr sz="2200" cap="all" spc="200" baseline="0">
                <a:solidFill>
                  <a:schemeClr val="accent1"/>
                </a:solidFill>
                <a:latin typeface="+mj-lt"/>
              </a:defRPr>
            </a:lvl1pPr>
          </a:lstStyle>
          <a:p>
            <a:r>
              <a:rPr lang="en-US"/>
              <a:t>Click to add title</a:t>
            </a:r>
          </a:p>
        </p:txBody>
      </p:sp>
    </p:spTree>
    <p:extLst>
      <p:ext uri="{BB962C8B-B14F-4D97-AF65-F5344CB8AC3E}">
        <p14:creationId xmlns:p14="http://schemas.microsoft.com/office/powerpoint/2010/main" val="694769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5F09839D-FDC1-4EDF-9E51-F73351ABBD6C}"/>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B60B182A-200F-405E-B287-2F7A7F928951}"/>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AFE8CEAE-624C-4615-8252-893F3A04CAB3}"/>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F8AE4140-1E60-4ABF-8C5B-6AA249168701}"/>
              </a:ext>
            </a:extLst>
          </p:cNvPr>
          <p:cNvSpPr>
            <a:spLocks noGrp="1"/>
          </p:cNvSpPr>
          <p:nvPr>
            <p:ph type="ctrTitle" hasCustomPrompt="1"/>
          </p:nvPr>
        </p:nvSpPr>
        <p:spPr>
          <a:xfrm>
            <a:off x="2989603" y="727515"/>
            <a:ext cx="6212793" cy="639955"/>
          </a:xfrm>
          <a:prstGeom prst="rect">
            <a:avLst/>
          </a:prstGeom>
        </p:spPr>
        <p:txBody>
          <a:bodyPr anchor="ctr"/>
          <a:lstStyle>
            <a:lvl1pPr algn="ctr">
              <a:defRPr sz="2200" cap="all" spc="200" baseline="0">
                <a:solidFill>
                  <a:schemeClr val="accent1"/>
                </a:solidFill>
                <a:latin typeface="+mj-lt"/>
              </a:defRPr>
            </a:lvl1pPr>
          </a:lstStyle>
          <a:p>
            <a:r>
              <a:rPr lang="en-US" dirty="0"/>
              <a:t>Click to add title</a:t>
            </a:r>
          </a:p>
        </p:txBody>
      </p:sp>
      <p:sp>
        <p:nvSpPr>
          <p:cNvPr id="15" name="Text Placeholder 14">
            <a:extLst>
              <a:ext uri="{FF2B5EF4-FFF2-40B4-BE49-F238E27FC236}">
                <a16:creationId xmlns:a16="http://schemas.microsoft.com/office/drawing/2014/main" id="{562056E9-39CD-4DAA-AF46-D107C1680734}"/>
              </a:ext>
            </a:extLst>
          </p:cNvPr>
          <p:cNvSpPr>
            <a:spLocks noGrp="1"/>
          </p:cNvSpPr>
          <p:nvPr>
            <p:ph type="body" sz="quarter" idx="13" hasCustomPrompt="1"/>
          </p:nvPr>
        </p:nvSpPr>
        <p:spPr>
          <a:xfrm>
            <a:off x="1780446" y="4192395"/>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39F4B0E4-0A8E-4F79-B6E9-9015E62C2CA7}"/>
              </a:ext>
            </a:extLst>
          </p:cNvPr>
          <p:cNvSpPr>
            <a:spLocks noGrp="1"/>
          </p:cNvSpPr>
          <p:nvPr>
            <p:ph type="body" sz="quarter" idx="29" hasCustomPrompt="1"/>
          </p:nvPr>
        </p:nvSpPr>
        <p:spPr>
          <a:xfrm>
            <a:off x="5009724" y="4192396"/>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7128A45A-DF71-4640-A1BF-8F1866D09CE6}"/>
              </a:ext>
            </a:extLst>
          </p:cNvPr>
          <p:cNvSpPr>
            <a:spLocks noGrp="1"/>
          </p:cNvSpPr>
          <p:nvPr>
            <p:ph type="body" sz="quarter" idx="30" hasCustomPrompt="1"/>
          </p:nvPr>
        </p:nvSpPr>
        <p:spPr>
          <a:xfrm>
            <a:off x="8153400" y="4192395"/>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8" name="Text Placeholder 10">
            <a:extLst>
              <a:ext uri="{FF2B5EF4-FFF2-40B4-BE49-F238E27FC236}">
                <a16:creationId xmlns:a16="http://schemas.microsoft.com/office/drawing/2014/main" id="{D63BCEA8-1DF2-474C-A867-36E22D2F6114}"/>
              </a:ext>
            </a:extLst>
          </p:cNvPr>
          <p:cNvSpPr>
            <a:spLocks noGrp="1"/>
          </p:cNvSpPr>
          <p:nvPr>
            <p:ph type="body" sz="quarter" idx="33" hasCustomPrompt="1"/>
          </p:nvPr>
        </p:nvSpPr>
        <p:spPr>
          <a:xfrm>
            <a:off x="2989603" y="1124727"/>
            <a:ext cx="6212793" cy="568896"/>
          </a:xfrm>
          <a:prstGeom prst="rect">
            <a:avLst/>
          </a:prstGeom>
        </p:spPr>
        <p:txBody>
          <a:bodyPr anchor="ctr"/>
          <a:lstStyle>
            <a:lvl1pPr marL="0" indent="0" algn="ctr">
              <a:buNone/>
              <a:defRPr sz="2000" cap="none" spc="100" baseline="0">
                <a:solidFill>
                  <a:schemeClr val="accent1"/>
                </a:solidFill>
                <a:latin typeface="Avenir Next LT Pro" panose="020B0504020202020204" pitchFamily="34" charset="0"/>
              </a:defRPr>
            </a:lvl1pPr>
          </a:lstStyle>
          <a:p>
            <a:pPr lvl="0"/>
            <a:r>
              <a:rPr lang="en-US"/>
              <a:t>Click to add subtitle</a:t>
            </a:r>
          </a:p>
        </p:txBody>
      </p:sp>
      <p:sp>
        <p:nvSpPr>
          <p:cNvPr id="19" name="Text Placeholder 14">
            <a:extLst>
              <a:ext uri="{FF2B5EF4-FFF2-40B4-BE49-F238E27FC236}">
                <a16:creationId xmlns:a16="http://schemas.microsoft.com/office/drawing/2014/main" id="{6F23D9F0-2D86-4938-96EE-A32A42E6DBFB}"/>
              </a:ext>
            </a:extLst>
          </p:cNvPr>
          <p:cNvSpPr>
            <a:spLocks noGrp="1"/>
          </p:cNvSpPr>
          <p:nvPr>
            <p:ph type="body" sz="quarter" idx="26" hasCustomPrompt="1"/>
          </p:nvPr>
        </p:nvSpPr>
        <p:spPr>
          <a:xfrm>
            <a:off x="2206278" y="2482446"/>
            <a:ext cx="1581912" cy="1581912"/>
          </a:xfrm>
          <a:prstGeom prst="ellipse">
            <a:avLst/>
          </a:prstGeom>
          <a:solidFill>
            <a:schemeClr val="accent6"/>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a:t>Click to add name</a:t>
            </a:r>
          </a:p>
        </p:txBody>
      </p:sp>
      <p:sp>
        <p:nvSpPr>
          <p:cNvPr id="20" name="Text Placeholder 14">
            <a:extLst>
              <a:ext uri="{FF2B5EF4-FFF2-40B4-BE49-F238E27FC236}">
                <a16:creationId xmlns:a16="http://schemas.microsoft.com/office/drawing/2014/main" id="{154C8C8A-D882-4AB4-BD1F-8D2E1EF0A811}"/>
              </a:ext>
            </a:extLst>
          </p:cNvPr>
          <p:cNvSpPr>
            <a:spLocks noGrp="1"/>
          </p:cNvSpPr>
          <p:nvPr>
            <p:ph type="body" sz="quarter" idx="27" hasCustomPrompt="1"/>
          </p:nvPr>
        </p:nvSpPr>
        <p:spPr>
          <a:xfrm>
            <a:off x="5426320" y="2482446"/>
            <a:ext cx="1581912" cy="1581912"/>
          </a:xfrm>
          <a:prstGeom prst="ellipse">
            <a:avLst/>
          </a:prstGeom>
          <a:solidFill>
            <a:schemeClr val="accent4"/>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dirty="0"/>
              <a:t>Click to add name</a:t>
            </a:r>
          </a:p>
        </p:txBody>
      </p:sp>
      <p:sp>
        <p:nvSpPr>
          <p:cNvPr id="21" name="Text Placeholder 14">
            <a:extLst>
              <a:ext uri="{FF2B5EF4-FFF2-40B4-BE49-F238E27FC236}">
                <a16:creationId xmlns:a16="http://schemas.microsoft.com/office/drawing/2014/main" id="{48F571DC-88C7-42E3-8699-F9C41BE828F3}"/>
              </a:ext>
            </a:extLst>
          </p:cNvPr>
          <p:cNvSpPr>
            <a:spLocks noGrp="1"/>
          </p:cNvSpPr>
          <p:nvPr>
            <p:ph type="body" sz="quarter" idx="28" hasCustomPrompt="1"/>
          </p:nvPr>
        </p:nvSpPr>
        <p:spPr>
          <a:xfrm>
            <a:off x="8569996" y="2482446"/>
            <a:ext cx="1581912" cy="1581912"/>
          </a:xfrm>
          <a:prstGeom prst="ellipse">
            <a:avLst/>
          </a:prstGeom>
          <a:solidFill>
            <a:schemeClr val="accent3">
              <a:lumMod val="50000"/>
            </a:schemeClr>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dirty="0"/>
              <a:t>Click to add name</a:t>
            </a:r>
          </a:p>
        </p:txBody>
      </p:sp>
    </p:spTree>
    <p:extLst>
      <p:ext uri="{BB962C8B-B14F-4D97-AF65-F5344CB8AC3E}">
        <p14:creationId xmlns:p14="http://schemas.microsoft.com/office/powerpoint/2010/main" val="485222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41F48AB2-7C16-4B56-A53A-93B714BC1722}"/>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4" name="Footer Placeholder 3">
            <a:extLst>
              <a:ext uri="{FF2B5EF4-FFF2-40B4-BE49-F238E27FC236}">
                <a16:creationId xmlns:a16="http://schemas.microsoft.com/office/drawing/2014/main" id="{FBBB994E-24A9-40A8-93EB-5515D89EE926}"/>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B0DF8D0D-83A0-4570-97D9-255518FCEEF8}"/>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F9591A4D-603C-42D9-AA8F-07BD22871E57}"/>
              </a:ext>
            </a:extLst>
          </p:cNvPr>
          <p:cNvSpPr>
            <a:spLocks noGrp="1"/>
          </p:cNvSpPr>
          <p:nvPr>
            <p:ph type="ctrTitle" hasCustomPrompt="1"/>
          </p:nvPr>
        </p:nvSpPr>
        <p:spPr>
          <a:xfrm>
            <a:off x="3160939" y="725448"/>
            <a:ext cx="5870122"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11" name="Text Placeholder 10">
            <a:extLst>
              <a:ext uri="{FF2B5EF4-FFF2-40B4-BE49-F238E27FC236}">
                <a16:creationId xmlns:a16="http://schemas.microsoft.com/office/drawing/2014/main" id="{5FB9A868-1432-40BF-A3DF-CB2F95429888}"/>
              </a:ext>
            </a:extLst>
          </p:cNvPr>
          <p:cNvSpPr>
            <a:spLocks noGrp="1"/>
          </p:cNvSpPr>
          <p:nvPr>
            <p:ph type="body" sz="quarter" idx="25" hasCustomPrompt="1"/>
          </p:nvPr>
        </p:nvSpPr>
        <p:spPr>
          <a:xfrm>
            <a:off x="6274141" y="2326023"/>
            <a:ext cx="4998576" cy="448769"/>
          </a:xfrm>
          <a:prstGeom prst="rect">
            <a:avLst/>
          </a:prstGeom>
        </p:spPr>
        <p:txBody>
          <a:bodyPr/>
          <a:lstStyle>
            <a:lvl1pPr marL="0" indent="0" algn="ctr">
              <a:buNone/>
              <a:defRPr sz="1400" cap="all" spc="200" baseline="0">
                <a:solidFill>
                  <a:schemeClr val="bg1"/>
                </a:solidFill>
                <a:latin typeface="+mj-lt"/>
              </a:defRPr>
            </a:lvl1pPr>
          </a:lstStyle>
          <a:p>
            <a:pPr lvl="0"/>
            <a:r>
              <a:rPr lang="en-US"/>
              <a:t>Click to add title</a:t>
            </a:r>
          </a:p>
        </p:txBody>
      </p:sp>
      <p:sp>
        <p:nvSpPr>
          <p:cNvPr id="31" name="Text Placeholder 10">
            <a:extLst>
              <a:ext uri="{FF2B5EF4-FFF2-40B4-BE49-F238E27FC236}">
                <a16:creationId xmlns:a16="http://schemas.microsoft.com/office/drawing/2014/main" id="{6772DEF8-21EE-47DD-AE5F-1EC03FDCF7D4}"/>
              </a:ext>
            </a:extLst>
          </p:cNvPr>
          <p:cNvSpPr>
            <a:spLocks noGrp="1"/>
          </p:cNvSpPr>
          <p:nvPr>
            <p:ph type="body" sz="quarter" idx="34" hasCustomPrompt="1"/>
          </p:nvPr>
        </p:nvSpPr>
        <p:spPr>
          <a:xfrm>
            <a:off x="910838" y="2326023"/>
            <a:ext cx="5007023" cy="448769"/>
          </a:xfrm>
          <a:prstGeom prst="rect">
            <a:avLst/>
          </a:prstGeom>
        </p:spPr>
        <p:txBody>
          <a:bodyPr/>
          <a:lstStyle>
            <a:lvl1pPr marL="0" indent="0" algn="ctr">
              <a:buNone/>
              <a:defRPr sz="1400" cap="all" spc="200" baseline="0">
                <a:solidFill>
                  <a:schemeClr val="bg1"/>
                </a:solidFill>
                <a:latin typeface="+mj-lt"/>
              </a:defRPr>
            </a:lvl1pPr>
          </a:lstStyle>
          <a:p>
            <a:pPr lvl="0"/>
            <a:r>
              <a:rPr lang="en-US"/>
              <a:t>Click to add title</a:t>
            </a:r>
          </a:p>
        </p:txBody>
      </p:sp>
      <p:sp>
        <p:nvSpPr>
          <p:cNvPr id="37" name="Text Placeholder 10">
            <a:extLst>
              <a:ext uri="{FF2B5EF4-FFF2-40B4-BE49-F238E27FC236}">
                <a16:creationId xmlns:a16="http://schemas.microsoft.com/office/drawing/2014/main" id="{BC31E94F-1411-4EA2-8AB2-A76E9A578372}"/>
              </a:ext>
            </a:extLst>
          </p:cNvPr>
          <p:cNvSpPr>
            <a:spLocks noGrp="1"/>
          </p:cNvSpPr>
          <p:nvPr>
            <p:ph type="body" sz="quarter" idx="33" hasCustomPrompt="1"/>
          </p:nvPr>
        </p:nvSpPr>
        <p:spPr>
          <a:xfrm>
            <a:off x="3160940" y="1113029"/>
            <a:ext cx="5870121" cy="568896"/>
          </a:xfrm>
          <a:prstGeom prst="rect">
            <a:avLst/>
          </a:prstGeom>
        </p:spPr>
        <p:txBody>
          <a:bodyPr anchor="ctr"/>
          <a:lstStyle>
            <a:lvl1pPr marL="0" indent="0" algn="ctr">
              <a:buNone/>
              <a:defRPr sz="2000" cap="none" spc="100" baseline="0">
                <a:solidFill>
                  <a:schemeClr val="bg1"/>
                </a:solidFill>
                <a:latin typeface="Avenir Next LT Pro" panose="020B0504020202020204" pitchFamily="34" charset="0"/>
              </a:defRPr>
            </a:lvl1pPr>
          </a:lstStyle>
          <a:p>
            <a:pPr lvl="0"/>
            <a:r>
              <a:rPr lang="en-US" dirty="0"/>
              <a:t>Click to add subtitle</a:t>
            </a:r>
          </a:p>
        </p:txBody>
      </p:sp>
      <p:sp>
        <p:nvSpPr>
          <p:cNvPr id="15" name="Content Placeholder 14">
            <a:extLst>
              <a:ext uri="{FF2B5EF4-FFF2-40B4-BE49-F238E27FC236}">
                <a16:creationId xmlns:a16="http://schemas.microsoft.com/office/drawing/2014/main" id="{AF0062E6-1EBE-4CBF-B0D1-4737DBF54008}"/>
              </a:ext>
            </a:extLst>
          </p:cNvPr>
          <p:cNvSpPr>
            <a:spLocks noGrp="1"/>
          </p:cNvSpPr>
          <p:nvPr>
            <p:ph sz="quarter" idx="36"/>
          </p:nvPr>
        </p:nvSpPr>
        <p:spPr>
          <a:xfrm>
            <a:off x="906949" y="2925763"/>
            <a:ext cx="5010912" cy="2651760"/>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14">
            <a:extLst>
              <a:ext uri="{FF2B5EF4-FFF2-40B4-BE49-F238E27FC236}">
                <a16:creationId xmlns:a16="http://schemas.microsoft.com/office/drawing/2014/main" id="{0E683F27-7485-420D-A15D-93A48B8CFD27}"/>
              </a:ext>
            </a:extLst>
          </p:cNvPr>
          <p:cNvSpPr>
            <a:spLocks noGrp="1"/>
          </p:cNvSpPr>
          <p:nvPr>
            <p:ph sz="quarter" idx="37"/>
          </p:nvPr>
        </p:nvSpPr>
        <p:spPr>
          <a:xfrm>
            <a:off x="6261805" y="2874716"/>
            <a:ext cx="5010912" cy="2651760"/>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53759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Year Action Plan">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89F6C305-4C96-4875-9AEF-C88E3E62D330}"/>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2FFFF3E7-19BF-4E1B-86A9-BB3CBD8978FE}"/>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09CD6203-1BDD-481A-8B5A-0CE7676C81E3}"/>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26458F71-90A6-4816-BD12-E5F24297EB50}"/>
              </a:ext>
            </a:extLst>
          </p:cNvPr>
          <p:cNvSpPr>
            <a:spLocks noGrp="1"/>
          </p:cNvSpPr>
          <p:nvPr>
            <p:ph type="ctrTitle" hasCustomPrompt="1"/>
          </p:nvPr>
        </p:nvSpPr>
        <p:spPr>
          <a:xfrm>
            <a:off x="832040" y="724868"/>
            <a:ext cx="4386945" cy="639955"/>
          </a:xfrm>
          <a:prstGeom prst="rect">
            <a:avLst/>
          </a:prstGeom>
        </p:spPr>
        <p:txBody>
          <a:bodyPr anchor="ctr"/>
          <a:lstStyle>
            <a:lvl1pPr algn="l">
              <a:defRPr sz="2200" cap="all" spc="200" baseline="0">
                <a:solidFill>
                  <a:schemeClr val="accent1"/>
                </a:solidFill>
                <a:latin typeface="+mj-lt"/>
              </a:defRPr>
            </a:lvl1pPr>
          </a:lstStyle>
          <a:p>
            <a:r>
              <a:rPr lang="en-US"/>
              <a:t>Click to add title</a:t>
            </a:r>
          </a:p>
        </p:txBody>
      </p:sp>
      <p:sp>
        <p:nvSpPr>
          <p:cNvPr id="15" name="Text Placeholder 14">
            <a:extLst>
              <a:ext uri="{FF2B5EF4-FFF2-40B4-BE49-F238E27FC236}">
                <a16:creationId xmlns:a16="http://schemas.microsoft.com/office/drawing/2014/main" id="{C65C6C0E-E988-4670-AC4F-46DF25AB1AA9}"/>
              </a:ext>
            </a:extLst>
          </p:cNvPr>
          <p:cNvSpPr>
            <a:spLocks noGrp="1"/>
          </p:cNvSpPr>
          <p:nvPr>
            <p:ph type="body" sz="quarter" idx="17" hasCustomPrompt="1"/>
          </p:nvPr>
        </p:nvSpPr>
        <p:spPr>
          <a:xfrm>
            <a:off x="171234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D08F3328-96B5-4F00-9D88-C2B1CFB100B9}"/>
              </a:ext>
            </a:extLst>
          </p:cNvPr>
          <p:cNvSpPr>
            <a:spLocks noGrp="1"/>
          </p:cNvSpPr>
          <p:nvPr>
            <p:ph type="body" sz="quarter" idx="18" hasCustomPrompt="1"/>
          </p:nvPr>
        </p:nvSpPr>
        <p:spPr>
          <a:xfrm>
            <a:off x="250176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AF2A90E7-217C-439F-A3C7-41589A223FBC}"/>
              </a:ext>
            </a:extLst>
          </p:cNvPr>
          <p:cNvSpPr>
            <a:spLocks noGrp="1"/>
          </p:cNvSpPr>
          <p:nvPr>
            <p:ph type="body" sz="quarter" idx="19" hasCustomPrompt="1"/>
          </p:nvPr>
        </p:nvSpPr>
        <p:spPr>
          <a:xfrm>
            <a:off x="3230365" y="3027930"/>
            <a:ext cx="615309"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8" name="Text Placeholder 14">
            <a:extLst>
              <a:ext uri="{FF2B5EF4-FFF2-40B4-BE49-F238E27FC236}">
                <a16:creationId xmlns:a16="http://schemas.microsoft.com/office/drawing/2014/main" id="{8553117D-AEE8-4CDA-9B76-4465B03947A6}"/>
              </a:ext>
            </a:extLst>
          </p:cNvPr>
          <p:cNvSpPr>
            <a:spLocks noGrp="1"/>
          </p:cNvSpPr>
          <p:nvPr>
            <p:ph type="body" sz="quarter" idx="20" hasCustomPrompt="1"/>
          </p:nvPr>
        </p:nvSpPr>
        <p:spPr>
          <a:xfrm>
            <a:off x="408059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9" name="Text Placeholder 14">
            <a:extLst>
              <a:ext uri="{FF2B5EF4-FFF2-40B4-BE49-F238E27FC236}">
                <a16:creationId xmlns:a16="http://schemas.microsoft.com/office/drawing/2014/main" id="{D768892F-3B07-49B8-B76F-DA245223D26A}"/>
              </a:ext>
            </a:extLst>
          </p:cNvPr>
          <p:cNvSpPr>
            <a:spLocks noGrp="1"/>
          </p:cNvSpPr>
          <p:nvPr>
            <p:ph type="body" sz="quarter" idx="21" hasCustomPrompt="1"/>
          </p:nvPr>
        </p:nvSpPr>
        <p:spPr>
          <a:xfrm>
            <a:off x="4810807"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0" name="Text Placeholder 14">
            <a:extLst>
              <a:ext uri="{FF2B5EF4-FFF2-40B4-BE49-F238E27FC236}">
                <a16:creationId xmlns:a16="http://schemas.microsoft.com/office/drawing/2014/main" id="{5C805EDD-6FC0-466B-B5E2-AA7150A85836}"/>
              </a:ext>
            </a:extLst>
          </p:cNvPr>
          <p:cNvSpPr>
            <a:spLocks noGrp="1"/>
          </p:cNvSpPr>
          <p:nvPr>
            <p:ph type="body" sz="quarter" idx="22" hasCustomPrompt="1"/>
          </p:nvPr>
        </p:nvSpPr>
        <p:spPr>
          <a:xfrm>
            <a:off x="565942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1" name="Text Placeholder 14">
            <a:extLst>
              <a:ext uri="{FF2B5EF4-FFF2-40B4-BE49-F238E27FC236}">
                <a16:creationId xmlns:a16="http://schemas.microsoft.com/office/drawing/2014/main" id="{9D2E9DFD-B289-41E0-A706-0DF99250C3A8}"/>
              </a:ext>
            </a:extLst>
          </p:cNvPr>
          <p:cNvSpPr>
            <a:spLocks noGrp="1"/>
          </p:cNvSpPr>
          <p:nvPr>
            <p:ph type="body" sz="quarter" idx="23" hasCustomPrompt="1"/>
          </p:nvPr>
        </p:nvSpPr>
        <p:spPr>
          <a:xfrm>
            <a:off x="644883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29CFE769-E334-4852-98D4-D2686E7A177D}"/>
              </a:ext>
            </a:extLst>
          </p:cNvPr>
          <p:cNvSpPr>
            <a:spLocks noGrp="1"/>
          </p:cNvSpPr>
          <p:nvPr>
            <p:ph type="body" sz="quarter" idx="24" hasCustomPrompt="1"/>
          </p:nvPr>
        </p:nvSpPr>
        <p:spPr>
          <a:xfrm>
            <a:off x="7177978"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3" name="Text Placeholder 14">
            <a:extLst>
              <a:ext uri="{FF2B5EF4-FFF2-40B4-BE49-F238E27FC236}">
                <a16:creationId xmlns:a16="http://schemas.microsoft.com/office/drawing/2014/main" id="{656E6239-48C4-41A4-9AA4-44A85F3A09DD}"/>
              </a:ext>
            </a:extLst>
          </p:cNvPr>
          <p:cNvSpPr>
            <a:spLocks noGrp="1"/>
          </p:cNvSpPr>
          <p:nvPr>
            <p:ph type="body" sz="quarter" idx="25" hasCustomPrompt="1"/>
          </p:nvPr>
        </p:nvSpPr>
        <p:spPr>
          <a:xfrm>
            <a:off x="802766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677AF2E7-6E1A-4486-9E9C-831E8AA4E31C}"/>
              </a:ext>
            </a:extLst>
          </p:cNvPr>
          <p:cNvSpPr>
            <a:spLocks noGrp="1"/>
          </p:cNvSpPr>
          <p:nvPr>
            <p:ph type="body" sz="quarter" idx="26" hasCustomPrompt="1"/>
          </p:nvPr>
        </p:nvSpPr>
        <p:spPr>
          <a:xfrm>
            <a:off x="881708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5" name="Text Placeholder 14">
            <a:extLst>
              <a:ext uri="{FF2B5EF4-FFF2-40B4-BE49-F238E27FC236}">
                <a16:creationId xmlns:a16="http://schemas.microsoft.com/office/drawing/2014/main" id="{54CB8F8F-95F4-4C90-B6B0-E05E3FD39060}"/>
              </a:ext>
            </a:extLst>
          </p:cNvPr>
          <p:cNvSpPr>
            <a:spLocks noGrp="1"/>
          </p:cNvSpPr>
          <p:nvPr>
            <p:ph type="body" sz="quarter" idx="27" hasCustomPrompt="1"/>
          </p:nvPr>
        </p:nvSpPr>
        <p:spPr>
          <a:xfrm>
            <a:off x="9546420"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D4D4CBEB-ED3F-458B-89D4-BF7B87EEA701}"/>
              </a:ext>
            </a:extLst>
          </p:cNvPr>
          <p:cNvSpPr>
            <a:spLocks noGrp="1"/>
          </p:cNvSpPr>
          <p:nvPr>
            <p:ph type="body" sz="quarter" idx="28" hasCustomPrompt="1"/>
          </p:nvPr>
        </p:nvSpPr>
        <p:spPr>
          <a:xfrm>
            <a:off x="10395907"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7" name="Text Placeholder 14">
            <a:extLst>
              <a:ext uri="{FF2B5EF4-FFF2-40B4-BE49-F238E27FC236}">
                <a16:creationId xmlns:a16="http://schemas.microsoft.com/office/drawing/2014/main" id="{7D178BD8-37BB-4369-9089-458E4AFC029B}"/>
              </a:ext>
            </a:extLst>
          </p:cNvPr>
          <p:cNvSpPr>
            <a:spLocks noGrp="1"/>
          </p:cNvSpPr>
          <p:nvPr>
            <p:ph type="body" sz="quarter" idx="29" hasCustomPrompt="1"/>
          </p:nvPr>
        </p:nvSpPr>
        <p:spPr>
          <a:xfrm>
            <a:off x="171234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8" name="Text Placeholder 14">
            <a:extLst>
              <a:ext uri="{FF2B5EF4-FFF2-40B4-BE49-F238E27FC236}">
                <a16:creationId xmlns:a16="http://schemas.microsoft.com/office/drawing/2014/main" id="{EB35E26F-6E4D-49E5-8B52-C3DFC5DAED94}"/>
              </a:ext>
            </a:extLst>
          </p:cNvPr>
          <p:cNvSpPr>
            <a:spLocks noGrp="1"/>
          </p:cNvSpPr>
          <p:nvPr>
            <p:ph type="body" sz="quarter" idx="30" hasCustomPrompt="1"/>
          </p:nvPr>
        </p:nvSpPr>
        <p:spPr>
          <a:xfrm>
            <a:off x="250176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9" name="Text Placeholder 14">
            <a:extLst>
              <a:ext uri="{FF2B5EF4-FFF2-40B4-BE49-F238E27FC236}">
                <a16:creationId xmlns:a16="http://schemas.microsoft.com/office/drawing/2014/main" id="{57091E21-E4FD-4EFC-A957-BC31C0E5E066}"/>
              </a:ext>
            </a:extLst>
          </p:cNvPr>
          <p:cNvSpPr>
            <a:spLocks noGrp="1"/>
          </p:cNvSpPr>
          <p:nvPr>
            <p:ph type="body" sz="quarter" idx="31" hasCustomPrompt="1"/>
          </p:nvPr>
        </p:nvSpPr>
        <p:spPr>
          <a:xfrm>
            <a:off x="3230365" y="4871997"/>
            <a:ext cx="615309"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0" name="Text Placeholder 14">
            <a:extLst>
              <a:ext uri="{FF2B5EF4-FFF2-40B4-BE49-F238E27FC236}">
                <a16:creationId xmlns:a16="http://schemas.microsoft.com/office/drawing/2014/main" id="{93BD433F-C233-4D3A-A836-157F6D8E7877}"/>
              </a:ext>
            </a:extLst>
          </p:cNvPr>
          <p:cNvSpPr>
            <a:spLocks noGrp="1"/>
          </p:cNvSpPr>
          <p:nvPr>
            <p:ph type="body" sz="quarter" idx="32" hasCustomPrompt="1"/>
          </p:nvPr>
        </p:nvSpPr>
        <p:spPr>
          <a:xfrm>
            <a:off x="408059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1" name="Text Placeholder 14">
            <a:extLst>
              <a:ext uri="{FF2B5EF4-FFF2-40B4-BE49-F238E27FC236}">
                <a16:creationId xmlns:a16="http://schemas.microsoft.com/office/drawing/2014/main" id="{A047DD8B-C64B-4EEF-A394-1EF5D78C9199}"/>
              </a:ext>
            </a:extLst>
          </p:cNvPr>
          <p:cNvSpPr>
            <a:spLocks noGrp="1"/>
          </p:cNvSpPr>
          <p:nvPr>
            <p:ph type="body" sz="quarter" idx="33" hasCustomPrompt="1"/>
          </p:nvPr>
        </p:nvSpPr>
        <p:spPr>
          <a:xfrm>
            <a:off x="4810807"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2" name="Text Placeholder 14">
            <a:extLst>
              <a:ext uri="{FF2B5EF4-FFF2-40B4-BE49-F238E27FC236}">
                <a16:creationId xmlns:a16="http://schemas.microsoft.com/office/drawing/2014/main" id="{9F7A3216-3089-45BC-B307-8D5B15FE5D06}"/>
              </a:ext>
            </a:extLst>
          </p:cNvPr>
          <p:cNvSpPr>
            <a:spLocks noGrp="1"/>
          </p:cNvSpPr>
          <p:nvPr>
            <p:ph type="body" sz="quarter" idx="34" hasCustomPrompt="1"/>
          </p:nvPr>
        </p:nvSpPr>
        <p:spPr>
          <a:xfrm>
            <a:off x="565942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3" name="Text Placeholder 14">
            <a:extLst>
              <a:ext uri="{FF2B5EF4-FFF2-40B4-BE49-F238E27FC236}">
                <a16:creationId xmlns:a16="http://schemas.microsoft.com/office/drawing/2014/main" id="{C4C055EF-54DF-4BA1-A25C-B1010981E7CB}"/>
              </a:ext>
            </a:extLst>
          </p:cNvPr>
          <p:cNvSpPr>
            <a:spLocks noGrp="1"/>
          </p:cNvSpPr>
          <p:nvPr>
            <p:ph type="body" sz="quarter" idx="35" hasCustomPrompt="1"/>
          </p:nvPr>
        </p:nvSpPr>
        <p:spPr>
          <a:xfrm>
            <a:off x="644883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4" name="Text Placeholder 14">
            <a:extLst>
              <a:ext uri="{FF2B5EF4-FFF2-40B4-BE49-F238E27FC236}">
                <a16:creationId xmlns:a16="http://schemas.microsoft.com/office/drawing/2014/main" id="{46C13F5D-6794-400F-906D-2D40EEEC343B}"/>
              </a:ext>
            </a:extLst>
          </p:cNvPr>
          <p:cNvSpPr>
            <a:spLocks noGrp="1"/>
          </p:cNvSpPr>
          <p:nvPr>
            <p:ph type="body" sz="quarter" idx="36" hasCustomPrompt="1"/>
          </p:nvPr>
        </p:nvSpPr>
        <p:spPr>
          <a:xfrm>
            <a:off x="7177978"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5" name="Text Placeholder 14">
            <a:extLst>
              <a:ext uri="{FF2B5EF4-FFF2-40B4-BE49-F238E27FC236}">
                <a16:creationId xmlns:a16="http://schemas.microsoft.com/office/drawing/2014/main" id="{45714E98-02E2-48DF-9367-87F55E4FB6A8}"/>
              </a:ext>
            </a:extLst>
          </p:cNvPr>
          <p:cNvSpPr>
            <a:spLocks noGrp="1"/>
          </p:cNvSpPr>
          <p:nvPr>
            <p:ph type="body" sz="quarter" idx="37" hasCustomPrompt="1"/>
          </p:nvPr>
        </p:nvSpPr>
        <p:spPr>
          <a:xfrm>
            <a:off x="802766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6" name="Text Placeholder 14">
            <a:extLst>
              <a:ext uri="{FF2B5EF4-FFF2-40B4-BE49-F238E27FC236}">
                <a16:creationId xmlns:a16="http://schemas.microsoft.com/office/drawing/2014/main" id="{9C13007C-3478-4694-B3D7-8AE2F4C80DEF}"/>
              </a:ext>
            </a:extLst>
          </p:cNvPr>
          <p:cNvSpPr>
            <a:spLocks noGrp="1"/>
          </p:cNvSpPr>
          <p:nvPr>
            <p:ph type="body" sz="quarter" idx="38" hasCustomPrompt="1"/>
          </p:nvPr>
        </p:nvSpPr>
        <p:spPr>
          <a:xfrm>
            <a:off x="881708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7" name="Text Placeholder 14">
            <a:extLst>
              <a:ext uri="{FF2B5EF4-FFF2-40B4-BE49-F238E27FC236}">
                <a16:creationId xmlns:a16="http://schemas.microsoft.com/office/drawing/2014/main" id="{0F8E2313-703C-4CF3-9F33-F2FA123ED3BE}"/>
              </a:ext>
            </a:extLst>
          </p:cNvPr>
          <p:cNvSpPr>
            <a:spLocks noGrp="1"/>
          </p:cNvSpPr>
          <p:nvPr>
            <p:ph type="body" sz="quarter" idx="39" hasCustomPrompt="1"/>
          </p:nvPr>
        </p:nvSpPr>
        <p:spPr>
          <a:xfrm>
            <a:off x="9546420"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8" name="Text Placeholder 14">
            <a:extLst>
              <a:ext uri="{FF2B5EF4-FFF2-40B4-BE49-F238E27FC236}">
                <a16:creationId xmlns:a16="http://schemas.microsoft.com/office/drawing/2014/main" id="{11BB185B-EE3A-4221-9885-0A23F6BB9B43}"/>
              </a:ext>
            </a:extLst>
          </p:cNvPr>
          <p:cNvSpPr>
            <a:spLocks noGrp="1"/>
          </p:cNvSpPr>
          <p:nvPr>
            <p:ph type="body" sz="quarter" idx="40" hasCustomPrompt="1"/>
          </p:nvPr>
        </p:nvSpPr>
        <p:spPr>
          <a:xfrm>
            <a:off x="10395907"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1" name="Text Placeholder 14">
            <a:extLst>
              <a:ext uri="{FF2B5EF4-FFF2-40B4-BE49-F238E27FC236}">
                <a16:creationId xmlns:a16="http://schemas.microsoft.com/office/drawing/2014/main" id="{ABA1EBA0-06C6-4473-9072-0B46D901EEE4}"/>
              </a:ext>
            </a:extLst>
          </p:cNvPr>
          <p:cNvSpPr>
            <a:spLocks noGrp="1"/>
          </p:cNvSpPr>
          <p:nvPr>
            <p:ph type="body" sz="quarter" idx="41" hasCustomPrompt="1"/>
          </p:nvPr>
        </p:nvSpPr>
        <p:spPr>
          <a:xfrm>
            <a:off x="696804" y="2618463"/>
            <a:ext cx="1021001" cy="501726"/>
          </a:xfrm>
          <a:prstGeom prst="rect">
            <a:avLst/>
          </a:prstGeom>
        </p:spPr>
        <p:txBody>
          <a:bodyPr anchor="ctr"/>
          <a:lstStyle>
            <a:lvl1pPr marL="0" indent="0" algn="ctr">
              <a:buNone/>
              <a:defRPr sz="1800" cap="all" spc="100" baseline="0">
                <a:solidFill>
                  <a:schemeClr val="accent5">
                    <a:lumMod val="50000"/>
                  </a:schemeClr>
                </a:solidFill>
                <a:latin typeface="+mj-lt"/>
              </a:defRPr>
            </a:lvl1pPr>
          </a:lstStyle>
          <a:p>
            <a:pPr lvl="0"/>
            <a:r>
              <a:rPr lang="en-US" dirty="0"/>
              <a:t>Add year</a:t>
            </a:r>
          </a:p>
        </p:txBody>
      </p:sp>
      <p:sp>
        <p:nvSpPr>
          <p:cNvPr id="52" name="Text Placeholder 14">
            <a:extLst>
              <a:ext uri="{FF2B5EF4-FFF2-40B4-BE49-F238E27FC236}">
                <a16:creationId xmlns:a16="http://schemas.microsoft.com/office/drawing/2014/main" id="{E3E7422E-C8DE-4304-BC2C-D7A9200338B2}"/>
              </a:ext>
            </a:extLst>
          </p:cNvPr>
          <p:cNvSpPr>
            <a:spLocks noGrp="1"/>
          </p:cNvSpPr>
          <p:nvPr>
            <p:ph type="body" sz="quarter" idx="42" hasCustomPrompt="1"/>
          </p:nvPr>
        </p:nvSpPr>
        <p:spPr>
          <a:xfrm>
            <a:off x="696804" y="4449901"/>
            <a:ext cx="1021001" cy="501726"/>
          </a:xfrm>
          <a:prstGeom prst="rect">
            <a:avLst/>
          </a:prstGeom>
        </p:spPr>
        <p:txBody>
          <a:bodyPr anchor="ctr"/>
          <a:lstStyle>
            <a:lvl1pPr marL="0" indent="0" algn="ctr">
              <a:buNone/>
              <a:defRPr sz="1800" cap="all" spc="100" baseline="0">
                <a:solidFill>
                  <a:schemeClr val="accent5">
                    <a:lumMod val="50000"/>
                  </a:schemeClr>
                </a:solidFill>
                <a:latin typeface="+mj-lt"/>
              </a:defRPr>
            </a:lvl1pPr>
          </a:lstStyle>
          <a:p>
            <a:pPr lvl="0"/>
            <a:r>
              <a:rPr lang="en-US" dirty="0"/>
              <a:t>Add year</a:t>
            </a:r>
          </a:p>
        </p:txBody>
      </p:sp>
      <p:sp>
        <p:nvSpPr>
          <p:cNvPr id="53" name="Text Placeholder 14">
            <a:extLst>
              <a:ext uri="{FF2B5EF4-FFF2-40B4-BE49-F238E27FC236}">
                <a16:creationId xmlns:a16="http://schemas.microsoft.com/office/drawing/2014/main" id="{E5B67A4A-03EA-4C59-B052-C3AC86249195}"/>
              </a:ext>
            </a:extLst>
          </p:cNvPr>
          <p:cNvSpPr>
            <a:spLocks noGrp="1"/>
          </p:cNvSpPr>
          <p:nvPr>
            <p:ph type="body" sz="quarter" idx="43" hasCustomPrompt="1"/>
          </p:nvPr>
        </p:nvSpPr>
        <p:spPr>
          <a:xfrm>
            <a:off x="2029367"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4" name="Text Placeholder 14">
            <a:extLst>
              <a:ext uri="{FF2B5EF4-FFF2-40B4-BE49-F238E27FC236}">
                <a16:creationId xmlns:a16="http://schemas.microsoft.com/office/drawing/2014/main" id="{386D9727-6EAF-44BD-B5BB-FF9FB2E38F27}"/>
              </a:ext>
            </a:extLst>
          </p:cNvPr>
          <p:cNvSpPr>
            <a:spLocks noGrp="1"/>
          </p:cNvSpPr>
          <p:nvPr>
            <p:ph type="body" sz="quarter" idx="44" hasCustomPrompt="1"/>
          </p:nvPr>
        </p:nvSpPr>
        <p:spPr>
          <a:xfrm>
            <a:off x="4397612"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8ED3541C-CC4E-4C36-9758-9D66DDE2BA3D}"/>
              </a:ext>
            </a:extLst>
          </p:cNvPr>
          <p:cNvSpPr>
            <a:spLocks noGrp="1"/>
          </p:cNvSpPr>
          <p:nvPr>
            <p:ph type="body" sz="quarter" idx="45" hasCustomPrompt="1"/>
          </p:nvPr>
        </p:nvSpPr>
        <p:spPr>
          <a:xfrm>
            <a:off x="8344687"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5C4B9123-0034-44EB-AE51-BE0E95C36F9D}"/>
              </a:ext>
            </a:extLst>
          </p:cNvPr>
          <p:cNvSpPr>
            <a:spLocks noGrp="1"/>
          </p:cNvSpPr>
          <p:nvPr>
            <p:ph type="body" sz="quarter" idx="46" hasCustomPrompt="1"/>
          </p:nvPr>
        </p:nvSpPr>
        <p:spPr>
          <a:xfrm>
            <a:off x="202936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F6EBC080-B92D-4FC1-91BB-CBB73125903E}"/>
              </a:ext>
            </a:extLst>
          </p:cNvPr>
          <p:cNvSpPr>
            <a:spLocks noGrp="1"/>
          </p:cNvSpPr>
          <p:nvPr>
            <p:ph type="body" sz="quarter" idx="47" hasCustomPrompt="1"/>
          </p:nvPr>
        </p:nvSpPr>
        <p:spPr>
          <a:xfrm>
            <a:off x="5976442" y="4003137"/>
            <a:ext cx="1440088" cy="408780"/>
          </a:xfrm>
          <a:prstGeom prst="rect">
            <a:avLst/>
          </a:prstGeom>
        </p:spPr>
        <p:txBody>
          <a:bodyPr anchor="b"/>
          <a:lstStyle>
            <a:lvl1pPr marL="0" indent="0" algn="ctr">
              <a:lnSpc>
                <a:spcPct val="100000"/>
              </a:lnSpc>
              <a:spcBef>
                <a:spcPts val="0"/>
              </a:spcBef>
              <a:buNone/>
              <a:defRPr sz="1400" b="1" cap="none" spc="100" baseline="0">
                <a:solidFill>
                  <a:schemeClr val="accent3">
                    <a:lumMod val="50000"/>
                  </a:schemeClr>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45A0B38A-6949-43DC-8059-9B50415B16B7}"/>
              </a:ext>
            </a:extLst>
          </p:cNvPr>
          <p:cNvSpPr>
            <a:spLocks noGrp="1"/>
          </p:cNvSpPr>
          <p:nvPr>
            <p:ph type="body" sz="quarter" idx="48" hasCustomPrompt="1"/>
          </p:nvPr>
        </p:nvSpPr>
        <p:spPr>
          <a:xfrm>
            <a:off x="992351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Tree>
    <p:extLst>
      <p:ext uri="{BB962C8B-B14F-4D97-AF65-F5344CB8AC3E}">
        <p14:creationId xmlns:p14="http://schemas.microsoft.com/office/powerpoint/2010/main" val="1384239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9" name="Picture Placeholder 7">
            <a:extLst>
              <a:ext uri="{FF2B5EF4-FFF2-40B4-BE49-F238E27FC236}">
                <a16:creationId xmlns:a16="http://schemas.microsoft.com/office/drawing/2014/main" id="{216878F0-817D-4F26-8B43-746016119A3F}"/>
              </a:ext>
            </a:extLst>
          </p:cNvPr>
          <p:cNvSpPr>
            <a:spLocks noGrp="1"/>
          </p:cNvSpPr>
          <p:nvPr>
            <p:ph type="pic" sz="quarter" idx="13" hasCustomPrompt="1"/>
          </p:nvPr>
        </p:nvSpPr>
        <p:spPr>
          <a:xfrm>
            <a:off x="-1" y="0"/>
            <a:ext cx="4661647"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3" name="Date Placeholder 2">
            <a:extLst>
              <a:ext uri="{FF2B5EF4-FFF2-40B4-BE49-F238E27FC236}">
                <a16:creationId xmlns:a16="http://schemas.microsoft.com/office/drawing/2014/main" id="{B0B4271A-ED63-46FF-9282-ECA9140CB04C}"/>
              </a:ext>
            </a:extLst>
          </p:cNvPr>
          <p:cNvSpPr>
            <a:spLocks noGrp="1"/>
          </p:cNvSpPr>
          <p:nvPr>
            <p:ph type="dt" sz="half" idx="10"/>
          </p:nvPr>
        </p:nvSpPr>
        <p:spPr/>
        <p:txBody>
          <a:bodyPr/>
          <a:lstStyle>
            <a:lvl1pPr>
              <a:defRPr>
                <a:solidFill>
                  <a:schemeClr val="bg1">
                    <a:lumMod val="95000"/>
                  </a:schemeClr>
                </a:solidFill>
              </a:defRPr>
            </a:lvl1pPr>
          </a:lstStyle>
          <a:p>
            <a:r>
              <a:rPr lang="en-US" dirty="0"/>
              <a:t>8/03/20XX</a:t>
            </a:r>
          </a:p>
        </p:txBody>
      </p:sp>
      <p:sp>
        <p:nvSpPr>
          <p:cNvPr id="4" name="Footer Placeholder 3">
            <a:extLst>
              <a:ext uri="{FF2B5EF4-FFF2-40B4-BE49-F238E27FC236}">
                <a16:creationId xmlns:a16="http://schemas.microsoft.com/office/drawing/2014/main" id="{53F05D42-821E-4E1A-ACD8-5D4B39CFC481}"/>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5" name="Slide Number Placeholder 4">
            <a:extLst>
              <a:ext uri="{FF2B5EF4-FFF2-40B4-BE49-F238E27FC236}">
                <a16:creationId xmlns:a16="http://schemas.microsoft.com/office/drawing/2014/main" id="{E2A47555-EEE6-41B1-9AA5-E70CA2B604D2}"/>
              </a:ext>
            </a:extLst>
          </p:cNvPr>
          <p:cNvSpPr>
            <a:spLocks noGrp="1"/>
          </p:cNvSpPr>
          <p:nvPr>
            <p:ph type="sldNum" sz="quarter" idx="12"/>
          </p:nvPr>
        </p:nvSpPr>
        <p:spPr/>
        <p:txBody>
          <a:bodyPr/>
          <a:lstStyle>
            <a:lvl1pPr>
              <a:defRPr>
                <a:solidFill>
                  <a:schemeClr val="accent3"/>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88D863BC-52D6-4182-94E2-EA35621A8A6D}"/>
              </a:ext>
            </a:extLst>
          </p:cNvPr>
          <p:cNvSpPr>
            <a:spLocks noGrp="1"/>
          </p:cNvSpPr>
          <p:nvPr>
            <p:ph type="ctrTitle" hasCustomPrompt="1"/>
          </p:nvPr>
        </p:nvSpPr>
        <p:spPr>
          <a:xfrm>
            <a:off x="5360889" y="729426"/>
            <a:ext cx="5903262" cy="635397"/>
          </a:xfrm>
          <a:prstGeom prst="rect">
            <a:avLst/>
          </a:prstGeom>
        </p:spPr>
        <p:txBody>
          <a:bodyPr anchor="ctr"/>
          <a:lstStyle>
            <a:lvl1pPr algn="l">
              <a:defRPr sz="2200" cap="all" spc="200" baseline="0">
                <a:solidFill>
                  <a:schemeClr val="bg1">
                    <a:lumMod val="95000"/>
                  </a:schemeClr>
                </a:solidFill>
                <a:latin typeface="+mj-lt"/>
              </a:defRPr>
            </a:lvl1pPr>
          </a:lstStyle>
          <a:p>
            <a:r>
              <a:rPr lang="en-US" dirty="0"/>
              <a:t>Click to add title</a:t>
            </a:r>
          </a:p>
        </p:txBody>
      </p:sp>
      <p:sp>
        <p:nvSpPr>
          <p:cNvPr id="7" name="Content Placeholder 6">
            <a:extLst>
              <a:ext uri="{FF2B5EF4-FFF2-40B4-BE49-F238E27FC236}">
                <a16:creationId xmlns:a16="http://schemas.microsoft.com/office/drawing/2014/main" id="{4F792BF5-C216-472F-93C8-9E12D88E6BB7}"/>
              </a:ext>
            </a:extLst>
          </p:cNvPr>
          <p:cNvSpPr>
            <a:spLocks noGrp="1"/>
          </p:cNvSpPr>
          <p:nvPr>
            <p:ph sz="quarter" idx="14"/>
          </p:nvPr>
        </p:nvSpPr>
        <p:spPr>
          <a:xfrm>
            <a:off x="5360988" y="1625600"/>
            <a:ext cx="5903912" cy="4429125"/>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05763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Meet Our Team 4-Up">
    <p:spTree>
      <p:nvGrpSpPr>
        <p:cNvPr id="1" name=""/>
        <p:cNvGrpSpPr/>
        <p:nvPr/>
      </p:nvGrpSpPr>
      <p:grpSpPr>
        <a:xfrm>
          <a:off x="0" y="0"/>
          <a:ext cx="0" cy="0"/>
          <a:chOff x="0" y="0"/>
          <a:chExt cx="0" cy="0"/>
        </a:xfrm>
      </p:grpSpPr>
      <p:sp>
        <p:nvSpPr>
          <p:cNvPr id="21" name="Text Placeholder 4">
            <a:extLst>
              <a:ext uri="{FF2B5EF4-FFF2-40B4-BE49-F238E27FC236}">
                <a16:creationId xmlns:a16="http://schemas.microsoft.com/office/drawing/2014/main" id="{71C49FEB-B8EF-4D85-AF1E-FF1A08DED40F}"/>
              </a:ext>
            </a:extLst>
          </p:cNvPr>
          <p:cNvSpPr>
            <a:spLocks noGrp="1"/>
          </p:cNvSpPr>
          <p:nvPr>
            <p:ph type="body" sz="quarter" idx="29" hasCustomPrompt="1"/>
          </p:nvPr>
        </p:nvSpPr>
        <p:spPr>
          <a:xfrm>
            <a:off x="1" y="1"/>
            <a:ext cx="12192000" cy="2514600"/>
          </a:xfrm>
          <a:prstGeom prst="rect">
            <a:avLst/>
          </a:prstGeom>
        </p:spPr>
        <p:txBody>
          <a:bodyPr/>
          <a:lstStyle>
            <a:lvl1pPr marL="0" indent="0" algn="r">
              <a:lnSpc>
                <a:spcPct val="35000"/>
              </a:lnSpc>
              <a:spcBef>
                <a:spcPts val="0"/>
              </a:spcBef>
              <a:buNone/>
              <a:defRPr sz="50000" baseline="0">
                <a:solidFill>
                  <a:schemeClr val="bg1">
                    <a:alpha val="5000"/>
                  </a:schemeClr>
                </a:solidFill>
                <a:latin typeface="Kunstler Script" panose="030304020206070D0D06" pitchFamily="66" charset="0"/>
              </a:defRPr>
            </a:lvl1pPr>
          </a:lstStyle>
          <a:p>
            <a:r>
              <a:rPr lang="en-US" dirty="0"/>
              <a:t>Team</a:t>
            </a:r>
          </a:p>
        </p:txBody>
      </p:sp>
      <p:sp>
        <p:nvSpPr>
          <p:cNvPr id="3" name="Date Placeholder 2">
            <a:extLst>
              <a:ext uri="{FF2B5EF4-FFF2-40B4-BE49-F238E27FC236}">
                <a16:creationId xmlns:a16="http://schemas.microsoft.com/office/drawing/2014/main" id="{2751E4D1-453A-486C-AC10-C420246031B9}"/>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0BD6862B-8836-4F15-B05B-24B5EFFD7650}"/>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E7F95F47-BBF4-4271-B6F5-E9C3507ADD58}"/>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B06E153E-70D2-4FA6-AE08-1FF540897371}"/>
              </a:ext>
            </a:extLst>
          </p:cNvPr>
          <p:cNvSpPr>
            <a:spLocks noGrp="1"/>
          </p:cNvSpPr>
          <p:nvPr>
            <p:ph type="ctrTitle" hasCustomPrompt="1"/>
          </p:nvPr>
        </p:nvSpPr>
        <p:spPr>
          <a:xfrm>
            <a:off x="2933903" y="1655011"/>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9" name="Picture Placeholder 9">
            <a:extLst>
              <a:ext uri="{FF2B5EF4-FFF2-40B4-BE49-F238E27FC236}">
                <a16:creationId xmlns:a16="http://schemas.microsoft.com/office/drawing/2014/main" id="{DC04EBE4-2F20-469F-8A53-9BEC2E378220}"/>
              </a:ext>
            </a:extLst>
          </p:cNvPr>
          <p:cNvSpPr>
            <a:spLocks noGrp="1"/>
          </p:cNvSpPr>
          <p:nvPr>
            <p:ph type="pic" sz="quarter" idx="14" hasCustomPrompt="1"/>
          </p:nvPr>
        </p:nvSpPr>
        <p:spPr>
          <a:xfrm>
            <a:off x="1644345"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0" name="Text Placeholder 10">
            <a:extLst>
              <a:ext uri="{FF2B5EF4-FFF2-40B4-BE49-F238E27FC236}">
                <a16:creationId xmlns:a16="http://schemas.microsoft.com/office/drawing/2014/main" id="{B4BA6AEB-B1AF-4446-A7B4-97B679BC9309}"/>
              </a:ext>
            </a:extLst>
          </p:cNvPr>
          <p:cNvSpPr>
            <a:spLocks noGrp="1"/>
          </p:cNvSpPr>
          <p:nvPr>
            <p:ph type="body" sz="quarter" idx="18" hasCustomPrompt="1"/>
          </p:nvPr>
        </p:nvSpPr>
        <p:spPr>
          <a:xfrm>
            <a:off x="1204655" y="4463647"/>
            <a:ext cx="2330873"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1" name="Text Placeholder 10">
            <a:extLst>
              <a:ext uri="{FF2B5EF4-FFF2-40B4-BE49-F238E27FC236}">
                <a16:creationId xmlns:a16="http://schemas.microsoft.com/office/drawing/2014/main" id="{A3462D3F-0728-4C38-B170-389153ED5A5F}"/>
              </a:ext>
            </a:extLst>
          </p:cNvPr>
          <p:cNvSpPr>
            <a:spLocks noGrp="1"/>
          </p:cNvSpPr>
          <p:nvPr>
            <p:ph type="body" sz="quarter" idx="19" hasCustomPrompt="1"/>
          </p:nvPr>
        </p:nvSpPr>
        <p:spPr>
          <a:xfrm>
            <a:off x="1204655" y="4779469"/>
            <a:ext cx="2330873"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2" name="Picture Placeholder 9">
            <a:extLst>
              <a:ext uri="{FF2B5EF4-FFF2-40B4-BE49-F238E27FC236}">
                <a16:creationId xmlns:a16="http://schemas.microsoft.com/office/drawing/2014/main" id="{3E3EC61F-D3A5-4658-8BA3-A91338AF2FAF}"/>
              </a:ext>
            </a:extLst>
          </p:cNvPr>
          <p:cNvSpPr>
            <a:spLocks noGrp="1"/>
          </p:cNvSpPr>
          <p:nvPr>
            <p:ph type="pic" sz="quarter" idx="20" hasCustomPrompt="1"/>
          </p:nvPr>
        </p:nvSpPr>
        <p:spPr>
          <a:xfrm>
            <a:off x="4133091"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3" name="Picture Placeholder 9">
            <a:extLst>
              <a:ext uri="{FF2B5EF4-FFF2-40B4-BE49-F238E27FC236}">
                <a16:creationId xmlns:a16="http://schemas.microsoft.com/office/drawing/2014/main" id="{CDB9F756-6446-412A-9650-AAB15FCA3623}"/>
              </a:ext>
            </a:extLst>
          </p:cNvPr>
          <p:cNvSpPr>
            <a:spLocks noGrp="1"/>
          </p:cNvSpPr>
          <p:nvPr>
            <p:ph type="pic" sz="quarter" idx="21" hasCustomPrompt="1"/>
          </p:nvPr>
        </p:nvSpPr>
        <p:spPr>
          <a:xfrm>
            <a:off x="6621836"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4" name="Picture Placeholder 9">
            <a:extLst>
              <a:ext uri="{FF2B5EF4-FFF2-40B4-BE49-F238E27FC236}">
                <a16:creationId xmlns:a16="http://schemas.microsoft.com/office/drawing/2014/main" id="{382166CD-0B9A-4F3F-9C64-C140FABE85C7}"/>
              </a:ext>
            </a:extLst>
          </p:cNvPr>
          <p:cNvSpPr>
            <a:spLocks noGrp="1"/>
          </p:cNvSpPr>
          <p:nvPr>
            <p:ph type="pic" sz="quarter" idx="22" hasCustomPrompt="1"/>
          </p:nvPr>
        </p:nvSpPr>
        <p:spPr>
          <a:xfrm>
            <a:off x="9110582"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5" name="Text Placeholder 10">
            <a:extLst>
              <a:ext uri="{FF2B5EF4-FFF2-40B4-BE49-F238E27FC236}">
                <a16:creationId xmlns:a16="http://schemas.microsoft.com/office/drawing/2014/main" id="{40DF12CD-BCB4-467F-B7E3-499EC97EFEB6}"/>
              </a:ext>
            </a:extLst>
          </p:cNvPr>
          <p:cNvSpPr>
            <a:spLocks noGrp="1"/>
          </p:cNvSpPr>
          <p:nvPr>
            <p:ph type="body" sz="quarter" idx="23" hasCustomPrompt="1"/>
          </p:nvPr>
        </p:nvSpPr>
        <p:spPr>
          <a:xfrm>
            <a:off x="3693400" y="4463647"/>
            <a:ext cx="2330874"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6" name="Text Placeholder 10">
            <a:extLst>
              <a:ext uri="{FF2B5EF4-FFF2-40B4-BE49-F238E27FC236}">
                <a16:creationId xmlns:a16="http://schemas.microsoft.com/office/drawing/2014/main" id="{5A467C8A-05E4-4C98-85BA-9199B1C1E1D8}"/>
              </a:ext>
            </a:extLst>
          </p:cNvPr>
          <p:cNvSpPr>
            <a:spLocks noGrp="1"/>
          </p:cNvSpPr>
          <p:nvPr>
            <p:ph type="body" sz="quarter" idx="24" hasCustomPrompt="1"/>
          </p:nvPr>
        </p:nvSpPr>
        <p:spPr>
          <a:xfrm>
            <a:off x="3693400" y="4779469"/>
            <a:ext cx="2330874"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7" name="Text Placeholder 10">
            <a:extLst>
              <a:ext uri="{FF2B5EF4-FFF2-40B4-BE49-F238E27FC236}">
                <a16:creationId xmlns:a16="http://schemas.microsoft.com/office/drawing/2014/main" id="{9058072E-F9B0-4371-960E-E67B496E3020}"/>
              </a:ext>
            </a:extLst>
          </p:cNvPr>
          <p:cNvSpPr>
            <a:spLocks noGrp="1"/>
          </p:cNvSpPr>
          <p:nvPr>
            <p:ph type="body" sz="quarter" idx="25" hasCustomPrompt="1"/>
          </p:nvPr>
        </p:nvSpPr>
        <p:spPr>
          <a:xfrm>
            <a:off x="6182145" y="4463647"/>
            <a:ext cx="2330875"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8" name="Text Placeholder 10">
            <a:extLst>
              <a:ext uri="{FF2B5EF4-FFF2-40B4-BE49-F238E27FC236}">
                <a16:creationId xmlns:a16="http://schemas.microsoft.com/office/drawing/2014/main" id="{0A657816-CBF3-4FE7-86AD-21BF42DD1528}"/>
              </a:ext>
            </a:extLst>
          </p:cNvPr>
          <p:cNvSpPr>
            <a:spLocks noGrp="1"/>
          </p:cNvSpPr>
          <p:nvPr>
            <p:ph type="body" sz="quarter" idx="26" hasCustomPrompt="1"/>
          </p:nvPr>
        </p:nvSpPr>
        <p:spPr>
          <a:xfrm>
            <a:off x="6182145" y="4779469"/>
            <a:ext cx="2330875"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9" name="Text Placeholder 10">
            <a:extLst>
              <a:ext uri="{FF2B5EF4-FFF2-40B4-BE49-F238E27FC236}">
                <a16:creationId xmlns:a16="http://schemas.microsoft.com/office/drawing/2014/main" id="{886C1499-EEAF-4BF5-99C2-BE435BED3F5B}"/>
              </a:ext>
            </a:extLst>
          </p:cNvPr>
          <p:cNvSpPr>
            <a:spLocks noGrp="1"/>
          </p:cNvSpPr>
          <p:nvPr>
            <p:ph type="body" sz="quarter" idx="27" hasCustomPrompt="1"/>
          </p:nvPr>
        </p:nvSpPr>
        <p:spPr>
          <a:xfrm>
            <a:off x="8670891" y="4463647"/>
            <a:ext cx="2330875"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20" name="Text Placeholder 10">
            <a:extLst>
              <a:ext uri="{FF2B5EF4-FFF2-40B4-BE49-F238E27FC236}">
                <a16:creationId xmlns:a16="http://schemas.microsoft.com/office/drawing/2014/main" id="{58984A54-7368-4F62-B02D-6A062366006A}"/>
              </a:ext>
            </a:extLst>
          </p:cNvPr>
          <p:cNvSpPr>
            <a:spLocks noGrp="1"/>
          </p:cNvSpPr>
          <p:nvPr>
            <p:ph type="body" sz="quarter" idx="28" hasCustomPrompt="1"/>
          </p:nvPr>
        </p:nvSpPr>
        <p:spPr>
          <a:xfrm>
            <a:off x="8670891" y="4779469"/>
            <a:ext cx="2330875"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Tree>
    <p:extLst>
      <p:ext uri="{BB962C8B-B14F-4D97-AF65-F5344CB8AC3E}">
        <p14:creationId xmlns:p14="http://schemas.microsoft.com/office/powerpoint/2010/main" val="29396265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Meet Our Team 8-Up">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86F087D-92DE-4035-8192-586AF5C8FE12}"/>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7A9928F3-1B10-463F-9157-B6A079A7903E}"/>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746BA99F-4B60-460A-B00E-4D0B0DDD5C5E}"/>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8" name="Picture Placeholder 9">
            <a:extLst>
              <a:ext uri="{FF2B5EF4-FFF2-40B4-BE49-F238E27FC236}">
                <a16:creationId xmlns:a16="http://schemas.microsoft.com/office/drawing/2014/main" id="{5A869ECF-2DFC-48EE-97D9-84DCD25E5473}"/>
              </a:ext>
            </a:extLst>
          </p:cNvPr>
          <p:cNvSpPr>
            <a:spLocks noGrp="1"/>
          </p:cNvSpPr>
          <p:nvPr>
            <p:ph type="pic" sz="quarter" idx="16" hasCustomPrompt="1"/>
          </p:nvPr>
        </p:nvSpPr>
        <p:spPr>
          <a:xfrm>
            <a:off x="1979488"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10" name="Text Placeholder 14">
            <a:extLst>
              <a:ext uri="{FF2B5EF4-FFF2-40B4-BE49-F238E27FC236}">
                <a16:creationId xmlns:a16="http://schemas.microsoft.com/office/drawing/2014/main" id="{156C8A56-CD27-4C90-94A0-6C6EE02744F4}"/>
              </a:ext>
            </a:extLst>
          </p:cNvPr>
          <p:cNvSpPr>
            <a:spLocks noGrp="1"/>
          </p:cNvSpPr>
          <p:nvPr>
            <p:ph type="body" sz="quarter" idx="20" hasCustomPrompt="1"/>
          </p:nvPr>
        </p:nvSpPr>
        <p:spPr>
          <a:xfrm>
            <a:off x="1485529" y="3495484"/>
            <a:ext cx="2085792"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1" name="Text Placeholder 14">
            <a:extLst>
              <a:ext uri="{FF2B5EF4-FFF2-40B4-BE49-F238E27FC236}">
                <a16:creationId xmlns:a16="http://schemas.microsoft.com/office/drawing/2014/main" id="{22104C50-BDDE-4917-8F64-30BB543A7349}"/>
              </a:ext>
            </a:extLst>
          </p:cNvPr>
          <p:cNvSpPr>
            <a:spLocks noGrp="1"/>
          </p:cNvSpPr>
          <p:nvPr>
            <p:ph type="body" sz="quarter" idx="21" hasCustomPrompt="1"/>
          </p:nvPr>
        </p:nvSpPr>
        <p:spPr>
          <a:xfrm>
            <a:off x="3859819"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2" name="Text Placeholder 14">
            <a:extLst>
              <a:ext uri="{FF2B5EF4-FFF2-40B4-BE49-F238E27FC236}">
                <a16:creationId xmlns:a16="http://schemas.microsoft.com/office/drawing/2014/main" id="{16490CE7-7241-4A9F-9A19-0D1533BA52E5}"/>
              </a:ext>
            </a:extLst>
          </p:cNvPr>
          <p:cNvSpPr>
            <a:spLocks noGrp="1"/>
          </p:cNvSpPr>
          <p:nvPr>
            <p:ph type="body" sz="quarter" idx="22" hasCustomPrompt="1"/>
          </p:nvPr>
        </p:nvSpPr>
        <p:spPr>
          <a:xfrm>
            <a:off x="3859818" y="3495484"/>
            <a:ext cx="2085793"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3" name="Text Placeholder 14">
            <a:extLst>
              <a:ext uri="{FF2B5EF4-FFF2-40B4-BE49-F238E27FC236}">
                <a16:creationId xmlns:a16="http://schemas.microsoft.com/office/drawing/2014/main" id="{02C7036D-56D2-4D6E-8F25-344484C61A1F}"/>
              </a:ext>
            </a:extLst>
          </p:cNvPr>
          <p:cNvSpPr>
            <a:spLocks noGrp="1"/>
          </p:cNvSpPr>
          <p:nvPr>
            <p:ph type="body" sz="quarter" idx="23" hasCustomPrompt="1"/>
          </p:nvPr>
        </p:nvSpPr>
        <p:spPr>
          <a:xfrm>
            <a:off x="6234108" y="3269684"/>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4" name="Text Placeholder 14">
            <a:extLst>
              <a:ext uri="{FF2B5EF4-FFF2-40B4-BE49-F238E27FC236}">
                <a16:creationId xmlns:a16="http://schemas.microsoft.com/office/drawing/2014/main" id="{420E5CE0-16E9-48C3-AEAE-C29C2448D78B}"/>
              </a:ext>
            </a:extLst>
          </p:cNvPr>
          <p:cNvSpPr>
            <a:spLocks noGrp="1"/>
          </p:cNvSpPr>
          <p:nvPr>
            <p:ph type="body" sz="quarter" idx="24" hasCustomPrompt="1"/>
          </p:nvPr>
        </p:nvSpPr>
        <p:spPr>
          <a:xfrm>
            <a:off x="6234107" y="3495484"/>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5" name="Text Placeholder 14">
            <a:extLst>
              <a:ext uri="{FF2B5EF4-FFF2-40B4-BE49-F238E27FC236}">
                <a16:creationId xmlns:a16="http://schemas.microsoft.com/office/drawing/2014/main" id="{532463BC-AC80-43A6-8BB3-50F5A28E80BC}"/>
              </a:ext>
            </a:extLst>
          </p:cNvPr>
          <p:cNvSpPr>
            <a:spLocks noGrp="1"/>
          </p:cNvSpPr>
          <p:nvPr>
            <p:ph type="body" sz="quarter" idx="25" hasCustomPrompt="1"/>
          </p:nvPr>
        </p:nvSpPr>
        <p:spPr>
          <a:xfrm>
            <a:off x="8608394"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6" name="Text Placeholder 14">
            <a:extLst>
              <a:ext uri="{FF2B5EF4-FFF2-40B4-BE49-F238E27FC236}">
                <a16:creationId xmlns:a16="http://schemas.microsoft.com/office/drawing/2014/main" id="{4CF5287C-0936-4244-B1EE-226996FEC9A0}"/>
              </a:ext>
            </a:extLst>
          </p:cNvPr>
          <p:cNvSpPr>
            <a:spLocks noGrp="1"/>
          </p:cNvSpPr>
          <p:nvPr>
            <p:ph type="body" sz="quarter" idx="26" hasCustomPrompt="1"/>
          </p:nvPr>
        </p:nvSpPr>
        <p:spPr>
          <a:xfrm>
            <a:off x="8608391" y="3495484"/>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38" name="Text Placeholder 14">
            <a:extLst>
              <a:ext uri="{FF2B5EF4-FFF2-40B4-BE49-F238E27FC236}">
                <a16:creationId xmlns:a16="http://schemas.microsoft.com/office/drawing/2014/main" id="{80E59778-6A5E-4CAE-8EB2-BBEBB43F6D4B}"/>
              </a:ext>
            </a:extLst>
          </p:cNvPr>
          <p:cNvSpPr>
            <a:spLocks noGrp="1"/>
          </p:cNvSpPr>
          <p:nvPr>
            <p:ph type="body" sz="quarter" idx="46" hasCustomPrompt="1"/>
          </p:nvPr>
        </p:nvSpPr>
        <p:spPr>
          <a:xfrm>
            <a:off x="1485530"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47" name="Text Placeholder 14">
            <a:extLst>
              <a:ext uri="{FF2B5EF4-FFF2-40B4-BE49-F238E27FC236}">
                <a16:creationId xmlns:a16="http://schemas.microsoft.com/office/drawing/2014/main" id="{393D72E6-E684-4731-B139-4BA8111999D9}"/>
              </a:ext>
            </a:extLst>
          </p:cNvPr>
          <p:cNvSpPr>
            <a:spLocks noGrp="1"/>
          </p:cNvSpPr>
          <p:nvPr>
            <p:ph type="body" sz="quarter" idx="48" hasCustomPrompt="1"/>
          </p:nvPr>
        </p:nvSpPr>
        <p:spPr>
          <a:xfrm>
            <a:off x="1485442" y="5546241"/>
            <a:ext cx="2085792"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48" name="Text Placeholder 14">
            <a:extLst>
              <a:ext uri="{FF2B5EF4-FFF2-40B4-BE49-F238E27FC236}">
                <a16:creationId xmlns:a16="http://schemas.microsoft.com/office/drawing/2014/main" id="{17AF8A36-96BD-4383-BD10-0AF6C3CAA215}"/>
              </a:ext>
            </a:extLst>
          </p:cNvPr>
          <p:cNvSpPr>
            <a:spLocks noGrp="1"/>
          </p:cNvSpPr>
          <p:nvPr>
            <p:ph type="body" sz="quarter" idx="49" hasCustomPrompt="1"/>
          </p:nvPr>
        </p:nvSpPr>
        <p:spPr>
          <a:xfrm>
            <a:off x="3859819"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49" name="Text Placeholder 14">
            <a:extLst>
              <a:ext uri="{FF2B5EF4-FFF2-40B4-BE49-F238E27FC236}">
                <a16:creationId xmlns:a16="http://schemas.microsoft.com/office/drawing/2014/main" id="{F26B5D3A-6C13-4204-9756-1BCA5AE8D12C}"/>
              </a:ext>
            </a:extLst>
          </p:cNvPr>
          <p:cNvSpPr>
            <a:spLocks noGrp="1"/>
          </p:cNvSpPr>
          <p:nvPr>
            <p:ph type="body" sz="quarter" idx="50" hasCustomPrompt="1"/>
          </p:nvPr>
        </p:nvSpPr>
        <p:spPr>
          <a:xfrm>
            <a:off x="3859730" y="5546241"/>
            <a:ext cx="2085793"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0" name="Text Placeholder 14">
            <a:extLst>
              <a:ext uri="{FF2B5EF4-FFF2-40B4-BE49-F238E27FC236}">
                <a16:creationId xmlns:a16="http://schemas.microsoft.com/office/drawing/2014/main" id="{80D112F0-B8AB-4FA9-B732-BE08CD1234D5}"/>
              </a:ext>
            </a:extLst>
          </p:cNvPr>
          <p:cNvSpPr>
            <a:spLocks noGrp="1"/>
          </p:cNvSpPr>
          <p:nvPr>
            <p:ph type="body" sz="quarter" idx="51" hasCustomPrompt="1"/>
          </p:nvPr>
        </p:nvSpPr>
        <p:spPr>
          <a:xfrm>
            <a:off x="6234108" y="5320441"/>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51" name="Text Placeholder 14">
            <a:extLst>
              <a:ext uri="{FF2B5EF4-FFF2-40B4-BE49-F238E27FC236}">
                <a16:creationId xmlns:a16="http://schemas.microsoft.com/office/drawing/2014/main" id="{4784D9A7-36A5-4F3B-AA7B-CB5E2D655945}"/>
              </a:ext>
            </a:extLst>
          </p:cNvPr>
          <p:cNvSpPr>
            <a:spLocks noGrp="1"/>
          </p:cNvSpPr>
          <p:nvPr>
            <p:ph type="body" sz="quarter" idx="52" hasCustomPrompt="1"/>
          </p:nvPr>
        </p:nvSpPr>
        <p:spPr>
          <a:xfrm>
            <a:off x="6234063" y="5546241"/>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2" name="Text Placeholder 14">
            <a:extLst>
              <a:ext uri="{FF2B5EF4-FFF2-40B4-BE49-F238E27FC236}">
                <a16:creationId xmlns:a16="http://schemas.microsoft.com/office/drawing/2014/main" id="{D7A99E46-923F-4364-BF2F-FBB534A10648}"/>
              </a:ext>
            </a:extLst>
          </p:cNvPr>
          <p:cNvSpPr>
            <a:spLocks noGrp="1"/>
          </p:cNvSpPr>
          <p:nvPr>
            <p:ph type="body" sz="quarter" idx="53" hasCustomPrompt="1"/>
          </p:nvPr>
        </p:nvSpPr>
        <p:spPr>
          <a:xfrm>
            <a:off x="8608394"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53" name="Text Placeholder 14">
            <a:extLst>
              <a:ext uri="{FF2B5EF4-FFF2-40B4-BE49-F238E27FC236}">
                <a16:creationId xmlns:a16="http://schemas.microsoft.com/office/drawing/2014/main" id="{506EFF4D-3C39-4F6E-A14E-EFF1C741CCCB}"/>
              </a:ext>
            </a:extLst>
          </p:cNvPr>
          <p:cNvSpPr>
            <a:spLocks noGrp="1"/>
          </p:cNvSpPr>
          <p:nvPr>
            <p:ph type="body" sz="quarter" idx="54" hasCustomPrompt="1"/>
          </p:nvPr>
        </p:nvSpPr>
        <p:spPr>
          <a:xfrm>
            <a:off x="8608391" y="5546241"/>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7" name="Text Placeholder 14">
            <a:extLst>
              <a:ext uri="{FF2B5EF4-FFF2-40B4-BE49-F238E27FC236}">
                <a16:creationId xmlns:a16="http://schemas.microsoft.com/office/drawing/2014/main" id="{0C5A43DB-AE3F-48FC-B6D4-8879D4CDADB4}"/>
              </a:ext>
            </a:extLst>
          </p:cNvPr>
          <p:cNvSpPr>
            <a:spLocks noGrp="1"/>
          </p:cNvSpPr>
          <p:nvPr>
            <p:ph type="body" sz="quarter" idx="58" hasCustomPrompt="1"/>
          </p:nvPr>
        </p:nvSpPr>
        <p:spPr>
          <a:xfrm>
            <a:off x="1485530"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33" name="Picture Placeholder 9">
            <a:extLst>
              <a:ext uri="{FF2B5EF4-FFF2-40B4-BE49-F238E27FC236}">
                <a16:creationId xmlns:a16="http://schemas.microsoft.com/office/drawing/2014/main" id="{BF616705-4A53-4806-B16C-BA39A5A02D23}"/>
              </a:ext>
            </a:extLst>
          </p:cNvPr>
          <p:cNvSpPr>
            <a:spLocks noGrp="1"/>
          </p:cNvSpPr>
          <p:nvPr>
            <p:ph type="pic" sz="quarter" idx="59" hasCustomPrompt="1"/>
          </p:nvPr>
        </p:nvSpPr>
        <p:spPr>
          <a:xfrm>
            <a:off x="4353776"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39" name="Picture Placeholder 9">
            <a:extLst>
              <a:ext uri="{FF2B5EF4-FFF2-40B4-BE49-F238E27FC236}">
                <a16:creationId xmlns:a16="http://schemas.microsoft.com/office/drawing/2014/main" id="{12C5AB77-7FB0-4FE2-A742-FA3672277633}"/>
              </a:ext>
            </a:extLst>
          </p:cNvPr>
          <p:cNvSpPr>
            <a:spLocks noGrp="1"/>
          </p:cNvSpPr>
          <p:nvPr>
            <p:ph type="pic" sz="quarter" idx="60" hasCustomPrompt="1"/>
          </p:nvPr>
        </p:nvSpPr>
        <p:spPr>
          <a:xfrm>
            <a:off x="6728064"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0" name="Picture Placeholder 9">
            <a:extLst>
              <a:ext uri="{FF2B5EF4-FFF2-40B4-BE49-F238E27FC236}">
                <a16:creationId xmlns:a16="http://schemas.microsoft.com/office/drawing/2014/main" id="{8A37ED26-A40F-40E4-9FB0-0F305BCB23F4}"/>
              </a:ext>
            </a:extLst>
          </p:cNvPr>
          <p:cNvSpPr>
            <a:spLocks noGrp="1"/>
          </p:cNvSpPr>
          <p:nvPr>
            <p:ph type="pic" sz="quarter" idx="61" hasCustomPrompt="1"/>
          </p:nvPr>
        </p:nvSpPr>
        <p:spPr>
          <a:xfrm>
            <a:off x="9102352"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1" name="Picture Placeholder 9">
            <a:extLst>
              <a:ext uri="{FF2B5EF4-FFF2-40B4-BE49-F238E27FC236}">
                <a16:creationId xmlns:a16="http://schemas.microsoft.com/office/drawing/2014/main" id="{B6231166-8699-4C7F-8542-01C947970C37}"/>
              </a:ext>
            </a:extLst>
          </p:cNvPr>
          <p:cNvSpPr>
            <a:spLocks noGrp="1"/>
          </p:cNvSpPr>
          <p:nvPr>
            <p:ph type="pic" sz="quarter" idx="62" hasCustomPrompt="1"/>
          </p:nvPr>
        </p:nvSpPr>
        <p:spPr>
          <a:xfrm>
            <a:off x="1979488"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2" name="Picture Placeholder 9">
            <a:extLst>
              <a:ext uri="{FF2B5EF4-FFF2-40B4-BE49-F238E27FC236}">
                <a16:creationId xmlns:a16="http://schemas.microsoft.com/office/drawing/2014/main" id="{C8BBF1DC-9382-4EDC-8A43-26FBDBA89C72}"/>
              </a:ext>
            </a:extLst>
          </p:cNvPr>
          <p:cNvSpPr>
            <a:spLocks noGrp="1"/>
          </p:cNvSpPr>
          <p:nvPr>
            <p:ph type="pic" sz="quarter" idx="63" hasCustomPrompt="1"/>
          </p:nvPr>
        </p:nvSpPr>
        <p:spPr>
          <a:xfrm>
            <a:off x="4353776"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3" name="Picture Placeholder 9">
            <a:extLst>
              <a:ext uri="{FF2B5EF4-FFF2-40B4-BE49-F238E27FC236}">
                <a16:creationId xmlns:a16="http://schemas.microsoft.com/office/drawing/2014/main" id="{E1600B1D-A51F-4CD2-B131-483A6088B903}"/>
              </a:ext>
            </a:extLst>
          </p:cNvPr>
          <p:cNvSpPr>
            <a:spLocks noGrp="1"/>
          </p:cNvSpPr>
          <p:nvPr>
            <p:ph type="pic" sz="quarter" idx="64" hasCustomPrompt="1"/>
          </p:nvPr>
        </p:nvSpPr>
        <p:spPr>
          <a:xfrm>
            <a:off x="6728064"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4" name="Picture Placeholder 9">
            <a:extLst>
              <a:ext uri="{FF2B5EF4-FFF2-40B4-BE49-F238E27FC236}">
                <a16:creationId xmlns:a16="http://schemas.microsoft.com/office/drawing/2014/main" id="{C6C004ED-2B06-4144-9164-96A4CDC05395}"/>
              </a:ext>
            </a:extLst>
          </p:cNvPr>
          <p:cNvSpPr>
            <a:spLocks noGrp="1"/>
          </p:cNvSpPr>
          <p:nvPr>
            <p:ph type="pic" sz="quarter" idx="65" hasCustomPrompt="1"/>
          </p:nvPr>
        </p:nvSpPr>
        <p:spPr>
          <a:xfrm>
            <a:off x="9102352"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30" name="Title 1">
            <a:extLst>
              <a:ext uri="{FF2B5EF4-FFF2-40B4-BE49-F238E27FC236}">
                <a16:creationId xmlns:a16="http://schemas.microsoft.com/office/drawing/2014/main" id="{4002D7BD-981B-493B-A5A0-DA83B6593157}"/>
              </a:ext>
            </a:extLst>
          </p:cNvPr>
          <p:cNvSpPr>
            <a:spLocks noGrp="1"/>
          </p:cNvSpPr>
          <p:nvPr>
            <p:ph type="ctrTitle" hasCustomPrompt="1"/>
          </p:nvPr>
        </p:nvSpPr>
        <p:spPr>
          <a:xfrm>
            <a:off x="2933903" y="724868"/>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Tree>
    <p:extLst>
      <p:ext uri="{BB962C8B-B14F-4D97-AF65-F5344CB8AC3E}">
        <p14:creationId xmlns:p14="http://schemas.microsoft.com/office/powerpoint/2010/main" val="28697476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636A6C4-760E-4DFC-9166-0346E320E61C}"/>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4" name="Footer Placeholder 3">
            <a:extLst>
              <a:ext uri="{FF2B5EF4-FFF2-40B4-BE49-F238E27FC236}">
                <a16:creationId xmlns:a16="http://schemas.microsoft.com/office/drawing/2014/main" id="{2AA830E9-38B9-41B2-9047-8F9003630EF4}"/>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705897FB-ACEE-45BF-9704-D517B9B958B9}"/>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4F61A60D-EA13-4C4C-9816-85480A2E2A90}"/>
              </a:ext>
            </a:extLst>
          </p:cNvPr>
          <p:cNvSpPr>
            <a:spLocks noGrp="1"/>
          </p:cNvSpPr>
          <p:nvPr>
            <p:ph type="ctrTitle" hasCustomPrompt="1"/>
          </p:nvPr>
        </p:nvSpPr>
        <p:spPr>
          <a:xfrm>
            <a:off x="2933903" y="724868"/>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20" name="Text Placeholder 14">
            <a:extLst>
              <a:ext uri="{FF2B5EF4-FFF2-40B4-BE49-F238E27FC236}">
                <a16:creationId xmlns:a16="http://schemas.microsoft.com/office/drawing/2014/main" id="{1C424B8B-6301-4675-9015-050DF1DF9113}"/>
              </a:ext>
            </a:extLst>
          </p:cNvPr>
          <p:cNvSpPr>
            <a:spLocks noGrp="1"/>
          </p:cNvSpPr>
          <p:nvPr>
            <p:ph type="body" sz="quarter" idx="13" hasCustomPrompt="1"/>
          </p:nvPr>
        </p:nvSpPr>
        <p:spPr>
          <a:xfrm>
            <a:off x="900511"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1" name="Text Placeholder 14">
            <a:extLst>
              <a:ext uri="{FF2B5EF4-FFF2-40B4-BE49-F238E27FC236}">
                <a16:creationId xmlns:a16="http://schemas.microsoft.com/office/drawing/2014/main" id="{44297A50-8392-4EB9-9BF6-451C4B9977BA}"/>
              </a:ext>
            </a:extLst>
          </p:cNvPr>
          <p:cNvSpPr>
            <a:spLocks noGrp="1"/>
          </p:cNvSpPr>
          <p:nvPr>
            <p:ph type="body" sz="quarter" idx="14" hasCustomPrompt="1"/>
          </p:nvPr>
        </p:nvSpPr>
        <p:spPr>
          <a:xfrm>
            <a:off x="900511"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01B3A901-BBC6-44D9-9C97-6CFD76C17CDF}"/>
              </a:ext>
            </a:extLst>
          </p:cNvPr>
          <p:cNvSpPr>
            <a:spLocks noGrp="1"/>
          </p:cNvSpPr>
          <p:nvPr>
            <p:ph type="body" sz="quarter" idx="15" hasCustomPrompt="1"/>
          </p:nvPr>
        </p:nvSpPr>
        <p:spPr>
          <a:xfrm>
            <a:off x="3584039"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3" name="Text Placeholder 14">
            <a:extLst>
              <a:ext uri="{FF2B5EF4-FFF2-40B4-BE49-F238E27FC236}">
                <a16:creationId xmlns:a16="http://schemas.microsoft.com/office/drawing/2014/main" id="{C60306D6-8D77-403B-B3D3-93E771A63E25}"/>
              </a:ext>
            </a:extLst>
          </p:cNvPr>
          <p:cNvSpPr>
            <a:spLocks noGrp="1"/>
          </p:cNvSpPr>
          <p:nvPr>
            <p:ph type="body" sz="quarter" idx="16" hasCustomPrompt="1"/>
          </p:nvPr>
        </p:nvSpPr>
        <p:spPr>
          <a:xfrm>
            <a:off x="3584039"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156D61BA-EB24-4A41-8CAD-DF8D3ACF23F3}"/>
              </a:ext>
            </a:extLst>
          </p:cNvPr>
          <p:cNvSpPr>
            <a:spLocks noGrp="1"/>
          </p:cNvSpPr>
          <p:nvPr>
            <p:ph type="body" sz="quarter" idx="17" hasCustomPrompt="1"/>
          </p:nvPr>
        </p:nvSpPr>
        <p:spPr>
          <a:xfrm>
            <a:off x="6267567"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5" name="Text Placeholder 14">
            <a:extLst>
              <a:ext uri="{FF2B5EF4-FFF2-40B4-BE49-F238E27FC236}">
                <a16:creationId xmlns:a16="http://schemas.microsoft.com/office/drawing/2014/main" id="{7D92CD70-81FF-405A-B419-FCACE6F2F97A}"/>
              </a:ext>
            </a:extLst>
          </p:cNvPr>
          <p:cNvSpPr>
            <a:spLocks noGrp="1"/>
          </p:cNvSpPr>
          <p:nvPr>
            <p:ph type="body" sz="quarter" idx="18" hasCustomPrompt="1"/>
          </p:nvPr>
        </p:nvSpPr>
        <p:spPr>
          <a:xfrm>
            <a:off x="6267567"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1F7A98D9-A50A-41D8-BD51-327D4B647F26}"/>
              </a:ext>
            </a:extLst>
          </p:cNvPr>
          <p:cNvSpPr>
            <a:spLocks noGrp="1"/>
          </p:cNvSpPr>
          <p:nvPr>
            <p:ph type="body" sz="quarter" idx="19" hasCustomPrompt="1"/>
          </p:nvPr>
        </p:nvSpPr>
        <p:spPr>
          <a:xfrm>
            <a:off x="8951094"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7" name="Text Placeholder 14">
            <a:extLst>
              <a:ext uri="{FF2B5EF4-FFF2-40B4-BE49-F238E27FC236}">
                <a16:creationId xmlns:a16="http://schemas.microsoft.com/office/drawing/2014/main" id="{CD4953C5-A270-4C37-B878-3D3E51E01A1B}"/>
              </a:ext>
            </a:extLst>
          </p:cNvPr>
          <p:cNvSpPr>
            <a:spLocks noGrp="1"/>
          </p:cNvSpPr>
          <p:nvPr>
            <p:ph type="body" sz="quarter" idx="20" hasCustomPrompt="1"/>
          </p:nvPr>
        </p:nvSpPr>
        <p:spPr>
          <a:xfrm>
            <a:off x="8951094"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8" name="Text Placeholder 10">
            <a:extLst>
              <a:ext uri="{FF2B5EF4-FFF2-40B4-BE49-F238E27FC236}">
                <a16:creationId xmlns:a16="http://schemas.microsoft.com/office/drawing/2014/main" id="{B419FAA5-674D-4D1B-B6F0-7F6B786D9D2C}"/>
              </a:ext>
            </a:extLst>
          </p:cNvPr>
          <p:cNvSpPr>
            <a:spLocks noGrp="1"/>
          </p:cNvSpPr>
          <p:nvPr>
            <p:ph type="body" sz="quarter" idx="21" hasCustomPrompt="1"/>
          </p:nvPr>
        </p:nvSpPr>
        <p:spPr>
          <a:xfrm>
            <a:off x="1285758" y="2399173"/>
            <a:ext cx="1611892" cy="1151632"/>
          </a:xfrm>
          <a:prstGeom prst="rect">
            <a:avLst/>
          </a:prstGeom>
        </p:spPr>
        <p:txBody>
          <a:bodyPr anchor="ctr"/>
          <a:lstStyle>
            <a:lvl1pPr marL="0" indent="0" algn="ctr">
              <a:lnSpc>
                <a:spcPct val="80000"/>
              </a:lnSpc>
              <a:spcBef>
                <a:spcPts val="1000"/>
              </a:spcBef>
              <a:spcAft>
                <a:spcPts val="0"/>
              </a:spcAft>
              <a:buNone/>
              <a:defRPr sz="2800" cap="all" spc="100" baseline="0">
                <a:solidFill>
                  <a:schemeClr val="tx2"/>
                </a:solidFill>
                <a:latin typeface="+mj-lt"/>
              </a:defRPr>
            </a:lvl1pPr>
          </a:lstStyle>
          <a:p>
            <a:pPr lvl="0"/>
            <a:r>
              <a:rPr lang="en-US"/>
              <a:t>Add title</a:t>
            </a:r>
          </a:p>
        </p:txBody>
      </p:sp>
      <p:sp>
        <p:nvSpPr>
          <p:cNvPr id="29" name="Text Placeholder 10">
            <a:extLst>
              <a:ext uri="{FF2B5EF4-FFF2-40B4-BE49-F238E27FC236}">
                <a16:creationId xmlns:a16="http://schemas.microsoft.com/office/drawing/2014/main" id="{4301E9A5-7F5A-49AF-A4F3-EA73CC55905B}"/>
              </a:ext>
            </a:extLst>
          </p:cNvPr>
          <p:cNvSpPr>
            <a:spLocks noGrp="1"/>
          </p:cNvSpPr>
          <p:nvPr>
            <p:ph type="body" sz="quarter" idx="23" hasCustomPrompt="1"/>
          </p:nvPr>
        </p:nvSpPr>
        <p:spPr>
          <a:xfrm>
            <a:off x="6652814"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
        <p:nvSpPr>
          <p:cNvPr id="30" name="Text Placeholder 10">
            <a:extLst>
              <a:ext uri="{FF2B5EF4-FFF2-40B4-BE49-F238E27FC236}">
                <a16:creationId xmlns:a16="http://schemas.microsoft.com/office/drawing/2014/main" id="{44658DCD-8753-4536-A41F-2975ECE9D039}"/>
              </a:ext>
            </a:extLst>
          </p:cNvPr>
          <p:cNvSpPr>
            <a:spLocks noGrp="1"/>
          </p:cNvSpPr>
          <p:nvPr>
            <p:ph type="body" sz="quarter" idx="24" hasCustomPrompt="1"/>
          </p:nvPr>
        </p:nvSpPr>
        <p:spPr>
          <a:xfrm>
            <a:off x="9336341"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
        <p:nvSpPr>
          <p:cNvPr id="31" name="Text Placeholder 10">
            <a:extLst>
              <a:ext uri="{FF2B5EF4-FFF2-40B4-BE49-F238E27FC236}">
                <a16:creationId xmlns:a16="http://schemas.microsoft.com/office/drawing/2014/main" id="{2708ADA9-A84B-4176-A4A4-3BEEB2F71F93}"/>
              </a:ext>
            </a:extLst>
          </p:cNvPr>
          <p:cNvSpPr>
            <a:spLocks noGrp="1"/>
          </p:cNvSpPr>
          <p:nvPr>
            <p:ph type="body" sz="quarter" idx="22" hasCustomPrompt="1"/>
          </p:nvPr>
        </p:nvSpPr>
        <p:spPr>
          <a:xfrm>
            <a:off x="3969286"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Tree>
    <p:extLst>
      <p:ext uri="{BB962C8B-B14F-4D97-AF65-F5344CB8AC3E}">
        <p14:creationId xmlns:p14="http://schemas.microsoft.com/office/powerpoint/2010/main" val="9275720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9FD50E8B-97D3-485C-9645-AACC303DDF33}"/>
              </a:ext>
            </a:extLst>
          </p:cNvPr>
          <p:cNvSpPr>
            <a:spLocks noGrp="1"/>
          </p:cNvSpPr>
          <p:nvPr>
            <p:ph type="pic" sz="quarter" idx="13" hasCustomPrompt="1"/>
          </p:nvPr>
        </p:nvSpPr>
        <p:spPr>
          <a:xfrm>
            <a:off x="-4281" y="-1"/>
            <a:ext cx="12196282" cy="2917371"/>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0" name="Text Placeholder 4">
            <a:extLst>
              <a:ext uri="{FF2B5EF4-FFF2-40B4-BE49-F238E27FC236}">
                <a16:creationId xmlns:a16="http://schemas.microsoft.com/office/drawing/2014/main" id="{44211F90-6E18-443B-BDFF-5A72A7950276}"/>
              </a:ext>
            </a:extLst>
          </p:cNvPr>
          <p:cNvSpPr>
            <a:spLocks noGrp="1"/>
          </p:cNvSpPr>
          <p:nvPr>
            <p:ph type="body" sz="quarter" idx="19" hasCustomPrompt="1"/>
          </p:nvPr>
        </p:nvSpPr>
        <p:spPr>
          <a:xfrm>
            <a:off x="0" y="4006735"/>
            <a:ext cx="12192000" cy="2851264"/>
          </a:xfrm>
          <a:prstGeom prst="rect">
            <a:avLst/>
          </a:prstGeom>
        </p:spPr>
        <p:txBody>
          <a:bodyPr/>
          <a:lstStyle>
            <a:lvl1pPr marL="0" indent="0" algn="r">
              <a:lnSpc>
                <a:spcPct val="50000"/>
              </a:lnSpc>
              <a:spcBef>
                <a:spcPts val="0"/>
              </a:spcBef>
              <a:buNone/>
              <a:defRPr sz="50000" baseline="0">
                <a:solidFill>
                  <a:schemeClr val="bg1">
                    <a:alpha val="5000"/>
                  </a:schemeClr>
                </a:solidFill>
                <a:latin typeface="Kunstler Script" panose="030304020206070D0D06" pitchFamily="66" charset="0"/>
              </a:defRPr>
            </a:lvl1pPr>
          </a:lstStyle>
          <a:p>
            <a:r>
              <a:rPr lang="en-US" dirty="0"/>
              <a:t>Sum</a:t>
            </a:r>
          </a:p>
        </p:txBody>
      </p:sp>
      <p:sp>
        <p:nvSpPr>
          <p:cNvPr id="3" name="Date Placeholder 2">
            <a:extLst>
              <a:ext uri="{FF2B5EF4-FFF2-40B4-BE49-F238E27FC236}">
                <a16:creationId xmlns:a16="http://schemas.microsoft.com/office/drawing/2014/main" id="{50B2CC2F-A541-4A4B-985A-73901B9F107C}"/>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4" name="Footer Placeholder 3">
            <a:extLst>
              <a:ext uri="{FF2B5EF4-FFF2-40B4-BE49-F238E27FC236}">
                <a16:creationId xmlns:a16="http://schemas.microsoft.com/office/drawing/2014/main" id="{FB1D1C2B-CD69-4515-87A0-866E32DCE938}"/>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5" name="Slide Number Placeholder 4">
            <a:extLst>
              <a:ext uri="{FF2B5EF4-FFF2-40B4-BE49-F238E27FC236}">
                <a16:creationId xmlns:a16="http://schemas.microsoft.com/office/drawing/2014/main" id="{63F4DBC1-4594-4961-A9D3-27E0113B3768}"/>
              </a:ext>
            </a:extLst>
          </p:cNvPr>
          <p:cNvSpPr>
            <a:spLocks noGrp="1"/>
          </p:cNvSpPr>
          <p:nvPr>
            <p:ph type="sldNum" sz="quarter" idx="12"/>
          </p:nvPr>
        </p:nvSpPr>
        <p:spPr/>
        <p:txBody>
          <a:bodyPr/>
          <a:lstStyle>
            <a:lvl1pPr>
              <a:defRPr>
                <a:solidFill>
                  <a:schemeClr val="accent3"/>
                </a:solidFill>
              </a:defRPr>
            </a:lvl1pPr>
          </a:lstStyle>
          <a:p>
            <a:fld id="{4F6357DA-28E9-40D3-918C-4D14E8263D81}" type="slidenum">
              <a:rPr lang="en-US" smtClean="0"/>
              <a:pPr/>
              <a:t>‹#›</a:t>
            </a:fld>
            <a:endParaRPr lang="en-US" dirty="0"/>
          </a:p>
        </p:txBody>
      </p:sp>
      <p:sp>
        <p:nvSpPr>
          <p:cNvPr id="7" name="Title 1">
            <a:extLst>
              <a:ext uri="{FF2B5EF4-FFF2-40B4-BE49-F238E27FC236}">
                <a16:creationId xmlns:a16="http://schemas.microsoft.com/office/drawing/2014/main" id="{C15AE508-339B-4118-9121-4A160D09F2A0}"/>
              </a:ext>
            </a:extLst>
          </p:cNvPr>
          <p:cNvSpPr>
            <a:spLocks noGrp="1"/>
          </p:cNvSpPr>
          <p:nvPr>
            <p:ph type="ctrTitle" hasCustomPrompt="1"/>
          </p:nvPr>
        </p:nvSpPr>
        <p:spPr>
          <a:xfrm>
            <a:off x="838200" y="4122721"/>
            <a:ext cx="2895600" cy="1111250"/>
          </a:xfrm>
          <a:prstGeom prst="rect">
            <a:avLst/>
          </a:prstGeom>
        </p:spPr>
        <p:txBody>
          <a:bodyPr anchor="ctr"/>
          <a:lstStyle>
            <a:lvl1pPr algn="r">
              <a:defRPr sz="2200" cap="all" spc="200" baseline="0">
                <a:solidFill>
                  <a:schemeClr val="bg1"/>
                </a:solidFill>
                <a:latin typeface="+mj-lt"/>
              </a:defRPr>
            </a:lvl1pPr>
          </a:lstStyle>
          <a:p>
            <a:r>
              <a:rPr lang="en-US"/>
              <a:t>Click to add title</a:t>
            </a:r>
          </a:p>
        </p:txBody>
      </p:sp>
      <p:sp>
        <p:nvSpPr>
          <p:cNvPr id="8" name="Subtitle 2">
            <a:extLst>
              <a:ext uri="{FF2B5EF4-FFF2-40B4-BE49-F238E27FC236}">
                <a16:creationId xmlns:a16="http://schemas.microsoft.com/office/drawing/2014/main" id="{43A3F931-4B84-489F-8B0A-7FEF462532DB}"/>
              </a:ext>
            </a:extLst>
          </p:cNvPr>
          <p:cNvSpPr>
            <a:spLocks noGrp="1"/>
          </p:cNvSpPr>
          <p:nvPr>
            <p:ph type="subTitle" idx="1" hasCustomPrompt="1"/>
          </p:nvPr>
        </p:nvSpPr>
        <p:spPr>
          <a:xfrm>
            <a:off x="4332514" y="3833158"/>
            <a:ext cx="7021287" cy="1690377"/>
          </a:xfrm>
          <a:prstGeom prst="rect">
            <a:avLst/>
          </a:prstGeom>
        </p:spPr>
        <p:txBody>
          <a:bodyPr anchor="ctr"/>
          <a:lstStyle>
            <a:lvl1pPr marL="0" indent="0" algn="l">
              <a:lnSpc>
                <a:spcPct val="125000"/>
              </a:lnSpc>
              <a:spcBef>
                <a:spcPts val="0"/>
              </a:spcBef>
              <a:spcAft>
                <a:spcPts val="1000"/>
              </a:spcAft>
              <a:buNone/>
              <a:defRPr sz="1400" spc="1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42919939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61D6F08F-239E-4E92-B5E7-36638ED4657D}"/>
              </a:ext>
            </a:extLst>
          </p:cNvPr>
          <p:cNvSpPr>
            <a:spLocks noGrp="1"/>
          </p:cNvSpPr>
          <p:nvPr>
            <p:ph type="pic" sz="quarter" idx="13" hasCustomPrompt="1"/>
          </p:nvPr>
        </p:nvSpPr>
        <p:spPr>
          <a:xfrm>
            <a:off x="0" y="0"/>
            <a:ext cx="7677150" cy="6858000"/>
          </a:xfrm>
          <a:prstGeom prst="rect">
            <a:avLst/>
          </a:prstGeom>
        </p:spPr>
        <p:txBody>
          <a:bodyPr/>
          <a:lstStyle>
            <a:lvl1pPr marL="0" indent="0" algn="ctr">
              <a:buNone/>
              <a:defRPr>
                <a:solidFill>
                  <a:schemeClr val="accent1"/>
                </a:solidFill>
              </a:defRPr>
            </a:lvl1pPr>
          </a:lstStyle>
          <a:p>
            <a:r>
              <a:rPr lang="en-US" dirty="0"/>
              <a:t>Click to add photo</a:t>
            </a:r>
          </a:p>
        </p:txBody>
      </p:sp>
      <p:sp>
        <p:nvSpPr>
          <p:cNvPr id="3" name="Date Placeholder 2">
            <a:extLst>
              <a:ext uri="{FF2B5EF4-FFF2-40B4-BE49-F238E27FC236}">
                <a16:creationId xmlns:a16="http://schemas.microsoft.com/office/drawing/2014/main" id="{E88D0F4F-65EB-4DC2-B7AD-AD23E6DBE22B}"/>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66CF9EC8-F9C6-4CE1-91F5-A956792CBC86}"/>
              </a:ext>
            </a:extLst>
          </p:cNvPr>
          <p:cNvSpPr>
            <a:spLocks noGrp="1"/>
          </p:cNvSpPr>
          <p:nvPr>
            <p:ph type="ftr" sz="quarter" idx="11"/>
          </p:nvPr>
        </p:nvSpPr>
        <p:spPr>
          <a:xfrm>
            <a:off x="4038600" y="6356350"/>
            <a:ext cx="3156857" cy="365125"/>
          </a:xfrm>
        </p:spPr>
        <p:txBody>
          <a:bodyPr/>
          <a:lstStyle>
            <a:lvl1pPr algn="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89721C21-E285-4AF2-9E8D-243F4CBC2ABF}"/>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7" name="Title 1">
            <a:extLst>
              <a:ext uri="{FF2B5EF4-FFF2-40B4-BE49-F238E27FC236}">
                <a16:creationId xmlns:a16="http://schemas.microsoft.com/office/drawing/2014/main" id="{EC201BA1-98C5-4728-9204-5B3A2F7B03FD}"/>
              </a:ext>
            </a:extLst>
          </p:cNvPr>
          <p:cNvSpPr>
            <a:spLocks noGrp="1"/>
          </p:cNvSpPr>
          <p:nvPr>
            <p:ph type="ctrTitle" hasCustomPrompt="1"/>
          </p:nvPr>
        </p:nvSpPr>
        <p:spPr>
          <a:xfrm>
            <a:off x="8487939" y="1638359"/>
            <a:ext cx="3058885" cy="1111250"/>
          </a:xfrm>
          <a:prstGeom prst="rect">
            <a:avLst/>
          </a:prstGeom>
        </p:spPr>
        <p:txBody>
          <a:bodyPr anchor="b"/>
          <a:lstStyle>
            <a:lvl1pPr algn="l">
              <a:defRPr sz="2200" cap="all" spc="200" baseline="0">
                <a:solidFill>
                  <a:schemeClr val="accent6"/>
                </a:solidFill>
                <a:latin typeface="+mj-lt"/>
              </a:defRPr>
            </a:lvl1pPr>
          </a:lstStyle>
          <a:p>
            <a:r>
              <a:rPr lang="en-US"/>
              <a:t>Click to add title</a:t>
            </a:r>
          </a:p>
        </p:txBody>
      </p:sp>
      <p:sp>
        <p:nvSpPr>
          <p:cNvPr id="8" name="Subtitle 2">
            <a:extLst>
              <a:ext uri="{FF2B5EF4-FFF2-40B4-BE49-F238E27FC236}">
                <a16:creationId xmlns:a16="http://schemas.microsoft.com/office/drawing/2014/main" id="{75C106A2-F65A-4519-B7A6-CB7477C6846B}"/>
              </a:ext>
            </a:extLst>
          </p:cNvPr>
          <p:cNvSpPr>
            <a:spLocks noGrp="1"/>
          </p:cNvSpPr>
          <p:nvPr>
            <p:ph type="subTitle" idx="1" hasCustomPrompt="1"/>
          </p:nvPr>
        </p:nvSpPr>
        <p:spPr>
          <a:xfrm>
            <a:off x="8487939" y="3135086"/>
            <a:ext cx="3058885" cy="2388450"/>
          </a:xfrm>
          <a:prstGeom prst="rect">
            <a:avLst/>
          </a:prstGeom>
        </p:spPr>
        <p:txBody>
          <a:bodyPr/>
          <a:lstStyle>
            <a:lvl1pPr marL="0" indent="0" algn="l">
              <a:lnSpc>
                <a:spcPct val="125000"/>
              </a:lnSpc>
              <a:spcBef>
                <a:spcPts val="0"/>
              </a:spcBef>
              <a:spcAft>
                <a:spcPts val="1000"/>
              </a:spcAft>
              <a:buNone/>
              <a:defRPr sz="1400" spc="100" baseline="0">
                <a:solidFill>
                  <a:schemeClr val="accent6"/>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cxnSp>
        <p:nvCxnSpPr>
          <p:cNvPr id="2" name="Straight Connector 1">
            <a:extLst>
              <a:ext uri="{FF2B5EF4-FFF2-40B4-BE49-F238E27FC236}">
                <a16:creationId xmlns:a16="http://schemas.microsoft.com/office/drawing/2014/main" id="{2E7A08CD-CF6C-4ABF-B086-481F36611730}"/>
              </a:ext>
            </a:extLst>
          </p:cNvPr>
          <p:cNvCxnSpPr>
            <a:cxnSpLocks/>
          </p:cNvCxnSpPr>
          <p:nvPr userDrawn="1"/>
        </p:nvCxnSpPr>
        <p:spPr>
          <a:xfrm>
            <a:off x="8130026" y="0"/>
            <a:ext cx="0" cy="4572000"/>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
        <p:nvSpPr>
          <p:cNvPr id="10" name="Text Placeholder 4">
            <a:extLst>
              <a:ext uri="{FF2B5EF4-FFF2-40B4-BE49-F238E27FC236}">
                <a16:creationId xmlns:a16="http://schemas.microsoft.com/office/drawing/2014/main" id="{E4AB2649-B78D-4A9D-9F1D-F447A521EEB4}"/>
              </a:ext>
            </a:extLst>
          </p:cNvPr>
          <p:cNvSpPr>
            <a:spLocks noGrp="1"/>
          </p:cNvSpPr>
          <p:nvPr>
            <p:ph type="body" sz="quarter" idx="23" hasCustomPrompt="1"/>
          </p:nvPr>
        </p:nvSpPr>
        <p:spPr>
          <a:xfrm>
            <a:off x="100735" y="4698088"/>
            <a:ext cx="11996058" cy="2059185"/>
          </a:xfrm>
          <a:prstGeom prst="rect">
            <a:avLst/>
          </a:prstGeom>
        </p:spPr>
        <p:txBody>
          <a:bodyPr/>
          <a:lstStyle>
            <a:lvl1pPr marL="0" indent="0" algn="r">
              <a:lnSpc>
                <a:spcPct val="37000"/>
              </a:lnSpc>
              <a:spcBef>
                <a:spcPts val="0"/>
              </a:spcBef>
              <a:buNone/>
              <a:defRPr sz="50000" baseline="0">
                <a:solidFill>
                  <a:schemeClr val="accent6">
                    <a:lumMod val="10000"/>
                    <a:lumOff val="90000"/>
                    <a:alpha val="25000"/>
                  </a:schemeClr>
                </a:solidFill>
                <a:latin typeface="Kunstler Script" panose="030304020206070D0D06" pitchFamily="66" charset="0"/>
              </a:defRPr>
            </a:lvl1pPr>
          </a:lstStyle>
          <a:p>
            <a:r>
              <a:rPr lang="en-US" dirty="0"/>
              <a:t>Than</a:t>
            </a:r>
          </a:p>
        </p:txBody>
      </p:sp>
    </p:spTree>
    <p:extLst>
      <p:ext uri="{BB962C8B-B14F-4D97-AF65-F5344CB8AC3E}">
        <p14:creationId xmlns:p14="http://schemas.microsoft.com/office/powerpoint/2010/main" val="2382968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858EB7"/>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1A4C966-5542-475A-B224-2E541D9AEB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spc="100" baseline="0">
                <a:solidFill>
                  <a:schemeClr val="bg2">
                    <a:lumMod val="25000"/>
                  </a:schemeClr>
                </a:solidFill>
                <a:latin typeface="Avenir Next LT Pro" panose="020B0504020202020204" pitchFamily="34" charset="0"/>
              </a:defRPr>
            </a:lvl1pPr>
          </a:lstStyle>
          <a:p>
            <a:r>
              <a:rPr lang="en-US" dirty="0"/>
              <a:t>8/03/20XX</a:t>
            </a:r>
          </a:p>
        </p:txBody>
      </p:sp>
      <p:sp>
        <p:nvSpPr>
          <p:cNvPr id="5" name="Footer Placeholder 4">
            <a:extLst>
              <a:ext uri="{FF2B5EF4-FFF2-40B4-BE49-F238E27FC236}">
                <a16:creationId xmlns:a16="http://schemas.microsoft.com/office/drawing/2014/main" id="{68F1E08C-E5A1-412C-88D3-C6BF9430DA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00" baseline="0">
                <a:solidFill>
                  <a:schemeClr val="bg2">
                    <a:lumMod val="25000"/>
                  </a:schemeClr>
                </a:solidFill>
                <a:latin typeface="Avenir Next LT Pro" panose="020B0504020202020204" pitchFamily="34" charset="0"/>
              </a:defRPr>
            </a:lvl1pPr>
          </a:lstStyle>
          <a:p>
            <a:r>
              <a:rPr lang="en-US" dirty="0"/>
              <a:t>PITCH DECK</a:t>
            </a:r>
          </a:p>
        </p:txBody>
      </p:sp>
      <p:sp>
        <p:nvSpPr>
          <p:cNvPr id="6" name="Slide Number Placeholder 5">
            <a:extLst>
              <a:ext uri="{FF2B5EF4-FFF2-40B4-BE49-F238E27FC236}">
                <a16:creationId xmlns:a16="http://schemas.microsoft.com/office/drawing/2014/main" id="{466BAFCC-DBDE-4891-B3DD-4B3754E7DD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spc="100" baseline="0">
                <a:solidFill>
                  <a:schemeClr val="bg2">
                    <a:lumMod val="25000"/>
                  </a:schemeClr>
                </a:solidFill>
                <a:latin typeface="Avenir Next LT Pro" panose="020B0504020202020204" pitchFamily="34" charset="0"/>
              </a:defRPr>
            </a:lvl1p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2887958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60" r:id="rId11"/>
    <p:sldLayoutId id="2147483659" r:id="rId12"/>
    <p:sldLayoutId id="2147483666" r:id="rId13"/>
    <p:sldLayoutId id="2147483667" r:id="rId14"/>
    <p:sldLayoutId id="2147483668" r:id="rId15"/>
    <p:sldLayoutId id="2147483669" r:id="rId16"/>
    <p:sldLayoutId id="2147483663" r:id="rId17"/>
    <p:sldLayoutId id="2147483665" r:id="rId18"/>
    <p:sldLayoutId id="2147483664" r:id="rId19"/>
    <p:sldLayoutId id="2147483661" r:id="rId20"/>
    <p:sldLayoutId id="2147483662"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dms_303/3836496679/"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wordstemplates.org/table-of-contents-template/"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The_Taj_Mahal_Palace_Hotel"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courses.lumenlearning.com/suny-osintrobus/chapter/understanding-the-business-environment/" TargetMode="External"/><Relationship Id="rId2" Type="http://schemas.openxmlformats.org/officeDocument/2006/relationships/image" Target="../media/image4.png"/><Relationship Id="rId1" Type="http://schemas.openxmlformats.org/officeDocument/2006/relationships/slideLayout" Target="../slideLayouts/slideLayout16.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hyperlink" Target="https://www.assignmentpoint.com/business/economics/market-failure.htm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eadershipwatch-aadboot.com/tag/cultural-change-2/" TargetMode="External"/><Relationship Id="rId2" Type="http://schemas.openxmlformats.org/officeDocument/2006/relationships/image" Target="../media/image6.jpg"/><Relationship Id="rId1" Type="http://schemas.openxmlformats.org/officeDocument/2006/relationships/slideLayout" Target="../slideLayouts/slideLayout14.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hyperlink" Target="https://creativecommons.org/licenses/by/3.0/" TargetMode="External"/><Relationship Id="rId4" Type="http://schemas.openxmlformats.org/officeDocument/2006/relationships/hyperlink" Target="https://foto.wuestenigel.com/human-hand-writing-organspende-on-whiteboar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statesman.com/lifestyle/relationships/simple-thank-notes-can-boost-emotional-well-1502679308.html" TargetMode="External"/><Relationship Id="rId2" Type="http://schemas.openxmlformats.org/officeDocument/2006/relationships/image" Target="../media/image9.jpg"/><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a:extLst>
              <a:ext uri="{FF2B5EF4-FFF2-40B4-BE49-F238E27FC236}">
                <a16:creationId xmlns:a16="http://schemas.microsoft.com/office/drawing/2014/main" id="{43474057-1F43-4A8C-A00F-A151DC1D1075}"/>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l="12667" r="12667"/>
          <a:stretch/>
        </p:blipFill>
        <p:spPr>
          <a:xfrm>
            <a:off x="0" y="0"/>
            <a:ext cx="7677150" cy="6858000"/>
          </a:xfrm>
          <a:noFill/>
        </p:spPr>
      </p:pic>
      <p:sp>
        <p:nvSpPr>
          <p:cNvPr id="7" name="Title 6">
            <a:extLst>
              <a:ext uri="{FF2B5EF4-FFF2-40B4-BE49-F238E27FC236}">
                <a16:creationId xmlns:a16="http://schemas.microsoft.com/office/drawing/2014/main" id="{934056CF-DEDB-4079-BF11-FA4761D09BCF}"/>
              </a:ext>
            </a:extLst>
          </p:cNvPr>
          <p:cNvSpPr>
            <a:spLocks noGrp="1"/>
          </p:cNvSpPr>
          <p:nvPr>
            <p:ph type="ctrTitle"/>
          </p:nvPr>
        </p:nvSpPr>
        <p:spPr>
          <a:xfrm>
            <a:off x="8328726" y="-55511"/>
            <a:ext cx="3284832" cy="6969022"/>
          </a:xfrm>
        </p:spPr>
        <p:txBody>
          <a:bodyPr anchor="b">
            <a:normAutofit fontScale="90000"/>
          </a:bodyPr>
          <a:lstStyle/>
          <a:p>
            <a:pPr>
              <a:lnSpc>
                <a:spcPct val="150000"/>
              </a:lnSpc>
            </a:pPr>
            <a:br>
              <a:rPr lang="en-US" sz="2700" dirty="0"/>
            </a:br>
            <a:br>
              <a:rPr lang="en-US" sz="2700" dirty="0"/>
            </a:br>
            <a:br>
              <a:rPr lang="en-US" sz="2700" dirty="0"/>
            </a:br>
            <a:br>
              <a:rPr lang="en-US" sz="2700" dirty="0"/>
            </a:br>
            <a:br>
              <a:rPr lang="en-US" sz="2700" dirty="0"/>
            </a:br>
            <a:br>
              <a:rPr lang="en-US" sz="2700" dirty="0"/>
            </a:br>
            <a:br>
              <a:rPr lang="en-US" sz="2700" dirty="0"/>
            </a:br>
            <a:br>
              <a:rPr lang="en-US" sz="2700" dirty="0"/>
            </a:br>
            <a:r>
              <a:rPr lang="en-US" sz="2700" dirty="0"/>
              <a:t> </a:t>
            </a:r>
            <a:br>
              <a:rPr lang="en-US" sz="2700" dirty="0"/>
            </a:br>
            <a:br>
              <a:rPr lang="en-US" sz="2700" dirty="0"/>
            </a:br>
            <a:r>
              <a:rPr lang="en-US" sz="2700" dirty="0">
                <a:latin typeface="Arial" panose="020B0604020202020204" pitchFamily="34" charset="0"/>
                <a:cs typeface="Arial" panose="020B0604020202020204" pitchFamily="34" charset="0"/>
              </a:rPr>
              <a:t>A Critical Analysis of the global business environment – post-pandemic</a:t>
            </a:r>
            <a:br>
              <a:rPr lang="en-US" sz="2700" dirty="0">
                <a:latin typeface="Arial" panose="020B0604020202020204" pitchFamily="34" charset="0"/>
                <a:cs typeface="Arial" panose="020B0604020202020204" pitchFamily="34" charset="0"/>
              </a:rPr>
            </a:b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post-pandemic analysis of </a:t>
            </a:r>
            <a:br>
              <a:rPr lang="en-US" sz="2700" dirty="0">
                <a:latin typeface="Arial" panose="020B0604020202020204" pitchFamily="34" charset="0"/>
                <a:cs typeface="Arial" panose="020B0604020202020204" pitchFamily="34" charset="0"/>
              </a:rPr>
            </a:br>
            <a:r>
              <a:rPr lang="en-US" sz="2700" b="1" u="sng" dirty="0">
                <a:latin typeface="Arial" panose="020B0604020202020204" pitchFamily="34" charset="0"/>
                <a:cs typeface="Arial" panose="020B0604020202020204" pitchFamily="34" charset="0"/>
              </a:rPr>
              <a:t>taj hotel</a:t>
            </a: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Raj S </a:t>
            </a:r>
            <a:r>
              <a:rPr lang="en-US" sz="2700" dirty="0" err="1">
                <a:latin typeface="Arial" panose="020B0604020202020204" pitchFamily="34" charset="0"/>
                <a:cs typeface="Arial" panose="020B0604020202020204" pitchFamily="34" charset="0"/>
              </a:rPr>
              <a:t>modi</a:t>
            </a:r>
            <a:r>
              <a:rPr lang="en-US" sz="2700" dirty="0">
                <a:latin typeface="Arial" panose="020B0604020202020204" pitchFamily="34" charset="0"/>
                <a:cs typeface="Arial" panose="020B0604020202020204" pitchFamily="34" charset="0"/>
              </a:rPr>
              <a:t> </a:t>
            </a: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( 2240350 )</a:t>
            </a:r>
            <a:br>
              <a:rPr lang="en-US" sz="2400" dirty="0"/>
            </a:br>
            <a:br>
              <a:rPr lang="en-US" sz="2400" dirty="0"/>
            </a:br>
            <a:endParaRPr lang="en-US" sz="2400" dirty="0"/>
          </a:p>
        </p:txBody>
      </p:sp>
      <p:sp>
        <p:nvSpPr>
          <p:cNvPr id="5" name="TextBox 4">
            <a:extLst>
              <a:ext uri="{FF2B5EF4-FFF2-40B4-BE49-F238E27FC236}">
                <a16:creationId xmlns:a16="http://schemas.microsoft.com/office/drawing/2014/main" id="{A85B91B2-BEDB-7671-1EBA-7FAED2049E73}"/>
              </a:ext>
            </a:extLst>
          </p:cNvPr>
          <p:cNvSpPr txBox="1"/>
          <p:nvPr/>
        </p:nvSpPr>
        <p:spPr>
          <a:xfrm>
            <a:off x="0" y="6858000"/>
            <a:ext cx="7677150" cy="230832"/>
          </a:xfrm>
          <a:prstGeom prst="rect">
            <a:avLst/>
          </a:prstGeom>
          <a:noFill/>
        </p:spPr>
        <p:txBody>
          <a:bodyPr wrap="square" rtlCol="0">
            <a:spAutoFit/>
          </a:bodyPr>
          <a:lstStyle/>
          <a:p>
            <a:r>
              <a:rPr lang="en-IN" sz="900" dirty="0">
                <a:hlinkClick r:id="rId3" tooltip="https://www.flickr.com/photos/dms_303/3836496679/"/>
              </a:rPr>
              <a:t>This Photo</a:t>
            </a:r>
            <a:r>
              <a:rPr lang="en-IN" sz="900" dirty="0"/>
              <a:t> by Unknown Author is licensed under </a:t>
            </a:r>
            <a:r>
              <a:rPr lang="en-IN" sz="900" dirty="0">
                <a:hlinkClick r:id="rId4" tooltip="https://creativecommons.org/licenses/by-sa/3.0/"/>
              </a:rPr>
              <a:t>CC BY-SA</a:t>
            </a:r>
            <a:endParaRPr lang="en-IN" sz="900" dirty="0"/>
          </a:p>
        </p:txBody>
      </p:sp>
    </p:spTree>
    <p:extLst>
      <p:ext uri="{BB962C8B-B14F-4D97-AF65-F5344CB8AC3E}">
        <p14:creationId xmlns:p14="http://schemas.microsoft.com/office/powerpoint/2010/main" val="2835773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6A802BF5-8753-DB9C-3BDA-C160487546EC}"/>
              </a:ext>
            </a:extLst>
          </p:cNvPr>
          <p:cNvSpPr>
            <a:spLocks noGrp="1"/>
          </p:cNvSpPr>
          <p:nvPr>
            <p:ph type="sldNum" sz="quarter" idx="12"/>
          </p:nvPr>
        </p:nvSpPr>
        <p:spPr/>
        <p:txBody>
          <a:bodyPr/>
          <a:lstStyle/>
          <a:p>
            <a:fld id="{4F6357DA-28E9-40D3-918C-4D14E8263D81}" type="slidenum">
              <a:rPr lang="en-US" smtClean="0"/>
              <a:pPr/>
              <a:t>2</a:t>
            </a:fld>
            <a:endParaRPr lang="en-US" dirty="0"/>
          </a:p>
        </p:txBody>
      </p:sp>
      <p:sp>
        <p:nvSpPr>
          <p:cNvPr id="7" name="Title 6">
            <a:extLst>
              <a:ext uri="{FF2B5EF4-FFF2-40B4-BE49-F238E27FC236}">
                <a16:creationId xmlns:a16="http://schemas.microsoft.com/office/drawing/2014/main" id="{1DF71F7F-D7AF-C775-D8A2-FAEA933718F1}"/>
              </a:ext>
            </a:extLst>
          </p:cNvPr>
          <p:cNvSpPr>
            <a:spLocks noGrp="1"/>
          </p:cNvSpPr>
          <p:nvPr>
            <p:ph type="ctrTitle"/>
          </p:nvPr>
        </p:nvSpPr>
        <p:spPr>
          <a:xfrm>
            <a:off x="838201" y="716890"/>
            <a:ext cx="3684814" cy="521256"/>
          </a:xfrm>
        </p:spPr>
        <p:txBody>
          <a:bodyPr/>
          <a:lstStyle/>
          <a:p>
            <a:pPr algn="ctr">
              <a:lnSpc>
                <a:spcPct val="150000"/>
              </a:lnSpc>
            </a:pPr>
            <a:r>
              <a:rPr lang="en-IN" sz="2400" dirty="0">
                <a:latin typeface="Arial" panose="020B0604020202020204" pitchFamily="34" charset="0"/>
                <a:cs typeface="Arial" panose="020B0604020202020204" pitchFamily="34" charset="0"/>
              </a:rPr>
              <a:t>INDEX</a:t>
            </a:r>
          </a:p>
        </p:txBody>
      </p:sp>
      <p:sp>
        <p:nvSpPr>
          <p:cNvPr id="8" name="Subtitle 7">
            <a:extLst>
              <a:ext uri="{FF2B5EF4-FFF2-40B4-BE49-F238E27FC236}">
                <a16:creationId xmlns:a16="http://schemas.microsoft.com/office/drawing/2014/main" id="{8415EEB9-EE88-23B9-FDBE-B34F259F0F25}"/>
              </a:ext>
            </a:extLst>
          </p:cNvPr>
          <p:cNvSpPr>
            <a:spLocks noGrp="1"/>
          </p:cNvSpPr>
          <p:nvPr>
            <p:ph type="subTitle" idx="1"/>
          </p:nvPr>
        </p:nvSpPr>
        <p:spPr>
          <a:xfrm>
            <a:off x="838201" y="1418080"/>
            <a:ext cx="3287572" cy="4723030"/>
          </a:xfrm>
        </p:spPr>
        <p:txBody>
          <a:bodyPr/>
          <a:lstStyle/>
          <a:p>
            <a:pPr marL="171450" indent="-171450">
              <a:lnSpc>
                <a:spcPct val="150000"/>
              </a:lnSpc>
              <a:buFont typeface="Arial" panose="020B0604020202020204" pitchFamily="34" charset="0"/>
              <a:buChar char="•"/>
            </a:pPr>
            <a:r>
              <a:rPr lang="en-IN" sz="1100" dirty="0">
                <a:latin typeface="Arial" panose="020B0604020202020204" pitchFamily="34" charset="0"/>
                <a:cs typeface="Arial" panose="020B0604020202020204" pitchFamily="34" charset="0"/>
              </a:rPr>
              <a:t>Cover Page</a:t>
            </a:r>
          </a:p>
          <a:p>
            <a:pPr marL="171450" indent="-171450">
              <a:lnSpc>
                <a:spcPct val="150000"/>
              </a:lnSpc>
              <a:buFont typeface="Arial" panose="020B0604020202020204" pitchFamily="34" charset="0"/>
              <a:buChar char="•"/>
            </a:pPr>
            <a:r>
              <a:rPr lang="en-IN" sz="1100" dirty="0">
                <a:latin typeface="Arial" panose="020B0604020202020204" pitchFamily="34" charset="0"/>
                <a:cs typeface="Arial" panose="020B0604020202020204" pitchFamily="34" charset="0"/>
              </a:rPr>
              <a:t>Index</a:t>
            </a:r>
          </a:p>
          <a:p>
            <a:pPr marL="171450" indent="-171450">
              <a:lnSpc>
                <a:spcPct val="150000"/>
              </a:lnSpc>
              <a:buFont typeface="Arial" panose="020B0604020202020204" pitchFamily="34" charset="0"/>
              <a:buChar char="•"/>
            </a:pPr>
            <a:r>
              <a:rPr lang="en-IN" sz="1100" dirty="0">
                <a:latin typeface="Arial" panose="020B0604020202020204" pitchFamily="34" charset="0"/>
                <a:cs typeface="Arial" panose="020B0604020202020204" pitchFamily="34" charset="0"/>
              </a:rPr>
              <a:t>Introduction</a:t>
            </a:r>
          </a:p>
          <a:p>
            <a:pPr marL="171450" indent="-171450">
              <a:lnSpc>
                <a:spcPct val="150000"/>
              </a:lnSpc>
              <a:buFont typeface="Arial" panose="020B0604020202020204" pitchFamily="34" charset="0"/>
              <a:buChar char="•"/>
            </a:pPr>
            <a:r>
              <a:rPr lang="en-IN" sz="1100" dirty="0">
                <a:latin typeface="Arial" panose="020B0604020202020204" pitchFamily="34" charset="0"/>
                <a:cs typeface="Arial" panose="020B0604020202020204" pitchFamily="34" charset="0"/>
              </a:rPr>
              <a:t>Internal Factors Of Taj Hotel</a:t>
            </a:r>
          </a:p>
          <a:p>
            <a:pPr marL="171450" indent="-171450">
              <a:lnSpc>
                <a:spcPct val="150000"/>
              </a:lnSpc>
              <a:buFont typeface="Arial" panose="020B0604020202020204" pitchFamily="34" charset="0"/>
              <a:buChar char="•"/>
            </a:pPr>
            <a:r>
              <a:rPr lang="en-IN" sz="1100" dirty="0">
                <a:latin typeface="Arial" panose="020B0604020202020204" pitchFamily="34" charset="0"/>
                <a:cs typeface="Arial" panose="020B0604020202020204" pitchFamily="34" charset="0"/>
              </a:rPr>
              <a:t>Internal Factors </a:t>
            </a:r>
          </a:p>
          <a:p>
            <a:pPr marL="171450" indent="-171450">
              <a:lnSpc>
                <a:spcPct val="150000"/>
              </a:lnSpc>
              <a:buFont typeface="Arial" panose="020B0604020202020204" pitchFamily="34" charset="0"/>
              <a:buChar char="•"/>
            </a:pPr>
            <a:r>
              <a:rPr lang="en-IN" sz="1100" dirty="0">
                <a:latin typeface="Arial" panose="020B0604020202020204" pitchFamily="34" charset="0"/>
                <a:cs typeface="Arial" panose="020B0604020202020204" pitchFamily="34" charset="0"/>
              </a:rPr>
              <a:t>Market Failure</a:t>
            </a:r>
          </a:p>
          <a:p>
            <a:pPr marL="171450" indent="-171450">
              <a:lnSpc>
                <a:spcPct val="150000"/>
              </a:lnSpc>
              <a:buFont typeface="Arial" panose="020B0604020202020204" pitchFamily="34" charset="0"/>
              <a:buChar char="•"/>
            </a:pPr>
            <a:r>
              <a:rPr lang="en-IN" sz="1100" dirty="0">
                <a:latin typeface="Arial" panose="020B0604020202020204" pitchFamily="34" charset="0"/>
                <a:cs typeface="Arial" panose="020B0604020202020204" pitchFamily="34" charset="0"/>
              </a:rPr>
              <a:t>Allocation Of The Resources</a:t>
            </a:r>
          </a:p>
          <a:p>
            <a:pPr marL="171450" indent="-171450">
              <a:lnSpc>
                <a:spcPct val="150000"/>
              </a:lnSpc>
              <a:buFont typeface="Arial" panose="020B0604020202020204" pitchFamily="34" charset="0"/>
              <a:buChar char="•"/>
            </a:pPr>
            <a:r>
              <a:rPr lang="en-IN" sz="1100" dirty="0">
                <a:latin typeface="Arial" panose="020B0604020202020204" pitchFamily="34" charset="0"/>
                <a:cs typeface="Arial" panose="020B0604020202020204" pitchFamily="34" charset="0"/>
              </a:rPr>
              <a:t>Competitive Strategy</a:t>
            </a:r>
          </a:p>
          <a:p>
            <a:pPr marL="171450" indent="-171450">
              <a:lnSpc>
                <a:spcPct val="150000"/>
              </a:lnSpc>
              <a:buFont typeface="Arial" panose="020B0604020202020204" pitchFamily="34" charset="0"/>
              <a:buChar char="•"/>
            </a:pPr>
            <a:r>
              <a:rPr lang="en-IN" sz="1100" dirty="0">
                <a:latin typeface="Arial" panose="020B0604020202020204" pitchFamily="34" charset="0"/>
                <a:cs typeface="Arial" panose="020B0604020202020204" pitchFamily="34" charset="0"/>
              </a:rPr>
              <a:t>Green Marketing</a:t>
            </a:r>
          </a:p>
          <a:p>
            <a:pPr marL="171450" indent="-171450">
              <a:lnSpc>
                <a:spcPct val="150000"/>
              </a:lnSpc>
              <a:buFont typeface="Arial" panose="020B0604020202020204" pitchFamily="34" charset="0"/>
              <a:buChar char="•"/>
            </a:pPr>
            <a:r>
              <a:rPr lang="en-IN" sz="1100" dirty="0">
                <a:latin typeface="Arial" panose="020B0604020202020204" pitchFamily="34" charset="0"/>
                <a:cs typeface="Arial" panose="020B0604020202020204" pitchFamily="34" charset="0"/>
              </a:rPr>
              <a:t>CSR Strategy</a:t>
            </a:r>
          </a:p>
          <a:p>
            <a:pPr marL="171450" indent="-171450">
              <a:lnSpc>
                <a:spcPct val="150000"/>
              </a:lnSpc>
              <a:buFont typeface="Arial" panose="020B0604020202020204" pitchFamily="34" charset="0"/>
              <a:buChar char="•"/>
            </a:pPr>
            <a:r>
              <a:rPr lang="en-IN" sz="1100" dirty="0">
                <a:latin typeface="Arial" panose="020B0604020202020204" pitchFamily="34" charset="0"/>
                <a:cs typeface="Arial" panose="020B0604020202020204" pitchFamily="34" charset="0"/>
              </a:rPr>
              <a:t>Reference</a:t>
            </a:r>
          </a:p>
          <a:p>
            <a:pPr marL="171450" indent="-171450">
              <a:lnSpc>
                <a:spcPct val="150000"/>
              </a:lnSpc>
              <a:buFont typeface="Arial" panose="020B0604020202020204" pitchFamily="34" charset="0"/>
              <a:buChar char="•"/>
            </a:pPr>
            <a:r>
              <a:rPr lang="en-IN" sz="1100" dirty="0">
                <a:latin typeface="Arial" panose="020B0604020202020204" pitchFamily="34" charset="0"/>
                <a:cs typeface="Arial" panose="020B0604020202020204" pitchFamily="34" charset="0"/>
              </a:rPr>
              <a:t>Recommendation</a:t>
            </a:r>
          </a:p>
          <a:p>
            <a:pPr marL="171450" indent="-171450">
              <a:lnSpc>
                <a:spcPct val="150000"/>
              </a:lnSpc>
              <a:buFont typeface="Arial" panose="020B0604020202020204" pitchFamily="34" charset="0"/>
              <a:buChar char="•"/>
            </a:pPr>
            <a:r>
              <a:rPr lang="en-IN" sz="1100" dirty="0">
                <a:latin typeface="Arial" panose="020B0604020202020204" pitchFamily="34" charset="0"/>
                <a:cs typeface="Arial" panose="020B0604020202020204" pitchFamily="34" charset="0"/>
              </a:rPr>
              <a:t>Ending</a:t>
            </a:r>
          </a:p>
          <a:p>
            <a:pPr>
              <a:lnSpc>
                <a:spcPct val="150000"/>
              </a:lnSpc>
            </a:pPr>
            <a:endParaRPr lang="en-IN"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p:txBody>
      </p:sp>
      <p:pic>
        <p:nvPicPr>
          <p:cNvPr id="3" name="Picture 2" descr="A close-up of an open book&#10;&#10;Description automatically generated">
            <a:extLst>
              <a:ext uri="{FF2B5EF4-FFF2-40B4-BE49-F238E27FC236}">
                <a16:creationId xmlns:a16="http://schemas.microsoft.com/office/drawing/2014/main" id="{F92FFA4A-D037-6F38-57B6-3775FCF8EF6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125772" y="1016000"/>
            <a:ext cx="7701213" cy="4106333"/>
          </a:xfrm>
          <a:prstGeom prst="rect">
            <a:avLst/>
          </a:prstGeom>
        </p:spPr>
      </p:pic>
    </p:spTree>
    <p:extLst>
      <p:ext uri="{BB962C8B-B14F-4D97-AF65-F5344CB8AC3E}">
        <p14:creationId xmlns:p14="http://schemas.microsoft.com/office/powerpoint/2010/main" val="1622656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large building with a dome on top&#10;&#10;Description automatically generated">
            <a:extLst>
              <a:ext uri="{FF2B5EF4-FFF2-40B4-BE49-F238E27FC236}">
                <a16:creationId xmlns:a16="http://schemas.microsoft.com/office/drawing/2014/main" id="{173CF312-33FE-4C78-AF0C-380127412913}"/>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tretch/>
        </p:blipFill>
        <p:spPr>
          <a:xfrm>
            <a:off x="5361215" y="1183379"/>
            <a:ext cx="6830785" cy="4491241"/>
          </a:xfrm>
          <a:prstGeom prst="rect">
            <a:avLst/>
          </a:prstGeom>
          <a:noFill/>
        </p:spPr>
      </p:pic>
      <p:sp>
        <p:nvSpPr>
          <p:cNvPr id="5" name="Slide Number Placeholder 4">
            <a:extLst>
              <a:ext uri="{FF2B5EF4-FFF2-40B4-BE49-F238E27FC236}">
                <a16:creationId xmlns:a16="http://schemas.microsoft.com/office/drawing/2014/main" id="{E419B032-9B39-4E33-A8E4-7843247F403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4F6357DA-28E9-40D3-918C-4D14E8263D81}" type="slidenum">
              <a:rPr lang="en-US" smtClean="0"/>
              <a:pPr>
                <a:spcAft>
                  <a:spcPts val="600"/>
                </a:spcAft>
              </a:pPr>
              <a:t>3</a:t>
            </a:fld>
            <a:endParaRPr lang="en-US" dirty="0"/>
          </a:p>
        </p:txBody>
      </p:sp>
      <p:sp>
        <p:nvSpPr>
          <p:cNvPr id="17" name="Title 16">
            <a:extLst>
              <a:ext uri="{FF2B5EF4-FFF2-40B4-BE49-F238E27FC236}">
                <a16:creationId xmlns:a16="http://schemas.microsoft.com/office/drawing/2014/main" id="{9B7C68D5-425C-4465-842E-6EC3B305DF8F}"/>
              </a:ext>
            </a:extLst>
          </p:cNvPr>
          <p:cNvSpPr>
            <a:spLocks noGrp="1"/>
          </p:cNvSpPr>
          <p:nvPr>
            <p:ph type="ctrTitle"/>
          </p:nvPr>
        </p:nvSpPr>
        <p:spPr>
          <a:xfrm>
            <a:off x="838201" y="753466"/>
            <a:ext cx="3684814" cy="484680"/>
          </a:xfrm>
        </p:spPr>
        <p:txBody>
          <a:bodyPr anchor="b">
            <a:noAutofit/>
          </a:bodyPr>
          <a:lstStyle/>
          <a:p>
            <a:pPr>
              <a:lnSpc>
                <a:spcPct val="150000"/>
              </a:lnSpc>
            </a:pPr>
            <a:r>
              <a:rPr lang="en-US" sz="2400" b="1" dirty="0">
                <a:latin typeface="Arial" panose="020B0604020202020204" pitchFamily="34" charset="0"/>
                <a:cs typeface="Arial" panose="020B0604020202020204" pitchFamily="34" charset="0"/>
              </a:rPr>
              <a:t>Introduction</a:t>
            </a:r>
          </a:p>
        </p:txBody>
      </p:sp>
      <p:sp>
        <p:nvSpPr>
          <p:cNvPr id="18" name="Subtitle 17">
            <a:extLst>
              <a:ext uri="{FF2B5EF4-FFF2-40B4-BE49-F238E27FC236}">
                <a16:creationId xmlns:a16="http://schemas.microsoft.com/office/drawing/2014/main" id="{37F7ED61-C894-4A41-AC49-EFA304B05229}"/>
              </a:ext>
            </a:extLst>
          </p:cNvPr>
          <p:cNvSpPr>
            <a:spLocks noGrp="1"/>
          </p:cNvSpPr>
          <p:nvPr>
            <p:ph type="subTitle" idx="1"/>
          </p:nvPr>
        </p:nvSpPr>
        <p:spPr>
          <a:xfrm>
            <a:off x="838201" y="1454764"/>
            <a:ext cx="3684814" cy="4219856"/>
          </a:xfrm>
        </p:spPr>
        <p:txBody>
          <a:bodyPr>
            <a:normAutofit fontScale="92500"/>
          </a:bodyPr>
          <a:lstStyle/>
          <a:p>
            <a:pPr marL="285750" indent="-285750">
              <a:lnSpc>
                <a:spcPct val="150000"/>
              </a:lnSpc>
              <a:spcAft>
                <a:spcPts val="600"/>
              </a:spcAft>
              <a:buFont typeface="Arial" panose="020B0604020202020204" pitchFamily="34" charset="0"/>
              <a:buChar char="•"/>
            </a:pPr>
            <a:r>
              <a:rPr lang="en-US" dirty="0"/>
              <a:t>​</a:t>
            </a:r>
            <a:r>
              <a:rPr lang="en-US" sz="1100" dirty="0">
                <a:latin typeface="Arial" panose="020B0604020202020204" pitchFamily="34" charset="0"/>
                <a:cs typeface="Arial" panose="020B0604020202020204" pitchFamily="34" charset="0"/>
              </a:rPr>
              <a:t>The Taj Hotel is a well-known luxury hotel with a location in Mumbai, India. It’s also known as Taj Mahal Palace Hotel.</a:t>
            </a:r>
          </a:p>
          <a:p>
            <a:pPr marL="285750" indent="-285750">
              <a:lnSpc>
                <a:spcPct val="150000"/>
              </a:lnSpc>
              <a:spcAft>
                <a:spcPts val="600"/>
              </a:spcAft>
              <a:buFont typeface="Arial" panose="020B0604020202020204" pitchFamily="34" charset="0"/>
              <a:buChar char="•"/>
            </a:pPr>
            <a:r>
              <a:rPr lang="en-US" sz="1100" dirty="0">
                <a:latin typeface="Arial" panose="020B0604020202020204" pitchFamily="34" charset="0"/>
                <a:cs typeface="Arial" panose="020B0604020202020204" pitchFamily="34" charset="0"/>
              </a:rPr>
              <a:t>The Taj Hotel was built by </a:t>
            </a:r>
            <a:r>
              <a:rPr lang="en-US" sz="1100" dirty="0" err="1">
                <a:latin typeface="Arial" panose="020B0604020202020204" pitchFamily="34" charset="0"/>
                <a:cs typeface="Arial" panose="020B0604020202020204" pitchFamily="34" charset="0"/>
              </a:rPr>
              <a:t>Jamsetji</a:t>
            </a:r>
            <a:r>
              <a:rPr lang="en-US" sz="1100" dirty="0">
                <a:latin typeface="Arial" panose="020B0604020202020204" pitchFamily="34" charset="0"/>
                <a:cs typeface="Arial" panose="020B0604020202020204" pitchFamily="34" charset="0"/>
              </a:rPr>
              <a:t> Tata in 1903.</a:t>
            </a:r>
          </a:p>
          <a:p>
            <a:pPr marL="285750" indent="-285750">
              <a:lnSpc>
                <a:spcPct val="150000"/>
              </a:lnSpc>
              <a:spcAft>
                <a:spcPts val="600"/>
              </a:spcAft>
              <a:buFont typeface="Arial" panose="020B0604020202020204" pitchFamily="34" charset="0"/>
              <a:buChar char="•"/>
            </a:pPr>
            <a:r>
              <a:rPr lang="en-US" sz="1100" dirty="0">
                <a:latin typeface="Arial" panose="020B0604020202020204" pitchFamily="34" charset="0"/>
                <a:cs typeface="Arial" panose="020B0604020202020204" pitchFamily="34" charset="0"/>
              </a:rPr>
              <a:t>More than 100 hotels are owned by Taj Hotels in multiple nations, including India, the United States, the United Kingdom, the Middle East, Africa, Southeast Asia, and Australia.</a:t>
            </a:r>
          </a:p>
          <a:p>
            <a:pPr marL="285750" indent="-285750">
              <a:lnSpc>
                <a:spcPct val="15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The Taj Hotels provides a variety of accommodation alternatives, such as luxury hotels, palaces, resorts, and boutique properties. Each facility is designed to represent the local culture and tradition while maintaining the Taj brand's high standards of service and hospitality.</a:t>
            </a:r>
          </a:p>
        </p:txBody>
      </p:sp>
      <p:sp>
        <p:nvSpPr>
          <p:cNvPr id="2" name="TextBox 1">
            <a:extLst>
              <a:ext uri="{FF2B5EF4-FFF2-40B4-BE49-F238E27FC236}">
                <a16:creationId xmlns:a16="http://schemas.microsoft.com/office/drawing/2014/main" id="{2C7DE5F9-86CE-3841-B189-85E71A62B55E}"/>
              </a:ext>
            </a:extLst>
          </p:cNvPr>
          <p:cNvSpPr txBox="1"/>
          <p:nvPr/>
        </p:nvSpPr>
        <p:spPr>
          <a:xfrm>
            <a:off x="9668552" y="5474565"/>
            <a:ext cx="2523448" cy="200055"/>
          </a:xfrm>
          <a:prstGeom prst="rect">
            <a:avLst/>
          </a:prstGeom>
          <a:solidFill>
            <a:srgbClr val="000000"/>
          </a:solidFill>
        </p:spPr>
        <p:txBody>
          <a:bodyPr wrap="none" rtlCol="0">
            <a:spAutoFit/>
          </a:bodyPr>
          <a:lstStyle/>
          <a:p>
            <a:pPr algn="r">
              <a:spcAft>
                <a:spcPts val="600"/>
              </a:spcAft>
            </a:pPr>
            <a:r>
              <a:rPr lang="en-IN" sz="700">
                <a:solidFill>
                  <a:srgbClr val="FFFFFF"/>
                </a:solidFill>
                <a:hlinkClick r:id="rId3" tooltip="https://en.wikipedia.org/wiki/The_Taj_Mahal_Palace_Hotel">
                  <a:extLst>
                    <a:ext uri="{A12FA001-AC4F-418D-AE19-62706E023703}">
                      <ahyp:hlinkClr xmlns:ahyp="http://schemas.microsoft.com/office/drawing/2018/hyperlinkcolor" val="tx"/>
                    </a:ext>
                  </a:extLst>
                </a:hlinkClick>
              </a:rPr>
              <a:t>This Photo</a:t>
            </a:r>
            <a:r>
              <a:rPr lang="en-IN" sz="700">
                <a:solidFill>
                  <a:srgbClr val="FFFFFF"/>
                </a:solidFill>
              </a:rPr>
              <a:t> by Unknown Author is licensed under </a:t>
            </a:r>
            <a:r>
              <a:rPr lang="en-IN"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IN" sz="700">
              <a:solidFill>
                <a:srgbClr val="FFFFFF"/>
              </a:solidFill>
            </a:endParaRPr>
          </a:p>
        </p:txBody>
      </p:sp>
    </p:spTree>
    <p:extLst>
      <p:ext uri="{BB962C8B-B14F-4D97-AF65-F5344CB8AC3E}">
        <p14:creationId xmlns:p14="http://schemas.microsoft.com/office/powerpoint/2010/main" val="2703902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FCC2A221-B199-4A29-BC00-83D349B94F14}"/>
              </a:ext>
            </a:extLst>
          </p:cNvPr>
          <p:cNvSpPr>
            <a:spLocks noGrp="1"/>
          </p:cNvSpPr>
          <p:nvPr>
            <p:ph type="ctrTitle"/>
          </p:nvPr>
        </p:nvSpPr>
        <p:spPr>
          <a:xfrm>
            <a:off x="2306357" y="186537"/>
            <a:ext cx="8058372" cy="665683"/>
          </a:xfrm>
        </p:spPr>
        <p:txBody>
          <a:bodyPr anchor="b">
            <a:normAutofit/>
          </a:bodyPr>
          <a:lstStyle/>
          <a:p>
            <a:pPr algn="ctr">
              <a:lnSpc>
                <a:spcPct val="150000"/>
              </a:lnSpc>
            </a:pPr>
            <a:r>
              <a:rPr lang="en-US" sz="2400" b="1" dirty="0">
                <a:latin typeface="Arial" panose="020B0604020202020204" pitchFamily="34" charset="0"/>
                <a:cs typeface="Arial" panose="020B0604020202020204" pitchFamily="34" charset="0"/>
              </a:rPr>
              <a:t>Internal Factors of Taj Hotel</a:t>
            </a:r>
          </a:p>
        </p:txBody>
      </p:sp>
      <p:sp>
        <p:nvSpPr>
          <p:cNvPr id="38" name="Subtitle 3">
            <a:extLst>
              <a:ext uri="{FF2B5EF4-FFF2-40B4-BE49-F238E27FC236}">
                <a16:creationId xmlns:a16="http://schemas.microsoft.com/office/drawing/2014/main" id="{47356E21-4827-7FBE-A5B6-98A1ECAD7DA4}"/>
              </a:ext>
            </a:extLst>
          </p:cNvPr>
          <p:cNvSpPr>
            <a:spLocks noGrp="1"/>
          </p:cNvSpPr>
          <p:nvPr>
            <p:ph type="subTitle" idx="1"/>
          </p:nvPr>
        </p:nvSpPr>
        <p:spPr>
          <a:xfrm>
            <a:off x="234087" y="1148487"/>
            <a:ext cx="11518461" cy="5522976"/>
          </a:xfrm>
        </p:spPr>
        <p:txBody>
          <a:bodyPr>
            <a:noAutofit/>
          </a:bodyPr>
          <a:lstStyle/>
          <a:p>
            <a:pPr marL="285750" indent="-285750">
              <a:lnSpc>
                <a:spcPct val="15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The internal factors of the Taj hotel chain get affected by the post-pandemic:</a:t>
            </a:r>
          </a:p>
          <a:p>
            <a:pPr marL="171450" indent="-171450">
              <a:lnSpc>
                <a:spcPct val="15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Recovery Strategies – </a:t>
            </a:r>
          </a:p>
          <a:p>
            <a:pPr>
              <a:lnSpc>
                <a:spcPct val="150000"/>
              </a:lnSpc>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To gain back the company's growth following the epidemic, the Taj Hotel concentrates on internal recovery initiatives. To attract clients, they developed creative marketing efforts, giving attractive deals and packages and reconsidering pricing tactics. ( Sharma, B., </a:t>
            </a:r>
            <a:r>
              <a:rPr lang="en-US" sz="1100" dirty="0" err="1">
                <a:latin typeface="Arial" panose="020B0604020202020204" pitchFamily="34" charset="0"/>
                <a:cs typeface="Arial" panose="020B0604020202020204" pitchFamily="34" charset="0"/>
              </a:rPr>
              <a:t>Budhiraja</a:t>
            </a:r>
            <a:r>
              <a:rPr lang="en-US" sz="1100" dirty="0">
                <a:latin typeface="Arial" panose="020B0604020202020204" pitchFamily="34" charset="0"/>
                <a:cs typeface="Arial" panose="020B0604020202020204" pitchFamily="34" charset="0"/>
              </a:rPr>
              <a:t>, A., Singh, S. and Bala, R., 2022)</a:t>
            </a:r>
          </a:p>
          <a:p>
            <a:pPr marL="171450" indent="-171450">
              <a:lnSpc>
                <a:spcPct val="15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Enhanced Health and Safety Measures –</a:t>
            </a:r>
          </a:p>
          <a:p>
            <a:pPr>
              <a:lnSpc>
                <a:spcPct val="150000"/>
              </a:lnSpc>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The Taj Hotel establishes and improves policies for cleanliness, sanitation, and visitor safety. This includes regular staff training and updated cleaning. ( Sharma, S. and Kaushik, T., 2021 )</a:t>
            </a:r>
          </a:p>
          <a:p>
            <a:pPr>
              <a:lnSpc>
                <a:spcPct val="150000"/>
              </a:lnSpc>
            </a:pPr>
            <a:r>
              <a:rPr lang="en-US" sz="1100" b="1" dirty="0">
                <a:latin typeface="Arial" panose="020B0604020202020204" pitchFamily="34" charset="0"/>
                <a:cs typeface="Arial" panose="020B0604020202020204" pitchFamily="34" charset="0"/>
              </a:rPr>
              <a:t>Operational Agility –</a:t>
            </a:r>
          </a:p>
          <a:p>
            <a:pPr>
              <a:lnSpc>
                <a:spcPct val="150000"/>
              </a:lnSpc>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The Taj Hotel adapts to changing situations. This includes adaptable workforce strategies, effective inventory management, and the capacity to respond immediately to changes in demand and supply.</a:t>
            </a:r>
          </a:p>
          <a:p>
            <a:pPr marL="171450" indent="-171450">
              <a:lnSpc>
                <a:spcPct val="15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Sustainability and Social Responsibility –</a:t>
            </a:r>
          </a:p>
          <a:p>
            <a:pPr>
              <a:lnSpc>
                <a:spcPct val="150000"/>
              </a:lnSpc>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To meet changing guest expectations, the Taj Hotel prioritizes programs such as energy efficiency, waste reduction, community engagement, and support for local suppliers.</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                                                  </a:t>
            </a:r>
          </a:p>
        </p:txBody>
      </p:sp>
      <p:sp>
        <p:nvSpPr>
          <p:cNvPr id="5" name="Slide Number Placeholder 4" hidden="1">
            <a:extLst>
              <a:ext uri="{FF2B5EF4-FFF2-40B4-BE49-F238E27FC236}">
                <a16:creationId xmlns:a16="http://schemas.microsoft.com/office/drawing/2014/main" id="{A4192C76-963F-40D9-85E5-6FACCA8BA2A3}"/>
              </a:ext>
            </a:extLst>
          </p:cNvPr>
          <p:cNvSpPr>
            <a:spLocks noGrp="1"/>
          </p:cNvSpPr>
          <p:nvPr>
            <p:ph type="sldNum" sz="quarter" idx="4294967295"/>
          </p:nvPr>
        </p:nvSpPr>
        <p:spPr>
          <a:xfrm>
            <a:off x="8610600" y="6356350"/>
            <a:ext cx="2743200" cy="365125"/>
          </a:xfrm>
        </p:spPr>
        <p:txBody>
          <a:bodyPr/>
          <a:lstStyle/>
          <a:p>
            <a:pPr>
              <a:spcAft>
                <a:spcPts val="600"/>
              </a:spcAft>
            </a:pPr>
            <a:fld id="{4F6357DA-28E9-40D3-918C-4D14E8263D81}" type="slidenum">
              <a:rPr lang="en-US" smtClean="0"/>
              <a:pPr>
                <a:spcAft>
                  <a:spcPts val="600"/>
                </a:spcAft>
              </a:pPr>
              <a:t>4</a:t>
            </a:fld>
            <a:endParaRPr lang="en-US"/>
          </a:p>
        </p:txBody>
      </p:sp>
    </p:spTree>
    <p:extLst>
      <p:ext uri="{BB962C8B-B14F-4D97-AF65-F5344CB8AC3E}">
        <p14:creationId xmlns:p14="http://schemas.microsoft.com/office/powerpoint/2010/main" val="30060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2F04BB0-DB84-4BBE-9370-8BA7BC2C19A0}"/>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4F6357DA-28E9-40D3-918C-4D14E8263D81}" type="slidenum">
              <a:rPr lang="en-US" smtClean="0"/>
              <a:pPr>
                <a:spcAft>
                  <a:spcPts val="600"/>
                </a:spcAft>
              </a:pPr>
              <a:t>5</a:t>
            </a:fld>
            <a:endParaRPr lang="en-US"/>
          </a:p>
        </p:txBody>
      </p:sp>
      <p:sp>
        <p:nvSpPr>
          <p:cNvPr id="142" name="Subtitle 6">
            <a:extLst>
              <a:ext uri="{FF2B5EF4-FFF2-40B4-BE49-F238E27FC236}">
                <a16:creationId xmlns:a16="http://schemas.microsoft.com/office/drawing/2014/main" id="{CC773F68-3455-47DA-AD22-79D5B173ABF0}"/>
              </a:ext>
            </a:extLst>
          </p:cNvPr>
          <p:cNvSpPr>
            <a:spLocks noGrp="1"/>
          </p:cNvSpPr>
          <p:nvPr>
            <p:ph type="subTitle" idx="1"/>
          </p:nvPr>
        </p:nvSpPr>
        <p:spPr>
          <a:xfrm>
            <a:off x="837977" y="2076421"/>
            <a:ext cx="10303074" cy="813084"/>
          </a:xfrm>
        </p:spPr>
        <p:txBody>
          <a:bodyPr/>
          <a:lstStyle/>
          <a:p>
            <a:pPr>
              <a:lnSpc>
                <a:spcPct val="150000"/>
              </a:lnSpc>
            </a:pPr>
            <a:r>
              <a:rPr lang="en-US" sz="1100" dirty="0">
                <a:latin typeface="Arial" panose="020B0604020202020204" pitchFamily="34" charset="0"/>
                <a:cs typeface="Arial" panose="020B0604020202020204" pitchFamily="34" charset="0"/>
              </a:rPr>
              <a:t>Travel restrictions, government laws, and rules regulating international and domestic travel will be important external elements influencing Taj Hotel operations. Changes in entry restrictions, quarantine laws, and visa policies may have an impact on the hotel's ability to attract international customers as well as the overall demand for accommodations. ( Sharma 2022)</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p:txBody>
      </p:sp>
      <p:sp>
        <p:nvSpPr>
          <p:cNvPr id="143" name="Text Placeholder 7">
            <a:extLst>
              <a:ext uri="{FF2B5EF4-FFF2-40B4-BE49-F238E27FC236}">
                <a16:creationId xmlns:a16="http://schemas.microsoft.com/office/drawing/2014/main" id="{CA6B5D75-C2CD-E6A7-EC6D-D5D6CF201B16}"/>
              </a:ext>
            </a:extLst>
          </p:cNvPr>
          <p:cNvSpPr>
            <a:spLocks noGrp="1"/>
          </p:cNvSpPr>
          <p:nvPr>
            <p:ph type="body" sz="quarter" idx="14"/>
          </p:nvPr>
        </p:nvSpPr>
        <p:spPr>
          <a:xfrm>
            <a:off x="838086" y="1697186"/>
            <a:ext cx="10515601" cy="279764"/>
          </a:xfrm>
        </p:spPr>
        <p:txBody>
          <a:bodyPr/>
          <a:lstStyle/>
          <a:p>
            <a:pPr marL="171450" indent="-171450">
              <a:buFont typeface="Arial" panose="020B0604020202020204" pitchFamily="34" charset="0"/>
              <a:buChar char="•"/>
            </a:pPr>
            <a:r>
              <a:rPr lang="en-US" sz="1100" b="1" dirty="0">
                <a:latin typeface="Arial" panose="020B0604020202020204" pitchFamily="34" charset="0"/>
                <a:cs typeface="Arial" panose="020B0604020202020204" pitchFamily="34" charset="0"/>
              </a:rPr>
              <a:t>Travel restrictions and government policies</a:t>
            </a:r>
          </a:p>
        </p:txBody>
      </p:sp>
      <p:sp>
        <p:nvSpPr>
          <p:cNvPr id="22" name="Subtitle 21">
            <a:extLst>
              <a:ext uri="{FF2B5EF4-FFF2-40B4-BE49-F238E27FC236}">
                <a16:creationId xmlns:a16="http://schemas.microsoft.com/office/drawing/2014/main" id="{55719757-528E-45B6-B6AF-D44DC6956F90}"/>
              </a:ext>
            </a:extLst>
          </p:cNvPr>
          <p:cNvSpPr>
            <a:spLocks noGrp="1"/>
          </p:cNvSpPr>
          <p:nvPr>
            <p:ph type="ctrTitle"/>
          </p:nvPr>
        </p:nvSpPr>
        <p:spPr>
          <a:xfrm>
            <a:off x="838199" y="722217"/>
            <a:ext cx="10515377" cy="639955"/>
          </a:xfrm>
        </p:spPr>
        <p:txBody>
          <a:bodyPr anchor="ctr">
            <a:normAutofit/>
          </a:bodyPr>
          <a:lstStyle/>
          <a:p>
            <a:pPr algn="ctr"/>
            <a:r>
              <a:rPr lang="en-US" sz="2400" b="1" dirty="0">
                <a:latin typeface="Arial" panose="020B0604020202020204" pitchFamily="34" charset="0"/>
                <a:cs typeface="Arial" panose="020B0604020202020204" pitchFamily="34" charset="0"/>
              </a:rPr>
              <a:t>External Factors Of taj Hotel</a:t>
            </a:r>
          </a:p>
        </p:txBody>
      </p:sp>
      <p:sp>
        <p:nvSpPr>
          <p:cNvPr id="144" name="Text Placeholder 9">
            <a:extLst>
              <a:ext uri="{FF2B5EF4-FFF2-40B4-BE49-F238E27FC236}">
                <a16:creationId xmlns:a16="http://schemas.microsoft.com/office/drawing/2014/main" id="{95D2417B-56FF-01D6-BB9C-07847FB4B5F9}"/>
              </a:ext>
            </a:extLst>
          </p:cNvPr>
          <p:cNvSpPr>
            <a:spLocks noGrp="1"/>
          </p:cNvSpPr>
          <p:nvPr>
            <p:ph type="body" sz="quarter" idx="15"/>
          </p:nvPr>
        </p:nvSpPr>
        <p:spPr>
          <a:xfrm>
            <a:off x="837976" y="2917301"/>
            <a:ext cx="10251867" cy="365125"/>
          </a:xfrm>
        </p:spPr>
        <p:txBody>
          <a:bodyPr/>
          <a:lstStyle/>
          <a:p>
            <a:pPr marL="171450" indent="-171450">
              <a:buFont typeface="Arial" panose="020B0604020202020204" pitchFamily="34" charset="0"/>
              <a:buChar char="•"/>
            </a:pPr>
            <a:r>
              <a:rPr lang="en-US" sz="1100" b="1" dirty="0">
                <a:latin typeface="Arial" panose="020B0604020202020204" pitchFamily="34" charset="0"/>
                <a:cs typeface="Arial" panose="020B0604020202020204" pitchFamily="34" charset="0"/>
              </a:rPr>
              <a:t>Consumer confidence and travel behavior</a:t>
            </a:r>
          </a:p>
        </p:txBody>
      </p:sp>
      <p:sp>
        <p:nvSpPr>
          <p:cNvPr id="145" name="Text Placeholder 10">
            <a:extLst>
              <a:ext uri="{FF2B5EF4-FFF2-40B4-BE49-F238E27FC236}">
                <a16:creationId xmlns:a16="http://schemas.microsoft.com/office/drawing/2014/main" id="{E2776768-5409-E52D-4D14-09DF024F801F}"/>
              </a:ext>
            </a:extLst>
          </p:cNvPr>
          <p:cNvSpPr>
            <a:spLocks noGrp="1"/>
          </p:cNvSpPr>
          <p:nvPr>
            <p:ph type="body" sz="quarter" idx="16"/>
          </p:nvPr>
        </p:nvSpPr>
        <p:spPr>
          <a:xfrm>
            <a:off x="838200" y="3268739"/>
            <a:ext cx="10248186" cy="954037"/>
          </a:xfrm>
        </p:spPr>
        <p:txBody>
          <a:bodyPr/>
          <a:lstStyle/>
          <a:p>
            <a:r>
              <a:rPr lang="en-US" sz="1100" dirty="0">
                <a:latin typeface="Arial" panose="020B0604020202020204" pitchFamily="34" charset="0"/>
                <a:cs typeface="Arial" panose="020B0604020202020204" pitchFamily="34" charset="0"/>
              </a:rPr>
              <a:t>Consumer behavior and confidence are both critical in the hospitality industry's post-pandemic recovery. External issues such as consumer preferences, health, and safety concerns, and changes in travel patterns include an impact on the Taj Hotel's capacity to recruit customers and regain revenue. It will be critical to understand and adapt to changing consumer expectations. </a:t>
            </a:r>
          </a:p>
          <a:p>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Pongsakornrungsilp</a:t>
            </a:r>
            <a:r>
              <a:rPr lang="en-US" sz="1100" dirty="0">
                <a:latin typeface="Arial" panose="020B0604020202020204" pitchFamily="34" charset="0"/>
                <a:cs typeface="Arial" panose="020B0604020202020204" pitchFamily="34" charset="0"/>
              </a:rPr>
              <a:t> , 2021 )</a:t>
            </a:r>
          </a:p>
        </p:txBody>
      </p:sp>
      <p:sp>
        <p:nvSpPr>
          <p:cNvPr id="146" name="Text Placeholder 11">
            <a:extLst>
              <a:ext uri="{FF2B5EF4-FFF2-40B4-BE49-F238E27FC236}">
                <a16:creationId xmlns:a16="http://schemas.microsoft.com/office/drawing/2014/main" id="{B7A9D191-4110-B54A-EFB0-CC9838AC1CEA}"/>
              </a:ext>
            </a:extLst>
          </p:cNvPr>
          <p:cNvSpPr>
            <a:spLocks noGrp="1"/>
          </p:cNvSpPr>
          <p:nvPr>
            <p:ph type="body" sz="quarter" idx="17"/>
          </p:nvPr>
        </p:nvSpPr>
        <p:spPr>
          <a:xfrm>
            <a:off x="889184" y="4399742"/>
            <a:ext cx="10251867" cy="279764"/>
          </a:xfrm>
        </p:spPr>
        <p:txBody>
          <a:bodyPr/>
          <a:lstStyle/>
          <a:p>
            <a:pPr marL="171450" indent="-171450">
              <a:buFont typeface="Arial" panose="020B0604020202020204" pitchFamily="34" charset="0"/>
              <a:buChar char="•"/>
            </a:pPr>
            <a:r>
              <a:rPr lang="en-US" sz="1100" b="1" dirty="0">
                <a:latin typeface="Arial" panose="020B0604020202020204" pitchFamily="34" charset="0"/>
                <a:cs typeface="Arial" panose="020B0604020202020204" pitchFamily="34" charset="0"/>
              </a:rPr>
              <a:t>Economic recovery and disposable income</a:t>
            </a:r>
          </a:p>
        </p:txBody>
      </p:sp>
      <p:sp>
        <p:nvSpPr>
          <p:cNvPr id="147" name="Text Placeholder 12">
            <a:extLst>
              <a:ext uri="{FF2B5EF4-FFF2-40B4-BE49-F238E27FC236}">
                <a16:creationId xmlns:a16="http://schemas.microsoft.com/office/drawing/2014/main" id="{54736F62-F30F-90D1-A960-0E34C6DA7FF7}"/>
              </a:ext>
            </a:extLst>
          </p:cNvPr>
          <p:cNvSpPr>
            <a:spLocks noGrp="1"/>
          </p:cNvSpPr>
          <p:nvPr>
            <p:ph type="body" sz="quarter" idx="18"/>
          </p:nvPr>
        </p:nvSpPr>
        <p:spPr>
          <a:xfrm>
            <a:off x="958876" y="4694456"/>
            <a:ext cx="9787152" cy="1047536"/>
          </a:xfrm>
        </p:spPr>
        <p:txBody>
          <a:bodyPr/>
          <a:lstStyle/>
          <a:p>
            <a:pPr>
              <a:lnSpc>
                <a:spcPct val="150000"/>
              </a:lnSpc>
            </a:pPr>
            <a:r>
              <a:rPr lang="en-US" sz="1100" dirty="0">
                <a:latin typeface="Arial" panose="020B0604020202020204" pitchFamily="34" charset="0"/>
                <a:cs typeface="Arial" panose="020B0604020202020204" pitchFamily="34" charset="0"/>
              </a:rPr>
              <a:t>External factors such as the rate of economic recovery, job levels, and the income available for spending will have an impact on the Taj Hotel's post-pandemic business, as financial conditions and consumer purchasing habits.</a:t>
            </a:r>
          </a:p>
        </p:txBody>
      </p:sp>
    </p:spTree>
    <p:extLst>
      <p:ext uri="{BB962C8B-B14F-4D97-AF65-F5344CB8AC3E}">
        <p14:creationId xmlns:p14="http://schemas.microsoft.com/office/powerpoint/2010/main" val="586167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circular chart with text&#10;&#10;Description automatically generated">
            <a:extLst>
              <a:ext uri="{FF2B5EF4-FFF2-40B4-BE49-F238E27FC236}">
                <a16:creationId xmlns:a16="http://schemas.microsoft.com/office/drawing/2014/main" id="{0DAD4E4F-F59C-A0E1-5FCF-1E1EB7C0A168}"/>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tretch/>
        </p:blipFill>
        <p:spPr>
          <a:xfrm>
            <a:off x="-1" y="1050609"/>
            <a:ext cx="4661647" cy="4756782"/>
          </a:xfrm>
          <a:noFill/>
        </p:spPr>
      </p:pic>
      <p:sp>
        <p:nvSpPr>
          <p:cNvPr id="4" name="Slide Number Placeholder 3">
            <a:extLst>
              <a:ext uri="{FF2B5EF4-FFF2-40B4-BE49-F238E27FC236}">
                <a16:creationId xmlns:a16="http://schemas.microsoft.com/office/drawing/2014/main" id="{DD90521C-0778-4218-AC9C-D1774B90893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4F6357DA-28E9-40D3-918C-4D14E8263D81}" type="slidenum">
              <a:rPr lang="en-US" smtClean="0"/>
              <a:pPr>
                <a:spcAft>
                  <a:spcPts val="600"/>
                </a:spcAft>
              </a:pPr>
              <a:t>6</a:t>
            </a:fld>
            <a:endParaRPr lang="en-US"/>
          </a:p>
        </p:txBody>
      </p:sp>
      <p:sp>
        <p:nvSpPr>
          <p:cNvPr id="23" name="Subtitle 22">
            <a:extLst>
              <a:ext uri="{FF2B5EF4-FFF2-40B4-BE49-F238E27FC236}">
                <a16:creationId xmlns:a16="http://schemas.microsoft.com/office/drawing/2014/main" id="{C907DFB3-F9A2-4EFE-B9BC-63862DC8155D}"/>
              </a:ext>
            </a:extLst>
          </p:cNvPr>
          <p:cNvSpPr>
            <a:spLocks noGrp="1"/>
          </p:cNvSpPr>
          <p:nvPr>
            <p:ph sz="quarter" idx="14"/>
          </p:nvPr>
        </p:nvSpPr>
        <p:spPr>
          <a:xfrm>
            <a:off x="5360988" y="1625600"/>
            <a:ext cx="5903912" cy="4429125"/>
          </a:xfrm>
        </p:spPr>
        <p:txBody>
          <a:bodyPr>
            <a:normAutofit/>
          </a:bodyPr>
          <a:lstStyle/>
          <a:p>
            <a:pPr marL="285750" indent="-285750">
              <a:buFont typeface="Arial" panose="020B0604020202020204" pitchFamily="34" charset="0"/>
              <a:buChar char="•"/>
            </a:pPr>
            <a:r>
              <a:rPr lang="en-US" sz="1100" b="1" dirty="0"/>
              <a:t>Competitor Landscape –</a:t>
            </a:r>
          </a:p>
          <a:p>
            <a:r>
              <a:rPr lang="en-US" sz="1100" b="1" dirty="0"/>
              <a:t>                                          </a:t>
            </a:r>
            <a:r>
              <a:rPr lang="en-US" sz="1100" dirty="0"/>
              <a:t>The Taj Hotel's post-pandemic activities are affected by the external aspect of competition. The position of the hotel in the market and how many guests it attracts can shift as the marketplace, including the offerings, plans for pricing, and advertising campaigns of rival hotels and motels, evolves. (</a:t>
            </a:r>
            <a:r>
              <a:rPr lang="en-US" sz="1100" dirty="0" err="1"/>
              <a:t>Kochher</a:t>
            </a:r>
            <a:r>
              <a:rPr lang="en-US" sz="1100" dirty="0"/>
              <a:t>, P., 2018.)</a:t>
            </a:r>
          </a:p>
          <a:p>
            <a:r>
              <a:rPr lang="en-US" sz="1100" dirty="0"/>
              <a:t>  </a:t>
            </a:r>
            <a:endParaRPr lang="en-US" sz="1100" b="1" dirty="0"/>
          </a:p>
          <a:p>
            <a:pPr marL="171450" indent="-171450">
              <a:buFont typeface="Arial" panose="020B0604020202020204" pitchFamily="34" charset="0"/>
              <a:buChar char="•"/>
            </a:pPr>
            <a:r>
              <a:rPr lang="en-US" sz="1100" b="1" dirty="0"/>
              <a:t>Airline Industry and Travel Connectivity –</a:t>
            </a:r>
          </a:p>
          <a:p>
            <a:r>
              <a:rPr lang="en-US" sz="1100" b="1" dirty="0"/>
              <a:t>                                                                    </a:t>
            </a:r>
            <a:r>
              <a:rPr lang="en-US" sz="1100" dirty="0"/>
              <a:t>The Taj Hotel is impacted externally by the aviation industry's performance and recovery. The hotel's international visitor arrivals and entire tourism opportunities are impacted by airline capacity, flight routes, and transport connectivity with important markets. </a:t>
            </a:r>
          </a:p>
          <a:p>
            <a:endParaRPr lang="en-US" sz="1100" dirty="0"/>
          </a:p>
          <a:p>
            <a:pPr marL="171450" indent="-171450">
              <a:buFont typeface="Arial" panose="020B0604020202020204" pitchFamily="34" charset="0"/>
              <a:buChar char="•"/>
            </a:pPr>
            <a:r>
              <a:rPr lang="en-US" sz="1100" b="1" dirty="0"/>
              <a:t>Technology Advancements and Digital Transformation –</a:t>
            </a:r>
          </a:p>
          <a:p>
            <a:r>
              <a:rPr lang="en-US" sz="1100" b="1" dirty="0"/>
              <a:t>                                                                                           </a:t>
            </a:r>
            <a:r>
              <a:rPr lang="en-US" sz="1100" dirty="0"/>
              <a:t>The post-pandemic hotel sector is shaped by external variables connected to technology improvements. The Taj Hotel adopted emerging technologies in order to satisfy changing customer expectations and stay successful. Examples of these technologies include contactless check-in/out systems, digital guest experiences, and enhanced online booking platforms.  (Maitra, R., 2021.)</a:t>
            </a:r>
          </a:p>
        </p:txBody>
      </p:sp>
      <p:sp>
        <p:nvSpPr>
          <p:cNvPr id="10" name="TextBox 9">
            <a:extLst>
              <a:ext uri="{FF2B5EF4-FFF2-40B4-BE49-F238E27FC236}">
                <a16:creationId xmlns:a16="http://schemas.microsoft.com/office/drawing/2014/main" id="{74D6C909-7541-D555-65F1-4D98EBBA0D49}"/>
              </a:ext>
            </a:extLst>
          </p:cNvPr>
          <p:cNvSpPr txBox="1"/>
          <p:nvPr/>
        </p:nvSpPr>
        <p:spPr>
          <a:xfrm>
            <a:off x="927100" y="6023291"/>
            <a:ext cx="2379177" cy="200055"/>
          </a:xfrm>
          <a:prstGeom prst="rect">
            <a:avLst/>
          </a:prstGeom>
          <a:solidFill>
            <a:srgbClr val="000000"/>
          </a:solidFill>
        </p:spPr>
        <p:txBody>
          <a:bodyPr wrap="none" rtlCol="0">
            <a:spAutoFit/>
          </a:bodyPr>
          <a:lstStyle/>
          <a:p>
            <a:pPr algn="r">
              <a:spcAft>
                <a:spcPts val="600"/>
              </a:spcAft>
            </a:pPr>
            <a:r>
              <a:rPr lang="en-IN" sz="700">
                <a:solidFill>
                  <a:srgbClr val="FFFFFF"/>
                </a:solidFill>
                <a:hlinkClick r:id="rId3" tooltip="https://courses.lumenlearning.com/suny-osintrobus/chapter/understanding-the-business-environment/">
                  <a:extLst>
                    <a:ext uri="{A12FA001-AC4F-418D-AE19-62706E023703}">
                      <ahyp:hlinkClr xmlns:ahyp="http://schemas.microsoft.com/office/drawing/2018/hyperlinkcolor" val="tx"/>
                    </a:ext>
                  </a:extLst>
                </a:hlinkClick>
              </a:rPr>
              <a:t>This Photo</a:t>
            </a:r>
            <a:r>
              <a:rPr lang="en-IN" sz="700">
                <a:solidFill>
                  <a:srgbClr val="FFFFFF"/>
                </a:solidFill>
              </a:rPr>
              <a:t> by Unknown Author is licensed under </a:t>
            </a:r>
            <a:r>
              <a:rPr lang="en-IN"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IN" sz="700">
              <a:solidFill>
                <a:srgbClr val="FFFFFF"/>
              </a:solidFill>
            </a:endParaRPr>
          </a:p>
        </p:txBody>
      </p:sp>
    </p:spTree>
    <p:extLst>
      <p:ext uri="{BB962C8B-B14F-4D97-AF65-F5344CB8AC3E}">
        <p14:creationId xmlns:p14="http://schemas.microsoft.com/office/powerpoint/2010/main" val="2322951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9E81D65-1539-4865-BEC2-CB15EF22DFDE}"/>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4F6357DA-28E9-40D3-918C-4D14E8263D81}" type="slidenum">
              <a:rPr lang="en-US" smtClean="0"/>
              <a:pPr>
                <a:spcAft>
                  <a:spcPts val="600"/>
                </a:spcAft>
              </a:pPr>
              <a:t>7</a:t>
            </a:fld>
            <a:endParaRPr lang="en-US"/>
          </a:p>
        </p:txBody>
      </p:sp>
      <p:sp>
        <p:nvSpPr>
          <p:cNvPr id="43" name="Text Placeholder 7">
            <a:extLst>
              <a:ext uri="{FF2B5EF4-FFF2-40B4-BE49-F238E27FC236}">
                <a16:creationId xmlns:a16="http://schemas.microsoft.com/office/drawing/2014/main" id="{4DAFEB2C-5439-AE10-04B1-DF9FE77ED017}"/>
              </a:ext>
            </a:extLst>
          </p:cNvPr>
          <p:cNvSpPr>
            <a:spLocks noGrp="1"/>
          </p:cNvSpPr>
          <p:nvPr>
            <p:ph type="body" sz="quarter" idx="33"/>
          </p:nvPr>
        </p:nvSpPr>
        <p:spPr>
          <a:xfrm>
            <a:off x="298384" y="215287"/>
            <a:ext cx="11713944" cy="639915"/>
          </a:xfrm>
        </p:spPr>
        <p:txBody>
          <a:bodyPr/>
          <a:lstStyle/>
          <a:p>
            <a:r>
              <a:rPr lang="en-US" sz="2400" b="1" dirty="0"/>
              <a:t>Key Factors of Business That Contributes To Market Failure </a:t>
            </a:r>
            <a:endParaRPr lang="en-US" sz="2400" dirty="0"/>
          </a:p>
        </p:txBody>
      </p:sp>
      <p:sp>
        <p:nvSpPr>
          <p:cNvPr id="13" name="Subtitle 12">
            <a:extLst>
              <a:ext uri="{FF2B5EF4-FFF2-40B4-BE49-F238E27FC236}">
                <a16:creationId xmlns:a16="http://schemas.microsoft.com/office/drawing/2014/main" id="{90F45D4F-EB5A-4603-854A-26619144B024}"/>
              </a:ext>
            </a:extLst>
          </p:cNvPr>
          <p:cNvSpPr>
            <a:spLocks noGrp="1"/>
          </p:cNvSpPr>
          <p:nvPr>
            <p:ph sz="quarter" idx="36"/>
          </p:nvPr>
        </p:nvSpPr>
        <p:spPr>
          <a:xfrm>
            <a:off x="0" y="750770"/>
            <a:ext cx="6728254" cy="6147335"/>
          </a:xfrm>
        </p:spPr>
        <p:txBody>
          <a:bodyPr>
            <a:normAutofit/>
          </a:bodyPr>
          <a:lstStyle/>
          <a:p>
            <a:pPr>
              <a:lnSpc>
                <a:spcPct val="150000"/>
              </a:lnSpc>
            </a:pPr>
            <a:r>
              <a:rPr lang="en-ZA" sz="1100" b="1" dirty="0">
                <a:latin typeface="Arial" panose="020B0604020202020204" pitchFamily="34" charset="0"/>
                <a:cs typeface="Arial" panose="020B0604020202020204" pitchFamily="34" charset="0"/>
              </a:rPr>
              <a:t>Reduced Demand  -</a:t>
            </a:r>
          </a:p>
          <a:p>
            <a:pPr marL="0" indent="0">
              <a:lnSpc>
                <a:spcPct val="150000"/>
              </a:lnSpc>
              <a:buNone/>
            </a:pPr>
            <a:r>
              <a:rPr lang="en-ZA"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The travel and tourism sector was negatively impacted by the pandemic. Taj Hotels' revenue dropped as a result of lower demand. </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Financial Stress -</a:t>
            </a:r>
          </a:p>
          <a:p>
            <a:pPr marL="0" indent="0">
              <a:lnSpc>
                <a:spcPct val="150000"/>
              </a:lnSpc>
              <a:buNone/>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Many businesses, especially hotels, have experienced financial difficulty as a result of the pandemic. Taj Hotels have to deal with problems like low cash flow, heavy debt loads, and trouble making money. Market failure may be related to poor financial management or a failure to recover financially after an epidemic.</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Intense Competition -</a:t>
            </a:r>
          </a:p>
          <a:p>
            <a:pPr marL="0" indent="0">
              <a:lnSpc>
                <a:spcPct val="150000"/>
              </a:lnSpc>
              <a:buNone/>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The hospitality sector is extremely competitive, and during the epidemic, hotel rivalry increased. Taj Hotels had to compete with rivals who offered aggressive pricing, innovative experiences, or modern amenities. Taj Hotels may contribute to market failure if they are unable to stand out from the competition and maintain competition. </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Regulatory Environment -</a:t>
            </a:r>
          </a:p>
          <a:p>
            <a:pPr marL="0" indent="0">
              <a:lnSpc>
                <a:spcPct val="150000"/>
              </a:lnSpc>
              <a:buNone/>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Taj Hotels suffered from post-pandemic changes in laws and procedures. It is essential to follow all health and safety regulations, labor laws, and other legal responsibilities.</a:t>
            </a:r>
          </a:p>
          <a:p>
            <a:pPr>
              <a:lnSpc>
                <a:spcPct val="150000"/>
              </a:lnSpc>
            </a:pPr>
            <a:endParaRPr lang="en-US" sz="1100" b="1" dirty="0">
              <a:latin typeface="Arial" panose="020B0604020202020204" pitchFamily="34" charset="0"/>
              <a:cs typeface="Arial" panose="020B0604020202020204" pitchFamily="34" charset="0"/>
            </a:endParaRPr>
          </a:p>
          <a:p>
            <a:pPr marL="0" indent="0">
              <a:lnSpc>
                <a:spcPct val="150000"/>
              </a:lnSpc>
              <a:buNone/>
            </a:pPr>
            <a:endParaRPr lang="en-ZA" sz="1100" dirty="0">
              <a:latin typeface="Arial" panose="020B0604020202020204" pitchFamily="34" charset="0"/>
              <a:cs typeface="Arial" panose="020B0604020202020204" pitchFamily="34" charset="0"/>
            </a:endParaRPr>
          </a:p>
        </p:txBody>
      </p:sp>
      <p:pic>
        <p:nvPicPr>
          <p:cNvPr id="18" name="Picture Placeholder 17" descr="A close-up of words&#10;&#10;Description automatically generated">
            <a:extLst>
              <a:ext uri="{FF2B5EF4-FFF2-40B4-BE49-F238E27FC236}">
                <a16:creationId xmlns:a16="http://schemas.microsoft.com/office/drawing/2014/main" id="{EBA5C62C-ABA5-7085-38B8-8DDA9430051A}"/>
              </a:ext>
            </a:extLst>
          </p:cNvPr>
          <p:cNvPicPr>
            <a:picLocks noGrp="1" noChangeAspect="1"/>
          </p:cNvPicPr>
          <p:nvPr>
            <p:ph sz="quarter" idx="37"/>
          </p:nvPr>
        </p:nvPicPr>
        <p:blipFill rotWithShape="1">
          <a:blip r:embed="rId3">
            <a:extLst>
              <a:ext uri="{837473B0-CC2E-450A-ABE3-18F120FF3D39}">
                <a1611:picAttrSrcUrl xmlns:a1611="http://schemas.microsoft.com/office/drawing/2016/11/main" r:id="rId4"/>
              </a:ext>
            </a:extLst>
          </a:blip>
          <a:srcRect r="5519" b="2"/>
          <a:stretch/>
        </p:blipFill>
        <p:spPr>
          <a:xfrm>
            <a:off x="6837786" y="2496766"/>
            <a:ext cx="5010912" cy="2659399"/>
          </a:xfrm>
          <a:prstGeom prst="rect">
            <a:avLst/>
          </a:prstGeom>
          <a:noFill/>
        </p:spPr>
      </p:pic>
    </p:spTree>
    <p:extLst>
      <p:ext uri="{BB962C8B-B14F-4D97-AF65-F5344CB8AC3E}">
        <p14:creationId xmlns:p14="http://schemas.microsoft.com/office/powerpoint/2010/main" val="1756300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7C9F4EA-D6DA-4D7E-BE72-526E8BF904E3}"/>
              </a:ext>
            </a:extLst>
          </p:cNvPr>
          <p:cNvSpPr>
            <a:spLocks noGrp="1"/>
          </p:cNvSpPr>
          <p:nvPr>
            <p:ph type="sldNum" sz="quarter" idx="12"/>
          </p:nvPr>
        </p:nvSpPr>
        <p:spPr/>
        <p:txBody>
          <a:bodyPr/>
          <a:lstStyle/>
          <a:p>
            <a:fld id="{4F6357DA-28E9-40D3-918C-4D14E8263D81}" type="slidenum">
              <a:rPr lang="en-US" smtClean="0"/>
              <a:pPr/>
              <a:t>8</a:t>
            </a:fld>
            <a:endParaRPr lang="en-US" dirty="0"/>
          </a:p>
        </p:txBody>
      </p:sp>
      <p:sp>
        <p:nvSpPr>
          <p:cNvPr id="8" name="Title 7">
            <a:extLst>
              <a:ext uri="{FF2B5EF4-FFF2-40B4-BE49-F238E27FC236}">
                <a16:creationId xmlns:a16="http://schemas.microsoft.com/office/drawing/2014/main" id="{FF19EF74-69FF-4593-903B-F4018E21C4CB}"/>
              </a:ext>
            </a:extLst>
          </p:cNvPr>
          <p:cNvSpPr>
            <a:spLocks noGrp="1"/>
          </p:cNvSpPr>
          <p:nvPr>
            <p:ph type="ctrTitle"/>
          </p:nvPr>
        </p:nvSpPr>
        <p:spPr>
          <a:xfrm>
            <a:off x="449482" y="180776"/>
            <a:ext cx="10815418" cy="635397"/>
          </a:xfrm>
        </p:spPr>
        <p:txBody>
          <a:bodyPr/>
          <a:lstStyle/>
          <a:p>
            <a:r>
              <a:rPr lang="en-US" sz="2400" b="1" dirty="0">
                <a:latin typeface="Arial" panose="020B0604020202020204" pitchFamily="34" charset="0"/>
                <a:cs typeface="Arial" panose="020B0604020202020204" pitchFamily="34" charset="0"/>
              </a:rPr>
              <a:t>Allocation of Resources To Meet The Challenges </a:t>
            </a:r>
            <a:endParaRPr lang="en-US" sz="2400" dirty="0">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3F8DD117-8EC8-4825-BBB5-553DEA734960}"/>
              </a:ext>
            </a:extLst>
          </p:cNvPr>
          <p:cNvSpPr>
            <a:spLocks noGrp="1"/>
          </p:cNvSpPr>
          <p:nvPr>
            <p:ph sz="quarter" idx="14"/>
          </p:nvPr>
        </p:nvSpPr>
        <p:spPr>
          <a:xfrm>
            <a:off x="313267" y="736600"/>
            <a:ext cx="11731249" cy="5867400"/>
          </a:xfrm>
        </p:spPr>
        <p:txBody>
          <a:bodyPr/>
          <a:lstStyle/>
          <a:p>
            <a:pPr>
              <a:lnSpc>
                <a:spcPct val="150000"/>
              </a:lnSpc>
            </a:pPr>
            <a:r>
              <a:rPr lang="en-US" sz="1100" b="1" dirty="0">
                <a:latin typeface="Arial" panose="020B0604020202020204" pitchFamily="34" charset="0"/>
                <a:cs typeface="Arial" panose="020B0604020202020204" pitchFamily="34" charset="0"/>
              </a:rPr>
              <a:t>Health and Safety Measures -</a:t>
            </a:r>
          </a:p>
          <a:p>
            <a:pPr marL="0" indent="0">
              <a:lnSpc>
                <a:spcPct val="150000"/>
              </a:lnSpc>
              <a:buNone/>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Taj Hotels allocated funds to establish and uphold strict health and safety procedures. This includes PPE, improving cleaning and sanitization processes, and making sure ventilation systems are in place. It's also essential to give resources to staff training on health and safety procedures.</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Marketing and Branding -</a:t>
            </a:r>
          </a:p>
          <a:p>
            <a:pPr marL="0" indent="0">
              <a:lnSpc>
                <a:spcPct val="150000"/>
              </a:lnSpc>
              <a:buNone/>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After the pandemic, Taj Hotels invested funds to create targeted marketing plans to draw visitors. This involved internet advertising campaigns, collaborations with tour operators or booking platforms, and promotions that emphasize the hotel's security features. By allocating resources to market research and customer insights, advertising strategies are modified according to changing consumer preferences.</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Technology Adoption -</a:t>
            </a:r>
          </a:p>
          <a:p>
            <a:pPr marL="0" indent="0">
              <a:lnSpc>
                <a:spcPct val="150000"/>
              </a:lnSpc>
              <a:buNone/>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Allocating funds for the adoption of technology can improve business effectiveness and visitor experiences. Taj Hotels invested in mobile apps for guest communication and service requests, contactless technologies for check-in and check-out procedures, and data analytics for </a:t>
            </a:r>
            <a:r>
              <a:rPr lang="en-US" sz="1100" dirty="0" err="1">
                <a:latin typeface="Arial" panose="020B0604020202020204" pitchFamily="34" charset="0"/>
                <a:cs typeface="Arial" panose="020B0604020202020204" pitchFamily="34" charset="0"/>
              </a:rPr>
              <a:t>customised</a:t>
            </a:r>
            <a:r>
              <a:rPr lang="en-US" sz="1100" dirty="0">
                <a:latin typeface="Arial" panose="020B0604020202020204" pitchFamily="34" charset="0"/>
                <a:cs typeface="Arial" panose="020B0604020202020204" pitchFamily="34" charset="0"/>
              </a:rPr>
              <a:t> guest experiences. It becomes important to allocate funds for IT infrastructure, software development, and staff training on new technologies.</a:t>
            </a:r>
          </a:p>
        </p:txBody>
      </p:sp>
    </p:spTree>
    <p:extLst>
      <p:ext uri="{BB962C8B-B14F-4D97-AF65-F5344CB8AC3E}">
        <p14:creationId xmlns:p14="http://schemas.microsoft.com/office/powerpoint/2010/main" val="692127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3">
            <a:extLst>
              <a:ext uri="{FF2B5EF4-FFF2-40B4-BE49-F238E27FC236}">
                <a16:creationId xmlns:a16="http://schemas.microsoft.com/office/drawing/2014/main" id="{C79BDD15-C75B-3744-A4F5-378F8A082560}"/>
              </a:ext>
            </a:extLst>
          </p:cNvPr>
          <p:cNvSpPr>
            <a:spLocks noGrp="1"/>
          </p:cNvSpPr>
          <p:nvPr>
            <p:ph type="subTitle" idx="1"/>
          </p:nvPr>
        </p:nvSpPr>
        <p:spPr>
          <a:xfrm>
            <a:off x="838199" y="1454150"/>
            <a:ext cx="10419735" cy="3589798"/>
          </a:xfrm>
        </p:spPr>
        <p:txBody>
          <a:bodyPr/>
          <a:lstStyle/>
          <a:p>
            <a:pPr>
              <a:lnSpc>
                <a:spcPct val="150000"/>
              </a:lnSpc>
            </a:pPr>
            <a:r>
              <a:rPr lang="en-US" sz="1100" b="1" dirty="0">
                <a:latin typeface="Arial" panose="020B0604020202020204" pitchFamily="34" charset="0"/>
                <a:cs typeface="Arial" panose="020B0604020202020204" pitchFamily="34" charset="0"/>
              </a:rPr>
              <a:t>Community Engagement -</a:t>
            </a:r>
          </a:p>
          <a:p>
            <a:pPr marL="0" indent="0">
              <a:lnSpc>
                <a:spcPct val="150000"/>
              </a:lnSpc>
              <a:buNone/>
            </a:pPr>
            <a:r>
              <a:rPr lang="en-US" sz="1100" dirty="0">
                <a:latin typeface="Arial" panose="020B0604020202020204" pitchFamily="34" charset="0"/>
                <a:cs typeface="Arial" panose="020B0604020202020204" pitchFamily="34" charset="0"/>
              </a:rPr>
              <a:t>                                         Allocating funds for community engagement projects can promote positive relationships with the community and enhance the hotel's reputation. Taj Hotels invest in collaborations with local </a:t>
            </a:r>
            <a:r>
              <a:rPr lang="en-US" sz="1100" dirty="0" err="1">
                <a:latin typeface="Arial" panose="020B0604020202020204" pitchFamily="34" charset="0"/>
                <a:cs typeface="Arial" panose="020B0604020202020204" pitchFamily="34" charset="0"/>
              </a:rPr>
              <a:t>organisations</a:t>
            </a:r>
            <a:r>
              <a:rPr lang="en-US" sz="1100" dirty="0">
                <a:latin typeface="Arial" panose="020B0604020202020204" pitchFamily="34" charset="0"/>
                <a:cs typeface="Arial" panose="020B0604020202020204" pitchFamily="34" charset="0"/>
              </a:rPr>
              <a:t>, support charitable </a:t>
            </a:r>
            <a:r>
              <a:rPr lang="en-US" sz="1100" dirty="0" err="1">
                <a:latin typeface="Arial" panose="020B0604020202020204" pitchFamily="34" charset="0"/>
                <a:cs typeface="Arial" panose="020B0604020202020204" pitchFamily="34" charset="0"/>
              </a:rPr>
              <a:t>organisations</a:t>
            </a:r>
            <a:r>
              <a:rPr lang="en-US" sz="1100" dirty="0">
                <a:latin typeface="Arial" panose="020B0604020202020204" pitchFamily="34" charset="0"/>
                <a:cs typeface="Arial" panose="020B0604020202020204" pitchFamily="34" charset="0"/>
              </a:rPr>
              <a:t>, and invest in local businesses. Allocating funds to charitable </a:t>
            </a:r>
            <a:r>
              <a:rPr lang="en-US" sz="1100" dirty="0" err="1">
                <a:latin typeface="Arial" panose="020B0604020202020204" pitchFamily="34" charset="0"/>
                <a:cs typeface="Arial" panose="020B0604020202020204" pitchFamily="34" charset="0"/>
              </a:rPr>
              <a:t>organisations</a:t>
            </a:r>
            <a:r>
              <a:rPr lang="en-US" sz="1100" dirty="0">
                <a:latin typeface="Arial" panose="020B0604020202020204" pitchFamily="34" charset="0"/>
                <a:cs typeface="Arial" panose="020B0604020202020204" pitchFamily="34" charset="0"/>
              </a:rPr>
              <a:t> can contribute to the development of trust and goodwill. </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Employee Training and Well-being -</a:t>
            </a:r>
          </a:p>
          <a:p>
            <a:pPr marL="0" indent="0">
              <a:lnSpc>
                <a:spcPct val="150000"/>
              </a:lnSpc>
              <a:buNone/>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It's necessary to allocate funds for employee training to guarantee that employees have the abilities and information required to satisfy guests' expectations and follow new rules. Taj Hotels invested money in programs that enhance worker satisfaction, including opportunities that offer possibilities for professional growth, mental health support, and a positive work environment.</a:t>
            </a:r>
          </a:p>
          <a:p>
            <a:pPr marL="0" indent="0">
              <a:lnSpc>
                <a:spcPct val="150000"/>
              </a:lnSpc>
              <a:buNone/>
            </a:pPr>
            <a:endParaRPr lang="en-US" sz="1100" dirty="0">
              <a:latin typeface="Arial" panose="020B0604020202020204" pitchFamily="34" charset="0"/>
              <a:cs typeface="Arial" panose="020B0604020202020204" pitchFamily="34" charset="0"/>
            </a:endParaRPr>
          </a:p>
          <a:p>
            <a:endParaRPr lang="en-IN" sz="1100" dirty="0"/>
          </a:p>
        </p:txBody>
      </p:sp>
    </p:spTree>
    <p:extLst>
      <p:ext uri="{BB962C8B-B14F-4D97-AF65-F5344CB8AC3E}">
        <p14:creationId xmlns:p14="http://schemas.microsoft.com/office/powerpoint/2010/main" val="36461652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9A93A47-486D-4EC7-8BD7-622BB9444DF0}"/>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4F6357DA-28E9-40D3-918C-4D14E8263D81}" type="slidenum">
              <a:rPr lang="en-US" smtClean="0"/>
              <a:pPr>
                <a:spcAft>
                  <a:spcPts val="600"/>
                </a:spcAft>
              </a:pPr>
              <a:t>10</a:t>
            </a:fld>
            <a:endParaRPr lang="en-US"/>
          </a:p>
        </p:txBody>
      </p:sp>
      <p:sp>
        <p:nvSpPr>
          <p:cNvPr id="14" name="Title 13">
            <a:extLst>
              <a:ext uri="{FF2B5EF4-FFF2-40B4-BE49-F238E27FC236}">
                <a16:creationId xmlns:a16="http://schemas.microsoft.com/office/drawing/2014/main" id="{74713F65-A47E-465C-963B-E10AC53512D6}"/>
              </a:ext>
            </a:extLst>
          </p:cNvPr>
          <p:cNvSpPr>
            <a:spLocks noGrp="1"/>
          </p:cNvSpPr>
          <p:nvPr>
            <p:ph type="ctrTitle"/>
          </p:nvPr>
        </p:nvSpPr>
        <p:spPr>
          <a:xfrm>
            <a:off x="3160939" y="0"/>
            <a:ext cx="5870122" cy="533401"/>
          </a:xfrm>
        </p:spPr>
        <p:txBody>
          <a:bodyPr anchor="ctr">
            <a:normAutofit/>
          </a:bodyPr>
          <a:lstStyle/>
          <a:p>
            <a:r>
              <a:rPr lang="en-US" sz="2400" b="1" dirty="0">
                <a:latin typeface="Arial" panose="020B0604020202020204" pitchFamily="34" charset="0"/>
                <a:cs typeface="Arial" panose="020B0604020202020204" pitchFamily="34" charset="0"/>
              </a:rPr>
              <a:t>Competitive Strategies </a:t>
            </a:r>
            <a:endParaRPr lang="en-US" sz="2400" dirty="0">
              <a:latin typeface="Arial" panose="020B0604020202020204" pitchFamily="34" charset="0"/>
              <a:cs typeface="Arial" panose="020B0604020202020204" pitchFamily="34" charset="0"/>
            </a:endParaRPr>
          </a:p>
        </p:txBody>
      </p:sp>
      <p:pic>
        <p:nvPicPr>
          <p:cNvPr id="34" name="Picture Placeholder 33" descr="A person writing on a transparent board">
            <a:extLst>
              <a:ext uri="{FF2B5EF4-FFF2-40B4-BE49-F238E27FC236}">
                <a16:creationId xmlns:a16="http://schemas.microsoft.com/office/drawing/2014/main" id="{985DA324-CE94-299D-078A-09147CD4FF5F}"/>
              </a:ext>
            </a:extLst>
          </p:cNvPr>
          <p:cNvPicPr>
            <a:picLocks noGrp="1" noChangeAspect="1"/>
          </p:cNvPicPr>
          <p:nvPr>
            <p:ph sz="quarter" idx="36"/>
          </p:nvPr>
        </p:nvPicPr>
        <p:blipFill rotWithShape="1">
          <a:blip r:embed="rId2">
            <a:extLst>
              <a:ext uri="{837473B0-CC2E-450A-ABE3-18F120FF3D39}">
                <a1611:picAttrSrcUrl xmlns:a1611="http://schemas.microsoft.com/office/drawing/2016/11/main" r:id="rId3"/>
              </a:ext>
            </a:extLst>
          </a:blip>
          <a:srcRect t="18144" r="-2" b="2573"/>
          <a:stretch/>
        </p:blipFill>
        <p:spPr>
          <a:xfrm>
            <a:off x="152400" y="846667"/>
            <a:ext cx="5765461" cy="5874808"/>
          </a:xfrm>
          <a:prstGeom prst="rect">
            <a:avLst/>
          </a:prstGeom>
          <a:noFill/>
        </p:spPr>
      </p:pic>
      <p:sp>
        <p:nvSpPr>
          <p:cNvPr id="29" name="Subtitle 28">
            <a:extLst>
              <a:ext uri="{FF2B5EF4-FFF2-40B4-BE49-F238E27FC236}">
                <a16:creationId xmlns:a16="http://schemas.microsoft.com/office/drawing/2014/main" id="{FF31A41E-8202-40FC-B2C6-C7EB5EDACB7A}"/>
              </a:ext>
            </a:extLst>
          </p:cNvPr>
          <p:cNvSpPr>
            <a:spLocks noGrp="1"/>
          </p:cNvSpPr>
          <p:nvPr>
            <p:ph sz="quarter" idx="37"/>
          </p:nvPr>
        </p:nvSpPr>
        <p:spPr>
          <a:xfrm>
            <a:off x="5985932" y="397933"/>
            <a:ext cx="6206067" cy="6323542"/>
          </a:xfrm>
        </p:spPr>
        <p:txBody>
          <a:bodyPr>
            <a:normAutofit fontScale="92500"/>
          </a:bodyPr>
          <a:lstStyle/>
          <a:p>
            <a:pPr marL="285750" indent="-285750">
              <a:lnSpc>
                <a:spcPct val="15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Sustainable Practices –</a:t>
            </a:r>
          </a:p>
          <a:p>
            <a:pPr marL="0" indent="0">
              <a:lnSpc>
                <a:spcPct val="150000"/>
              </a:lnSpc>
              <a:buNone/>
            </a:pPr>
            <a:r>
              <a:rPr lang="en-US" sz="1500" b="1" dirty="0"/>
              <a:t>                                             </a:t>
            </a:r>
            <a:r>
              <a:rPr lang="en-US" sz="1100" dirty="0">
                <a:latin typeface="Arial" panose="020B0604020202020204" pitchFamily="34" charset="0"/>
                <a:cs typeface="Arial" panose="020B0604020202020204" pitchFamily="34" charset="0"/>
              </a:rPr>
              <a:t>Show your dedication to sustainability by incorporating green practices throughout all hotel operations. This can involve the use of energy-efficient technologies, reducing waste and recycling </a:t>
            </a:r>
            <a:r>
              <a:rPr lang="en-US" sz="1100" dirty="0" err="1">
                <a:latin typeface="Arial" panose="020B0604020202020204" pitchFamily="34" charset="0"/>
                <a:cs typeface="Arial" panose="020B0604020202020204" pitchFamily="34" charset="0"/>
              </a:rPr>
              <a:t>programmes</a:t>
            </a:r>
            <a:r>
              <a:rPr lang="en-US" sz="1100" dirty="0">
                <a:latin typeface="Arial" panose="020B0604020202020204" pitchFamily="34" charset="0"/>
                <a:cs typeface="Arial" panose="020B0604020202020204" pitchFamily="34" charset="0"/>
              </a:rPr>
              <a:t>, locally grown and organic food sources, as well as </a:t>
            </a:r>
            <a:r>
              <a:rPr lang="en-US" sz="1100" dirty="0" err="1">
                <a:latin typeface="Arial" panose="020B0604020202020204" pitchFamily="34" charset="0"/>
                <a:cs typeface="Arial" panose="020B0604020202020204" pitchFamily="34" charset="0"/>
              </a:rPr>
              <a:t>programmes</a:t>
            </a:r>
            <a:r>
              <a:rPr lang="en-US" sz="1100" dirty="0">
                <a:latin typeface="Arial" panose="020B0604020202020204" pitchFamily="34" charset="0"/>
                <a:cs typeface="Arial" panose="020B0604020202020204" pitchFamily="34" charset="0"/>
              </a:rPr>
              <a:t> that support local community development and environmental protection.</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pPr>
            <a:r>
              <a:rPr lang="en-US" sz="1100" b="1" dirty="0" err="1">
                <a:latin typeface="Arial" panose="020B0604020202020204" pitchFamily="34" charset="0"/>
                <a:cs typeface="Arial" panose="020B0604020202020204" pitchFamily="34" charset="0"/>
              </a:rPr>
              <a:t>Utilising</a:t>
            </a:r>
            <a:r>
              <a:rPr lang="en-US" sz="1100" b="1" dirty="0">
                <a:latin typeface="Arial" panose="020B0604020202020204" pitchFamily="34" charset="0"/>
                <a:cs typeface="Arial" panose="020B0604020202020204" pitchFamily="34" charset="0"/>
              </a:rPr>
              <a:t> Loyalty </a:t>
            </a:r>
            <a:r>
              <a:rPr lang="en-US" sz="1100" b="1" dirty="0" err="1">
                <a:latin typeface="Arial" panose="020B0604020202020204" pitchFamily="34" charset="0"/>
                <a:cs typeface="Arial" panose="020B0604020202020204" pitchFamily="34" charset="0"/>
              </a:rPr>
              <a:t>Programmes</a:t>
            </a:r>
            <a:r>
              <a:rPr lang="en-US" sz="1100" b="1" dirty="0">
                <a:latin typeface="Arial" panose="020B0604020202020204" pitchFamily="34" charset="0"/>
                <a:cs typeface="Arial" panose="020B0604020202020204" pitchFamily="34" charset="0"/>
              </a:rPr>
              <a:t> – </a:t>
            </a:r>
          </a:p>
          <a:p>
            <a:pPr marL="0" indent="0">
              <a:lnSpc>
                <a:spcPct val="150000"/>
              </a:lnSpc>
              <a:buNone/>
            </a:pPr>
            <a:r>
              <a:rPr lang="en-US" sz="1100" dirty="0">
                <a:latin typeface="Arial" panose="020B0604020202020204" pitchFamily="34" charset="0"/>
                <a:cs typeface="Arial" panose="020B0604020202020204" pitchFamily="34" charset="0"/>
              </a:rPr>
              <a:t>                                                              Improve the hotel's loyalty program to </a:t>
            </a:r>
            <a:r>
              <a:rPr lang="en-US" sz="1100" dirty="0" err="1">
                <a:latin typeface="Arial" panose="020B0604020202020204" pitchFamily="34" charset="0"/>
                <a:cs typeface="Arial" panose="020B0604020202020204" pitchFamily="34" charset="0"/>
              </a:rPr>
              <a:t>recognise</a:t>
            </a:r>
            <a:r>
              <a:rPr lang="en-US" sz="1100" dirty="0">
                <a:latin typeface="Arial" panose="020B0604020202020204" pitchFamily="34" charset="0"/>
                <a:cs typeface="Arial" panose="020B0604020202020204" pitchFamily="34" charset="0"/>
              </a:rPr>
              <a:t> and keep returning consumers. Offer exclusive perks like upgraded accommodations, check-out times, and </a:t>
            </a:r>
            <a:r>
              <a:rPr lang="en-US" sz="1100" dirty="0" err="1">
                <a:latin typeface="Arial" panose="020B0604020202020204" pitchFamily="34" charset="0"/>
                <a:cs typeface="Arial" panose="020B0604020202020204" pitchFamily="34" charset="0"/>
              </a:rPr>
              <a:t>customised</a:t>
            </a:r>
            <a:r>
              <a:rPr lang="en-US" sz="1100" dirty="0">
                <a:latin typeface="Arial" panose="020B0604020202020204" pitchFamily="34" charset="0"/>
                <a:cs typeface="Arial" panose="020B0604020202020204" pitchFamily="34" charset="0"/>
              </a:rPr>
              <a:t> services. </a:t>
            </a:r>
            <a:r>
              <a:rPr lang="en-US" sz="1100" dirty="0" err="1">
                <a:latin typeface="Arial" panose="020B0604020202020204" pitchFamily="34" charset="0"/>
                <a:cs typeface="Arial" panose="020B0604020202020204" pitchFamily="34" charset="0"/>
              </a:rPr>
              <a:t>Utilise</a:t>
            </a:r>
            <a:r>
              <a:rPr lang="en-US" sz="1100" dirty="0">
                <a:latin typeface="Arial" panose="020B0604020202020204" pitchFamily="34" charset="0"/>
                <a:cs typeface="Arial" panose="020B0604020202020204" pitchFamily="34" charset="0"/>
              </a:rPr>
              <a:t> customer data to create </a:t>
            </a:r>
            <a:r>
              <a:rPr lang="en-US" sz="1100" dirty="0" err="1">
                <a:latin typeface="Arial" panose="020B0604020202020204" pitchFamily="34" charset="0"/>
                <a:cs typeface="Arial" panose="020B0604020202020204" pitchFamily="34" charset="0"/>
              </a:rPr>
              <a:t>personalised</a:t>
            </a:r>
            <a:r>
              <a:rPr lang="en-US" sz="1100" dirty="0">
                <a:latin typeface="Arial" panose="020B0604020202020204" pitchFamily="34" charset="0"/>
                <a:cs typeface="Arial" panose="020B0604020202020204" pitchFamily="34" charset="0"/>
              </a:rPr>
              <a:t> advertisements and loyalty </a:t>
            </a:r>
            <a:r>
              <a:rPr lang="en-US" sz="1100" dirty="0" err="1">
                <a:latin typeface="Arial" panose="020B0604020202020204" pitchFamily="34" charset="0"/>
                <a:cs typeface="Arial" panose="020B0604020202020204" pitchFamily="34" charset="0"/>
              </a:rPr>
              <a:t>programme</a:t>
            </a:r>
            <a:r>
              <a:rPr lang="en-US" sz="1100" dirty="0">
                <a:latin typeface="Arial" panose="020B0604020202020204" pitchFamily="34" charset="0"/>
                <a:cs typeface="Arial" panose="020B0604020202020204" pitchFamily="34" charset="0"/>
              </a:rPr>
              <a:t> offerings that are specific to each visitor.</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Continuous Innovation and Adaptation – </a:t>
            </a:r>
          </a:p>
          <a:p>
            <a:pPr marL="0" indent="0">
              <a:lnSpc>
                <a:spcPct val="150000"/>
              </a:lnSpc>
              <a:buNone/>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Maintain an awareness of market trends and always innovate to satisfy changing demands of consumers. </a:t>
            </a:r>
            <a:r>
              <a:rPr lang="en-US" sz="1100" dirty="0" err="1">
                <a:latin typeface="Arial" panose="020B0604020202020204" pitchFamily="34" charset="0"/>
                <a:cs typeface="Arial" panose="020B0604020202020204" pitchFamily="34" charset="0"/>
              </a:rPr>
              <a:t>Analyse</a:t>
            </a:r>
            <a:r>
              <a:rPr lang="en-US" sz="1100" dirty="0">
                <a:latin typeface="Arial" panose="020B0604020202020204" pitchFamily="34" charset="0"/>
                <a:cs typeface="Arial" panose="020B0604020202020204" pitchFamily="34" charset="0"/>
              </a:rPr>
              <a:t> visitor feedback, </a:t>
            </a:r>
            <a:r>
              <a:rPr lang="en-US" sz="1100" dirty="0" err="1">
                <a:latin typeface="Arial" panose="020B0604020202020204" pitchFamily="34" charset="0"/>
                <a:cs typeface="Arial" panose="020B0604020202020204" pitchFamily="34" charset="0"/>
              </a:rPr>
              <a:t>analyse</a:t>
            </a:r>
            <a:r>
              <a:rPr lang="en-US" sz="1100" dirty="0">
                <a:latin typeface="Arial" panose="020B0604020202020204" pitchFamily="34" charset="0"/>
                <a:cs typeface="Arial" panose="020B0604020202020204" pitchFamily="34" charset="0"/>
              </a:rPr>
              <a:t> data and make required changes to stay ahead of the competition. Accept new technologies, form partnerships, and create unique experiences that set Taj Hotels unique in the worldwide market.</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Defensive strategies –</a:t>
            </a:r>
          </a:p>
          <a:p>
            <a:pPr marL="0" indent="0">
              <a:lnSpc>
                <a:spcPct val="150000"/>
              </a:lnSpc>
              <a:buNone/>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It mainly deals with client satisfaction. Furthermore, the defensive approach focused on competing with the rivals.   </a:t>
            </a:r>
          </a:p>
        </p:txBody>
      </p:sp>
      <p:sp>
        <p:nvSpPr>
          <p:cNvPr id="35" name="TextBox 34">
            <a:extLst>
              <a:ext uri="{FF2B5EF4-FFF2-40B4-BE49-F238E27FC236}">
                <a16:creationId xmlns:a16="http://schemas.microsoft.com/office/drawing/2014/main" id="{C31A721B-D7DE-BD84-7C64-D3983039A4F2}"/>
              </a:ext>
            </a:extLst>
          </p:cNvPr>
          <p:cNvSpPr txBox="1"/>
          <p:nvPr/>
        </p:nvSpPr>
        <p:spPr>
          <a:xfrm>
            <a:off x="3160939" y="6521420"/>
            <a:ext cx="2715807" cy="200055"/>
          </a:xfrm>
          <a:prstGeom prst="rect">
            <a:avLst/>
          </a:prstGeom>
          <a:solidFill>
            <a:srgbClr val="000000"/>
          </a:solidFill>
        </p:spPr>
        <p:txBody>
          <a:bodyPr wrap="none" rtlCol="0">
            <a:spAutoFit/>
          </a:bodyPr>
          <a:lstStyle/>
          <a:p>
            <a:pPr algn="r">
              <a:spcAft>
                <a:spcPts val="600"/>
              </a:spcAft>
            </a:pPr>
            <a:r>
              <a:rPr lang="en-IN" sz="700">
                <a:solidFill>
                  <a:srgbClr val="FFFFFF"/>
                </a:solidFill>
                <a:hlinkClick r:id="rId3" tooltip="https://leadershipwatch-aadboot.com/tag/cultural-change-2/">
                  <a:extLst>
                    <a:ext uri="{A12FA001-AC4F-418D-AE19-62706E023703}">
                      <ahyp:hlinkClr xmlns:ahyp="http://schemas.microsoft.com/office/drawing/2018/hyperlinkcolor" val="tx"/>
                    </a:ext>
                  </a:extLst>
                </a:hlinkClick>
              </a:rPr>
              <a:t>This Photo</a:t>
            </a:r>
            <a:r>
              <a:rPr lang="en-IN" sz="700">
                <a:solidFill>
                  <a:srgbClr val="FFFFFF"/>
                </a:solidFill>
              </a:rPr>
              <a:t> by Unknown Author is licensed under </a:t>
            </a:r>
            <a:r>
              <a:rPr lang="en-IN"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IN" sz="700">
              <a:solidFill>
                <a:srgbClr val="FFFFFF"/>
              </a:solidFill>
            </a:endParaRPr>
          </a:p>
        </p:txBody>
      </p:sp>
    </p:spTree>
    <p:extLst>
      <p:ext uri="{BB962C8B-B14F-4D97-AF65-F5344CB8AC3E}">
        <p14:creationId xmlns:p14="http://schemas.microsoft.com/office/powerpoint/2010/main" val="2365296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3CDCC9E-3C7C-42FE-92A6-F4CB4C01024A}"/>
              </a:ext>
            </a:extLst>
          </p:cNvPr>
          <p:cNvSpPr>
            <a:spLocks noGrp="1"/>
          </p:cNvSpPr>
          <p:nvPr>
            <p:ph type="sldNum" sz="quarter" idx="12"/>
          </p:nvPr>
        </p:nvSpPr>
        <p:spPr/>
        <p:txBody>
          <a:bodyPr/>
          <a:lstStyle/>
          <a:p>
            <a:fld id="{4F6357DA-28E9-40D3-918C-4D14E8263D81}" type="slidenum">
              <a:rPr lang="en-US" smtClean="0"/>
              <a:pPr/>
              <a:t>11</a:t>
            </a:fld>
            <a:endParaRPr lang="en-US" dirty="0"/>
          </a:p>
        </p:txBody>
      </p:sp>
      <p:sp>
        <p:nvSpPr>
          <p:cNvPr id="30" name="Title 29">
            <a:extLst>
              <a:ext uri="{FF2B5EF4-FFF2-40B4-BE49-F238E27FC236}">
                <a16:creationId xmlns:a16="http://schemas.microsoft.com/office/drawing/2014/main" id="{347FE036-FC97-4AA2-BCCE-1FC41168E3A7}"/>
              </a:ext>
            </a:extLst>
          </p:cNvPr>
          <p:cNvSpPr>
            <a:spLocks noGrp="1"/>
          </p:cNvSpPr>
          <p:nvPr>
            <p:ph type="ctrTitle"/>
          </p:nvPr>
        </p:nvSpPr>
        <p:spPr>
          <a:xfrm>
            <a:off x="3115442" y="136525"/>
            <a:ext cx="5961115" cy="854635"/>
          </a:xfrm>
        </p:spPr>
        <p:txBody>
          <a:bodyPr/>
          <a:lstStyle/>
          <a:p>
            <a:r>
              <a:rPr lang="en-US" sz="2400" b="1">
                <a:latin typeface="Arial" panose="020B0604020202020204" pitchFamily="34" charset="0"/>
                <a:cs typeface="Arial" panose="020B0604020202020204" pitchFamily="34" charset="0"/>
              </a:rPr>
              <a:t>green MARKETING STRATEGIES</a:t>
            </a:r>
            <a:endParaRPr lang="en-US" sz="2400" b="1" dirty="0">
              <a:latin typeface="Arial" panose="020B0604020202020204" pitchFamily="34" charset="0"/>
              <a:cs typeface="Arial" panose="020B0604020202020204" pitchFamily="34" charset="0"/>
            </a:endParaRPr>
          </a:p>
        </p:txBody>
      </p:sp>
      <p:sp>
        <p:nvSpPr>
          <p:cNvPr id="34" name="Text Placeholder 33">
            <a:extLst>
              <a:ext uri="{FF2B5EF4-FFF2-40B4-BE49-F238E27FC236}">
                <a16:creationId xmlns:a16="http://schemas.microsoft.com/office/drawing/2014/main" id="{6D85EFE0-CA57-469F-B83F-5378F976F40B}"/>
              </a:ext>
            </a:extLst>
          </p:cNvPr>
          <p:cNvSpPr>
            <a:spLocks noGrp="1"/>
          </p:cNvSpPr>
          <p:nvPr>
            <p:ph sz="quarter" idx="36"/>
          </p:nvPr>
        </p:nvSpPr>
        <p:spPr>
          <a:xfrm>
            <a:off x="73152" y="826618"/>
            <a:ext cx="5844709" cy="5894857"/>
          </a:xfrm>
        </p:spPr>
        <p:txBody>
          <a:bodyPr/>
          <a:lstStyle/>
          <a:p>
            <a:pPr>
              <a:lnSpc>
                <a:spcPct val="150000"/>
              </a:lnSpc>
            </a:pPr>
            <a:r>
              <a:rPr lang="en-US" sz="1100" dirty="0">
                <a:latin typeface="Arial" panose="020B0604020202020204" pitchFamily="34" charset="0"/>
                <a:cs typeface="Arial" panose="020B0604020202020204" pitchFamily="34" charset="0"/>
              </a:rPr>
              <a:t>Green marketing aims to attract consumers who are more concerned about the environment by promoting environmentally friendly practices and products.</a:t>
            </a:r>
          </a:p>
          <a:p>
            <a:pPr>
              <a:lnSpc>
                <a:spcPct val="150000"/>
              </a:lnSpc>
            </a:pPr>
            <a:r>
              <a:rPr lang="en-US" sz="1100" dirty="0">
                <a:latin typeface="Arial" panose="020B0604020202020204" pitchFamily="34" charset="0"/>
                <a:cs typeface="Arial" panose="020B0604020202020204" pitchFamily="34" charset="0"/>
              </a:rPr>
              <a:t>Adopting a green marketing plan in Taj Hotels have a number of advantages, including recruiting environmentally concerned customers, lowering operational expenses, and improving the hotel's reputation.</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Green Certifications and Partnerships –</a:t>
            </a:r>
          </a:p>
          <a:p>
            <a:pPr marL="0" indent="0">
              <a:lnSpc>
                <a:spcPct val="150000"/>
              </a:lnSpc>
              <a:buNone/>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Obtaining well-known green certifications, like LEED (Leadership in Energy and Environmental Design) or Green Globe can show Taj Hotels' commitment to the environment. Collaboration with environmental </a:t>
            </a:r>
            <a:r>
              <a:rPr lang="en-US" sz="1100" dirty="0" err="1">
                <a:latin typeface="Arial" panose="020B0604020202020204" pitchFamily="34" charset="0"/>
                <a:cs typeface="Arial" panose="020B0604020202020204" pitchFamily="34" charset="0"/>
              </a:rPr>
              <a:t>organisations</a:t>
            </a:r>
            <a:r>
              <a:rPr lang="en-US" sz="1100" dirty="0">
                <a:latin typeface="Arial" panose="020B0604020202020204" pitchFamily="34" charset="0"/>
                <a:cs typeface="Arial" panose="020B0604020202020204" pitchFamily="34" charset="0"/>
              </a:rPr>
              <a:t> and participation in projects such as emissions reduction </a:t>
            </a:r>
            <a:r>
              <a:rPr lang="en-US" sz="1100" dirty="0" err="1">
                <a:latin typeface="Arial" panose="020B0604020202020204" pitchFamily="34" charset="0"/>
                <a:cs typeface="Arial" panose="020B0604020202020204" pitchFamily="34" charset="0"/>
              </a:rPr>
              <a:t>programmes</a:t>
            </a:r>
            <a:r>
              <a:rPr lang="en-US" sz="1100" dirty="0">
                <a:latin typeface="Arial" panose="020B0604020202020204" pitchFamily="34" charset="0"/>
                <a:cs typeface="Arial" panose="020B0604020202020204" pitchFamily="34" charset="0"/>
              </a:rPr>
              <a:t> can also help to boost the hotel's environmentally friendly reputation.</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Energy Efficiency –</a:t>
            </a:r>
          </a:p>
          <a:p>
            <a:pPr marL="0" indent="0">
              <a:lnSpc>
                <a:spcPct val="150000"/>
              </a:lnSpc>
              <a:buNone/>
            </a:pP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To reduce energy usage, Taj Hotels spends on energy-efficient technologies and practices. Using energy-efficient lighting, installing smart heating systems and occupancy sensors, and </a:t>
            </a:r>
            <a:r>
              <a:rPr lang="en-US" sz="1100" dirty="0" err="1">
                <a:latin typeface="Arial" panose="020B0604020202020204" pitchFamily="34" charset="0"/>
                <a:cs typeface="Arial" panose="020B0604020202020204" pitchFamily="34" charset="0"/>
              </a:rPr>
              <a:t>utilising</a:t>
            </a:r>
            <a:r>
              <a:rPr lang="en-US" sz="1100" dirty="0">
                <a:latin typeface="Arial" panose="020B0604020202020204" pitchFamily="34" charset="0"/>
                <a:cs typeface="Arial" panose="020B0604020202020204" pitchFamily="34" charset="0"/>
              </a:rPr>
              <a:t> renewable energy sources such as solar panels are all examples of this. Present these activities to visitors to highlight the hotel's commitment to environment.</a:t>
            </a:r>
          </a:p>
        </p:txBody>
      </p:sp>
      <p:pic>
        <p:nvPicPr>
          <p:cNvPr id="12" name="Content Placeholder 11" descr="Plant sprouting from the ground">
            <a:extLst>
              <a:ext uri="{FF2B5EF4-FFF2-40B4-BE49-F238E27FC236}">
                <a16:creationId xmlns:a16="http://schemas.microsoft.com/office/drawing/2014/main" id="{F58FD468-0B54-A24D-CC00-9EA067587682}"/>
              </a:ext>
            </a:extLst>
          </p:cNvPr>
          <p:cNvPicPr>
            <a:picLocks noGrp="1" noChangeAspect="1"/>
          </p:cNvPicPr>
          <p:nvPr>
            <p:ph sz="quarter" idx="37"/>
          </p:nvPr>
        </p:nvPicPr>
        <p:blipFill>
          <a:blip r:embed="rId3"/>
          <a:stretch>
            <a:fillRect/>
          </a:stretch>
        </p:blipFill>
        <p:spPr>
          <a:xfrm>
            <a:off x="6778625" y="2874963"/>
            <a:ext cx="3976687" cy="2651125"/>
          </a:xfrm>
        </p:spPr>
      </p:pic>
    </p:spTree>
    <p:extLst>
      <p:ext uri="{BB962C8B-B14F-4D97-AF65-F5344CB8AC3E}">
        <p14:creationId xmlns:p14="http://schemas.microsoft.com/office/powerpoint/2010/main" val="729548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DD343D-FFFF-49FD-B58D-FEB0901ACCF4}"/>
              </a:ext>
            </a:extLst>
          </p:cNvPr>
          <p:cNvSpPr>
            <a:spLocks noGrp="1"/>
          </p:cNvSpPr>
          <p:nvPr>
            <p:ph type="ctrTitle"/>
          </p:nvPr>
        </p:nvSpPr>
        <p:spPr>
          <a:xfrm>
            <a:off x="314554" y="96972"/>
            <a:ext cx="11762841" cy="545148"/>
          </a:xfrm>
        </p:spPr>
        <p:txBody>
          <a:bodyPr/>
          <a:lstStyle/>
          <a:p>
            <a:pPr algn="ctr"/>
            <a:r>
              <a:rPr lang="en-US" sz="2400" b="1" dirty="0">
                <a:solidFill>
                  <a:schemeClr val="bg1"/>
                </a:solidFill>
                <a:latin typeface="Arial" panose="020B0604020202020204" pitchFamily="34" charset="0"/>
                <a:cs typeface="Arial" panose="020B0604020202020204" pitchFamily="34" charset="0"/>
              </a:rPr>
              <a:t>corporate social responsibility strategies</a:t>
            </a:r>
          </a:p>
        </p:txBody>
      </p:sp>
      <p:sp>
        <p:nvSpPr>
          <p:cNvPr id="16" name="Text Placeholder 15">
            <a:extLst>
              <a:ext uri="{FF2B5EF4-FFF2-40B4-BE49-F238E27FC236}">
                <a16:creationId xmlns:a16="http://schemas.microsoft.com/office/drawing/2014/main" id="{370C771E-BA39-483A-A7F7-8763F92FDE40}"/>
              </a:ext>
            </a:extLst>
          </p:cNvPr>
          <p:cNvSpPr>
            <a:spLocks noGrp="1"/>
          </p:cNvSpPr>
          <p:nvPr>
            <p:ph type="body" sz="quarter" idx="14"/>
          </p:nvPr>
        </p:nvSpPr>
        <p:spPr>
          <a:xfrm>
            <a:off x="819727" y="724206"/>
            <a:ext cx="11257667" cy="5407640"/>
          </a:xfrm>
        </p:spPr>
        <p:txBody>
          <a:bodyPr/>
          <a:lstStyle/>
          <a:p>
            <a:pPr>
              <a:lnSpc>
                <a:spcPct val="150000"/>
              </a:lnSpc>
            </a:pPr>
            <a:r>
              <a:rPr lang="en-US" sz="1100" b="1" dirty="0">
                <a:solidFill>
                  <a:schemeClr val="bg1"/>
                </a:solidFill>
                <a:latin typeface="Arial" panose="020B0604020202020204" pitchFamily="34" charset="0"/>
                <a:cs typeface="Arial" panose="020B0604020202020204" pitchFamily="34" charset="0"/>
              </a:rPr>
              <a:t>Ethical Business Practices –</a:t>
            </a:r>
          </a:p>
          <a:p>
            <a:pPr>
              <a:lnSpc>
                <a:spcPct val="150000"/>
              </a:lnSpc>
            </a:pPr>
            <a:r>
              <a:rPr lang="en-US" sz="1100" dirty="0">
                <a:solidFill>
                  <a:schemeClr val="bg1"/>
                </a:solidFill>
                <a:latin typeface="Arial" panose="020B0604020202020204" pitchFamily="34" charset="0"/>
                <a:cs typeface="Arial" panose="020B0604020202020204" pitchFamily="34" charset="0"/>
              </a:rPr>
              <a:t>                                            Taj Hotels is capable of maintaining high ethical standards in its business activities. Adopting equal employment practices, ensuring responsible supply chain management, maintaining transparency in financial reporting, and encouraging honesty and anti-corruption measures are all examples of this. Taj Hotels can develop confidence with stakeholders and uphold its brand by conducting business ethically.</a:t>
            </a:r>
          </a:p>
          <a:p>
            <a:pPr>
              <a:lnSpc>
                <a:spcPct val="150000"/>
              </a:lnSpc>
            </a:pPr>
            <a:endParaRPr lang="en-US" sz="1100" dirty="0">
              <a:solidFill>
                <a:schemeClr val="bg1"/>
              </a:solidFill>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1100" b="1" dirty="0">
                <a:solidFill>
                  <a:schemeClr val="bg1"/>
                </a:solidFill>
                <a:latin typeface="Arial" panose="020B0604020202020204" pitchFamily="34" charset="0"/>
                <a:cs typeface="Arial" panose="020B0604020202020204" pitchFamily="34" charset="0"/>
              </a:rPr>
              <a:t>Stakeholder Engagement –</a:t>
            </a:r>
          </a:p>
          <a:p>
            <a:pPr>
              <a:lnSpc>
                <a:spcPct val="150000"/>
              </a:lnSpc>
            </a:pPr>
            <a:r>
              <a:rPr lang="en-US" sz="1100" b="1" dirty="0">
                <a:solidFill>
                  <a:schemeClr val="bg1"/>
                </a:solidFill>
                <a:latin typeface="Arial" panose="020B0604020202020204" pitchFamily="34" charset="0"/>
                <a:cs typeface="Arial" panose="020B0604020202020204" pitchFamily="34" charset="0"/>
              </a:rPr>
              <a:t>                                             </a:t>
            </a:r>
            <a:r>
              <a:rPr lang="en-US" sz="1100" dirty="0">
                <a:solidFill>
                  <a:schemeClr val="bg1"/>
                </a:solidFill>
                <a:latin typeface="Arial" panose="020B0604020202020204" pitchFamily="34" charset="0"/>
                <a:cs typeface="Arial" panose="020B0604020202020204" pitchFamily="34" charset="0"/>
              </a:rPr>
              <a:t>Taj Hotels regularly engaged with stakeholders like guests, staff, investors, and local communities to better understand their needs and expectations. This involved holding regular stakeholder conversations, surveys, and feedback methods to ensure that their CSR programs correspond with the interests and preferences of their stakeholders.</a:t>
            </a:r>
          </a:p>
        </p:txBody>
      </p:sp>
      <p:sp>
        <p:nvSpPr>
          <p:cNvPr id="4" name="Slide Number Placeholder 3">
            <a:extLst>
              <a:ext uri="{FF2B5EF4-FFF2-40B4-BE49-F238E27FC236}">
                <a16:creationId xmlns:a16="http://schemas.microsoft.com/office/drawing/2014/main" id="{FF4DC327-9994-42EA-95A4-1EB64231BFB9}"/>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12</a:t>
            </a:fld>
            <a:endParaRPr lang="en-US" dirty="0"/>
          </a:p>
        </p:txBody>
      </p:sp>
    </p:spTree>
    <p:extLst>
      <p:ext uri="{BB962C8B-B14F-4D97-AF65-F5344CB8AC3E}">
        <p14:creationId xmlns:p14="http://schemas.microsoft.com/office/powerpoint/2010/main" val="1200021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Slide Number Placeholder 3">
            <a:extLst>
              <a:ext uri="{FF2B5EF4-FFF2-40B4-BE49-F238E27FC236}">
                <a16:creationId xmlns:a16="http://schemas.microsoft.com/office/drawing/2014/main" id="{AC8D469A-5A63-5916-F0D5-495DB8BA0C27}"/>
              </a:ext>
            </a:extLst>
          </p:cNvPr>
          <p:cNvSpPr>
            <a:spLocks noGrp="1"/>
          </p:cNvSpPr>
          <p:nvPr>
            <p:ph type="sldNum" sz="quarter" idx="12"/>
          </p:nvPr>
        </p:nvSpPr>
        <p:spPr>
          <a:xfrm>
            <a:off x="8610600" y="6356350"/>
            <a:ext cx="2743200" cy="365125"/>
          </a:xfrm>
        </p:spPr>
        <p:txBody>
          <a:bodyPr/>
          <a:lstStyle/>
          <a:p>
            <a:pPr>
              <a:spcAft>
                <a:spcPts val="600"/>
              </a:spcAft>
            </a:pPr>
            <a:fld id="{4F6357DA-28E9-40D3-918C-4D14E8263D81}" type="slidenum">
              <a:rPr lang="en-US" smtClean="0"/>
              <a:pPr>
                <a:spcAft>
                  <a:spcPts val="600"/>
                </a:spcAft>
              </a:pPr>
              <a:t>13</a:t>
            </a:fld>
            <a:endParaRPr lang="en-US"/>
          </a:p>
        </p:txBody>
      </p:sp>
      <p:sp>
        <p:nvSpPr>
          <p:cNvPr id="92" name="Title 4">
            <a:extLst>
              <a:ext uri="{FF2B5EF4-FFF2-40B4-BE49-F238E27FC236}">
                <a16:creationId xmlns:a16="http://schemas.microsoft.com/office/drawing/2014/main" id="{48A9E11D-6D59-F814-4124-8B08ECA0E858}"/>
              </a:ext>
            </a:extLst>
          </p:cNvPr>
          <p:cNvSpPr>
            <a:spLocks noGrp="1"/>
          </p:cNvSpPr>
          <p:nvPr>
            <p:ph type="ctrTitle"/>
          </p:nvPr>
        </p:nvSpPr>
        <p:spPr>
          <a:xfrm>
            <a:off x="3160939" y="136525"/>
            <a:ext cx="5870122" cy="639955"/>
          </a:xfrm>
        </p:spPr>
        <p:txBody>
          <a:bodyPr/>
          <a:lstStyle/>
          <a:p>
            <a:r>
              <a:rPr lang="en-US" sz="2400" b="1" dirty="0">
                <a:latin typeface="Arial" panose="020B0604020202020204" pitchFamily="34" charset="0"/>
                <a:cs typeface="Arial" panose="020B0604020202020204" pitchFamily="34" charset="0"/>
              </a:rPr>
              <a:t>Recommendation</a:t>
            </a:r>
          </a:p>
        </p:txBody>
      </p:sp>
      <p:pic>
        <p:nvPicPr>
          <p:cNvPr id="60" name="Picture Placeholder 59" descr="A hand writing on a white board&#10;&#10;Description automatically generated">
            <a:extLst>
              <a:ext uri="{FF2B5EF4-FFF2-40B4-BE49-F238E27FC236}">
                <a16:creationId xmlns:a16="http://schemas.microsoft.com/office/drawing/2014/main" id="{0D607803-57F3-24A9-4B9A-3D68C70A6795}"/>
              </a:ext>
            </a:extLst>
          </p:cNvPr>
          <p:cNvPicPr>
            <a:picLocks noGrp="1" noChangeAspect="1"/>
          </p:cNvPicPr>
          <p:nvPr>
            <p:ph sz="quarter" idx="36"/>
          </p:nvPr>
        </p:nvPicPr>
        <p:blipFill rotWithShape="1">
          <a:blip r:embed="rId3">
            <a:extLst>
              <a:ext uri="{837473B0-CC2E-450A-ABE3-18F120FF3D39}">
                <a1611:picAttrSrcUrl xmlns:a1611="http://schemas.microsoft.com/office/drawing/2016/11/main" r:id="rId4"/>
              </a:ext>
            </a:extLst>
          </a:blip>
          <a:srcRect t="5525" r="-2" b="14895"/>
          <a:stretch/>
        </p:blipFill>
        <p:spPr>
          <a:xfrm>
            <a:off x="60072" y="776480"/>
            <a:ext cx="5943563" cy="4701015"/>
          </a:xfrm>
          <a:prstGeom prst="rect">
            <a:avLst/>
          </a:prstGeom>
          <a:noFill/>
        </p:spPr>
      </p:pic>
      <p:sp>
        <p:nvSpPr>
          <p:cNvPr id="96" name="Content Placeholder 9">
            <a:extLst>
              <a:ext uri="{FF2B5EF4-FFF2-40B4-BE49-F238E27FC236}">
                <a16:creationId xmlns:a16="http://schemas.microsoft.com/office/drawing/2014/main" id="{2EE4D6E9-E88F-A647-5965-5315B70B0996}"/>
              </a:ext>
            </a:extLst>
          </p:cNvPr>
          <p:cNvSpPr>
            <a:spLocks noGrp="1"/>
          </p:cNvSpPr>
          <p:nvPr>
            <p:ph sz="quarter" idx="37"/>
          </p:nvPr>
        </p:nvSpPr>
        <p:spPr>
          <a:xfrm>
            <a:off x="6095999" y="776480"/>
            <a:ext cx="6035927" cy="4701015"/>
          </a:xfrm>
        </p:spPr>
        <p:txBody>
          <a:bodyPr/>
          <a:lstStyle/>
          <a:p>
            <a:pPr>
              <a:lnSpc>
                <a:spcPct val="150000"/>
              </a:lnSpc>
            </a:pPr>
            <a:r>
              <a:rPr lang="en-US" sz="1100" dirty="0">
                <a:latin typeface="Arial" panose="020B0604020202020204" pitchFamily="34" charset="0"/>
                <a:cs typeface="Arial" panose="020B0604020202020204" pitchFamily="34" charset="0"/>
              </a:rPr>
              <a:t>To improve the entire guest experience, provide unique experiences such as cultural events, cooking courses, or local tours.</a:t>
            </a:r>
          </a:p>
          <a:p>
            <a:pPr>
              <a:lnSpc>
                <a:spcPct val="150000"/>
              </a:lnSpc>
            </a:pPr>
            <a:r>
              <a:rPr lang="en-US" sz="1100" dirty="0">
                <a:latin typeface="Arial" panose="020B0604020202020204" pitchFamily="34" charset="0"/>
                <a:cs typeface="Arial" panose="020B0604020202020204" pitchFamily="34" charset="0"/>
              </a:rPr>
              <a:t>Spend time frequently on social media sites, posting attractive content, replying to guest questions, and using influencer relationships.</a:t>
            </a:r>
          </a:p>
          <a:p>
            <a:pPr>
              <a:lnSpc>
                <a:spcPct val="150000"/>
              </a:lnSpc>
            </a:pPr>
            <a:r>
              <a:rPr lang="en-US" sz="1100" dirty="0">
                <a:latin typeface="Arial" panose="020B0604020202020204" pitchFamily="34" charset="0"/>
                <a:cs typeface="Arial" panose="020B0604020202020204" pitchFamily="34" charset="0"/>
              </a:rPr>
              <a:t>Keep up with the latest industry trends and adopt innovative technologies or services that improve the visitor experience, such as smart room amenities or virtual reality tours.</a:t>
            </a:r>
          </a:p>
          <a:p>
            <a:pPr>
              <a:lnSpc>
                <a:spcPct val="150000"/>
              </a:lnSpc>
            </a:pPr>
            <a:r>
              <a:rPr lang="en-US" sz="1100" dirty="0">
                <a:latin typeface="Arial" panose="020B0604020202020204" pitchFamily="34" charset="0"/>
                <a:cs typeface="Arial" panose="020B0604020202020204" pitchFamily="34" charset="0"/>
              </a:rPr>
              <a:t>Create a healthy and safe environment.</a:t>
            </a:r>
          </a:p>
        </p:txBody>
      </p:sp>
      <p:sp>
        <p:nvSpPr>
          <p:cNvPr id="61" name="TextBox 60">
            <a:extLst>
              <a:ext uri="{FF2B5EF4-FFF2-40B4-BE49-F238E27FC236}">
                <a16:creationId xmlns:a16="http://schemas.microsoft.com/office/drawing/2014/main" id="{6CA684EB-9E73-41BE-D7F2-FA4F751DED18}"/>
              </a:ext>
            </a:extLst>
          </p:cNvPr>
          <p:cNvSpPr txBox="1"/>
          <p:nvPr/>
        </p:nvSpPr>
        <p:spPr>
          <a:xfrm>
            <a:off x="3538684" y="5377468"/>
            <a:ext cx="2379177" cy="200055"/>
          </a:xfrm>
          <a:prstGeom prst="rect">
            <a:avLst/>
          </a:prstGeom>
          <a:solidFill>
            <a:srgbClr val="000000"/>
          </a:solidFill>
        </p:spPr>
        <p:txBody>
          <a:bodyPr wrap="none" rtlCol="0">
            <a:spAutoFit/>
          </a:bodyPr>
          <a:lstStyle/>
          <a:p>
            <a:pPr algn="r">
              <a:spcAft>
                <a:spcPts val="600"/>
              </a:spcAft>
            </a:pPr>
            <a:r>
              <a:rPr lang="en-IN" sz="700">
                <a:solidFill>
                  <a:srgbClr val="FFFFFF"/>
                </a:solidFill>
                <a:hlinkClick r:id="rId4" tooltip="https://foto.wuestenigel.com/human-hand-writing-organspende-on-whiteboard/">
                  <a:extLst>
                    <a:ext uri="{A12FA001-AC4F-418D-AE19-62706E023703}">
                      <ahyp:hlinkClr xmlns:ahyp="http://schemas.microsoft.com/office/drawing/2018/hyperlinkcolor" val="tx"/>
                    </a:ext>
                  </a:extLst>
                </a:hlinkClick>
              </a:rPr>
              <a:t>This Photo</a:t>
            </a:r>
            <a:r>
              <a:rPr lang="en-IN" sz="700">
                <a:solidFill>
                  <a:srgbClr val="FFFFFF"/>
                </a:solidFill>
              </a:rPr>
              <a:t> by Unknown Author is licensed under </a:t>
            </a:r>
            <a:r>
              <a:rPr lang="en-IN"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IN" sz="700">
              <a:solidFill>
                <a:srgbClr val="FFFFFF"/>
              </a:solidFill>
            </a:endParaRPr>
          </a:p>
        </p:txBody>
      </p:sp>
    </p:spTree>
    <p:extLst>
      <p:ext uri="{BB962C8B-B14F-4D97-AF65-F5344CB8AC3E}">
        <p14:creationId xmlns:p14="http://schemas.microsoft.com/office/powerpoint/2010/main" val="2601151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95CA1E60-4DBF-4E5A-B74D-DB53E13DE908}"/>
              </a:ext>
            </a:extLst>
          </p:cNvPr>
          <p:cNvSpPr>
            <a:spLocks noGrp="1"/>
          </p:cNvSpPr>
          <p:nvPr>
            <p:ph type="ctrTitle"/>
          </p:nvPr>
        </p:nvSpPr>
        <p:spPr>
          <a:xfrm>
            <a:off x="2989603" y="727515"/>
            <a:ext cx="6212793" cy="639955"/>
          </a:xfrm>
        </p:spPr>
        <p:txBody>
          <a:bodyPr/>
          <a:lstStyle/>
          <a:p>
            <a:r>
              <a:rPr lang="en-US" sz="2400" b="1" dirty="0">
                <a:solidFill>
                  <a:schemeClr val="bg1"/>
                </a:solidFill>
                <a:latin typeface="Arial" panose="020B0604020202020204" pitchFamily="34" charset="0"/>
                <a:cs typeface="Arial" panose="020B0604020202020204" pitchFamily="34" charset="0"/>
              </a:rPr>
              <a:t>Reference</a:t>
            </a:r>
          </a:p>
        </p:txBody>
      </p:sp>
      <p:sp>
        <p:nvSpPr>
          <p:cNvPr id="31" name="Text Placeholder 30">
            <a:extLst>
              <a:ext uri="{FF2B5EF4-FFF2-40B4-BE49-F238E27FC236}">
                <a16:creationId xmlns:a16="http://schemas.microsoft.com/office/drawing/2014/main" id="{38201564-D378-46D4-A100-7766A0BC161D}"/>
              </a:ext>
            </a:extLst>
          </p:cNvPr>
          <p:cNvSpPr>
            <a:spLocks noGrp="1"/>
          </p:cNvSpPr>
          <p:nvPr>
            <p:ph type="body" sz="quarter" idx="33"/>
          </p:nvPr>
        </p:nvSpPr>
        <p:spPr>
          <a:xfrm>
            <a:off x="168251" y="1250899"/>
            <a:ext cx="11623852" cy="5413248"/>
          </a:xfrm>
        </p:spPr>
        <p:txBody>
          <a:bodyPr/>
          <a:lstStyle/>
          <a:p>
            <a:pPr marL="342900" indent="-342900">
              <a:lnSpc>
                <a:spcPct val="150000"/>
              </a:lnSpc>
              <a:buFont typeface="Arial" panose="020B0604020202020204" pitchFamily="34" charset="0"/>
              <a:buChar char="•"/>
            </a:pPr>
            <a:r>
              <a:rPr lang="en-US" sz="1100" dirty="0">
                <a:solidFill>
                  <a:schemeClr val="bg1"/>
                </a:solidFill>
                <a:latin typeface="Arial" panose="020B0604020202020204" pitchFamily="34" charset="0"/>
                <a:cs typeface="Arial" panose="020B0604020202020204" pitchFamily="34" charset="0"/>
              </a:rPr>
              <a:t>Sharma, B., </a:t>
            </a:r>
            <a:r>
              <a:rPr lang="en-US" sz="1100" dirty="0" err="1">
                <a:solidFill>
                  <a:schemeClr val="bg1"/>
                </a:solidFill>
                <a:latin typeface="Arial" panose="020B0604020202020204" pitchFamily="34" charset="0"/>
                <a:cs typeface="Arial" panose="020B0604020202020204" pitchFamily="34" charset="0"/>
              </a:rPr>
              <a:t>Budhiraja</a:t>
            </a:r>
            <a:r>
              <a:rPr lang="en-US" sz="1100" dirty="0">
                <a:solidFill>
                  <a:schemeClr val="bg1"/>
                </a:solidFill>
                <a:latin typeface="Arial" panose="020B0604020202020204" pitchFamily="34" charset="0"/>
                <a:cs typeface="Arial" panose="020B0604020202020204" pitchFamily="34" charset="0"/>
              </a:rPr>
              <a:t>, A., Singh, S. and Bala, R., 2022. Responding to the Pandemic: A Case of the Indian Hotel Industry. In Cases on Emerging Market Responses to the COVID-19 Pandemic (pp. 126-143). IGI Global.</a:t>
            </a:r>
          </a:p>
          <a:p>
            <a:pPr marL="342900" indent="-342900">
              <a:lnSpc>
                <a:spcPct val="150000"/>
              </a:lnSpc>
              <a:buFont typeface="Arial" panose="020B0604020202020204" pitchFamily="34" charset="0"/>
              <a:buChar char="•"/>
            </a:pPr>
            <a:r>
              <a:rPr lang="en-US" sz="1100" dirty="0">
                <a:solidFill>
                  <a:schemeClr val="bg1"/>
                </a:solidFill>
                <a:latin typeface="Arial" panose="020B0604020202020204" pitchFamily="34" charset="0"/>
                <a:cs typeface="Arial" panose="020B0604020202020204" pitchFamily="34" charset="0"/>
              </a:rPr>
              <a:t>Sharma, S. and Kaushik, T., 2021. Aesthetically clean to clinically clean–A study on new housekeeping practices in Delhi hotels beyond COVID-19 pandemic. Worldwide Hospitality and Tourism Themes, 13(5), pp.646-659.</a:t>
            </a:r>
          </a:p>
          <a:p>
            <a:pPr marL="342900" indent="-342900">
              <a:lnSpc>
                <a:spcPct val="150000"/>
              </a:lnSpc>
              <a:buFont typeface="Arial" panose="020B0604020202020204" pitchFamily="34" charset="0"/>
              <a:buChar char="•"/>
            </a:pPr>
            <a:r>
              <a:rPr lang="en-US" sz="1100" dirty="0">
                <a:solidFill>
                  <a:schemeClr val="bg1"/>
                </a:solidFill>
                <a:latin typeface="Arial" panose="020B0604020202020204" pitchFamily="34" charset="0"/>
                <a:cs typeface="Arial" panose="020B0604020202020204" pitchFamily="34" charset="0"/>
              </a:rPr>
              <a:t>Sharma, B., </a:t>
            </a:r>
            <a:r>
              <a:rPr lang="en-US" sz="1100" dirty="0" err="1">
                <a:solidFill>
                  <a:schemeClr val="bg1"/>
                </a:solidFill>
                <a:latin typeface="Arial" panose="020B0604020202020204" pitchFamily="34" charset="0"/>
                <a:cs typeface="Arial" panose="020B0604020202020204" pitchFamily="34" charset="0"/>
              </a:rPr>
              <a:t>Budhiraja</a:t>
            </a:r>
            <a:r>
              <a:rPr lang="en-US" sz="1100" dirty="0">
                <a:solidFill>
                  <a:schemeClr val="bg1"/>
                </a:solidFill>
                <a:latin typeface="Arial" panose="020B0604020202020204" pitchFamily="34" charset="0"/>
                <a:cs typeface="Arial" panose="020B0604020202020204" pitchFamily="34" charset="0"/>
              </a:rPr>
              <a:t>, A., Singh, S. and Bala, R., 2022. Responding to the Pandemic: A Case of the Indian Hotel Industry. In Cases on Emerging Market Responses to the COVID-19 Pandemic (pp. 126-143). IGI Global.</a:t>
            </a:r>
          </a:p>
          <a:p>
            <a:pPr marL="342900" indent="-342900">
              <a:lnSpc>
                <a:spcPct val="150000"/>
              </a:lnSpc>
              <a:buFont typeface="Arial" panose="020B0604020202020204" pitchFamily="34" charset="0"/>
              <a:buChar char="•"/>
            </a:pPr>
            <a:r>
              <a:rPr lang="en-US" sz="1100" dirty="0" err="1">
                <a:solidFill>
                  <a:schemeClr val="bg1"/>
                </a:solidFill>
                <a:latin typeface="Arial" panose="020B0604020202020204" pitchFamily="34" charset="0"/>
                <a:cs typeface="Arial" panose="020B0604020202020204" pitchFamily="34" charset="0"/>
              </a:rPr>
              <a:t>harma</a:t>
            </a:r>
            <a:r>
              <a:rPr lang="en-US" sz="1100" dirty="0">
                <a:solidFill>
                  <a:schemeClr val="bg1"/>
                </a:solidFill>
                <a:latin typeface="Arial" panose="020B0604020202020204" pitchFamily="34" charset="0"/>
                <a:cs typeface="Arial" panose="020B0604020202020204" pitchFamily="34" charset="0"/>
              </a:rPr>
              <a:t>, A. and </a:t>
            </a:r>
            <a:r>
              <a:rPr lang="en-US" sz="1100" dirty="0" err="1">
                <a:solidFill>
                  <a:schemeClr val="bg1"/>
                </a:solidFill>
                <a:latin typeface="Arial" panose="020B0604020202020204" pitchFamily="34" charset="0"/>
                <a:cs typeface="Arial" panose="020B0604020202020204" pitchFamily="34" charset="0"/>
              </a:rPr>
              <a:t>Kochher</a:t>
            </a:r>
            <a:r>
              <a:rPr lang="en-US" sz="1100" dirty="0">
                <a:solidFill>
                  <a:schemeClr val="bg1"/>
                </a:solidFill>
                <a:latin typeface="Arial" panose="020B0604020202020204" pitchFamily="34" charset="0"/>
                <a:cs typeface="Arial" panose="020B0604020202020204" pitchFamily="34" charset="0"/>
              </a:rPr>
              <a:t>, P., 2018. Taj hotels, palaces and resorts: the road ahead. Emerald Emerging Markets Case Studies, 8(3), pp.1-21.</a:t>
            </a:r>
          </a:p>
          <a:p>
            <a:pPr marL="342900" indent="-342900">
              <a:lnSpc>
                <a:spcPct val="150000"/>
              </a:lnSpc>
              <a:buFont typeface="Arial" panose="020B0604020202020204" pitchFamily="34" charset="0"/>
              <a:buChar char="•"/>
            </a:pPr>
            <a:r>
              <a:rPr lang="en-US" sz="1100" dirty="0">
                <a:solidFill>
                  <a:schemeClr val="bg1"/>
                </a:solidFill>
                <a:latin typeface="Arial" panose="020B0604020202020204" pitchFamily="34" charset="0"/>
                <a:cs typeface="Arial" panose="020B0604020202020204" pitchFamily="34" charset="0"/>
              </a:rPr>
              <a:t>Maitra, R., 2021. ADOPTION AND IMPLEMENTATION OF DIGITAL TRANSFORMATION FOR THE SUSTAINABILITY OF TOURISM AND HOSPITALITY BUSINESS IN INDIA. Journal of Services Research, 21(1).</a:t>
            </a:r>
          </a:p>
          <a:p>
            <a:pPr marL="342900" indent="-342900">
              <a:lnSpc>
                <a:spcPct val="150000"/>
              </a:lnSpc>
              <a:buFont typeface="Arial" panose="020B0604020202020204" pitchFamily="34" charset="0"/>
              <a:buChar char="•"/>
            </a:pPr>
            <a:endParaRPr lang="en-US" sz="1100" dirty="0">
              <a:solidFill>
                <a:schemeClr val="bg1"/>
              </a:solidFill>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US" sz="1100" dirty="0">
              <a:solidFill>
                <a:schemeClr val="bg1"/>
              </a:solidFill>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US" sz="1100" dirty="0">
              <a:solidFill>
                <a:schemeClr val="bg1"/>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67203EB-37A0-4C77-AD21-AD529D4A6A24}"/>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14</a:t>
            </a:fld>
            <a:endParaRPr lang="en-US" dirty="0"/>
          </a:p>
        </p:txBody>
      </p:sp>
    </p:spTree>
    <p:extLst>
      <p:ext uri="{BB962C8B-B14F-4D97-AF65-F5344CB8AC3E}">
        <p14:creationId xmlns:p14="http://schemas.microsoft.com/office/powerpoint/2010/main" val="4273981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D284643B-288B-4193-AFF3-324BA95A77A6}"/>
              </a:ext>
            </a:extLst>
          </p:cNvPr>
          <p:cNvSpPr>
            <a:spLocks noGrp="1"/>
          </p:cNvSpPr>
          <p:nvPr>
            <p:ph type="ctrTitle"/>
          </p:nvPr>
        </p:nvSpPr>
        <p:spPr>
          <a:xfrm>
            <a:off x="8487939" y="1638359"/>
            <a:ext cx="3058885" cy="1111250"/>
          </a:xfrm>
        </p:spPr>
        <p:txBody>
          <a:bodyPr/>
          <a:lstStyle/>
          <a:p>
            <a:r>
              <a:rPr lang="en-US" dirty="0"/>
              <a:t>Thank You</a:t>
            </a:r>
          </a:p>
        </p:txBody>
      </p:sp>
      <p:sp>
        <p:nvSpPr>
          <p:cNvPr id="17" name="Subtitle 16">
            <a:extLst>
              <a:ext uri="{FF2B5EF4-FFF2-40B4-BE49-F238E27FC236}">
                <a16:creationId xmlns:a16="http://schemas.microsoft.com/office/drawing/2014/main" id="{AEAA1571-277D-4DF6-83F9-1438CBE64F71}"/>
              </a:ext>
            </a:extLst>
          </p:cNvPr>
          <p:cNvSpPr>
            <a:spLocks noGrp="1"/>
          </p:cNvSpPr>
          <p:nvPr>
            <p:ph type="subTitle" idx="1"/>
          </p:nvPr>
        </p:nvSpPr>
        <p:spPr>
          <a:xfrm>
            <a:off x="8487939" y="3135086"/>
            <a:ext cx="3058885" cy="1111250"/>
          </a:xfrm>
        </p:spPr>
        <p:txBody>
          <a:bodyPr/>
          <a:lstStyle/>
          <a:p>
            <a:r>
              <a:rPr lang="en-US" dirty="0"/>
              <a:t>Raj S Modi</a:t>
            </a:r>
          </a:p>
          <a:p>
            <a:r>
              <a:rPr lang="en-US" dirty="0"/>
              <a:t>2240350</a:t>
            </a:r>
          </a:p>
        </p:txBody>
      </p:sp>
      <p:pic>
        <p:nvPicPr>
          <p:cNvPr id="8" name="Picture Placeholder 7">
            <a:extLst>
              <a:ext uri="{FF2B5EF4-FFF2-40B4-BE49-F238E27FC236}">
                <a16:creationId xmlns:a16="http://schemas.microsoft.com/office/drawing/2014/main" id="{553FC3EB-D4C2-4C52-9AAB-3A4530ED79A0}"/>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a:stretch/>
        </p:blipFill>
        <p:spPr>
          <a:xfrm>
            <a:off x="0" y="0"/>
            <a:ext cx="7677150" cy="6858000"/>
          </a:xfrm>
        </p:spPr>
      </p:pic>
      <p:sp>
        <p:nvSpPr>
          <p:cNvPr id="4" name="Slide Number Placeholder 3">
            <a:extLst>
              <a:ext uri="{FF2B5EF4-FFF2-40B4-BE49-F238E27FC236}">
                <a16:creationId xmlns:a16="http://schemas.microsoft.com/office/drawing/2014/main" id="{965E6C65-AC3A-49C1-A182-26B5AA40CD7F}"/>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15</a:t>
            </a:fld>
            <a:endParaRPr lang="en-US" dirty="0"/>
          </a:p>
        </p:txBody>
      </p:sp>
    </p:spTree>
    <p:extLst>
      <p:ext uri="{BB962C8B-B14F-4D97-AF65-F5344CB8AC3E}">
        <p14:creationId xmlns:p14="http://schemas.microsoft.com/office/powerpoint/2010/main" val="4041457393"/>
      </p:ext>
    </p:extLst>
  </p:cSld>
  <p:clrMapOvr>
    <a:masterClrMapping/>
  </p:clrMapOvr>
</p:sld>
</file>

<file path=ppt/theme/theme1.xml><?xml version="1.0" encoding="utf-8"?>
<a:theme xmlns:a="http://schemas.openxmlformats.org/drawingml/2006/main" name="Office Theme">
  <a:themeElements>
    <a:clrScheme name="Custom 21">
      <a:dk1>
        <a:sysClr val="windowText" lastClr="000000"/>
      </a:dk1>
      <a:lt1>
        <a:sysClr val="window" lastClr="FFFFFF"/>
      </a:lt1>
      <a:dk2>
        <a:srgbClr val="E3C375"/>
      </a:dk2>
      <a:lt2>
        <a:srgbClr val="E7E6E6"/>
      </a:lt2>
      <a:accent1>
        <a:srgbClr val="485441"/>
      </a:accent1>
      <a:accent2>
        <a:srgbClr val="EBFFE4"/>
      </a:accent2>
      <a:accent3>
        <a:srgbClr val="AAC59E"/>
      </a:accent3>
      <a:accent4>
        <a:srgbClr val="7C4B79"/>
      </a:accent4>
      <a:accent5>
        <a:srgbClr val="C59EC3"/>
      </a:accent5>
      <a:accent6>
        <a:srgbClr val="302030"/>
      </a:accent6>
      <a:hlink>
        <a:srgbClr val="0563C1"/>
      </a:hlink>
      <a:folHlink>
        <a:srgbClr val="954F72"/>
      </a:folHlink>
    </a:clrScheme>
    <a:fontScheme name="Custom 74">
      <a:majorFont>
        <a:latin typeface="Avenir Next LT Pro"/>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staurant Pitch Deck_TM16411246_Win32_JC_v4.potx" id="{579F7F05-5F3A-44F6-BAD8-A9CB3AB382EA}" vid="{1F780C43-0257-417B-AF27-9B769DABFA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8CF18AE-D61A-46A3-9130-AB96E8088727}">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4509A09C-A249-4D30-8888-26F183AD8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416BC72-0158-4AB8-9F35-F365C88D29DB}">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Restaurant pitch deck</Template>
  <TotalTime>701</TotalTime>
  <Words>2089</Words>
  <Application>Microsoft Office PowerPoint</Application>
  <PresentationFormat>Widescreen</PresentationFormat>
  <Paragraphs>142</Paragraphs>
  <Slides>15</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Avenir Next LT Pro</vt:lpstr>
      <vt:lpstr>Calibri</vt:lpstr>
      <vt:lpstr>Calisto MT</vt:lpstr>
      <vt:lpstr>Courier New</vt:lpstr>
      <vt:lpstr>Kunstler Script</vt:lpstr>
      <vt:lpstr>Office Theme</vt:lpstr>
      <vt:lpstr>           A Critical Analysis of the global business environment – post-pandemic  post-pandemic analysis of  taj hotel Raj S modi  ( 2240350 )  </vt:lpstr>
      <vt:lpstr>INDEX</vt:lpstr>
      <vt:lpstr>Introduction</vt:lpstr>
      <vt:lpstr>Internal Factors of Taj Hotel</vt:lpstr>
      <vt:lpstr>External Factors Of taj Hotel</vt:lpstr>
      <vt:lpstr>PowerPoint Presentation</vt:lpstr>
      <vt:lpstr>PowerPoint Presentation</vt:lpstr>
      <vt:lpstr>Allocation of Resources To Meet The Challenges </vt:lpstr>
      <vt:lpstr>PowerPoint Presentation</vt:lpstr>
      <vt:lpstr>Competitive Strategies </vt:lpstr>
      <vt:lpstr>green MARKETING STRATEGIES</vt:lpstr>
      <vt:lpstr>corporate social responsibility strategies</vt:lpstr>
      <vt:lpstr>Recommendation</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 Critical Analysis of the global business environment – post-pandemic  post-pandemic analysis of  taj hotel   </dc:title>
  <dc:creator>Raj Modi</dc:creator>
  <cp:lastModifiedBy>Raj Modi</cp:lastModifiedBy>
  <cp:revision>1</cp:revision>
  <dcterms:created xsi:type="dcterms:W3CDTF">2023-07-09T13:23:04Z</dcterms:created>
  <dcterms:modified xsi:type="dcterms:W3CDTF">2023-07-12T15:10:00Z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