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5" r:id="rId1"/>
  </p:sldMasterIdLst>
  <p:sldIdLst>
    <p:sldId id="256" r:id="rId2"/>
    <p:sldId id="258" r:id="rId3"/>
    <p:sldId id="257" r:id="rId4"/>
    <p:sldId id="259" r:id="rId5"/>
    <p:sldId id="261" r:id="rId6"/>
    <p:sldId id="262" r:id="rId7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852C03B-526C-B0DD-0458-28741C7319D6}" v="3072" dt="2023-03-05T22:48:52.83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acian Cirpaci (2028783)" userId="S::2028783@student.uwtsd.ac.uk::cd93ef29-f353-4dd6-8e08-8d48df64d1c2" providerId="AD" clId="Web-{1852C03B-526C-B0DD-0458-28741C7319D6}"/>
    <pc:docChg chg="addSld delSld modSld sldOrd addMainMaster delMainMaster">
      <pc:chgData name="Dacian Cirpaci (2028783)" userId="S::2028783@student.uwtsd.ac.uk::cd93ef29-f353-4dd6-8e08-8d48df64d1c2" providerId="AD" clId="Web-{1852C03B-526C-B0DD-0458-28741C7319D6}" dt="2023-03-05T22:48:52.838" v="2277"/>
      <pc:docMkLst>
        <pc:docMk/>
      </pc:docMkLst>
      <pc:sldChg chg="addSp delSp modSp mod setBg modClrScheme addAnim setClrOvrMap chgLayout">
        <pc:chgData name="Dacian Cirpaci (2028783)" userId="S::2028783@student.uwtsd.ac.uk::cd93ef29-f353-4dd6-8e08-8d48df64d1c2" providerId="AD" clId="Web-{1852C03B-526C-B0DD-0458-28741C7319D6}" dt="2023-03-05T17:39:47.992" v="1450" actId="20577"/>
        <pc:sldMkLst>
          <pc:docMk/>
          <pc:sldMk cId="109857222" sldId="256"/>
        </pc:sldMkLst>
        <pc:spChg chg="mod">
          <ac:chgData name="Dacian Cirpaci (2028783)" userId="S::2028783@student.uwtsd.ac.uk::cd93ef29-f353-4dd6-8e08-8d48df64d1c2" providerId="AD" clId="Web-{1852C03B-526C-B0DD-0458-28741C7319D6}" dt="2023-03-05T12:54:14.804" v="37" actId="20577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Dacian Cirpaci (2028783)" userId="S::2028783@student.uwtsd.ac.uk::cd93ef29-f353-4dd6-8e08-8d48df64d1c2" providerId="AD" clId="Web-{1852C03B-526C-B0DD-0458-28741C7319D6}" dt="2023-03-05T12:50:52.978" v="25"/>
          <ac:spMkLst>
            <pc:docMk/>
            <pc:sldMk cId="109857222" sldId="256"/>
            <ac:spMk id="3" creationId="{00000000-0000-0000-0000-000000000000}"/>
          </ac:spMkLst>
        </pc:spChg>
        <pc:spChg chg="add mod">
          <ac:chgData name="Dacian Cirpaci (2028783)" userId="S::2028783@student.uwtsd.ac.uk::cd93ef29-f353-4dd6-8e08-8d48df64d1c2" providerId="AD" clId="Web-{1852C03B-526C-B0DD-0458-28741C7319D6}" dt="2023-03-05T17:39:47.992" v="1450" actId="20577"/>
          <ac:spMkLst>
            <pc:docMk/>
            <pc:sldMk cId="109857222" sldId="256"/>
            <ac:spMk id="6" creationId="{73495DC3-F831-38FE-0788-DBBDE607239F}"/>
          </ac:spMkLst>
        </pc:spChg>
        <pc:spChg chg="add del">
          <ac:chgData name="Dacian Cirpaci (2028783)" userId="S::2028783@student.uwtsd.ac.uk::cd93ef29-f353-4dd6-8e08-8d48df64d1c2" providerId="AD" clId="Web-{1852C03B-526C-B0DD-0458-28741C7319D6}" dt="2023-03-05T12:50:52.978" v="25"/>
          <ac:spMkLst>
            <pc:docMk/>
            <pc:sldMk cId="109857222" sldId="256"/>
            <ac:spMk id="9" creationId="{71B2258F-86CA-4D4D-8270-BC05FCDEBFB3}"/>
          </ac:spMkLst>
        </pc:spChg>
        <pc:spChg chg="add del">
          <ac:chgData name="Dacian Cirpaci (2028783)" userId="S::2028783@student.uwtsd.ac.uk::cd93ef29-f353-4dd6-8e08-8d48df64d1c2" providerId="AD" clId="Web-{1852C03B-526C-B0DD-0458-28741C7319D6}" dt="2023-03-05T12:50:52.806" v="24"/>
          <ac:spMkLst>
            <pc:docMk/>
            <pc:sldMk cId="109857222" sldId="256"/>
            <ac:spMk id="14" creationId="{052B717E-679E-41A4-B95A-8F7DFAD3FA30}"/>
          </ac:spMkLst>
        </pc:spChg>
        <pc:spChg chg="add del">
          <ac:chgData name="Dacian Cirpaci (2028783)" userId="S::2028783@student.uwtsd.ac.uk::cd93ef29-f353-4dd6-8e08-8d48df64d1c2" providerId="AD" clId="Web-{1852C03B-526C-B0DD-0458-28741C7319D6}" dt="2023-03-05T12:50:52.806" v="24"/>
          <ac:spMkLst>
            <pc:docMk/>
            <pc:sldMk cId="109857222" sldId="256"/>
            <ac:spMk id="16" creationId="{0B0EB278-F8C7-43AD-BCE2-A2F4D98C499D}"/>
          </ac:spMkLst>
        </pc:spChg>
        <pc:spChg chg="add">
          <ac:chgData name="Dacian Cirpaci (2028783)" userId="S::2028783@student.uwtsd.ac.uk::cd93ef29-f353-4dd6-8e08-8d48df64d1c2" providerId="AD" clId="Web-{1852C03B-526C-B0DD-0458-28741C7319D6}" dt="2023-03-05T12:50:52.978" v="25"/>
          <ac:spMkLst>
            <pc:docMk/>
            <pc:sldMk cId="109857222" sldId="256"/>
            <ac:spMk id="24" creationId="{37FDDF72-DE39-4F99-A3C1-DD9D7815D7DB}"/>
          </ac:spMkLst>
        </pc:spChg>
        <pc:spChg chg="add">
          <ac:chgData name="Dacian Cirpaci (2028783)" userId="S::2028783@student.uwtsd.ac.uk::cd93ef29-f353-4dd6-8e08-8d48df64d1c2" providerId="AD" clId="Web-{1852C03B-526C-B0DD-0458-28741C7319D6}" dt="2023-03-05T12:50:52.978" v="25"/>
          <ac:spMkLst>
            <pc:docMk/>
            <pc:sldMk cId="109857222" sldId="256"/>
            <ac:spMk id="25" creationId="{5E4ECE80-3AD1-450C-B62A-98788F193948}"/>
          </ac:spMkLst>
        </pc:spChg>
        <pc:grpChg chg="add">
          <ac:chgData name="Dacian Cirpaci (2028783)" userId="S::2028783@student.uwtsd.ac.uk::cd93ef29-f353-4dd6-8e08-8d48df64d1c2" providerId="AD" clId="Web-{1852C03B-526C-B0DD-0458-28741C7319D6}" dt="2023-03-05T12:50:52.978" v="25"/>
          <ac:grpSpMkLst>
            <pc:docMk/>
            <pc:sldMk cId="109857222" sldId="256"/>
            <ac:grpSpMk id="26" creationId="{B9632603-447F-4389-863D-9820DB9915A2}"/>
          </ac:grpSpMkLst>
        </pc:grpChg>
        <pc:picChg chg="add mod ord">
          <ac:chgData name="Dacian Cirpaci (2028783)" userId="S::2028783@student.uwtsd.ac.uk::cd93ef29-f353-4dd6-8e08-8d48df64d1c2" providerId="AD" clId="Web-{1852C03B-526C-B0DD-0458-28741C7319D6}" dt="2023-03-05T12:50:52.978" v="25"/>
          <ac:picMkLst>
            <pc:docMk/>
            <pc:sldMk cId="109857222" sldId="256"/>
            <ac:picMk id="4" creationId="{9B856654-A31A-EB4B-1041-0D1C339A216C}"/>
          </ac:picMkLst>
        </pc:picChg>
        <pc:picChg chg="add mod">
          <ac:chgData name="Dacian Cirpaci (2028783)" userId="S::2028783@student.uwtsd.ac.uk::cd93ef29-f353-4dd6-8e08-8d48df64d1c2" providerId="AD" clId="Web-{1852C03B-526C-B0DD-0458-28741C7319D6}" dt="2023-03-05T12:53:52.380" v="36"/>
          <ac:picMkLst>
            <pc:docMk/>
            <pc:sldMk cId="109857222" sldId="256"/>
            <ac:picMk id="5" creationId="{14A8C3BC-219E-2A1F-4192-41D871F9CE8C}"/>
          </ac:picMkLst>
        </pc:picChg>
        <pc:cxnChg chg="add del">
          <ac:chgData name="Dacian Cirpaci (2028783)" userId="S::2028783@student.uwtsd.ac.uk::cd93ef29-f353-4dd6-8e08-8d48df64d1c2" providerId="AD" clId="Web-{1852C03B-526C-B0DD-0458-28741C7319D6}" dt="2023-03-05T12:50:52.806" v="24"/>
          <ac:cxnSpMkLst>
            <pc:docMk/>
            <pc:sldMk cId="109857222" sldId="256"/>
            <ac:cxnSpMk id="18" creationId="{50A7A0AD-25ED-4137-AA04-A0E36CAA8E4A}"/>
          </ac:cxnSpMkLst>
        </pc:cxnChg>
        <pc:cxnChg chg="add del">
          <ac:chgData name="Dacian Cirpaci (2028783)" userId="S::2028783@student.uwtsd.ac.uk::cd93ef29-f353-4dd6-8e08-8d48df64d1c2" providerId="AD" clId="Web-{1852C03B-526C-B0DD-0458-28741C7319D6}" dt="2023-03-05T12:50:52.806" v="24"/>
          <ac:cxnSpMkLst>
            <pc:docMk/>
            <pc:sldMk cId="109857222" sldId="256"/>
            <ac:cxnSpMk id="20" creationId="{B186F20B-6445-4368-B022-F9EABF15AE19}"/>
          </ac:cxnSpMkLst>
        </pc:cxnChg>
        <pc:cxnChg chg="add del">
          <ac:chgData name="Dacian Cirpaci (2028783)" userId="S::2028783@student.uwtsd.ac.uk::cd93ef29-f353-4dd6-8e08-8d48df64d1c2" providerId="AD" clId="Web-{1852C03B-526C-B0DD-0458-28741C7319D6}" dt="2023-03-05T12:50:52.806" v="24"/>
          <ac:cxnSpMkLst>
            <pc:docMk/>
            <pc:sldMk cId="109857222" sldId="256"/>
            <ac:cxnSpMk id="22" creationId="{99F97BBF-9EBF-4BEE-B39C-E6C666941D8D}"/>
          </ac:cxnSpMkLst>
        </pc:cxnChg>
      </pc:sldChg>
      <pc:sldChg chg="addSp delSp modSp new mod ord setBg">
        <pc:chgData name="Dacian Cirpaci (2028783)" userId="S::2028783@student.uwtsd.ac.uk::cd93ef29-f353-4dd6-8e08-8d48df64d1c2" providerId="AD" clId="Web-{1852C03B-526C-B0DD-0458-28741C7319D6}" dt="2023-03-05T22:48:52.838" v="2277"/>
        <pc:sldMkLst>
          <pc:docMk/>
          <pc:sldMk cId="15397675" sldId="257"/>
        </pc:sldMkLst>
        <pc:spChg chg="add mod">
          <ac:chgData name="Dacian Cirpaci (2028783)" userId="S::2028783@student.uwtsd.ac.uk::cd93ef29-f353-4dd6-8e08-8d48df64d1c2" providerId="AD" clId="Web-{1852C03B-526C-B0DD-0458-28741C7319D6}" dt="2023-03-05T17:39:32.648" v="1448" actId="20577"/>
          <ac:spMkLst>
            <pc:docMk/>
            <pc:sldMk cId="15397675" sldId="257"/>
            <ac:spMk id="2" creationId="{734573FF-C602-104D-786B-D637E9C5278B}"/>
          </ac:spMkLst>
        </pc:spChg>
        <pc:spChg chg="add del">
          <ac:chgData name="Dacian Cirpaci (2028783)" userId="S::2028783@student.uwtsd.ac.uk::cd93ef29-f353-4dd6-8e08-8d48df64d1c2" providerId="AD" clId="Web-{1852C03B-526C-B0DD-0458-28741C7319D6}" dt="2023-03-05T12:56:21.734" v="42"/>
          <ac:spMkLst>
            <pc:docMk/>
            <pc:sldMk cId="15397675" sldId="257"/>
            <ac:spMk id="2" creationId="{B43CAF99-E0C7-328B-7591-605149802848}"/>
          </ac:spMkLst>
        </pc:spChg>
        <pc:spChg chg="del">
          <ac:chgData name="Dacian Cirpaci (2028783)" userId="S::2028783@student.uwtsd.ac.uk::cd93ef29-f353-4dd6-8e08-8d48df64d1c2" providerId="AD" clId="Web-{1852C03B-526C-B0DD-0458-28741C7319D6}" dt="2023-03-05T12:56:13.984" v="39"/>
          <ac:spMkLst>
            <pc:docMk/>
            <pc:sldMk cId="15397675" sldId="257"/>
            <ac:spMk id="3" creationId="{21CC37E8-E241-5DE3-76E8-56B16E86711B}"/>
          </ac:spMkLst>
        </pc:spChg>
        <pc:spChg chg="add mod">
          <ac:chgData name="Dacian Cirpaci (2028783)" userId="S::2028783@student.uwtsd.ac.uk::cd93ef29-f353-4dd6-8e08-8d48df64d1c2" providerId="AD" clId="Web-{1852C03B-526C-B0DD-0458-28741C7319D6}" dt="2023-03-05T17:47:47.132" v="1475" actId="20577"/>
          <ac:spMkLst>
            <pc:docMk/>
            <pc:sldMk cId="15397675" sldId="257"/>
            <ac:spMk id="3" creationId="{233D397C-8B93-AAB5-E9C2-5E25B7632BC2}"/>
          </ac:spMkLst>
        </pc:spChg>
        <pc:spChg chg="add del">
          <ac:chgData name="Dacian Cirpaci (2028783)" userId="S::2028783@student.uwtsd.ac.uk::cd93ef29-f353-4dd6-8e08-8d48df64d1c2" providerId="AD" clId="Web-{1852C03B-526C-B0DD-0458-28741C7319D6}" dt="2023-03-05T12:56:21.687" v="41"/>
          <ac:spMkLst>
            <pc:docMk/>
            <pc:sldMk cId="15397675" sldId="257"/>
            <ac:spMk id="9" creationId="{0BABF38A-8A0D-492E-BD20-6CF4D46B50BD}"/>
          </ac:spMkLst>
        </pc:spChg>
        <pc:spChg chg="add del">
          <ac:chgData name="Dacian Cirpaci (2028783)" userId="S::2028783@student.uwtsd.ac.uk::cd93ef29-f353-4dd6-8e08-8d48df64d1c2" providerId="AD" clId="Web-{1852C03B-526C-B0DD-0458-28741C7319D6}" dt="2023-03-05T12:56:21.687" v="41"/>
          <ac:spMkLst>
            <pc:docMk/>
            <pc:sldMk cId="15397675" sldId="257"/>
            <ac:spMk id="13" creationId="{37FDDF72-DE39-4F99-A3C1-DD9D7815D7DB}"/>
          </ac:spMkLst>
        </pc:spChg>
        <pc:spChg chg="add del">
          <ac:chgData name="Dacian Cirpaci (2028783)" userId="S::2028783@student.uwtsd.ac.uk::cd93ef29-f353-4dd6-8e08-8d48df64d1c2" providerId="AD" clId="Web-{1852C03B-526C-B0DD-0458-28741C7319D6}" dt="2023-03-05T12:56:21.687" v="41"/>
          <ac:spMkLst>
            <pc:docMk/>
            <pc:sldMk cId="15397675" sldId="257"/>
            <ac:spMk id="15" creationId="{5E4ECE80-3AD1-450C-B62A-98788F193948}"/>
          </ac:spMkLst>
        </pc:spChg>
        <pc:spChg chg="add del">
          <ac:chgData name="Dacian Cirpaci (2028783)" userId="S::2028783@student.uwtsd.ac.uk::cd93ef29-f353-4dd6-8e08-8d48df64d1c2" providerId="AD" clId="Web-{1852C03B-526C-B0DD-0458-28741C7319D6}" dt="2023-03-05T13:01:42.414" v="64"/>
          <ac:spMkLst>
            <pc:docMk/>
            <pc:sldMk cId="15397675" sldId="257"/>
            <ac:spMk id="17" creationId="{F23DAFF7-4C98-4E0E-8986-198D54B6C1F0}"/>
          </ac:spMkLst>
        </pc:spChg>
        <pc:spChg chg="add del">
          <ac:chgData name="Dacian Cirpaci (2028783)" userId="S::2028783@student.uwtsd.ac.uk::cd93ef29-f353-4dd6-8e08-8d48df64d1c2" providerId="AD" clId="Web-{1852C03B-526C-B0DD-0458-28741C7319D6}" dt="2023-03-05T13:01:42.414" v="64"/>
          <ac:spMkLst>
            <pc:docMk/>
            <pc:sldMk cId="15397675" sldId="257"/>
            <ac:spMk id="18" creationId="{0BABF38A-8A0D-492E-BD20-6CF4D46B50BD}"/>
          </ac:spMkLst>
        </pc:spChg>
        <pc:spChg chg="add del">
          <ac:chgData name="Dacian Cirpaci (2028783)" userId="S::2028783@student.uwtsd.ac.uk::cd93ef29-f353-4dd6-8e08-8d48df64d1c2" providerId="AD" clId="Web-{1852C03B-526C-B0DD-0458-28741C7319D6}" dt="2023-03-05T13:01:42.414" v="64"/>
          <ac:spMkLst>
            <pc:docMk/>
            <pc:sldMk cId="15397675" sldId="257"/>
            <ac:spMk id="20" creationId="{E2748806-3AF5-4078-830A-C1F26BF1B200}"/>
          </ac:spMkLst>
        </pc:spChg>
        <pc:spChg chg="add del">
          <ac:chgData name="Dacian Cirpaci (2028783)" userId="S::2028783@student.uwtsd.ac.uk::cd93ef29-f353-4dd6-8e08-8d48df64d1c2" providerId="AD" clId="Web-{1852C03B-526C-B0DD-0458-28741C7319D6}" dt="2023-03-05T13:01:42.414" v="64"/>
          <ac:spMkLst>
            <pc:docMk/>
            <pc:sldMk cId="15397675" sldId="257"/>
            <ac:spMk id="21" creationId="{BF991FCB-5132-414C-B377-526F56121B69}"/>
          </ac:spMkLst>
        </pc:spChg>
        <pc:spChg chg="add mod">
          <ac:chgData name="Dacian Cirpaci (2028783)" userId="S::2028783@student.uwtsd.ac.uk::cd93ef29-f353-4dd6-8e08-8d48df64d1c2" providerId="AD" clId="Web-{1852C03B-526C-B0DD-0458-28741C7319D6}" dt="2023-03-05T17:43:28.046" v="1465" actId="20577"/>
          <ac:spMkLst>
            <pc:docMk/>
            <pc:sldMk cId="15397675" sldId="257"/>
            <ac:spMk id="22" creationId="{B43CAF99-E0C7-328B-7591-605149802848}"/>
          </ac:spMkLst>
        </pc:spChg>
        <pc:spChg chg="add del">
          <ac:chgData name="Dacian Cirpaci (2028783)" userId="S::2028783@student.uwtsd.ac.uk::cd93ef29-f353-4dd6-8e08-8d48df64d1c2" providerId="AD" clId="Web-{1852C03B-526C-B0DD-0458-28741C7319D6}" dt="2023-03-05T13:31:28.299" v="159"/>
          <ac:spMkLst>
            <pc:docMk/>
            <pc:sldMk cId="15397675" sldId="257"/>
            <ac:spMk id="27" creationId="{0BABF38A-8A0D-492E-BD20-6CF4D46B50BD}"/>
          </ac:spMkLst>
        </pc:spChg>
        <pc:spChg chg="add del">
          <ac:chgData name="Dacian Cirpaci (2028783)" userId="S::2028783@student.uwtsd.ac.uk::cd93ef29-f353-4dd6-8e08-8d48df64d1c2" providerId="AD" clId="Web-{1852C03B-526C-B0DD-0458-28741C7319D6}" dt="2023-03-05T13:31:28.299" v="159"/>
          <ac:spMkLst>
            <pc:docMk/>
            <pc:sldMk cId="15397675" sldId="257"/>
            <ac:spMk id="31" creationId="{297F7562-DBE2-4729-835D-1486BBB4373A}"/>
          </ac:spMkLst>
        </pc:spChg>
        <pc:spChg chg="add del">
          <ac:chgData name="Dacian Cirpaci (2028783)" userId="S::2028783@student.uwtsd.ac.uk::cd93ef29-f353-4dd6-8e08-8d48df64d1c2" providerId="AD" clId="Web-{1852C03B-526C-B0DD-0458-28741C7319D6}" dt="2023-03-05T13:31:28.299" v="159"/>
          <ac:spMkLst>
            <pc:docMk/>
            <pc:sldMk cId="15397675" sldId="257"/>
            <ac:spMk id="33" creationId="{DCE0245F-7D4D-413E-940B-1D9D9A171161}"/>
          </ac:spMkLst>
        </pc:spChg>
        <pc:spChg chg="add">
          <ac:chgData name="Dacian Cirpaci (2028783)" userId="S::2028783@student.uwtsd.ac.uk::cd93ef29-f353-4dd6-8e08-8d48df64d1c2" providerId="AD" clId="Web-{1852C03B-526C-B0DD-0458-28741C7319D6}" dt="2023-03-05T13:31:28.299" v="159"/>
          <ac:spMkLst>
            <pc:docMk/>
            <pc:sldMk cId="15397675" sldId="257"/>
            <ac:spMk id="42" creationId="{0BABF38A-8A0D-492E-BD20-6CF4D46B50BD}"/>
          </ac:spMkLst>
        </pc:spChg>
        <pc:spChg chg="add">
          <ac:chgData name="Dacian Cirpaci (2028783)" userId="S::2028783@student.uwtsd.ac.uk::cd93ef29-f353-4dd6-8e08-8d48df64d1c2" providerId="AD" clId="Web-{1852C03B-526C-B0DD-0458-28741C7319D6}" dt="2023-03-05T13:31:28.299" v="159"/>
          <ac:spMkLst>
            <pc:docMk/>
            <pc:sldMk cId="15397675" sldId="257"/>
            <ac:spMk id="46" creationId="{DE61FBD7-E37C-4B38-BE44-A6D4978D7486}"/>
          </ac:spMkLst>
        </pc:spChg>
        <pc:spChg chg="add">
          <ac:chgData name="Dacian Cirpaci (2028783)" userId="S::2028783@student.uwtsd.ac.uk::cd93ef29-f353-4dd6-8e08-8d48df64d1c2" providerId="AD" clId="Web-{1852C03B-526C-B0DD-0458-28741C7319D6}" dt="2023-03-05T13:31:28.299" v="159"/>
          <ac:spMkLst>
            <pc:docMk/>
            <pc:sldMk cId="15397675" sldId="257"/>
            <ac:spMk id="48" creationId="{392BFCFE-FD78-4EDF-BEFE-CC444DC5F307}"/>
          </ac:spMkLst>
        </pc:spChg>
        <pc:spChg chg="add">
          <ac:chgData name="Dacian Cirpaci (2028783)" userId="S::2028783@student.uwtsd.ac.uk::cd93ef29-f353-4dd6-8e08-8d48df64d1c2" providerId="AD" clId="Web-{1852C03B-526C-B0DD-0458-28741C7319D6}" dt="2023-03-05T13:31:28.299" v="159"/>
          <ac:spMkLst>
            <pc:docMk/>
            <pc:sldMk cId="15397675" sldId="257"/>
            <ac:spMk id="54" creationId="{B629C0B3-01E5-4A82-B87C-62B1483F11B7}"/>
          </ac:spMkLst>
        </pc:spChg>
        <pc:spChg chg="add">
          <ac:chgData name="Dacian Cirpaci (2028783)" userId="S::2028783@student.uwtsd.ac.uk::cd93ef29-f353-4dd6-8e08-8d48df64d1c2" providerId="AD" clId="Web-{1852C03B-526C-B0DD-0458-28741C7319D6}" dt="2023-03-05T13:31:28.299" v="159"/>
          <ac:spMkLst>
            <pc:docMk/>
            <pc:sldMk cId="15397675" sldId="257"/>
            <ac:spMk id="56" creationId="{D4DFA784-845D-4F99-B808-5C025E39B890}"/>
          </ac:spMkLst>
        </pc:spChg>
        <pc:grpChg chg="add del">
          <ac:chgData name="Dacian Cirpaci (2028783)" userId="S::2028783@student.uwtsd.ac.uk::cd93ef29-f353-4dd6-8e08-8d48df64d1c2" providerId="AD" clId="Web-{1852C03B-526C-B0DD-0458-28741C7319D6}" dt="2023-03-05T13:31:28.299" v="159"/>
          <ac:grpSpMkLst>
            <pc:docMk/>
            <pc:sldMk cId="15397675" sldId="257"/>
            <ac:grpSpMk id="35" creationId="{5BB11B77-16CE-4796-9677-F0ED67FCEC1B}"/>
          </ac:grpSpMkLst>
        </pc:grpChg>
        <pc:grpChg chg="add">
          <ac:chgData name="Dacian Cirpaci (2028783)" userId="S::2028783@student.uwtsd.ac.uk::cd93ef29-f353-4dd6-8e08-8d48df64d1c2" providerId="AD" clId="Web-{1852C03B-526C-B0DD-0458-28741C7319D6}" dt="2023-03-05T13:31:28.299" v="159"/>
          <ac:grpSpMkLst>
            <pc:docMk/>
            <pc:sldMk cId="15397675" sldId="257"/>
            <ac:grpSpMk id="50" creationId="{0292BAD4-5BB2-4CD3-AB5B-C35EF9F7D2B4}"/>
          </ac:grpSpMkLst>
        </pc:grpChg>
        <pc:picChg chg="add mod ord">
          <ac:chgData name="Dacian Cirpaci (2028783)" userId="S::2028783@student.uwtsd.ac.uk::cd93ef29-f353-4dd6-8e08-8d48df64d1c2" providerId="AD" clId="Web-{1852C03B-526C-B0DD-0458-28741C7319D6}" dt="2023-03-05T13:31:28.299" v="159"/>
          <ac:picMkLst>
            <pc:docMk/>
            <pc:sldMk cId="15397675" sldId="257"/>
            <ac:picMk id="4" creationId="{FF7BDD03-A991-D23F-0CCA-862517352408}"/>
          </ac:picMkLst>
        </pc:picChg>
        <pc:picChg chg="add del">
          <ac:chgData name="Dacian Cirpaci (2028783)" userId="S::2028783@student.uwtsd.ac.uk::cd93ef29-f353-4dd6-8e08-8d48df64d1c2" providerId="AD" clId="Web-{1852C03B-526C-B0DD-0458-28741C7319D6}" dt="2023-03-05T12:56:21.687" v="41"/>
          <ac:picMkLst>
            <pc:docMk/>
            <pc:sldMk cId="15397675" sldId="257"/>
            <ac:picMk id="11" creationId="{BC526B7A-4801-4FD1-95C8-03AF22629E87}"/>
          </ac:picMkLst>
        </pc:picChg>
        <pc:picChg chg="add del">
          <ac:chgData name="Dacian Cirpaci (2028783)" userId="S::2028783@student.uwtsd.ac.uk::cd93ef29-f353-4dd6-8e08-8d48df64d1c2" providerId="AD" clId="Web-{1852C03B-526C-B0DD-0458-28741C7319D6}" dt="2023-03-05T13:01:42.414" v="64"/>
          <ac:picMkLst>
            <pc:docMk/>
            <pc:sldMk cId="15397675" sldId="257"/>
            <ac:picMk id="19" creationId="{BC526B7A-4801-4FD1-95C8-03AF22629E87}"/>
          </ac:picMkLst>
        </pc:picChg>
        <pc:picChg chg="add del">
          <ac:chgData name="Dacian Cirpaci (2028783)" userId="S::2028783@student.uwtsd.ac.uk::cd93ef29-f353-4dd6-8e08-8d48df64d1c2" providerId="AD" clId="Web-{1852C03B-526C-B0DD-0458-28741C7319D6}" dt="2023-03-05T13:31:28.299" v="159"/>
          <ac:picMkLst>
            <pc:docMk/>
            <pc:sldMk cId="15397675" sldId="257"/>
            <ac:picMk id="29" creationId="{BC526B7A-4801-4FD1-95C8-03AF22629E87}"/>
          </ac:picMkLst>
        </pc:picChg>
        <pc:picChg chg="add">
          <ac:chgData name="Dacian Cirpaci (2028783)" userId="S::2028783@student.uwtsd.ac.uk::cd93ef29-f353-4dd6-8e08-8d48df64d1c2" providerId="AD" clId="Web-{1852C03B-526C-B0DD-0458-28741C7319D6}" dt="2023-03-05T13:31:28.299" v="159"/>
          <ac:picMkLst>
            <pc:docMk/>
            <pc:sldMk cId="15397675" sldId="257"/>
            <ac:picMk id="44" creationId="{BC526B7A-4801-4FD1-95C8-03AF22629E87}"/>
          </ac:picMkLst>
        </pc:picChg>
      </pc:sldChg>
      <pc:sldChg chg="addSp delSp modSp new mod setBg">
        <pc:chgData name="Dacian Cirpaci (2028783)" userId="S::2028783@student.uwtsd.ac.uk::cd93ef29-f353-4dd6-8e08-8d48df64d1c2" providerId="AD" clId="Web-{1852C03B-526C-B0DD-0458-28741C7319D6}" dt="2023-03-05T18:08:53.422" v="1911" actId="20577"/>
        <pc:sldMkLst>
          <pc:docMk/>
          <pc:sldMk cId="1025505239" sldId="258"/>
        </pc:sldMkLst>
        <pc:spChg chg="mod">
          <ac:chgData name="Dacian Cirpaci (2028783)" userId="S::2028783@student.uwtsd.ac.uk::cd93ef29-f353-4dd6-8e08-8d48df64d1c2" providerId="AD" clId="Web-{1852C03B-526C-B0DD-0458-28741C7319D6}" dt="2023-03-05T14:05:14.859" v="783" actId="14100"/>
          <ac:spMkLst>
            <pc:docMk/>
            <pc:sldMk cId="1025505239" sldId="258"/>
            <ac:spMk id="2" creationId="{09D0D06D-6415-EDAA-FDF4-48FE26508282}"/>
          </ac:spMkLst>
        </pc:spChg>
        <pc:spChg chg="add mod">
          <ac:chgData name="Dacian Cirpaci (2028783)" userId="S::2028783@student.uwtsd.ac.uk::cd93ef29-f353-4dd6-8e08-8d48df64d1c2" providerId="AD" clId="Web-{1852C03B-526C-B0DD-0458-28741C7319D6}" dt="2023-03-05T18:04:58.790" v="1826" actId="20577"/>
          <ac:spMkLst>
            <pc:docMk/>
            <pc:sldMk cId="1025505239" sldId="258"/>
            <ac:spMk id="3" creationId="{3252C365-CD75-B258-4377-17E3A0EB19A0}"/>
          </ac:spMkLst>
        </pc:spChg>
        <pc:spChg chg="del">
          <ac:chgData name="Dacian Cirpaci (2028783)" userId="S::2028783@student.uwtsd.ac.uk::cd93ef29-f353-4dd6-8e08-8d48df64d1c2" providerId="AD" clId="Web-{1852C03B-526C-B0DD-0458-28741C7319D6}" dt="2023-03-05T13:53:30.844" v="235"/>
          <ac:spMkLst>
            <pc:docMk/>
            <pc:sldMk cId="1025505239" sldId="258"/>
            <ac:spMk id="3" creationId="{6A74628B-7DCC-09ED-4869-DC9B51123A16}"/>
          </ac:spMkLst>
        </pc:spChg>
        <pc:spChg chg="add mod">
          <ac:chgData name="Dacian Cirpaci (2028783)" userId="S::2028783@student.uwtsd.ac.uk::cd93ef29-f353-4dd6-8e08-8d48df64d1c2" providerId="AD" clId="Web-{1852C03B-526C-B0DD-0458-28741C7319D6}" dt="2023-03-05T18:04:50.899" v="1825" actId="20577"/>
          <ac:spMkLst>
            <pc:docMk/>
            <pc:sldMk cId="1025505239" sldId="258"/>
            <ac:spMk id="7" creationId="{00511420-00AD-8667-C08E-3B5FF950DBCB}"/>
          </ac:spMkLst>
        </pc:spChg>
        <pc:spChg chg="add mod">
          <ac:chgData name="Dacian Cirpaci (2028783)" userId="S::2028783@student.uwtsd.ac.uk::cd93ef29-f353-4dd6-8e08-8d48df64d1c2" providerId="AD" clId="Web-{1852C03B-526C-B0DD-0458-28741C7319D6}" dt="2023-03-05T18:08:53.422" v="1911" actId="20577"/>
          <ac:spMkLst>
            <pc:docMk/>
            <pc:sldMk cId="1025505239" sldId="258"/>
            <ac:spMk id="8" creationId="{6D7BCF18-9930-9014-76CF-15C2683E5ED1}"/>
          </ac:spMkLst>
        </pc:spChg>
        <pc:spChg chg="add mod">
          <ac:chgData name="Dacian Cirpaci (2028783)" userId="S::2028783@student.uwtsd.ac.uk::cd93ef29-f353-4dd6-8e08-8d48df64d1c2" providerId="AD" clId="Web-{1852C03B-526C-B0DD-0458-28741C7319D6}" dt="2023-03-05T16:42:23.273" v="1085" actId="20577"/>
          <ac:spMkLst>
            <pc:docMk/>
            <pc:sldMk cId="1025505239" sldId="258"/>
            <ac:spMk id="10" creationId="{B9B2742D-5ACF-95CB-A69A-8617D6DC220C}"/>
          </ac:spMkLst>
        </pc:spChg>
        <pc:spChg chg="add">
          <ac:chgData name="Dacian Cirpaci (2028783)" userId="S::2028783@student.uwtsd.ac.uk::cd93ef29-f353-4dd6-8e08-8d48df64d1c2" providerId="AD" clId="Web-{1852C03B-526C-B0DD-0458-28741C7319D6}" dt="2023-03-05T13:54:40.755" v="248"/>
          <ac:spMkLst>
            <pc:docMk/>
            <pc:sldMk cId="1025505239" sldId="258"/>
            <ac:spMk id="13" creationId="{4AB8125F-0FD8-48CD-9F43-73E5494EA774}"/>
          </ac:spMkLst>
        </pc:spChg>
        <pc:spChg chg="add">
          <ac:chgData name="Dacian Cirpaci (2028783)" userId="S::2028783@student.uwtsd.ac.uk::cd93ef29-f353-4dd6-8e08-8d48df64d1c2" providerId="AD" clId="Web-{1852C03B-526C-B0DD-0458-28741C7319D6}" dt="2023-03-05T13:54:40.755" v="248"/>
          <ac:spMkLst>
            <pc:docMk/>
            <pc:sldMk cId="1025505239" sldId="258"/>
            <ac:spMk id="15" creationId="{EBDFFBC1-15BD-428E-B8AF-ECF5D1B76DEB}"/>
          </ac:spMkLst>
        </pc:spChg>
        <pc:grpChg chg="add">
          <ac:chgData name="Dacian Cirpaci (2028783)" userId="S::2028783@student.uwtsd.ac.uk::cd93ef29-f353-4dd6-8e08-8d48df64d1c2" providerId="AD" clId="Web-{1852C03B-526C-B0DD-0458-28741C7319D6}" dt="2023-03-05T13:54:40.755" v="248"/>
          <ac:grpSpMkLst>
            <pc:docMk/>
            <pc:sldMk cId="1025505239" sldId="258"/>
            <ac:grpSpMk id="17" creationId="{C4FB781D-2E9A-47C3-A4E2-C5B304E6D68A}"/>
          </ac:grpSpMkLst>
        </pc:grpChg>
        <pc:picChg chg="add mod ord">
          <ac:chgData name="Dacian Cirpaci (2028783)" userId="S::2028783@student.uwtsd.ac.uk::cd93ef29-f353-4dd6-8e08-8d48df64d1c2" providerId="AD" clId="Web-{1852C03B-526C-B0DD-0458-28741C7319D6}" dt="2023-03-05T13:54:40.755" v="248"/>
          <ac:picMkLst>
            <pc:docMk/>
            <pc:sldMk cId="1025505239" sldId="258"/>
            <ac:picMk id="4" creationId="{3677801F-F75B-71E4-4152-F45651EB98D6}"/>
          </ac:picMkLst>
        </pc:picChg>
        <pc:picChg chg="add mod ord">
          <ac:chgData name="Dacian Cirpaci (2028783)" userId="S::2028783@student.uwtsd.ac.uk::cd93ef29-f353-4dd6-8e08-8d48df64d1c2" providerId="AD" clId="Web-{1852C03B-526C-B0DD-0458-28741C7319D6}" dt="2023-03-05T13:54:40.755" v="248"/>
          <ac:picMkLst>
            <pc:docMk/>
            <pc:sldMk cId="1025505239" sldId="258"/>
            <ac:picMk id="5" creationId="{EE8C5DCD-49E5-4726-66C5-7DFF51F687B0}"/>
          </ac:picMkLst>
        </pc:picChg>
        <pc:picChg chg="add mod">
          <ac:chgData name="Dacian Cirpaci (2028783)" userId="S::2028783@student.uwtsd.ac.uk::cd93ef29-f353-4dd6-8e08-8d48df64d1c2" providerId="AD" clId="Web-{1852C03B-526C-B0DD-0458-28741C7319D6}" dt="2023-03-05T13:54:40.755" v="248"/>
          <ac:picMkLst>
            <pc:docMk/>
            <pc:sldMk cId="1025505239" sldId="258"/>
            <ac:picMk id="6" creationId="{D07F59B8-FD2D-93AE-D494-E519315270C7}"/>
          </ac:picMkLst>
        </pc:picChg>
      </pc:sldChg>
      <pc:sldChg chg="addSp delSp modSp new del">
        <pc:chgData name="Dacian Cirpaci (2028783)" userId="S::2028783@student.uwtsd.ac.uk::cd93ef29-f353-4dd6-8e08-8d48df64d1c2" providerId="AD" clId="Web-{1852C03B-526C-B0DD-0458-28741C7319D6}" dt="2023-03-05T13:53:17.530" v="233"/>
        <pc:sldMkLst>
          <pc:docMk/>
          <pc:sldMk cId="1553445137" sldId="258"/>
        </pc:sldMkLst>
        <pc:spChg chg="del">
          <ac:chgData name="Dacian Cirpaci (2028783)" userId="S::2028783@student.uwtsd.ac.uk::cd93ef29-f353-4dd6-8e08-8d48df64d1c2" providerId="AD" clId="Web-{1852C03B-526C-B0DD-0458-28741C7319D6}" dt="2023-03-05T13:49:39.313" v="227"/>
          <ac:spMkLst>
            <pc:docMk/>
            <pc:sldMk cId="1553445137" sldId="258"/>
            <ac:spMk id="3" creationId="{4A408B32-E52E-9A47-5E26-E8089AECC5C6}"/>
          </ac:spMkLst>
        </pc:spChg>
        <pc:picChg chg="add mod ord">
          <ac:chgData name="Dacian Cirpaci (2028783)" userId="S::2028783@student.uwtsd.ac.uk::cd93ef29-f353-4dd6-8e08-8d48df64d1c2" providerId="AD" clId="Web-{1852C03B-526C-B0DD-0458-28741C7319D6}" dt="2023-03-05T13:49:39.313" v="227"/>
          <ac:picMkLst>
            <pc:docMk/>
            <pc:sldMk cId="1553445137" sldId="258"/>
            <ac:picMk id="4" creationId="{8D8400E2-A6D5-97A9-87F4-D86A9609FB9A}"/>
          </ac:picMkLst>
        </pc:picChg>
        <pc:picChg chg="add mod">
          <ac:chgData name="Dacian Cirpaci (2028783)" userId="S::2028783@student.uwtsd.ac.uk::cd93ef29-f353-4dd6-8e08-8d48df64d1c2" providerId="AD" clId="Web-{1852C03B-526C-B0DD-0458-28741C7319D6}" dt="2023-03-05T13:51:13.600" v="228"/>
          <ac:picMkLst>
            <pc:docMk/>
            <pc:sldMk cId="1553445137" sldId="258"/>
            <ac:picMk id="5" creationId="{C13467AF-7719-35FB-5076-57686DB47867}"/>
          </ac:picMkLst>
        </pc:picChg>
        <pc:picChg chg="add mod">
          <ac:chgData name="Dacian Cirpaci (2028783)" userId="S::2028783@student.uwtsd.ac.uk::cd93ef29-f353-4dd6-8e08-8d48df64d1c2" providerId="AD" clId="Web-{1852C03B-526C-B0DD-0458-28741C7319D6}" dt="2023-03-05T13:51:25.054" v="229"/>
          <ac:picMkLst>
            <pc:docMk/>
            <pc:sldMk cId="1553445137" sldId="258"/>
            <ac:picMk id="6" creationId="{9BEC3C1E-637F-D21E-5AD0-F98DD6F377D3}"/>
          </ac:picMkLst>
        </pc:picChg>
        <pc:picChg chg="add mod">
          <ac:chgData name="Dacian Cirpaci (2028783)" userId="S::2028783@student.uwtsd.ac.uk::cd93ef29-f353-4dd6-8e08-8d48df64d1c2" providerId="AD" clId="Web-{1852C03B-526C-B0DD-0458-28741C7319D6}" dt="2023-03-05T13:51:37.774" v="230"/>
          <ac:picMkLst>
            <pc:docMk/>
            <pc:sldMk cId="1553445137" sldId="258"/>
            <ac:picMk id="7" creationId="{EB334ADB-3AA3-FA6B-8A69-661D066DA046}"/>
          </ac:picMkLst>
        </pc:picChg>
        <pc:picChg chg="add mod">
          <ac:chgData name="Dacian Cirpaci (2028783)" userId="S::2028783@student.uwtsd.ac.uk::cd93ef29-f353-4dd6-8e08-8d48df64d1c2" providerId="AD" clId="Web-{1852C03B-526C-B0DD-0458-28741C7319D6}" dt="2023-03-05T13:52:05.901" v="232" actId="1076"/>
          <ac:picMkLst>
            <pc:docMk/>
            <pc:sldMk cId="1553445137" sldId="258"/>
            <ac:picMk id="8" creationId="{FB5FD5EB-7106-CD63-E59A-6FCB3321D299}"/>
          </ac:picMkLst>
        </pc:picChg>
      </pc:sldChg>
      <pc:sldChg chg="addSp delSp modSp new mod setBg">
        <pc:chgData name="Dacian Cirpaci (2028783)" userId="S::2028783@student.uwtsd.ac.uk::cd93ef29-f353-4dd6-8e08-8d48df64d1c2" providerId="AD" clId="Web-{1852C03B-526C-B0DD-0458-28741C7319D6}" dt="2023-03-05T19:06:40.369" v="2238" actId="14100"/>
        <pc:sldMkLst>
          <pc:docMk/>
          <pc:sldMk cId="370594906" sldId="259"/>
        </pc:sldMkLst>
        <pc:spChg chg="mod">
          <ac:chgData name="Dacian Cirpaci (2028783)" userId="S::2028783@student.uwtsd.ac.uk::cd93ef29-f353-4dd6-8e08-8d48df64d1c2" providerId="AD" clId="Web-{1852C03B-526C-B0DD-0458-28741C7319D6}" dt="2023-03-05T16:42:05.413" v="1083" actId="20577"/>
          <ac:spMkLst>
            <pc:docMk/>
            <pc:sldMk cId="370594906" sldId="259"/>
            <ac:spMk id="2" creationId="{7D0DF838-047A-0100-CC13-4A21E876E59B}"/>
          </ac:spMkLst>
        </pc:spChg>
        <pc:spChg chg="del">
          <ac:chgData name="Dacian Cirpaci (2028783)" userId="S::2028783@student.uwtsd.ac.uk::cd93ef29-f353-4dd6-8e08-8d48df64d1c2" providerId="AD" clId="Web-{1852C03B-526C-B0DD-0458-28741C7319D6}" dt="2023-03-05T14:10:24.849" v="821"/>
          <ac:spMkLst>
            <pc:docMk/>
            <pc:sldMk cId="370594906" sldId="259"/>
            <ac:spMk id="3" creationId="{0A24F438-6831-439A-E164-D8232A9AF578}"/>
          </ac:spMkLst>
        </pc:spChg>
        <pc:spChg chg="add mod">
          <ac:chgData name="Dacian Cirpaci (2028783)" userId="S::2028783@student.uwtsd.ac.uk::cd93ef29-f353-4dd6-8e08-8d48df64d1c2" providerId="AD" clId="Web-{1852C03B-526C-B0DD-0458-28741C7319D6}" dt="2023-03-05T18:44:43.285" v="2044" actId="14100"/>
          <ac:spMkLst>
            <pc:docMk/>
            <pc:sldMk cId="370594906" sldId="259"/>
            <ac:spMk id="3" creationId="{DB7080B3-7AAB-3181-3D0A-227BAD8D8DAA}"/>
          </ac:spMkLst>
        </pc:spChg>
        <pc:spChg chg="add mod">
          <ac:chgData name="Dacian Cirpaci (2028783)" userId="S::2028783@student.uwtsd.ac.uk::cd93ef29-f353-4dd6-8e08-8d48df64d1c2" providerId="AD" clId="Web-{1852C03B-526C-B0DD-0458-28741C7319D6}" dt="2023-03-05T18:52:34.473" v="2108" actId="14100"/>
          <ac:spMkLst>
            <pc:docMk/>
            <pc:sldMk cId="370594906" sldId="259"/>
            <ac:spMk id="8" creationId="{781F6B6D-5CA9-6C6B-A4EA-A1933990BF85}"/>
          </ac:spMkLst>
        </pc:spChg>
        <pc:spChg chg="add mod">
          <ac:chgData name="Dacian Cirpaci (2028783)" userId="S::2028783@student.uwtsd.ac.uk::cd93ef29-f353-4dd6-8e08-8d48df64d1c2" providerId="AD" clId="Web-{1852C03B-526C-B0DD-0458-28741C7319D6}" dt="2023-03-05T19:06:40.369" v="2238" actId="14100"/>
          <ac:spMkLst>
            <pc:docMk/>
            <pc:sldMk cId="370594906" sldId="259"/>
            <ac:spMk id="9" creationId="{39A2F233-5744-6874-4B58-5EE8E573D002}"/>
          </ac:spMkLst>
        </pc:spChg>
        <pc:spChg chg="add del">
          <ac:chgData name="Dacian Cirpaci (2028783)" userId="S::2028783@student.uwtsd.ac.uk::cd93ef29-f353-4dd6-8e08-8d48df64d1c2" providerId="AD" clId="Web-{1852C03B-526C-B0DD-0458-28741C7319D6}" dt="2023-03-05T14:12:05.762" v="825"/>
          <ac:spMkLst>
            <pc:docMk/>
            <pc:sldMk cId="370594906" sldId="259"/>
            <ac:spMk id="10" creationId="{3367731A-C7D2-41B4-F27D-B01F964DF196}"/>
          </ac:spMkLst>
        </pc:spChg>
        <pc:spChg chg="add del">
          <ac:chgData name="Dacian Cirpaci (2028783)" userId="S::2028783@student.uwtsd.ac.uk::cd93ef29-f353-4dd6-8e08-8d48df64d1c2" providerId="AD" clId="Web-{1852C03B-526C-B0DD-0458-28741C7319D6}" dt="2023-03-05T14:12:05.762" v="825"/>
          <ac:spMkLst>
            <pc:docMk/>
            <pc:sldMk cId="370594906" sldId="259"/>
            <ac:spMk id="13" creationId="{A4FB2F27-3F7D-440E-A905-86607A926A29}"/>
          </ac:spMkLst>
        </pc:spChg>
        <pc:spChg chg="add del">
          <ac:chgData name="Dacian Cirpaci (2028783)" userId="S::2028783@student.uwtsd.ac.uk::cd93ef29-f353-4dd6-8e08-8d48df64d1c2" providerId="AD" clId="Web-{1852C03B-526C-B0DD-0458-28741C7319D6}" dt="2023-03-05T14:12:05.762" v="825"/>
          <ac:spMkLst>
            <pc:docMk/>
            <pc:sldMk cId="370594906" sldId="259"/>
            <ac:spMk id="15" creationId="{AF678C14-A033-4139-BCA9-8382B039648B}"/>
          </ac:spMkLst>
        </pc:spChg>
        <pc:spChg chg="add del">
          <ac:chgData name="Dacian Cirpaci (2028783)" userId="S::2028783@student.uwtsd.ac.uk::cd93ef29-f353-4dd6-8e08-8d48df64d1c2" providerId="AD" clId="Web-{1852C03B-526C-B0DD-0458-28741C7319D6}" dt="2023-03-05T14:12:05.762" v="825"/>
          <ac:spMkLst>
            <pc:docMk/>
            <pc:sldMk cId="370594906" sldId="259"/>
            <ac:spMk id="21" creationId="{FAF0E7CA-8973-45F2-85A0-C892BD4F4684}"/>
          </ac:spMkLst>
        </pc:spChg>
        <pc:spChg chg="add del">
          <ac:chgData name="Dacian Cirpaci (2028783)" userId="S::2028783@student.uwtsd.ac.uk::cd93ef29-f353-4dd6-8e08-8d48df64d1c2" providerId="AD" clId="Web-{1852C03B-526C-B0DD-0458-28741C7319D6}" dt="2023-03-05T14:16:56.875" v="828"/>
          <ac:spMkLst>
            <pc:docMk/>
            <pc:sldMk cId="370594906" sldId="259"/>
            <ac:spMk id="23" creationId="{4AB8125F-0FD8-48CD-9F43-73E5494EA774}"/>
          </ac:spMkLst>
        </pc:spChg>
        <pc:spChg chg="add del">
          <ac:chgData name="Dacian Cirpaci (2028783)" userId="S::2028783@student.uwtsd.ac.uk::cd93ef29-f353-4dd6-8e08-8d48df64d1c2" providerId="AD" clId="Web-{1852C03B-526C-B0DD-0458-28741C7319D6}" dt="2023-03-05T14:16:56.875" v="828"/>
          <ac:spMkLst>
            <pc:docMk/>
            <pc:sldMk cId="370594906" sldId="259"/>
            <ac:spMk id="24" creationId="{EBDFFBC1-15BD-428E-B8AF-ECF5D1B76DEB}"/>
          </ac:spMkLst>
        </pc:spChg>
        <pc:spChg chg="add del">
          <ac:chgData name="Dacian Cirpaci (2028783)" userId="S::2028783@student.uwtsd.ac.uk::cd93ef29-f353-4dd6-8e08-8d48df64d1c2" providerId="AD" clId="Web-{1852C03B-526C-B0DD-0458-28741C7319D6}" dt="2023-03-05T14:16:50.062" v="827"/>
          <ac:spMkLst>
            <pc:docMk/>
            <pc:sldMk cId="370594906" sldId="259"/>
            <ac:spMk id="26" creationId="{A51A2657-980B-52A2-1540-A0B8A24F4ED6}"/>
          </ac:spMkLst>
        </pc:spChg>
        <pc:spChg chg="add">
          <ac:chgData name="Dacian Cirpaci (2028783)" userId="S::2028783@student.uwtsd.ac.uk::cd93ef29-f353-4dd6-8e08-8d48df64d1c2" providerId="AD" clId="Web-{1852C03B-526C-B0DD-0458-28741C7319D6}" dt="2023-03-05T14:16:56.875" v="828"/>
          <ac:spMkLst>
            <pc:docMk/>
            <pc:sldMk cId="370594906" sldId="259"/>
            <ac:spMk id="30" creationId="{0BABF38A-8A0D-492E-BD20-6CF4D46B50BD}"/>
          </ac:spMkLst>
        </pc:spChg>
        <pc:spChg chg="add">
          <ac:chgData name="Dacian Cirpaci (2028783)" userId="S::2028783@student.uwtsd.ac.uk::cd93ef29-f353-4dd6-8e08-8d48df64d1c2" providerId="AD" clId="Web-{1852C03B-526C-B0DD-0458-28741C7319D6}" dt="2023-03-05T14:16:56.875" v="828"/>
          <ac:spMkLst>
            <pc:docMk/>
            <pc:sldMk cId="370594906" sldId="259"/>
            <ac:spMk id="34" creationId="{DE61FBD7-E37C-4B38-BE44-A6D4978D7486}"/>
          </ac:spMkLst>
        </pc:spChg>
        <pc:spChg chg="add">
          <ac:chgData name="Dacian Cirpaci (2028783)" userId="S::2028783@student.uwtsd.ac.uk::cd93ef29-f353-4dd6-8e08-8d48df64d1c2" providerId="AD" clId="Web-{1852C03B-526C-B0DD-0458-28741C7319D6}" dt="2023-03-05T14:16:56.875" v="828"/>
          <ac:spMkLst>
            <pc:docMk/>
            <pc:sldMk cId="370594906" sldId="259"/>
            <ac:spMk id="36" creationId="{0AEDCA86-8182-42DF-9945-B3B30579449E}"/>
          </ac:spMkLst>
        </pc:spChg>
        <pc:spChg chg="add">
          <ac:chgData name="Dacian Cirpaci (2028783)" userId="S::2028783@student.uwtsd.ac.uk::cd93ef29-f353-4dd6-8e08-8d48df64d1c2" providerId="AD" clId="Web-{1852C03B-526C-B0DD-0458-28741C7319D6}" dt="2023-03-05T14:16:56.875" v="828"/>
          <ac:spMkLst>
            <pc:docMk/>
            <pc:sldMk cId="370594906" sldId="259"/>
            <ac:spMk id="42" creationId="{63113BD3-E00B-437A-AC3A-F3E91A4DB6B3}"/>
          </ac:spMkLst>
        </pc:spChg>
        <pc:spChg chg="add">
          <ac:chgData name="Dacian Cirpaci (2028783)" userId="S::2028783@student.uwtsd.ac.uk::cd93ef29-f353-4dd6-8e08-8d48df64d1c2" providerId="AD" clId="Web-{1852C03B-526C-B0DD-0458-28741C7319D6}" dt="2023-03-05T14:16:56.875" v="828"/>
          <ac:spMkLst>
            <pc:docMk/>
            <pc:sldMk cId="370594906" sldId="259"/>
            <ac:spMk id="44" creationId="{E80FC7F0-1D6D-445E-A4A9-BBF3757DFC57}"/>
          </ac:spMkLst>
        </pc:spChg>
        <pc:grpChg chg="add del">
          <ac:chgData name="Dacian Cirpaci (2028783)" userId="S::2028783@student.uwtsd.ac.uk::cd93ef29-f353-4dd6-8e08-8d48df64d1c2" providerId="AD" clId="Web-{1852C03B-526C-B0DD-0458-28741C7319D6}" dt="2023-03-05T14:12:05.762" v="825"/>
          <ac:grpSpMkLst>
            <pc:docMk/>
            <pc:sldMk cId="370594906" sldId="259"/>
            <ac:grpSpMk id="17" creationId="{A1D7C46C-7575-41DA-B41D-2E71A8156733}"/>
          </ac:grpSpMkLst>
        </pc:grpChg>
        <pc:grpChg chg="add del">
          <ac:chgData name="Dacian Cirpaci (2028783)" userId="S::2028783@student.uwtsd.ac.uk::cd93ef29-f353-4dd6-8e08-8d48df64d1c2" providerId="AD" clId="Web-{1852C03B-526C-B0DD-0458-28741C7319D6}" dt="2023-03-05T14:16:56.875" v="828"/>
          <ac:grpSpMkLst>
            <pc:docMk/>
            <pc:sldMk cId="370594906" sldId="259"/>
            <ac:grpSpMk id="25" creationId="{C4FB781D-2E9A-47C3-A4E2-C5B304E6D68A}"/>
          </ac:grpSpMkLst>
        </pc:grpChg>
        <pc:grpChg chg="add">
          <ac:chgData name="Dacian Cirpaci (2028783)" userId="S::2028783@student.uwtsd.ac.uk::cd93ef29-f353-4dd6-8e08-8d48df64d1c2" providerId="AD" clId="Web-{1852C03B-526C-B0DD-0458-28741C7319D6}" dt="2023-03-05T14:16:56.875" v="828"/>
          <ac:grpSpMkLst>
            <pc:docMk/>
            <pc:sldMk cId="370594906" sldId="259"/>
            <ac:grpSpMk id="38" creationId="{D0F4125B-B61F-43C5-BDB5-94DD48B58661}"/>
          </ac:grpSpMkLst>
        </pc:grpChg>
        <pc:picChg chg="add mod ord">
          <ac:chgData name="Dacian Cirpaci (2028783)" userId="S::2028783@student.uwtsd.ac.uk::cd93ef29-f353-4dd6-8e08-8d48df64d1c2" providerId="AD" clId="Web-{1852C03B-526C-B0DD-0458-28741C7319D6}" dt="2023-03-05T14:16:56.875" v="828"/>
          <ac:picMkLst>
            <pc:docMk/>
            <pc:sldMk cId="370594906" sldId="259"/>
            <ac:picMk id="4" creationId="{1CBF618C-44E0-F0D4-80FE-FDE086E6E0E8}"/>
          </ac:picMkLst>
        </pc:picChg>
        <pc:picChg chg="add mod ord">
          <ac:chgData name="Dacian Cirpaci (2028783)" userId="S::2028783@student.uwtsd.ac.uk::cd93ef29-f353-4dd6-8e08-8d48df64d1c2" providerId="AD" clId="Web-{1852C03B-526C-B0DD-0458-28741C7319D6}" dt="2023-03-05T14:16:56.875" v="828"/>
          <ac:picMkLst>
            <pc:docMk/>
            <pc:sldMk cId="370594906" sldId="259"/>
            <ac:picMk id="5" creationId="{C39A783B-53E4-0987-2C8B-7317DE49B51E}"/>
          </ac:picMkLst>
        </pc:picChg>
        <pc:picChg chg="add mod">
          <ac:chgData name="Dacian Cirpaci (2028783)" userId="S::2028783@student.uwtsd.ac.uk::cd93ef29-f353-4dd6-8e08-8d48df64d1c2" providerId="AD" clId="Web-{1852C03B-526C-B0DD-0458-28741C7319D6}" dt="2023-03-05T14:16:56.875" v="828"/>
          <ac:picMkLst>
            <pc:docMk/>
            <pc:sldMk cId="370594906" sldId="259"/>
            <ac:picMk id="6" creationId="{F3EAAFC5-3E73-0019-B5BF-18EFEBD6D109}"/>
          </ac:picMkLst>
        </pc:picChg>
        <pc:picChg chg="add mod ord">
          <ac:chgData name="Dacian Cirpaci (2028783)" userId="S::2028783@student.uwtsd.ac.uk::cd93ef29-f353-4dd6-8e08-8d48df64d1c2" providerId="AD" clId="Web-{1852C03B-526C-B0DD-0458-28741C7319D6}" dt="2023-03-05T18:54:40.663" v="2111" actId="1076"/>
          <ac:picMkLst>
            <pc:docMk/>
            <pc:sldMk cId="370594906" sldId="259"/>
            <ac:picMk id="7" creationId="{C5A740DA-F88A-3B97-0433-96D440919437}"/>
          </ac:picMkLst>
        </pc:picChg>
        <pc:picChg chg="add">
          <ac:chgData name="Dacian Cirpaci (2028783)" userId="S::2028783@student.uwtsd.ac.uk::cd93ef29-f353-4dd6-8e08-8d48df64d1c2" providerId="AD" clId="Web-{1852C03B-526C-B0DD-0458-28741C7319D6}" dt="2023-03-05T14:16:56.875" v="828"/>
          <ac:picMkLst>
            <pc:docMk/>
            <pc:sldMk cId="370594906" sldId="259"/>
            <ac:picMk id="32" creationId="{BC526B7A-4801-4FD1-95C8-03AF22629E87}"/>
          </ac:picMkLst>
        </pc:picChg>
      </pc:sldChg>
      <pc:sldChg chg="new del">
        <pc:chgData name="Dacian Cirpaci (2028783)" userId="S::2028783@student.uwtsd.ac.uk::cd93ef29-f353-4dd6-8e08-8d48df64d1c2" providerId="AD" clId="Web-{1852C03B-526C-B0DD-0458-28741C7319D6}" dt="2023-03-05T16:46:00.623" v="1089"/>
        <pc:sldMkLst>
          <pc:docMk/>
          <pc:sldMk cId="3874901680" sldId="260"/>
        </pc:sldMkLst>
      </pc:sldChg>
      <pc:sldChg chg="addSp delSp modSp new mod ord setBg">
        <pc:chgData name="Dacian Cirpaci (2028783)" userId="S::2028783@student.uwtsd.ac.uk::cd93ef29-f353-4dd6-8e08-8d48df64d1c2" providerId="AD" clId="Web-{1852C03B-526C-B0DD-0458-28741C7319D6}" dt="2023-03-05T16:47:53.768" v="1129" actId="14100"/>
        <pc:sldMkLst>
          <pc:docMk/>
          <pc:sldMk cId="4004229744" sldId="261"/>
        </pc:sldMkLst>
        <pc:spChg chg="mod ord">
          <ac:chgData name="Dacian Cirpaci (2028783)" userId="S::2028783@student.uwtsd.ac.uk::cd93ef29-f353-4dd6-8e08-8d48df64d1c2" providerId="AD" clId="Web-{1852C03B-526C-B0DD-0458-28741C7319D6}" dt="2023-03-05T16:47:53.768" v="1129" actId="14100"/>
          <ac:spMkLst>
            <pc:docMk/>
            <pc:sldMk cId="4004229744" sldId="261"/>
            <ac:spMk id="2" creationId="{1E83F54B-33C2-4F8E-D15E-69FBDD2CF4BE}"/>
          </ac:spMkLst>
        </pc:spChg>
        <pc:spChg chg="del">
          <ac:chgData name="Dacian Cirpaci (2028783)" userId="S::2028783@student.uwtsd.ac.uk::cd93ef29-f353-4dd6-8e08-8d48df64d1c2" providerId="AD" clId="Web-{1852C03B-526C-B0DD-0458-28741C7319D6}" dt="2023-03-05T16:46:44.218" v="1109"/>
          <ac:spMkLst>
            <pc:docMk/>
            <pc:sldMk cId="4004229744" sldId="261"/>
            <ac:spMk id="3" creationId="{C0997553-96CA-9685-5957-01B8FC24C679}"/>
          </ac:spMkLst>
        </pc:spChg>
        <pc:spChg chg="add del">
          <ac:chgData name="Dacian Cirpaci (2028783)" userId="S::2028783@student.uwtsd.ac.uk::cd93ef29-f353-4dd6-8e08-8d48df64d1c2" providerId="AD" clId="Web-{1852C03B-526C-B0DD-0458-28741C7319D6}" dt="2023-03-05T16:46:59.250" v="1111"/>
          <ac:spMkLst>
            <pc:docMk/>
            <pc:sldMk cId="4004229744" sldId="261"/>
            <ac:spMk id="8" creationId="{53E19077-8740-262F-EA0E-ACD641AF818D}"/>
          </ac:spMkLst>
        </pc:spChg>
        <pc:spChg chg="add del">
          <ac:chgData name="Dacian Cirpaci (2028783)" userId="S::2028783@student.uwtsd.ac.uk::cd93ef29-f353-4dd6-8e08-8d48df64d1c2" providerId="AD" clId="Web-{1852C03B-526C-B0DD-0458-28741C7319D6}" dt="2023-03-05T16:46:59.250" v="1111"/>
          <ac:spMkLst>
            <pc:docMk/>
            <pc:sldMk cId="4004229744" sldId="261"/>
            <ac:spMk id="11" creationId="{A4FB2F27-3F7D-440E-A905-86607A926A29}"/>
          </ac:spMkLst>
        </pc:spChg>
        <pc:spChg chg="add del">
          <ac:chgData name="Dacian Cirpaci (2028783)" userId="S::2028783@student.uwtsd.ac.uk::cd93ef29-f353-4dd6-8e08-8d48df64d1c2" providerId="AD" clId="Web-{1852C03B-526C-B0DD-0458-28741C7319D6}" dt="2023-03-05T16:46:59.250" v="1111"/>
          <ac:spMkLst>
            <pc:docMk/>
            <pc:sldMk cId="4004229744" sldId="261"/>
            <ac:spMk id="13" creationId="{AF678C14-A033-4139-BCA9-8382B039648B}"/>
          </ac:spMkLst>
        </pc:spChg>
        <pc:spChg chg="add del">
          <ac:chgData name="Dacian Cirpaci (2028783)" userId="S::2028783@student.uwtsd.ac.uk::cd93ef29-f353-4dd6-8e08-8d48df64d1c2" providerId="AD" clId="Web-{1852C03B-526C-B0DD-0458-28741C7319D6}" dt="2023-03-05T16:46:59.250" v="1111"/>
          <ac:spMkLst>
            <pc:docMk/>
            <pc:sldMk cId="4004229744" sldId="261"/>
            <ac:spMk id="15" creationId="{C2D5331B-6E57-4C50-8FBB-431781288905}"/>
          </ac:spMkLst>
        </pc:spChg>
        <pc:spChg chg="add del">
          <ac:chgData name="Dacian Cirpaci (2028783)" userId="S::2028783@student.uwtsd.ac.uk::cd93ef29-f353-4dd6-8e08-8d48df64d1c2" providerId="AD" clId="Web-{1852C03B-526C-B0DD-0458-28741C7319D6}" dt="2023-03-05T16:47:03.219" v="1113"/>
          <ac:spMkLst>
            <pc:docMk/>
            <pc:sldMk cId="4004229744" sldId="261"/>
            <ac:spMk id="19" creationId="{0DADC141-2CF4-4D22-BFEF-05FB358E4DFD}"/>
          </ac:spMkLst>
        </pc:spChg>
        <pc:spChg chg="add del">
          <ac:chgData name="Dacian Cirpaci (2028783)" userId="S::2028783@student.uwtsd.ac.uk::cd93ef29-f353-4dd6-8e08-8d48df64d1c2" providerId="AD" clId="Web-{1852C03B-526C-B0DD-0458-28741C7319D6}" dt="2023-03-05T16:47:03.219" v="1113"/>
          <ac:spMkLst>
            <pc:docMk/>
            <pc:sldMk cId="4004229744" sldId="261"/>
            <ac:spMk id="21" creationId="{F43A66C0-8F79-4D55-8A61-9E980D5FEE26}"/>
          </ac:spMkLst>
        </pc:spChg>
        <pc:spChg chg="add del">
          <ac:chgData name="Dacian Cirpaci (2028783)" userId="S::2028783@student.uwtsd.ac.uk::cd93ef29-f353-4dd6-8e08-8d48df64d1c2" providerId="AD" clId="Web-{1852C03B-526C-B0DD-0458-28741C7319D6}" dt="2023-03-05T16:47:03.219" v="1113"/>
          <ac:spMkLst>
            <pc:docMk/>
            <pc:sldMk cId="4004229744" sldId="261"/>
            <ac:spMk id="22" creationId="{8651CFA9-6065-4243-AC48-858E359780B1}"/>
          </ac:spMkLst>
        </pc:spChg>
        <pc:spChg chg="add del">
          <ac:chgData name="Dacian Cirpaci (2028783)" userId="S::2028783@student.uwtsd.ac.uk::cd93ef29-f353-4dd6-8e08-8d48df64d1c2" providerId="AD" clId="Web-{1852C03B-526C-B0DD-0458-28741C7319D6}" dt="2023-03-05T16:47:03.219" v="1113"/>
          <ac:spMkLst>
            <pc:docMk/>
            <pc:sldMk cId="4004229744" sldId="261"/>
            <ac:spMk id="23" creationId="{FBC8BBE5-981E-4B0B-9654-32B5668BFF31}"/>
          </ac:spMkLst>
        </pc:spChg>
        <pc:spChg chg="add del">
          <ac:chgData name="Dacian Cirpaci (2028783)" userId="S::2028783@student.uwtsd.ac.uk::cd93ef29-f353-4dd6-8e08-8d48df64d1c2" providerId="AD" clId="Web-{1852C03B-526C-B0DD-0458-28741C7319D6}" dt="2023-03-05T16:47:03.219" v="1113"/>
          <ac:spMkLst>
            <pc:docMk/>
            <pc:sldMk cId="4004229744" sldId="261"/>
            <ac:spMk id="26" creationId="{90CB9D13-FF9D-9899-29E7-47EF102974B5}"/>
          </ac:spMkLst>
        </pc:spChg>
        <pc:spChg chg="add del">
          <ac:chgData name="Dacian Cirpaci (2028783)" userId="S::2028783@student.uwtsd.ac.uk::cd93ef29-f353-4dd6-8e08-8d48df64d1c2" providerId="AD" clId="Web-{1852C03B-526C-B0DD-0458-28741C7319D6}" dt="2023-03-05T16:47:11.282" v="1115"/>
          <ac:spMkLst>
            <pc:docMk/>
            <pc:sldMk cId="4004229744" sldId="261"/>
            <ac:spMk id="28" creationId="{A4FB2F27-3F7D-440E-A905-86607A926A29}"/>
          </ac:spMkLst>
        </pc:spChg>
        <pc:spChg chg="add del">
          <ac:chgData name="Dacian Cirpaci (2028783)" userId="S::2028783@student.uwtsd.ac.uk::cd93ef29-f353-4dd6-8e08-8d48df64d1c2" providerId="AD" clId="Web-{1852C03B-526C-B0DD-0458-28741C7319D6}" dt="2023-03-05T16:47:11.282" v="1115"/>
          <ac:spMkLst>
            <pc:docMk/>
            <pc:sldMk cId="4004229744" sldId="261"/>
            <ac:spMk id="29" creationId="{AF678C14-A033-4139-BCA9-8382B039648B}"/>
          </ac:spMkLst>
        </pc:spChg>
        <pc:spChg chg="add del">
          <ac:chgData name="Dacian Cirpaci (2028783)" userId="S::2028783@student.uwtsd.ac.uk::cd93ef29-f353-4dd6-8e08-8d48df64d1c2" providerId="AD" clId="Web-{1852C03B-526C-B0DD-0458-28741C7319D6}" dt="2023-03-05T16:47:11.282" v="1115"/>
          <ac:spMkLst>
            <pc:docMk/>
            <pc:sldMk cId="4004229744" sldId="261"/>
            <ac:spMk id="30" creationId="{C2D5331B-6E57-4C50-8FBB-431781288905}"/>
          </ac:spMkLst>
        </pc:spChg>
        <pc:spChg chg="add del">
          <ac:chgData name="Dacian Cirpaci (2028783)" userId="S::2028783@student.uwtsd.ac.uk::cd93ef29-f353-4dd6-8e08-8d48df64d1c2" providerId="AD" clId="Web-{1852C03B-526C-B0DD-0458-28741C7319D6}" dt="2023-03-05T16:47:11.282" v="1115"/>
          <ac:spMkLst>
            <pc:docMk/>
            <pc:sldMk cId="4004229744" sldId="261"/>
            <ac:spMk id="33" creationId="{53E19077-8740-262F-EA0E-ACD641AF818D}"/>
          </ac:spMkLst>
        </pc:spChg>
        <pc:spChg chg="add">
          <ac:chgData name="Dacian Cirpaci (2028783)" userId="S::2028783@student.uwtsd.ac.uk::cd93ef29-f353-4dd6-8e08-8d48df64d1c2" providerId="AD" clId="Web-{1852C03B-526C-B0DD-0458-28741C7319D6}" dt="2023-03-05T16:47:11.313" v="1116"/>
          <ac:spMkLst>
            <pc:docMk/>
            <pc:sldMk cId="4004229744" sldId="261"/>
            <ac:spMk id="35" creationId="{8651CFA9-6065-4243-AC48-858E359780B1}"/>
          </ac:spMkLst>
        </pc:spChg>
        <pc:spChg chg="add">
          <ac:chgData name="Dacian Cirpaci (2028783)" userId="S::2028783@student.uwtsd.ac.uk::cd93ef29-f353-4dd6-8e08-8d48df64d1c2" providerId="AD" clId="Web-{1852C03B-526C-B0DD-0458-28741C7319D6}" dt="2023-03-05T16:47:11.313" v="1116"/>
          <ac:spMkLst>
            <pc:docMk/>
            <pc:sldMk cId="4004229744" sldId="261"/>
            <ac:spMk id="36" creationId="{E8B2F707-EF35-4955-8439-F76145F3CD7E}"/>
          </ac:spMkLst>
        </pc:spChg>
        <pc:spChg chg="add">
          <ac:chgData name="Dacian Cirpaci (2028783)" userId="S::2028783@student.uwtsd.ac.uk::cd93ef29-f353-4dd6-8e08-8d48df64d1c2" providerId="AD" clId="Web-{1852C03B-526C-B0DD-0458-28741C7319D6}" dt="2023-03-05T16:47:11.313" v="1116"/>
          <ac:spMkLst>
            <pc:docMk/>
            <pc:sldMk cId="4004229744" sldId="261"/>
            <ac:spMk id="37" creationId="{A905C581-3E86-4ADD-9EDD-5FA87B461238}"/>
          </ac:spMkLst>
        </pc:spChg>
        <pc:spChg chg="add">
          <ac:chgData name="Dacian Cirpaci (2028783)" userId="S::2028783@student.uwtsd.ac.uk::cd93ef29-f353-4dd6-8e08-8d48df64d1c2" providerId="AD" clId="Web-{1852C03B-526C-B0DD-0458-28741C7319D6}" dt="2023-03-05T16:47:11.313" v="1116"/>
          <ac:spMkLst>
            <pc:docMk/>
            <pc:sldMk cId="4004229744" sldId="261"/>
            <ac:spMk id="40" creationId="{429DBC0A-B352-7828-4EAC-BF19021F04A6}"/>
          </ac:spMkLst>
        </pc:spChg>
        <pc:grpChg chg="add del">
          <ac:chgData name="Dacian Cirpaci (2028783)" userId="S::2028783@student.uwtsd.ac.uk::cd93ef29-f353-4dd6-8e08-8d48df64d1c2" providerId="AD" clId="Web-{1852C03B-526C-B0DD-0458-28741C7319D6}" dt="2023-03-05T16:46:59.250" v="1111"/>
          <ac:grpSpMkLst>
            <pc:docMk/>
            <pc:sldMk cId="4004229744" sldId="261"/>
            <ac:grpSpMk id="17" creationId="{E4A40E9D-B0FA-4A78-B58C-87A64C4FD5C8}"/>
          </ac:grpSpMkLst>
        </pc:grpChg>
        <pc:grpChg chg="add del">
          <ac:chgData name="Dacian Cirpaci (2028783)" userId="S::2028783@student.uwtsd.ac.uk::cd93ef29-f353-4dd6-8e08-8d48df64d1c2" providerId="AD" clId="Web-{1852C03B-526C-B0DD-0458-28741C7319D6}" dt="2023-03-05T16:47:03.219" v="1113"/>
          <ac:grpSpMkLst>
            <pc:docMk/>
            <pc:sldMk cId="4004229744" sldId="261"/>
            <ac:grpSpMk id="24" creationId="{545001F7-3F8F-4035-8348-1B9798C77D29}"/>
          </ac:grpSpMkLst>
        </pc:grpChg>
        <pc:grpChg chg="add del">
          <ac:chgData name="Dacian Cirpaci (2028783)" userId="S::2028783@student.uwtsd.ac.uk::cd93ef29-f353-4dd6-8e08-8d48df64d1c2" providerId="AD" clId="Web-{1852C03B-526C-B0DD-0458-28741C7319D6}" dt="2023-03-05T16:47:11.282" v="1115"/>
          <ac:grpSpMkLst>
            <pc:docMk/>
            <pc:sldMk cId="4004229744" sldId="261"/>
            <ac:grpSpMk id="31" creationId="{E4A40E9D-B0FA-4A78-B58C-87A64C4FD5C8}"/>
          </ac:grpSpMkLst>
        </pc:grpChg>
        <pc:grpChg chg="add">
          <ac:chgData name="Dacian Cirpaci (2028783)" userId="S::2028783@student.uwtsd.ac.uk::cd93ef29-f353-4dd6-8e08-8d48df64d1c2" providerId="AD" clId="Web-{1852C03B-526C-B0DD-0458-28741C7319D6}" dt="2023-03-05T16:47:11.313" v="1116"/>
          <ac:grpSpMkLst>
            <pc:docMk/>
            <pc:sldMk cId="4004229744" sldId="261"/>
            <ac:grpSpMk id="38" creationId="{A4672714-67D2-40D0-B961-A7438FE9C9AA}"/>
          </ac:grpSpMkLst>
        </pc:grpChg>
        <pc:picChg chg="add mod ord">
          <ac:chgData name="Dacian Cirpaci (2028783)" userId="S::2028783@student.uwtsd.ac.uk::cd93ef29-f353-4dd6-8e08-8d48df64d1c2" providerId="AD" clId="Web-{1852C03B-526C-B0DD-0458-28741C7319D6}" dt="2023-03-05T16:47:11.313" v="1116"/>
          <ac:picMkLst>
            <pc:docMk/>
            <pc:sldMk cId="4004229744" sldId="261"/>
            <ac:picMk id="4" creationId="{7EA1EA30-B412-DC17-020C-99BA4BA5EF85}"/>
          </ac:picMkLst>
        </pc:picChg>
      </pc:sldChg>
      <pc:sldChg chg="modSp new ord">
        <pc:chgData name="Dacian Cirpaci (2028783)" userId="S::2028783@student.uwtsd.ac.uk::cd93ef29-f353-4dd6-8e08-8d48df64d1c2" providerId="AD" clId="Web-{1852C03B-526C-B0DD-0458-28741C7319D6}" dt="2023-03-05T19:16:24.570" v="2276" actId="14100"/>
        <pc:sldMkLst>
          <pc:docMk/>
          <pc:sldMk cId="2118214045" sldId="262"/>
        </pc:sldMkLst>
        <pc:spChg chg="mod">
          <ac:chgData name="Dacian Cirpaci (2028783)" userId="S::2028783@student.uwtsd.ac.uk::cd93ef29-f353-4dd6-8e08-8d48df64d1c2" providerId="AD" clId="Web-{1852C03B-526C-B0DD-0458-28741C7319D6}" dt="2023-03-05T19:16:15.944" v="2274" actId="14100"/>
          <ac:spMkLst>
            <pc:docMk/>
            <pc:sldMk cId="2118214045" sldId="262"/>
            <ac:spMk id="2" creationId="{F5038681-90F8-079B-8DAB-D22ED6920BCF}"/>
          </ac:spMkLst>
        </pc:spChg>
        <pc:spChg chg="mod">
          <ac:chgData name="Dacian Cirpaci (2028783)" userId="S::2028783@student.uwtsd.ac.uk::cd93ef29-f353-4dd6-8e08-8d48df64d1c2" providerId="AD" clId="Web-{1852C03B-526C-B0DD-0458-28741C7319D6}" dt="2023-03-05T19:16:24.570" v="2276" actId="14100"/>
          <ac:spMkLst>
            <pc:docMk/>
            <pc:sldMk cId="2118214045" sldId="262"/>
            <ac:spMk id="3" creationId="{C55DF74A-EBF9-5E79-880B-9B8B483C6185}"/>
          </ac:spMkLst>
        </pc:spChg>
      </pc:sldChg>
      <pc:sldMasterChg chg="add del addSldLayout delSldLayout">
        <pc:chgData name="Dacian Cirpaci (2028783)" userId="S::2028783@student.uwtsd.ac.uk::cd93ef29-f353-4dd6-8e08-8d48df64d1c2" providerId="AD" clId="Web-{1852C03B-526C-B0DD-0458-28741C7319D6}" dt="2023-03-05T12:50:52.978" v="25"/>
        <pc:sldMasterMkLst>
          <pc:docMk/>
          <pc:sldMasterMk cId="2460954070" sldId="2147483660"/>
        </pc:sldMasterMkLst>
        <pc:sldLayoutChg chg="add del">
          <pc:chgData name="Dacian Cirpaci (2028783)" userId="S::2028783@student.uwtsd.ac.uk::cd93ef29-f353-4dd6-8e08-8d48df64d1c2" providerId="AD" clId="Web-{1852C03B-526C-B0DD-0458-28741C7319D6}" dt="2023-03-05T12:50:52.978" v="25"/>
          <pc:sldLayoutMkLst>
            <pc:docMk/>
            <pc:sldMasterMk cId="2460954070" sldId="2147483660"/>
            <pc:sldLayoutMk cId="2385387890" sldId="2147483661"/>
          </pc:sldLayoutMkLst>
        </pc:sldLayoutChg>
        <pc:sldLayoutChg chg="add del">
          <pc:chgData name="Dacian Cirpaci (2028783)" userId="S::2028783@student.uwtsd.ac.uk::cd93ef29-f353-4dd6-8e08-8d48df64d1c2" providerId="AD" clId="Web-{1852C03B-526C-B0DD-0458-28741C7319D6}" dt="2023-03-05T12:50:52.978" v="25"/>
          <pc:sldLayoutMkLst>
            <pc:docMk/>
            <pc:sldMasterMk cId="2460954070" sldId="2147483660"/>
            <pc:sldLayoutMk cId="949138452" sldId="2147483662"/>
          </pc:sldLayoutMkLst>
        </pc:sldLayoutChg>
        <pc:sldLayoutChg chg="add del">
          <pc:chgData name="Dacian Cirpaci (2028783)" userId="S::2028783@student.uwtsd.ac.uk::cd93ef29-f353-4dd6-8e08-8d48df64d1c2" providerId="AD" clId="Web-{1852C03B-526C-B0DD-0458-28741C7319D6}" dt="2023-03-05T12:50:52.978" v="25"/>
          <pc:sldLayoutMkLst>
            <pc:docMk/>
            <pc:sldMasterMk cId="2460954070" sldId="2147483660"/>
            <pc:sldLayoutMk cId="2591524520" sldId="2147483663"/>
          </pc:sldLayoutMkLst>
        </pc:sldLayoutChg>
        <pc:sldLayoutChg chg="add del">
          <pc:chgData name="Dacian Cirpaci (2028783)" userId="S::2028783@student.uwtsd.ac.uk::cd93ef29-f353-4dd6-8e08-8d48df64d1c2" providerId="AD" clId="Web-{1852C03B-526C-B0DD-0458-28741C7319D6}" dt="2023-03-05T12:50:52.978" v="25"/>
          <pc:sldLayoutMkLst>
            <pc:docMk/>
            <pc:sldMasterMk cId="2460954070" sldId="2147483660"/>
            <pc:sldLayoutMk cId="1203092039" sldId="2147483664"/>
          </pc:sldLayoutMkLst>
        </pc:sldLayoutChg>
        <pc:sldLayoutChg chg="add del">
          <pc:chgData name="Dacian Cirpaci (2028783)" userId="S::2028783@student.uwtsd.ac.uk::cd93ef29-f353-4dd6-8e08-8d48df64d1c2" providerId="AD" clId="Web-{1852C03B-526C-B0DD-0458-28741C7319D6}" dt="2023-03-05T12:50:52.978" v="25"/>
          <pc:sldLayoutMkLst>
            <pc:docMk/>
            <pc:sldMasterMk cId="2460954070" sldId="2147483660"/>
            <pc:sldLayoutMk cId="3733172339" sldId="2147483665"/>
          </pc:sldLayoutMkLst>
        </pc:sldLayoutChg>
        <pc:sldLayoutChg chg="add del">
          <pc:chgData name="Dacian Cirpaci (2028783)" userId="S::2028783@student.uwtsd.ac.uk::cd93ef29-f353-4dd6-8e08-8d48df64d1c2" providerId="AD" clId="Web-{1852C03B-526C-B0DD-0458-28741C7319D6}" dt="2023-03-05T12:50:52.978" v="25"/>
          <pc:sldLayoutMkLst>
            <pc:docMk/>
            <pc:sldMasterMk cId="2460954070" sldId="2147483660"/>
            <pc:sldLayoutMk cId="3210312558" sldId="2147483666"/>
          </pc:sldLayoutMkLst>
        </pc:sldLayoutChg>
        <pc:sldLayoutChg chg="add del">
          <pc:chgData name="Dacian Cirpaci (2028783)" userId="S::2028783@student.uwtsd.ac.uk::cd93ef29-f353-4dd6-8e08-8d48df64d1c2" providerId="AD" clId="Web-{1852C03B-526C-B0DD-0458-28741C7319D6}" dt="2023-03-05T12:50:52.978" v="25"/>
          <pc:sldLayoutMkLst>
            <pc:docMk/>
            <pc:sldMasterMk cId="2460954070" sldId="2147483660"/>
            <pc:sldLayoutMk cId="3146388984" sldId="2147483667"/>
          </pc:sldLayoutMkLst>
        </pc:sldLayoutChg>
        <pc:sldLayoutChg chg="add del">
          <pc:chgData name="Dacian Cirpaci (2028783)" userId="S::2028783@student.uwtsd.ac.uk::cd93ef29-f353-4dd6-8e08-8d48df64d1c2" providerId="AD" clId="Web-{1852C03B-526C-B0DD-0458-28741C7319D6}" dt="2023-03-05T12:50:52.978" v="25"/>
          <pc:sldLayoutMkLst>
            <pc:docMk/>
            <pc:sldMasterMk cId="2460954070" sldId="2147483660"/>
            <pc:sldLayoutMk cId="3171841454" sldId="2147483668"/>
          </pc:sldLayoutMkLst>
        </pc:sldLayoutChg>
        <pc:sldLayoutChg chg="add del">
          <pc:chgData name="Dacian Cirpaci (2028783)" userId="S::2028783@student.uwtsd.ac.uk::cd93ef29-f353-4dd6-8e08-8d48df64d1c2" providerId="AD" clId="Web-{1852C03B-526C-B0DD-0458-28741C7319D6}" dt="2023-03-05T12:50:52.978" v="25"/>
          <pc:sldLayoutMkLst>
            <pc:docMk/>
            <pc:sldMasterMk cId="2460954070" sldId="2147483660"/>
            <pc:sldLayoutMk cId="1718958274" sldId="2147483669"/>
          </pc:sldLayoutMkLst>
        </pc:sldLayoutChg>
        <pc:sldLayoutChg chg="add del">
          <pc:chgData name="Dacian Cirpaci (2028783)" userId="S::2028783@student.uwtsd.ac.uk::cd93ef29-f353-4dd6-8e08-8d48df64d1c2" providerId="AD" clId="Web-{1852C03B-526C-B0DD-0458-28741C7319D6}" dt="2023-03-05T12:50:52.978" v="25"/>
          <pc:sldLayoutMkLst>
            <pc:docMk/>
            <pc:sldMasterMk cId="2460954070" sldId="2147483660"/>
            <pc:sldLayoutMk cId="2202905451" sldId="2147483670"/>
          </pc:sldLayoutMkLst>
        </pc:sldLayoutChg>
        <pc:sldLayoutChg chg="add del">
          <pc:chgData name="Dacian Cirpaci (2028783)" userId="S::2028783@student.uwtsd.ac.uk::cd93ef29-f353-4dd6-8e08-8d48df64d1c2" providerId="AD" clId="Web-{1852C03B-526C-B0DD-0458-28741C7319D6}" dt="2023-03-05T12:50:52.978" v="25"/>
          <pc:sldLayoutMkLst>
            <pc:docMk/>
            <pc:sldMasterMk cId="2460954070" sldId="2147483660"/>
            <pc:sldLayoutMk cId="3479445657" sldId="2147483671"/>
          </pc:sldLayoutMkLst>
        </pc:sldLayoutChg>
      </pc:sldMasterChg>
      <pc:sldMasterChg chg="add del replId addSldLayout delSldLayout">
        <pc:chgData name="Dacian Cirpaci (2028783)" userId="S::2028783@student.uwtsd.ac.uk::cd93ef29-f353-4dd6-8e08-8d48df64d1c2" providerId="AD" clId="Web-{1852C03B-526C-B0DD-0458-28741C7319D6}" dt="2023-03-05T12:50:52.806" v="24"/>
        <pc:sldMasterMkLst>
          <pc:docMk/>
          <pc:sldMasterMk cId="2321481710" sldId="2147483672"/>
        </pc:sldMasterMkLst>
        <pc:sldLayoutChg chg="add del">
          <pc:chgData name="Dacian Cirpaci (2028783)" userId="S::2028783@student.uwtsd.ac.uk::cd93ef29-f353-4dd6-8e08-8d48df64d1c2" providerId="AD" clId="Web-{1852C03B-526C-B0DD-0458-28741C7319D6}" dt="2023-03-05T12:50:52.806" v="24"/>
          <pc:sldLayoutMkLst>
            <pc:docMk/>
            <pc:sldMasterMk cId="2321481710" sldId="2147483672"/>
            <pc:sldLayoutMk cId="2186384066" sldId="2147483673"/>
          </pc:sldLayoutMkLst>
        </pc:sldLayoutChg>
        <pc:sldLayoutChg chg="add del replId">
          <pc:chgData name="Dacian Cirpaci (2028783)" userId="S::2028783@student.uwtsd.ac.uk::cd93ef29-f353-4dd6-8e08-8d48df64d1c2" providerId="AD" clId="Web-{1852C03B-526C-B0DD-0458-28741C7319D6}" dt="2023-03-05T12:50:52.806" v="24"/>
          <pc:sldLayoutMkLst>
            <pc:docMk/>
            <pc:sldMasterMk cId="2321481710" sldId="2147483672"/>
            <pc:sldLayoutMk cId="3688909357" sldId="2147483674"/>
          </pc:sldLayoutMkLst>
        </pc:sldLayoutChg>
        <pc:sldLayoutChg chg="add del replId">
          <pc:chgData name="Dacian Cirpaci (2028783)" userId="S::2028783@student.uwtsd.ac.uk::cd93ef29-f353-4dd6-8e08-8d48df64d1c2" providerId="AD" clId="Web-{1852C03B-526C-B0DD-0458-28741C7319D6}" dt="2023-03-05T12:50:52.806" v="24"/>
          <pc:sldLayoutMkLst>
            <pc:docMk/>
            <pc:sldMasterMk cId="2321481710" sldId="2147483672"/>
            <pc:sldLayoutMk cId="2378533587" sldId="2147483675"/>
          </pc:sldLayoutMkLst>
        </pc:sldLayoutChg>
        <pc:sldLayoutChg chg="add del replId">
          <pc:chgData name="Dacian Cirpaci (2028783)" userId="S::2028783@student.uwtsd.ac.uk::cd93ef29-f353-4dd6-8e08-8d48df64d1c2" providerId="AD" clId="Web-{1852C03B-526C-B0DD-0458-28741C7319D6}" dt="2023-03-05T12:50:52.806" v="24"/>
          <pc:sldLayoutMkLst>
            <pc:docMk/>
            <pc:sldMasterMk cId="2321481710" sldId="2147483672"/>
            <pc:sldLayoutMk cId="4277005066" sldId="2147483676"/>
          </pc:sldLayoutMkLst>
        </pc:sldLayoutChg>
        <pc:sldLayoutChg chg="add del replId">
          <pc:chgData name="Dacian Cirpaci (2028783)" userId="S::2028783@student.uwtsd.ac.uk::cd93ef29-f353-4dd6-8e08-8d48df64d1c2" providerId="AD" clId="Web-{1852C03B-526C-B0DD-0458-28741C7319D6}" dt="2023-03-05T12:50:52.806" v="24"/>
          <pc:sldLayoutMkLst>
            <pc:docMk/>
            <pc:sldMasterMk cId="2321481710" sldId="2147483672"/>
            <pc:sldLayoutMk cId="847119240" sldId="2147483677"/>
          </pc:sldLayoutMkLst>
        </pc:sldLayoutChg>
        <pc:sldLayoutChg chg="add del replId">
          <pc:chgData name="Dacian Cirpaci (2028783)" userId="S::2028783@student.uwtsd.ac.uk::cd93ef29-f353-4dd6-8e08-8d48df64d1c2" providerId="AD" clId="Web-{1852C03B-526C-B0DD-0458-28741C7319D6}" dt="2023-03-05T12:50:52.806" v="24"/>
          <pc:sldLayoutMkLst>
            <pc:docMk/>
            <pc:sldMasterMk cId="2321481710" sldId="2147483672"/>
            <pc:sldLayoutMk cId="4250158722" sldId="2147483678"/>
          </pc:sldLayoutMkLst>
        </pc:sldLayoutChg>
        <pc:sldLayoutChg chg="add del replId">
          <pc:chgData name="Dacian Cirpaci (2028783)" userId="S::2028783@student.uwtsd.ac.uk::cd93ef29-f353-4dd6-8e08-8d48df64d1c2" providerId="AD" clId="Web-{1852C03B-526C-B0DD-0458-28741C7319D6}" dt="2023-03-05T12:50:52.806" v="24"/>
          <pc:sldLayoutMkLst>
            <pc:docMk/>
            <pc:sldMasterMk cId="2321481710" sldId="2147483672"/>
            <pc:sldLayoutMk cId="1675820556" sldId="2147483679"/>
          </pc:sldLayoutMkLst>
        </pc:sldLayoutChg>
        <pc:sldLayoutChg chg="add del replId">
          <pc:chgData name="Dacian Cirpaci (2028783)" userId="S::2028783@student.uwtsd.ac.uk::cd93ef29-f353-4dd6-8e08-8d48df64d1c2" providerId="AD" clId="Web-{1852C03B-526C-B0DD-0458-28741C7319D6}" dt="2023-03-05T12:50:52.806" v="24"/>
          <pc:sldLayoutMkLst>
            <pc:docMk/>
            <pc:sldMasterMk cId="2321481710" sldId="2147483672"/>
            <pc:sldLayoutMk cId="4289973750" sldId="2147483680"/>
          </pc:sldLayoutMkLst>
        </pc:sldLayoutChg>
        <pc:sldLayoutChg chg="add del replId">
          <pc:chgData name="Dacian Cirpaci (2028783)" userId="S::2028783@student.uwtsd.ac.uk::cd93ef29-f353-4dd6-8e08-8d48df64d1c2" providerId="AD" clId="Web-{1852C03B-526C-B0DD-0458-28741C7319D6}" dt="2023-03-05T12:50:52.806" v="24"/>
          <pc:sldLayoutMkLst>
            <pc:docMk/>
            <pc:sldMasterMk cId="2321481710" sldId="2147483672"/>
            <pc:sldLayoutMk cId="1776122898" sldId="2147483681"/>
          </pc:sldLayoutMkLst>
        </pc:sldLayoutChg>
        <pc:sldLayoutChg chg="add del replId">
          <pc:chgData name="Dacian Cirpaci (2028783)" userId="S::2028783@student.uwtsd.ac.uk::cd93ef29-f353-4dd6-8e08-8d48df64d1c2" providerId="AD" clId="Web-{1852C03B-526C-B0DD-0458-28741C7319D6}" dt="2023-03-05T12:50:52.806" v="24"/>
          <pc:sldLayoutMkLst>
            <pc:docMk/>
            <pc:sldMasterMk cId="2321481710" sldId="2147483672"/>
            <pc:sldLayoutMk cId="2917437948" sldId="2147483682"/>
          </pc:sldLayoutMkLst>
        </pc:sldLayoutChg>
        <pc:sldLayoutChg chg="add del replId">
          <pc:chgData name="Dacian Cirpaci (2028783)" userId="S::2028783@student.uwtsd.ac.uk::cd93ef29-f353-4dd6-8e08-8d48df64d1c2" providerId="AD" clId="Web-{1852C03B-526C-B0DD-0458-28741C7319D6}" dt="2023-03-05T12:50:52.806" v="24"/>
          <pc:sldLayoutMkLst>
            <pc:docMk/>
            <pc:sldMasterMk cId="2321481710" sldId="2147483672"/>
            <pc:sldLayoutMk cId="2831530725" sldId="2147483683"/>
          </pc:sldLayoutMkLst>
        </pc:sldLayoutChg>
      </pc:sldMasterChg>
      <pc:sldMasterChg chg="add addSldLayout">
        <pc:chgData name="Dacian Cirpaci (2028783)" userId="S::2028783@student.uwtsd.ac.uk::cd93ef29-f353-4dd6-8e08-8d48df64d1c2" providerId="AD" clId="Web-{1852C03B-526C-B0DD-0458-28741C7319D6}" dt="2023-03-05T12:50:52.978" v="25"/>
        <pc:sldMasterMkLst>
          <pc:docMk/>
          <pc:sldMasterMk cId="719857534" sldId="2147483685"/>
        </pc:sldMasterMkLst>
        <pc:sldLayoutChg chg="add">
          <pc:chgData name="Dacian Cirpaci (2028783)" userId="S::2028783@student.uwtsd.ac.uk::cd93ef29-f353-4dd6-8e08-8d48df64d1c2" providerId="AD" clId="Web-{1852C03B-526C-B0DD-0458-28741C7319D6}" dt="2023-03-05T12:50:52.978" v="25"/>
          <pc:sldLayoutMkLst>
            <pc:docMk/>
            <pc:sldMasterMk cId="719857534" sldId="2147483685"/>
            <pc:sldLayoutMk cId="2915177491" sldId="2147483674"/>
          </pc:sldLayoutMkLst>
        </pc:sldLayoutChg>
        <pc:sldLayoutChg chg="add">
          <pc:chgData name="Dacian Cirpaci (2028783)" userId="S::2028783@student.uwtsd.ac.uk::cd93ef29-f353-4dd6-8e08-8d48df64d1c2" providerId="AD" clId="Web-{1852C03B-526C-B0DD-0458-28741C7319D6}" dt="2023-03-05T12:50:52.978" v="25"/>
          <pc:sldLayoutMkLst>
            <pc:docMk/>
            <pc:sldMasterMk cId="719857534" sldId="2147483685"/>
            <pc:sldLayoutMk cId="753421886" sldId="2147483675"/>
          </pc:sldLayoutMkLst>
        </pc:sldLayoutChg>
        <pc:sldLayoutChg chg="add">
          <pc:chgData name="Dacian Cirpaci (2028783)" userId="S::2028783@student.uwtsd.ac.uk::cd93ef29-f353-4dd6-8e08-8d48df64d1c2" providerId="AD" clId="Web-{1852C03B-526C-B0DD-0458-28741C7319D6}" dt="2023-03-05T12:50:52.978" v="25"/>
          <pc:sldLayoutMkLst>
            <pc:docMk/>
            <pc:sldMasterMk cId="719857534" sldId="2147483685"/>
            <pc:sldLayoutMk cId="3435370612" sldId="2147483676"/>
          </pc:sldLayoutMkLst>
        </pc:sldLayoutChg>
        <pc:sldLayoutChg chg="add">
          <pc:chgData name="Dacian Cirpaci (2028783)" userId="S::2028783@student.uwtsd.ac.uk::cd93ef29-f353-4dd6-8e08-8d48df64d1c2" providerId="AD" clId="Web-{1852C03B-526C-B0DD-0458-28741C7319D6}" dt="2023-03-05T12:50:52.978" v="25"/>
          <pc:sldLayoutMkLst>
            <pc:docMk/>
            <pc:sldMasterMk cId="719857534" sldId="2147483685"/>
            <pc:sldLayoutMk cId="2992223460" sldId="2147483677"/>
          </pc:sldLayoutMkLst>
        </pc:sldLayoutChg>
        <pc:sldLayoutChg chg="add">
          <pc:chgData name="Dacian Cirpaci (2028783)" userId="S::2028783@student.uwtsd.ac.uk::cd93ef29-f353-4dd6-8e08-8d48df64d1c2" providerId="AD" clId="Web-{1852C03B-526C-B0DD-0458-28741C7319D6}" dt="2023-03-05T12:50:52.978" v="25"/>
          <pc:sldLayoutMkLst>
            <pc:docMk/>
            <pc:sldMasterMk cId="719857534" sldId="2147483685"/>
            <pc:sldLayoutMk cId="1725614828" sldId="2147483678"/>
          </pc:sldLayoutMkLst>
        </pc:sldLayoutChg>
        <pc:sldLayoutChg chg="add">
          <pc:chgData name="Dacian Cirpaci (2028783)" userId="S::2028783@student.uwtsd.ac.uk::cd93ef29-f353-4dd6-8e08-8d48df64d1c2" providerId="AD" clId="Web-{1852C03B-526C-B0DD-0458-28741C7319D6}" dt="2023-03-05T12:50:52.978" v="25"/>
          <pc:sldLayoutMkLst>
            <pc:docMk/>
            <pc:sldMasterMk cId="719857534" sldId="2147483685"/>
            <pc:sldLayoutMk cId="3926886211" sldId="2147483679"/>
          </pc:sldLayoutMkLst>
        </pc:sldLayoutChg>
        <pc:sldLayoutChg chg="add">
          <pc:chgData name="Dacian Cirpaci (2028783)" userId="S::2028783@student.uwtsd.ac.uk::cd93ef29-f353-4dd6-8e08-8d48df64d1c2" providerId="AD" clId="Web-{1852C03B-526C-B0DD-0458-28741C7319D6}" dt="2023-03-05T12:50:52.978" v="25"/>
          <pc:sldLayoutMkLst>
            <pc:docMk/>
            <pc:sldMasterMk cId="719857534" sldId="2147483685"/>
            <pc:sldLayoutMk cId="4285448097" sldId="2147483680"/>
          </pc:sldLayoutMkLst>
        </pc:sldLayoutChg>
        <pc:sldLayoutChg chg="add">
          <pc:chgData name="Dacian Cirpaci (2028783)" userId="S::2028783@student.uwtsd.ac.uk::cd93ef29-f353-4dd6-8e08-8d48df64d1c2" providerId="AD" clId="Web-{1852C03B-526C-B0DD-0458-28741C7319D6}" dt="2023-03-05T12:50:52.978" v="25"/>
          <pc:sldLayoutMkLst>
            <pc:docMk/>
            <pc:sldMasterMk cId="719857534" sldId="2147483685"/>
            <pc:sldLayoutMk cId="2343238776" sldId="2147483681"/>
          </pc:sldLayoutMkLst>
        </pc:sldLayoutChg>
        <pc:sldLayoutChg chg="add">
          <pc:chgData name="Dacian Cirpaci (2028783)" userId="S::2028783@student.uwtsd.ac.uk::cd93ef29-f353-4dd6-8e08-8d48df64d1c2" providerId="AD" clId="Web-{1852C03B-526C-B0DD-0458-28741C7319D6}" dt="2023-03-05T12:50:52.978" v="25"/>
          <pc:sldLayoutMkLst>
            <pc:docMk/>
            <pc:sldMasterMk cId="719857534" sldId="2147483685"/>
            <pc:sldLayoutMk cId="617033820" sldId="2147483682"/>
          </pc:sldLayoutMkLst>
        </pc:sldLayoutChg>
        <pc:sldLayoutChg chg="add">
          <pc:chgData name="Dacian Cirpaci (2028783)" userId="S::2028783@student.uwtsd.ac.uk::cd93ef29-f353-4dd6-8e08-8d48df64d1c2" providerId="AD" clId="Web-{1852C03B-526C-B0DD-0458-28741C7319D6}" dt="2023-03-05T12:50:52.978" v="25"/>
          <pc:sldLayoutMkLst>
            <pc:docMk/>
            <pc:sldMasterMk cId="719857534" sldId="2147483685"/>
            <pc:sldLayoutMk cId="68037121" sldId="2147483683"/>
          </pc:sldLayoutMkLst>
        </pc:sldLayoutChg>
        <pc:sldLayoutChg chg="add">
          <pc:chgData name="Dacian Cirpaci (2028783)" userId="S::2028783@student.uwtsd.ac.uk::cd93ef29-f353-4dd6-8e08-8d48df64d1c2" providerId="AD" clId="Web-{1852C03B-526C-B0DD-0458-28741C7319D6}" dt="2023-03-05T12:50:52.978" v="25"/>
          <pc:sldLayoutMkLst>
            <pc:docMk/>
            <pc:sldMasterMk cId="719857534" sldId="2147483685"/>
            <pc:sldLayoutMk cId="1370272675" sldId="2147483684"/>
          </pc:sldLayoutMkLst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DF9204-3F29-4C3A-BA41-3063400202C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03393CD-7262-4AC7-80E6-52FE6F3F39B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000"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D430AE-0210-4E82-AD7B-41B112DE7F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alpha val="60000"/>
                  </a:schemeClr>
                </a:solidFill>
                <a:latin typeface="+mn-lt"/>
              </a:defRPr>
            </a:lvl1pPr>
          </a:lstStyle>
          <a:p>
            <a:fld id="{11A6662E-FAF4-44BC-88B5-85A7CBFB6D30}" type="datetime1">
              <a:rPr lang="en-US" smtClean="0"/>
              <a:pPr/>
              <a:t>3/5/2023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221974-7DEC-459D-9642-CB5B59C827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alpha val="60000"/>
                  </a:schemeClr>
                </a:solidFill>
                <a:latin typeface="+mn-lt"/>
              </a:defRPr>
            </a:lvl1pPr>
          </a:lstStyle>
          <a:p>
            <a:endParaRPr lang="en-US">
              <a:solidFill>
                <a:schemeClr val="tx1">
                  <a:alpha val="60000"/>
                </a:scheme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731837-C94E-4B5B-BCF0-110C69EDB4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alpha val="60000"/>
                  </a:schemeClr>
                </a:solidFill>
                <a:latin typeface="+mn-lt"/>
              </a:defRPr>
            </a:lvl1pPr>
          </a:lstStyle>
          <a:p>
            <a:fld id="{73B850FF-6169-4056-8077-06FFA93A536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22234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4CC1FC-ADE8-488C-A1DA-2FD569FD4D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8694" y="365760"/>
            <a:ext cx="10895106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F02842-38C3-46D6-8527-0F6FE623C5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864CF5-F681-40C2-88CC-E02206C9CE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5F08A-1E71-4B2B-BB49-E743F2903911}" type="datetime1">
              <a:rPr lang="en-US" smtClean="0"/>
              <a:t>3/5/2023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C04753-4FE4-4A6F-99BB-CFFC92E0CD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A569D1-DB13-4BD9-8BA9-0DEAD98F89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56148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020B05-7BF6-4073-9106-FA19E97273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E8EE8D7-6B58-4A3F-9DD5-E563D5192A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02990E-9F0A-446A-B5B8-459CA8D98D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17D9E-721A-44BB-8863-9873FE64DA75}" type="datetime1">
              <a:rPr lang="en-US" smtClean="0"/>
              <a:t>3/5/2023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E68EAA-4377-45FF-9D7C-9E77BC9F27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07FA71-74C3-44B8-A0AC-E18A1E76B4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68862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B71F12-2D88-4F76-AF46-BD5156C127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8694" y="365760"/>
            <a:ext cx="10895106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E1AA46-E3EB-4704-B019-F90F1E6177A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8695" y="1825625"/>
            <a:ext cx="5561106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C17480F-A530-4D05-9A22-E573FB4BA62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199" y="1825625"/>
            <a:ext cx="5561105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5B56FDA-C47A-4F4A-A364-BA60A25AB9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1DA2F-80B8-49CF-99FB-5ABCA53A607A}" type="datetime1">
              <a:rPr lang="en-US" smtClean="0"/>
              <a:t>3/5/2023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326D8DD-6D84-44D4-8A1B-57615B3ED8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4C8FE31-B577-4017-8AFE-A8BA09596E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54480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EC28C9-B8CC-413F-9FFA-626680E4A8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8694" y="365125"/>
            <a:ext cx="11274612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B53FE72-9D42-45F5-A37F-B12130388A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65256" y="1752600"/>
            <a:ext cx="5532319" cy="823912"/>
          </a:xfrm>
        </p:spPr>
        <p:txBody>
          <a:bodyPr anchor="b"/>
          <a:lstStyle>
            <a:lvl1pPr marL="0" indent="0">
              <a:buNone/>
              <a:defRPr sz="2400" b="0" i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EE3A31D-9B5F-4DE3-B18D-F7F77782EB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5256" y="2666999"/>
            <a:ext cx="5532319" cy="35226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BE1D2D-822C-466C-A7B9-1A2D97366A4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752600"/>
            <a:ext cx="5561106" cy="823912"/>
          </a:xfrm>
        </p:spPr>
        <p:txBody>
          <a:bodyPr anchor="b"/>
          <a:lstStyle>
            <a:lvl1pPr marL="0" indent="0">
              <a:buNone/>
              <a:defRPr sz="2400" b="0" i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6F13B2C-44CA-49C4-BC84-02AF1638F3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666999"/>
            <a:ext cx="5561106" cy="35226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793CB55-E9C1-4CE6-9B61-81B71475B9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52172-E6C9-4B6C-929A-A9DE3837BBF1}" type="datetime1">
              <a:rPr lang="en-US" smtClean="0"/>
              <a:t>3/5/2023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DF22318-747B-4EC9-862C-D9FD488CCC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CFBDDDF-16BD-438D-937D-0E3E30E74E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32387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792D5F-0BD4-4517-9233-E08AF405B6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8694" y="365760"/>
            <a:ext cx="11274612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83523B8-51E3-48B8-BFD8-CE950619804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8693" y="6416675"/>
            <a:ext cx="2921715" cy="365125"/>
          </a:xfrm>
        </p:spPr>
        <p:txBody>
          <a:bodyPr/>
          <a:lstStyle/>
          <a:p>
            <a:fld id="{3AB41CFF-90C9-47B3-9DA1-F2BF8D839F7E}" type="datetime1">
              <a:rPr lang="en-US" smtClean="0"/>
              <a:t>3/5/2023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D739B90-5D50-4424-B51D-53C3916218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16F9286-3A00-4D3C-A3F0-50AC9045C4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70338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933BE2-665A-42DA-A3B7-835F81A3F4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048FA-06AB-4884-A69B-986B96E68A24}" type="datetime1">
              <a:rPr lang="en-US" smtClean="0"/>
              <a:t>3/5/2023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34DBCBD-AD42-432D-ABA9-20D616AF3E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E140251-3596-4673-B24B-59A6F9ED8F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037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6A81A1-6D8E-4DD6-8E49-DABDE6D107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93F18F-F78D-4A31-A6BC-6552105BCF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582C2F4-BDF4-4A4F-AA3D-52692932C24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113850F-5C87-4F08-9658-EAF049B60E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B7ABA-0172-4F9C-889D-567164F66BCD}" type="datetime1">
              <a:rPr lang="en-US" smtClean="0"/>
              <a:t>3/5/2023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0BCE9A-A746-4439-B5D3-966FBC8E5F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1D3B51-AA2E-4AA1-8062-A0D476D80C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51774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D02CF7-F453-4B3E-9510-D747979878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3E2A1B9-8A2A-4B49-8B79-76D3EEB36B4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9FEA03-0EC4-4085-AE63-4AA492D61A9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605AD5B-0DEA-4C6F-94D2-FAA99F2E5D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C6A5B-8AE7-4A41-B5A7-9ADC6686DC18}" type="datetime1">
              <a:rPr lang="en-US" smtClean="0"/>
              <a:t>3/5/2023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0DC6744-7CBA-4A1D-8F87-10699F9812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EAD9048-35FF-4BE9-8157-BE4BAA1C72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34218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7ABDD2-E186-4F25-8FDE-D1E875E9C3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18CC5B-A7E0-48B1-8329-6533AC76E7B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905B1B-77FE-4BFC-BF87-87DA989F00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59632-1575-4E14-B53B-3DC3D5ED3947}" type="datetime1">
              <a:rPr lang="en-US" smtClean="0"/>
              <a:t>3/5/2023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18531E-1B90-4631-BD37-4BB1DBFABF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8A55E8-88DC-4280-8E04-FF50FF8EDB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53706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960633D-90E4-4F5A-9EBF-DDEC2B0B471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DDD3065-FA3D-42C8-BFDA-967C87F4F28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DC126F-38E2-4425-861F-98ED432284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4A6868-2568-4CC9-B302-F37117B01A6E}" type="datetime1">
              <a:rPr lang="en-US" smtClean="0"/>
              <a:t>3/5/2023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9645D8-F22A-4354-A8B3-96E8A2D232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9E2295-A616-4D57-8800-7B7E213A8C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02726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0BABF38A-8A0D-492E-BD20-6CF4D46B50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92000" cy="6858004"/>
          </a:xfrm>
          <a:prstGeom prst="rect">
            <a:avLst/>
          </a:prstGeom>
          <a:solidFill>
            <a:schemeClr val="bg2">
              <a:lumMod val="9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9984D45-0ED3-4D03-8E44-5E355C9134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8694" y="425450"/>
            <a:ext cx="1127461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F687D6E-D1E9-489C-9AA9-3575C39BAA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8694" y="1949450"/>
            <a:ext cx="11274612" cy="4195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364E9C-08EE-4B1B-B3FC-D6D997F4EA3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8694" y="64166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alpha val="60000"/>
                  </a:schemeClr>
                </a:solidFill>
                <a:latin typeface="+mn-lt"/>
              </a:defRPr>
            </a:lvl1pPr>
          </a:lstStyle>
          <a:p>
            <a:fld id="{57E0CF6C-748E-4B7A-BC8B-3011EF78ED13}" type="datetime1">
              <a:rPr lang="en-US" smtClean="0"/>
              <a:pPr/>
              <a:t>3/5/2023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B0A1F1-38FE-4C27-81E6-A43A54793FC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416675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alpha val="60000"/>
                  </a:schemeClr>
                </a:solidFill>
                <a:latin typeface="+mn-lt"/>
              </a:defRPr>
            </a:lvl1pPr>
          </a:lstStyle>
          <a:p>
            <a:endParaRPr lang="en-US" dirty="0">
              <a:solidFill>
                <a:schemeClr val="tx1">
                  <a:alpha val="60000"/>
                </a:scheme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26B39A-FFD8-42EF-ADC7-7DB3B302F8B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990106" y="64166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alpha val="60000"/>
                  </a:schemeClr>
                </a:solidFill>
                <a:latin typeface="+mn-lt"/>
              </a:defRPr>
            </a:lvl1pPr>
          </a:lstStyle>
          <a:p>
            <a:fld id="{73B850FF-6169-4056-8077-06FFA93A5366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4" name="Picture 13" descr="A picture containing sitting&#10;&#10;Description automatically generated">
            <a:extLst>
              <a:ext uri="{FF2B5EF4-FFF2-40B4-BE49-F238E27FC236}">
                <a16:creationId xmlns:a16="http://schemas.microsoft.com/office/drawing/2014/main" id="{BC526B7A-4801-4FD1-95C8-03AF22629E87}"/>
              </a:ext>
            </a:extLst>
          </p:cNvPr>
          <p:cNvPicPr>
            <a:picLocks noChangeAspect="1"/>
          </p:cNvPicPr>
          <p:nvPr/>
        </p:nvPicPr>
        <p:blipFill>
          <a:blip r:embed="rId13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4400" y="0"/>
            <a:ext cx="3654612" cy="4575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98575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  <p:sldLayoutId id="2147483674" r:id="rId8"/>
    <p:sldLayoutId id="2147483675" r:id="rId9"/>
    <p:sldLayoutId id="2147483676" r:id="rId10"/>
    <p:sldLayoutId id="2147483684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400" b="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Clr>
          <a:schemeClr val="accent1"/>
        </a:buClr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://m.facebook.com/CastelloCardiff/photos/a.102801618555477/104640075038/?type=3" TargetMode="External"/><Relationship Id="rId3" Type="http://schemas.openxmlformats.org/officeDocument/2006/relationships/image" Target="../media/image5.jpeg"/><Relationship Id="rId7" Type="http://schemas.openxmlformats.org/officeDocument/2006/relationships/hyperlink" Target="http://m.facebook.com/CastelloCardiff/photos/a.102801618555477/104640131704959/?type=3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m.facebook.com/story.php?story_fbid=pfbid0ZJPjw29rpYtokRkzB6jZXfVA8sA2uCRqzE17vk5FF6uhNcQKr7tisz3DXQdNg4K1l&amp;id=102724805229825" TargetMode="Externa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instagram.com/p/CY_rk_yNzzc/?igshid=YmMyMTA2M2Y=" TargetMode="Externa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://m.facebook.com/CastelloCardiff/photos/a.102801618555477/141168148052157" TargetMode="External"/><Relationship Id="rId3" Type="http://schemas.openxmlformats.org/officeDocument/2006/relationships/image" Target="../media/image3.png"/><Relationship Id="rId7" Type="http://schemas.openxmlformats.org/officeDocument/2006/relationships/image" Target="../media/image1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m.facebook.com/story.php?story_fbid=pfbid0ZJPjw29rpYtokRkzB6jZXfVA8sA2uCRqzE17vk5FF6uhNcQKr7tisz3DXQdNg4K1l&amp;id=102724805229825" TargetMode="External"/><Relationship Id="rId2" Type="http://schemas.openxmlformats.org/officeDocument/2006/relationships/hyperlink" Target="http://www.instagram.com/p/CY_rk_yNzzc/?igshid=YmMyMTA2M2Y=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m.facebook.com/CastelloCardiff/photos/a.102801618555477/141168148052157" TargetMode="External"/><Relationship Id="rId5" Type="http://schemas.openxmlformats.org/officeDocument/2006/relationships/hyperlink" Target="http://m.facebook.com/CastelloCardiff/photos/a.102801618555477/104640075038/?type=3" TargetMode="External"/><Relationship Id="rId4" Type="http://schemas.openxmlformats.org/officeDocument/2006/relationships/hyperlink" Target="http://m.facebook.com/CastelloCardiff/photos/a.102801618555477/104640131704959/?type=3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13">
            <a:extLst>
              <a:ext uri="{FF2B5EF4-FFF2-40B4-BE49-F238E27FC236}">
                <a16:creationId xmlns:a16="http://schemas.microsoft.com/office/drawing/2014/main" id="{37FDDF72-DE39-4F99-A3C1-DD9D7815D7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25" name="Rectangle 15">
            <a:extLst>
              <a:ext uri="{FF2B5EF4-FFF2-40B4-BE49-F238E27FC236}">
                <a16:creationId xmlns:a16="http://schemas.microsoft.com/office/drawing/2014/main" id="{5E4ECE80-3AD1-450C-B62A-98788F193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9B856654-A31A-EB4B-1041-0D1C339A216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60000"/>
          </a:blip>
          <a:srcRect l="4447" r="2" b="-1"/>
          <a:stretch/>
        </p:blipFill>
        <p:spPr>
          <a:xfrm>
            <a:off x="3048" y="10"/>
            <a:ext cx="12188952" cy="6856614"/>
          </a:xfrm>
          <a:prstGeom prst="rect">
            <a:avLst/>
          </a:prstGeom>
        </p:spPr>
      </p:pic>
      <p:grpSp>
        <p:nvGrpSpPr>
          <p:cNvPr id="26" name="Group 17">
            <a:extLst>
              <a:ext uri="{FF2B5EF4-FFF2-40B4-BE49-F238E27FC236}">
                <a16:creationId xmlns:a16="http://schemas.microsoft.com/office/drawing/2014/main" id="{B9632603-447F-4389-863D-9820DB9915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V="1">
            <a:off x="6951981" y="0"/>
            <a:ext cx="5236971" cy="6858001"/>
            <a:chOff x="6951981" y="0"/>
            <a:chExt cx="5236971" cy="6858001"/>
          </a:xfrm>
        </p:grpSpPr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354F4BB5-9639-4525-A748-2B2D8FDB10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3">
              <a:alphaModFix amt="2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6951981" y="692703"/>
              <a:ext cx="5236971" cy="6165298"/>
            </a:xfrm>
            <a:prstGeom prst="rect">
              <a:avLst/>
            </a:prstGeom>
          </p:spPr>
        </p:pic>
        <p:pic>
          <p:nvPicPr>
            <p:cNvPr id="27" name="Picture 19">
              <a:extLst>
                <a:ext uri="{FF2B5EF4-FFF2-40B4-BE49-F238E27FC236}">
                  <a16:creationId xmlns:a16="http://schemas.microsoft.com/office/drawing/2014/main" id="{4D9AF55E-83EF-4A42-A236-590299A7B9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3">
              <a:alphaModFix amt="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154" b="19117"/>
            <a:stretch/>
          </p:blipFill>
          <p:spPr>
            <a:xfrm rot="16200000" flipH="1">
              <a:off x="7618603" y="-373126"/>
              <a:ext cx="4197223" cy="4943475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96275" y="744909"/>
            <a:ext cx="10190071" cy="3145855"/>
          </a:xfrm>
        </p:spPr>
        <p:txBody>
          <a:bodyPr anchor="b">
            <a:normAutofit/>
          </a:bodyPr>
          <a:lstStyle/>
          <a:p>
            <a:r>
              <a:rPr lang="en-GB" sz="5200" dirty="0">
                <a:solidFill>
                  <a:srgbClr val="FFFFFF"/>
                </a:solidFill>
                <a:latin typeface="Sitka Heading"/>
                <a:cs typeface="Calibri Light"/>
              </a:rPr>
              <a:t>Introduction</a:t>
            </a:r>
            <a:endParaRPr lang="en-GB" sz="5200" dirty="0">
              <a:solidFill>
                <a:srgbClr val="FFFFFF"/>
              </a:solidFill>
              <a:latin typeface="Sitka Heading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8708" y="4069780"/>
            <a:ext cx="9781327" cy="2056617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200">
                <a:solidFill>
                  <a:srgbClr val="FFFFFF"/>
                </a:solidFill>
                <a:cs typeface="Calibri"/>
              </a:rPr>
              <a:t>Dacian Cirpaci</a:t>
            </a:r>
          </a:p>
          <a:p>
            <a:r>
              <a:rPr lang="en-GB" sz="2200">
                <a:solidFill>
                  <a:srgbClr val="FFFFFF"/>
                </a:solidFill>
                <a:cs typeface="Calibri"/>
              </a:rPr>
              <a:t>Secret Diner</a:t>
            </a:r>
          </a:p>
        </p:txBody>
      </p:sp>
      <p:pic>
        <p:nvPicPr>
          <p:cNvPr id="5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14A8C3BC-219E-2A1F-4192-41D871F9CE8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5751" y="4282947"/>
            <a:ext cx="2743200" cy="2576557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3495DC3-F831-38FE-0788-DBBDE607239F}"/>
              </a:ext>
            </a:extLst>
          </p:cNvPr>
          <p:cNvSpPr txBox="1"/>
          <p:nvPr/>
        </p:nvSpPr>
        <p:spPr>
          <a:xfrm>
            <a:off x="0" y="78441"/>
            <a:ext cx="6163233" cy="65753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/>
              <a:t>Castello Grill House. 2022. </a:t>
            </a:r>
            <a:r>
              <a:rPr lang="en-GB" i="1" dirty="0"/>
              <a:t>Castello Grill House. </a:t>
            </a:r>
            <a:r>
              <a:rPr lang="en-GB" dirty="0"/>
              <a:t>[Accessed 01 March 2023].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4AB8125F-0FD8-48CD-9F43-73E5494EA7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BDFFBC1-15BD-428E-B8AF-ECF5D1B76D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9D0D06D-6415-EDAA-FDF4-48FE265082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9370" y="381000"/>
            <a:ext cx="5670430" cy="2743200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  <a:cs typeface="Sabon Next LT"/>
              </a:rPr>
              <a:t>My Experience</a:t>
            </a: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C4FB781D-2E9A-47C3-A4E2-C5B304E6D6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6955029" y="1"/>
            <a:ext cx="5236971" cy="6858000"/>
            <a:chOff x="20829" y="1"/>
            <a:chExt cx="5236971" cy="6857999"/>
          </a:xfrm>
        </p:grpSpPr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7E0E6E43-A0DA-47FB-9973-AC9D027CF94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2">
              <a:alphaModFix amt="1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829" y="692703"/>
              <a:ext cx="5236971" cy="6165297"/>
            </a:xfrm>
            <a:prstGeom prst="rect">
              <a:avLst/>
            </a:prstGeom>
          </p:spPr>
        </p:pic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3B1BD3DD-C727-491A-B73E-4A286BA12E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2">
              <a:alphaModFix amt="8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154" b="19117"/>
            <a:stretch/>
          </p:blipFill>
          <p:spPr>
            <a:xfrm rot="5400000">
              <a:off x="393956" y="-373126"/>
              <a:ext cx="4197222" cy="4943475"/>
            </a:xfrm>
            <a:prstGeom prst="rect">
              <a:avLst/>
            </a:prstGeom>
          </p:spPr>
        </p:pic>
      </p:grp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B9B2742D-5ACF-95CB-A69A-8617D6DC22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63043" y="50321"/>
            <a:ext cx="8143333" cy="3447690"/>
          </a:xfrm>
        </p:spPr>
        <p:txBody>
          <a:bodyPr anchor="ctr">
            <a:normAutofit fontScale="92500" lnSpcReduction="20000"/>
          </a:bodyPr>
          <a:lstStyle/>
          <a:p>
            <a:pPr marL="0" indent="0">
              <a:buNone/>
            </a:pPr>
            <a:r>
              <a:rPr lang="en-US" sz="2400" dirty="0">
                <a:solidFill>
                  <a:srgbClr val="FFFFFF"/>
                </a:solidFill>
                <a:latin typeface="Cambria"/>
                <a:ea typeface="Cambria"/>
              </a:rPr>
              <a:t>Entered the restaurant and sat down to a table I was given from a waiter. I got the menu and ordered chicken a la cream but for a main dish no starters it took 30 minutes to arrive. The restaurant was busy with a lot of people but the service was unfortunately not the best for every customer.  and that was me included and they made a difference. The dish came and it was on the good side delicious ordered a kinder bueno milkshake and that was very good as well. But I have not received a person of staff once while I was eating assuring me if its good. After I finished eating I had to go at the counter and ask for the bill by Myself. Then was greeted outside when I left.</a:t>
            </a:r>
          </a:p>
        </p:txBody>
      </p:sp>
      <p:pic>
        <p:nvPicPr>
          <p:cNvPr id="6" name="Picture 6">
            <a:extLst>
              <a:ext uri="{FF2B5EF4-FFF2-40B4-BE49-F238E27FC236}">
                <a16:creationId xmlns:a16="http://schemas.microsoft.com/office/drawing/2014/main" id="{D07F59B8-FD2D-93AE-D494-E519315270C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3" b="15675"/>
          <a:stretch/>
        </p:blipFill>
        <p:spPr>
          <a:xfrm>
            <a:off x="-3056" y="3429001"/>
            <a:ext cx="4066279" cy="3429000"/>
          </a:xfrm>
          <a:prstGeom prst="rect">
            <a:avLst/>
          </a:prstGeom>
        </p:spPr>
      </p:pic>
      <p:pic>
        <p:nvPicPr>
          <p:cNvPr id="5" name="Picture 5" descr="A plate of food&#10;&#10;Description automatically generated">
            <a:extLst>
              <a:ext uri="{FF2B5EF4-FFF2-40B4-BE49-F238E27FC236}">
                <a16:creationId xmlns:a16="http://schemas.microsoft.com/office/drawing/2014/main" id="{EE8C5DCD-49E5-4726-66C5-7DFF51F687B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6958" r="3" b="8717"/>
          <a:stretch/>
        </p:blipFill>
        <p:spPr>
          <a:xfrm>
            <a:off x="4061333" y="3429001"/>
            <a:ext cx="4066279" cy="3429000"/>
          </a:xfrm>
          <a:prstGeom prst="rect">
            <a:avLst/>
          </a:prstGeom>
        </p:spPr>
      </p:pic>
      <p:pic>
        <p:nvPicPr>
          <p:cNvPr id="4" name="Picture 4">
            <a:extLst>
              <a:ext uri="{FF2B5EF4-FFF2-40B4-BE49-F238E27FC236}">
                <a16:creationId xmlns:a16="http://schemas.microsoft.com/office/drawing/2014/main" id="{3677801F-F75B-71E4-4152-F45651EB98D6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2459" b="-5"/>
          <a:stretch/>
        </p:blipFill>
        <p:spPr>
          <a:xfrm>
            <a:off x="8125721" y="3429001"/>
            <a:ext cx="4066279" cy="3429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252C365-CD75-B258-4377-17E3A0EB19A0}"/>
              </a:ext>
            </a:extLst>
          </p:cNvPr>
          <p:cNvSpPr txBox="1"/>
          <p:nvPr/>
        </p:nvSpPr>
        <p:spPr>
          <a:xfrm>
            <a:off x="8135469" y="5614148"/>
            <a:ext cx="4067735" cy="101566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200" dirty="0"/>
              <a:t>Facebook. 2021. </a:t>
            </a:r>
            <a:r>
              <a:rPr lang="en-GB" sz="1200" i="1" dirty="0"/>
              <a:t>Castello Grill. </a:t>
            </a:r>
            <a:r>
              <a:rPr lang="en-GB" sz="1200" dirty="0">
                <a:hlinkClick r:id="rId6"/>
              </a:rPr>
              <a:t>http://m.facebook.com/story.php?story_fbid=pfbid0ZJPjw29rpYtokRkzB6jZXfVA8sA2uCRqzE17vk5FF6uhNcQKr7tisz3DXQdNg4K1l&amp;id=102724805229825</a:t>
            </a:r>
            <a:r>
              <a:rPr lang="en-GB" sz="1200" dirty="0"/>
              <a:t> [accessed 01 March 2023].</a:t>
            </a:r>
            <a:endParaRPr lang="en-GB" sz="1200" i="1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0511420-00AD-8667-C08E-3B5FF950DBCB}"/>
              </a:ext>
            </a:extLst>
          </p:cNvPr>
          <p:cNvSpPr txBox="1"/>
          <p:nvPr/>
        </p:nvSpPr>
        <p:spPr>
          <a:xfrm>
            <a:off x="4157382" y="6084794"/>
            <a:ext cx="3922058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200" dirty="0"/>
              <a:t>Castello Grill. 2021. </a:t>
            </a:r>
            <a:r>
              <a:rPr lang="en-GB" sz="1200" i="1" dirty="0"/>
              <a:t>Castello Grill. </a:t>
            </a:r>
            <a:r>
              <a:rPr lang="en-GB" sz="1200" dirty="0">
                <a:hlinkClick r:id="rId7"/>
              </a:rPr>
              <a:t>http://m.facebook.com/CastelloCardiff/photos/a.102801618555477/104640131704959/?type=3</a:t>
            </a:r>
            <a:r>
              <a:rPr lang="en-GB" sz="1200" dirty="0"/>
              <a:t> [ Accessed 01 March 2023].</a:t>
            </a:r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D7BCF18-9930-9014-76CF-15C2683E5ED1}"/>
              </a:ext>
            </a:extLst>
          </p:cNvPr>
          <p:cNvSpPr txBox="1"/>
          <p:nvPr/>
        </p:nvSpPr>
        <p:spPr>
          <a:xfrm>
            <a:off x="145676" y="6028764"/>
            <a:ext cx="3742764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200" dirty="0"/>
              <a:t>Castello Grill. 2021. </a:t>
            </a:r>
            <a:r>
              <a:rPr lang="en-GB" sz="1200" i="1" dirty="0"/>
              <a:t>Castello Grill. </a:t>
            </a:r>
            <a:r>
              <a:rPr lang="en-GB" sz="1200" dirty="0">
                <a:hlinkClick r:id="rId8"/>
              </a:rPr>
              <a:t>http://m.facebook.com//CastelloCardiff/photos/a.102801618555477/104640075038/?type=3</a:t>
            </a:r>
            <a:r>
              <a:rPr lang="en-GB" sz="1200" dirty="0"/>
              <a:t> [Accessed 1 March 2023].</a:t>
            </a:r>
            <a:endParaRPr lang="en-GB" sz="1200" i="1" dirty="0"/>
          </a:p>
        </p:txBody>
      </p:sp>
    </p:spTree>
    <p:extLst>
      <p:ext uri="{BB962C8B-B14F-4D97-AF65-F5344CB8AC3E}">
        <p14:creationId xmlns:p14="http://schemas.microsoft.com/office/powerpoint/2010/main" val="10255052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Rectangle 41">
            <a:extLst>
              <a:ext uri="{FF2B5EF4-FFF2-40B4-BE49-F238E27FC236}">
                <a16:creationId xmlns:a16="http://schemas.microsoft.com/office/drawing/2014/main" id="{0BABF38A-8A0D-492E-BD20-6CF4D46B50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4"/>
          </a:xfrm>
          <a:prstGeom prst="rect">
            <a:avLst/>
          </a:prstGeom>
          <a:solidFill>
            <a:schemeClr val="bg2">
              <a:lumMod val="9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pic>
        <p:nvPicPr>
          <p:cNvPr id="44" name="Picture 43">
            <a:extLst>
              <a:ext uri="{FF2B5EF4-FFF2-40B4-BE49-F238E27FC236}">
                <a16:creationId xmlns:a16="http://schemas.microsoft.com/office/drawing/2014/main" id="{BC526B7A-4801-4FD1-95C8-03AF22629E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4400" y="0"/>
            <a:ext cx="3654612" cy="4575348"/>
          </a:xfrm>
          <a:prstGeom prst="rect">
            <a:avLst/>
          </a:prstGeom>
        </p:spPr>
      </p:pic>
      <p:sp useBgFill="1">
        <p:nvSpPr>
          <p:cNvPr id="46" name="Rectangle 45">
            <a:extLst>
              <a:ext uri="{FF2B5EF4-FFF2-40B4-BE49-F238E27FC236}">
                <a16:creationId xmlns:a16="http://schemas.microsoft.com/office/drawing/2014/main" id="{DE61FBD7-E37C-4B38-BE44-A6D4978D74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392BFCFE-FD78-4EDF-BEFE-CC444DC5F3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grpSp>
        <p:nvGrpSpPr>
          <p:cNvPr id="50" name="Group 49">
            <a:extLst>
              <a:ext uri="{FF2B5EF4-FFF2-40B4-BE49-F238E27FC236}">
                <a16:creationId xmlns:a16="http://schemas.microsoft.com/office/drawing/2014/main" id="{0292BAD4-5BB2-4CD3-AB5B-C35EF9F7D2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V="1">
            <a:off x="0" y="1"/>
            <a:ext cx="5236971" cy="6858000"/>
            <a:chOff x="20829" y="1"/>
            <a:chExt cx="5236971" cy="6857999"/>
          </a:xfrm>
        </p:grpSpPr>
        <p:pic>
          <p:nvPicPr>
            <p:cNvPr id="51" name="Picture 50">
              <a:extLst>
                <a:ext uri="{FF2B5EF4-FFF2-40B4-BE49-F238E27FC236}">
                  <a16:creationId xmlns:a16="http://schemas.microsoft.com/office/drawing/2014/main" id="{BA91DE0E-6861-418E-964C-304C560A35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3">
              <a:alphaModFix amt="1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829" y="692703"/>
              <a:ext cx="5236971" cy="6165297"/>
            </a:xfrm>
            <a:prstGeom prst="rect">
              <a:avLst/>
            </a:prstGeom>
          </p:spPr>
        </p:pic>
        <p:pic>
          <p:nvPicPr>
            <p:cNvPr id="52" name="Picture 51">
              <a:extLst>
                <a:ext uri="{FF2B5EF4-FFF2-40B4-BE49-F238E27FC236}">
                  <a16:creationId xmlns:a16="http://schemas.microsoft.com/office/drawing/2014/main" id="{BE848AF8-FC50-42AF-8B5B-3F6D2EC34CB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3">
              <a:alphaModFix amt="8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154" b="19117"/>
            <a:stretch/>
          </p:blipFill>
          <p:spPr>
            <a:xfrm rot="5400000">
              <a:off x="393956" y="-373126"/>
              <a:ext cx="4197222" cy="4943475"/>
            </a:xfrm>
            <a:prstGeom prst="rect">
              <a:avLst/>
            </a:prstGeom>
          </p:spPr>
        </p:pic>
      </p:grpSp>
      <p:sp>
        <p:nvSpPr>
          <p:cNvPr id="54" name="Rectangle 53">
            <a:extLst>
              <a:ext uri="{FF2B5EF4-FFF2-40B4-BE49-F238E27FC236}">
                <a16:creationId xmlns:a16="http://schemas.microsoft.com/office/drawing/2014/main" id="{B629C0B3-01E5-4A82-B87C-62B1483F11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1228" y="685800"/>
            <a:ext cx="10820400" cy="5486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D4DFA784-845D-4F99-B808-5C025E39B8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1228" y="685800"/>
            <a:ext cx="10820400" cy="5486400"/>
          </a:xfrm>
          <a:prstGeom prst="rect">
            <a:avLst/>
          </a:prstGeom>
          <a:solidFill>
            <a:schemeClr val="bg2">
              <a:lumMod val="9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Title 1">
            <a:extLst>
              <a:ext uri="{FF2B5EF4-FFF2-40B4-BE49-F238E27FC236}">
                <a16:creationId xmlns:a16="http://schemas.microsoft.com/office/drawing/2014/main" id="{B43CAF99-E0C7-328B-7591-6051498028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38800" y="1098380"/>
            <a:ext cx="5367527" cy="4451749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>
              <a:lnSpc>
                <a:spcPct val="90000"/>
              </a:lnSpc>
            </a:pPr>
            <a:r>
              <a:rPr lang="en-US" sz="2800" dirty="0"/>
              <a:t>CASTELLO GRILL HOUSE</a:t>
            </a:r>
            <a:br>
              <a:rPr lang="en-US" sz="2800" dirty="0"/>
            </a:br>
            <a:br>
              <a:rPr lang="en-US" sz="2800" dirty="0"/>
            </a:br>
            <a:r>
              <a:rPr lang="en-US" sz="2800" dirty="0"/>
              <a:t>LOCATION: 76 City Road, </a:t>
            </a:r>
            <a:r>
              <a:rPr lang="en-US" sz="2800" dirty="0" err="1"/>
              <a:t>Glamorgan</a:t>
            </a:r>
            <a:r>
              <a:rPr lang="en-US" sz="2800" dirty="0"/>
              <a:t>, CF24 3DD</a:t>
            </a:r>
            <a:br>
              <a:rPr lang="en-US" sz="2800" dirty="0"/>
            </a:br>
            <a:br>
              <a:rPr lang="en-US" sz="2800" dirty="0"/>
            </a:br>
            <a:r>
              <a:rPr lang="en-US" sz="2800" dirty="0"/>
              <a:t>They use Takeaway Genie Uber Eats Facebook and Instagram for Advertising the restaurant</a:t>
            </a:r>
            <a:br>
              <a:rPr lang="en-US" sz="2800" dirty="0">
                <a:cs typeface="Sabon Next LT"/>
              </a:rPr>
            </a:br>
            <a:br>
              <a:rPr lang="en-US" sz="2800" dirty="0">
                <a:cs typeface="Sabon Next LT"/>
              </a:rPr>
            </a:br>
            <a:r>
              <a:rPr lang="en-US" sz="2800" dirty="0"/>
              <a:t>PRICES: starters are from £4.50 to £11 - main dishes from £10 to £18 – grills from £13 to £89 </a:t>
            </a:r>
          </a:p>
        </p:txBody>
      </p:sp>
      <p:pic>
        <p:nvPicPr>
          <p:cNvPr id="4" name="Picture 4" descr="A picture containing text, outdoor, sign, shop&#10;&#10;Description automatically generated">
            <a:extLst>
              <a:ext uri="{FF2B5EF4-FFF2-40B4-BE49-F238E27FC236}">
                <a16:creationId xmlns:a16="http://schemas.microsoft.com/office/drawing/2014/main" id="{FF7BDD03-A991-D23F-0CCA-86251735240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b="25000"/>
          <a:stretch/>
        </p:blipFill>
        <p:spPr>
          <a:xfrm>
            <a:off x="1066800" y="2281395"/>
            <a:ext cx="4209625" cy="236791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34573FF-C602-104D-786B-D637E9C5278B}"/>
              </a:ext>
            </a:extLst>
          </p:cNvPr>
          <p:cNvSpPr txBox="1"/>
          <p:nvPr/>
        </p:nvSpPr>
        <p:spPr>
          <a:xfrm rot="-10800000" flipV="1">
            <a:off x="1053352" y="1683756"/>
            <a:ext cx="4168588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200" dirty="0" err="1"/>
              <a:t>Castello_grill</a:t>
            </a:r>
            <a:r>
              <a:rPr lang="en-GB" sz="1200" dirty="0"/>
              <a:t>. 2022. </a:t>
            </a:r>
            <a:r>
              <a:rPr lang="en-GB" sz="1200" i="1" dirty="0" err="1"/>
              <a:t>castello_grill</a:t>
            </a:r>
            <a:r>
              <a:rPr lang="en-GB" sz="1200" dirty="0"/>
              <a:t>. </a:t>
            </a:r>
            <a:r>
              <a:rPr lang="en-GB" sz="1200" dirty="0">
                <a:hlinkClick r:id="rId5"/>
              </a:rPr>
              <a:t>http://www.instagram.com/p/CY_rk_yNzzc/?igshid=YmMyMTA2M2Y=</a:t>
            </a:r>
            <a:r>
              <a:rPr lang="en-GB" sz="1200" dirty="0"/>
              <a:t>  [Accessed 1 March 2023].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33D397C-8B93-AAB5-E9C2-5E25B7632BC2}"/>
              </a:ext>
            </a:extLst>
          </p:cNvPr>
          <p:cNvSpPr txBox="1"/>
          <p:nvPr/>
        </p:nvSpPr>
        <p:spPr>
          <a:xfrm>
            <a:off x="5815853" y="5591735"/>
            <a:ext cx="5244352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3976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>
            <a:extLst>
              <a:ext uri="{FF2B5EF4-FFF2-40B4-BE49-F238E27FC236}">
                <a16:creationId xmlns:a16="http://schemas.microsoft.com/office/drawing/2014/main" id="{0BABF38A-8A0D-492E-BD20-6CF4D46B50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4"/>
          </a:xfrm>
          <a:prstGeom prst="rect">
            <a:avLst/>
          </a:prstGeom>
          <a:solidFill>
            <a:schemeClr val="bg2">
              <a:lumMod val="9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BC526B7A-4801-4FD1-95C8-03AF22629E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4400" y="0"/>
            <a:ext cx="3654612" cy="4575348"/>
          </a:xfrm>
          <a:prstGeom prst="rect">
            <a:avLst/>
          </a:prstGeom>
        </p:spPr>
      </p:pic>
      <p:sp useBgFill="1">
        <p:nvSpPr>
          <p:cNvPr id="34" name="Rectangle 33">
            <a:extLst>
              <a:ext uri="{FF2B5EF4-FFF2-40B4-BE49-F238E27FC236}">
                <a16:creationId xmlns:a16="http://schemas.microsoft.com/office/drawing/2014/main" id="{DE61FBD7-E37C-4B38-BE44-A6D4978D74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0AEDCA86-8182-42DF-9945-B3B3057944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grpSp>
        <p:nvGrpSpPr>
          <p:cNvPr id="38" name="Group 37">
            <a:extLst>
              <a:ext uri="{FF2B5EF4-FFF2-40B4-BE49-F238E27FC236}">
                <a16:creationId xmlns:a16="http://schemas.microsoft.com/office/drawing/2014/main" id="{D0F4125B-B61F-43C5-BDB5-94DD48B5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V="1">
            <a:off x="0" y="1"/>
            <a:ext cx="5236971" cy="6858000"/>
            <a:chOff x="20829" y="1"/>
            <a:chExt cx="5236971" cy="6857999"/>
          </a:xfrm>
        </p:grpSpPr>
        <p:pic>
          <p:nvPicPr>
            <p:cNvPr id="39" name="Picture 38">
              <a:extLst>
                <a:ext uri="{FF2B5EF4-FFF2-40B4-BE49-F238E27FC236}">
                  <a16:creationId xmlns:a16="http://schemas.microsoft.com/office/drawing/2014/main" id="{90D32CDA-E5A1-4D48-8AFE-573C9BCDBE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3">
              <a:alphaModFix amt="1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829" y="692703"/>
              <a:ext cx="5236971" cy="6165297"/>
            </a:xfrm>
            <a:prstGeom prst="rect">
              <a:avLst/>
            </a:prstGeom>
          </p:spPr>
        </p:pic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id="{0B50FFC0-2512-4676-A35E-FA35344F8A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3">
              <a:alphaModFix amt="8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154" b="19117"/>
            <a:stretch/>
          </p:blipFill>
          <p:spPr>
            <a:xfrm rot="5400000">
              <a:off x="393956" y="-373126"/>
              <a:ext cx="4197222" cy="4943475"/>
            </a:xfrm>
            <a:prstGeom prst="rect">
              <a:avLst/>
            </a:prstGeom>
          </p:spPr>
        </p:pic>
      </p:grpSp>
      <p:sp>
        <p:nvSpPr>
          <p:cNvPr id="42" name="Rectangle 41">
            <a:extLst>
              <a:ext uri="{FF2B5EF4-FFF2-40B4-BE49-F238E27FC236}">
                <a16:creationId xmlns:a16="http://schemas.microsoft.com/office/drawing/2014/main" id="{63113BD3-E00B-437A-AC3A-F3E91A4DB6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4276" y="685800"/>
            <a:ext cx="10820400" cy="5486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E80FC7F0-1D6D-445E-A4A9-BBF3757DFC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1228" y="685800"/>
            <a:ext cx="10820400" cy="5486400"/>
          </a:xfrm>
          <a:prstGeom prst="rect">
            <a:avLst/>
          </a:prstGeom>
          <a:solidFill>
            <a:schemeClr val="bg2">
              <a:lumMod val="9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D0DF838-047A-0100-CC13-4A21E876E5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5953" y="744828"/>
            <a:ext cx="5232232" cy="5377104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z="3200" dirty="0">
                <a:cs typeface="Sabon Next LT"/>
              </a:rPr>
              <a:t>My Review</a:t>
            </a:r>
            <a:br>
              <a:rPr lang="en-US" sz="2800" dirty="0">
                <a:cs typeface="Sabon Next LT"/>
              </a:rPr>
            </a:br>
            <a:br>
              <a:rPr lang="en-US" sz="2800" dirty="0">
                <a:cs typeface="Sabon Next LT"/>
              </a:rPr>
            </a:br>
            <a:r>
              <a:rPr lang="en-US" sz="2800" dirty="0">
                <a:cs typeface="Sabon Next LT"/>
              </a:rPr>
              <a:t>the results of my secret diner role in Castello Grill House is that the food I have had was excellent. but unfortunately their service in general was bad and could use fixing. I cannot say I have had a good experience and rather a negative one because of the service. The pricing however I think was good. </a:t>
            </a:r>
          </a:p>
        </p:txBody>
      </p:sp>
      <p:pic>
        <p:nvPicPr>
          <p:cNvPr id="6" name="Picture 6" descr="A picture containing text, outdoor, sign, shop&#10;&#10;Description automatically generated">
            <a:extLst>
              <a:ext uri="{FF2B5EF4-FFF2-40B4-BE49-F238E27FC236}">
                <a16:creationId xmlns:a16="http://schemas.microsoft.com/office/drawing/2014/main" id="{F3EAAFC5-3E73-0019-B5BF-18EFEBD6D10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906" r="6155"/>
          <a:stretch/>
        </p:blipFill>
        <p:spPr>
          <a:xfrm>
            <a:off x="6077447" y="1283632"/>
            <a:ext cx="2405745" cy="2028703"/>
          </a:xfrm>
          <a:prstGeom prst="rect">
            <a:avLst/>
          </a:prstGeom>
        </p:spPr>
      </p:pic>
      <p:pic>
        <p:nvPicPr>
          <p:cNvPr id="5" name="Picture 5">
            <a:extLst>
              <a:ext uri="{FF2B5EF4-FFF2-40B4-BE49-F238E27FC236}">
                <a16:creationId xmlns:a16="http://schemas.microsoft.com/office/drawing/2014/main" id="{C39A783B-53E4-0987-2C8B-7317DE49B51E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2623" r="8223" b="2"/>
          <a:stretch/>
        </p:blipFill>
        <p:spPr>
          <a:xfrm>
            <a:off x="8592405" y="1277967"/>
            <a:ext cx="2405745" cy="2028707"/>
          </a:xfrm>
          <a:prstGeom prst="rect">
            <a:avLst/>
          </a:prstGeom>
        </p:spPr>
      </p:pic>
      <p:pic>
        <p:nvPicPr>
          <p:cNvPr id="4" name="Picture 4" descr="A picture containing table, indoor, plant, fresh&#10;&#10;Description automatically generated">
            <a:extLst>
              <a:ext uri="{FF2B5EF4-FFF2-40B4-BE49-F238E27FC236}">
                <a16:creationId xmlns:a16="http://schemas.microsoft.com/office/drawing/2014/main" id="{1CBF618C-44E0-F0D4-80FE-FDE086E6E0E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21268" r="-2" b="31297"/>
          <a:stretch/>
        </p:blipFill>
        <p:spPr>
          <a:xfrm>
            <a:off x="6077447" y="3648517"/>
            <a:ext cx="2405745" cy="2028698"/>
          </a:xfrm>
          <a:prstGeom prst="rect">
            <a:avLst/>
          </a:prstGeom>
        </p:spPr>
      </p:pic>
      <p:pic>
        <p:nvPicPr>
          <p:cNvPr id="7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C5A740DA-F88A-3B97-0433-96D44091943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7"/>
          <a:stretch>
            <a:fillRect/>
          </a:stretch>
        </p:blipFill>
        <p:spPr>
          <a:xfrm>
            <a:off x="8657961" y="3587123"/>
            <a:ext cx="2263427" cy="227463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B7080B3-7AAB-3181-3D0A-227BAD8D8DAA}"/>
              </a:ext>
            </a:extLst>
          </p:cNvPr>
          <p:cNvSpPr txBox="1"/>
          <p:nvPr/>
        </p:nvSpPr>
        <p:spPr>
          <a:xfrm rot="-10800000" flipV="1">
            <a:off x="5995146" y="4971800"/>
            <a:ext cx="2588560" cy="101566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200" dirty="0"/>
              <a:t>Castello Grill. 2021. </a:t>
            </a:r>
            <a:r>
              <a:rPr lang="en-GB" sz="1200" i="1" dirty="0"/>
              <a:t>Castello Grill.</a:t>
            </a:r>
            <a:r>
              <a:rPr lang="en-GB" sz="1200" dirty="0"/>
              <a:t> </a:t>
            </a:r>
            <a:r>
              <a:rPr lang="en-GB" sz="1200" dirty="0">
                <a:hlinkClick r:id="rId8"/>
              </a:rPr>
              <a:t>http://m.facebook.com/CastelloCardiff/photos/a.102801618555477/141168148052157</a:t>
            </a:r>
            <a:r>
              <a:rPr lang="en-GB" sz="1200" dirty="0"/>
              <a:t> [Accessed 01 March 2023].</a:t>
            </a:r>
            <a:endParaRPr lang="en-GB" sz="16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81F6B6D-5CA9-6C6B-A4EA-A1933990BF85}"/>
              </a:ext>
            </a:extLst>
          </p:cNvPr>
          <p:cNvSpPr txBox="1"/>
          <p:nvPr/>
        </p:nvSpPr>
        <p:spPr>
          <a:xfrm>
            <a:off x="8538881" y="739587"/>
            <a:ext cx="2779058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200" dirty="0"/>
              <a:t>Google. 2021. </a:t>
            </a:r>
            <a:r>
              <a:rPr lang="en-GB" sz="1200" i="1" dirty="0"/>
              <a:t>Castello Grill House. </a:t>
            </a:r>
            <a:r>
              <a:rPr lang="en-GB" sz="1200" dirty="0"/>
              <a:t>[Accessed 01 March 2023]. </a:t>
            </a:r>
            <a:endParaRPr lang="en-GB" sz="1200" i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9A2F233-5744-6874-4B58-5EE8E573D002}"/>
              </a:ext>
            </a:extLst>
          </p:cNvPr>
          <p:cNvSpPr txBox="1"/>
          <p:nvPr/>
        </p:nvSpPr>
        <p:spPr>
          <a:xfrm>
            <a:off x="8662146" y="3316941"/>
            <a:ext cx="2689412" cy="101566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200" i="1" dirty="0"/>
              <a:t>Castello Grill. 2022. Castello Grill.</a:t>
            </a:r>
            <a:r>
              <a:rPr lang="en-GB" sz="1200" dirty="0"/>
              <a:t>http://m.facebook.com/CastelloCardiff/photos/a.102724871896485/102738951895077/?type=3 [Accessed 01 March 2023].</a:t>
            </a:r>
            <a:endParaRPr lang="en-GB" sz="1200" i="1" dirty="0"/>
          </a:p>
        </p:txBody>
      </p:sp>
    </p:spTree>
    <p:extLst>
      <p:ext uri="{BB962C8B-B14F-4D97-AF65-F5344CB8AC3E}">
        <p14:creationId xmlns:p14="http://schemas.microsoft.com/office/powerpoint/2010/main" val="3705949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5" name="Rectangle 10">
            <a:extLst>
              <a:ext uri="{FF2B5EF4-FFF2-40B4-BE49-F238E27FC236}">
                <a16:creationId xmlns:a16="http://schemas.microsoft.com/office/drawing/2014/main" id="{8651CFA9-6065-4243-AC48-858E35978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36" name="Rectangle 12">
            <a:extLst>
              <a:ext uri="{FF2B5EF4-FFF2-40B4-BE49-F238E27FC236}">
                <a16:creationId xmlns:a16="http://schemas.microsoft.com/office/drawing/2014/main" id="{E8B2F707-EF35-4955-8439-F76145F3CD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37" name="Rectangle 14">
            <a:extLst>
              <a:ext uri="{FF2B5EF4-FFF2-40B4-BE49-F238E27FC236}">
                <a16:creationId xmlns:a16="http://schemas.microsoft.com/office/drawing/2014/main" id="{A905C581-3E86-4ADD-9EDD-5FA87B4612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376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pic>
        <p:nvPicPr>
          <p:cNvPr id="4" name="Picture 4" descr="Logo, company name&#10;&#10;Description automatically generated">
            <a:extLst>
              <a:ext uri="{FF2B5EF4-FFF2-40B4-BE49-F238E27FC236}">
                <a16:creationId xmlns:a16="http://schemas.microsoft.com/office/drawing/2014/main" id="{7EA1EA30-B412-DC17-020C-99BA4BA5EF8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60000"/>
          </a:blip>
          <a:srcRect t="30488" r="-1" b="13259"/>
          <a:stretch/>
        </p:blipFill>
        <p:spPr>
          <a:xfrm>
            <a:off x="20" y="10"/>
            <a:ext cx="12188932" cy="6856614"/>
          </a:xfrm>
          <a:prstGeom prst="rect">
            <a:avLst/>
          </a:prstGeom>
        </p:spPr>
      </p:pic>
      <p:grpSp>
        <p:nvGrpSpPr>
          <p:cNvPr id="38" name="Group 16">
            <a:extLst>
              <a:ext uri="{FF2B5EF4-FFF2-40B4-BE49-F238E27FC236}">
                <a16:creationId xmlns:a16="http://schemas.microsoft.com/office/drawing/2014/main" id="{A4672714-67D2-40D0-B961-A7438FE9C9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464881" y="0"/>
            <a:ext cx="7724071" cy="6858000"/>
            <a:chOff x="4464881" y="0"/>
            <a:chExt cx="7724071" cy="6858000"/>
          </a:xfrm>
        </p:grpSpPr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A5A1C471-1402-4BD1-8617-F5D9B7EB19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3">
              <a:alphaModFix amt="2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73255" y="0"/>
              <a:ext cx="5115697" cy="6858000"/>
            </a:xfrm>
            <a:prstGeom prst="rect">
              <a:avLst/>
            </a:prstGeom>
          </p:spPr>
        </p:pic>
        <p:pic>
          <p:nvPicPr>
            <p:cNvPr id="39" name="Picture 18">
              <a:extLst>
                <a:ext uri="{FF2B5EF4-FFF2-40B4-BE49-F238E27FC236}">
                  <a16:creationId xmlns:a16="http://schemas.microsoft.com/office/drawing/2014/main" id="{6CCA9701-8B9C-4D7A-AE5B-DD505C96800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4">
              <a:alphaModFix amt="1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5412135" y="-947254"/>
              <a:ext cx="5562598" cy="7457106"/>
            </a:xfrm>
            <a:prstGeom prst="rect">
              <a:avLst/>
            </a:prstGeom>
            <a:effectLst>
              <a:softEdge rad="0"/>
            </a:effectLst>
          </p:spPr>
        </p:pic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1E83F54B-33C2-4F8E-D15E-69FBDD2CF4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2557" y="2290887"/>
            <a:ext cx="9544581" cy="2197054"/>
          </a:xfrm>
        </p:spPr>
        <p:txBody>
          <a:bodyPr anchor="b">
            <a:normAutofit/>
          </a:bodyPr>
          <a:lstStyle/>
          <a:p>
            <a:pPr algn="ctr"/>
            <a:r>
              <a:rPr lang="en-GB" sz="9600">
                <a:solidFill>
                  <a:srgbClr val="FFFFFF"/>
                </a:solidFill>
                <a:cs typeface="Sabon Next LT"/>
              </a:rPr>
              <a:t>The End</a:t>
            </a:r>
          </a:p>
        </p:txBody>
      </p:sp>
      <p:sp>
        <p:nvSpPr>
          <p:cNvPr id="40" name="Content Placeholder 7">
            <a:extLst>
              <a:ext uri="{FF2B5EF4-FFF2-40B4-BE49-F238E27FC236}">
                <a16:creationId xmlns:a16="http://schemas.microsoft.com/office/drawing/2014/main" id="{429DBC0A-B352-7828-4EAC-BF19021F04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19202" y="3429000"/>
            <a:ext cx="9954076" cy="2514600"/>
          </a:xfrm>
        </p:spPr>
        <p:txBody>
          <a:bodyPr anchor="ctr">
            <a:normAutofit/>
          </a:bodyPr>
          <a:lstStyle/>
          <a:p>
            <a:pPr algn="ctr"/>
            <a:endParaRPr lang="en-US" sz="18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42297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038681-90F8-079B-8DAB-D22ED6920B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9046" y="-149710"/>
            <a:ext cx="10984754" cy="1258327"/>
          </a:xfrm>
        </p:spPr>
        <p:txBody>
          <a:bodyPr/>
          <a:lstStyle/>
          <a:p>
            <a:r>
              <a:rPr lang="en-GB" dirty="0">
                <a:cs typeface="Sabon Next LT"/>
              </a:rPr>
              <a:t>References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5DF74A-EBF9-5E79-880B-9B8B483C61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0106" y="918509"/>
            <a:ext cx="12014200" cy="5820615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sz="1600" dirty="0">
                <a:ea typeface="+mn-lt"/>
                <a:cs typeface="+mn-lt"/>
              </a:rPr>
              <a:t>Castello Grill House. 2022. </a:t>
            </a:r>
            <a:r>
              <a:rPr lang="en-GB" sz="1600" i="1" dirty="0">
                <a:ea typeface="+mn-lt"/>
                <a:cs typeface="+mn-lt"/>
              </a:rPr>
              <a:t>Castello Grill House. </a:t>
            </a:r>
            <a:r>
              <a:rPr lang="en-GB" sz="1600" dirty="0">
                <a:ea typeface="+mn-lt"/>
                <a:cs typeface="+mn-lt"/>
              </a:rPr>
              <a:t>[Accessed 01 March 2023].</a:t>
            </a:r>
          </a:p>
          <a:p>
            <a:r>
              <a:rPr lang="en-GB" sz="1600" dirty="0" err="1">
                <a:ea typeface="+mn-lt"/>
                <a:cs typeface="+mn-lt"/>
              </a:rPr>
              <a:t>Castello_grill</a:t>
            </a:r>
            <a:r>
              <a:rPr lang="en-GB" sz="1600" dirty="0">
                <a:ea typeface="+mn-lt"/>
                <a:cs typeface="+mn-lt"/>
              </a:rPr>
              <a:t>. 2022. </a:t>
            </a:r>
            <a:r>
              <a:rPr lang="en-GB" sz="1600" i="1" dirty="0" err="1">
                <a:ea typeface="+mn-lt"/>
                <a:cs typeface="+mn-lt"/>
              </a:rPr>
              <a:t>castello_grill</a:t>
            </a:r>
            <a:r>
              <a:rPr lang="en-GB" sz="1600" dirty="0">
                <a:ea typeface="+mn-lt"/>
                <a:cs typeface="+mn-lt"/>
              </a:rPr>
              <a:t>. </a:t>
            </a:r>
            <a:r>
              <a:rPr lang="en-GB" sz="1600" dirty="0">
                <a:ea typeface="+mn-lt"/>
                <a:cs typeface="+mn-lt"/>
                <a:hlinkClick r:id="rId2"/>
              </a:rPr>
              <a:t>http://www.instagram.com/p/CY_rk_yNzzc/?igshid=YmMyMTA2M2Y=</a:t>
            </a:r>
            <a:r>
              <a:rPr lang="en-GB" sz="1600" dirty="0">
                <a:ea typeface="+mn-lt"/>
                <a:cs typeface="+mn-lt"/>
              </a:rPr>
              <a:t>  [Accessed 1 March 2023].</a:t>
            </a:r>
          </a:p>
          <a:p>
            <a:r>
              <a:rPr lang="en-GB" sz="1600" dirty="0">
                <a:ea typeface="+mn-lt"/>
                <a:cs typeface="+mn-lt"/>
              </a:rPr>
              <a:t>Facebook. 2021. </a:t>
            </a:r>
            <a:r>
              <a:rPr lang="en-GB" sz="1600" i="1" dirty="0">
                <a:ea typeface="+mn-lt"/>
                <a:cs typeface="+mn-lt"/>
              </a:rPr>
              <a:t>Castello Grill. </a:t>
            </a:r>
            <a:r>
              <a:rPr lang="en-GB" sz="1600" dirty="0">
                <a:ea typeface="+mn-lt"/>
                <a:cs typeface="+mn-lt"/>
                <a:hlinkClick r:id="rId3"/>
              </a:rPr>
              <a:t>http://m.facebook.com/story.php?story_fbid=pfbid0ZJPjw29rpYtokRkzB6jZXfVA8sA2uCRqzE17vk5FF6uhNcQKr7tisz3DXQdNg4K1l&amp;id=102724805229825</a:t>
            </a:r>
            <a:r>
              <a:rPr lang="en-GB" sz="1600" dirty="0">
                <a:ea typeface="+mn-lt"/>
                <a:cs typeface="+mn-lt"/>
              </a:rPr>
              <a:t> [accessed 01 March 2023].</a:t>
            </a:r>
            <a:endParaRPr lang="en-GB" sz="1600"/>
          </a:p>
          <a:p>
            <a:r>
              <a:rPr lang="en-GB" sz="1600" dirty="0">
                <a:ea typeface="+mn-lt"/>
                <a:cs typeface="+mn-lt"/>
              </a:rPr>
              <a:t>Castello Grill. 2021. </a:t>
            </a:r>
            <a:r>
              <a:rPr lang="en-GB" sz="1600" i="1" dirty="0">
                <a:ea typeface="+mn-lt"/>
                <a:cs typeface="+mn-lt"/>
              </a:rPr>
              <a:t>Castello Grill. </a:t>
            </a:r>
            <a:r>
              <a:rPr lang="en-GB" sz="1600" dirty="0">
                <a:ea typeface="+mn-lt"/>
                <a:cs typeface="+mn-lt"/>
                <a:hlinkClick r:id="rId4"/>
              </a:rPr>
              <a:t>http://m.facebook.com/CastelloCardiff/photos/a.102801618555477/104640131704959/?type=3</a:t>
            </a:r>
            <a:r>
              <a:rPr lang="en-GB" sz="1600" dirty="0">
                <a:ea typeface="+mn-lt"/>
                <a:cs typeface="+mn-lt"/>
              </a:rPr>
              <a:t> [ Accessed 01 March 2023].</a:t>
            </a:r>
          </a:p>
          <a:p>
            <a:r>
              <a:rPr lang="en-GB" sz="1600" dirty="0">
                <a:ea typeface="+mn-lt"/>
                <a:cs typeface="+mn-lt"/>
              </a:rPr>
              <a:t>Castello Grill. 2021. </a:t>
            </a:r>
            <a:r>
              <a:rPr lang="en-GB" sz="1600" i="1" dirty="0">
                <a:ea typeface="+mn-lt"/>
                <a:cs typeface="+mn-lt"/>
              </a:rPr>
              <a:t>Castello Grill. </a:t>
            </a:r>
            <a:r>
              <a:rPr lang="en-GB" sz="1600" dirty="0">
                <a:ea typeface="+mn-lt"/>
                <a:cs typeface="+mn-lt"/>
                <a:hlinkClick r:id="rId5"/>
              </a:rPr>
              <a:t>http://m.facebook.com//CastelloCardiff/photos/a.102801618555477/104640075038/?type=3</a:t>
            </a:r>
            <a:r>
              <a:rPr lang="en-GB" sz="1600" dirty="0">
                <a:ea typeface="+mn-lt"/>
                <a:cs typeface="+mn-lt"/>
              </a:rPr>
              <a:t> [Accessed 1 March 2023].</a:t>
            </a:r>
            <a:endParaRPr lang="en-GB" sz="1600"/>
          </a:p>
          <a:p>
            <a:r>
              <a:rPr lang="en-GB" sz="1600" i="1" dirty="0">
                <a:ea typeface="+mn-lt"/>
                <a:cs typeface="+mn-lt"/>
              </a:rPr>
              <a:t>Castello Grill. 2022. Castello </a:t>
            </a:r>
            <a:r>
              <a:rPr lang="en-GB" sz="1600" i="1" dirty="0" err="1">
                <a:ea typeface="+mn-lt"/>
                <a:cs typeface="+mn-lt"/>
              </a:rPr>
              <a:t>Grill.</a:t>
            </a:r>
            <a:r>
              <a:rPr lang="en-GB" sz="1600" dirty="0" err="1">
                <a:ea typeface="+mn-lt"/>
                <a:cs typeface="+mn-lt"/>
              </a:rPr>
              <a:t>http</a:t>
            </a:r>
            <a:r>
              <a:rPr lang="en-GB" sz="1600" dirty="0">
                <a:ea typeface="+mn-lt"/>
                <a:cs typeface="+mn-lt"/>
              </a:rPr>
              <a:t>://m.facebook.com/</a:t>
            </a:r>
            <a:r>
              <a:rPr lang="en-GB" sz="1600" dirty="0" err="1">
                <a:ea typeface="+mn-lt"/>
                <a:cs typeface="+mn-lt"/>
              </a:rPr>
              <a:t>CastelloCardiff</a:t>
            </a:r>
            <a:r>
              <a:rPr lang="en-GB" sz="1600" dirty="0">
                <a:ea typeface="+mn-lt"/>
                <a:cs typeface="+mn-lt"/>
              </a:rPr>
              <a:t>/photos/a.102724871896485/102738951895077/?type=3 [Accessed 01 March 2023].</a:t>
            </a:r>
            <a:endParaRPr lang="en-GB" sz="1600"/>
          </a:p>
          <a:p>
            <a:r>
              <a:rPr lang="en-GB" sz="1600" dirty="0">
                <a:ea typeface="+mn-lt"/>
                <a:cs typeface="+mn-lt"/>
              </a:rPr>
              <a:t>Castello Grill. 2021. </a:t>
            </a:r>
            <a:r>
              <a:rPr lang="en-GB" sz="1600" i="1" dirty="0">
                <a:ea typeface="+mn-lt"/>
                <a:cs typeface="+mn-lt"/>
              </a:rPr>
              <a:t>Castello Grill.</a:t>
            </a:r>
            <a:r>
              <a:rPr lang="en-GB" sz="1600" dirty="0">
                <a:ea typeface="+mn-lt"/>
                <a:cs typeface="+mn-lt"/>
              </a:rPr>
              <a:t> </a:t>
            </a:r>
            <a:r>
              <a:rPr lang="en-GB" sz="1600" dirty="0">
                <a:ea typeface="+mn-lt"/>
                <a:cs typeface="+mn-lt"/>
                <a:hlinkClick r:id="rId6"/>
              </a:rPr>
              <a:t>http://m.facebook.com/CastelloCardiff/photos/a.102801618555477/141168148052157</a:t>
            </a:r>
            <a:r>
              <a:rPr lang="en-GB" sz="1600" dirty="0">
                <a:ea typeface="+mn-lt"/>
                <a:cs typeface="+mn-lt"/>
              </a:rPr>
              <a:t> [Accessed 01 March 2023].</a:t>
            </a:r>
            <a:endParaRPr lang="en-GB" sz="1600"/>
          </a:p>
        </p:txBody>
      </p:sp>
    </p:spTree>
    <p:extLst>
      <p:ext uri="{BB962C8B-B14F-4D97-AF65-F5344CB8AC3E}">
        <p14:creationId xmlns:p14="http://schemas.microsoft.com/office/powerpoint/2010/main" val="2118214045"/>
      </p:ext>
    </p:extLst>
  </p:cSld>
  <p:clrMapOvr>
    <a:masterClrMapping/>
  </p:clrMapOvr>
</p:sld>
</file>

<file path=ppt/theme/theme1.xml><?xml version="1.0" encoding="utf-8"?>
<a:theme xmlns:a="http://schemas.openxmlformats.org/drawingml/2006/main" name="DappledVTI">
  <a:themeElements>
    <a:clrScheme name="Custom 81">
      <a:dk1>
        <a:sysClr val="windowText" lastClr="000000"/>
      </a:dk1>
      <a:lt1>
        <a:sysClr val="window" lastClr="FFFFFF"/>
      </a:lt1>
      <a:dk2>
        <a:srgbClr val="21363B"/>
      </a:dk2>
      <a:lt2>
        <a:srgbClr val="F4F2F0"/>
      </a:lt2>
      <a:accent1>
        <a:srgbClr val="758468"/>
      </a:accent1>
      <a:accent2>
        <a:srgbClr val="B5A7AC"/>
      </a:accent2>
      <a:accent3>
        <a:srgbClr val="CC9C6F"/>
      </a:accent3>
      <a:accent4>
        <a:srgbClr val="767640"/>
      </a:accent4>
      <a:accent5>
        <a:srgbClr val="A5B295"/>
      </a:accent5>
      <a:accent6>
        <a:srgbClr val="C19DA7"/>
      </a:accent6>
      <a:hlink>
        <a:srgbClr val="D13D6E"/>
      </a:hlink>
      <a:folHlink>
        <a:srgbClr val="6C9D92"/>
      </a:folHlink>
    </a:clrScheme>
    <a:fontScheme name="Custom 67">
      <a:majorFont>
        <a:latin typeface="Sabon Next LT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ppledVTI" id="{204FEFAB-F02B-4FE8-B509-C50A618B972D}" vid="{7EAEADA8-5A8E-45B2-B0E4-448EC7E7A94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DappledVTI</vt:lpstr>
      <vt:lpstr>Introduction</vt:lpstr>
      <vt:lpstr>My Experience</vt:lpstr>
      <vt:lpstr>CASTELLO GRILL HOUSE  LOCATION: 76 City Road, Glamorgan, CF24 3DD  They use Takeaway Genie Uber Eats Facebook and Instagram for Advertising the restaurant  PRICES: starters are from £4.50 to £11 - main dishes from £10 to £18 – grills from £13 to £89 </vt:lpstr>
      <vt:lpstr>My Review  the results of my secret diner role in Castello Grill House is that the food I have had was excellent. but unfortunately their service in general was bad and could use fixing. I cannot say I have had a good experience and rather a negative one because of the service. The pricing however I think was good. </vt:lpstr>
      <vt:lpstr>The End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658</cp:revision>
  <dcterms:created xsi:type="dcterms:W3CDTF">2023-03-05T12:44:22Z</dcterms:created>
  <dcterms:modified xsi:type="dcterms:W3CDTF">2023-03-05T22:48:53Z</dcterms:modified>
</cp:coreProperties>
</file>