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7596A-A5EB-B2F1-127A-5418F84E88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A091EE-85CE-D948-A14A-2269EA740D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8729C8-4598-0795-5D61-4BB3261C2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14F7B-0E80-42D2-831E-06C5FB67FDDD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0E44F-1299-8263-AA2A-10BD341A43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25CB85-D681-753C-E0FE-BE8789571A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B4B8D-272C-4271-BB9E-C4F0D4892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620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350CD-B5DF-C426-C311-7A6BEA06A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83EF33-AF19-9588-E453-2E4F9D7651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EBA94F-48E6-B98D-3170-9168C3FAD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14F7B-0E80-42D2-831E-06C5FB67FDDD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4C22A5-B505-02FA-48AF-62C44D030A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72A6C5-D222-5781-643E-F58A760D86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B4B8D-272C-4271-BB9E-C4F0D4892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0024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02771-69AF-ECD7-6F04-F94F0FD4A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CD3BC4-9A64-8E41-8226-AF3E9D2482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6FDEB9-93F5-C6D8-4F3E-CFDDD4703E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14F7B-0E80-42D2-831E-06C5FB67FDDD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5CA054-1799-927A-0FA9-40426FCE1D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A46D69-8182-62A7-D635-9B148CAD1C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B4B8D-272C-4271-BB9E-C4F0D4892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0180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66813-0820-1CC1-C226-A4888D5E33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618578-0717-D65E-C159-711F6DF4C4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C0EA60-5807-73E9-A609-67BEC617B5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A06EF9-8071-1D4B-CCAE-6E3710711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14F7B-0E80-42D2-831E-06C5FB67FDDD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22B934-23FD-6885-A2C7-4242D9A83B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F86959-7E70-7107-816B-236C61BB7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B4B8D-272C-4271-BB9E-C4F0D4892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02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41125-A731-35BB-B18A-050F4857A9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DDDCD-2934-5F85-A9FC-3D8ECD2902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2394D7-8D35-8F18-BB0C-B0C5ED100D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BF8859-B889-9E32-D37A-2DF5EAC150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F3C3F7-BEDE-515D-D6B7-F594CDBCE1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4066BEB-E8FB-B14B-D454-2D9F23B12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14F7B-0E80-42D2-831E-06C5FB67FDDD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8367D6-EF4D-CBB7-F372-A0A7A26550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2E895B-637F-06E0-20B9-FB9830D95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B4B8D-272C-4271-BB9E-C4F0D4892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9060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DDFFB-FDC0-C902-1B5F-23D01E97AD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08BDBD-0066-9BA7-B300-A403E336B3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14F7B-0E80-42D2-831E-06C5FB67FDDD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7E0B3A-39C6-148B-306F-629CE59E66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9DB243-B16E-8F64-5826-577298C9DC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B4B8D-272C-4271-BB9E-C4F0D4892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5757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94B263-D1A6-7D69-F5D0-6942D748AE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14F7B-0E80-42D2-831E-06C5FB67FDDD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1B904C1-3479-ABE0-AD09-945391D1AA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FB0414-2CB1-27A5-4E34-03FF9AF66D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B4B8D-272C-4271-BB9E-C4F0D4892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6552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33D4D-5CFE-1530-11DF-F239E6A35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FFA75-8C98-F8C0-5E6F-C562B5A066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07CD9B-5ACF-4DE6-E1EA-08BE9544D1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902287-D362-E54D-11D7-491CEE95AF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14F7B-0E80-42D2-831E-06C5FB67FDDD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E234B5-EBED-472D-F57D-203C3F200B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A29440-C314-BAD5-D9E6-1DD25E4012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B4B8D-272C-4271-BB9E-C4F0D4892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4438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8FA49-E491-DC47-3268-BB8FF7448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BD9DE5-525C-BDDD-090D-E84A5A7AF6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064003-47AD-5A92-4AE1-8780FE2E3F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7CA8B5-2E71-8D34-2E39-353A1E8B49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14F7B-0E80-42D2-831E-06C5FB67FDDD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45B8D8-58B1-6333-FE57-44877A3EE8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A86745-2F41-AA9C-7D9C-4BF405F09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B4B8D-272C-4271-BB9E-C4F0D4892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2359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25AE0-9D8B-0259-BFF1-19AA648C5F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FC4FF4-BF86-8F39-82B1-79548CB1D0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D42C86-51EB-808C-D4C6-B8E3230740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14F7B-0E80-42D2-831E-06C5FB67FDDD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6AA9B1-E7DB-F1D0-18AC-97569509D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567147-C517-53EB-938A-873876B565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B4B8D-272C-4271-BB9E-C4F0D4892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8970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80282C5-19CD-A30E-F1DD-2B839564F3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FF9A4D-08D3-CF19-CD07-5B12867044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914379-340E-75E0-28FB-D1FFF80978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14F7B-0E80-42D2-831E-06C5FB67FDDD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F843AD-48C2-773E-C39A-4253EB2C6F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49DA70-9259-161C-D0F1-F3E2229F5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B4B8D-272C-4271-BB9E-C4F0D4892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373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0B77790-DF76-FBB6-EA28-A2F679318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78145A-F01A-4B4E-D820-4A3984D7B2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439CE6-F04A-9A5E-42E6-242D224E1E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F714F7B-0E80-42D2-831E-06C5FB67FDDD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780004-9B10-0E5B-628A-D1956B9ED5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DA699A-F7D2-0467-2DB1-8AB9CC3EFB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C4B4B8D-272C-4271-BB9E-C4F0D4892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256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treetpr.co.uk/why-are-communication-skills-critical-in-event-management/#:~:text=When%20an%20event%20is%20organised" TargetMode="External"/><Relationship Id="rId2" Type="http://schemas.openxmlformats.org/officeDocument/2006/relationships/hyperlink" Target="https://communications.admin.ox.ac.uk/event-management-toolkit-setting-objectiv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6CA261-C4BB-F9E9-6F2F-EBE6796EA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422" y="669498"/>
            <a:ext cx="3233830" cy="1507365"/>
          </a:xfrm>
        </p:spPr>
        <p:txBody>
          <a:bodyPr anchor="b">
            <a:normAutofit fontScale="90000"/>
          </a:bodyPr>
          <a:lstStyle/>
          <a:p>
            <a:r>
              <a:rPr lang="en-GB" sz="5400" dirty="0"/>
              <a:t>Aims and objectives </a:t>
            </a:r>
          </a:p>
        </p:txBody>
      </p:sp>
      <p:sp>
        <p:nvSpPr>
          <p:cNvPr id="2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FB77F40-3751-7EF6-6908-10DCEA8730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490" y="2800817"/>
            <a:ext cx="4925962" cy="3729179"/>
          </a:xfrm>
        </p:spPr>
        <p:txBody>
          <a:bodyPr>
            <a:normAutofit/>
          </a:bodyPr>
          <a:lstStyle/>
          <a:p>
            <a:pPr marL="0" lvl="0" indent="0"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importance of having aims and objectives 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 ensure the event makes strategic sense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 ensure there is adequate resources to successfully deliver the event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 ensure those charged with delivering the event  clearly understand what they are trying to achieve</a:t>
            </a:r>
          </a:p>
          <a:p>
            <a:pPr marL="0" lvl="0" indent="0"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400" dirty="0"/>
              <a:t>Our AIMS and objectives </a:t>
            </a:r>
          </a:p>
          <a:p>
            <a:endParaRPr lang="en-US" sz="1400" dirty="0"/>
          </a:p>
          <a:p>
            <a:r>
              <a:rPr lang="en-US" sz="1400" dirty="0"/>
              <a:t>To make the event profitable </a:t>
            </a:r>
          </a:p>
          <a:p>
            <a:r>
              <a:rPr lang="en-US" sz="1400" dirty="0"/>
              <a:t>To make the event enjoyable and interactive </a:t>
            </a:r>
          </a:p>
          <a:p>
            <a:endParaRPr lang="en-US" sz="1000" dirty="0"/>
          </a:p>
          <a:p>
            <a:pPr marL="0" indent="0">
              <a:buNone/>
            </a:pPr>
            <a:endParaRPr lang="en-US" sz="1000" dirty="0"/>
          </a:p>
        </p:txBody>
      </p:sp>
      <p:pic>
        <p:nvPicPr>
          <p:cNvPr id="18" name="Picture 17" descr="A group of people standing at a table&#10;&#10;Description automatically generated">
            <a:extLst>
              <a:ext uri="{FF2B5EF4-FFF2-40B4-BE49-F238E27FC236}">
                <a16:creationId xmlns:a16="http://schemas.microsoft.com/office/drawing/2014/main" id="{DA2C1401-782B-DA4C-B5AC-96BE2EB0839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047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859093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114C78B5-EC6B-4A39-8860-705100867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48CC8B-BB32-2815-D0E1-2C2B8CF5F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69978"/>
            <a:ext cx="3635477" cy="1426022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My Roles </a:t>
            </a:r>
          </a:p>
        </p:txBody>
      </p:sp>
      <p:pic>
        <p:nvPicPr>
          <p:cNvPr id="12" name="Picture 11" descr="A group of people watching a person on a bicycle&#10;&#10;Description automatically generated">
            <a:extLst>
              <a:ext uri="{FF2B5EF4-FFF2-40B4-BE49-F238E27FC236}">
                <a16:creationId xmlns:a16="http://schemas.microsoft.com/office/drawing/2014/main" id="{ACAE573F-83AC-E814-2E30-654A0AD6E48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17" b="18728"/>
          <a:stretch/>
        </p:blipFill>
        <p:spPr>
          <a:xfrm>
            <a:off x="20" y="10"/>
            <a:ext cx="4000480" cy="3904882"/>
          </a:xfrm>
          <a:custGeom>
            <a:avLst/>
            <a:gdLst/>
            <a:ahLst/>
            <a:cxnLst/>
            <a:rect l="l" t="t" r="r" b="b"/>
            <a:pathLst>
              <a:path w="4000500" h="3413410">
                <a:moveTo>
                  <a:pt x="0" y="0"/>
                </a:moveTo>
                <a:lnTo>
                  <a:pt x="4000500" y="0"/>
                </a:lnTo>
                <a:lnTo>
                  <a:pt x="4000500" y="3330603"/>
                </a:lnTo>
                <a:lnTo>
                  <a:pt x="416174" y="3413410"/>
                </a:lnTo>
                <a:lnTo>
                  <a:pt x="0" y="3408169"/>
                </a:lnTo>
                <a:close/>
              </a:path>
            </a:pathLst>
          </a:custGeom>
        </p:spPr>
      </p:pic>
      <p:pic>
        <p:nvPicPr>
          <p:cNvPr id="6" name="Picture 5" descr="A person holding a microphone&#10;&#10;Description automatically generated">
            <a:extLst>
              <a:ext uri="{FF2B5EF4-FFF2-40B4-BE49-F238E27FC236}">
                <a16:creationId xmlns:a16="http://schemas.microsoft.com/office/drawing/2014/main" id="{DB5F2379-ADF7-A74C-4365-13B4D672F1A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69" r="2" b="16921"/>
          <a:stretch/>
        </p:blipFill>
        <p:spPr>
          <a:xfrm>
            <a:off x="4191002" y="10"/>
            <a:ext cx="3809998" cy="3904881"/>
          </a:xfrm>
          <a:custGeom>
            <a:avLst/>
            <a:gdLst/>
            <a:ahLst/>
            <a:cxnLst/>
            <a:rect l="l" t="t" r="r" b="b"/>
            <a:pathLst>
              <a:path w="3809998" h="3361533">
                <a:moveTo>
                  <a:pt x="0" y="0"/>
                </a:moveTo>
                <a:lnTo>
                  <a:pt x="3809998" y="0"/>
                </a:lnTo>
                <a:lnTo>
                  <a:pt x="3809998" y="3353206"/>
                </a:lnTo>
                <a:lnTo>
                  <a:pt x="1781628" y="3181423"/>
                </a:lnTo>
                <a:lnTo>
                  <a:pt x="0" y="3361533"/>
                </a:lnTo>
                <a:close/>
              </a:path>
            </a:pathLst>
          </a:custGeom>
        </p:spPr>
      </p:pic>
      <p:pic>
        <p:nvPicPr>
          <p:cNvPr id="4" name="Picture 3" descr="A person playing a piano&#10;&#10;Description automatically generated">
            <a:extLst>
              <a:ext uri="{FF2B5EF4-FFF2-40B4-BE49-F238E27FC236}">
                <a16:creationId xmlns:a16="http://schemas.microsoft.com/office/drawing/2014/main" id="{C06A4FC7-365B-6EAD-1D34-BD0D0BB57FF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11" r="-1" b="29107"/>
          <a:stretch/>
        </p:blipFill>
        <p:spPr>
          <a:xfrm>
            <a:off x="8191500" y="-1"/>
            <a:ext cx="4000500" cy="4008409"/>
          </a:xfrm>
          <a:custGeom>
            <a:avLst/>
            <a:gdLst/>
            <a:ahLst/>
            <a:cxnLst/>
            <a:rect l="l" t="t" r="r" b="b"/>
            <a:pathLst>
              <a:path w="4000500" h="3403026">
                <a:moveTo>
                  <a:pt x="0" y="0"/>
                </a:moveTo>
                <a:lnTo>
                  <a:pt x="4000500" y="0"/>
                </a:lnTo>
                <a:lnTo>
                  <a:pt x="4000500" y="3403026"/>
                </a:lnTo>
                <a:lnTo>
                  <a:pt x="9072" y="3370108"/>
                </a:lnTo>
                <a:lnTo>
                  <a:pt x="0" y="3369340"/>
                </a:lnTo>
                <a:close/>
              </a:path>
            </a:pathLst>
          </a:custGeom>
        </p:spPr>
      </p:pic>
      <p:grpSp>
        <p:nvGrpSpPr>
          <p:cNvPr id="37" name="Group 36">
            <a:extLst>
              <a:ext uri="{FF2B5EF4-FFF2-40B4-BE49-F238E27FC236}">
                <a16:creationId xmlns:a16="http://schemas.microsoft.com/office/drawing/2014/main" id="{A50943B0-FDF7-4C2C-B784-9208C945A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12192000" cy="757168"/>
            <a:chOff x="0" y="2959818"/>
            <a:chExt cx="12192000" cy="757168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4021FAB-FA86-49DE-8FC9-585A1729B7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7B58B526-A432-4EB5-AA70-2BB897257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5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133D9-0E71-2535-81CC-752A88ABA1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7487" y="4720782"/>
            <a:ext cx="5987025" cy="1506714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>
                <a:solidFill>
                  <a:schemeClr val="bg1">
                    <a:alpha val="80000"/>
                  </a:schemeClr>
                </a:solidFill>
              </a:rPr>
              <a:t>Budgeting and making the FIXR account online.</a:t>
            </a:r>
          </a:p>
          <a:p>
            <a:r>
              <a:rPr lang="en-GB" sz="2000" dirty="0">
                <a:solidFill>
                  <a:schemeClr val="bg1">
                    <a:alpha val="80000"/>
                  </a:schemeClr>
                </a:solidFill>
              </a:rPr>
              <a:t>In charge of the raffle tickets</a:t>
            </a:r>
          </a:p>
          <a:p>
            <a:r>
              <a:rPr lang="en-GB" sz="2000" dirty="0">
                <a:solidFill>
                  <a:schemeClr val="bg1">
                    <a:alpha val="80000"/>
                  </a:schemeClr>
                </a:solidFill>
              </a:rPr>
              <a:t>Participating in the sports games  </a:t>
            </a:r>
          </a:p>
          <a:p>
            <a:r>
              <a:rPr lang="en-GB" sz="2000" dirty="0">
                <a:solidFill>
                  <a:schemeClr val="bg1">
                    <a:alpha val="80000"/>
                  </a:schemeClr>
                </a:solidFill>
              </a:rPr>
              <a:t>Speaking to the audience </a:t>
            </a:r>
          </a:p>
        </p:txBody>
      </p:sp>
    </p:spTree>
    <p:extLst>
      <p:ext uri="{BB962C8B-B14F-4D97-AF65-F5344CB8AC3E}">
        <p14:creationId xmlns:p14="http://schemas.microsoft.com/office/powerpoint/2010/main" val="11711893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571C8E-6E37-87F5-7050-5682E4FAB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297" y="403124"/>
            <a:ext cx="3640510" cy="1641986"/>
          </a:xfrm>
        </p:spPr>
        <p:txBody>
          <a:bodyPr>
            <a:noAutofit/>
          </a:bodyPr>
          <a:lstStyle/>
          <a:p>
            <a:r>
              <a:rPr lang="en-GB" sz="3200" dirty="0"/>
              <a:t>What we could have done better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A2809942-D20B-E2FA-62A0-3EC628F2E5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2943" y="2045110"/>
            <a:ext cx="3382309" cy="4522838"/>
          </a:xfrm>
        </p:spPr>
        <p:txBody>
          <a:bodyPr>
            <a:normAutofit/>
          </a:bodyPr>
          <a:lstStyle/>
          <a:p>
            <a:r>
              <a:rPr lang="en-US" sz="2000" dirty="0"/>
              <a:t>Better communication </a:t>
            </a:r>
          </a:p>
          <a:p>
            <a:r>
              <a:rPr lang="en-US" sz="2000" dirty="0"/>
              <a:t>Clear team roles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“Good Communication with the team in the planning process is key as this allows everyone in the team to clearly understand their tasks and ensure expectations are outlined”. Street (2022)</a:t>
            </a:r>
          </a:p>
          <a:p>
            <a:endParaRPr lang="en-US" sz="1200" dirty="0"/>
          </a:p>
          <a:p>
            <a:pPr marL="0" indent="0">
              <a:buNone/>
            </a:pPr>
            <a:r>
              <a:rPr lang="en-US" sz="2400" dirty="0"/>
              <a:t>Conclusion = Medal Monday was a Huge success!!! </a:t>
            </a:r>
            <a:r>
              <a:rPr lang="en-US" sz="2400" dirty="0">
                <a:sym typeface="Wingdings" panose="05000000000000000000" pitchFamily="2" charset="2"/>
              </a:rPr>
              <a:t> </a:t>
            </a: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endParaRPr lang="en-US" sz="1200" dirty="0"/>
          </a:p>
        </p:txBody>
      </p:sp>
      <p:pic>
        <p:nvPicPr>
          <p:cNvPr id="11" name="Content Placeholder 10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3607C4D8-6469-8CFB-16A3-10AFA17A25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84" r="18710" b="-2"/>
          <a:stretch/>
        </p:blipFill>
        <p:spPr>
          <a:xfrm>
            <a:off x="4948188" y="1"/>
            <a:ext cx="7243812" cy="6857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415068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54E4C-E51B-B07E-DE2D-782C3DB32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BE6720A-4421-3CDB-AD35-C4885EA4306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93290" y="1380389"/>
            <a:ext cx="6676104" cy="35765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Chartered Management Institute (Great Britain (2013).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Managing others. Teams and individuals.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London: Profile Books.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communications.admin.ox.ac.uk. (2024).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Setting event objectives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https://communications.admin.ox.ac.uk/event-management-toolkit-setting-objectives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[Accessed 20 April 2024].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Dorian (2022).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Why are Communication Skills Critical in Event Management?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[online]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StreetPR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https://streetpr.co.uk/why-are-communication-skills-critical-in-event-management/#:~:text=When%20an%20event%20is%20organised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[Accessed 20 Apr. 2024].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Park, J., Lu, F.-C. and Hedgcock, W.M. (2017). Relative Effects of Forward and Backward Planning on Goal Pursuit.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Psychological Science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28(11), pp.1620–1630.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://doi.org/10.1177/0956797617715510.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 Meredith Belbin (2012).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Management Teams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Routledge.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49091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578</TotalTime>
  <Words>314</Words>
  <Application>Microsoft Office PowerPoint</Application>
  <PresentationFormat>Widescreen</PresentationFormat>
  <Paragraphs>33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Aptos</vt:lpstr>
      <vt:lpstr>Aptos Display</vt:lpstr>
      <vt:lpstr>Arial</vt:lpstr>
      <vt:lpstr>Symbol</vt:lpstr>
      <vt:lpstr>Wingdings</vt:lpstr>
      <vt:lpstr>Office Theme</vt:lpstr>
      <vt:lpstr>Aims and objectives </vt:lpstr>
      <vt:lpstr>My Roles </vt:lpstr>
      <vt:lpstr>What we could have done better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Aims and objectives </dc:title>
  <dc:creator>Cai Howes (2205975)</dc:creator>
  <cp:lastModifiedBy>Cai Howes (2205975)</cp:lastModifiedBy>
  <cp:revision>2</cp:revision>
  <dcterms:created xsi:type="dcterms:W3CDTF">2024-04-21T15:57:38Z</dcterms:created>
  <dcterms:modified xsi:type="dcterms:W3CDTF">2024-04-22T01:36:37Z</dcterms:modified>
</cp:coreProperties>
</file>