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6" r:id="rId4"/>
    <p:sldId id="268" r:id="rId5"/>
    <p:sldId id="264" r:id="rId6"/>
    <p:sldId id="265" r:id="rId7"/>
    <p:sldId id="259" r:id="rId8"/>
    <p:sldId id="260" r:id="rId9"/>
    <p:sldId id="262" r:id="rId10"/>
    <p:sldId id="267" r:id="rId11"/>
    <p:sldId id="261" r:id="rId12"/>
    <p:sldId id="263"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lly McDermott" initials="KM" lastIdx="1" clrIdx="0">
    <p:extLst>
      <p:ext uri="{19B8F6BF-5375-455C-9EA6-DF929625EA0E}">
        <p15:presenceInfo xmlns:p15="http://schemas.microsoft.com/office/powerpoint/2012/main" userId="23712e6050c100e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AD42C3-451D-4E20-B066-80F1941D0A77}" v="1109" dt="2019-07-28T15:49:03.2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18" Type="http://schemas.openxmlformats.org/officeDocument/2006/relationships/image" Target="../media/image2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17" Type="http://schemas.openxmlformats.org/officeDocument/2006/relationships/image" Target="../media/image22.png"/><Relationship Id="rId2" Type="http://schemas.openxmlformats.org/officeDocument/2006/relationships/image" Target="../media/image7.svg"/><Relationship Id="rId16" Type="http://schemas.openxmlformats.org/officeDocument/2006/relationships/image" Target="../media/image21.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ata5.xml.rels><?xml version="1.0" encoding="UTF-8" standalone="yes"?>
<Relationships xmlns="http://schemas.openxmlformats.org/package/2006/relationships"><Relationship Id="rId8" Type="http://schemas.openxmlformats.org/officeDocument/2006/relationships/image" Target="../media/image31.svg"/><Relationship Id="rId13" Type="http://schemas.openxmlformats.org/officeDocument/2006/relationships/image" Target="../media/image36.png"/><Relationship Id="rId18" Type="http://schemas.openxmlformats.org/officeDocument/2006/relationships/image" Target="../media/image41.sv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17" Type="http://schemas.openxmlformats.org/officeDocument/2006/relationships/image" Target="../media/image40.png"/><Relationship Id="rId2" Type="http://schemas.openxmlformats.org/officeDocument/2006/relationships/image" Target="../media/image25.svg"/><Relationship Id="rId16" Type="http://schemas.openxmlformats.org/officeDocument/2006/relationships/image" Target="../media/image39.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5" Type="http://schemas.openxmlformats.org/officeDocument/2006/relationships/image" Target="../media/image3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 Id="rId14" Type="http://schemas.openxmlformats.org/officeDocument/2006/relationships/image" Target="../media/image3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18" Type="http://schemas.openxmlformats.org/officeDocument/2006/relationships/image" Target="../media/image2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17" Type="http://schemas.openxmlformats.org/officeDocument/2006/relationships/image" Target="../media/image22.png"/><Relationship Id="rId2" Type="http://schemas.openxmlformats.org/officeDocument/2006/relationships/image" Target="../media/image7.svg"/><Relationship Id="rId16" Type="http://schemas.openxmlformats.org/officeDocument/2006/relationships/image" Target="../media/image21.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1.svg"/><Relationship Id="rId13" Type="http://schemas.openxmlformats.org/officeDocument/2006/relationships/image" Target="../media/image36.png"/><Relationship Id="rId18" Type="http://schemas.openxmlformats.org/officeDocument/2006/relationships/image" Target="../media/image41.sv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17" Type="http://schemas.openxmlformats.org/officeDocument/2006/relationships/image" Target="../media/image40.png"/><Relationship Id="rId2" Type="http://schemas.openxmlformats.org/officeDocument/2006/relationships/image" Target="../media/image25.svg"/><Relationship Id="rId16" Type="http://schemas.openxmlformats.org/officeDocument/2006/relationships/image" Target="../media/image39.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5" Type="http://schemas.openxmlformats.org/officeDocument/2006/relationships/image" Target="../media/image3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 Id="rId1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1AA95B-45E5-4477-902E-04C9F9DFCC50}"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4896ED3D-DACE-4BD3-91D4-4144E8C9B877}">
      <dgm:prSet/>
      <dgm:spPr/>
      <dgm:t>
        <a:bodyPr/>
        <a:lstStyle/>
        <a:p>
          <a:r>
            <a:rPr lang="en-GB"/>
            <a:t>11 million individuals with hearing loss in the UK (1/6)</a:t>
          </a:r>
          <a:endParaRPr lang="en-US"/>
        </a:p>
      </dgm:t>
    </dgm:pt>
    <dgm:pt modelId="{7E6B2B66-33B2-4960-8FD5-576B09A474AB}" type="parTrans" cxnId="{D9C14D3C-D106-4FEE-87C2-95E6688AE7A9}">
      <dgm:prSet/>
      <dgm:spPr/>
      <dgm:t>
        <a:bodyPr/>
        <a:lstStyle/>
        <a:p>
          <a:endParaRPr lang="en-US"/>
        </a:p>
      </dgm:t>
    </dgm:pt>
    <dgm:pt modelId="{63A0F24D-2A87-4E5D-9610-9EDA587AD48C}" type="sibTrans" cxnId="{D9C14D3C-D106-4FEE-87C2-95E6688AE7A9}">
      <dgm:prSet/>
      <dgm:spPr/>
      <dgm:t>
        <a:bodyPr/>
        <a:lstStyle/>
        <a:p>
          <a:endParaRPr lang="en-US"/>
        </a:p>
      </dgm:t>
    </dgm:pt>
    <dgm:pt modelId="{3110313A-BA8B-47D9-B688-1462455EF6BB}">
      <dgm:prSet/>
      <dgm:spPr/>
      <dgm:t>
        <a:bodyPr/>
        <a:lstStyle/>
        <a:p>
          <a:r>
            <a:rPr lang="en-GB"/>
            <a:t>50,000 of these are children.</a:t>
          </a:r>
          <a:endParaRPr lang="en-US"/>
        </a:p>
      </dgm:t>
    </dgm:pt>
    <dgm:pt modelId="{88F6DC4A-87D4-40E5-A67B-CE3B982A9DE1}" type="parTrans" cxnId="{696EF9EB-F9E3-476B-BA90-1F304D01D157}">
      <dgm:prSet/>
      <dgm:spPr/>
      <dgm:t>
        <a:bodyPr/>
        <a:lstStyle/>
        <a:p>
          <a:endParaRPr lang="en-US"/>
        </a:p>
      </dgm:t>
    </dgm:pt>
    <dgm:pt modelId="{28DD1FAB-6A1E-4463-966D-23C2BDFD8951}" type="sibTrans" cxnId="{696EF9EB-F9E3-476B-BA90-1F304D01D157}">
      <dgm:prSet/>
      <dgm:spPr/>
      <dgm:t>
        <a:bodyPr/>
        <a:lstStyle/>
        <a:p>
          <a:endParaRPr lang="en-US"/>
        </a:p>
      </dgm:t>
    </dgm:pt>
    <dgm:pt modelId="{97CDD045-DBAF-4D33-9518-F7D81A902E73}">
      <dgm:prSet/>
      <dgm:spPr/>
      <dgm:t>
        <a:bodyPr/>
        <a:lstStyle/>
        <a:p>
          <a:r>
            <a:rPr lang="en-GB"/>
            <a:t>Over 40% of people over 50 years old have hearing loss. </a:t>
          </a:r>
          <a:endParaRPr lang="en-US"/>
        </a:p>
      </dgm:t>
    </dgm:pt>
    <dgm:pt modelId="{A4F93552-30E9-42BC-A574-9E60F8AD702C}" type="parTrans" cxnId="{AB9AECD4-115D-402E-A926-9AA3EDA2B447}">
      <dgm:prSet/>
      <dgm:spPr/>
      <dgm:t>
        <a:bodyPr/>
        <a:lstStyle/>
        <a:p>
          <a:endParaRPr lang="en-US"/>
        </a:p>
      </dgm:t>
    </dgm:pt>
    <dgm:pt modelId="{555CB7C4-B64E-4989-A61A-BF13513A62D4}" type="sibTrans" cxnId="{AB9AECD4-115D-402E-A926-9AA3EDA2B447}">
      <dgm:prSet/>
      <dgm:spPr/>
      <dgm:t>
        <a:bodyPr/>
        <a:lstStyle/>
        <a:p>
          <a:endParaRPr lang="en-US"/>
        </a:p>
      </dgm:t>
    </dgm:pt>
    <dgm:pt modelId="{DC84DD0D-CB13-45A1-8B4D-CD31E76ABFB9}">
      <dgm:prSet/>
      <dgm:spPr/>
      <dgm:t>
        <a:bodyPr/>
        <a:lstStyle/>
        <a:p>
          <a:r>
            <a:rPr lang="en-GB"/>
            <a:t>71% of people over the age of 70 have hearing loss.</a:t>
          </a:r>
          <a:endParaRPr lang="en-US"/>
        </a:p>
      </dgm:t>
    </dgm:pt>
    <dgm:pt modelId="{914D9C8D-3716-426C-852A-E6150449CFC2}" type="parTrans" cxnId="{DE6BAF46-5351-4A2C-870E-45388D60247B}">
      <dgm:prSet/>
      <dgm:spPr/>
      <dgm:t>
        <a:bodyPr/>
        <a:lstStyle/>
        <a:p>
          <a:endParaRPr lang="en-US"/>
        </a:p>
      </dgm:t>
    </dgm:pt>
    <dgm:pt modelId="{5755B25B-B591-470F-A861-D70E92AFD152}" type="sibTrans" cxnId="{DE6BAF46-5351-4A2C-870E-45388D60247B}">
      <dgm:prSet/>
      <dgm:spPr/>
      <dgm:t>
        <a:bodyPr/>
        <a:lstStyle/>
        <a:p>
          <a:endParaRPr lang="en-US"/>
        </a:p>
      </dgm:t>
    </dgm:pt>
    <dgm:pt modelId="{1C937E28-62D9-4D0D-B62B-8DFF8BF1853C}">
      <dgm:prSet/>
      <dgm:spPr/>
      <dgm:t>
        <a:bodyPr/>
        <a:lstStyle/>
        <a:p>
          <a:r>
            <a:rPr lang="en-GB"/>
            <a:t>900,000 individuals have severe or profound hearing loss.</a:t>
          </a:r>
          <a:endParaRPr lang="en-US"/>
        </a:p>
      </dgm:t>
    </dgm:pt>
    <dgm:pt modelId="{5EAB1641-2C21-4144-B5A1-DA4FB4AD1B5C}" type="parTrans" cxnId="{73B83753-0CDF-4480-958C-098A1ED574FD}">
      <dgm:prSet/>
      <dgm:spPr/>
      <dgm:t>
        <a:bodyPr/>
        <a:lstStyle/>
        <a:p>
          <a:endParaRPr lang="en-US"/>
        </a:p>
      </dgm:t>
    </dgm:pt>
    <dgm:pt modelId="{E491FC98-CA13-4B3B-8F8F-9A06073064D3}" type="sibTrans" cxnId="{73B83753-0CDF-4480-958C-098A1ED574FD}">
      <dgm:prSet/>
      <dgm:spPr/>
      <dgm:t>
        <a:bodyPr/>
        <a:lstStyle/>
        <a:p>
          <a:endParaRPr lang="en-US"/>
        </a:p>
      </dgm:t>
    </dgm:pt>
    <dgm:pt modelId="{2E4CC891-7CFD-4688-9F06-C7D6A7B9021F}">
      <dgm:prSet/>
      <dgm:spPr/>
      <dgm:t>
        <a:bodyPr/>
        <a:lstStyle/>
        <a:p>
          <a:r>
            <a:rPr lang="en-GB"/>
            <a:t>1 out of every 10 people have tinnitus.</a:t>
          </a:r>
          <a:endParaRPr lang="en-US"/>
        </a:p>
      </dgm:t>
    </dgm:pt>
    <dgm:pt modelId="{D62D0BA8-DEDC-4581-8525-885F3675021F}" type="parTrans" cxnId="{8CF5DB6C-AD8E-4DAA-83BC-C2A6473FFADC}">
      <dgm:prSet/>
      <dgm:spPr/>
      <dgm:t>
        <a:bodyPr/>
        <a:lstStyle/>
        <a:p>
          <a:endParaRPr lang="en-US"/>
        </a:p>
      </dgm:t>
    </dgm:pt>
    <dgm:pt modelId="{B9188645-4DF8-4B69-A3CF-A487A279E74D}" type="sibTrans" cxnId="{8CF5DB6C-AD8E-4DAA-83BC-C2A6473FFADC}">
      <dgm:prSet/>
      <dgm:spPr/>
      <dgm:t>
        <a:bodyPr/>
        <a:lstStyle/>
        <a:p>
          <a:endParaRPr lang="en-US"/>
        </a:p>
      </dgm:t>
    </dgm:pt>
    <dgm:pt modelId="{062AA324-CE9A-48DD-A02D-3D49824E5D15}">
      <dgm:prSet/>
      <dgm:spPr/>
      <dgm:t>
        <a:bodyPr/>
        <a:lstStyle/>
        <a:p>
          <a:r>
            <a:rPr lang="en-GB"/>
            <a:t>Approximately only 40% of people who need hearing aids actually have them.</a:t>
          </a:r>
          <a:endParaRPr lang="en-US"/>
        </a:p>
      </dgm:t>
    </dgm:pt>
    <dgm:pt modelId="{016052CB-AFE7-476B-84D0-DA3BAB1CD233}" type="parTrans" cxnId="{9A16E668-1C8B-4326-B565-58E71F30A1ED}">
      <dgm:prSet/>
      <dgm:spPr/>
      <dgm:t>
        <a:bodyPr/>
        <a:lstStyle/>
        <a:p>
          <a:endParaRPr lang="en-US"/>
        </a:p>
      </dgm:t>
    </dgm:pt>
    <dgm:pt modelId="{D696FCDB-EE57-4166-9331-8527C9E913C4}" type="sibTrans" cxnId="{9A16E668-1C8B-4326-B565-58E71F30A1ED}">
      <dgm:prSet/>
      <dgm:spPr/>
      <dgm:t>
        <a:bodyPr/>
        <a:lstStyle/>
        <a:p>
          <a:endParaRPr lang="en-US"/>
        </a:p>
      </dgm:t>
    </dgm:pt>
    <dgm:pt modelId="{45FAA6B9-FD85-486D-915F-ACA598651F9C}">
      <dgm:prSet/>
      <dgm:spPr/>
      <dgm:t>
        <a:bodyPr/>
        <a:lstStyle/>
        <a:p>
          <a:r>
            <a:rPr lang="en-GB" dirty="0"/>
            <a:t>Approximately 24,000 people use BSL as their main language. </a:t>
          </a:r>
          <a:endParaRPr lang="en-US" dirty="0"/>
        </a:p>
      </dgm:t>
    </dgm:pt>
    <dgm:pt modelId="{265CE934-7127-48E4-9A77-B471D17CAA5B}" type="parTrans" cxnId="{3D2B1D8C-B3F2-491B-95CA-E2496F369EAA}">
      <dgm:prSet/>
      <dgm:spPr/>
      <dgm:t>
        <a:bodyPr/>
        <a:lstStyle/>
        <a:p>
          <a:endParaRPr lang="en-US"/>
        </a:p>
      </dgm:t>
    </dgm:pt>
    <dgm:pt modelId="{A834C408-AC09-43D4-BBEE-7D69D9B05FF8}" type="sibTrans" cxnId="{3D2B1D8C-B3F2-491B-95CA-E2496F369EAA}">
      <dgm:prSet/>
      <dgm:spPr/>
      <dgm:t>
        <a:bodyPr/>
        <a:lstStyle/>
        <a:p>
          <a:endParaRPr lang="en-US"/>
        </a:p>
      </dgm:t>
    </dgm:pt>
    <dgm:pt modelId="{FEF4498D-1662-4CF4-B4A5-CDBAA3175999}" type="pres">
      <dgm:prSet presAssocID="{171AA95B-45E5-4477-902E-04C9F9DFCC50}" presName="diagram" presStyleCnt="0">
        <dgm:presLayoutVars>
          <dgm:dir/>
          <dgm:resizeHandles val="exact"/>
        </dgm:presLayoutVars>
      </dgm:prSet>
      <dgm:spPr/>
    </dgm:pt>
    <dgm:pt modelId="{384748F7-BFA8-4089-B893-7F993F3A2D95}" type="pres">
      <dgm:prSet presAssocID="{4896ED3D-DACE-4BD3-91D4-4144E8C9B877}" presName="node" presStyleLbl="node1" presStyleIdx="0" presStyleCnt="8">
        <dgm:presLayoutVars>
          <dgm:bulletEnabled val="1"/>
        </dgm:presLayoutVars>
      </dgm:prSet>
      <dgm:spPr/>
    </dgm:pt>
    <dgm:pt modelId="{F3AC2DBB-EDFD-4539-BF49-E3D2C1A919DB}" type="pres">
      <dgm:prSet presAssocID="{63A0F24D-2A87-4E5D-9610-9EDA587AD48C}" presName="sibTrans" presStyleCnt="0"/>
      <dgm:spPr/>
    </dgm:pt>
    <dgm:pt modelId="{2F61DF23-129A-42C5-A1E8-103AA493B844}" type="pres">
      <dgm:prSet presAssocID="{3110313A-BA8B-47D9-B688-1462455EF6BB}" presName="node" presStyleLbl="node1" presStyleIdx="1" presStyleCnt="8">
        <dgm:presLayoutVars>
          <dgm:bulletEnabled val="1"/>
        </dgm:presLayoutVars>
      </dgm:prSet>
      <dgm:spPr/>
    </dgm:pt>
    <dgm:pt modelId="{8ACDFB2B-0DCC-4835-8BBC-A1AC6D2067EE}" type="pres">
      <dgm:prSet presAssocID="{28DD1FAB-6A1E-4463-966D-23C2BDFD8951}" presName="sibTrans" presStyleCnt="0"/>
      <dgm:spPr/>
    </dgm:pt>
    <dgm:pt modelId="{E1720CF7-F62D-4CFF-AF27-D9C9F9953464}" type="pres">
      <dgm:prSet presAssocID="{97CDD045-DBAF-4D33-9518-F7D81A902E73}" presName="node" presStyleLbl="node1" presStyleIdx="2" presStyleCnt="8">
        <dgm:presLayoutVars>
          <dgm:bulletEnabled val="1"/>
        </dgm:presLayoutVars>
      </dgm:prSet>
      <dgm:spPr/>
    </dgm:pt>
    <dgm:pt modelId="{1F0509B3-953F-401B-AFA7-EF9FECCF143F}" type="pres">
      <dgm:prSet presAssocID="{555CB7C4-B64E-4989-A61A-BF13513A62D4}" presName="sibTrans" presStyleCnt="0"/>
      <dgm:spPr/>
    </dgm:pt>
    <dgm:pt modelId="{CF587D78-8D03-4839-8B4E-42944538A301}" type="pres">
      <dgm:prSet presAssocID="{DC84DD0D-CB13-45A1-8B4D-CD31E76ABFB9}" presName="node" presStyleLbl="node1" presStyleIdx="3" presStyleCnt="8">
        <dgm:presLayoutVars>
          <dgm:bulletEnabled val="1"/>
        </dgm:presLayoutVars>
      </dgm:prSet>
      <dgm:spPr/>
    </dgm:pt>
    <dgm:pt modelId="{F30CA6A8-FC8E-4496-9D6D-45F64F2FBDCB}" type="pres">
      <dgm:prSet presAssocID="{5755B25B-B591-470F-A861-D70E92AFD152}" presName="sibTrans" presStyleCnt="0"/>
      <dgm:spPr/>
    </dgm:pt>
    <dgm:pt modelId="{EA95D870-DA14-4F2C-941B-40AA850D0175}" type="pres">
      <dgm:prSet presAssocID="{1C937E28-62D9-4D0D-B62B-8DFF8BF1853C}" presName="node" presStyleLbl="node1" presStyleIdx="4" presStyleCnt="8">
        <dgm:presLayoutVars>
          <dgm:bulletEnabled val="1"/>
        </dgm:presLayoutVars>
      </dgm:prSet>
      <dgm:spPr/>
    </dgm:pt>
    <dgm:pt modelId="{E82D56FE-465B-4838-AA83-BD6231CD3892}" type="pres">
      <dgm:prSet presAssocID="{E491FC98-CA13-4B3B-8F8F-9A06073064D3}" presName="sibTrans" presStyleCnt="0"/>
      <dgm:spPr/>
    </dgm:pt>
    <dgm:pt modelId="{2DD511F2-1925-4BBE-990F-C042027E65CE}" type="pres">
      <dgm:prSet presAssocID="{2E4CC891-7CFD-4688-9F06-C7D6A7B9021F}" presName="node" presStyleLbl="node1" presStyleIdx="5" presStyleCnt="8">
        <dgm:presLayoutVars>
          <dgm:bulletEnabled val="1"/>
        </dgm:presLayoutVars>
      </dgm:prSet>
      <dgm:spPr/>
    </dgm:pt>
    <dgm:pt modelId="{4DD67B12-729B-4A64-B8FA-4641F018466A}" type="pres">
      <dgm:prSet presAssocID="{B9188645-4DF8-4B69-A3CF-A487A279E74D}" presName="sibTrans" presStyleCnt="0"/>
      <dgm:spPr/>
    </dgm:pt>
    <dgm:pt modelId="{3AEED1DB-AF5C-4001-9ACF-97DD50921BF4}" type="pres">
      <dgm:prSet presAssocID="{062AA324-CE9A-48DD-A02D-3D49824E5D15}" presName="node" presStyleLbl="node1" presStyleIdx="6" presStyleCnt="8">
        <dgm:presLayoutVars>
          <dgm:bulletEnabled val="1"/>
        </dgm:presLayoutVars>
      </dgm:prSet>
      <dgm:spPr/>
    </dgm:pt>
    <dgm:pt modelId="{88CA4F03-F2EA-46D8-85C3-A8AA3FE8D277}" type="pres">
      <dgm:prSet presAssocID="{D696FCDB-EE57-4166-9331-8527C9E913C4}" presName="sibTrans" presStyleCnt="0"/>
      <dgm:spPr/>
    </dgm:pt>
    <dgm:pt modelId="{82610AC9-7632-4212-8CEC-80E75B0760B3}" type="pres">
      <dgm:prSet presAssocID="{45FAA6B9-FD85-486D-915F-ACA598651F9C}" presName="node" presStyleLbl="node1" presStyleIdx="7" presStyleCnt="8">
        <dgm:presLayoutVars>
          <dgm:bulletEnabled val="1"/>
        </dgm:presLayoutVars>
      </dgm:prSet>
      <dgm:spPr/>
    </dgm:pt>
  </dgm:ptLst>
  <dgm:cxnLst>
    <dgm:cxn modelId="{8A689F1A-2773-4A77-BC59-B886242B9548}" type="presOf" srcId="{45FAA6B9-FD85-486D-915F-ACA598651F9C}" destId="{82610AC9-7632-4212-8CEC-80E75B0760B3}" srcOrd="0" destOrd="0" presId="urn:microsoft.com/office/officeart/2005/8/layout/default"/>
    <dgm:cxn modelId="{09F8D325-2074-4E4A-85D5-87514623ECA7}" type="presOf" srcId="{171AA95B-45E5-4477-902E-04C9F9DFCC50}" destId="{FEF4498D-1662-4CF4-B4A5-CDBAA3175999}" srcOrd="0" destOrd="0" presId="urn:microsoft.com/office/officeart/2005/8/layout/default"/>
    <dgm:cxn modelId="{E6AEB133-B5A7-42C4-AB81-3E7BF5D9B582}" type="presOf" srcId="{1C937E28-62D9-4D0D-B62B-8DFF8BF1853C}" destId="{EA95D870-DA14-4F2C-941B-40AA850D0175}" srcOrd="0" destOrd="0" presId="urn:microsoft.com/office/officeart/2005/8/layout/default"/>
    <dgm:cxn modelId="{37F03B3B-F323-4804-8C62-EB0EF7BC3E45}" type="presOf" srcId="{3110313A-BA8B-47D9-B688-1462455EF6BB}" destId="{2F61DF23-129A-42C5-A1E8-103AA493B844}" srcOrd="0" destOrd="0" presId="urn:microsoft.com/office/officeart/2005/8/layout/default"/>
    <dgm:cxn modelId="{D9C14D3C-D106-4FEE-87C2-95E6688AE7A9}" srcId="{171AA95B-45E5-4477-902E-04C9F9DFCC50}" destId="{4896ED3D-DACE-4BD3-91D4-4144E8C9B877}" srcOrd="0" destOrd="0" parTransId="{7E6B2B66-33B2-4960-8FD5-576B09A474AB}" sibTransId="{63A0F24D-2A87-4E5D-9610-9EDA587AD48C}"/>
    <dgm:cxn modelId="{B8E69C64-CE7B-41C0-BBEE-942F2E731430}" type="presOf" srcId="{DC84DD0D-CB13-45A1-8B4D-CD31E76ABFB9}" destId="{CF587D78-8D03-4839-8B4E-42944538A301}" srcOrd="0" destOrd="0" presId="urn:microsoft.com/office/officeart/2005/8/layout/default"/>
    <dgm:cxn modelId="{DE6BAF46-5351-4A2C-870E-45388D60247B}" srcId="{171AA95B-45E5-4477-902E-04C9F9DFCC50}" destId="{DC84DD0D-CB13-45A1-8B4D-CD31E76ABFB9}" srcOrd="3" destOrd="0" parTransId="{914D9C8D-3716-426C-852A-E6150449CFC2}" sibTransId="{5755B25B-B591-470F-A861-D70E92AFD152}"/>
    <dgm:cxn modelId="{9A16E668-1C8B-4326-B565-58E71F30A1ED}" srcId="{171AA95B-45E5-4477-902E-04C9F9DFCC50}" destId="{062AA324-CE9A-48DD-A02D-3D49824E5D15}" srcOrd="6" destOrd="0" parTransId="{016052CB-AFE7-476B-84D0-DA3BAB1CD233}" sibTransId="{D696FCDB-EE57-4166-9331-8527C9E913C4}"/>
    <dgm:cxn modelId="{8CF5DB6C-AD8E-4DAA-83BC-C2A6473FFADC}" srcId="{171AA95B-45E5-4477-902E-04C9F9DFCC50}" destId="{2E4CC891-7CFD-4688-9F06-C7D6A7B9021F}" srcOrd="5" destOrd="0" parTransId="{D62D0BA8-DEDC-4581-8525-885F3675021F}" sibTransId="{B9188645-4DF8-4B69-A3CF-A487A279E74D}"/>
    <dgm:cxn modelId="{4E4E1F71-FD3C-4460-B9EE-FCF750A326C4}" type="presOf" srcId="{4896ED3D-DACE-4BD3-91D4-4144E8C9B877}" destId="{384748F7-BFA8-4089-B893-7F993F3A2D95}" srcOrd="0" destOrd="0" presId="urn:microsoft.com/office/officeart/2005/8/layout/default"/>
    <dgm:cxn modelId="{D7564351-2615-4D8D-8BF3-24BE74D4F25D}" type="presOf" srcId="{2E4CC891-7CFD-4688-9F06-C7D6A7B9021F}" destId="{2DD511F2-1925-4BBE-990F-C042027E65CE}" srcOrd="0" destOrd="0" presId="urn:microsoft.com/office/officeart/2005/8/layout/default"/>
    <dgm:cxn modelId="{73B83753-0CDF-4480-958C-098A1ED574FD}" srcId="{171AA95B-45E5-4477-902E-04C9F9DFCC50}" destId="{1C937E28-62D9-4D0D-B62B-8DFF8BF1853C}" srcOrd="4" destOrd="0" parTransId="{5EAB1641-2C21-4144-B5A1-DA4FB4AD1B5C}" sibTransId="{E491FC98-CA13-4B3B-8F8F-9A06073064D3}"/>
    <dgm:cxn modelId="{3D2B1D8C-B3F2-491B-95CA-E2496F369EAA}" srcId="{171AA95B-45E5-4477-902E-04C9F9DFCC50}" destId="{45FAA6B9-FD85-486D-915F-ACA598651F9C}" srcOrd="7" destOrd="0" parTransId="{265CE934-7127-48E4-9A77-B471D17CAA5B}" sibTransId="{A834C408-AC09-43D4-BBEE-7D69D9B05FF8}"/>
    <dgm:cxn modelId="{4D70E38E-3749-4EFE-B64D-FAEFE087D3D4}" type="presOf" srcId="{97CDD045-DBAF-4D33-9518-F7D81A902E73}" destId="{E1720CF7-F62D-4CFF-AF27-D9C9F9953464}" srcOrd="0" destOrd="0" presId="urn:microsoft.com/office/officeart/2005/8/layout/default"/>
    <dgm:cxn modelId="{AB9AECD4-115D-402E-A926-9AA3EDA2B447}" srcId="{171AA95B-45E5-4477-902E-04C9F9DFCC50}" destId="{97CDD045-DBAF-4D33-9518-F7D81A902E73}" srcOrd="2" destOrd="0" parTransId="{A4F93552-30E9-42BC-A574-9E60F8AD702C}" sibTransId="{555CB7C4-B64E-4989-A61A-BF13513A62D4}"/>
    <dgm:cxn modelId="{696EF9EB-F9E3-476B-BA90-1F304D01D157}" srcId="{171AA95B-45E5-4477-902E-04C9F9DFCC50}" destId="{3110313A-BA8B-47D9-B688-1462455EF6BB}" srcOrd="1" destOrd="0" parTransId="{88F6DC4A-87D4-40E5-A67B-CE3B982A9DE1}" sibTransId="{28DD1FAB-6A1E-4463-966D-23C2BDFD8951}"/>
    <dgm:cxn modelId="{DAE8D6FE-4B75-4ACD-B0C5-6C61D9B4421A}" type="presOf" srcId="{062AA324-CE9A-48DD-A02D-3D49824E5D15}" destId="{3AEED1DB-AF5C-4001-9ACF-97DD50921BF4}" srcOrd="0" destOrd="0" presId="urn:microsoft.com/office/officeart/2005/8/layout/default"/>
    <dgm:cxn modelId="{634FE756-5040-49AA-9D57-0AE9EB30F879}" type="presParOf" srcId="{FEF4498D-1662-4CF4-B4A5-CDBAA3175999}" destId="{384748F7-BFA8-4089-B893-7F993F3A2D95}" srcOrd="0" destOrd="0" presId="urn:microsoft.com/office/officeart/2005/8/layout/default"/>
    <dgm:cxn modelId="{EF7CA32B-C024-4648-9B43-B326488F0FFB}" type="presParOf" srcId="{FEF4498D-1662-4CF4-B4A5-CDBAA3175999}" destId="{F3AC2DBB-EDFD-4539-BF49-E3D2C1A919DB}" srcOrd="1" destOrd="0" presId="urn:microsoft.com/office/officeart/2005/8/layout/default"/>
    <dgm:cxn modelId="{FF6CBE64-6AD6-48AC-8092-8A258BA60794}" type="presParOf" srcId="{FEF4498D-1662-4CF4-B4A5-CDBAA3175999}" destId="{2F61DF23-129A-42C5-A1E8-103AA493B844}" srcOrd="2" destOrd="0" presId="urn:microsoft.com/office/officeart/2005/8/layout/default"/>
    <dgm:cxn modelId="{E48B3B14-7D55-4F62-9796-33EE613F8979}" type="presParOf" srcId="{FEF4498D-1662-4CF4-B4A5-CDBAA3175999}" destId="{8ACDFB2B-0DCC-4835-8BBC-A1AC6D2067EE}" srcOrd="3" destOrd="0" presId="urn:microsoft.com/office/officeart/2005/8/layout/default"/>
    <dgm:cxn modelId="{6B596C75-9C48-4B63-B414-CB3AF5FD8A2A}" type="presParOf" srcId="{FEF4498D-1662-4CF4-B4A5-CDBAA3175999}" destId="{E1720CF7-F62D-4CFF-AF27-D9C9F9953464}" srcOrd="4" destOrd="0" presId="urn:microsoft.com/office/officeart/2005/8/layout/default"/>
    <dgm:cxn modelId="{B65DECF6-9794-472A-9C74-FDEFBEA6D300}" type="presParOf" srcId="{FEF4498D-1662-4CF4-B4A5-CDBAA3175999}" destId="{1F0509B3-953F-401B-AFA7-EF9FECCF143F}" srcOrd="5" destOrd="0" presId="urn:microsoft.com/office/officeart/2005/8/layout/default"/>
    <dgm:cxn modelId="{9D9A9D0A-0970-487E-BF23-797957795AC8}" type="presParOf" srcId="{FEF4498D-1662-4CF4-B4A5-CDBAA3175999}" destId="{CF587D78-8D03-4839-8B4E-42944538A301}" srcOrd="6" destOrd="0" presId="urn:microsoft.com/office/officeart/2005/8/layout/default"/>
    <dgm:cxn modelId="{03404227-FFFB-49F1-9AF5-4A5F38CB1598}" type="presParOf" srcId="{FEF4498D-1662-4CF4-B4A5-CDBAA3175999}" destId="{F30CA6A8-FC8E-4496-9D6D-45F64F2FBDCB}" srcOrd="7" destOrd="0" presId="urn:microsoft.com/office/officeart/2005/8/layout/default"/>
    <dgm:cxn modelId="{AC0FE3A7-55BE-4198-85C6-0FEC211E0D53}" type="presParOf" srcId="{FEF4498D-1662-4CF4-B4A5-CDBAA3175999}" destId="{EA95D870-DA14-4F2C-941B-40AA850D0175}" srcOrd="8" destOrd="0" presId="urn:microsoft.com/office/officeart/2005/8/layout/default"/>
    <dgm:cxn modelId="{B12BD28F-CBD4-4864-ADF2-4AE05E41CBFB}" type="presParOf" srcId="{FEF4498D-1662-4CF4-B4A5-CDBAA3175999}" destId="{E82D56FE-465B-4838-AA83-BD6231CD3892}" srcOrd="9" destOrd="0" presId="urn:microsoft.com/office/officeart/2005/8/layout/default"/>
    <dgm:cxn modelId="{099BCCA5-29E8-42C5-92CC-5B757FD343A1}" type="presParOf" srcId="{FEF4498D-1662-4CF4-B4A5-CDBAA3175999}" destId="{2DD511F2-1925-4BBE-990F-C042027E65CE}" srcOrd="10" destOrd="0" presId="urn:microsoft.com/office/officeart/2005/8/layout/default"/>
    <dgm:cxn modelId="{C1D22A05-4C1D-47F5-805F-8081F05DB46F}" type="presParOf" srcId="{FEF4498D-1662-4CF4-B4A5-CDBAA3175999}" destId="{4DD67B12-729B-4A64-B8FA-4641F018466A}" srcOrd="11" destOrd="0" presId="urn:microsoft.com/office/officeart/2005/8/layout/default"/>
    <dgm:cxn modelId="{A50819D6-A9EB-4D90-B559-956115D5B08A}" type="presParOf" srcId="{FEF4498D-1662-4CF4-B4A5-CDBAA3175999}" destId="{3AEED1DB-AF5C-4001-9ACF-97DD50921BF4}" srcOrd="12" destOrd="0" presId="urn:microsoft.com/office/officeart/2005/8/layout/default"/>
    <dgm:cxn modelId="{2D0934D1-8DDC-4214-B8C4-0F5AD0236FCA}" type="presParOf" srcId="{FEF4498D-1662-4CF4-B4A5-CDBAA3175999}" destId="{88CA4F03-F2EA-46D8-85C3-A8AA3FE8D277}" srcOrd="13" destOrd="0" presId="urn:microsoft.com/office/officeart/2005/8/layout/default"/>
    <dgm:cxn modelId="{7F29F8E7-70F5-4555-BC5D-A95ABD7F3BAE}" type="presParOf" srcId="{FEF4498D-1662-4CF4-B4A5-CDBAA3175999}" destId="{82610AC9-7632-4212-8CEC-80E75B0760B3}"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D8CD5A-44D2-45CB-850C-BDC5E49F84B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D93022F-2D24-4B75-BF90-7F3BDA2D3647}">
      <dgm:prSet/>
      <dgm:spPr/>
      <dgm:t>
        <a:bodyPr/>
        <a:lstStyle/>
        <a:p>
          <a:pPr>
            <a:lnSpc>
              <a:spcPct val="100000"/>
            </a:lnSpc>
          </a:pPr>
          <a:r>
            <a:rPr lang="en-GB"/>
            <a:t>Care homes, women's refuges, children's homes.</a:t>
          </a:r>
          <a:endParaRPr lang="en-US"/>
        </a:p>
      </dgm:t>
    </dgm:pt>
    <dgm:pt modelId="{9E40A34E-ED77-4A70-9817-629C90588D44}" type="parTrans" cxnId="{1C5269D2-6982-4672-809E-E9C3706A7721}">
      <dgm:prSet/>
      <dgm:spPr/>
      <dgm:t>
        <a:bodyPr/>
        <a:lstStyle/>
        <a:p>
          <a:endParaRPr lang="en-US"/>
        </a:p>
      </dgm:t>
    </dgm:pt>
    <dgm:pt modelId="{3A07E1AB-107D-4C99-A020-036B922C8254}" type="sibTrans" cxnId="{1C5269D2-6982-4672-809E-E9C3706A7721}">
      <dgm:prSet/>
      <dgm:spPr/>
      <dgm:t>
        <a:bodyPr/>
        <a:lstStyle/>
        <a:p>
          <a:pPr>
            <a:lnSpc>
              <a:spcPct val="100000"/>
            </a:lnSpc>
          </a:pPr>
          <a:endParaRPr lang="en-US"/>
        </a:p>
      </dgm:t>
    </dgm:pt>
    <dgm:pt modelId="{E13F8579-EA80-4E5A-9D9C-5E21574D5966}">
      <dgm:prSet/>
      <dgm:spPr/>
      <dgm:t>
        <a:bodyPr/>
        <a:lstStyle/>
        <a:p>
          <a:pPr>
            <a:lnSpc>
              <a:spcPct val="100000"/>
            </a:lnSpc>
          </a:pPr>
          <a:r>
            <a:rPr lang="en-GB" dirty="0"/>
            <a:t>Selected wards and audiology departments at all local hospitals. </a:t>
          </a:r>
          <a:endParaRPr lang="en-US" dirty="0"/>
        </a:p>
      </dgm:t>
    </dgm:pt>
    <dgm:pt modelId="{BDE66624-98D8-41FA-AA96-50DC3D339DD1}" type="parTrans" cxnId="{4D7CA301-28BB-4891-9DC9-25840A88813D}">
      <dgm:prSet/>
      <dgm:spPr/>
      <dgm:t>
        <a:bodyPr/>
        <a:lstStyle/>
        <a:p>
          <a:endParaRPr lang="en-US"/>
        </a:p>
      </dgm:t>
    </dgm:pt>
    <dgm:pt modelId="{CCE9C0D2-EFFF-4717-9429-AAE46FA54D6D}" type="sibTrans" cxnId="{4D7CA301-28BB-4891-9DC9-25840A88813D}">
      <dgm:prSet/>
      <dgm:spPr/>
      <dgm:t>
        <a:bodyPr/>
        <a:lstStyle/>
        <a:p>
          <a:pPr>
            <a:lnSpc>
              <a:spcPct val="100000"/>
            </a:lnSpc>
          </a:pPr>
          <a:endParaRPr lang="en-US"/>
        </a:p>
      </dgm:t>
    </dgm:pt>
    <dgm:pt modelId="{7803D939-F38D-4030-899D-5C4F2FDA6B23}">
      <dgm:prSet/>
      <dgm:spPr/>
      <dgm:t>
        <a:bodyPr/>
        <a:lstStyle/>
        <a:p>
          <a:pPr>
            <a:lnSpc>
              <a:spcPct val="100000"/>
            </a:lnSpc>
          </a:pPr>
          <a:r>
            <a:rPr lang="en-GB"/>
            <a:t>Veterans groups – Liaising with Royal British Legion.</a:t>
          </a:r>
          <a:endParaRPr lang="en-US"/>
        </a:p>
      </dgm:t>
    </dgm:pt>
    <dgm:pt modelId="{30882080-7D33-44B4-BB7D-FF9402906E5A}" type="parTrans" cxnId="{63969B4B-1265-4950-8C20-7BF6072527F3}">
      <dgm:prSet/>
      <dgm:spPr/>
      <dgm:t>
        <a:bodyPr/>
        <a:lstStyle/>
        <a:p>
          <a:endParaRPr lang="en-US"/>
        </a:p>
      </dgm:t>
    </dgm:pt>
    <dgm:pt modelId="{C3211F07-BDB7-4127-9551-EA5E8DD101E2}" type="sibTrans" cxnId="{63969B4B-1265-4950-8C20-7BF6072527F3}">
      <dgm:prSet/>
      <dgm:spPr/>
      <dgm:t>
        <a:bodyPr/>
        <a:lstStyle/>
        <a:p>
          <a:pPr>
            <a:lnSpc>
              <a:spcPct val="100000"/>
            </a:lnSpc>
          </a:pPr>
          <a:endParaRPr lang="en-US"/>
        </a:p>
      </dgm:t>
    </dgm:pt>
    <dgm:pt modelId="{622362A7-DEB6-40DC-AF88-993F605681CB}">
      <dgm:prSet/>
      <dgm:spPr/>
      <dgm:t>
        <a:bodyPr/>
        <a:lstStyle/>
        <a:p>
          <a:pPr>
            <a:lnSpc>
              <a:spcPct val="100000"/>
            </a:lnSpc>
          </a:pPr>
          <a:r>
            <a:rPr lang="en-GB" dirty="0"/>
            <a:t>Schools, playgroups, nurseries, family </a:t>
          </a:r>
          <a:r>
            <a:rPr lang="en-GB"/>
            <a:t>centres and Businesses </a:t>
          </a:r>
          <a:endParaRPr lang="en-US" dirty="0"/>
        </a:p>
      </dgm:t>
    </dgm:pt>
    <dgm:pt modelId="{619AE6C8-E59D-4D65-B835-EF074272514E}" type="parTrans" cxnId="{95CF949E-9536-45A0-B81A-69753F7B268F}">
      <dgm:prSet/>
      <dgm:spPr/>
      <dgm:t>
        <a:bodyPr/>
        <a:lstStyle/>
        <a:p>
          <a:endParaRPr lang="en-US"/>
        </a:p>
      </dgm:t>
    </dgm:pt>
    <dgm:pt modelId="{4E80CC75-F4E3-44EE-8047-CE76152BAD9C}" type="sibTrans" cxnId="{95CF949E-9536-45A0-B81A-69753F7B268F}">
      <dgm:prSet/>
      <dgm:spPr/>
      <dgm:t>
        <a:bodyPr/>
        <a:lstStyle/>
        <a:p>
          <a:pPr>
            <a:lnSpc>
              <a:spcPct val="100000"/>
            </a:lnSpc>
          </a:pPr>
          <a:endParaRPr lang="en-US"/>
        </a:p>
      </dgm:t>
    </dgm:pt>
    <dgm:pt modelId="{043C4CD6-5098-4CFD-96F8-7E6E513BECFE}">
      <dgm:prSet/>
      <dgm:spPr/>
      <dgm:t>
        <a:bodyPr/>
        <a:lstStyle/>
        <a:p>
          <a:pPr>
            <a:lnSpc>
              <a:spcPct val="100000"/>
            </a:lnSpc>
          </a:pPr>
          <a:r>
            <a:rPr lang="en-GB" dirty="0"/>
            <a:t>Local family/elderly day events.</a:t>
          </a:r>
          <a:endParaRPr lang="en-US" dirty="0"/>
        </a:p>
      </dgm:t>
    </dgm:pt>
    <dgm:pt modelId="{EFAF44F2-B76F-4B89-8B46-A0D433D256C8}" type="parTrans" cxnId="{54DD4655-DC67-4FC3-8E91-0E42FE546EB4}">
      <dgm:prSet/>
      <dgm:spPr/>
      <dgm:t>
        <a:bodyPr/>
        <a:lstStyle/>
        <a:p>
          <a:endParaRPr lang="en-US"/>
        </a:p>
      </dgm:t>
    </dgm:pt>
    <dgm:pt modelId="{A30BFE82-0137-42D2-B599-99EDF5B859DB}" type="sibTrans" cxnId="{54DD4655-DC67-4FC3-8E91-0E42FE546EB4}">
      <dgm:prSet/>
      <dgm:spPr/>
      <dgm:t>
        <a:bodyPr/>
        <a:lstStyle/>
        <a:p>
          <a:pPr>
            <a:lnSpc>
              <a:spcPct val="100000"/>
            </a:lnSpc>
          </a:pPr>
          <a:endParaRPr lang="en-US"/>
        </a:p>
      </dgm:t>
    </dgm:pt>
    <dgm:pt modelId="{4886F0E9-F602-46B7-A09A-43B1C43CA4A6}">
      <dgm:prSet/>
      <dgm:spPr/>
      <dgm:t>
        <a:bodyPr/>
        <a:lstStyle/>
        <a:p>
          <a:pPr>
            <a:lnSpc>
              <a:spcPct val="100000"/>
            </a:lnSpc>
          </a:pPr>
          <a:r>
            <a:rPr lang="en-GB" dirty="0"/>
            <a:t>Luncheon clubs, pensioner groups.</a:t>
          </a:r>
          <a:endParaRPr lang="en-US" dirty="0"/>
        </a:p>
      </dgm:t>
    </dgm:pt>
    <dgm:pt modelId="{06D77F07-6274-46C8-BD54-C81DA624AF03}" type="parTrans" cxnId="{1876827A-955E-4394-8771-8D9F658D0088}">
      <dgm:prSet/>
      <dgm:spPr/>
      <dgm:t>
        <a:bodyPr/>
        <a:lstStyle/>
        <a:p>
          <a:endParaRPr lang="en-US"/>
        </a:p>
      </dgm:t>
    </dgm:pt>
    <dgm:pt modelId="{65DA2AD9-7EF9-4F6A-AD9B-5B7B893B304D}" type="sibTrans" cxnId="{1876827A-955E-4394-8771-8D9F658D0088}">
      <dgm:prSet/>
      <dgm:spPr/>
      <dgm:t>
        <a:bodyPr/>
        <a:lstStyle/>
        <a:p>
          <a:pPr>
            <a:lnSpc>
              <a:spcPct val="100000"/>
            </a:lnSpc>
          </a:pPr>
          <a:endParaRPr lang="en-US"/>
        </a:p>
      </dgm:t>
    </dgm:pt>
    <dgm:pt modelId="{F4B2B548-966A-4260-B21F-A21166DDEE9F}">
      <dgm:prSet/>
      <dgm:spPr/>
      <dgm:t>
        <a:bodyPr/>
        <a:lstStyle/>
        <a:p>
          <a:pPr>
            <a:lnSpc>
              <a:spcPct val="100000"/>
            </a:lnSpc>
          </a:pPr>
          <a:r>
            <a:rPr lang="en-US"/>
            <a:t>Disability groups/support groups.</a:t>
          </a:r>
        </a:p>
      </dgm:t>
    </dgm:pt>
    <dgm:pt modelId="{A7398389-46D7-41EA-93D4-DF21B271E648}" type="parTrans" cxnId="{8D5197A6-8E3D-427E-B69F-A807164C1138}">
      <dgm:prSet/>
      <dgm:spPr/>
      <dgm:t>
        <a:bodyPr/>
        <a:lstStyle/>
        <a:p>
          <a:endParaRPr lang="en-US"/>
        </a:p>
      </dgm:t>
    </dgm:pt>
    <dgm:pt modelId="{609BBCDD-AE2B-4C07-821B-4E96194319D2}" type="sibTrans" cxnId="{8D5197A6-8E3D-427E-B69F-A807164C1138}">
      <dgm:prSet/>
      <dgm:spPr/>
      <dgm:t>
        <a:bodyPr/>
        <a:lstStyle/>
        <a:p>
          <a:pPr>
            <a:lnSpc>
              <a:spcPct val="100000"/>
            </a:lnSpc>
          </a:pPr>
          <a:endParaRPr lang="en-US"/>
        </a:p>
      </dgm:t>
    </dgm:pt>
    <dgm:pt modelId="{F6687A3D-521A-4FE5-929F-26E682E8D35C}">
      <dgm:prSet/>
      <dgm:spPr/>
      <dgm:t>
        <a:bodyPr/>
        <a:lstStyle/>
        <a:p>
          <a:pPr>
            <a:lnSpc>
              <a:spcPct val="100000"/>
            </a:lnSpc>
          </a:pPr>
          <a:r>
            <a:rPr lang="en-GB" dirty="0"/>
            <a:t>Homeless shelters, soup kitchens, homeless charities.</a:t>
          </a:r>
        </a:p>
      </dgm:t>
    </dgm:pt>
    <dgm:pt modelId="{D02578E6-33E1-473C-85F1-9AC793EA5B5A}" type="parTrans" cxnId="{24664513-B049-45AF-BECB-34C98173C099}">
      <dgm:prSet/>
      <dgm:spPr/>
      <dgm:t>
        <a:bodyPr/>
        <a:lstStyle/>
        <a:p>
          <a:endParaRPr lang="en-GB"/>
        </a:p>
      </dgm:t>
    </dgm:pt>
    <dgm:pt modelId="{7058627B-0B73-4F12-B503-8C617F78158A}" type="sibTrans" cxnId="{24664513-B049-45AF-BECB-34C98173C099}">
      <dgm:prSet/>
      <dgm:spPr/>
      <dgm:t>
        <a:bodyPr/>
        <a:lstStyle/>
        <a:p>
          <a:pPr>
            <a:lnSpc>
              <a:spcPct val="100000"/>
            </a:lnSpc>
          </a:pPr>
          <a:endParaRPr lang="en-GB"/>
        </a:p>
      </dgm:t>
    </dgm:pt>
    <dgm:pt modelId="{42F76E62-3189-4BE6-A001-63C1EA937638}">
      <dgm:prSet/>
      <dgm:spPr/>
      <dgm:t>
        <a:bodyPr/>
        <a:lstStyle/>
        <a:p>
          <a:pPr>
            <a:lnSpc>
              <a:spcPct val="100000"/>
            </a:lnSpc>
          </a:pPr>
          <a:endParaRPr lang="en-GB"/>
        </a:p>
      </dgm:t>
    </dgm:pt>
    <dgm:pt modelId="{5C1E9817-693E-42CB-A50E-4234693567AA}" type="parTrans" cxnId="{89723CFF-ACA3-467F-AFAC-A74D9112CA38}">
      <dgm:prSet/>
      <dgm:spPr/>
      <dgm:t>
        <a:bodyPr/>
        <a:lstStyle/>
        <a:p>
          <a:endParaRPr lang="en-GB"/>
        </a:p>
      </dgm:t>
    </dgm:pt>
    <dgm:pt modelId="{D28D34B9-19CE-4496-AFE3-AA2CA4B4E694}" type="sibTrans" cxnId="{89723CFF-ACA3-467F-AFAC-A74D9112CA38}">
      <dgm:prSet/>
      <dgm:spPr/>
      <dgm:t>
        <a:bodyPr/>
        <a:lstStyle/>
        <a:p>
          <a:endParaRPr lang="en-GB"/>
        </a:p>
      </dgm:t>
    </dgm:pt>
    <dgm:pt modelId="{5E27D76A-5834-471E-B9A8-ACA4ADFFEC80}" type="pres">
      <dgm:prSet presAssocID="{E7D8CD5A-44D2-45CB-850C-BDC5E49F84BB}" presName="root" presStyleCnt="0">
        <dgm:presLayoutVars>
          <dgm:dir/>
          <dgm:resizeHandles val="exact"/>
        </dgm:presLayoutVars>
      </dgm:prSet>
      <dgm:spPr/>
    </dgm:pt>
    <dgm:pt modelId="{08EB5419-7BBA-47FD-A54C-551AA656E5B9}" type="pres">
      <dgm:prSet presAssocID="{E7D8CD5A-44D2-45CB-850C-BDC5E49F84BB}" presName="container" presStyleCnt="0">
        <dgm:presLayoutVars>
          <dgm:dir/>
          <dgm:resizeHandles val="exact"/>
        </dgm:presLayoutVars>
      </dgm:prSet>
      <dgm:spPr/>
    </dgm:pt>
    <dgm:pt modelId="{7EAF5944-71AD-4D49-A3E5-941B97CA0065}" type="pres">
      <dgm:prSet presAssocID="{0D93022F-2D24-4B75-BF90-7F3BDA2D3647}" presName="compNode" presStyleCnt="0"/>
      <dgm:spPr/>
    </dgm:pt>
    <dgm:pt modelId="{51B68BD9-7CA0-4B57-BB16-C441CDF91A6C}" type="pres">
      <dgm:prSet presAssocID="{0D93022F-2D24-4B75-BF90-7F3BDA2D3647}" presName="iconBgRect" presStyleLbl="bgShp" presStyleIdx="0" presStyleCnt="9"/>
      <dgm:spPr/>
    </dgm:pt>
    <dgm:pt modelId="{C3991B9B-6F6B-4522-9B67-7B3F88C90838}" type="pres">
      <dgm:prSet presAssocID="{0D93022F-2D24-4B75-BF90-7F3BDA2D3647}" presName="iconRect" presStyleLbl="node1" presStyleIdx="0" presStyleCnt="9"/>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429F1951-6841-4C20-9BC9-55D2BA2CF7AD}" type="pres">
      <dgm:prSet presAssocID="{0D93022F-2D24-4B75-BF90-7F3BDA2D3647}" presName="spaceRect" presStyleCnt="0"/>
      <dgm:spPr/>
    </dgm:pt>
    <dgm:pt modelId="{157F652E-8282-49EE-BCE9-B80D9FCEB9CE}" type="pres">
      <dgm:prSet presAssocID="{0D93022F-2D24-4B75-BF90-7F3BDA2D3647}" presName="textRect" presStyleLbl="revTx" presStyleIdx="0" presStyleCnt="9">
        <dgm:presLayoutVars>
          <dgm:chMax val="1"/>
          <dgm:chPref val="1"/>
        </dgm:presLayoutVars>
      </dgm:prSet>
      <dgm:spPr/>
    </dgm:pt>
    <dgm:pt modelId="{1B68E007-3F37-4D72-9206-8A7C088B0A80}" type="pres">
      <dgm:prSet presAssocID="{3A07E1AB-107D-4C99-A020-036B922C8254}" presName="sibTrans" presStyleLbl="sibTrans2D1" presStyleIdx="0" presStyleCnt="0"/>
      <dgm:spPr/>
    </dgm:pt>
    <dgm:pt modelId="{5F08B337-9B68-4880-8E2D-43944BAB087D}" type="pres">
      <dgm:prSet presAssocID="{E13F8579-EA80-4E5A-9D9C-5E21574D5966}" presName="compNode" presStyleCnt="0"/>
      <dgm:spPr/>
    </dgm:pt>
    <dgm:pt modelId="{DC27D98A-3C84-492A-A38D-E626ACE7CCDB}" type="pres">
      <dgm:prSet presAssocID="{E13F8579-EA80-4E5A-9D9C-5E21574D5966}" presName="iconBgRect" presStyleLbl="bgShp" presStyleIdx="1" presStyleCnt="9"/>
      <dgm:spPr/>
    </dgm:pt>
    <dgm:pt modelId="{61C65CA1-58C4-4C4C-9DCA-1E467649AC54}" type="pres">
      <dgm:prSet presAssocID="{E13F8579-EA80-4E5A-9D9C-5E21574D5966}" presName="iconRect" presStyleLbl="node1" presStyleIdx="1" presStyleCnt="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800CBA7E-74BB-4480-AEE1-26ADC981C577}" type="pres">
      <dgm:prSet presAssocID="{E13F8579-EA80-4E5A-9D9C-5E21574D5966}" presName="spaceRect" presStyleCnt="0"/>
      <dgm:spPr/>
    </dgm:pt>
    <dgm:pt modelId="{F32F329F-C068-474F-9713-78C4A6EF7520}" type="pres">
      <dgm:prSet presAssocID="{E13F8579-EA80-4E5A-9D9C-5E21574D5966}" presName="textRect" presStyleLbl="revTx" presStyleIdx="1" presStyleCnt="9">
        <dgm:presLayoutVars>
          <dgm:chMax val="1"/>
          <dgm:chPref val="1"/>
        </dgm:presLayoutVars>
      </dgm:prSet>
      <dgm:spPr/>
    </dgm:pt>
    <dgm:pt modelId="{38B9BBAD-C9EB-41F8-A2D2-A27F07DF6093}" type="pres">
      <dgm:prSet presAssocID="{CCE9C0D2-EFFF-4717-9429-AAE46FA54D6D}" presName="sibTrans" presStyleLbl="sibTrans2D1" presStyleIdx="0" presStyleCnt="0"/>
      <dgm:spPr/>
    </dgm:pt>
    <dgm:pt modelId="{784147B1-8BD3-4ADA-8174-D99786FA453A}" type="pres">
      <dgm:prSet presAssocID="{7803D939-F38D-4030-899D-5C4F2FDA6B23}" presName="compNode" presStyleCnt="0"/>
      <dgm:spPr/>
    </dgm:pt>
    <dgm:pt modelId="{85BCD63C-45BD-4F2A-AF29-032ADC840979}" type="pres">
      <dgm:prSet presAssocID="{7803D939-F38D-4030-899D-5C4F2FDA6B23}" presName="iconBgRect" presStyleLbl="bgShp" presStyleIdx="2" presStyleCnt="9"/>
      <dgm:spPr/>
    </dgm:pt>
    <dgm:pt modelId="{3AA30409-8E49-4E96-8D25-1ED296958C48}" type="pres">
      <dgm:prSet presAssocID="{7803D939-F38D-4030-899D-5C4F2FDA6B23}" presName="iconRect" presStyleLbl="node1" presStyleIdx="2" presStyleCnt="9"/>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ldier"/>
        </a:ext>
      </dgm:extLst>
    </dgm:pt>
    <dgm:pt modelId="{0C89C08B-91C6-4629-81DD-5081BDF53F03}" type="pres">
      <dgm:prSet presAssocID="{7803D939-F38D-4030-899D-5C4F2FDA6B23}" presName="spaceRect" presStyleCnt="0"/>
      <dgm:spPr/>
    </dgm:pt>
    <dgm:pt modelId="{1B203916-5A3B-4D25-AA7E-C58571A2DFBC}" type="pres">
      <dgm:prSet presAssocID="{7803D939-F38D-4030-899D-5C4F2FDA6B23}" presName="textRect" presStyleLbl="revTx" presStyleIdx="2" presStyleCnt="9">
        <dgm:presLayoutVars>
          <dgm:chMax val="1"/>
          <dgm:chPref val="1"/>
        </dgm:presLayoutVars>
      </dgm:prSet>
      <dgm:spPr/>
    </dgm:pt>
    <dgm:pt modelId="{FD64BA5F-F6AA-4EC8-9452-E48CD2B1F1E3}" type="pres">
      <dgm:prSet presAssocID="{C3211F07-BDB7-4127-9551-EA5E8DD101E2}" presName="sibTrans" presStyleLbl="sibTrans2D1" presStyleIdx="0" presStyleCnt="0"/>
      <dgm:spPr/>
    </dgm:pt>
    <dgm:pt modelId="{0821D540-E9E6-4758-8F9E-2B5476862ED0}" type="pres">
      <dgm:prSet presAssocID="{622362A7-DEB6-40DC-AF88-993F605681CB}" presName="compNode" presStyleCnt="0"/>
      <dgm:spPr/>
    </dgm:pt>
    <dgm:pt modelId="{0573AF5E-4B28-489A-8060-AC0EA0FCCF54}" type="pres">
      <dgm:prSet presAssocID="{622362A7-DEB6-40DC-AF88-993F605681CB}" presName="iconBgRect" presStyleLbl="bgShp" presStyleIdx="3" presStyleCnt="9"/>
      <dgm:spPr/>
    </dgm:pt>
    <dgm:pt modelId="{0F73B8E4-D5AE-4AF6-AA7F-229B0352228D}" type="pres">
      <dgm:prSet presAssocID="{622362A7-DEB6-40DC-AF88-993F605681CB}" presName="iconRect" presStyleLbl="node1" presStyleIdx="3" presStyleCnt="9"/>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hoolhouse"/>
        </a:ext>
      </dgm:extLst>
    </dgm:pt>
    <dgm:pt modelId="{8EAE561F-65F3-4B12-BC22-D43BB3EFEFF0}" type="pres">
      <dgm:prSet presAssocID="{622362A7-DEB6-40DC-AF88-993F605681CB}" presName="spaceRect" presStyleCnt="0"/>
      <dgm:spPr/>
    </dgm:pt>
    <dgm:pt modelId="{354D285D-C192-4529-92FD-6BDB9DF9DCC3}" type="pres">
      <dgm:prSet presAssocID="{622362A7-DEB6-40DC-AF88-993F605681CB}" presName="textRect" presStyleLbl="revTx" presStyleIdx="3" presStyleCnt="9">
        <dgm:presLayoutVars>
          <dgm:chMax val="1"/>
          <dgm:chPref val="1"/>
        </dgm:presLayoutVars>
      </dgm:prSet>
      <dgm:spPr/>
    </dgm:pt>
    <dgm:pt modelId="{EAF8A68D-7F06-456A-B4C1-E909D35B6156}" type="pres">
      <dgm:prSet presAssocID="{4E80CC75-F4E3-44EE-8047-CE76152BAD9C}" presName="sibTrans" presStyleLbl="sibTrans2D1" presStyleIdx="0" presStyleCnt="0"/>
      <dgm:spPr/>
    </dgm:pt>
    <dgm:pt modelId="{499E5D33-53B4-4E9B-B651-39C18096EB63}" type="pres">
      <dgm:prSet presAssocID="{043C4CD6-5098-4CFD-96F8-7E6E513BECFE}" presName="compNode" presStyleCnt="0"/>
      <dgm:spPr/>
    </dgm:pt>
    <dgm:pt modelId="{85552C1B-2C68-4820-BDD8-84F5FDEEF3AF}" type="pres">
      <dgm:prSet presAssocID="{043C4CD6-5098-4CFD-96F8-7E6E513BECFE}" presName="iconBgRect" presStyleLbl="bgShp" presStyleIdx="4" presStyleCnt="9"/>
      <dgm:spPr/>
    </dgm:pt>
    <dgm:pt modelId="{68B69CDA-73D2-48D4-B2EE-C722B8B9516A}" type="pres">
      <dgm:prSet presAssocID="{043C4CD6-5098-4CFD-96F8-7E6E513BECFE}" presName="iconRect" presStyleLbl="node1" presStyleIdx="4" presStyleCnt="9"/>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Cane"/>
        </a:ext>
      </dgm:extLst>
    </dgm:pt>
    <dgm:pt modelId="{4266B868-D887-4F33-B44B-058B86BD5AAD}" type="pres">
      <dgm:prSet presAssocID="{043C4CD6-5098-4CFD-96F8-7E6E513BECFE}" presName="spaceRect" presStyleCnt="0"/>
      <dgm:spPr/>
    </dgm:pt>
    <dgm:pt modelId="{5CA8F037-1CDE-494E-BC11-2F217F634A8D}" type="pres">
      <dgm:prSet presAssocID="{043C4CD6-5098-4CFD-96F8-7E6E513BECFE}" presName="textRect" presStyleLbl="revTx" presStyleIdx="4" presStyleCnt="9">
        <dgm:presLayoutVars>
          <dgm:chMax val="1"/>
          <dgm:chPref val="1"/>
        </dgm:presLayoutVars>
      </dgm:prSet>
      <dgm:spPr/>
    </dgm:pt>
    <dgm:pt modelId="{91EE4993-308C-4927-BFEA-AF6BCEBDAAD3}" type="pres">
      <dgm:prSet presAssocID="{A30BFE82-0137-42D2-B599-99EDF5B859DB}" presName="sibTrans" presStyleLbl="sibTrans2D1" presStyleIdx="0" presStyleCnt="0"/>
      <dgm:spPr/>
    </dgm:pt>
    <dgm:pt modelId="{BFA1B7E3-D686-457B-A4F3-E1E17579D37B}" type="pres">
      <dgm:prSet presAssocID="{4886F0E9-F602-46B7-A09A-43B1C43CA4A6}" presName="compNode" presStyleCnt="0"/>
      <dgm:spPr/>
    </dgm:pt>
    <dgm:pt modelId="{A6D5A89B-CC5F-448E-A103-8194FDA01D07}" type="pres">
      <dgm:prSet presAssocID="{4886F0E9-F602-46B7-A09A-43B1C43CA4A6}" presName="iconBgRect" presStyleLbl="bgShp" presStyleIdx="5" presStyleCnt="9"/>
      <dgm:spPr/>
    </dgm:pt>
    <dgm:pt modelId="{6B9F33C2-8282-4698-AE8B-0F80BDE54FDC}" type="pres">
      <dgm:prSet presAssocID="{4886F0E9-F602-46B7-A09A-43B1C43CA4A6}" presName="iconRect" presStyleLbl="node1" presStyleIdx="5" presStyleCnt="9"/>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01793BE3-6AEE-467C-9E43-7E0A187F10BC}" type="pres">
      <dgm:prSet presAssocID="{4886F0E9-F602-46B7-A09A-43B1C43CA4A6}" presName="spaceRect" presStyleCnt="0"/>
      <dgm:spPr/>
    </dgm:pt>
    <dgm:pt modelId="{A2052CB6-09DF-4E3D-B454-64569E5FFCD3}" type="pres">
      <dgm:prSet presAssocID="{4886F0E9-F602-46B7-A09A-43B1C43CA4A6}" presName="textRect" presStyleLbl="revTx" presStyleIdx="5" presStyleCnt="9">
        <dgm:presLayoutVars>
          <dgm:chMax val="1"/>
          <dgm:chPref val="1"/>
        </dgm:presLayoutVars>
      </dgm:prSet>
      <dgm:spPr/>
    </dgm:pt>
    <dgm:pt modelId="{CC7BECBE-CA76-47DE-BB2A-9BD0E3418753}" type="pres">
      <dgm:prSet presAssocID="{65DA2AD9-7EF9-4F6A-AD9B-5B7B893B304D}" presName="sibTrans" presStyleLbl="sibTrans2D1" presStyleIdx="0" presStyleCnt="0"/>
      <dgm:spPr/>
    </dgm:pt>
    <dgm:pt modelId="{6BCB8C5F-5E0D-4871-9886-7D54226DAC4D}" type="pres">
      <dgm:prSet presAssocID="{F4B2B548-966A-4260-B21F-A21166DDEE9F}" presName="compNode" presStyleCnt="0"/>
      <dgm:spPr/>
    </dgm:pt>
    <dgm:pt modelId="{F45E2CCA-1517-41E8-945F-E26A6E34FE72}" type="pres">
      <dgm:prSet presAssocID="{F4B2B548-966A-4260-B21F-A21166DDEE9F}" presName="iconBgRect" presStyleLbl="bgShp" presStyleIdx="6" presStyleCnt="9"/>
      <dgm:spPr/>
    </dgm:pt>
    <dgm:pt modelId="{B30EE887-22F4-4F92-8E0E-83851CBDC5C2}" type="pres">
      <dgm:prSet presAssocID="{F4B2B548-966A-4260-B21F-A21166DDEE9F}" presName="iconRect" presStyleLbl="node1" presStyleIdx="6" presStyleCnt="9"/>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New Wheelchair"/>
        </a:ext>
      </dgm:extLst>
    </dgm:pt>
    <dgm:pt modelId="{3A385A1C-7D94-4E8C-9E0F-16B4550B9358}" type="pres">
      <dgm:prSet presAssocID="{F4B2B548-966A-4260-B21F-A21166DDEE9F}" presName="spaceRect" presStyleCnt="0"/>
      <dgm:spPr/>
    </dgm:pt>
    <dgm:pt modelId="{CD252A71-2D54-4BCF-B1CC-BB15C6E3DD2B}" type="pres">
      <dgm:prSet presAssocID="{F4B2B548-966A-4260-B21F-A21166DDEE9F}" presName="textRect" presStyleLbl="revTx" presStyleIdx="6" presStyleCnt="9">
        <dgm:presLayoutVars>
          <dgm:chMax val="1"/>
          <dgm:chPref val="1"/>
        </dgm:presLayoutVars>
      </dgm:prSet>
      <dgm:spPr/>
    </dgm:pt>
    <dgm:pt modelId="{64E3107E-F1DD-4BC9-8DB4-7DD75EFA4EF8}" type="pres">
      <dgm:prSet presAssocID="{609BBCDD-AE2B-4C07-821B-4E96194319D2}" presName="sibTrans" presStyleLbl="sibTrans2D1" presStyleIdx="0" presStyleCnt="0"/>
      <dgm:spPr/>
    </dgm:pt>
    <dgm:pt modelId="{4890D4FF-224C-4632-ACCC-271ABAF2440A}" type="pres">
      <dgm:prSet presAssocID="{F6687A3D-521A-4FE5-929F-26E682E8D35C}" presName="compNode" presStyleCnt="0"/>
      <dgm:spPr/>
    </dgm:pt>
    <dgm:pt modelId="{41446177-6C9C-4508-A823-D73F4B80AE44}" type="pres">
      <dgm:prSet presAssocID="{F6687A3D-521A-4FE5-929F-26E682E8D35C}" presName="iconBgRect" presStyleLbl="bgShp" presStyleIdx="7" presStyleCnt="9"/>
      <dgm:spPr/>
    </dgm:pt>
    <dgm:pt modelId="{40CB4083-FEF0-49D2-A23C-2E1A7C46F64E}" type="pres">
      <dgm:prSet presAssocID="{F6687A3D-521A-4FE5-929F-26E682E8D35C}" presName="iconRect" presStyleLbl="node1" presStyleIdx="7" presStyleCnt="9"/>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ouse"/>
        </a:ext>
      </dgm:extLst>
    </dgm:pt>
    <dgm:pt modelId="{98BF7608-2B39-4A7E-A26C-54D6D322FB98}" type="pres">
      <dgm:prSet presAssocID="{F6687A3D-521A-4FE5-929F-26E682E8D35C}" presName="spaceRect" presStyleCnt="0"/>
      <dgm:spPr/>
    </dgm:pt>
    <dgm:pt modelId="{53103497-CC01-41B2-82BD-A4DA52D3202C}" type="pres">
      <dgm:prSet presAssocID="{F6687A3D-521A-4FE5-929F-26E682E8D35C}" presName="textRect" presStyleLbl="revTx" presStyleIdx="7" presStyleCnt="9">
        <dgm:presLayoutVars>
          <dgm:chMax val="1"/>
          <dgm:chPref val="1"/>
        </dgm:presLayoutVars>
      </dgm:prSet>
      <dgm:spPr/>
    </dgm:pt>
    <dgm:pt modelId="{4103F104-489A-4164-9CEE-814D4058D4C9}" type="pres">
      <dgm:prSet presAssocID="{7058627B-0B73-4F12-B503-8C617F78158A}" presName="sibTrans" presStyleLbl="sibTrans2D1" presStyleIdx="0" presStyleCnt="0"/>
      <dgm:spPr/>
    </dgm:pt>
    <dgm:pt modelId="{76CC06EA-2C65-498F-97B7-EE392937728D}" type="pres">
      <dgm:prSet presAssocID="{42F76E62-3189-4BE6-A001-63C1EA937638}" presName="compNode" presStyleCnt="0"/>
      <dgm:spPr/>
    </dgm:pt>
    <dgm:pt modelId="{593FE73C-3BD4-4E14-BDA3-213763BD2AB3}" type="pres">
      <dgm:prSet presAssocID="{42F76E62-3189-4BE6-A001-63C1EA937638}" presName="iconBgRect" presStyleLbl="bgShp" presStyleIdx="8" presStyleCnt="9"/>
      <dgm:spPr/>
    </dgm:pt>
    <dgm:pt modelId="{B9657161-A55D-4E35-870F-FD93E6C58147}" type="pres">
      <dgm:prSet presAssocID="{42F76E62-3189-4BE6-A001-63C1EA937638}" presName="iconRect" presStyleLbl="node1" presStyleIdx="8" presStyleCnt="9"/>
      <dgm:spPr>
        <a:blipFill>
          <a:blip xmlns:r="http://schemas.openxmlformats.org/officeDocument/2006/relationships"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a:fillRect/>
          </a:stretch>
        </a:blipFill>
      </dgm:spPr>
      <dgm:extLst>
        <a:ext uri="{E40237B7-FDA0-4F09-8148-C483321AD2D9}">
          <dgm14:cNvPr xmlns:dgm14="http://schemas.microsoft.com/office/drawing/2010/diagram" id="0" name="" descr="Internet"/>
        </a:ext>
      </dgm:extLst>
    </dgm:pt>
    <dgm:pt modelId="{ED721A37-C5D1-40D7-9FC5-5BECC57A4414}" type="pres">
      <dgm:prSet presAssocID="{42F76E62-3189-4BE6-A001-63C1EA937638}" presName="spaceRect" presStyleCnt="0"/>
      <dgm:spPr/>
    </dgm:pt>
    <dgm:pt modelId="{1BBEF059-C961-4EFD-84D1-0C9A6E2983F2}" type="pres">
      <dgm:prSet presAssocID="{42F76E62-3189-4BE6-A001-63C1EA937638}" presName="textRect" presStyleLbl="revTx" presStyleIdx="8" presStyleCnt="9">
        <dgm:presLayoutVars>
          <dgm:chMax val="1"/>
          <dgm:chPref val="1"/>
        </dgm:presLayoutVars>
      </dgm:prSet>
      <dgm:spPr/>
    </dgm:pt>
  </dgm:ptLst>
  <dgm:cxnLst>
    <dgm:cxn modelId="{4D7CA301-28BB-4891-9DC9-25840A88813D}" srcId="{E7D8CD5A-44D2-45CB-850C-BDC5E49F84BB}" destId="{E13F8579-EA80-4E5A-9D9C-5E21574D5966}" srcOrd="1" destOrd="0" parTransId="{BDE66624-98D8-41FA-AA96-50DC3D339DD1}" sibTransId="{CCE9C0D2-EFFF-4717-9429-AAE46FA54D6D}"/>
    <dgm:cxn modelId="{40716404-E60C-4671-AC4B-FDC52FA40B35}" type="presOf" srcId="{7058627B-0B73-4F12-B503-8C617F78158A}" destId="{4103F104-489A-4164-9CEE-814D4058D4C9}" srcOrd="0" destOrd="0" presId="urn:microsoft.com/office/officeart/2018/2/layout/IconCircleList"/>
    <dgm:cxn modelId="{C85EC306-55B4-45A7-82C8-5C05D2EF15A7}" type="presOf" srcId="{F6687A3D-521A-4FE5-929F-26E682E8D35C}" destId="{53103497-CC01-41B2-82BD-A4DA52D3202C}" srcOrd="0" destOrd="0" presId="urn:microsoft.com/office/officeart/2018/2/layout/IconCircleList"/>
    <dgm:cxn modelId="{24664513-B049-45AF-BECB-34C98173C099}" srcId="{E7D8CD5A-44D2-45CB-850C-BDC5E49F84BB}" destId="{F6687A3D-521A-4FE5-929F-26E682E8D35C}" srcOrd="7" destOrd="0" parTransId="{D02578E6-33E1-473C-85F1-9AC793EA5B5A}" sibTransId="{7058627B-0B73-4F12-B503-8C617F78158A}"/>
    <dgm:cxn modelId="{0C1C121D-CDFB-4597-85E8-B7721F0D840B}" type="presOf" srcId="{4886F0E9-F602-46B7-A09A-43B1C43CA4A6}" destId="{A2052CB6-09DF-4E3D-B454-64569E5FFCD3}" srcOrd="0" destOrd="0" presId="urn:microsoft.com/office/officeart/2018/2/layout/IconCircleList"/>
    <dgm:cxn modelId="{E029F32A-DA3D-4132-8ED9-D61A414A3123}" type="presOf" srcId="{65DA2AD9-7EF9-4F6A-AD9B-5B7B893B304D}" destId="{CC7BECBE-CA76-47DE-BB2A-9BD0E3418753}" srcOrd="0" destOrd="0" presId="urn:microsoft.com/office/officeart/2018/2/layout/IconCircleList"/>
    <dgm:cxn modelId="{8367B234-E065-4C71-8888-7FFC00413950}" type="presOf" srcId="{3A07E1AB-107D-4C99-A020-036B922C8254}" destId="{1B68E007-3F37-4D72-9206-8A7C088B0A80}" srcOrd="0" destOrd="0" presId="urn:microsoft.com/office/officeart/2018/2/layout/IconCircleList"/>
    <dgm:cxn modelId="{5882423A-B0D2-4666-8654-6DDA8D0B49D0}" type="presOf" srcId="{7803D939-F38D-4030-899D-5C4F2FDA6B23}" destId="{1B203916-5A3B-4D25-AA7E-C58571A2DFBC}" srcOrd="0" destOrd="0" presId="urn:microsoft.com/office/officeart/2018/2/layout/IconCircleList"/>
    <dgm:cxn modelId="{3A73B244-13D2-4675-8DBF-4E57077D0153}" type="presOf" srcId="{A30BFE82-0137-42D2-B599-99EDF5B859DB}" destId="{91EE4993-308C-4927-BFEA-AF6BCEBDAAD3}" srcOrd="0" destOrd="0" presId="urn:microsoft.com/office/officeart/2018/2/layout/IconCircleList"/>
    <dgm:cxn modelId="{0BA8914A-6391-475E-8D2A-0D1605B9695C}" type="presOf" srcId="{4E80CC75-F4E3-44EE-8047-CE76152BAD9C}" destId="{EAF8A68D-7F06-456A-B4C1-E909D35B6156}" srcOrd="0" destOrd="0" presId="urn:microsoft.com/office/officeart/2018/2/layout/IconCircleList"/>
    <dgm:cxn modelId="{A505624B-C65A-4937-8945-3AD8063C8DD9}" type="presOf" srcId="{609BBCDD-AE2B-4C07-821B-4E96194319D2}" destId="{64E3107E-F1DD-4BC9-8DB4-7DD75EFA4EF8}" srcOrd="0" destOrd="0" presId="urn:microsoft.com/office/officeart/2018/2/layout/IconCircleList"/>
    <dgm:cxn modelId="{63969B4B-1265-4950-8C20-7BF6072527F3}" srcId="{E7D8CD5A-44D2-45CB-850C-BDC5E49F84BB}" destId="{7803D939-F38D-4030-899D-5C4F2FDA6B23}" srcOrd="2" destOrd="0" parTransId="{30882080-7D33-44B4-BB7D-FF9402906E5A}" sibTransId="{C3211F07-BDB7-4127-9551-EA5E8DD101E2}"/>
    <dgm:cxn modelId="{54DD4655-DC67-4FC3-8E91-0E42FE546EB4}" srcId="{E7D8CD5A-44D2-45CB-850C-BDC5E49F84BB}" destId="{043C4CD6-5098-4CFD-96F8-7E6E513BECFE}" srcOrd="4" destOrd="0" parTransId="{EFAF44F2-B76F-4B89-8B46-A0D433D256C8}" sibTransId="{A30BFE82-0137-42D2-B599-99EDF5B859DB}"/>
    <dgm:cxn modelId="{1D00A178-59F8-4C6C-899F-42ACBD3BB891}" type="presOf" srcId="{E7D8CD5A-44D2-45CB-850C-BDC5E49F84BB}" destId="{5E27D76A-5834-471E-B9A8-ACA4ADFFEC80}" srcOrd="0" destOrd="0" presId="urn:microsoft.com/office/officeart/2018/2/layout/IconCircleList"/>
    <dgm:cxn modelId="{1876827A-955E-4394-8771-8D9F658D0088}" srcId="{E7D8CD5A-44D2-45CB-850C-BDC5E49F84BB}" destId="{4886F0E9-F602-46B7-A09A-43B1C43CA4A6}" srcOrd="5" destOrd="0" parTransId="{06D77F07-6274-46C8-BD54-C81DA624AF03}" sibTransId="{65DA2AD9-7EF9-4F6A-AD9B-5B7B893B304D}"/>
    <dgm:cxn modelId="{97E5AF7E-6EB9-403F-8CFE-C44016A2F776}" type="presOf" srcId="{622362A7-DEB6-40DC-AF88-993F605681CB}" destId="{354D285D-C192-4529-92FD-6BDB9DF9DCC3}" srcOrd="0" destOrd="0" presId="urn:microsoft.com/office/officeart/2018/2/layout/IconCircleList"/>
    <dgm:cxn modelId="{E249C382-89B0-4385-BA0C-78A5C4D5F401}" type="presOf" srcId="{F4B2B548-966A-4260-B21F-A21166DDEE9F}" destId="{CD252A71-2D54-4BCF-B1CC-BB15C6E3DD2B}" srcOrd="0" destOrd="0" presId="urn:microsoft.com/office/officeart/2018/2/layout/IconCircleList"/>
    <dgm:cxn modelId="{FEA0FA94-E7CC-4687-9640-0E181BB2EBDE}" type="presOf" srcId="{42F76E62-3189-4BE6-A001-63C1EA937638}" destId="{1BBEF059-C961-4EFD-84D1-0C9A6E2983F2}" srcOrd="0" destOrd="0" presId="urn:microsoft.com/office/officeart/2018/2/layout/IconCircleList"/>
    <dgm:cxn modelId="{95CF949E-9536-45A0-B81A-69753F7B268F}" srcId="{E7D8CD5A-44D2-45CB-850C-BDC5E49F84BB}" destId="{622362A7-DEB6-40DC-AF88-993F605681CB}" srcOrd="3" destOrd="0" parTransId="{619AE6C8-E59D-4D65-B835-EF074272514E}" sibTransId="{4E80CC75-F4E3-44EE-8047-CE76152BAD9C}"/>
    <dgm:cxn modelId="{B4CC45A4-D0BA-42D8-ACD8-BB99517E8D2E}" type="presOf" srcId="{CCE9C0D2-EFFF-4717-9429-AAE46FA54D6D}" destId="{38B9BBAD-C9EB-41F8-A2D2-A27F07DF6093}" srcOrd="0" destOrd="0" presId="urn:microsoft.com/office/officeart/2018/2/layout/IconCircleList"/>
    <dgm:cxn modelId="{8D5197A6-8E3D-427E-B69F-A807164C1138}" srcId="{E7D8CD5A-44D2-45CB-850C-BDC5E49F84BB}" destId="{F4B2B548-966A-4260-B21F-A21166DDEE9F}" srcOrd="6" destOrd="0" parTransId="{A7398389-46D7-41EA-93D4-DF21B271E648}" sibTransId="{609BBCDD-AE2B-4C07-821B-4E96194319D2}"/>
    <dgm:cxn modelId="{5716A8BF-5ABC-4B50-BF0B-E1E257E2149B}" type="presOf" srcId="{0D93022F-2D24-4B75-BF90-7F3BDA2D3647}" destId="{157F652E-8282-49EE-BCE9-B80D9FCEB9CE}" srcOrd="0" destOrd="0" presId="urn:microsoft.com/office/officeart/2018/2/layout/IconCircleList"/>
    <dgm:cxn modelId="{98A328CE-9043-42CA-ADA9-C750532CA9CC}" type="presOf" srcId="{E13F8579-EA80-4E5A-9D9C-5E21574D5966}" destId="{F32F329F-C068-474F-9713-78C4A6EF7520}" srcOrd="0" destOrd="0" presId="urn:microsoft.com/office/officeart/2018/2/layout/IconCircleList"/>
    <dgm:cxn modelId="{1C5269D2-6982-4672-809E-E9C3706A7721}" srcId="{E7D8CD5A-44D2-45CB-850C-BDC5E49F84BB}" destId="{0D93022F-2D24-4B75-BF90-7F3BDA2D3647}" srcOrd="0" destOrd="0" parTransId="{9E40A34E-ED77-4A70-9817-629C90588D44}" sibTransId="{3A07E1AB-107D-4C99-A020-036B922C8254}"/>
    <dgm:cxn modelId="{BAEAABE0-92EA-46C8-8873-A9B994AB39E6}" type="presOf" srcId="{C3211F07-BDB7-4127-9551-EA5E8DD101E2}" destId="{FD64BA5F-F6AA-4EC8-9452-E48CD2B1F1E3}" srcOrd="0" destOrd="0" presId="urn:microsoft.com/office/officeart/2018/2/layout/IconCircleList"/>
    <dgm:cxn modelId="{8DF443E6-5A99-4E13-B805-DDB7626403E1}" type="presOf" srcId="{043C4CD6-5098-4CFD-96F8-7E6E513BECFE}" destId="{5CA8F037-1CDE-494E-BC11-2F217F634A8D}" srcOrd="0" destOrd="0" presId="urn:microsoft.com/office/officeart/2018/2/layout/IconCircleList"/>
    <dgm:cxn modelId="{89723CFF-ACA3-467F-AFAC-A74D9112CA38}" srcId="{E7D8CD5A-44D2-45CB-850C-BDC5E49F84BB}" destId="{42F76E62-3189-4BE6-A001-63C1EA937638}" srcOrd="8" destOrd="0" parTransId="{5C1E9817-693E-42CB-A50E-4234693567AA}" sibTransId="{D28D34B9-19CE-4496-AFE3-AA2CA4B4E694}"/>
    <dgm:cxn modelId="{A5CFB851-A3B2-41C6-AAFB-CFCB3C3203FF}" type="presParOf" srcId="{5E27D76A-5834-471E-B9A8-ACA4ADFFEC80}" destId="{08EB5419-7BBA-47FD-A54C-551AA656E5B9}" srcOrd="0" destOrd="0" presId="urn:microsoft.com/office/officeart/2018/2/layout/IconCircleList"/>
    <dgm:cxn modelId="{3F16BDCF-0250-4184-AA08-87EC61F43B70}" type="presParOf" srcId="{08EB5419-7BBA-47FD-A54C-551AA656E5B9}" destId="{7EAF5944-71AD-4D49-A3E5-941B97CA0065}" srcOrd="0" destOrd="0" presId="urn:microsoft.com/office/officeart/2018/2/layout/IconCircleList"/>
    <dgm:cxn modelId="{EFCE3197-5C23-4606-8915-9AFFD2623F44}" type="presParOf" srcId="{7EAF5944-71AD-4D49-A3E5-941B97CA0065}" destId="{51B68BD9-7CA0-4B57-BB16-C441CDF91A6C}" srcOrd="0" destOrd="0" presId="urn:microsoft.com/office/officeart/2018/2/layout/IconCircleList"/>
    <dgm:cxn modelId="{042B230C-1825-4E29-9AB7-DB3AEFC0E5D7}" type="presParOf" srcId="{7EAF5944-71AD-4D49-A3E5-941B97CA0065}" destId="{C3991B9B-6F6B-4522-9B67-7B3F88C90838}" srcOrd="1" destOrd="0" presId="urn:microsoft.com/office/officeart/2018/2/layout/IconCircleList"/>
    <dgm:cxn modelId="{CFC66D04-13AB-4AD6-8949-8E3BD094D268}" type="presParOf" srcId="{7EAF5944-71AD-4D49-A3E5-941B97CA0065}" destId="{429F1951-6841-4C20-9BC9-55D2BA2CF7AD}" srcOrd="2" destOrd="0" presId="urn:microsoft.com/office/officeart/2018/2/layout/IconCircleList"/>
    <dgm:cxn modelId="{F7B9D740-BE6D-4A82-810C-76F20AF467CD}" type="presParOf" srcId="{7EAF5944-71AD-4D49-A3E5-941B97CA0065}" destId="{157F652E-8282-49EE-BCE9-B80D9FCEB9CE}" srcOrd="3" destOrd="0" presId="urn:microsoft.com/office/officeart/2018/2/layout/IconCircleList"/>
    <dgm:cxn modelId="{A481F3AF-B19E-412E-9485-92634BA9245E}" type="presParOf" srcId="{08EB5419-7BBA-47FD-A54C-551AA656E5B9}" destId="{1B68E007-3F37-4D72-9206-8A7C088B0A80}" srcOrd="1" destOrd="0" presId="urn:microsoft.com/office/officeart/2018/2/layout/IconCircleList"/>
    <dgm:cxn modelId="{B1D8A814-CFDB-472B-B26A-6E9608655277}" type="presParOf" srcId="{08EB5419-7BBA-47FD-A54C-551AA656E5B9}" destId="{5F08B337-9B68-4880-8E2D-43944BAB087D}" srcOrd="2" destOrd="0" presId="urn:microsoft.com/office/officeart/2018/2/layout/IconCircleList"/>
    <dgm:cxn modelId="{AE3225B3-F3A6-4D38-9E45-BBA0975B75AD}" type="presParOf" srcId="{5F08B337-9B68-4880-8E2D-43944BAB087D}" destId="{DC27D98A-3C84-492A-A38D-E626ACE7CCDB}" srcOrd="0" destOrd="0" presId="urn:microsoft.com/office/officeart/2018/2/layout/IconCircleList"/>
    <dgm:cxn modelId="{FA01A457-AECE-4955-8FD3-B59384D604A3}" type="presParOf" srcId="{5F08B337-9B68-4880-8E2D-43944BAB087D}" destId="{61C65CA1-58C4-4C4C-9DCA-1E467649AC54}" srcOrd="1" destOrd="0" presId="urn:microsoft.com/office/officeart/2018/2/layout/IconCircleList"/>
    <dgm:cxn modelId="{7AE19284-2C4B-4168-82D3-E4C0752D8A4E}" type="presParOf" srcId="{5F08B337-9B68-4880-8E2D-43944BAB087D}" destId="{800CBA7E-74BB-4480-AEE1-26ADC981C577}" srcOrd="2" destOrd="0" presId="urn:microsoft.com/office/officeart/2018/2/layout/IconCircleList"/>
    <dgm:cxn modelId="{E333D29D-FD37-453D-BD14-239A405467E0}" type="presParOf" srcId="{5F08B337-9B68-4880-8E2D-43944BAB087D}" destId="{F32F329F-C068-474F-9713-78C4A6EF7520}" srcOrd="3" destOrd="0" presId="urn:microsoft.com/office/officeart/2018/2/layout/IconCircleList"/>
    <dgm:cxn modelId="{EA7972BF-C4E6-40AB-8E5D-B872D98BEC77}" type="presParOf" srcId="{08EB5419-7BBA-47FD-A54C-551AA656E5B9}" destId="{38B9BBAD-C9EB-41F8-A2D2-A27F07DF6093}" srcOrd="3" destOrd="0" presId="urn:microsoft.com/office/officeart/2018/2/layout/IconCircleList"/>
    <dgm:cxn modelId="{BB50A50A-2D3C-4C8F-83F3-4415F12778D2}" type="presParOf" srcId="{08EB5419-7BBA-47FD-A54C-551AA656E5B9}" destId="{784147B1-8BD3-4ADA-8174-D99786FA453A}" srcOrd="4" destOrd="0" presId="urn:microsoft.com/office/officeart/2018/2/layout/IconCircleList"/>
    <dgm:cxn modelId="{9819EB71-30DA-413C-A0B3-451D175A274A}" type="presParOf" srcId="{784147B1-8BD3-4ADA-8174-D99786FA453A}" destId="{85BCD63C-45BD-4F2A-AF29-032ADC840979}" srcOrd="0" destOrd="0" presId="urn:microsoft.com/office/officeart/2018/2/layout/IconCircleList"/>
    <dgm:cxn modelId="{0B3E5224-E46F-4330-8F98-D8700892BEF4}" type="presParOf" srcId="{784147B1-8BD3-4ADA-8174-D99786FA453A}" destId="{3AA30409-8E49-4E96-8D25-1ED296958C48}" srcOrd="1" destOrd="0" presId="urn:microsoft.com/office/officeart/2018/2/layout/IconCircleList"/>
    <dgm:cxn modelId="{9C7ACAB7-5D01-4F44-A66F-6F29E17DF985}" type="presParOf" srcId="{784147B1-8BD3-4ADA-8174-D99786FA453A}" destId="{0C89C08B-91C6-4629-81DD-5081BDF53F03}" srcOrd="2" destOrd="0" presId="urn:microsoft.com/office/officeart/2018/2/layout/IconCircleList"/>
    <dgm:cxn modelId="{9E9F1EA7-1200-4CBD-B2A1-227EDFA552F2}" type="presParOf" srcId="{784147B1-8BD3-4ADA-8174-D99786FA453A}" destId="{1B203916-5A3B-4D25-AA7E-C58571A2DFBC}" srcOrd="3" destOrd="0" presId="urn:microsoft.com/office/officeart/2018/2/layout/IconCircleList"/>
    <dgm:cxn modelId="{AAC9C01D-2A26-4B55-BB90-B98505E886CA}" type="presParOf" srcId="{08EB5419-7BBA-47FD-A54C-551AA656E5B9}" destId="{FD64BA5F-F6AA-4EC8-9452-E48CD2B1F1E3}" srcOrd="5" destOrd="0" presId="urn:microsoft.com/office/officeart/2018/2/layout/IconCircleList"/>
    <dgm:cxn modelId="{F6648ED4-2ADB-4FCE-B9B3-0E6DB361CE71}" type="presParOf" srcId="{08EB5419-7BBA-47FD-A54C-551AA656E5B9}" destId="{0821D540-E9E6-4758-8F9E-2B5476862ED0}" srcOrd="6" destOrd="0" presId="urn:microsoft.com/office/officeart/2018/2/layout/IconCircleList"/>
    <dgm:cxn modelId="{E37BFAC1-8183-41A5-B672-538B9400A229}" type="presParOf" srcId="{0821D540-E9E6-4758-8F9E-2B5476862ED0}" destId="{0573AF5E-4B28-489A-8060-AC0EA0FCCF54}" srcOrd="0" destOrd="0" presId="urn:microsoft.com/office/officeart/2018/2/layout/IconCircleList"/>
    <dgm:cxn modelId="{570D608C-FD7E-44F0-8320-47F0544C15C0}" type="presParOf" srcId="{0821D540-E9E6-4758-8F9E-2B5476862ED0}" destId="{0F73B8E4-D5AE-4AF6-AA7F-229B0352228D}" srcOrd="1" destOrd="0" presId="urn:microsoft.com/office/officeart/2018/2/layout/IconCircleList"/>
    <dgm:cxn modelId="{E59C7DF5-DF05-45FF-9B93-C816E59A40B7}" type="presParOf" srcId="{0821D540-E9E6-4758-8F9E-2B5476862ED0}" destId="{8EAE561F-65F3-4B12-BC22-D43BB3EFEFF0}" srcOrd="2" destOrd="0" presId="urn:microsoft.com/office/officeart/2018/2/layout/IconCircleList"/>
    <dgm:cxn modelId="{DD7CEA89-7D68-4317-8336-ADED17205002}" type="presParOf" srcId="{0821D540-E9E6-4758-8F9E-2B5476862ED0}" destId="{354D285D-C192-4529-92FD-6BDB9DF9DCC3}" srcOrd="3" destOrd="0" presId="urn:microsoft.com/office/officeart/2018/2/layout/IconCircleList"/>
    <dgm:cxn modelId="{7FADC385-ED83-4150-B25F-D828282001F0}" type="presParOf" srcId="{08EB5419-7BBA-47FD-A54C-551AA656E5B9}" destId="{EAF8A68D-7F06-456A-B4C1-E909D35B6156}" srcOrd="7" destOrd="0" presId="urn:microsoft.com/office/officeart/2018/2/layout/IconCircleList"/>
    <dgm:cxn modelId="{F946BA59-FCE0-4EEE-9324-7FAF569299D3}" type="presParOf" srcId="{08EB5419-7BBA-47FD-A54C-551AA656E5B9}" destId="{499E5D33-53B4-4E9B-B651-39C18096EB63}" srcOrd="8" destOrd="0" presId="urn:microsoft.com/office/officeart/2018/2/layout/IconCircleList"/>
    <dgm:cxn modelId="{3731619F-9774-4122-A7A9-73DDF6D0DB6D}" type="presParOf" srcId="{499E5D33-53B4-4E9B-B651-39C18096EB63}" destId="{85552C1B-2C68-4820-BDD8-84F5FDEEF3AF}" srcOrd="0" destOrd="0" presId="urn:microsoft.com/office/officeart/2018/2/layout/IconCircleList"/>
    <dgm:cxn modelId="{FC63B048-E2CB-4D4F-A433-1D6C8C7E7112}" type="presParOf" srcId="{499E5D33-53B4-4E9B-B651-39C18096EB63}" destId="{68B69CDA-73D2-48D4-B2EE-C722B8B9516A}" srcOrd="1" destOrd="0" presId="urn:microsoft.com/office/officeart/2018/2/layout/IconCircleList"/>
    <dgm:cxn modelId="{524B7371-72B9-450B-832F-1391C905817B}" type="presParOf" srcId="{499E5D33-53B4-4E9B-B651-39C18096EB63}" destId="{4266B868-D887-4F33-B44B-058B86BD5AAD}" srcOrd="2" destOrd="0" presId="urn:microsoft.com/office/officeart/2018/2/layout/IconCircleList"/>
    <dgm:cxn modelId="{209B3310-4F3E-4DE4-A9C8-8D3B608AFA7C}" type="presParOf" srcId="{499E5D33-53B4-4E9B-B651-39C18096EB63}" destId="{5CA8F037-1CDE-494E-BC11-2F217F634A8D}" srcOrd="3" destOrd="0" presId="urn:microsoft.com/office/officeart/2018/2/layout/IconCircleList"/>
    <dgm:cxn modelId="{E3A1A9BF-2833-48C5-A33C-29CAA78EFAE5}" type="presParOf" srcId="{08EB5419-7BBA-47FD-A54C-551AA656E5B9}" destId="{91EE4993-308C-4927-BFEA-AF6BCEBDAAD3}" srcOrd="9" destOrd="0" presId="urn:microsoft.com/office/officeart/2018/2/layout/IconCircleList"/>
    <dgm:cxn modelId="{1B0D590A-6A44-4D18-B6F7-7184CB2DDF12}" type="presParOf" srcId="{08EB5419-7BBA-47FD-A54C-551AA656E5B9}" destId="{BFA1B7E3-D686-457B-A4F3-E1E17579D37B}" srcOrd="10" destOrd="0" presId="urn:microsoft.com/office/officeart/2018/2/layout/IconCircleList"/>
    <dgm:cxn modelId="{87A454D6-B41D-40BE-81BE-75ACCE7120E9}" type="presParOf" srcId="{BFA1B7E3-D686-457B-A4F3-E1E17579D37B}" destId="{A6D5A89B-CC5F-448E-A103-8194FDA01D07}" srcOrd="0" destOrd="0" presId="urn:microsoft.com/office/officeart/2018/2/layout/IconCircleList"/>
    <dgm:cxn modelId="{1A097C1A-35C4-4F60-89E0-029A1940FEA2}" type="presParOf" srcId="{BFA1B7E3-D686-457B-A4F3-E1E17579D37B}" destId="{6B9F33C2-8282-4698-AE8B-0F80BDE54FDC}" srcOrd="1" destOrd="0" presId="urn:microsoft.com/office/officeart/2018/2/layout/IconCircleList"/>
    <dgm:cxn modelId="{D2BD5D18-6F7B-4B0B-A3FC-AFC962409FF1}" type="presParOf" srcId="{BFA1B7E3-D686-457B-A4F3-E1E17579D37B}" destId="{01793BE3-6AEE-467C-9E43-7E0A187F10BC}" srcOrd="2" destOrd="0" presId="urn:microsoft.com/office/officeart/2018/2/layout/IconCircleList"/>
    <dgm:cxn modelId="{EA47870B-625B-4CED-815B-F19EC4655C2E}" type="presParOf" srcId="{BFA1B7E3-D686-457B-A4F3-E1E17579D37B}" destId="{A2052CB6-09DF-4E3D-B454-64569E5FFCD3}" srcOrd="3" destOrd="0" presId="urn:microsoft.com/office/officeart/2018/2/layout/IconCircleList"/>
    <dgm:cxn modelId="{DF65C54A-AF25-4868-A552-C100E4C99A39}" type="presParOf" srcId="{08EB5419-7BBA-47FD-A54C-551AA656E5B9}" destId="{CC7BECBE-CA76-47DE-BB2A-9BD0E3418753}" srcOrd="11" destOrd="0" presId="urn:microsoft.com/office/officeart/2018/2/layout/IconCircleList"/>
    <dgm:cxn modelId="{A9D7A7C8-29CA-4FF3-AD3A-7CF1BC35B310}" type="presParOf" srcId="{08EB5419-7BBA-47FD-A54C-551AA656E5B9}" destId="{6BCB8C5F-5E0D-4871-9886-7D54226DAC4D}" srcOrd="12" destOrd="0" presId="urn:microsoft.com/office/officeart/2018/2/layout/IconCircleList"/>
    <dgm:cxn modelId="{D4B63BC8-420F-4BA3-8AE5-0C32ABAB55CB}" type="presParOf" srcId="{6BCB8C5F-5E0D-4871-9886-7D54226DAC4D}" destId="{F45E2CCA-1517-41E8-945F-E26A6E34FE72}" srcOrd="0" destOrd="0" presId="urn:microsoft.com/office/officeart/2018/2/layout/IconCircleList"/>
    <dgm:cxn modelId="{206DC262-4E49-4B7D-857F-3DBF83D05C7F}" type="presParOf" srcId="{6BCB8C5F-5E0D-4871-9886-7D54226DAC4D}" destId="{B30EE887-22F4-4F92-8E0E-83851CBDC5C2}" srcOrd="1" destOrd="0" presId="urn:microsoft.com/office/officeart/2018/2/layout/IconCircleList"/>
    <dgm:cxn modelId="{47D9650A-D3F8-4721-A58D-C49176C24063}" type="presParOf" srcId="{6BCB8C5F-5E0D-4871-9886-7D54226DAC4D}" destId="{3A385A1C-7D94-4E8C-9E0F-16B4550B9358}" srcOrd="2" destOrd="0" presId="urn:microsoft.com/office/officeart/2018/2/layout/IconCircleList"/>
    <dgm:cxn modelId="{83ED2CB3-3996-4C42-A8B5-60BE0A999AEF}" type="presParOf" srcId="{6BCB8C5F-5E0D-4871-9886-7D54226DAC4D}" destId="{CD252A71-2D54-4BCF-B1CC-BB15C6E3DD2B}" srcOrd="3" destOrd="0" presId="urn:microsoft.com/office/officeart/2018/2/layout/IconCircleList"/>
    <dgm:cxn modelId="{ADBBC10E-BFE8-4788-8EC0-9B5908EE79F3}" type="presParOf" srcId="{08EB5419-7BBA-47FD-A54C-551AA656E5B9}" destId="{64E3107E-F1DD-4BC9-8DB4-7DD75EFA4EF8}" srcOrd="13" destOrd="0" presId="urn:microsoft.com/office/officeart/2018/2/layout/IconCircleList"/>
    <dgm:cxn modelId="{CD94596D-2A3B-4069-A7C8-8793FAC7573C}" type="presParOf" srcId="{08EB5419-7BBA-47FD-A54C-551AA656E5B9}" destId="{4890D4FF-224C-4632-ACCC-271ABAF2440A}" srcOrd="14" destOrd="0" presId="urn:microsoft.com/office/officeart/2018/2/layout/IconCircleList"/>
    <dgm:cxn modelId="{D02672F0-6C71-424A-AD25-9FE7CD90165B}" type="presParOf" srcId="{4890D4FF-224C-4632-ACCC-271ABAF2440A}" destId="{41446177-6C9C-4508-A823-D73F4B80AE44}" srcOrd="0" destOrd="0" presId="urn:microsoft.com/office/officeart/2018/2/layout/IconCircleList"/>
    <dgm:cxn modelId="{9213F66A-83B9-4617-B854-CE2AAD864D8B}" type="presParOf" srcId="{4890D4FF-224C-4632-ACCC-271ABAF2440A}" destId="{40CB4083-FEF0-49D2-A23C-2E1A7C46F64E}" srcOrd="1" destOrd="0" presId="urn:microsoft.com/office/officeart/2018/2/layout/IconCircleList"/>
    <dgm:cxn modelId="{D3041A87-D2FB-4D89-A105-0F5460D9B41B}" type="presParOf" srcId="{4890D4FF-224C-4632-ACCC-271ABAF2440A}" destId="{98BF7608-2B39-4A7E-A26C-54D6D322FB98}" srcOrd="2" destOrd="0" presId="urn:microsoft.com/office/officeart/2018/2/layout/IconCircleList"/>
    <dgm:cxn modelId="{C95AF4A6-F5B5-49CA-984B-4C01AFB62F61}" type="presParOf" srcId="{4890D4FF-224C-4632-ACCC-271ABAF2440A}" destId="{53103497-CC01-41B2-82BD-A4DA52D3202C}" srcOrd="3" destOrd="0" presId="urn:microsoft.com/office/officeart/2018/2/layout/IconCircleList"/>
    <dgm:cxn modelId="{2BDB32FB-33DB-4C9A-A124-3242E9CEA308}" type="presParOf" srcId="{08EB5419-7BBA-47FD-A54C-551AA656E5B9}" destId="{4103F104-489A-4164-9CEE-814D4058D4C9}" srcOrd="15" destOrd="0" presId="urn:microsoft.com/office/officeart/2018/2/layout/IconCircleList"/>
    <dgm:cxn modelId="{898A64EF-9303-4214-BA32-F6D44E2A32BC}" type="presParOf" srcId="{08EB5419-7BBA-47FD-A54C-551AA656E5B9}" destId="{76CC06EA-2C65-498F-97B7-EE392937728D}" srcOrd="16" destOrd="0" presId="urn:microsoft.com/office/officeart/2018/2/layout/IconCircleList"/>
    <dgm:cxn modelId="{44A7B834-ED44-410A-A61C-CAE3CEE96676}" type="presParOf" srcId="{76CC06EA-2C65-498F-97B7-EE392937728D}" destId="{593FE73C-3BD4-4E14-BDA3-213763BD2AB3}" srcOrd="0" destOrd="0" presId="urn:microsoft.com/office/officeart/2018/2/layout/IconCircleList"/>
    <dgm:cxn modelId="{658E765A-1D8F-40A5-9614-EED45E7C6A9A}" type="presParOf" srcId="{76CC06EA-2C65-498F-97B7-EE392937728D}" destId="{B9657161-A55D-4E35-870F-FD93E6C58147}" srcOrd="1" destOrd="0" presId="urn:microsoft.com/office/officeart/2018/2/layout/IconCircleList"/>
    <dgm:cxn modelId="{ED37C1D6-6B0B-42E6-B37A-13B7AFA6F62C}" type="presParOf" srcId="{76CC06EA-2C65-498F-97B7-EE392937728D}" destId="{ED721A37-C5D1-40D7-9FC5-5BECC57A4414}" srcOrd="2" destOrd="0" presId="urn:microsoft.com/office/officeart/2018/2/layout/IconCircleList"/>
    <dgm:cxn modelId="{3435E749-0872-4046-97A7-B8459CC8A3F5}" type="presParOf" srcId="{76CC06EA-2C65-498F-97B7-EE392937728D}" destId="{1BBEF059-C961-4EFD-84D1-0C9A6E2983F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BCEEE7-F3DF-4D50-B049-BBAE5449A49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59526FD8-7B6D-48B3-A89B-927DD22D8462}">
      <dgm:prSet/>
      <dgm:spPr/>
      <dgm:t>
        <a:bodyPr/>
        <a:lstStyle/>
        <a:p>
          <a:r>
            <a:rPr lang="en-GB" dirty="0"/>
            <a:t>Universities across Carmarthenshire, Ceredigion and Pembrokeshire.</a:t>
          </a:r>
          <a:endParaRPr lang="en-US" dirty="0"/>
        </a:p>
      </dgm:t>
    </dgm:pt>
    <dgm:pt modelId="{A203EFCC-50AF-46CF-9391-6127180200AC}" type="parTrans" cxnId="{7E1F8C54-53B5-48CE-8E20-947DC330CAE4}">
      <dgm:prSet/>
      <dgm:spPr/>
      <dgm:t>
        <a:bodyPr/>
        <a:lstStyle/>
        <a:p>
          <a:endParaRPr lang="en-US"/>
        </a:p>
      </dgm:t>
    </dgm:pt>
    <dgm:pt modelId="{65390CD4-4594-44D3-9C0F-408304CE1A6C}" type="sibTrans" cxnId="{7E1F8C54-53B5-48CE-8E20-947DC330CAE4}">
      <dgm:prSet/>
      <dgm:spPr/>
      <dgm:t>
        <a:bodyPr/>
        <a:lstStyle/>
        <a:p>
          <a:endParaRPr lang="en-US"/>
        </a:p>
      </dgm:t>
    </dgm:pt>
    <dgm:pt modelId="{5C8E6C62-E5DC-493F-A114-61980A591A0F}">
      <dgm:prSet/>
      <dgm:spPr/>
      <dgm:t>
        <a:bodyPr/>
        <a:lstStyle/>
        <a:p>
          <a:r>
            <a:rPr lang="en-US" dirty="0"/>
            <a:t>Colleges across West Wales</a:t>
          </a:r>
        </a:p>
      </dgm:t>
    </dgm:pt>
    <dgm:pt modelId="{6AAB4FBE-0F18-4E26-9BC7-D3C85C09DACE}" type="parTrans" cxnId="{EEBED256-43C5-4B75-8937-CE92BAB9ADD0}">
      <dgm:prSet/>
      <dgm:spPr/>
      <dgm:t>
        <a:bodyPr/>
        <a:lstStyle/>
        <a:p>
          <a:endParaRPr lang="en-US"/>
        </a:p>
      </dgm:t>
    </dgm:pt>
    <dgm:pt modelId="{6D9F811B-D72A-4C58-B915-54A9AD102E3C}" type="sibTrans" cxnId="{EEBED256-43C5-4B75-8937-CE92BAB9ADD0}">
      <dgm:prSet/>
      <dgm:spPr/>
      <dgm:t>
        <a:bodyPr/>
        <a:lstStyle/>
        <a:p>
          <a:endParaRPr lang="en-US"/>
        </a:p>
      </dgm:t>
    </dgm:pt>
    <dgm:pt modelId="{D2066145-D472-4F43-B721-F363A66CA846}">
      <dgm:prSet/>
      <dgm:spPr/>
      <dgm:t>
        <a:bodyPr/>
        <a:lstStyle/>
        <a:p>
          <a:r>
            <a:rPr lang="en-GB"/>
            <a:t>Youth and young people services across West Wales.</a:t>
          </a:r>
          <a:endParaRPr lang="en-US"/>
        </a:p>
      </dgm:t>
    </dgm:pt>
    <dgm:pt modelId="{19354C35-261A-4E99-9181-118FB034EF53}" type="parTrans" cxnId="{823DA319-0ED7-4B3A-9B1A-5BDB53CE4418}">
      <dgm:prSet/>
      <dgm:spPr/>
      <dgm:t>
        <a:bodyPr/>
        <a:lstStyle/>
        <a:p>
          <a:endParaRPr lang="en-US"/>
        </a:p>
      </dgm:t>
    </dgm:pt>
    <dgm:pt modelId="{4FEF10E5-B57B-4B7D-B97E-25288D3E4A45}" type="sibTrans" cxnId="{823DA319-0ED7-4B3A-9B1A-5BDB53CE4418}">
      <dgm:prSet/>
      <dgm:spPr/>
      <dgm:t>
        <a:bodyPr/>
        <a:lstStyle/>
        <a:p>
          <a:endParaRPr lang="en-US"/>
        </a:p>
      </dgm:t>
    </dgm:pt>
    <dgm:pt modelId="{99B92A31-4304-4A72-8CF2-F32DC7580565}">
      <dgm:prSet/>
      <dgm:spPr/>
      <dgm:t>
        <a:bodyPr/>
        <a:lstStyle/>
        <a:p>
          <a:r>
            <a:rPr lang="en-GB" dirty="0"/>
            <a:t>Holding volunteer recruitment stands and workshops at local events.</a:t>
          </a:r>
          <a:endParaRPr lang="en-US" dirty="0"/>
        </a:p>
      </dgm:t>
    </dgm:pt>
    <dgm:pt modelId="{EB7D7007-40FB-437B-AF04-16952998D04B}" type="parTrans" cxnId="{886DCE5C-6570-4B5B-8BC2-94D35F548BDD}">
      <dgm:prSet/>
      <dgm:spPr/>
      <dgm:t>
        <a:bodyPr/>
        <a:lstStyle/>
        <a:p>
          <a:endParaRPr lang="en-US"/>
        </a:p>
      </dgm:t>
    </dgm:pt>
    <dgm:pt modelId="{367C3D6E-447C-48F5-997A-621DD947A63D}" type="sibTrans" cxnId="{886DCE5C-6570-4B5B-8BC2-94D35F548BDD}">
      <dgm:prSet/>
      <dgm:spPr/>
      <dgm:t>
        <a:bodyPr/>
        <a:lstStyle/>
        <a:p>
          <a:endParaRPr lang="en-US"/>
        </a:p>
      </dgm:t>
    </dgm:pt>
    <dgm:pt modelId="{3B13F5CB-FD44-40A9-A8CC-415E17BCE93D}">
      <dgm:prSet/>
      <dgm:spPr/>
      <dgm:t>
        <a:bodyPr/>
        <a:lstStyle/>
        <a:p>
          <a:r>
            <a:rPr lang="en-GB"/>
            <a:t>Distributing posters and information leaflets out around every area.</a:t>
          </a:r>
          <a:endParaRPr lang="en-US"/>
        </a:p>
      </dgm:t>
    </dgm:pt>
    <dgm:pt modelId="{AF1013B3-1EC4-4FAF-8AB0-6FD0F8B0C770}" type="parTrans" cxnId="{9AD85604-58A3-44EB-8065-48285B596BC8}">
      <dgm:prSet/>
      <dgm:spPr/>
      <dgm:t>
        <a:bodyPr/>
        <a:lstStyle/>
        <a:p>
          <a:endParaRPr lang="en-US"/>
        </a:p>
      </dgm:t>
    </dgm:pt>
    <dgm:pt modelId="{02CB91D4-6009-4F70-921C-6832D40348C0}" type="sibTrans" cxnId="{9AD85604-58A3-44EB-8065-48285B596BC8}">
      <dgm:prSet/>
      <dgm:spPr/>
      <dgm:t>
        <a:bodyPr/>
        <a:lstStyle/>
        <a:p>
          <a:endParaRPr lang="en-US"/>
        </a:p>
      </dgm:t>
    </dgm:pt>
    <dgm:pt modelId="{DA68346E-6071-4303-8DF2-AA34E56C6B61}">
      <dgm:prSet/>
      <dgm:spPr/>
      <dgm:t>
        <a:bodyPr/>
        <a:lstStyle/>
        <a:p>
          <a:r>
            <a:rPr lang="en-GB" dirty="0"/>
            <a:t>Unemployment/ back to work support groups.</a:t>
          </a:r>
          <a:endParaRPr lang="en-US" dirty="0"/>
        </a:p>
      </dgm:t>
    </dgm:pt>
    <dgm:pt modelId="{39F34FF9-5C7E-4B3D-9568-9200A9E6CEC5}" type="parTrans" cxnId="{F4A6635D-5335-49FE-B9C9-F8F1CA43B852}">
      <dgm:prSet/>
      <dgm:spPr/>
      <dgm:t>
        <a:bodyPr/>
        <a:lstStyle/>
        <a:p>
          <a:endParaRPr lang="en-US"/>
        </a:p>
      </dgm:t>
    </dgm:pt>
    <dgm:pt modelId="{6DD8FF51-9CEC-41C0-A522-C91CB8D8EB81}" type="sibTrans" cxnId="{F4A6635D-5335-49FE-B9C9-F8F1CA43B852}">
      <dgm:prSet/>
      <dgm:spPr/>
      <dgm:t>
        <a:bodyPr/>
        <a:lstStyle/>
        <a:p>
          <a:endParaRPr lang="en-US"/>
        </a:p>
      </dgm:t>
    </dgm:pt>
    <dgm:pt modelId="{6522B7B0-8B5D-4C6E-9694-8BCFE595D0E7}">
      <dgm:prSet/>
      <dgm:spPr/>
      <dgm:t>
        <a:bodyPr/>
        <a:lstStyle/>
        <a:p>
          <a:r>
            <a:rPr lang="en-GB" dirty="0"/>
            <a:t>Retired people via Lions club/Rotary club/round table or similar groups.</a:t>
          </a:r>
          <a:endParaRPr lang="en-US" dirty="0"/>
        </a:p>
      </dgm:t>
    </dgm:pt>
    <dgm:pt modelId="{E90DC8D0-4C61-49D0-BDD0-DB112FB7EA10}" type="parTrans" cxnId="{F5CB1818-115D-4273-8759-696473D8A48A}">
      <dgm:prSet/>
      <dgm:spPr/>
      <dgm:t>
        <a:bodyPr/>
        <a:lstStyle/>
        <a:p>
          <a:endParaRPr lang="en-US"/>
        </a:p>
      </dgm:t>
    </dgm:pt>
    <dgm:pt modelId="{300E2DD4-CCA8-4321-A0DF-81DD1A9119AC}" type="sibTrans" cxnId="{F5CB1818-115D-4273-8759-696473D8A48A}">
      <dgm:prSet/>
      <dgm:spPr/>
      <dgm:t>
        <a:bodyPr/>
        <a:lstStyle/>
        <a:p>
          <a:endParaRPr lang="en-US"/>
        </a:p>
      </dgm:t>
    </dgm:pt>
    <dgm:pt modelId="{0A54E3FA-98BD-4B4B-B8C0-BAFB0A6062F7}">
      <dgm:prSet/>
      <dgm:spPr/>
      <dgm:t>
        <a:bodyPr/>
        <a:lstStyle/>
        <a:p>
          <a:r>
            <a:rPr lang="en-GB"/>
            <a:t>Volunteering Wales website/ Do it.org</a:t>
          </a:r>
          <a:endParaRPr lang="en-US"/>
        </a:p>
      </dgm:t>
    </dgm:pt>
    <dgm:pt modelId="{471061D8-DC37-41E9-B67D-13875515BDFA}" type="parTrans" cxnId="{B56F752E-6579-43E2-B74D-E1A7C4DE7BB3}">
      <dgm:prSet/>
      <dgm:spPr/>
      <dgm:t>
        <a:bodyPr/>
        <a:lstStyle/>
        <a:p>
          <a:endParaRPr lang="en-US"/>
        </a:p>
      </dgm:t>
    </dgm:pt>
    <dgm:pt modelId="{056F282C-6458-4907-AC6B-02A1D612DD2A}" type="sibTrans" cxnId="{B56F752E-6579-43E2-B74D-E1A7C4DE7BB3}">
      <dgm:prSet/>
      <dgm:spPr/>
      <dgm:t>
        <a:bodyPr/>
        <a:lstStyle/>
        <a:p>
          <a:endParaRPr lang="en-US"/>
        </a:p>
      </dgm:t>
    </dgm:pt>
    <dgm:pt modelId="{6CF137E8-E7B9-4922-955E-EC40C3B8136E}">
      <dgm:prSet/>
      <dgm:spPr/>
      <dgm:t>
        <a:bodyPr/>
        <a:lstStyle/>
        <a:p>
          <a:r>
            <a:rPr lang="en-GB" dirty="0"/>
            <a:t>Facebook/ Twitter/Instagram  and other social networks.</a:t>
          </a:r>
          <a:endParaRPr lang="en-US" dirty="0"/>
        </a:p>
      </dgm:t>
    </dgm:pt>
    <dgm:pt modelId="{4AAD0EBB-B829-455A-9DC1-203854D6554E}" type="parTrans" cxnId="{1B55E36A-A387-4B9F-8190-8724BC2F4131}">
      <dgm:prSet/>
      <dgm:spPr/>
      <dgm:t>
        <a:bodyPr/>
        <a:lstStyle/>
        <a:p>
          <a:endParaRPr lang="en-US"/>
        </a:p>
      </dgm:t>
    </dgm:pt>
    <dgm:pt modelId="{5D9A307F-B7CD-4538-83C4-8DA77B02A722}" type="sibTrans" cxnId="{1B55E36A-A387-4B9F-8190-8724BC2F4131}">
      <dgm:prSet/>
      <dgm:spPr/>
      <dgm:t>
        <a:bodyPr/>
        <a:lstStyle/>
        <a:p>
          <a:endParaRPr lang="en-US"/>
        </a:p>
      </dgm:t>
    </dgm:pt>
    <dgm:pt modelId="{24E961FC-494F-46B3-A92F-2C32BDC9E963}">
      <dgm:prSet/>
      <dgm:spPr/>
      <dgm:t>
        <a:bodyPr/>
        <a:lstStyle/>
        <a:p>
          <a:r>
            <a:rPr lang="en-US" dirty="0"/>
            <a:t>Family </a:t>
          </a:r>
          <a:r>
            <a:rPr lang="en-US" dirty="0" err="1"/>
            <a:t>centres</a:t>
          </a:r>
          <a:r>
            <a:rPr lang="en-US" dirty="0"/>
            <a:t>/ luncheon groups/libraries.</a:t>
          </a:r>
        </a:p>
      </dgm:t>
    </dgm:pt>
    <dgm:pt modelId="{5977CF6C-5704-46A6-B2BD-2E307CD87D79}" type="parTrans" cxnId="{D9A30BCF-749A-4120-850F-BA64AC3F2BC4}">
      <dgm:prSet/>
      <dgm:spPr/>
      <dgm:t>
        <a:bodyPr/>
        <a:lstStyle/>
        <a:p>
          <a:endParaRPr lang="en-GB"/>
        </a:p>
      </dgm:t>
    </dgm:pt>
    <dgm:pt modelId="{B7116028-E485-4A56-9329-7BD5775A972D}" type="sibTrans" cxnId="{D9A30BCF-749A-4120-850F-BA64AC3F2BC4}">
      <dgm:prSet/>
      <dgm:spPr/>
    </dgm:pt>
    <dgm:pt modelId="{27390ACA-69F1-473A-A421-FA2FD79FDCE5}">
      <dgm:prSet/>
      <dgm:spPr/>
      <dgm:t>
        <a:bodyPr/>
        <a:lstStyle/>
        <a:p>
          <a:r>
            <a:rPr lang="en-GB" dirty="0"/>
            <a:t>Disability support and activity groups.</a:t>
          </a:r>
          <a:endParaRPr lang="en-US" dirty="0"/>
        </a:p>
      </dgm:t>
    </dgm:pt>
    <dgm:pt modelId="{38615784-747A-4C01-98C3-1D3E9D8C7D54}" type="parTrans" cxnId="{ACC627FE-2C0B-4A3B-89CA-A49ED58F1B66}">
      <dgm:prSet/>
      <dgm:spPr/>
      <dgm:t>
        <a:bodyPr/>
        <a:lstStyle/>
        <a:p>
          <a:endParaRPr lang="en-GB"/>
        </a:p>
      </dgm:t>
    </dgm:pt>
    <dgm:pt modelId="{8133B1CF-2065-40EF-AADC-1A3844FB6E99}" type="sibTrans" cxnId="{ACC627FE-2C0B-4A3B-89CA-A49ED58F1B66}">
      <dgm:prSet/>
      <dgm:spPr/>
      <dgm:t>
        <a:bodyPr/>
        <a:lstStyle/>
        <a:p>
          <a:endParaRPr lang="en-GB"/>
        </a:p>
      </dgm:t>
    </dgm:pt>
    <dgm:pt modelId="{3AC30468-0437-4458-A676-03F8A99294EB}" type="pres">
      <dgm:prSet presAssocID="{2ABCEEE7-F3DF-4D50-B049-BBAE5449A49D}" presName="diagram" presStyleCnt="0">
        <dgm:presLayoutVars>
          <dgm:dir/>
          <dgm:resizeHandles val="exact"/>
        </dgm:presLayoutVars>
      </dgm:prSet>
      <dgm:spPr/>
    </dgm:pt>
    <dgm:pt modelId="{70968DD5-2C51-4E16-8E8E-86BFEB3A51E6}" type="pres">
      <dgm:prSet presAssocID="{59526FD8-7B6D-48B3-A89B-927DD22D8462}" presName="node" presStyleLbl="node1" presStyleIdx="0" presStyleCnt="11">
        <dgm:presLayoutVars>
          <dgm:bulletEnabled val="1"/>
        </dgm:presLayoutVars>
      </dgm:prSet>
      <dgm:spPr/>
    </dgm:pt>
    <dgm:pt modelId="{E8FC7BD8-7BA8-4413-A1EA-885FB9238460}" type="pres">
      <dgm:prSet presAssocID="{65390CD4-4594-44D3-9C0F-408304CE1A6C}" presName="sibTrans" presStyleCnt="0"/>
      <dgm:spPr/>
    </dgm:pt>
    <dgm:pt modelId="{E8C1E7DD-55A6-443B-9701-5EB53A01D471}" type="pres">
      <dgm:prSet presAssocID="{5C8E6C62-E5DC-493F-A114-61980A591A0F}" presName="node" presStyleLbl="node1" presStyleIdx="1" presStyleCnt="11">
        <dgm:presLayoutVars>
          <dgm:bulletEnabled val="1"/>
        </dgm:presLayoutVars>
      </dgm:prSet>
      <dgm:spPr/>
    </dgm:pt>
    <dgm:pt modelId="{6AFF1A95-32E0-4FD7-B36F-08F4ED82D491}" type="pres">
      <dgm:prSet presAssocID="{6D9F811B-D72A-4C58-B915-54A9AD102E3C}" presName="sibTrans" presStyleCnt="0"/>
      <dgm:spPr/>
    </dgm:pt>
    <dgm:pt modelId="{8F7DA8BD-E015-4153-8E09-954BB4EF86EF}" type="pres">
      <dgm:prSet presAssocID="{D2066145-D472-4F43-B721-F363A66CA846}" presName="node" presStyleLbl="node1" presStyleIdx="2" presStyleCnt="11">
        <dgm:presLayoutVars>
          <dgm:bulletEnabled val="1"/>
        </dgm:presLayoutVars>
      </dgm:prSet>
      <dgm:spPr/>
    </dgm:pt>
    <dgm:pt modelId="{D992A224-379B-4540-B3D8-DC63BC7562B1}" type="pres">
      <dgm:prSet presAssocID="{4FEF10E5-B57B-4B7D-B97E-25288D3E4A45}" presName="sibTrans" presStyleCnt="0"/>
      <dgm:spPr/>
    </dgm:pt>
    <dgm:pt modelId="{AE2051CC-824B-4661-9B59-A808809A2B3A}" type="pres">
      <dgm:prSet presAssocID="{99B92A31-4304-4A72-8CF2-F32DC7580565}" presName="node" presStyleLbl="node1" presStyleIdx="3" presStyleCnt="11">
        <dgm:presLayoutVars>
          <dgm:bulletEnabled val="1"/>
        </dgm:presLayoutVars>
      </dgm:prSet>
      <dgm:spPr/>
    </dgm:pt>
    <dgm:pt modelId="{1381CD4F-527C-4D2E-A4C8-FA5780E2DC40}" type="pres">
      <dgm:prSet presAssocID="{367C3D6E-447C-48F5-997A-621DD947A63D}" presName="sibTrans" presStyleCnt="0"/>
      <dgm:spPr/>
    </dgm:pt>
    <dgm:pt modelId="{FF3A9A99-E54C-41E9-80DD-27512432A197}" type="pres">
      <dgm:prSet presAssocID="{3B13F5CB-FD44-40A9-A8CC-415E17BCE93D}" presName="node" presStyleLbl="node1" presStyleIdx="4" presStyleCnt="11">
        <dgm:presLayoutVars>
          <dgm:bulletEnabled val="1"/>
        </dgm:presLayoutVars>
      </dgm:prSet>
      <dgm:spPr/>
    </dgm:pt>
    <dgm:pt modelId="{3B48FDAD-2F81-44E2-8777-6C340262FFB0}" type="pres">
      <dgm:prSet presAssocID="{02CB91D4-6009-4F70-921C-6832D40348C0}" presName="sibTrans" presStyleCnt="0"/>
      <dgm:spPr/>
    </dgm:pt>
    <dgm:pt modelId="{B93CC9D4-DB09-4A0F-A11A-19D8339ADADC}" type="pres">
      <dgm:prSet presAssocID="{DA68346E-6071-4303-8DF2-AA34E56C6B61}" presName="node" presStyleLbl="node1" presStyleIdx="5" presStyleCnt="11">
        <dgm:presLayoutVars>
          <dgm:bulletEnabled val="1"/>
        </dgm:presLayoutVars>
      </dgm:prSet>
      <dgm:spPr/>
    </dgm:pt>
    <dgm:pt modelId="{AD2AEA28-F379-4A8E-AEFD-977CA9A0757C}" type="pres">
      <dgm:prSet presAssocID="{6DD8FF51-9CEC-41C0-A522-C91CB8D8EB81}" presName="sibTrans" presStyleCnt="0"/>
      <dgm:spPr/>
    </dgm:pt>
    <dgm:pt modelId="{34512AC4-3582-4618-AA7D-DD6BC98D8EFC}" type="pres">
      <dgm:prSet presAssocID="{6522B7B0-8B5D-4C6E-9694-8BCFE595D0E7}" presName="node" presStyleLbl="node1" presStyleIdx="6" presStyleCnt="11">
        <dgm:presLayoutVars>
          <dgm:bulletEnabled val="1"/>
        </dgm:presLayoutVars>
      </dgm:prSet>
      <dgm:spPr/>
    </dgm:pt>
    <dgm:pt modelId="{C7A844A6-9426-42D2-9A1C-ED23F0A547D6}" type="pres">
      <dgm:prSet presAssocID="{300E2DD4-CCA8-4321-A0DF-81DD1A9119AC}" presName="sibTrans" presStyleCnt="0"/>
      <dgm:spPr/>
    </dgm:pt>
    <dgm:pt modelId="{99F1CCAF-C416-41E2-B227-785E3E4A49BD}" type="pres">
      <dgm:prSet presAssocID="{0A54E3FA-98BD-4B4B-B8C0-BAFB0A6062F7}" presName="node" presStyleLbl="node1" presStyleIdx="7" presStyleCnt="11">
        <dgm:presLayoutVars>
          <dgm:bulletEnabled val="1"/>
        </dgm:presLayoutVars>
      </dgm:prSet>
      <dgm:spPr/>
    </dgm:pt>
    <dgm:pt modelId="{33A6AC3C-17C3-4E57-AB9F-DD04139D5994}" type="pres">
      <dgm:prSet presAssocID="{056F282C-6458-4907-AC6B-02A1D612DD2A}" presName="sibTrans" presStyleCnt="0"/>
      <dgm:spPr/>
    </dgm:pt>
    <dgm:pt modelId="{16C4A700-0079-4142-9194-8FE89DA8C794}" type="pres">
      <dgm:prSet presAssocID="{6CF137E8-E7B9-4922-955E-EC40C3B8136E}" presName="node" presStyleLbl="node1" presStyleIdx="8" presStyleCnt="11">
        <dgm:presLayoutVars>
          <dgm:bulletEnabled val="1"/>
        </dgm:presLayoutVars>
      </dgm:prSet>
      <dgm:spPr/>
    </dgm:pt>
    <dgm:pt modelId="{14F1DE96-EA7A-4B6C-9099-BAB02A748B68}" type="pres">
      <dgm:prSet presAssocID="{5D9A307F-B7CD-4538-83C4-8DA77B02A722}" presName="sibTrans" presStyleCnt="0"/>
      <dgm:spPr/>
    </dgm:pt>
    <dgm:pt modelId="{508D2C4B-91E3-4C88-90F8-93B02DAEA341}" type="pres">
      <dgm:prSet presAssocID="{24E961FC-494F-46B3-A92F-2C32BDC9E963}" presName="node" presStyleLbl="node1" presStyleIdx="9" presStyleCnt="11">
        <dgm:presLayoutVars>
          <dgm:bulletEnabled val="1"/>
        </dgm:presLayoutVars>
      </dgm:prSet>
      <dgm:spPr/>
    </dgm:pt>
    <dgm:pt modelId="{0F558669-6D68-4256-BFC5-2AC0C0B1FC08}" type="pres">
      <dgm:prSet presAssocID="{B7116028-E485-4A56-9329-7BD5775A972D}" presName="sibTrans" presStyleCnt="0"/>
      <dgm:spPr/>
    </dgm:pt>
    <dgm:pt modelId="{608B5A7A-A4AA-474E-8FEB-43FD8353C676}" type="pres">
      <dgm:prSet presAssocID="{27390ACA-69F1-473A-A421-FA2FD79FDCE5}" presName="node" presStyleLbl="node1" presStyleIdx="10" presStyleCnt="11">
        <dgm:presLayoutVars>
          <dgm:bulletEnabled val="1"/>
        </dgm:presLayoutVars>
      </dgm:prSet>
      <dgm:spPr/>
    </dgm:pt>
  </dgm:ptLst>
  <dgm:cxnLst>
    <dgm:cxn modelId="{A4163501-E1D3-4FA3-ACA7-F747B68B58D7}" type="presOf" srcId="{5C8E6C62-E5DC-493F-A114-61980A591A0F}" destId="{E8C1E7DD-55A6-443B-9701-5EB53A01D471}" srcOrd="0" destOrd="0" presId="urn:microsoft.com/office/officeart/2005/8/layout/default"/>
    <dgm:cxn modelId="{9AD85604-58A3-44EB-8065-48285B596BC8}" srcId="{2ABCEEE7-F3DF-4D50-B049-BBAE5449A49D}" destId="{3B13F5CB-FD44-40A9-A8CC-415E17BCE93D}" srcOrd="4" destOrd="0" parTransId="{AF1013B3-1EC4-4FAF-8AB0-6FD0F8B0C770}" sibTransId="{02CB91D4-6009-4F70-921C-6832D40348C0}"/>
    <dgm:cxn modelId="{41F6580D-6C84-422E-A451-84BF6EF7F056}" type="presOf" srcId="{D2066145-D472-4F43-B721-F363A66CA846}" destId="{8F7DA8BD-E015-4153-8E09-954BB4EF86EF}" srcOrd="0" destOrd="0" presId="urn:microsoft.com/office/officeart/2005/8/layout/default"/>
    <dgm:cxn modelId="{F5CB1818-115D-4273-8759-696473D8A48A}" srcId="{2ABCEEE7-F3DF-4D50-B049-BBAE5449A49D}" destId="{6522B7B0-8B5D-4C6E-9694-8BCFE595D0E7}" srcOrd="6" destOrd="0" parTransId="{E90DC8D0-4C61-49D0-BDD0-DB112FB7EA10}" sibTransId="{300E2DD4-CCA8-4321-A0DF-81DD1A9119AC}"/>
    <dgm:cxn modelId="{CA5FC018-06A4-46EE-B68D-29CF1082C2D7}" type="presOf" srcId="{24E961FC-494F-46B3-A92F-2C32BDC9E963}" destId="{508D2C4B-91E3-4C88-90F8-93B02DAEA341}" srcOrd="0" destOrd="0" presId="urn:microsoft.com/office/officeart/2005/8/layout/default"/>
    <dgm:cxn modelId="{823DA319-0ED7-4B3A-9B1A-5BDB53CE4418}" srcId="{2ABCEEE7-F3DF-4D50-B049-BBAE5449A49D}" destId="{D2066145-D472-4F43-B721-F363A66CA846}" srcOrd="2" destOrd="0" parTransId="{19354C35-261A-4E99-9181-118FB034EF53}" sibTransId="{4FEF10E5-B57B-4B7D-B97E-25288D3E4A45}"/>
    <dgm:cxn modelId="{1FDAD024-5734-4ED3-83CF-5A808E525054}" type="presOf" srcId="{99B92A31-4304-4A72-8CF2-F32DC7580565}" destId="{AE2051CC-824B-4661-9B59-A808809A2B3A}" srcOrd="0" destOrd="0" presId="urn:microsoft.com/office/officeart/2005/8/layout/default"/>
    <dgm:cxn modelId="{B56F752E-6579-43E2-B74D-E1A7C4DE7BB3}" srcId="{2ABCEEE7-F3DF-4D50-B049-BBAE5449A49D}" destId="{0A54E3FA-98BD-4B4B-B8C0-BAFB0A6062F7}" srcOrd="7" destOrd="0" parTransId="{471061D8-DC37-41E9-B67D-13875515BDFA}" sibTransId="{056F282C-6458-4907-AC6B-02A1D612DD2A}"/>
    <dgm:cxn modelId="{4E585431-2BF2-40D5-A8DB-298C385C23D3}" type="presOf" srcId="{3B13F5CB-FD44-40A9-A8CC-415E17BCE93D}" destId="{FF3A9A99-E54C-41E9-80DD-27512432A197}" srcOrd="0" destOrd="0" presId="urn:microsoft.com/office/officeart/2005/8/layout/default"/>
    <dgm:cxn modelId="{D22C5039-1476-4828-9C73-DF5A5AF725D3}" type="presOf" srcId="{59526FD8-7B6D-48B3-A89B-927DD22D8462}" destId="{70968DD5-2C51-4E16-8E8E-86BFEB3A51E6}" srcOrd="0" destOrd="0" presId="urn:microsoft.com/office/officeart/2005/8/layout/default"/>
    <dgm:cxn modelId="{886DCE5C-6570-4B5B-8BC2-94D35F548BDD}" srcId="{2ABCEEE7-F3DF-4D50-B049-BBAE5449A49D}" destId="{99B92A31-4304-4A72-8CF2-F32DC7580565}" srcOrd="3" destOrd="0" parTransId="{EB7D7007-40FB-437B-AF04-16952998D04B}" sibTransId="{367C3D6E-447C-48F5-997A-621DD947A63D}"/>
    <dgm:cxn modelId="{F4A6635D-5335-49FE-B9C9-F8F1CA43B852}" srcId="{2ABCEEE7-F3DF-4D50-B049-BBAE5449A49D}" destId="{DA68346E-6071-4303-8DF2-AA34E56C6B61}" srcOrd="5" destOrd="0" parTransId="{39F34FF9-5C7E-4B3D-9568-9200A9E6CEC5}" sibTransId="{6DD8FF51-9CEC-41C0-A522-C91CB8D8EB81}"/>
    <dgm:cxn modelId="{1B55E36A-A387-4B9F-8190-8724BC2F4131}" srcId="{2ABCEEE7-F3DF-4D50-B049-BBAE5449A49D}" destId="{6CF137E8-E7B9-4922-955E-EC40C3B8136E}" srcOrd="8" destOrd="0" parTransId="{4AAD0EBB-B829-455A-9DC1-203854D6554E}" sibTransId="{5D9A307F-B7CD-4538-83C4-8DA77B02A722}"/>
    <dgm:cxn modelId="{097FC851-503D-49FB-B3AC-E4DCF0F78EE3}" type="presOf" srcId="{6CF137E8-E7B9-4922-955E-EC40C3B8136E}" destId="{16C4A700-0079-4142-9194-8FE89DA8C794}" srcOrd="0" destOrd="0" presId="urn:microsoft.com/office/officeart/2005/8/layout/default"/>
    <dgm:cxn modelId="{A5905174-45CC-41B7-9280-D3F3D43B417C}" type="presOf" srcId="{27390ACA-69F1-473A-A421-FA2FD79FDCE5}" destId="{608B5A7A-A4AA-474E-8FEB-43FD8353C676}" srcOrd="0" destOrd="0" presId="urn:microsoft.com/office/officeart/2005/8/layout/default"/>
    <dgm:cxn modelId="{7E1F8C54-53B5-48CE-8E20-947DC330CAE4}" srcId="{2ABCEEE7-F3DF-4D50-B049-BBAE5449A49D}" destId="{59526FD8-7B6D-48B3-A89B-927DD22D8462}" srcOrd="0" destOrd="0" parTransId="{A203EFCC-50AF-46CF-9391-6127180200AC}" sibTransId="{65390CD4-4594-44D3-9C0F-408304CE1A6C}"/>
    <dgm:cxn modelId="{EEBED256-43C5-4B75-8937-CE92BAB9ADD0}" srcId="{2ABCEEE7-F3DF-4D50-B049-BBAE5449A49D}" destId="{5C8E6C62-E5DC-493F-A114-61980A591A0F}" srcOrd="1" destOrd="0" parTransId="{6AAB4FBE-0F18-4E26-9BC7-D3C85C09DACE}" sibTransId="{6D9F811B-D72A-4C58-B915-54A9AD102E3C}"/>
    <dgm:cxn modelId="{C12D309F-F709-406A-B4FD-6B24DC7C8E45}" type="presOf" srcId="{2ABCEEE7-F3DF-4D50-B049-BBAE5449A49D}" destId="{3AC30468-0437-4458-A676-03F8A99294EB}" srcOrd="0" destOrd="0" presId="urn:microsoft.com/office/officeart/2005/8/layout/default"/>
    <dgm:cxn modelId="{53B146BF-5ECD-4669-A8B6-B4808B617598}" type="presOf" srcId="{DA68346E-6071-4303-8DF2-AA34E56C6B61}" destId="{B93CC9D4-DB09-4A0F-A11A-19D8339ADADC}" srcOrd="0" destOrd="0" presId="urn:microsoft.com/office/officeart/2005/8/layout/default"/>
    <dgm:cxn modelId="{59FAB2CB-9360-45F4-9027-D08634920E0A}" type="presOf" srcId="{6522B7B0-8B5D-4C6E-9694-8BCFE595D0E7}" destId="{34512AC4-3582-4618-AA7D-DD6BC98D8EFC}" srcOrd="0" destOrd="0" presId="urn:microsoft.com/office/officeart/2005/8/layout/default"/>
    <dgm:cxn modelId="{D9A30BCF-749A-4120-850F-BA64AC3F2BC4}" srcId="{2ABCEEE7-F3DF-4D50-B049-BBAE5449A49D}" destId="{24E961FC-494F-46B3-A92F-2C32BDC9E963}" srcOrd="9" destOrd="0" parTransId="{5977CF6C-5704-46A6-B2BD-2E307CD87D79}" sibTransId="{B7116028-E485-4A56-9329-7BD5775A972D}"/>
    <dgm:cxn modelId="{AEC10FDA-021D-4BBF-B860-5F471BF23E59}" type="presOf" srcId="{0A54E3FA-98BD-4B4B-B8C0-BAFB0A6062F7}" destId="{99F1CCAF-C416-41E2-B227-785E3E4A49BD}" srcOrd="0" destOrd="0" presId="urn:microsoft.com/office/officeart/2005/8/layout/default"/>
    <dgm:cxn modelId="{ACC627FE-2C0B-4A3B-89CA-A49ED58F1B66}" srcId="{2ABCEEE7-F3DF-4D50-B049-BBAE5449A49D}" destId="{27390ACA-69F1-473A-A421-FA2FD79FDCE5}" srcOrd="10" destOrd="0" parTransId="{38615784-747A-4C01-98C3-1D3E9D8C7D54}" sibTransId="{8133B1CF-2065-40EF-AADC-1A3844FB6E99}"/>
    <dgm:cxn modelId="{B538AC5F-F3F9-4E1E-9ED0-AB729BBD2A33}" type="presParOf" srcId="{3AC30468-0437-4458-A676-03F8A99294EB}" destId="{70968DD5-2C51-4E16-8E8E-86BFEB3A51E6}" srcOrd="0" destOrd="0" presId="urn:microsoft.com/office/officeart/2005/8/layout/default"/>
    <dgm:cxn modelId="{1ED1327B-ED1E-47D2-97A6-20E0136AC02D}" type="presParOf" srcId="{3AC30468-0437-4458-A676-03F8A99294EB}" destId="{E8FC7BD8-7BA8-4413-A1EA-885FB9238460}" srcOrd="1" destOrd="0" presId="urn:microsoft.com/office/officeart/2005/8/layout/default"/>
    <dgm:cxn modelId="{4C80AC5D-2D38-4E18-B927-F15DAD515D6C}" type="presParOf" srcId="{3AC30468-0437-4458-A676-03F8A99294EB}" destId="{E8C1E7DD-55A6-443B-9701-5EB53A01D471}" srcOrd="2" destOrd="0" presId="urn:microsoft.com/office/officeart/2005/8/layout/default"/>
    <dgm:cxn modelId="{05EE26F0-EFC9-452D-B9F9-BFE5D5801382}" type="presParOf" srcId="{3AC30468-0437-4458-A676-03F8A99294EB}" destId="{6AFF1A95-32E0-4FD7-B36F-08F4ED82D491}" srcOrd="3" destOrd="0" presId="urn:microsoft.com/office/officeart/2005/8/layout/default"/>
    <dgm:cxn modelId="{94BCB013-130D-4DB2-AB29-C84BB90050BC}" type="presParOf" srcId="{3AC30468-0437-4458-A676-03F8A99294EB}" destId="{8F7DA8BD-E015-4153-8E09-954BB4EF86EF}" srcOrd="4" destOrd="0" presId="urn:microsoft.com/office/officeart/2005/8/layout/default"/>
    <dgm:cxn modelId="{0029E930-8468-4906-A430-F3F9AF731924}" type="presParOf" srcId="{3AC30468-0437-4458-A676-03F8A99294EB}" destId="{D992A224-379B-4540-B3D8-DC63BC7562B1}" srcOrd="5" destOrd="0" presId="urn:microsoft.com/office/officeart/2005/8/layout/default"/>
    <dgm:cxn modelId="{EACB9F5D-AE80-4474-A45E-2E231C332DCB}" type="presParOf" srcId="{3AC30468-0437-4458-A676-03F8A99294EB}" destId="{AE2051CC-824B-4661-9B59-A808809A2B3A}" srcOrd="6" destOrd="0" presId="urn:microsoft.com/office/officeart/2005/8/layout/default"/>
    <dgm:cxn modelId="{CD870592-73DF-46DF-B792-373CCB9AEE44}" type="presParOf" srcId="{3AC30468-0437-4458-A676-03F8A99294EB}" destId="{1381CD4F-527C-4D2E-A4C8-FA5780E2DC40}" srcOrd="7" destOrd="0" presId="urn:microsoft.com/office/officeart/2005/8/layout/default"/>
    <dgm:cxn modelId="{600E2C05-6F36-4D47-A775-287A1007EA89}" type="presParOf" srcId="{3AC30468-0437-4458-A676-03F8A99294EB}" destId="{FF3A9A99-E54C-41E9-80DD-27512432A197}" srcOrd="8" destOrd="0" presId="urn:microsoft.com/office/officeart/2005/8/layout/default"/>
    <dgm:cxn modelId="{626CE3EA-9E04-41E9-AF8F-87B3B6F65B31}" type="presParOf" srcId="{3AC30468-0437-4458-A676-03F8A99294EB}" destId="{3B48FDAD-2F81-44E2-8777-6C340262FFB0}" srcOrd="9" destOrd="0" presId="urn:microsoft.com/office/officeart/2005/8/layout/default"/>
    <dgm:cxn modelId="{7F60F5B5-2F38-48AB-A1A9-AFFEF7E4AE68}" type="presParOf" srcId="{3AC30468-0437-4458-A676-03F8A99294EB}" destId="{B93CC9D4-DB09-4A0F-A11A-19D8339ADADC}" srcOrd="10" destOrd="0" presId="urn:microsoft.com/office/officeart/2005/8/layout/default"/>
    <dgm:cxn modelId="{7140984E-32E9-4589-ACFF-493C817095EC}" type="presParOf" srcId="{3AC30468-0437-4458-A676-03F8A99294EB}" destId="{AD2AEA28-F379-4A8E-AEFD-977CA9A0757C}" srcOrd="11" destOrd="0" presId="urn:microsoft.com/office/officeart/2005/8/layout/default"/>
    <dgm:cxn modelId="{78C77D37-6143-47FC-B5B4-6594D7F48FD8}" type="presParOf" srcId="{3AC30468-0437-4458-A676-03F8A99294EB}" destId="{34512AC4-3582-4618-AA7D-DD6BC98D8EFC}" srcOrd="12" destOrd="0" presId="urn:microsoft.com/office/officeart/2005/8/layout/default"/>
    <dgm:cxn modelId="{F8426CB8-FE17-4CE9-80F4-FE1E17532FE8}" type="presParOf" srcId="{3AC30468-0437-4458-A676-03F8A99294EB}" destId="{C7A844A6-9426-42D2-9A1C-ED23F0A547D6}" srcOrd="13" destOrd="0" presId="urn:microsoft.com/office/officeart/2005/8/layout/default"/>
    <dgm:cxn modelId="{6A052D81-6BC9-4B8B-9402-2B16D6E21B84}" type="presParOf" srcId="{3AC30468-0437-4458-A676-03F8A99294EB}" destId="{99F1CCAF-C416-41E2-B227-785E3E4A49BD}" srcOrd="14" destOrd="0" presId="urn:microsoft.com/office/officeart/2005/8/layout/default"/>
    <dgm:cxn modelId="{FE53927E-527C-4B37-A234-830CDB9F9781}" type="presParOf" srcId="{3AC30468-0437-4458-A676-03F8A99294EB}" destId="{33A6AC3C-17C3-4E57-AB9F-DD04139D5994}" srcOrd="15" destOrd="0" presId="urn:microsoft.com/office/officeart/2005/8/layout/default"/>
    <dgm:cxn modelId="{47DD1F7D-778B-4E52-8B70-756FB0802D40}" type="presParOf" srcId="{3AC30468-0437-4458-A676-03F8A99294EB}" destId="{16C4A700-0079-4142-9194-8FE89DA8C794}" srcOrd="16" destOrd="0" presId="urn:microsoft.com/office/officeart/2005/8/layout/default"/>
    <dgm:cxn modelId="{E9433A5E-E5FB-4F88-B321-685D59E88B98}" type="presParOf" srcId="{3AC30468-0437-4458-A676-03F8A99294EB}" destId="{14F1DE96-EA7A-4B6C-9099-BAB02A748B68}" srcOrd="17" destOrd="0" presId="urn:microsoft.com/office/officeart/2005/8/layout/default"/>
    <dgm:cxn modelId="{E8CB4159-5472-4260-869B-83F6305887B3}" type="presParOf" srcId="{3AC30468-0437-4458-A676-03F8A99294EB}" destId="{508D2C4B-91E3-4C88-90F8-93B02DAEA341}" srcOrd="18" destOrd="0" presId="urn:microsoft.com/office/officeart/2005/8/layout/default"/>
    <dgm:cxn modelId="{FE46C871-6409-4865-BCD1-E823334AA09C}" type="presParOf" srcId="{3AC30468-0437-4458-A676-03F8A99294EB}" destId="{0F558669-6D68-4256-BFC5-2AC0C0B1FC08}" srcOrd="19" destOrd="0" presId="urn:microsoft.com/office/officeart/2005/8/layout/default"/>
    <dgm:cxn modelId="{541A987C-9DF0-4FA0-AEA1-383E39DD6C54}" type="presParOf" srcId="{3AC30468-0437-4458-A676-03F8A99294EB}" destId="{608B5A7A-A4AA-474E-8FEB-43FD8353C676}"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8E3DA1-0E73-4331-B7E2-04807D4C0241}"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73FE4ED8-839A-4622-8208-AE6B4288B001}">
      <dgm:prSet/>
      <dgm:spPr/>
      <dgm:t>
        <a:bodyPr/>
        <a:lstStyle/>
        <a:p>
          <a:r>
            <a:rPr lang="en-GB" dirty="0"/>
            <a:t>To bring a range of perspectives and backgrounds</a:t>
          </a:r>
          <a:endParaRPr lang="en-US" dirty="0"/>
        </a:p>
      </dgm:t>
    </dgm:pt>
    <dgm:pt modelId="{BE2C9074-BF38-45E5-A11F-88433CCC8C68}" type="parTrans" cxnId="{F2A9ABC7-86DB-412F-9090-094B227E8AC2}">
      <dgm:prSet/>
      <dgm:spPr/>
      <dgm:t>
        <a:bodyPr/>
        <a:lstStyle/>
        <a:p>
          <a:endParaRPr lang="en-US"/>
        </a:p>
      </dgm:t>
    </dgm:pt>
    <dgm:pt modelId="{0B516A32-2098-407F-9947-FC41D6278147}" type="sibTrans" cxnId="{F2A9ABC7-86DB-412F-9090-094B227E8AC2}">
      <dgm:prSet/>
      <dgm:spPr/>
      <dgm:t>
        <a:bodyPr/>
        <a:lstStyle/>
        <a:p>
          <a:endParaRPr lang="en-US"/>
        </a:p>
      </dgm:t>
    </dgm:pt>
    <dgm:pt modelId="{AA5C847F-A38A-4459-81DF-70AED072E408}">
      <dgm:prSet/>
      <dgm:spPr/>
      <dgm:t>
        <a:bodyPr/>
        <a:lstStyle/>
        <a:p>
          <a:r>
            <a:rPr lang="en-GB" dirty="0"/>
            <a:t>To extend a service</a:t>
          </a:r>
          <a:endParaRPr lang="en-US" dirty="0"/>
        </a:p>
      </dgm:t>
    </dgm:pt>
    <dgm:pt modelId="{AD0BE4EB-28B1-4D56-A4C1-D0A3F4E34DBB}" type="parTrans" cxnId="{BF5B34DD-F981-4EAB-A764-409903C8342D}">
      <dgm:prSet/>
      <dgm:spPr/>
      <dgm:t>
        <a:bodyPr/>
        <a:lstStyle/>
        <a:p>
          <a:endParaRPr lang="en-US"/>
        </a:p>
      </dgm:t>
    </dgm:pt>
    <dgm:pt modelId="{9B49F48F-EFF0-40CB-86A5-2BA1D12F927A}" type="sibTrans" cxnId="{BF5B34DD-F981-4EAB-A764-409903C8342D}">
      <dgm:prSet/>
      <dgm:spPr/>
      <dgm:t>
        <a:bodyPr/>
        <a:lstStyle/>
        <a:p>
          <a:endParaRPr lang="en-US"/>
        </a:p>
      </dgm:t>
    </dgm:pt>
    <dgm:pt modelId="{39751C08-E02C-4995-8A08-00F0F9893116}">
      <dgm:prSet/>
      <dgm:spPr/>
      <dgm:t>
        <a:bodyPr/>
        <a:lstStyle/>
        <a:p>
          <a:r>
            <a:rPr lang="en-GB" dirty="0"/>
            <a:t>To concentrate on certain activities</a:t>
          </a:r>
          <a:endParaRPr lang="en-US" dirty="0"/>
        </a:p>
      </dgm:t>
    </dgm:pt>
    <dgm:pt modelId="{4A6BDD2A-85B4-4032-B3D8-53A5AFA01EA2}" type="parTrans" cxnId="{64C9CDAB-8190-4518-BA9F-7FAB19B0BD1F}">
      <dgm:prSet/>
      <dgm:spPr/>
      <dgm:t>
        <a:bodyPr/>
        <a:lstStyle/>
        <a:p>
          <a:endParaRPr lang="en-US"/>
        </a:p>
      </dgm:t>
    </dgm:pt>
    <dgm:pt modelId="{EBB15CD0-1179-4A46-A748-360451E6327F}" type="sibTrans" cxnId="{64C9CDAB-8190-4518-BA9F-7FAB19B0BD1F}">
      <dgm:prSet/>
      <dgm:spPr/>
      <dgm:t>
        <a:bodyPr/>
        <a:lstStyle/>
        <a:p>
          <a:endParaRPr lang="en-US"/>
        </a:p>
      </dgm:t>
    </dgm:pt>
    <dgm:pt modelId="{6D91F7B6-DCE6-4E7A-B474-C4D50DD92DED}">
      <dgm:prSet/>
      <dgm:spPr/>
      <dgm:t>
        <a:bodyPr/>
        <a:lstStyle/>
        <a:p>
          <a:r>
            <a:rPr lang="en-GB" dirty="0"/>
            <a:t>To work flexibly, in different locations </a:t>
          </a:r>
          <a:endParaRPr lang="en-US" dirty="0"/>
        </a:p>
      </dgm:t>
    </dgm:pt>
    <dgm:pt modelId="{0EE4C915-72E8-48E5-9DB0-47DDD363FB3F}" type="parTrans" cxnId="{975F612B-6CA2-421F-8240-50314AE55AC8}">
      <dgm:prSet/>
      <dgm:spPr/>
      <dgm:t>
        <a:bodyPr/>
        <a:lstStyle/>
        <a:p>
          <a:endParaRPr lang="en-US"/>
        </a:p>
      </dgm:t>
    </dgm:pt>
    <dgm:pt modelId="{68600CA9-39D3-46EB-85C6-3BFB8DF4D49B}" type="sibTrans" cxnId="{975F612B-6CA2-421F-8240-50314AE55AC8}">
      <dgm:prSet/>
      <dgm:spPr/>
      <dgm:t>
        <a:bodyPr/>
        <a:lstStyle/>
        <a:p>
          <a:endParaRPr lang="en-US"/>
        </a:p>
      </dgm:t>
    </dgm:pt>
    <dgm:pt modelId="{79507D85-AD57-4B57-B147-3AD15280C775}">
      <dgm:prSet/>
      <dgm:spPr/>
      <dgm:t>
        <a:bodyPr/>
        <a:lstStyle/>
        <a:p>
          <a:r>
            <a:rPr lang="en-US" dirty="0"/>
            <a:t>Commitment and reliability</a:t>
          </a:r>
        </a:p>
      </dgm:t>
    </dgm:pt>
    <dgm:pt modelId="{26E88ACD-C84B-4BE0-9D7C-C2D4E7286542}" type="parTrans" cxnId="{E79591B3-423D-49A3-B76C-B53E9E70B9F4}">
      <dgm:prSet/>
      <dgm:spPr/>
      <dgm:t>
        <a:bodyPr/>
        <a:lstStyle/>
        <a:p>
          <a:endParaRPr lang="en-US"/>
        </a:p>
      </dgm:t>
    </dgm:pt>
    <dgm:pt modelId="{109F3418-5F80-4425-B4A5-5AFB8D91B18B}" type="sibTrans" cxnId="{E79591B3-423D-49A3-B76C-B53E9E70B9F4}">
      <dgm:prSet/>
      <dgm:spPr/>
      <dgm:t>
        <a:bodyPr/>
        <a:lstStyle/>
        <a:p>
          <a:endParaRPr lang="en-US"/>
        </a:p>
      </dgm:t>
    </dgm:pt>
    <dgm:pt modelId="{D752DAE1-5967-4886-8C36-9D7304977ECF}">
      <dgm:prSet/>
      <dgm:spPr/>
      <dgm:t>
        <a:bodyPr/>
        <a:lstStyle/>
        <a:p>
          <a:r>
            <a:rPr lang="en-GB" dirty="0"/>
            <a:t>To increase credibility with the community, donors or other stakeholders</a:t>
          </a:r>
          <a:endParaRPr lang="en-US" dirty="0"/>
        </a:p>
      </dgm:t>
    </dgm:pt>
    <dgm:pt modelId="{C7750EA9-8261-4DEE-B58B-B300E05337BF}" type="parTrans" cxnId="{94DDE616-E8C7-4F8E-A579-8F6C381C5C4E}">
      <dgm:prSet/>
      <dgm:spPr/>
      <dgm:t>
        <a:bodyPr/>
        <a:lstStyle/>
        <a:p>
          <a:endParaRPr lang="en-US"/>
        </a:p>
      </dgm:t>
    </dgm:pt>
    <dgm:pt modelId="{78827AFA-15C1-4CAC-9265-A4248A8B51C3}" type="sibTrans" cxnId="{94DDE616-E8C7-4F8E-A579-8F6C381C5C4E}">
      <dgm:prSet/>
      <dgm:spPr/>
      <dgm:t>
        <a:bodyPr/>
        <a:lstStyle/>
        <a:p>
          <a:endParaRPr lang="en-US"/>
        </a:p>
      </dgm:t>
    </dgm:pt>
    <dgm:pt modelId="{18D3AD5C-DE17-4889-8F69-74299E99E8EF}">
      <dgm:prSet/>
      <dgm:spPr/>
      <dgm:t>
        <a:bodyPr/>
        <a:lstStyle/>
        <a:p>
          <a:r>
            <a:rPr lang="en-GB" dirty="0"/>
            <a:t>To pioneer new ways of working</a:t>
          </a:r>
          <a:endParaRPr lang="en-US" dirty="0"/>
        </a:p>
      </dgm:t>
    </dgm:pt>
    <dgm:pt modelId="{DC9FE5DD-9836-4D82-AF63-1ABB3D1965A3}" type="parTrans" cxnId="{D600A3BA-0868-46E1-B111-2AEDC3880104}">
      <dgm:prSet/>
      <dgm:spPr/>
      <dgm:t>
        <a:bodyPr/>
        <a:lstStyle/>
        <a:p>
          <a:endParaRPr lang="en-US"/>
        </a:p>
      </dgm:t>
    </dgm:pt>
    <dgm:pt modelId="{B8CA0ABD-FBB6-4D16-909C-0C8BDD99FA4C}" type="sibTrans" cxnId="{D600A3BA-0868-46E1-B111-2AEDC3880104}">
      <dgm:prSet/>
      <dgm:spPr/>
      <dgm:t>
        <a:bodyPr/>
        <a:lstStyle/>
        <a:p>
          <a:endParaRPr lang="en-US"/>
        </a:p>
      </dgm:t>
    </dgm:pt>
    <dgm:pt modelId="{FC329722-E4EA-4CB9-8703-83B90B400C57}">
      <dgm:prSet/>
      <dgm:spPr/>
      <dgm:t>
        <a:bodyPr/>
        <a:lstStyle/>
        <a:p>
          <a:r>
            <a:rPr lang="en-GB" dirty="0"/>
            <a:t>To provide evidence to support funding applications</a:t>
          </a:r>
          <a:endParaRPr lang="en-US" dirty="0"/>
        </a:p>
      </dgm:t>
    </dgm:pt>
    <dgm:pt modelId="{95031D5E-1DFE-4078-9C3E-2842567D8F9B}" type="parTrans" cxnId="{6A32BF2F-32B1-4B2D-81DA-B0897491B92A}">
      <dgm:prSet/>
      <dgm:spPr/>
      <dgm:t>
        <a:bodyPr/>
        <a:lstStyle/>
        <a:p>
          <a:endParaRPr lang="en-US"/>
        </a:p>
      </dgm:t>
    </dgm:pt>
    <dgm:pt modelId="{FCDB2E80-1665-477B-8080-524BDE14EC9D}" type="sibTrans" cxnId="{6A32BF2F-32B1-4B2D-81DA-B0897491B92A}">
      <dgm:prSet/>
      <dgm:spPr/>
      <dgm:t>
        <a:bodyPr/>
        <a:lstStyle/>
        <a:p>
          <a:endParaRPr lang="en-US"/>
        </a:p>
      </dgm:t>
    </dgm:pt>
    <dgm:pt modelId="{DA809076-AAF9-44C8-ADBA-0F3BFA7760DC}">
      <dgm:prSet/>
      <dgm:spPr/>
      <dgm:t>
        <a:bodyPr/>
        <a:lstStyle/>
        <a:p>
          <a:r>
            <a:rPr lang="en-GB" dirty="0"/>
            <a:t>To be the human face of the organisation</a:t>
          </a:r>
          <a:endParaRPr lang="en-US" dirty="0"/>
        </a:p>
      </dgm:t>
    </dgm:pt>
    <dgm:pt modelId="{89163A38-D8BE-4DDF-90D2-B9C6D56DAEBD}" type="parTrans" cxnId="{998699CD-19EF-432D-B778-48F477DEC2EF}">
      <dgm:prSet/>
      <dgm:spPr/>
      <dgm:t>
        <a:bodyPr/>
        <a:lstStyle/>
        <a:p>
          <a:endParaRPr lang="en-US"/>
        </a:p>
      </dgm:t>
    </dgm:pt>
    <dgm:pt modelId="{FE28674E-545F-4391-92BC-8591B0CECFC0}" type="sibTrans" cxnId="{998699CD-19EF-432D-B778-48F477DEC2EF}">
      <dgm:prSet/>
      <dgm:spPr/>
      <dgm:t>
        <a:bodyPr/>
        <a:lstStyle/>
        <a:p>
          <a:endParaRPr lang="en-US"/>
        </a:p>
      </dgm:t>
    </dgm:pt>
    <dgm:pt modelId="{06BCD6EC-415F-4D96-9851-C842725A08A2}" type="pres">
      <dgm:prSet presAssocID="{698E3DA1-0E73-4331-B7E2-04807D4C0241}" presName="diagram" presStyleCnt="0">
        <dgm:presLayoutVars>
          <dgm:dir/>
          <dgm:resizeHandles val="exact"/>
        </dgm:presLayoutVars>
      </dgm:prSet>
      <dgm:spPr/>
    </dgm:pt>
    <dgm:pt modelId="{A8AE9DA7-7470-48A1-9684-8119D8CE2343}" type="pres">
      <dgm:prSet presAssocID="{73FE4ED8-839A-4622-8208-AE6B4288B001}" presName="node" presStyleLbl="node1" presStyleIdx="0" presStyleCnt="9">
        <dgm:presLayoutVars>
          <dgm:bulletEnabled val="1"/>
        </dgm:presLayoutVars>
      </dgm:prSet>
      <dgm:spPr/>
    </dgm:pt>
    <dgm:pt modelId="{39CDBE27-6B57-4BF4-B94A-D56774045B23}" type="pres">
      <dgm:prSet presAssocID="{0B516A32-2098-407F-9947-FC41D6278147}" presName="sibTrans" presStyleCnt="0"/>
      <dgm:spPr/>
    </dgm:pt>
    <dgm:pt modelId="{83BB8A9B-E9F1-4934-AD55-91818220CF7E}" type="pres">
      <dgm:prSet presAssocID="{AA5C847F-A38A-4459-81DF-70AED072E408}" presName="node" presStyleLbl="node1" presStyleIdx="1" presStyleCnt="9">
        <dgm:presLayoutVars>
          <dgm:bulletEnabled val="1"/>
        </dgm:presLayoutVars>
      </dgm:prSet>
      <dgm:spPr/>
    </dgm:pt>
    <dgm:pt modelId="{C5D16982-7247-4C7A-9639-58119001808C}" type="pres">
      <dgm:prSet presAssocID="{9B49F48F-EFF0-40CB-86A5-2BA1D12F927A}" presName="sibTrans" presStyleCnt="0"/>
      <dgm:spPr/>
    </dgm:pt>
    <dgm:pt modelId="{2FC12DED-1910-43D6-865B-5A9570B9442E}" type="pres">
      <dgm:prSet presAssocID="{39751C08-E02C-4995-8A08-00F0F9893116}" presName="node" presStyleLbl="node1" presStyleIdx="2" presStyleCnt="9">
        <dgm:presLayoutVars>
          <dgm:bulletEnabled val="1"/>
        </dgm:presLayoutVars>
      </dgm:prSet>
      <dgm:spPr/>
    </dgm:pt>
    <dgm:pt modelId="{D96B44D2-0397-4E26-A23F-87C3CC1FDC2B}" type="pres">
      <dgm:prSet presAssocID="{EBB15CD0-1179-4A46-A748-360451E6327F}" presName="sibTrans" presStyleCnt="0"/>
      <dgm:spPr/>
    </dgm:pt>
    <dgm:pt modelId="{F6B0B056-81F5-4335-B059-85537D1EDB7A}" type="pres">
      <dgm:prSet presAssocID="{6D91F7B6-DCE6-4E7A-B474-C4D50DD92DED}" presName="node" presStyleLbl="node1" presStyleIdx="3" presStyleCnt="9">
        <dgm:presLayoutVars>
          <dgm:bulletEnabled val="1"/>
        </dgm:presLayoutVars>
      </dgm:prSet>
      <dgm:spPr/>
    </dgm:pt>
    <dgm:pt modelId="{46A12C14-7762-4D4F-AC98-5A831F6C2833}" type="pres">
      <dgm:prSet presAssocID="{68600CA9-39D3-46EB-85C6-3BFB8DF4D49B}" presName="sibTrans" presStyleCnt="0"/>
      <dgm:spPr/>
    </dgm:pt>
    <dgm:pt modelId="{14B9714E-1164-4C66-A209-81A293A4A704}" type="pres">
      <dgm:prSet presAssocID="{79507D85-AD57-4B57-B147-3AD15280C775}" presName="node" presStyleLbl="node1" presStyleIdx="4" presStyleCnt="9">
        <dgm:presLayoutVars>
          <dgm:bulletEnabled val="1"/>
        </dgm:presLayoutVars>
      </dgm:prSet>
      <dgm:spPr/>
    </dgm:pt>
    <dgm:pt modelId="{D74C6E63-7F9C-4480-89D3-4F382280300B}" type="pres">
      <dgm:prSet presAssocID="{109F3418-5F80-4425-B4A5-5AFB8D91B18B}" presName="sibTrans" presStyleCnt="0"/>
      <dgm:spPr/>
    </dgm:pt>
    <dgm:pt modelId="{5548532A-5E9E-4005-8ACA-B33F6A176068}" type="pres">
      <dgm:prSet presAssocID="{D752DAE1-5967-4886-8C36-9D7304977ECF}" presName="node" presStyleLbl="node1" presStyleIdx="5" presStyleCnt="9">
        <dgm:presLayoutVars>
          <dgm:bulletEnabled val="1"/>
        </dgm:presLayoutVars>
      </dgm:prSet>
      <dgm:spPr/>
    </dgm:pt>
    <dgm:pt modelId="{B32E4FB0-7194-4E28-8EFF-951C3E770F01}" type="pres">
      <dgm:prSet presAssocID="{78827AFA-15C1-4CAC-9265-A4248A8B51C3}" presName="sibTrans" presStyleCnt="0"/>
      <dgm:spPr/>
    </dgm:pt>
    <dgm:pt modelId="{96C0F92E-6063-4FA7-8634-F896F6A98CB8}" type="pres">
      <dgm:prSet presAssocID="{18D3AD5C-DE17-4889-8F69-74299E99E8EF}" presName="node" presStyleLbl="node1" presStyleIdx="6" presStyleCnt="9">
        <dgm:presLayoutVars>
          <dgm:bulletEnabled val="1"/>
        </dgm:presLayoutVars>
      </dgm:prSet>
      <dgm:spPr/>
    </dgm:pt>
    <dgm:pt modelId="{CFD0025F-5F9B-4D1C-9B98-9E86B0AA01CD}" type="pres">
      <dgm:prSet presAssocID="{B8CA0ABD-FBB6-4D16-909C-0C8BDD99FA4C}" presName="sibTrans" presStyleCnt="0"/>
      <dgm:spPr/>
    </dgm:pt>
    <dgm:pt modelId="{55C2DAE8-728D-4E0F-93CC-D57EED925D61}" type="pres">
      <dgm:prSet presAssocID="{FC329722-E4EA-4CB9-8703-83B90B400C57}" presName="node" presStyleLbl="node1" presStyleIdx="7" presStyleCnt="9">
        <dgm:presLayoutVars>
          <dgm:bulletEnabled val="1"/>
        </dgm:presLayoutVars>
      </dgm:prSet>
      <dgm:spPr/>
    </dgm:pt>
    <dgm:pt modelId="{C7391C1D-EC07-44A8-B835-F9B798E4F18F}" type="pres">
      <dgm:prSet presAssocID="{FCDB2E80-1665-477B-8080-524BDE14EC9D}" presName="sibTrans" presStyleCnt="0"/>
      <dgm:spPr/>
    </dgm:pt>
    <dgm:pt modelId="{6F237A20-C94E-4A68-9029-9CC2E3EDDDD3}" type="pres">
      <dgm:prSet presAssocID="{DA809076-AAF9-44C8-ADBA-0F3BFA7760DC}" presName="node" presStyleLbl="node1" presStyleIdx="8" presStyleCnt="9">
        <dgm:presLayoutVars>
          <dgm:bulletEnabled val="1"/>
        </dgm:presLayoutVars>
      </dgm:prSet>
      <dgm:spPr/>
    </dgm:pt>
  </dgm:ptLst>
  <dgm:cxnLst>
    <dgm:cxn modelId="{94DDE616-E8C7-4F8E-A579-8F6C381C5C4E}" srcId="{698E3DA1-0E73-4331-B7E2-04807D4C0241}" destId="{D752DAE1-5967-4886-8C36-9D7304977ECF}" srcOrd="5" destOrd="0" parTransId="{C7750EA9-8261-4DEE-B58B-B300E05337BF}" sibTransId="{78827AFA-15C1-4CAC-9265-A4248A8B51C3}"/>
    <dgm:cxn modelId="{77B3BC17-DE1F-4CAF-8950-5079343A3503}" type="presOf" srcId="{D752DAE1-5967-4886-8C36-9D7304977ECF}" destId="{5548532A-5E9E-4005-8ACA-B33F6A176068}" srcOrd="0" destOrd="0" presId="urn:microsoft.com/office/officeart/2005/8/layout/default"/>
    <dgm:cxn modelId="{975F612B-6CA2-421F-8240-50314AE55AC8}" srcId="{698E3DA1-0E73-4331-B7E2-04807D4C0241}" destId="{6D91F7B6-DCE6-4E7A-B474-C4D50DD92DED}" srcOrd="3" destOrd="0" parTransId="{0EE4C915-72E8-48E5-9DB0-47DDD363FB3F}" sibTransId="{68600CA9-39D3-46EB-85C6-3BFB8DF4D49B}"/>
    <dgm:cxn modelId="{6A32BF2F-32B1-4B2D-81DA-B0897491B92A}" srcId="{698E3DA1-0E73-4331-B7E2-04807D4C0241}" destId="{FC329722-E4EA-4CB9-8703-83B90B400C57}" srcOrd="7" destOrd="0" parTransId="{95031D5E-1DFE-4078-9C3E-2842567D8F9B}" sibTransId="{FCDB2E80-1665-477B-8080-524BDE14EC9D}"/>
    <dgm:cxn modelId="{EF871535-F770-45C9-9A75-8B2DFA39EDD2}" type="presOf" srcId="{DA809076-AAF9-44C8-ADBA-0F3BFA7760DC}" destId="{6F237A20-C94E-4A68-9029-9CC2E3EDDDD3}" srcOrd="0" destOrd="0" presId="urn:microsoft.com/office/officeart/2005/8/layout/default"/>
    <dgm:cxn modelId="{F912BD36-78EE-4E57-B716-121596A09E5B}" type="presOf" srcId="{39751C08-E02C-4995-8A08-00F0F9893116}" destId="{2FC12DED-1910-43D6-865B-5A9570B9442E}" srcOrd="0" destOrd="0" presId="urn:microsoft.com/office/officeart/2005/8/layout/default"/>
    <dgm:cxn modelId="{9CEFF743-5757-4F7E-90B6-2D16958F9829}" type="presOf" srcId="{AA5C847F-A38A-4459-81DF-70AED072E408}" destId="{83BB8A9B-E9F1-4934-AD55-91818220CF7E}" srcOrd="0" destOrd="0" presId="urn:microsoft.com/office/officeart/2005/8/layout/default"/>
    <dgm:cxn modelId="{4D7E5F46-757B-427A-BC25-E62DAB2F854A}" type="presOf" srcId="{6D91F7B6-DCE6-4E7A-B474-C4D50DD92DED}" destId="{F6B0B056-81F5-4335-B059-85537D1EDB7A}" srcOrd="0" destOrd="0" presId="urn:microsoft.com/office/officeart/2005/8/layout/default"/>
    <dgm:cxn modelId="{A629DD7D-8D78-42C8-AEA6-CDBF0DAD0599}" type="presOf" srcId="{698E3DA1-0E73-4331-B7E2-04807D4C0241}" destId="{06BCD6EC-415F-4D96-9851-C842725A08A2}" srcOrd="0" destOrd="0" presId="urn:microsoft.com/office/officeart/2005/8/layout/default"/>
    <dgm:cxn modelId="{09EEDA81-CAAA-4054-B530-65F996209DE9}" type="presOf" srcId="{79507D85-AD57-4B57-B147-3AD15280C775}" destId="{14B9714E-1164-4C66-A209-81A293A4A704}" srcOrd="0" destOrd="0" presId="urn:microsoft.com/office/officeart/2005/8/layout/default"/>
    <dgm:cxn modelId="{0E790E8F-01AE-44CE-A557-EC00C513732A}" type="presOf" srcId="{FC329722-E4EA-4CB9-8703-83B90B400C57}" destId="{55C2DAE8-728D-4E0F-93CC-D57EED925D61}" srcOrd="0" destOrd="0" presId="urn:microsoft.com/office/officeart/2005/8/layout/default"/>
    <dgm:cxn modelId="{64C9CDAB-8190-4518-BA9F-7FAB19B0BD1F}" srcId="{698E3DA1-0E73-4331-B7E2-04807D4C0241}" destId="{39751C08-E02C-4995-8A08-00F0F9893116}" srcOrd="2" destOrd="0" parTransId="{4A6BDD2A-85B4-4032-B3D8-53A5AFA01EA2}" sibTransId="{EBB15CD0-1179-4A46-A748-360451E6327F}"/>
    <dgm:cxn modelId="{E79591B3-423D-49A3-B76C-B53E9E70B9F4}" srcId="{698E3DA1-0E73-4331-B7E2-04807D4C0241}" destId="{79507D85-AD57-4B57-B147-3AD15280C775}" srcOrd="4" destOrd="0" parTransId="{26E88ACD-C84B-4BE0-9D7C-C2D4E7286542}" sibTransId="{109F3418-5F80-4425-B4A5-5AFB8D91B18B}"/>
    <dgm:cxn modelId="{D600A3BA-0868-46E1-B111-2AEDC3880104}" srcId="{698E3DA1-0E73-4331-B7E2-04807D4C0241}" destId="{18D3AD5C-DE17-4889-8F69-74299E99E8EF}" srcOrd="6" destOrd="0" parTransId="{DC9FE5DD-9836-4D82-AF63-1ABB3D1965A3}" sibTransId="{B8CA0ABD-FBB6-4D16-909C-0C8BDD99FA4C}"/>
    <dgm:cxn modelId="{F2A9ABC7-86DB-412F-9090-094B227E8AC2}" srcId="{698E3DA1-0E73-4331-B7E2-04807D4C0241}" destId="{73FE4ED8-839A-4622-8208-AE6B4288B001}" srcOrd="0" destOrd="0" parTransId="{BE2C9074-BF38-45E5-A11F-88433CCC8C68}" sibTransId="{0B516A32-2098-407F-9947-FC41D6278147}"/>
    <dgm:cxn modelId="{998699CD-19EF-432D-B778-48F477DEC2EF}" srcId="{698E3DA1-0E73-4331-B7E2-04807D4C0241}" destId="{DA809076-AAF9-44C8-ADBA-0F3BFA7760DC}" srcOrd="8" destOrd="0" parTransId="{89163A38-D8BE-4DDF-90D2-B9C6D56DAEBD}" sibTransId="{FE28674E-545F-4391-92BC-8591B0CECFC0}"/>
    <dgm:cxn modelId="{7499FAD0-FDDA-473C-9308-465C4A446B02}" type="presOf" srcId="{73FE4ED8-839A-4622-8208-AE6B4288B001}" destId="{A8AE9DA7-7470-48A1-9684-8119D8CE2343}" srcOrd="0" destOrd="0" presId="urn:microsoft.com/office/officeart/2005/8/layout/default"/>
    <dgm:cxn modelId="{BF5B34DD-F981-4EAB-A764-409903C8342D}" srcId="{698E3DA1-0E73-4331-B7E2-04807D4C0241}" destId="{AA5C847F-A38A-4459-81DF-70AED072E408}" srcOrd="1" destOrd="0" parTransId="{AD0BE4EB-28B1-4D56-A4C1-D0A3F4E34DBB}" sibTransId="{9B49F48F-EFF0-40CB-86A5-2BA1D12F927A}"/>
    <dgm:cxn modelId="{CD90F6F2-7914-4927-9C1F-18F345A7D2F9}" type="presOf" srcId="{18D3AD5C-DE17-4889-8F69-74299E99E8EF}" destId="{96C0F92E-6063-4FA7-8634-F896F6A98CB8}" srcOrd="0" destOrd="0" presId="urn:microsoft.com/office/officeart/2005/8/layout/default"/>
    <dgm:cxn modelId="{2B1D5584-96ED-4634-9656-0F568D6E5528}" type="presParOf" srcId="{06BCD6EC-415F-4D96-9851-C842725A08A2}" destId="{A8AE9DA7-7470-48A1-9684-8119D8CE2343}" srcOrd="0" destOrd="0" presId="urn:microsoft.com/office/officeart/2005/8/layout/default"/>
    <dgm:cxn modelId="{04706A61-B933-402D-8CFF-C8B44E3B2EE9}" type="presParOf" srcId="{06BCD6EC-415F-4D96-9851-C842725A08A2}" destId="{39CDBE27-6B57-4BF4-B94A-D56774045B23}" srcOrd="1" destOrd="0" presId="urn:microsoft.com/office/officeart/2005/8/layout/default"/>
    <dgm:cxn modelId="{B3015DB0-F7FF-46C7-A2E0-4AA765A1F7FC}" type="presParOf" srcId="{06BCD6EC-415F-4D96-9851-C842725A08A2}" destId="{83BB8A9B-E9F1-4934-AD55-91818220CF7E}" srcOrd="2" destOrd="0" presId="urn:microsoft.com/office/officeart/2005/8/layout/default"/>
    <dgm:cxn modelId="{BB559A72-FD5F-4EC4-84CF-A0402171895C}" type="presParOf" srcId="{06BCD6EC-415F-4D96-9851-C842725A08A2}" destId="{C5D16982-7247-4C7A-9639-58119001808C}" srcOrd="3" destOrd="0" presId="urn:microsoft.com/office/officeart/2005/8/layout/default"/>
    <dgm:cxn modelId="{136ED537-DF2B-4FC8-A317-6C9FCDCA935A}" type="presParOf" srcId="{06BCD6EC-415F-4D96-9851-C842725A08A2}" destId="{2FC12DED-1910-43D6-865B-5A9570B9442E}" srcOrd="4" destOrd="0" presId="urn:microsoft.com/office/officeart/2005/8/layout/default"/>
    <dgm:cxn modelId="{F50BEF3D-F14F-4228-84E2-16BB1A1286DE}" type="presParOf" srcId="{06BCD6EC-415F-4D96-9851-C842725A08A2}" destId="{D96B44D2-0397-4E26-A23F-87C3CC1FDC2B}" srcOrd="5" destOrd="0" presId="urn:microsoft.com/office/officeart/2005/8/layout/default"/>
    <dgm:cxn modelId="{05FD4BF7-147E-4CDF-AE52-080B8D9A3ABD}" type="presParOf" srcId="{06BCD6EC-415F-4D96-9851-C842725A08A2}" destId="{F6B0B056-81F5-4335-B059-85537D1EDB7A}" srcOrd="6" destOrd="0" presId="urn:microsoft.com/office/officeart/2005/8/layout/default"/>
    <dgm:cxn modelId="{75EA5432-79E9-483A-B381-330F82278CB0}" type="presParOf" srcId="{06BCD6EC-415F-4D96-9851-C842725A08A2}" destId="{46A12C14-7762-4D4F-AC98-5A831F6C2833}" srcOrd="7" destOrd="0" presId="urn:microsoft.com/office/officeart/2005/8/layout/default"/>
    <dgm:cxn modelId="{0F2ECC8E-81EC-48B8-BB20-4AA4CD0D587B}" type="presParOf" srcId="{06BCD6EC-415F-4D96-9851-C842725A08A2}" destId="{14B9714E-1164-4C66-A209-81A293A4A704}" srcOrd="8" destOrd="0" presId="urn:microsoft.com/office/officeart/2005/8/layout/default"/>
    <dgm:cxn modelId="{2A8E78D4-78B6-4F9D-801E-AD033A1852EB}" type="presParOf" srcId="{06BCD6EC-415F-4D96-9851-C842725A08A2}" destId="{D74C6E63-7F9C-4480-89D3-4F382280300B}" srcOrd="9" destOrd="0" presId="urn:microsoft.com/office/officeart/2005/8/layout/default"/>
    <dgm:cxn modelId="{C8311D31-C8CA-4CD7-B9CA-46AD20B93187}" type="presParOf" srcId="{06BCD6EC-415F-4D96-9851-C842725A08A2}" destId="{5548532A-5E9E-4005-8ACA-B33F6A176068}" srcOrd="10" destOrd="0" presId="urn:microsoft.com/office/officeart/2005/8/layout/default"/>
    <dgm:cxn modelId="{6459CB20-C19A-4A15-AF2A-40BC914F7C95}" type="presParOf" srcId="{06BCD6EC-415F-4D96-9851-C842725A08A2}" destId="{B32E4FB0-7194-4E28-8EFF-951C3E770F01}" srcOrd="11" destOrd="0" presId="urn:microsoft.com/office/officeart/2005/8/layout/default"/>
    <dgm:cxn modelId="{5E0D4612-6D97-4825-B44D-D0F9A9E59A43}" type="presParOf" srcId="{06BCD6EC-415F-4D96-9851-C842725A08A2}" destId="{96C0F92E-6063-4FA7-8634-F896F6A98CB8}" srcOrd="12" destOrd="0" presId="urn:microsoft.com/office/officeart/2005/8/layout/default"/>
    <dgm:cxn modelId="{EC77F826-F0C8-4DFE-B121-3D9D0AFD2664}" type="presParOf" srcId="{06BCD6EC-415F-4D96-9851-C842725A08A2}" destId="{CFD0025F-5F9B-4D1C-9B98-9E86B0AA01CD}" srcOrd="13" destOrd="0" presId="urn:microsoft.com/office/officeart/2005/8/layout/default"/>
    <dgm:cxn modelId="{33DFEF2F-B5D1-4030-A97B-E4CD4E64B45E}" type="presParOf" srcId="{06BCD6EC-415F-4D96-9851-C842725A08A2}" destId="{55C2DAE8-728D-4E0F-93CC-D57EED925D61}" srcOrd="14" destOrd="0" presId="urn:microsoft.com/office/officeart/2005/8/layout/default"/>
    <dgm:cxn modelId="{C24DB2B0-D5B7-4DE5-9136-3ED84A4C3967}" type="presParOf" srcId="{06BCD6EC-415F-4D96-9851-C842725A08A2}" destId="{C7391C1D-EC07-44A8-B835-F9B798E4F18F}" srcOrd="15" destOrd="0" presId="urn:microsoft.com/office/officeart/2005/8/layout/default"/>
    <dgm:cxn modelId="{CD1CCA09-32AE-4084-AD33-CE8D15D57DDB}" type="presParOf" srcId="{06BCD6EC-415F-4D96-9851-C842725A08A2}" destId="{6F237A20-C94E-4A68-9029-9CC2E3EDDDD3}"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10DDBC-4810-4009-805B-BE56F3681D6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7B4558D-BED1-4EBC-B48F-CE4D3503A315}">
      <dgm:prSet/>
      <dgm:spPr/>
      <dgm:t>
        <a:bodyPr/>
        <a:lstStyle/>
        <a:p>
          <a:pPr>
            <a:lnSpc>
              <a:spcPct val="100000"/>
            </a:lnSpc>
          </a:pPr>
          <a:r>
            <a:rPr lang="en-GB" dirty="0"/>
            <a:t>Adhering to AOHL policies &amp; procedures.</a:t>
          </a:r>
        </a:p>
        <a:p>
          <a:pPr>
            <a:lnSpc>
              <a:spcPct val="100000"/>
            </a:lnSpc>
          </a:pPr>
          <a:r>
            <a:rPr lang="en-GB" dirty="0"/>
            <a:t>AOHL induction training &amp; further skills development – BSL</a:t>
          </a:r>
          <a:endParaRPr lang="en-US" dirty="0"/>
        </a:p>
      </dgm:t>
    </dgm:pt>
    <dgm:pt modelId="{BD6EAC9A-DC50-4A23-979E-8F08F7DC33FE}" type="parTrans" cxnId="{79BF6DD6-F41F-460A-B162-88937E1C9AA9}">
      <dgm:prSet/>
      <dgm:spPr/>
      <dgm:t>
        <a:bodyPr/>
        <a:lstStyle/>
        <a:p>
          <a:endParaRPr lang="en-US"/>
        </a:p>
      </dgm:t>
    </dgm:pt>
    <dgm:pt modelId="{199483E3-349E-45E5-B9C0-F7085C1B6EE8}" type="sibTrans" cxnId="{79BF6DD6-F41F-460A-B162-88937E1C9AA9}">
      <dgm:prSet/>
      <dgm:spPr/>
      <dgm:t>
        <a:bodyPr/>
        <a:lstStyle/>
        <a:p>
          <a:pPr>
            <a:lnSpc>
              <a:spcPct val="100000"/>
            </a:lnSpc>
          </a:pPr>
          <a:endParaRPr lang="en-US"/>
        </a:p>
      </dgm:t>
    </dgm:pt>
    <dgm:pt modelId="{D2878686-BE76-40DE-B21E-F227A16D72B2}">
      <dgm:prSet/>
      <dgm:spPr/>
      <dgm:t>
        <a:bodyPr/>
        <a:lstStyle/>
        <a:p>
          <a:pPr>
            <a:lnSpc>
              <a:spcPct val="100000"/>
            </a:lnSpc>
          </a:pPr>
          <a:r>
            <a:rPr lang="en-GB" dirty="0"/>
            <a:t>Rewarding volunteering experiences by holding enjoyable events or activities</a:t>
          </a:r>
          <a:endParaRPr lang="en-US" dirty="0"/>
        </a:p>
      </dgm:t>
    </dgm:pt>
    <dgm:pt modelId="{AA2ED9A7-0BFD-40C2-9D23-AB51217FC097}" type="parTrans" cxnId="{8548D4DB-141C-4EBF-8ED8-EB8E1EEDBE09}">
      <dgm:prSet/>
      <dgm:spPr/>
      <dgm:t>
        <a:bodyPr/>
        <a:lstStyle/>
        <a:p>
          <a:endParaRPr lang="en-US"/>
        </a:p>
      </dgm:t>
    </dgm:pt>
    <dgm:pt modelId="{8E82E0FE-5C5E-483B-8AB8-114D56346202}" type="sibTrans" cxnId="{8548D4DB-141C-4EBF-8ED8-EB8E1EEDBE09}">
      <dgm:prSet/>
      <dgm:spPr/>
      <dgm:t>
        <a:bodyPr/>
        <a:lstStyle/>
        <a:p>
          <a:pPr>
            <a:lnSpc>
              <a:spcPct val="100000"/>
            </a:lnSpc>
          </a:pPr>
          <a:endParaRPr lang="en-US"/>
        </a:p>
      </dgm:t>
    </dgm:pt>
    <dgm:pt modelId="{19969DA9-461E-48E0-A545-6C8D02FA628D}">
      <dgm:prSet/>
      <dgm:spPr/>
      <dgm:t>
        <a:bodyPr/>
        <a:lstStyle/>
        <a:p>
          <a:pPr>
            <a:lnSpc>
              <a:spcPct val="100000"/>
            </a:lnSpc>
          </a:pPr>
          <a:r>
            <a:rPr lang="en-GB"/>
            <a:t>Build a community of volunteers that hold shared values so they can form a shared bond</a:t>
          </a:r>
          <a:endParaRPr lang="en-US"/>
        </a:p>
      </dgm:t>
    </dgm:pt>
    <dgm:pt modelId="{30F0E1E3-A457-4D07-BD9A-0A1B77DDAFE8}" type="parTrans" cxnId="{A45A62D6-F91D-45C6-87B5-A5D7E3557CBE}">
      <dgm:prSet/>
      <dgm:spPr/>
      <dgm:t>
        <a:bodyPr/>
        <a:lstStyle/>
        <a:p>
          <a:endParaRPr lang="en-US"/>
        </a:p>
      </dgm:t>
    </dgm:pt>
    <dgm:pt modelId="{86B9C24E-A936-43CF-8521-755D35D95BB2}" type="sibTrans" cxnId="{A45A62D6-F91D-45C6-87B5-A5D7E3557CBE}">
      <dgm:prSet/>
      <dgm:spPr/>
      <dgm:t>
        <a:bodyPr/>
        <a:lstStyle/>
        <a:p>
          <a:pPr>
            <a:lnSpc>
              <a:spcPct val="100000"/>
            </a:lnSpc>
          </a:pPr>
          <a:endParaRPr lang="en-US"/>
        </a:p>
      </dgm:t>
    </dgm:pt>
    <dgm:pt modelId="{764B539D-4B9E-4CE6-A459-EF082CF96988}">
      <dgm:prSet/>
      <dgm:spPr/>
      <dgm:t>
        <a:bodyPr/>
        <a:lstStyle/>
        <a:p>
          <a:pPr>
            <a:lnSpc>
              <a:spcPct val="100000"/>
            </a:lnSpc>
          </a:pPr>
          <a:r>
            <a:rPr lang="en-GB" dirty="0"/>
            <a:t>Remembering for some volunteering is just as much about creating a new social group as it is about the work</a:t>
          </a:r>
          <a:endParaRPr lang="en-US" dirty="0"/>
        </a:p>
      </dgm:t>
    </dgm:pt>
    <dgm:pt modelId="{61349122-CCAB-48AC-B976-1BA1C2CFB8C8}" type="parTrans" cxnId="{45A174EE-582F-424A-B052-08BFFAAC9467}">
      <dgm:prSet/>
      <dgm:spPr/>
      <dgm:t>
        <a:bodyPr/>
        <a:lstStyle/>
        <a:p>
          <a:endParaRPr lang="en-US"/>
        </a:p>
      </dgm:t>
    </dgm:pt>
    <dgm:pt modelId="{12B4DAA0-346B-434B-BC10-7E75D9EF303E}" type="sibTrans" cxnId="{45A174EE-582F-424A-B052-08BFFAAC9467}">
      <dgm:prSet/>
      <dgm:spPr/>
      <dgm:t>
        <a:bodyPr/>
        <a:lstStyle/>
        <a:p>
          <a:pPr>
            <a:lnSpc>
              <a:spcPct val="100000"/>
            </a:lnSpc>
          </a:pPr>
          <a:endParaRPr lang="en-US"/>
        </a:p>
      </dgm:t>
    </dgm:pt>
    <dgm:pt modelId="{3E481AFF-AAC3-4E0A-9B0F-0FE88A675889}">
      <dgm:prSet/>
      <dgm:spPr/>
      <dgm:t>
        <a:bodyPr/>
        <a:lstStyle/>
        <a:p>
          <a:pPr>
            <a:lnSpc>
              <a:spcPct val="100000"/>
            </a:lnSpc>
          </a:pPr>
          <a:r>
            <a:rPr lang="en-GB" dirty="0"/>
            <a:t>Volunteer recognition by rewarding action and enthusiasm </a:t>
          </a:r>
          <a:endParaRPr lang="en-US" dirty="0"/>
        </a:p>
      </dgm:t>
    </dgm:pt>
    <dgm:pt modelId="{2B79EE49-09EE-483B-A076-07EA325633DD}" type="parTrans" cxnId="{E589270F-4BDF-4801-A6C1-407C6D2379E9}">
      <dgm:prSet/>
      <dgm:spPr/>
      <dgm:t>
        <a:bodyPr/>
        <a:lstStyle/>
        <a:p>
          <a:endParaRPr lang="en-US"/>
        </a:p>
      </dgm:t>
    </dgm:pt>
    <dgm:pt modelId="{F602440F-C201-4531-9ECE-B62B5CB441F1}" type="sibTrans" cxnId="{E589270F-4BDF-4801-A6C1-407C6D2379E9}">
      <dgm:prSet/>
      <dgm:spPr/>
      <dgm:t>
        <a:bodyPr/>
        <a:lstStyle/>
        <a:p>
          <a:pPr>
            <a:lnSpc>
              <a:spcPct val="100000"/>
            </a:lnSpc>
          </a:pPr>
          <a:endParaRPr lang="en-US"/>
        </a:p>
      </dgm:t>
    </dgm:pt>
    <dgm:pt modelId="{1FB21922-2FCA-48BC-838D-CF86BAA84C14}">
      <dgm:prSet/>
      <dgm:spPr/>
      <dgm:t>
        <a:bodyPr/>
        <a:lstStyle/>
        <a:p>
          <a:pPr>
            <a:lnSpc>
              <a:spcPct val="100000"/>
            </a:lnSpc>
          </a:pPr>
          <a:r>
            <a:rPr lang="en-GB" dirty="0"/>
            <a:t>Treating each volunteer with respect, compassion, inclusivity and ensuring equal opportunities for all</a:t>
          </a:r>
          <a:endParaRPr lang="en-US" dirty="0"/>
        </a:p>
      </dgm:t>
    </dgm:pt>
    <dgm:pt modelId="{D206111E-8D7F-4428-A5EF-066C5434FCA4}" type="parTrans" cxnId="{BC0C6205-1E4E-4991-A87F-A668355A439D}">
      <dgm:prSet/>
      <dgm:spPr/>
      <dgm:t>
        <a:bodyPr/>
        <a:lstStyle/>
        <a:p>
          <a:endParaRPr lang="en-US"/>
        </a:p>
      </dgm:t>
    </dgm:pt>
    <dgm:pt modelId="{6E26572E-F597-40D3-BD74-9E493FD938E0}" type="sibTrans" cxnId="{BC0C6205-1E4E-4991-A87F-A668355A439D}">
      <dgm:prSet/>
      <dgm:spPr/>
      <dgm:t>
        <a:bodyPr/>
        <a:lstStyle/>
        <a:p>
          <a:endParaRPr lang="en-US"/>
        </a:p>
      </dgm:t>
    </dgm:pt>
    <dgm:pt modelId="{6AB36B05-3920-4DCF-9324-63DA8F8C5A75}">
      <dgm:prSet/>
      <dgm:spPr/>
      <dgm:t>
        <a:bodyPr/>
        <a:lstStyle/>
        <a:p>
          <a:pPr>
            <a:lnSpc>
              <a:spcPct val="100000"/>
            </a:lnSpc>
          </a:pPr>
          <a:r>
            <a:rPr lang="en-GB" dirty="0"/>
            <a:t>Ensuring DBS and references are in place for each volunteer</a:t>
          </a:r>
        </a:p>
      </dgm:t>
    </dgm:pt>
    <dgm:pt modelId="{0FD9BE32-AE0E-4E9A-BC97-DAF16101FCC3}" type="parTrans" cxnId="{5173F81E-9F79-413C-9A7E-A0F4D4D00958}">
      <dgm:prSet/>
      <dgm:spPr/>
      <dgm:t>
        <a:bodyPr/>
        <a:lstStyle/>
        <a:p>
          <a:endParaRPr lang="en-GB"/>
        </a:p>
      </dgm:t>
    </dgm:pt>
    <dgm:pt modelId="{03F0D06C-DCC4-432D-9161-3F1D7E7550C1}" type="sibTrans" cxnId="{5173F81E-9F79-413C-9A7E-A0F4D4D00958}">
      <dgm:prSet/>
      <dgm:spPr/>
      <dgm:t>
        <a:bodyPr/>
        <a:lstStyle/>
        <a:p>
          <a:pPr>
            <a:lnSpc>
              <a:spcPct val="100000"/>
            </a:lnSpc>
          </a:pPr>
          <a:endParaRPr lang="en-GB"/>
        </a:p>
      </dgm:t>
    </dgm:pt>
    <dgm:pt modelId="{7102E414-B663-464F-9552-48F771D20DF2}">
      <dgm:prSet/>
      <dgm:spPr/>
      <dgm:t>
        <a:bodyPr/>
        <a:lstStyle/>
        <a:p>
          <a:pPr>
            <a:lnSpc>
              <a:spcPct val="100000"/>
            </a:lnSpc>
          </a:pPr>
          <a:r>
            <a:rPr lang="en-GB" dirty="0"/>
            <a:t>Shadow shifting with coordinator or experienced volunteers</a:t>
          </a:r>
        </a:p>
      </dgm:t>
    </dgm:pt>
    <dgm:pt modelId="{6CBA7E05-28AB-4E3B-B7A3-D27EC966A367}" type="parTrans" cxnId="{F57A69FC-98DF-4043-8169-47B130D94B92}">
      <dgm:prSet/>
      <dgm:spPr/>
      <dgm:t>
        <a:bodyPr/>
        <a:lstStyle/>
        <a:p>
          <a:endParaRPr lang="en-GB"/>
        </a:p>
      </dgm:t>
    </dgm:pt>
    <dgm:pt modelId="{9C28CD9E-0D98-44BE-8F2A-9906A7B8C98B}" type="sibTrans" cxnId="{F57A69FC-98DF-4043-8169-47B130D94B92}">
      <dgm:prSet/>
      <dgm:spPr/>
      <dgm:t>
        <a:bodyPr/>
        <a:lstStyle/>
        <a:p>
          <a:pPr>
            <a:lnSpc>
              <a:spcPct val="100000"/>
            </a:lnSpc>
          </a:pPr>
          <a:endParaRPr lang="en-GB"/>
        </a:p>
      </dgm:t>
    </dgm:pt>
    <dgm:pt modelId="{A38F692D-2205-4307-B1E1-49697A0E3E35}">
      <dgm:prSet/>
      <dgm:spPr/>
      <dgm:t>
        <a:bodyPr/>
        <a:lstStyle/>
        <a:p>
          <a:pPr>
            <a:lnSpc>
              <a:spcPct val="100000"/>
            </a:lnSpc>
          </a:pPr>
          <a:r>
            <a:rPr lang="en-GB" dirty="0"/>
            <a:t>Providing them with appropriate materials and tools for their specific volunteering role</a:t>
          </a:r>
        </a:p>
      </dgm:t>
    </dgm:pt>
    <dgm:pt modelId="{EB1D288F-B66F-44C6-9201-24C9BA07870B}" type="parTrans" cxnId="{4EB8D71C-6589-4472-9B18-94E7F408C2D1}">
      <dgm:prSet/>
      <dgm:spPr/>
      <dgm:t>
        <a:bodyPr/>
        <a:lstStyle/>
        <a:p>
          <a:endParaRPr lang="en-GB"/>
        </a:p>
      </dgm:t>
    </dgm:pt>
    <dgm:pt modelId="{8E68CB9B-9548-400C-A4AB-0ECC05CC6FE9}" type="sibTrans" cxnId="{4EB8D71C-6589-4472-9B18-94E7F408C2D1}">
      <dgm:prSet/>
      <dgm:spPr/>
      <dgm:t>
        <a:bodyPr/>
        <a:lstStyle/>
        <a:p>
          <a:pPr>
            <a:lnSpc>
              <a:spcPct val="100000"/>
            </a:lnSpc>
          </a:pPr>
          <a:endParaRPr lang="en-GB"/>
        </a:p>
      </dgm:t>
    </dgm:pt>
    <dgm:pt modelId="{91EF6AE4-BD88-48DE-A76F-D9A06FB1781B}" type="pres">
      <dgm:prSet presAssocID="{5F10DDBC-4810-4009-805B-BE56F3681D61}" presName="root" presStyleCnt="0">
        <dgm:presLayoutVars>
          <dgm:dir/>
          <dgm:resizeHandles val="exact"/>
        </dgm:presLayoutVars>
      </dgm:prSet>
      <dgm:spPr/>
    </dgm:pt>
    <dgm:pt modelId="{B3FCC960-8B0B-44AD-8654-192964016365}" type="pres">
      <dgm:prSet presAssocID="{5F10DDBC-4810-4009-805B-BE56F3681D61}" presName="container" presStyleCnt="0">
        <dgm:presLayoutVars>
          <dgm:dir/>
          <dgm:resizeHandles val="exact"/>
        </dgm:presLayoutVars>
      </dgm:prSet>
      <dgm:spPr/>
    </dgm:pt>
    <dgm:pt modelId="{FC29B843-077E-44B8-8EFA-B66DFF5A3F70}" type="pres">
      <dgm:prSet presAssocID="{07B4558D-BED1-4EBC-B48F-CE4D3503A315}" presName="compNode" presStyleCnt="0"/>
      <dgm:spPr/>
    </dgm:pt>
    <dgm:pt modelId="{8608B5CB-A9BB-4AAF-84DC-4A5F29424D8A}" type="pres">
      <dgm:prSet presAssocID="{07B4558D-BED1-4EBC-B48F-CE4D3503A315}" presName="iconBgRect" presStyleLbl="bgShp" presStyleIdx="0" presStyleCnt="9"/>
      <dgm:spPr/>
    </dgm:pt>
    <dgm:pt modelId="{22F7039C-3082-4C5B-8184-2A658DB6EF16}" type="pres">
      <dgm:prSet presAssocID="{07B4558D-BED1-4EBC-B48F-CE4D3503A315}" presName="iconRect" presStyleLbl="node1" presStyleIdx="0" presStyleCnt="9"/>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EB26D6C-96B2-49FD-A3F7-7E26BAA952C6}" type="pres">
      <dgm:prSet presAssocID="{07B4558D-BED1-4EBC-B48F-CE4D3503A315}" presName="spaceRect" presStyleCnt="0"/>
      <dgm:spPr/>
    </dgm:pt>
    <dgm:pt modelId="{5E570EDA-6998-4CD6-9068-926463740976}" type="pres">
      <dgm:prSet presAssocID="{07B4558D-BED1-4EBC-B48F-CE4D3503A315}" presName="textRect" presStyleLbl="revTx" presStyleIdx="0" presStyleCnt="9">
        <dgm:presLayoutVars>
          <dgm:chMax val="1"/>
          <dgm:chPref val="1"/>
        </dgm:presLayoutVars>
      </dgm:prSet>
      <dgm:spPr/>
    </dgm:pt>
    <dgm:pt modelId="{2D1EDAF5-1F99-4DCB-B0E4-40D09F1D8826}" type="pres">
      <dgm:prSet presAssocID="{199483E3-349E-45E5-B9C0-F7085C1B6EE8}" presName="sibTrans" presStyleLbl="sibTrans2D1" presStyleIdx="0" presStyleCnt="0"/>
      <dgm:spPr/>
    </dgm:pt>
    <dgm:pt modelId="{679D7DA2-89EC-4BB1-8D52-A0E341DDC379}" type="pres">
      <dgm:prSet presAssocID="{6AB36B05-3920-4DCF-9324-63DA8F8C5A75}" presName="compNode" presStyleCnt="0"/>
      <dgm:spPr/>
    </dgm:pt>
    <dgm:pt modelId="{C8ADBE44-7E63-46B8-B05D-8121ACC8E75B}" type="pres">
      <dgm:prSet presAssocID="{6AB36B05-3920-4DCF-9324-63DA8F8C5A75}" presName="iconBgRect" presStyleLbl="bgShp" presStyleIdx="1" presStyleCnt="9"/>
      <dgm:spPr/>
    </dgm:pt>
    <dgm:pt modelId="{E15FA93B-589E-499B-9528-0FEA055BD768}" type="pres">
      <dgm:prSet presAssocID="{6AB36B05-3920-4DCF-9324-63DA8F8C5A75}" presName="iconRect" presStyleLbl="node1" presStyleIdx="1" presStyleCnt="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Magnifying glass"/>
        </a:ext>
      </dgm:extLst>
    </dgm:pt>
    <dgm:pt modelId="{1BEFB9E6-2F0C-486D-8B74-5BFBAAD803B9}" type="pres">
      <dgm:prSet presAssocID="{6AB36B05-3920-4DCF-9324-63DA8F8C5A75}" presName="spaceRect" presStyleCnt="0"/>
      <dgm:spPr/>
    </dgm:pt>
    <dgm:pt modelId="{EDFC86E5-2882-4F1A-AAC3-08E162DDE2C7}" type="pres">
      <dgm:prSet presAssocID="{6AB36B05-3920-4DCF-9324-63DA8F8C5A75}" presName="textRect" presStyleLbl="revTx" presStyleIdx="1" presStyleCnt="9">
        <dgm:presLayoutVars>
          <dgm:chMax val="1"/>
          <dgm:chPref val="1"/>
        </dgm:presLayoutVars>
      </dgm:prSet>
      <dgm:spPr/>
    </dgm:pt>
    <dgm:pt modelId="{10C15015-E4FA-4C98-AA25-1A85C89ACA81}" type="pres">
      <dgm:prSet presAssocID="{03F0D06C-DCC4-432D-9161-3F1D7E7550C1}" presName="sibTrans" presStyleLbl="sibTrans2D1" presStyleIdx="0" presStyleCnt="0"/>
      <dgm:spPr/>
    </dgm:pt>
    <dgm:pt modelId="{F2F6FF35-D260-4E53-9EC2-DA7C2A5BB64F}" type="pres">
      <dgm:prSet presAssocID="{7102E414-B663-464F-9552-48F771D20DF2}" presName="compNode" presStyleCnt="0"/>
      <dgm:spPr/>
    </dgm:pt>
    <dgm:pt modelId="{C12A3D9F-D4B7-4BBF-A5D2-80D2C35F8742}" type="pres">
      <dgm:prSet presAssocID="{7102E414-B663-464F-9552-48F771D20DF2}" presName="iconBgRect" presStyleLbl="bgShp" presStyleIdx="2" presStyleCnt="9"/>
      <dgm:spPr/>
    </dgm:pt>
    <dgm:pt modelId="{1C26F776-8890-4DDE-BB21-871B77081CEA}" type="pres">
      <dgm:prSet presAssocID="{7102E414-B663-464F-9552-48F771D20DF2}" presName="iconRect" presStyleLbl="node1" presStyleIdx="2" presStyleCnt="9"/>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Eye"/>
        </a:ext>
      </dgm:extLst>
    </dgm:pt>
    <dgm:pt modelId="{18A324E2-160C-444C-A9F2-BE473A374395}" type="pres">
      <dgm:prSet presAssocID="{7102E414-B663-464F-9552-48F771D20DF2}" presName="spaceRect" presStyleCnt="0"/>
      <dgm:spPr/>
    </dgm:pt>
    <dgm:pt modelId="{826B72A3-24B3-474F-9623-3321A1EB2320}" type="pres">
      <dgm:prSet presAssocID="{7102E414-B663-464F-9552-48F771D20DF2}" presName="textRect" presStyleLbl="revTx" presStyleIdx="2" presStyleCnt="9">
        <dgm:presLayoutVars>
          <dgm:chMax val="1"/>
          <dgm:chPref val="1"/>
        </dgm:presLayoutVars>
      </dgm:prSet>
      <dgm:spPr/>
    </dgm:pt>
    <dgm:pt modelId="{99A2F57E-D769-41BA-8298-09EA0B82402E}" type="pres">
      <dgm:prSet presAssocID="{9C28CD9E-0D98-44BE-8F2A-9906A7B8C98B}" presName="sibTrans" presStyleLbl="sibTrans2D1" presStyleIdx="0" presStyleCnt="0"/>
      <dgm:spPr/>
    </dgm:pt>
    <dgm:pt modelId="{81EA164B-0015-40F8-B6E4-D185BD00297F}" type="pres">
      <dgm:prSet presAssocID="{A38F692D-2205-4307-B1E1-49697A0E3E35}" presName="compNode" presStyleCnt="0"/>
      <dgm:spPr/>
    </dgm:pt>
    <dgm:pt modelId="{BEE046A7-365C-4B49-99FD-C7A99639DCFC}" type="pres">
      <dgm:prSet presAssocID="{A38F692D-2205-4307-B1E1-49697A0E3E35}" presName="iconBgRect" presStyleLbl="bgShp" presStyleIdx="3" presStyleCnt="9"/>
      <dgm:spPr/>
    </dgm:pt>
    <dgm:pt modelId="{6D6944EA-B334-48AF-BFAD-11B51C385710}" type="pres">
      <dgm:prSet presAssocID="{A38F692D-2205-4307-B1E1-49697A0E3E35}" presName="iconRect" presStyleLbl="node1" presStyleIdx="3" presStyleCnt="9"/>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Tools"/>
        </a:ext>
      </dgm:extLst>
    </dgm:pt>
    <dgm:pt modelId="{4424FE64-C1BA-4F4F-87B7-2E4BED15E07F}" type="pres">
      <dgm:prSet presAssocID="{A38F692D-2205-4307-B1E1-49697A0E3E35}" presName="spaceRect" presStyleCnt="0"/>
      <dgm:spPr/>
    </dgm:pt>
    <dgm:pt modelId="{7ABC0DCD-CE43-4896-A96C-97CFC7C518D7}" type="pres">
      <dgm:prSet presAssocID="{A38F692D-2205-4307-B1E1-49697A0E3E35}" presName="textRect" presStyleLbl="revTx" presStyleIdx="3" presStyleCnt="9">
        <dgm:presLayoutVars>
          <dgm:chMax val="1"/>
          <dgm:chPref val="1"/>
        </dgm:presLayoutVars>
      </dgm:prSet>
      <dgm:spPr/>
    </dgm:pt>
    <dgm:pt modelId="{0584C9E5-8AC2-4DC0-9505-B2A770951A61}" type="pres">
      <dgm:prSet presAssocID="{8E68CB9B-9548-400C-A4AB-0ECC05CC6FE9}" presName="sibTrans" presStyleLbl="sibTrans2D1" presStyleIdx="0" presStyleCnt="0"/>
      <dgm:spPr/>
    </dgm:pt>
    <dgm:pt modelId="{F11913B1-220E-42EA-A4A2-F4F907D99DA1}" type="pres">
      <dgm:prSet presAssocID="{D2878686-BE76-40DE-B21E-F227A16D72B2}" presName="compNode" presStyleCnt="0"/>
      <dgm:spPr/>
    </dgm:pt>
    <dgm:pt modelId="{FB3BB8CC-52AB-4B77-8EE6-A06CA69BD777}" type="pres">
      <dgm:prSet presAssocID="{D2878686-BE76-40DE-B21E-F227A16D72B2}" presName="iconBgRect" presStyleLbl="bgShp" presStyleIdx="4" presStyleCnt="9"/>
      <dgm:spPr/>
    </dgm:pt>
    <dgm:pt modelId="{B692BA9C-A8D5-4413-A554-747764BCF057}" type="pres">
      <dgm:prSet presAssocID="{D2878686-BE76-40DE-B21E-F227A16D72B2}" presName="iconRect" presStyleLbl="node1" presStyleIdx="4" presStyleCnt="9"/>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nce"/>
        </a:ext>
      </dgm:extLst>
    </dgm:pt>
    <dgm:pt modelId="{1FB55F56-5CE1-4055-8B62-D96471E1C0FB}" type="pres">
      <dgm:prSet presAssocID="{D2878686-BE76-40DE-B21E-F227A16D72B2}" presName="spaceRect" presStyleCnt="0"/>
      <dgm:spPr/>
    </dgm:pt>
    <dgm:pt modelId="{ED8764C1-C7B9-423A-89E5-46E248BF06E0}" type="pres">
      <dgm:prSet presAssocID="{D2878686-BE76-40DE-B21E-F227A16D72B2}" presName="textRect" presStyleLbl="revTx" presStyleIdx="4" presStyleCnt="9">
        <dgm:presLayoutVars>
          <dgm:chMax val="1"/>
          <dgm:chPref val="1"/>
        </dgm:presLayoutVars>
      </dgm:prSet>
      <dgm:spPr/>
    </dgm:pt>
    <dgm:pt modelId="{3D16B52B-7F40-4E71-9B40-A97FE87841A8}" type="pres">
      <dgm:prSet presAssocID="{8E82E0FE-5C5E-483B-8AB8-114D56346202}" presName="sibTrans" presStyleLbl="sibTrans2D1" presStyleIdx="0" presStyleCnt="0"/>
      <dgm:spPr/>
    </dgm:pt>
    <dgm:pt modelId="{3A0B6A63-7DB3-40B6-9321-B8C34E6BB01F}" type="pres">
      <dgm:prSet presAssocID="{19969DA9-461E-48E0-A545-6C8D02FA628D}" presName="compNode" presStyleCnt="0"/>
      <dgm:spPr/>
    </dgm:pt>
    <dgm:pt modelId="{AE392F62-EF82-403D-88FE-4F621FA33B10}" type="pres">
      <dgm:prSet presAssocID="{19969DA9-461E-48E0-A545-6C8D02FA628D}" presName="iconBgRect" presStyleLbl="bgShp" presStyleIdx="5" presStyleCnt="9"/>
      <dgm:spPr/>
    </dgm:pt>
    <dgm:pt modelId="{3177156B-5B93-4AAF-B01D-14C4FA0B7F26}" type="pres">
      <dgm:prSet presAssocID="{19969DA9-461E-48E0-A545-6C8D02FA628D}" presName="iconRect" presStyleLbl="node1" presStyleIdx="5" presStyleCnt="9"/>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nections"/>
        </a:ext>
      </dgm:extLst>
    </dgm:pt>
    <dgm:pt modelId="{5AB1E271-5688-4E0F-A371-1C96E7866FE8}" type="pres">
      <dgm:prSet presAssocID="{19969DA9-461E-48E0-A545-6C8D02FA628D}" presName="spaceRect" presStyleCnt="0"/>
      <dgm:spPr/>
    </dgm:pt>
    <dgm:pt modelId="{4B2902AE-EB7B-4986-86E7-17BAB9DC82A9}" type="pres">
      <dgm:prSet presAssocID="{19969DA9-461E-48E0-A545-6C8D02FA628D}" presName="textRect" presStyleLbl="revTx" presStyleIdx="5" presStyleCnt="9">
        <dgm:presLayoutVars>
          <dgm:chMax val="1"/>
          <dgm:chPref val="1"/>
        </dgm:presLayoutVars>
      </dgm:prSet>
      <dgm:spPr/>
    </dgm:pt>
    <dgm:pt modelId="{06D1F878-C25D-4B59-9736-4D85E1014987}" type="pres">
      <dgm:prSet presAssocID="{86B9C24E-A936-43CF-8521-755D35D95BB2}" presName="sibTrans" presStyleLbl="sibTrans2D1" presStyleIdx="0" presStyleCnt="0"/>
      <dgm:spPr/>
    </dgm:pt>
    <dgm:pt modelId="{286A0969-1236-4E2B-A096-311E806A3AE1}" type="pres">
      <dgm:prSet presAssocID="{764B539D-4B9E-4CE6-A459-EF082CF96988}" presName="compNode" presStyleCnt="0"/>
      <dgm:spPr/>
    </dgm:pt>
    <dgm:pt modelId="{1A659B67-D5AD-4FEA-BED9-9E02247C67F0}" type="pres">
      <dgm:prSet presAssocID="{764B539D-4B9E-4CE6-A459-EF082CF96988}" presName="iconBgRect" presStyleLbl="bgShp" presStyleIdx="6" presStyleCnt="9"/>
      <dgm:spPr/>
    </dgm:pt>
    <dgm:pt modelId="{D3EE1F14-D449-47BB-A81C-B534EC3781D8}" type="pres">
      <dgm:prSet presAssocID="{764B539D-4B9E-4CE6-A459-EF082CF96988}" presName="iconRect" presStyleLbl="node1" presStyleIdx="6" presStyleCnt="9"/>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 Network"/>
        </a:ext>
      </dgm:extLst>
    </dgm:pt>
    <dgm:pt modelId="{531BC134-92BD-4F7C-8FF5-B658DDB3CC5D}" type="pres">
      <dgm:prSet presAssocID="{764B539D-4B9E-4CE6-A459-EF082CF96988}" presName="spaceRect" presStyleCnt="0"/>
      <dgm:spPr/>
    </dgm:pt>
    <dgm:pt modelId="{E45A7957-3E66-4AC0-812C-4EE50EB0413D}" type="pres">
      <dgm:prSet presAssocID="{764B539D-4B9E-4CE6-A459-EF082CF96988}" presName="textRect" presStyleLbl="revTx" presStyleIdx="6" presStyleCnt="9">
        <dgm:presLayoutVars>
          <dgm:chMax val="1"/>
          <dgm:chPref val="1"/>
        </dgm:presLayoutVars>
      </dgm:prSet>
      <dgm:spPr/>
    </dgm:pt>
    <dgm:pt modelId="{C8DB0C87-C30E-4DA6-B017-28570E3923E4}" type="pres">
      <dgm:prSet presAssocID="{12B4DAA0-346B-434B-BC10-7E75D9EF303E}" presName="sibTrans" presStyleLbl="sibTrans2D1" presStyleIdx="0" presStyleCnt="0"/>
      <dgm:spPr/>
    </dgm:pt>
    <dgm:pt modelId="{07F5E769-E9DF-45FA-923A-10A97F41FD12}" type="pres">
      <dgm:prSet presAssocID="{3E481AFF-AAC3-4E0A-9B0F-0FE88A675889}" presName="compNode" presStyleCnt="0"/>
      <dgm:spPr/>
    </dgm:pt>
    <dgm:pt modelId="{1EFB63A4-B25E-4469-B98C-46110BBCAA44}" type="pres">
      <dgm:prSet presAssocID="{3E481AFF-AAC3-4E0A-9B0F-0FE88A675889}" presName="iconBgRect" presStyleLbl="bgShp" presStyleIdx="7" presStyleCnt="9"/>
      <dgm:spPr/>
    </dgm:pt>
    <dgm:pt modelId="{C66B29C5-5780-4E2B-9582-8E008BBFFD2A}" type="pres">
      <dgm:prSet presAssocID="{3E481AFF-AAC3-4E0A-9B0F-0FE88A675889}" presName="iconRect" presStyleLbl="node1" presStyleIdx="7" presStyleCnt="9"/>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Ribbon"/>
        </a:ext>
      </dgm:extLst>
    </dgm:pt>
    <dgm:pt modelId="{2056980D-7DF5-4243-8F44-9FFF777B2374}" type="pres">
      <dgm:prSet presAssocID="{3E481AFF-AAC3-4E0A-9B0F-0FE88A675889}" presName="spaceRect" presStyleCnt="0"/>
      <dgm:spPr/>
    </dgm:pt>
    <dgm:pt modelId="{55EC916D-EFAF-4B7B-8A23-C87F2F3020EF}" type="pres">
      <dgm:prSet presAssocID="{3E481AFF-AAC3-4E0A-9B0F-0FE88A675889}" presName="textRect" presStyleLbl="revTx" presStyleIdx="7" presStyleCnt="9">
        <dgm:presLayoutVars>
          <dgm:chMax val="1"/>
          <dgm:chPref val="1"/>
        </dgm:presLayoutVars>
      </dgm:prSet>
      <dgm:spPr/>
    </dgm:pt>
    <dgm:pt modelId="{5279BAE2-170B-4B48-8C26-417B82D1BA37}" type="pres">
      <dgm:prSet presAssocID="{F602440F-C201-4531-9ECE-B62B5CB441F1}" presName="sibTrans" presStyleLbl="sibTrans2D1" presStyleIdx="0" presStyleCnt="0"/>
      <dgm:spPr/>
    </dgm:pt>
    <dgm:pt modelId="{F222D6F3-AC1F-4C1B-A9E5-E9D2FDE9FA7B}" type="pres">
      <dgm:prSet presAssocID="{1FB21922-2FCA-48BC-838D-CF86BAA84C14}" presName="compNode" presStyleCnt="0"/>
      <dgm:spPr/>
    </dgm:pt>
    <dgm:pt modelId="{C91560C0-B2B6-41C4-9D79-3B8AF6E1E026}" type="pres">
      <dgm:prSet presAssocID="{1FB21922-2FCA-48BC-838D-CF86BAA84C14}" presName="iconBgRect" presStyleLbl="bgShp" presStyleIdx="8" presStyleCnt="9"/>
      <dgm:spPr/>
    </dgm:pt>
    <dgm:pt modelId="{00ED1CF2-73FE-4E37-A0CE-AAC49C4514F6}" type="pres">
      <dgm:prSet presAssocID="{1FB21922-2FCA-48BC-838D-CF86BAA84C14}" presName="iconRect" presStyleLbl="node1" presStyleIdx="8" presStyleCnt="9"/>
      <dgm:spPr>
        <a:blipFill>
          <a:blip xmlns:r="http://schemas.openxmlformats.org/officeDocument/2006/relationships"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a:blipFill>
        <a:ln>
          <a:noFill/>
        </a:ln>
      </dgm:spPr>
      <dgm:extLst>
        <a:ext uri="{E40237B7-FDA0-4F09-8148-C483321AD2D9}">
          <dgm14:cNvPr xmlns:dgm14="http://schemas.microsoft.com/office/drawing/2010/diagram" id="0" name="" descr="Venn Diagram"/>
        </a:ext>
      </dgm:extLst>
    </dgm:pt>
    <dgm:pt modelId="{5F44482C-E8FC-4D27-A5F9-6C27E04D8697}" type="pres">
      <dgm:prSet presAssocID="{1FB21922-2FCA-48BC-838D-CF86BAA84C14}" presName="spaceRect" presStyleCnt="0"/>
      <dgm:spPr/>
    </dgm:pt>
    <dgm:pt modelId="{74896A07-A1EE-4216-AE7C-D622D3E29900}" type="pres">
      <dgm:prSet presAssocID="{1FB21922-2FCA-48BC-838D-CF86BAA84C14}" presName="textRect" presStyleLbl="revTx" presStyleIdx="8" presStyleCnt="9">
        <dgm:presLayoutVars>
          <dgm:chMax val="1"/>
          <dgm:chPref val="1"/>
        </dgm:presLayoutVars>
      </dgm:prSet>
      <dgm:spPr/>
    </dgm:pt>
  </dgm:ptLst>
  <dgm:cxnLst>
    <dgm:cxn modelId="{BC0C6205-1E4E-4991-A87F-A668355A439D}" srcId="{5F10DDBC-4810-4009-805B-BE56F3681D61}" destId="{1FB21922-2FCA-48BC-838D-CF86BAA84C14}" srcOrd="8" destOrd="0" parTransId="{D206111E-8D7F-4428-A5EF-066C5434FCA4}" sibTransId="{6E26572E-F597-40D3-BD74-9E493FD938E0}"/>
    <dgm:cxn modelId="{E589270F-4BDF-4801-A6C1-407C6D2379E9}" srcId="{5F10DDBC-4810-4009-805B-BE56F3681D61}" destId="{3E481AFF-AAC3-4E0A-9B0F-0FE88A675889}" srcOrd="7" destOrd="0" parTransId="{2B79EE49-09EE-483B-A076-07EA325633DD}" sibTransId="{F602440F-C201-4531-9ECE-B62B5CB441F1}"/>
    <dgm:cxn modelId="{A281B11C-452E-4429-ABFE-AEC22F43CAC1}" type="presOf" srcId="{8E82E0FE-5C5E-483B-8AB8-114D56346202}" destId="{3D16B52B-7F40-4E71-9B40-A97FE87841A8}" srcOrd="0" destOrd="0" presId="urn:microsoft.com/office/officeart/2018/2/layout/IconCircleList"/>
    <dgm:cxn modelId="{4EB8D71C-6589-4472-9B18-94E7F408C2D1}" srcId="{5F10DDBC-4810-4009-805B-BE56F3681D61}" destId="{A38F692D-2205-4307-B1E1-49697A0E3E35}" srcOrd="3" destOrd="0" parTransId="{EB1D288F-B66F-44C6-9201-24C9BA07870B}" sibTransId="{8E68CB9B-9548-400C-A4AB-0ECC05CC6FE9}"/>
    <dgm:cxn modelId="{5173F81E-9F79-413C-9A7E-A0F4D4D00958}" srcId="{5F10DDBC-4810-4009-805B-BE56F3681D61}" destId="{6AB36B05-3920-4DCF-9324-63DA8F8C5A75}" srcOrd="1" destOrd="0" parTransId="{0FD9BE32-AE0E-4E9A-BC97-DAF16101FCC3}" sibTransId="{03F0D06C-DCC4-432D-9161-3F1D7E7550C1}"/>
    <dgm:cxn modelId="{965F2C21-082A-49DF-A947-62891DFEB0A4}" type="presOf" srcId="{1FB21922-2FCA-48BC-838D-CF86BAA84C14}" destId="{74896A07-A1EE-4216-AE7C-D622D3E29900}" srcOrd="0" destOrd="0" presId="urn:microsoft.com/office/officeart/2018/2/layout/IconCircleList"/>
    <dgm:cxn modelId="{AA1B1A2B-D50B-4CD9-A33B-134B311B0C5E}" type="presOf" srcId="{D2878686-BE76-40DE-B21E-F227A16D72B2}" destId="{ED8764C1-C7B9-423A-89E5-46E248BF06E0}" srcOrd="0" destOrd="0" presId="urn:microsoft.com/office/officeart/2018/2/layout/IconCircleList"/>
    <dgm:cxn modelId="{0B220638-7DD7-4CF1-A5DA-2A8BE0D83EC4}" type="presOf" srcId="{03F0D06C-DCC4-432D-9161-3F1D7E7550C1}" destId="{10C15015-E4FA-4C98-AA25-1A85C89ACA81}" srcOrd="0" destOrd="0" presId="urn:microsoft.com/office/officeart/2018/2/layout/IconCircleList"/>
    <dgm:cxn modelId="{D7B8F741-9AC7-4F37-97FC-1EFAA7BD3FDA}" type="presOf" srcId="{86B9C24E-A936-43CF-8521-755D35D95BB2}" destId="{06D1F878-C25D-4B59-9736-4D85E1014987}" srcOrd="0" destOrd="0" presId="urn:microsoft.com/office/officeart/2018/2/layout/IconCircleList"/>
    <dgm:cxn modelId="{3DD93D42-A904-4B4E-B926-9BF50E6F8419}" type="presOf" srcId="{5F10DDBC-4810-4009-805B-BE56F3681D61}" destId="{91EF6AE4-BD88-48DE-A76F-D9A06FB1781B}" srcOrd="0" destOrd="0" presId="urn:microsoft.com/office/officeart/2018/2/layout/IconCircleList"/>
    <dgm:cxn modelId="{18999A66-AD7E-46C2-9AA1-BB43BF45EC7A}" type="presOf" srcId="{9C28CD9E-0D98-44BE-8F2A-9906A7B8C98B}" destId="{99A2F57E-D769-41BA-8298-09EA0B82402E}" srcOrd="0" destOrd="0" presId="urn:microsoft.com/office/officeart/2018/2/layout/IconCircleList"/>
    <dgm:cxn modelId="{FE52256D-0DDF-49CD-A4AB-4EC345A9EB44}" type="presOf" srcId="{12B4DAA0-346B-434B-BC10-7E75D9EF303E}" destId="{C8DB0C87-C30E-4DA6-B017-28570E3923E4}" srcOrd="0" destOrd="0" presId="urn:microsoft.com/office/officeart/2018/2/layout/IconCircleList"/>
    <dgm:cxn modelId="{9F26A26E-4C84-4D98-BEDC-091638557A29}" type="presOf" srcId="{3E481AFF-AAC3-4E0A-9B0F-0FE88A675889}" destId="{55EC916D-EFAF-4B7B-8A23-C87F2F3020EF}" srcOrd="0" destOrd="0" presId="urn:microsoft.com/office/officeart/2018/2/layout/IconCircleList"/>
    <dgm:cxn modelId="{FA4FC972-203A-47D9-91D7-C1F17251D800}" type="presOf" srcId="{199483E3-349E-45E5-B9C0-F7085C1B6EE8}" destId="{2D1EDAF5-1F99-4DCB-B0E4-40D09F1D8826}" srcOrd="0" destOrd="0" presId="urn:microsoft.com/office/officeart/2018/2/layout/IconCircleList"/>
    <dgm:cxn modelId="{51209C76-F2CC-41C9-8CE2-0A44FBFE0807}" type="presOf" srcId="{764B539D-4B9E-4CE6-A459-EF082CF96988}" destId="{E45A7957-3E66-4AC0-812C-4EE50EB0413D}" srcOrd="0" destOrd="0" presId="urn:microsoft.com/office/officeart/2018/2/layout/IconCircleList"/>
    <dgm:cxn modelId="{5367C697-DF65-4ECD-A351-D6101E4C0564}" type="presOf" srcId="{8E68CB9B-9548-400C-A4AB-0ECC05CC6FE9}" destId="{0584C9E5-8AC2-4DC0-9505-B2A770951A61}" srcOrd="0" destOrd="0" presId="urn:microsoft.com/office/officeart/2018/2/layout/IconCircleList"/>
    <dgm:cxn modelId="{30AA20A5-0852-4B3E-A86D-D0270B0C84FD}" type="presOf" srcId="{19969DA9-461E-48E0-A545-6C8D02FA628D}" destId="{4B2902AE-EB7B-4986-86E7-17BAB9DC82A9}" srcOrd="0" destOrd="0" presId="urn:microsoft.com/office/officeart/2018/2/layout/IconCircleList"/>
    <dgm:cxn modelId="{18AF7BBC-1EE3-4176-BB42-2E457C07DE87}" type="presOf" srcId="{7102E414-B663-464F-9552-48F771D20DF2}" destId="{826B72A3-24B3-474F-9623-3321A1EB2320}" srcOrd="0" destOrd="0" presId="urn:microsoft.com/office/officeart/2018/2/layout/IconCircleList"/>
    <dgm:cxn modelId="{C9086BCF-6204-411E-9C9F-3D53130D04CC}" type="presOf" srcId="{A38F692D-2205-4307-B1E1-49697A0E3E35}" destId="{7ABC0DCD-CE43-4896-A96C-97CFC7C518D7}" srcOrd="0" destOrd="0" presId="urn:microsoft.com/office/officeart/2018/2/layout/IconCircleList"/>
    <dgm:cxn modelId="{A45A62D6-F91D-45C6-87B5-A5D7E3557CBE}" srcId="{5F10DDBC-4810-4009-805B-BE56F3681D61}" destId="{19969DA9-461E-48E0-A545-6C8D02FA628D}" srcOrd="5" destOrd="0" parTransId="{30F0E1E3-A457-4D07-BD9A-0A1B77DDAFE8}" sibTransId="{86B9C24E-A936-43CF-8521-755D35D95BB2}"/>
    <dgm:cxn modelId="{79BF6DD6-F41F-460A-B162-88937E1C9AA9}" srcId="{5F10DDBC-4810-4009-805B-BE56F3681D61}" destId="{07B4558D-BED1-4EBC-B48F-CE4D3503A315}" srcOrd="0" destOrd="0" parTransId="{BD6EAC9A-DC50-4A23-979E-8F08F7DC33FE}" sibTransId="{199483E3-349E-45E5-B9C0-F7085C1B6EE8}"/>
    <dgm:cxn modelId="{8548D4DB-141C-4EBF-8ED8-EB8E1EEDBE09}" srcId="{5F10DDBC-4810-4009-805B-BE56F3681D61}" destId="{D2878686-BE76-40DE-B21E-F227A16D72B2}" srcOrd="4" destOrd="0" parTransId="{AA2ED9A7-0BFD-40C2-9D23-AB51217FC097}" sibTransId="{8E82E0FE-5C5E-483B-8AB8-114D56346202}"/>
    <dgm:cxn modelId="{6F1A4DDD-ACD5-4BA3-AD54-3D45A93E753A}" type="presOf" srcId="{07B4558D-BED1-4EBC-B48F-CE4D3503A315}" destId="{5E570EDA-6998-4CD6-9068-926463740976}" srcOrd="0" destOrd="0" presId="urn:microsoft.com/office/officeart/2018/2/layout/IconCircleList"/>
    <dgm:cxn modelId="{45A174EE-582F-424A-B052-08BFFAAC9467}" srcId="{5F10DDBC-4810-4009-805B-BE56F3681D61}" destId="{764B539D-4B9E-4CE6-A459-EF082CF96988}" srcOrd="6" destOrd="0" parTransId="{61349122-CCAB-48AC-B976-1BA1C2CFB8C8}" sibTransId="{12B4DAA0-346B-434B-BC10-7E75D9EF303E}"/>
    <dgm:cxn modelId="{3B66F8EF-12EA-4014-95C6-5E62D9EF0F66}" type="presOf" srcId="{F602440F-C201-4531-9ECE-B62B5CB441F1}" destId="{5279BAE2-170B-4B48-8C26-417B82D1BA37}" srcOrd="0" destOrd="0" presId="urn:microsoft.com/office/officeart/2018/2/layout/IconCircleList"/>
    <dgm:cxn modelId="{78299EF8-ED7D-405E-9C85-B298432B9331}" type="presOf" srcId="{6AB36B05-3920-4DCF-9324-63DA8F8C5A75}" destId="{EDFC86E5-2882-4F1A-AAC3-08E162DDE2C7}" srcOrd="0" destOrd="0" presId="urn:microsoft.com/office/officeart/2018/2/layout/IconCircleList"/>
    <dgm:cxn modelId="{F57A69FC-98DF-4043-8169-47B130D94B92}" srcId="{5F10DDBC-4810-4009-805B-BE56F3681D61}" destId="{7102E414-B663-464F-9552-48F771D20DF2}" srcOrd="2" destOrd="0" parTransId="{6CBA7E05-28AB-4E3B-B7A3-D27EC966A367}" sibTransId="{9C28CD9E-0D98-44BE-8F2A-9906A7B8C98B}"/>
    <dgm:cxn modelId="{18C8E371-15A0-429C-9C5A-DEF6E27E934A}" type="presParOf" srcId="{91EF6AE4-BD88-48DE-A76F-D9A06FB1781B}" destId="{B3FCC960-8B0B-44AD-8654-192964016365}" srcOrd="0" destOrd="0" presId="urn:microsoft.com/office/officeart/2018/2/layout/IconCircleList"/>
    <dgm:cxn modelId="{71F602CC-AC20-4844-9151-74CC80A4DE3F}" type="presParOf" srcId="{B3FCC960-8B0B-44AD-8654-192964016365}" destId="{FC29B843-077E-44B8-8EFA-B66DFF5A3F70}" srcOrd="0" destOrd="0" presId="urn:microsoft.com/office/officeart/2018/2/layout/IconCircleList"/>
    <dgm:cxn modelId="{1C93C780-BEC1-47AA-AA7D-761B38EF3831}" type="presParOf" srcId="{FC29B843-077E-44B8-8EFA-B66DFF5A3F70}" destId="{8608B5CB-A9BB-4AAF-84DC-4A5F29424D8A}" srcOrd="0" destOrd="0" presId="urn:microsoft.com/office/officeart/2018/2/layout/IconCircleList"/>
    <dgm:cxn modelId="{50C648B6-1D15-48F9-9618-716F38AF6922}" type="presParOf" srcId="{FC29B843-077E-44B8-8EFA-B66DFF5A3F70}" destId="{22F7039C-3082-4C5B-8184-2A658DB6EF16}" srcOrd="1" destOrd="0" presId="urn:microsoft.com/office/officeart/2018/2/layout/IconCircleList"/>
    <dgm:cxn modelId="{0E6FAA96-176F-4028-8D70-38DA8B0CA46E}" type="presParOf" srcId="{FC29B843-077E-44B8-8EFA-B66DFF5A3F70}" destId="{9EB26D6C-96B2-49FD-A3F7-7E26BAA952C6}" srcOrd="2" destOrd="0" presId="urn:microsoft.com/office/officeart/2018/2/layout/IconCircleList"/>
    <dgm:cxn modelId="{C75EDE20-7DD3-4846-8037-477D91DCFA20}" type="presParOf" srcId="{FC29B843-077E-44B8-8EFA-B66DFF5A3F70}" destId="{5E570EDA-6998-4CD6-9068-926463740976}" srcOrd="3" destOrd="0" presId="urn:microsoft.com/office/officeart/2018/2/layout/IconCircleList"/>
    <dgm:cxn modelId="{624ABD74-0FAC-4627-9F8F-DEA646EC5514}" type="presParOf" srcId="{B3FCC960-8B0B-44AD-8654-192964016365}" destId="{2D1EDAF5-1F99-4DCB-B0E4-40D09F1D8826}" srcOrd="1" destOrd="0" presId="urn:microsoft.com/office/officeart/2018/2/layout/IconCircleList"/>
    <dgm:cxn modelId="{BDCBC88A-8358-4BBC-84B2-55EFF9F05F2C}" type="presParOf" srcId="{B3FCC960-8B0B-44AD-8654-192964016365}" destId="{679D7DA2-89EC-4BB1-8D52-A0E341DDC379}" srcOrd="2" destOrd="0" presId="urn:microsoft.com/office/officeart/2018/2/layout/IconCircleList"/>
    <dgm:cxn modelId="{A475D999-866B-41D5-BD77-1ABBF27DB4B7}" type="presParOf" srcId="{679D7DA2-89EC-4BB1-8D52-A0E341DDC379}" destId="{C8ADBE44-7E63-46B8-B05D-8121ACC8E75B}" srcOrd="0" destOrd="0" presId="urn:microsoft.com/office/officeart/2018/2/layout/IconCircleList"/>
    <dgm:cxn modelId="{BEA1FE78-3BFF-45DC-9361-BDA0FC497011}" type="presParOf" srcId="{679D7DA2-89EC-4BB1-8D52-A0E341DDC379}" destId="{E15FA93B-589E-499B-9528-0FEA055BD768}" srcOrd="1" destOrd="0" presId="urn:microsoft.com/office/officeart/2018/2/layout/IconCircleList"/>
    <dgm:cxn modelId="{B050DB18-DA8B-4D67-8BBF-184A7937A18B}" type="presParOf" srcId="{679D7DA2-89EC-4BB1-8D52-A0E341DDC379}" destId="{1BEFB9E6-2F0C-486D-8B74-5BFBAAD803B9}" srcOrd="2" destOrd="0" presId="urn:microsoft.com/office/officeart/2018/2/layout/IconCircleList"/>
    <dgm:cxn modelId="{5417D38A-F46C-4AF2-B4B6-35DAB45F5821}" type="presParOf" srcId="{679D7DA2-89EC-4BB1-8D52-A0E341DDC379}" destId="{EDFC86E5-2882-4F1A-AAC3-08E162DDE2C7}" srcOrd="3" destOrd="0" presId="urn:microsoft.com/office/officeart/2018/2/layout/IconCircleList"/>
    <dgm:cxn modelId="{224A5143-80CF-4103-893A-180816349592}" type="presParOf" srcId="{B3FCC960-8B0B-44AD-8654-192964016365}" destId="{10C15015-E4FA-4C98-AA25-1A85C89ACA81}" srcOrd="3" destOrd="0" presId="urn:microsoft.com/office/officeart/2018/2/layout/IconCircleList"/>
    <dgm:cxn modelId="{35E1A28D-3ABE-4501-88C6-C725D82D678E}" type="presParOf" srcId="{B3FCC960-8B0B-44AD-8654-192964016365}" destId="{F2F6FF35-D260-4E53-9EC2-DA7C2A5BB64F}" srcOrd="4" destOrd="0" presId="urn:microsoft.com/office/officeart/2018/2/layout/IconCircleList"/>
    <dgm:cxn modelId="{54FDD044-D092-481E-8E38-3398FE184D15}" type="presParOf" srcId="{F2F6FF35-D260-4E53-9EC2-DA7C2A5BB64F}" destId="{C12A3D9F-D4B7-4BBF-A5D2-80D2C35F8742}" srcOrd="0" destOrd="0" presId="urn:microsoft.com/office/officeart/2018/2/layout/IconCircleList"/>
    <dgm:cxn modelId="{219815D3-3CC7-420C-9F57-31ECE978227A}" type="presParOf" srcId="{F2F6FF35-D260-4E53-9EC2-DA7C2A5BB64F}" destId="{1C26F776-8890-4DDE-BB21-871B77081CEA}" srcOrd="1" destOrd="0" presId="urn:microsoft.com/office/officeart/2018/2/layout/IconCircleList"/>
    <dgm:cxn modelId="{60A0864E-738B-4EF1-A426-083E55026990}" type="presParOf" srcId="{F2F6FF35-D260-4E53-9EC2-DA7C2A5BB64F}" destId="{18A324E2-160C-444C-A9F2-BE473A374395}" srcOrd="2" destOrd="0" presId="urn:microsoft.com/office/officeart/2018/2/layout/IconCircleList"/>
    <dgm:cxn modelId="{C1A19A0B-4CA1-4D7A-8DAF-6D31E9F19465}" type="presParOf" srcId="{F2F6FF35-D260-4E53-9EC2-DA7C2A5BB64F}" destId="{826B72A3-24B3-474F-9623-3321A1EB2320}" srcOrd="3" destOrd="0" presId="urn:microsoft.com/office/officeart/2018/2/layout/IconCircleList"/>
    <dgm:cxn modelId="{DF0F8DC3-282F-4A2F-A339-8E4224A3E599}" type="presParOf" srcId="{B3FCC960-8B0B-44AD-8654-192964016365}" destId="{99A2F57E-D769-41BA-8298-09EA0B82402E}" srcOrd="5" destOrd="0" presId="urn:microsoft.com/office/officeart/2018/2/layout/IconCircleList"/>
    <dgm:cxn modelId="{20D50A11-3644-41E7-A7EB-E17EC5E829C8}" type="presParOf" srcId="{B3FCC960-8B0B-44AD-8654-192964016365}" destId="{81EA164B-0015-40F8-B6E4-D185BD00297F}" srcOrd="6" destOrd="0" presId="urn:microsoft.com/office/officeart/2018/2/layout/IconCircleList"/>
    <dgm:cxn modelId="{187CA736-80FB-4FA2-8595-792F4E2A023A}" type="presParOf" srcId="{81EA164B-0015-40F8-B6E4-D185BD00297F}" destId="{BEE046A7-365C-4B49-99FD-C7A99639DCFC}" srcOrd="0" destOrd="0" presId="urn:microsoft.com/office/officeart/2018/2/layout/IconCircleList"/>
    <dgm:cxn modelId="{F9FD038A-C64C-4C4A-A2F8-4CEF0A419F65}" type="presParOf" srcId="{81EA164B-0015-40F8-B6E4-D185BD00297F}" destId="{6D6944EA-B334-48AF-BFAD-11B51C385710}" srcOrd="1" destOrd="0" presId="urn:microsoft.com/office/officeart/2018/2/layout/IconCircleList"/>
    <dgm:cxn modelId="{6950F6F9-69AD-4E98-9D19-6E42C53F6CC6}" type="presParOf" srcId="{81EA164B-0015-40F8-B6E4-D185BD00297F}" destId="{4424FE64-C1BA-4F4F-87B7-2E4BED15E07F}" srcOrd="2" destOrd="0" presId="urn:microsoft.com/office/officeart/2018/2/layout/IconCircleList"/>
    <dgm:cxn modelId="{DF11BAFE-F23D-4819-A6FE-A5C484AD70BD}" type="presParOf" srcId="{81EA164B-0015-40F8-B6E4-D185BD00297F}" destId="{7ABC0DCD-CE43-4896-A96C-97CFC7C518D7}" srcOrd="3" destOrd="0" presId="urn:microsoft.com/office/officeart/2018/2/layout/IconCircleList"/>
    <dgm:cxn modelId="{B34BE207-2E3E-4C7D-8616-081D938D3329}" type="presParOf" srcId="{B3FCC960-8B0B-44AD-8654-192964016365}" destId="{0584C9E5-8AC2-4DC0-9505-B2A770951A61}" srcOrd="7" destOrd="0" presId="urn:microsoft.com/office/officeart/2018/2/layout/IconCircleList"/>
    <dgm:cxn modelId="{A7E013CC-2EEB-4BB7-BD6B-5AF1F1CE3AA2}" type="presParOf" srcId="{B3FCC960-8B0B-44AD-8654-192964016365}" destId="{F11913B1-220E-42EA-A4A2-F4F907D99DA1}" srcOrd="8" destOrd="0" presId="urn:microsoft.com/office/officeart/2018/2/layout/IconCircleList"/>
    <dgm:cxn modelId="{8F3BF16E-86CC-4E68-8B34-33676948186F}" type="presParOf" srcId="{F11913B1-220E-42EA-A4A2-F4F907D99DA1}" destId="{FB3BB8CC-52AB-4B77-8EE6-A06CA69BD777}" srcOrd="0" destOrd="0" presId="urn:microsoft.com/office/officeart/2018/2/layout/IconCircleList"/>
    <dgm:cxn modelId="{D06763F2-9816-4A0B-B968-28F5F838517F}" type="presParOf" srcId="{F11913B1-220E-42EA-A4A2-F4F907D99DA1}" destId="{B692BA9C-A8D5-4413-A554-747764BCF057}" srcOrd="1" destOrd="0" presId="urn:microsoft.com/office/officeart/2018/2/layout/IconCircleList"/>
    <dgm:cxn modelId="{9ED44330-92E3-4391-B775-F8917275B76C}" type="presParOf" srcId="{F11913B1-220E-42EA-A4A2-F4F907D99DA1}" destId="{1FB55F56-5CE1-4055-8B62-D96471E1C0FB}" srcOrd="2" destOrd="0" presId="urn:microsoft.com/office/officeart/2018/2/layout/IconCircleList"/>
    <dgm:cxn modelId="{A6D0C95B-388F-4040-9808-724067EBEED6}" type="presParOf" srcId="{F11913B1-220E-42EA-A4A2-F4F907D99DA1}" destId="{ED8764C1-C7B9-423A-89E5-46E248BF06E0}" srcOrd="3" destOrd="0" presId="urn:microsoft.com/office/officeart/2018/2/layout/IconCircleList"/>
    <dgm:cxn modelId="{DC2C965E-FAD2-46F4-A4EE-EEAD7E62B170}" type="presParOf" srcId="{B3FCC960-8B0B-44AD-8654-192964016365}" destId="{3D16B52B-7F40-4E71-9B40-A97FE87841A8}" srcOrd="9" destOrd="0" presId="urn:microsoft.com/office/officeart/2018/2/layout/IconCircleList"/>
    <dgm:cxn modelId="{C54261DC-E18B-4B18-BF45-CBE94FDCC917}" type="presParOf" srcId="{B3FCC960-8B0B-44AD-8654-192964016365}" destId="{3A0B6A63-7DB3-40B6-9321-B8C34E6BB01F}" srcOrd="10" destOrd="0" presId="urn:microsoft.com/office/officeart/2018/2/layout/IconCircleList"/>
    <dgm:cxn modelId="{8722EA09-3DF2-4D95-A248-C55AFAE5FFCD}" type="presParOf" srcId="{3A0B6A63-7DB3-40B6-9321-B8C34E6BB01F}" destId="{AE392F62-EF82-403D-88FE-4F621FA33B10}" srcOrd="0" destOrd="0" presId="urn:microsoft.com/office/officeart/2018/2/layout/IconCircleList"/>
    <dgm:cxn modelId="{0437A296-689E-40A1-BF26-56C04DD6890D}" type="presParOf" srcId="{3A0B6A63-7DB3-40B6-9321-B8C34E6BB01F}" destId="{3177156B-5B93-4AAF-B01D-14C4FA0B7F26}" srcOrd="1" destOrd="0" presId="urn:microsoft.com/office/officeart/2018/2/layout/IconCircleList"/>
    <dgm:cxn modelId="{42000819-EB05-4CE6-A894-5941E232E60C}" type="presParOf" srcId="{3A0B6A63-7DB3-40B6-9321-B8C34E6BB01F}" destId="{5AB1E271-5688-4E0F-A371-1C96E7866FE8}" srcOrd="2" destOrd="0" presId="urn:microsoft.com/office/officeart/2018/2/layout/IconCircleList"/>
    <dgm:cxn modelId="{A5EB7845-1312-460B-84B6-713DE4C748EC}" type="presParOf" srcId="{3A0B6A63-7DB3-40B6-9321-B8C34E6BB01F}" destId="{4B2902AE-EB7B-4986-86E7-17BAB9DC82A9}" srcOrd="3" destOrd="0" presId="urn:microsoft.com/office/officeart/2018/2/layout/IconCircleList"/>
    <dgm:cxn modelId="{51377450-9936-491A-85ED-0A55984D0CFB}" type="presParOf" srcId="{B3FCC960-8B0B-44AD-8654-192964016365}" destId="{06D1F878-C25D-4B59-9736-4D85E1014987}" srcOrd="11" destOrd="0" presId="urn:microsoft.com/office/officeart/2018/2/layout/IconCircleList"/>
    <dgm:cxn modelId="{42078ADA-ACE2-4C78-A0E0-BB5691409411}" type="presParOf" srcId="{B3FCC960-8B0B-44AD-8654-192964016365}" destId="{286A0969-1236-4E2B-A096-311E806A3AE1}" srcOrd="12" destOrd="0" presId="urn:microsoft.com/office/officeart/2018/2/layout/IconCircleList"/>
    <dgm:cxn modelId="{590F58FC-9940-49B1-ADC4-39DA0D7CCACB}" type="presParOf" srcId="{286A0969-1236-4E2B-A096-311E806A3AE1}" destId="{1A659B67-D5AD-4FEA-BED9-9E02247C67F0}" srcOrd="0" destOrd="0" presId="urn:microsoft.com/office/officeart/2018/2/layout/IconCircleList"/>
    <dgm:cxn modelId="{EE94D760-F390-421D-A862-D8715C79DE8D}" type="presParOf" srcId="{286A0969-1236-4E2B-A096-311E806A3AE1}" destId="{D3EE1F14-D449-47BB-A81C-B534EC3781D8}" srcOrd="1" destOrd="0" presId="urn:microsoft.com/office/officeart/2018/2/layout/IconCircleList"/>
    <dgm:cxn modelId="{5206557D-D355-40EE-8BE2-D992C262AA8F}" type="presParOf" srcId="{286A0969-1236-4E2B-A096-311E806A3AE1}" destId="{531BC134-92BD-4F7C-8FF5-B658DDB3CC5D}" srcOrd="2" destOrd="0" presId="urn:microsoft.com/office/officeart/2018/2/layout/IconCircleList"/>
    <dgm:cxn modelId="{CAE58C05-0F1F-4F86-8216-47604ED1A721}" type="presParOf" srcId="{286A0969-1236-4E2B-A096-311E806A3AE1}" destId="{E45A7957-3E66-4AC0-812C-4EE50EB0413D}" srcOrd="3" destOrd="0" presId="urn:microsoft.com/office/officeart/2018/2/layout/IconCircleList"/>
    <dgm:cxn modelId="{B275A61D-D56B-432F-9F63-1BBBC00EF7BB}" type="presParOf" srcId="{B3FCC960-8B0B-44AD-8654-192964016365}" destId="{C8DB0C87-C30E-4DA6-B017-28570E3923E4}" srcOrd="13" destOrd="0" presId="urn:microsoft.com/office/officeart/2018/2/layout/IconCircleList"/>
    <dgm:cxn modelId="{5C160D8D-85DA-4AB4-9FA8-F9D44B9139B2}" type="presParOf" srcId="{B3FCC960-8B0B-44AD-8654-192964016365}" destId="{07F5E769-E9DF-45FA-923A-10A97F41FD12}" srcOrd="14" destOrd="0" presId="urn:microsoft.com/office/officeart/2018/2/layout/IconCircleList"/>
    <dgm:cxn modelId="{89BC83D3-D311-44AD-94BB-EAE60C9A7E09}" type="presParOf" srcId="{07F5E769-E9DF-45FA-923A-10A97F41FD12}" destId="{1EFB63A4-B25E-4469-B98C-46110BBCAA44}" srcOrd="0" destOrd="0" presId="urn:microsoft.com/office/officeart/2018/2/layout/IconCircleList"/>
    <dgm:cxn modelId="{DF40DB21-914B-4EDF-AE35-9B2657EB274E}" type="presParOf" srcId="{07F5E769-E9DF-45FA-923A-10A97F41FD12}" destId="{C66B29C5-5780-4E2B-9582-8E008BBFFD2A}" srcOrd="1" destOrd="0" presId="urn:microsoft.com/office/officeart/2018/2/layout/IconCircleList"/>
    <dgm:cxn modelId="{DEDE03DB-0E84-46AC-BADB-0260704D6E0B}" type="presParOf" srcId="{07F5E769-E9DF-45FA-923A-10A97F41FD12}" destId="{2056980D-7DF5-4243-8F44-9FFF777B2374}" srcOrd="2" destOrd="0" presId="urn:microsoft.com/office/officeart/2018/2/layout/IconCircleList"/>
    <dgm:cxn modelId="{D039AF22-AE93-48E4-ABBB-BC05A0964217}" type="presParOf" srcId="{07F5E769-E9DF-45FA-923A-10A97F41FD12}" destId="{55EC916D-EFAF-4B7B-8A23-C87F2F3020EF}" srcOrd="3" destOrd="0" presId="urn:microsoft.com/office/officeart/2018/2/layout/IconCircleList"/>
    <dgm:cxn modelId="{6D315AD8-1358-46D1-A333-7037B67A31FC}" type="presParOf" srcId="{B3FCC960-8B0B-44AD-8654-192964016365}" destId="{5279BAE2-170B-4B48-8C26-417B82D1BA37}" srcOrd="15" destOrd="0" presId="urn:microsoft.com/office/officeart/2018/2/layout/IconCircleList"/>
    <dgm:cxn modelId="{EE01F89D-AB37-453D-8A58-579DE9B2C15F}" type="presParOf" srcId="{B3FCC960-8B0B-44AD-8654-192964016365}" destId="{F222D6F3-AC1F-4C1B-A9E5-E9D2FDE9FA7B}" srcOrd="16" destOrd="0" presId="urn:microsoft.com/office/officeart/2018/2/layout/IconCircleList"/>
    <dgm:cxn modelId="{9309B86E-5831-4042-A566-94C6CE97033F}" type="presParOf" srcId="{F222D6F3-AC1F-4C1B-A9E5-E9D2FDE9FA7B}" destId="{C91560C0-B2B6-41C4-9D79-3B8AF6E1E026}" srcOrd="0" destOrd="0" presId="urn:microsoft.com/office/officeart/2018/2/layout/IconCircleList"/>
    <dgm:cxn modelId="{F46D79AB-E3D1-4D84-BEAD-115CE12796A6}" type="presParOf" srcId="{F222D6F3-AC1F-4C1B-A9E5-E9D2FDE9FA7B}" destId="{00ED1CF2-73FE-4E37-A0CE-AAC49C4514F6}" srcOrd="1" destOrd="0" presId="urn:microsoft.com/office/officeart/2018/2/layout/IconCircleList"/>
    <dgm:cxn modelId="{D35D2718-106B-4238-B1E9-A8CBDC705B9F}" type="presParOf" srcId="{F222D6F3-AC1F-4C1B-A9E5-E9D2FDE9FA7B}" destId="{5F44482C-E8FC-4D27-A5F9-6C27E04D8697}" srcOrd="2" destOrd="0" presId="urn:microsoft.com/office/officeart/2018/2/layout/IconCircleList"/>
    <dgm:cxn modelId="{F88CF54D-AF64-4000-8103-43B93D4815A2}" type="presParOf" srcId="{F222D6F3-AC1F-4C1B-A9E5-E9D2FDE9FA7B}" destId="{74896A07-A1EE-4216-AE7C-D622D3E2990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4748F7-BFA8-4089-B893-7F993F3A2D95}">
      <dsp:nvSpPr>
        <dsp:cNvPr id="0" name=""/>
        <dsp:cNvSpPr/>
      </dsp:nvSpPr>
      <dsp:spPr>
        <a:xfrm>
          <a:off x="0" y="470594"/>
          <a:ext cx="1847949" cy="1108769"/>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11 million individuals with hearing loss in the UK (1/6)</a:t>
          </a:r>
          <a:endParaRPr lang="en-US" sz="1700" kern="1200"/>
        </a:p>
      </dsp:txBody>
      <dsp:txXfrm>
        <a:off x="0" y="470594"/>
        <a:ext cx="1847949" cy="1108769"/>
      </dsp:txXfrm>
    </dsp:sp>
    <dsp:sp modelId="{2F61DF23-129A-42C5-A1E8-103AA493B844}">
      <dsp:nvSpPr>
        <dsp:cNvPr id="0" name=""/>
        <dsp:cNvSpPr/>
      </dsp:nvSpPr>
      <dsp:spPr>
        <a:xfrm>
          <a:off x="2032743" y="470594"/>
          <a:ext cx="1847949" cy="1108769"/>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50,000 of these are children.</a:t>
          </a:r>
          <a:endParaRPr lang="en-US" sz="1700" kern="1200"/>
        </a:p>
      </dsp:txBody>
      <dsp:txXfrm>
        <a:off x="2032743" y="470594"/>
        <a:ext cx="1847949" cy="1108769"/>
      </dsp:txXfrm>
    </dsp:sp>
    <dsp:sp modelId="{E1720CF7-F62D-4CFF-AF27-D9C9F9953464}">
      <dsp:nvSpPr>
        <dsp:cNvPr id="0" name=""/>
        <dsp:cNvSpPr/>
      </dsp:nvSpPr>
      <dsp:spPr>
        <a:xfrm>
          <a:off x="4065487" y="470594"/>
          <a:ext cx="1847949" cy="1108769"/>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Over 40% of people over 50 years old have hearing loss. </a:t>
          </a:r>
          <a:endParaRPr lang="en-US" sz="1700" kern="1200"/>
        </a:p>
      </dsp:txBody>
      <dsp:txXfrm>
        <a:off x="4065487" y="470594"/>
        <a:ext cx="1847949" cy="1108769"/>
      </dsp:txXfrm>
    </dsp:sp>
    <dsp:sp modelId="{CF587D78-8D03-4839-8B4E-42944538A301}">
      <dsp:nvSpPr>
        <dsp:cNvPr id="0" name=""/>
        <dsp:cNvSpPr/>
      </dsp:nvSpPr>
      <dsp:spPr>
        <a:xfrm>
          <a:off x="0" y="1764159"/>
          <a:ext cx="1847949" cy="1108769"/>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71% of people over the age of 70 have hearing loss.</a:t>
          </a:r>
          <a:endParaRPr lang="en-US" sz="1700" kern="1200"/>
        </a:p>
      </dsp:txBody>
      <dsp:txXfrm>
        <a:off x="0" y="1764159"/>
        <a:ext cx="1847949" cy="1108769"/>
      </dsp:txXfrm>
    </dsp:sp>
    <dsp:sp modelId="{EA95D870-DA14-4F2C-941B-40AA850D0175}">
      <dsp:nvSpPr>
        <dsp:cNvPr id="0" name=""/>
        <dsp:cNvSpPr/>
      </dsp:nvSpPr>
      <dsp:spPr>
        <a:xfrm>
          <a:off x="2032743" y="1764159"/>
          <a:ext cx="1847949" cy="1108769"/>
        </a:xfrm>
        <a:prstGeom prst="rect">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900,000 individuals have severe or profound hearing loss.</a:t>
          </a:r>
          <a:endParaRPr lang="en-US" sz="1700" kern="1200"/>
        </a:p>
      </dsp:txBody>
      <dsp:txXfrm>
        <a:off x="2032743" y="1764159"/>
        <a:ext cx="1847949" cy="1108769"/>
      </dsp:txXfrm>
    </dsp:sp>
    <dsp:sp modelId="{2DD511F2-1925-4BBE-990F-C042027E65CE}">
      <dsp:nvSpPr>
        <dsp:cNvPr id="0" name=""/>
        <dsp:cNvSpPr/>
      </dsp:nvSpPr>
      <dsp:spPr>
        <a:xfrm>
          <a:off x="4065487" y="1764159"/>
          <a:ext cx="1847949" cy="1108769"/>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1 out of every 10 people have tinnitus.</a:t>
          </a:r>
          <a:endParaRPr lang="en-US" sz="1700" kern="1200"/>
        </a:p>
      </dsp:txBody>
      <dsp:txXfrm>
        <a:off x="4065487" y="1764159"/>
        <a:ext cx="1847949" cy="1108769"/>
      </dsp:txXfrm>
    </dsp:sp>
    <dsp:sp modelId="{3AEED1DB-AF5C-4001-9ACF-97DD50921BF4}">
      <dsp:nvSpPr>
        <dsp:cNvPr id="0" name=""/>
        <dsp:cNvSpPr/>
      </dsp:nvSpPr>
      <dsp:spPr>
        <a:xfrm>
          <a:off x="1016371" y="3057723"/>
          <a:ext cx="1847949" cy="1108769"/>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Approximately only 40% of people who need hearing aids actually have them.</a:t>
          </a:r>
          <a:endParaRPr lang="en-US" sz="1700" kern="1200"/>
        </a:p>
      </dsp:txBody>
      <dsp:txXfrm>
        <a:off x="1016371" y="3057723"/>
        <a:ext cx="1847949" cy="1108769"/>
      </dsp:txXfrm>
    </dsp:sp>
    <dsp:sp modelId="{82610AC9-7632-4212-8CEC-80E75B0760B3}">
      <dsp:nvSpPr>
        <dsp:cNvPr id="0" name=""/>
        <dsp:cNvSpPr/>
      </dsp:nvSpPr>
      <dsp:spPr>
        <a:xfrm>
          <a:off x="3049115" y="3057723"/>
          <a:ext cx="1847949" cy="1108769"/>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Approximately 24,000 people use BSL as their main language. </a:t>
          </a:r>
          <a:endParaRPr lang="en-US" sz="1700" kern="1200" dirty="0"/>
        </a:p>
      </dsp:txBody>
      <dsp:txXfrm>
        <a:off x="3049115" y="3057723"/>
        <a:ext cx="1847949" cy="11087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B68BD9-7CA0-4B57-BB16-C441CDF91A6C}">
      <dsp:nvSpPr>
        <dsp:cNvPr id="0" name=""/>
        <dsp:cNvSpPr/>
      </dsp:nvSpPr>
      <dsp:spPr>
        <a:xfrm>
          <a:off x="938079" y="92175"/>
          <a:ext cx="669938" cy="66993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91B9B-6F6B-4522-9B67-7B3F88C90838}">
      <dsp:nvSpPr>
        <dsp:cNvPr id="0" name=""/>
        <dsp:cNvSpPr/>
      </dsp:nvSpPr>
      <dsp:spPr>
        <a:xfrm>
          <a:off x="1078766" y="232862"/>
          <a:ext cx="388564" cy="3885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7F652E-8282-49EE-BCE9-B80D9FCEB9CE}">
      <dsp:nvSpPr>
        <dsp:cNvPr id="0" name=""/>
        <dsp:cNvSpPr/>
      </dsp:nvSpPr>
      <dsp:spPr>
        <a:xfrm>
          <a:off x="1751575" y="92175"/>
          <a:ext cx="1579140" cy="669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Care homes, women's refuges, children's homes.</a:t>
          </a:r>
          <a:endParaRPr lang="en-US" sz="1300" kern="1200"/>
        </a:p>
      </dsp:txBody>
      <dsp:txXfrm>
        <a:off x="1751575" y="92175"/>
        <a:ext cx="1579140" cy="669938"/>
      </dsp:txXfrm>
    </dsp:sp>
    <dsp:sp modelId="{DC27D98A-3C84-492A-A38D-E626ACE7CCDB}">
      <dsp:nvSpPr>
        <dsp:cNvPr id="0" name=""/>
        <dsp:cNvSpPr/>
      </dsp:nvSpPr>
      <dsp:spPr>
        <a:xfrm>
          <a:off x="3605869" y="92175"/>
          <a:ext cx="669938" cy="66993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C65CA1-58C4-4C4C-9DCA-1E467649AC54}">
      <dsp:nvSpPr>
        <dsp:cNvPr id="0" name=""/>
        <dsp:cNvSpPr/>
      </dsp:nvSpPr>
      <dsp:spPr>
        <a:xfrm>
          <a:off x="3746556" y="232862"/>
          <a:ext cx="388564" cy="3885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2F329F-C068-474F-9713-78C4A6EF7520}">
      <dsp:nvSpPr>
        <dsp:cNvPr id="0" name=""/>
        <dsp:cNvSpPr/>
      </dsp:nvSpPr>
      <dsp:spPr>
        <a:xfrm>
          <a:off x="4419365" y="92175"/>
          <a:ext cx="1579140" cy="669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Selected wards and audiology departments at all local hospitals. </a:t>
          </a:r>
          <a:endParaRPr lang="en-US" sz="1300" kern="1200" dirty="0"/>
        </a:p>
      </dsp:txBody>
      <dsp:txXfrm>
        <a:off x="4419365" y="92175"/>
        <a:ext cx="1579140" cy="669938"/>
      </dsp:txXfrm>
    </dsp:sp>
    <dsp:sp modelId="{85BCD63C-45BD-4F2A-AF29-032ADC840979}">
      <dsp:nvSpPr>
        <dsp:cNvPr id="0" name=""/>
        <dsp:cNvSpPr/>
      </dsp:nvSpPr>
      <dsp:spPr>
        <a:xfrm>
          <a:off x="6273659" y="92175"/>
          <a:ext cx="669938" cy="66993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A30409-8E49-4E96-8D25-1ED296958C48}">
      <dsp:nvSpPr>
        <dsp:cNvPr id="0" name=""/>
        <dsp:cNvSpPr/>
      </dsp:nvSpPr>
      <dsp:spPr>
        <a:xfrm>
          <a:off x="6414346" y="232862"/>
          <a:ext cx="388564" cy="3885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203916-5A3B-4D25-AA7E-C58571A2DFBC}">
      <dsp:nvSpPr>
        <dsp:cNvPr id="0" name=""/>
        <dsp:cNvSpPr/>
      </dsp:nvSpPr>
      <dsp:spPr>
        <a:xfrm>
          <a:off x="7087155" y="92175"/>
          <a:ext cx="1579140" cy="669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Veterans groups – Liaising with Royal British Legion.</a:t>
          </a:r>
          <a:endParaRPr lang="en-US" sz="1300" kern="1200"/>
        </a:p>
      </dsp:txBody>
      <dsp:txXfrm>
        <a:off x="7087155" y="92175"/>
        <a:ext cx="1579140" cy="669938"/>
      </dsp:txXfrm>
    </dsp:sp>
    <dsp:sp modelId="{0573AF5E-4B28-489A-8060-AC0EA0FCCF54}">
      <dsp:nvSpPr>
        <dsp:cNvPr id="0" name=""/>
        <dsp:cNvSpPr/>
      </dsp:nvSpPr>
      <dsp:spPr>
        <a:xfrm>
          <a:off x="938079" y="1327277"/>
          <a:ext cx="669938" cy="66993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73B8E4-D5AE-4AF6-AA7F-229B0352228D}">
      <dsp:nvSpPr>
        <dsp:cNvPr id="0" name=""/>
        <dsp:cNvSpPr/>
      </dsp:nvSpPr>
      <dsp:spPr>
        <a:xfrm>
          <a:off x="1078766" y="1467964"/>
          <a:ext cx="388564" cy="3885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4D285D-C192-4529-92FD-6BDB9DF9DCC3}">
      <dsp:nvSpPr>
        <dsp:cNvPr id="0" name=""/>
        <dsp:cNvSpPr/>
      </dsp:nvSpPr>
      <dsp:spPr>
        <a:xfrm>
          <a:off x="1751575" y="1327277"/>
          <a:ext cx="1579140" cy="669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Schools, playgroups, nurseries, family </a:t>
          </a:r>
          <a:r>
            <a:rPr lang="en-GB" sz="1300" kern="1200"/>
            <a:t>centres and Businesses </a:t>
          </a:r>
          <a:endParaRPr lang="en-US" sz="1300" kern="1200" dirty="0"/>
        </a:p>
      </dsp:txBody>
      <dsp:txXfrm>
        <a:off x="1751575" y="1327277"/>
        <a:ext cx="1579140" cy="669938"/>
      </dsp:txXfrm>
    </dsp:sp>
    <dsp:sp modelId="{85552C1B-2C68-4820-BDD8-84F5FDEEF3AF}">
      <dsp:nvSpPr>
        <dsp:cNvPr id="0" name=""/>
        <dsp:cNvSpPr/>
      </dsp:nvSpPr>
      <dsp:spPr>
        <a:xfrm>
          <a:off x="3605869" y="1327277"/>
          <a:ext cx="669938" cy="66993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B69CDA-73D2-48D4-B2EE-C722B8B9516A}">
      <dsp:nvSpPr>
        <dsp:cNvPr id="0" name=""/>
        <dsp:cNvSpPr/>
      </dsp:nvSpPr>
      <dsp:spPr>
        <a:xfrm>
          <a:off x="3746556" y="1467964"/>
          <a:ext cx="388564" cy="38856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A8F037-1CDE-494E-BC11-2F217F634A8D}">
      <dsp:nvSpPr>
        <dsp:cNvPr id="0" name=""/>
        <dsp:cNvSpPr/>
      </dsp:nvSpPr>
      <dsp:spPr>
        <a:xfrm>
          <a:off x="4419365" y="1327277"/>
          <a:ext cx="1579140" cy="669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Local family/elderly day events.</a:t>
          </a:r>
          <a:endParaRPr lang="en-US" sz="1300" kern="1200" dirty="0"/>
        </a:p>
      </dsp:txBody>
      <dsp:txXfrm>
        <a:off x="4419365" y="1327277"/>
        <a:ext cx="1579140" cy="669938"/>
      </dsp:txXfrm>
    </dsp:sp>
    <dsp:sp modelId="{A6D5A89B-CC5F-448E-A103-8194FDA01D07}">
      <dsp:nvSpPr>
        <dsp:cNvPr id="0" name=""/>
        <dsp:cNvSpPr/>
      </dsp:nvSpPr>
      <dsp:spPr>
        <a:xfrm>
          <a:off x="6273659" y="1327277"/>
          <a:ext cx="669938" cy="66993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9F33C2-8282-4698-AE8B-0F80BDE54FDC}">
      <dsp:nvSpPr>
        <dsp:cNvPr id="0" name=""/>
        <dsp:cNvSpPr/>
      </dsp:nvSpPr>
      <dsp:spPr>
        <a:xfrm>
          <a:off x="6414346" y="1467964"/>
          <a:ext cx="388564" cy="38856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052CB6-09DF-4E3D-B454-64569E5FFCD3}">
      <dsp:nvSpPr>
        <dsp:cNvPr id="0" name=""/>
        <dsp:cNvSpPr/>
      </dsp:nvSpPr>
      <dsp:spPr>
        <a:xfrm>
          <a:off x="7087155" y="1327277"/>
          <a:ext cx="1579140" cy="669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Luncheon clubs, pensioner groups.</a:t>
          </a:r>
          <a:endParaRPr lang="en-US" sz="1300" kern="1200" dirty="0"/>
        </a:p>
      </dsp:txBody>
      <dsp:txXfrm>
        <a:off x="7087155" y="1327277"/>
        <a:ext cx="1579140" cy="669938"/>
      </dsp:txXfrm>
    </dsp:sp>
    <dsp:sp modelId="{F45E2CCA-1517-41E8-945F-E26A6E34FE72}">
      <dsp:nvSpPr>
        <dsp:cNvPr id="0" name=""/>
        <dsp:cNvSpPr/>
      </dsp:nvSpPr>
      <dsp:spPr>
        <a:xfrm>
          <a:off x="938079" y="2562380"/>
          <a:ext cx="669938" cy="66993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0EE887-22F4-4F92-8E0E-83851CBDC5C2}">
      <dsp:nvSpPr>
        <dsp:cNvPr id="0" name=""/>
        <dsp:cNvSpPr/>
      </dsp:nvSpPr>
      <dsp:spPr>
        <a:xfrm>
          <a:off x="1078766" y="2703067"/>
          <a:ext cx="388564" cy="38856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252A71-2D54-4BCF-B1CC-BB15C6E3DD2B}">
      <dsp:nvSpPr>
        <dsp:cNvPr id="0" name=""/>
        <dsp:cNvSpPr/>
      </dsp:nvSpPr>
      <dsp:spPr>
        <a:xfrm>
          <a:off x="1751575" y="2562380"/>
          <a:ext cx="1579140" cy="669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Disability groups/support groups.</a:t>
          </a:r>
        </a:p>
      </dsp:txBody>
      <dsp:txXfrm>
        <a:off x="1751575" y="2562380"/>
        <a:ext cx="1579140" cy="669938"/>
      </dsp:txXfrm>
    </dsp:sp>
    <dsp:sp modelId="{41446177-6C9C-4508-A823-D73F4B80AE44}">
      <dsp:nvSpPr>
        <dsp:cNvPr id="0" name=""/>
        <dsp:cNvSpPr/>
      </dsp:nvSpPr>
      <dsp:spPr>
        <a:xfrm>
          <a:off x="3605869" y="2562380"/>
          <a:ext cx="669938" cy="66993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CB4083-FEF0-49D2-A23C-2E1A7C46F64E}">
      <dsp:nvSpPr>
        <dsp:cNvPr id="0" name=""/>
        <dsp:cNvSpPr/>
      </dsp:nvSpPr>
      <dsp:spPr>
        <a:xfrm>
          <a:off x="3746556" y="2703067"/>
          <a:ext cx="388564" cy="388564"/>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103497-CC01-41B2-82BD-A4DA52D3202C}">
      <dsp:nvSpPr>
        <dsp:cNvPr id="0" name=""/>
        <dsp:cNvSpPr/>
      </dsp:nvSpPr>
      <dsp:spPr>
        <a:xfrm>
          <a:off x="4419365" y="2562380"/>
          <a:ext cx="1579140" cy="669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Homeless shelters, soup kitchens, homeless charities.</a:t>
          </a:r>
        </a:p>
      </dsp:txBody>
      <dsp:txXfrm>
        <a:off x="4419365" y="2562380"/>
        <a:ext cx="1579140" cy="669938"/>
      </dsp:txXfrm>
    </dsp:sp>
    <dsp:sp modelId="{593FE73C-3BD4-4E14-BDA3-213763BD2AB3}">
      <dsp:nvSpPr>
        <dsp:cNvPr id="0" name=""/>
        <dsp:cNvSpPr/>
      </dsp:nvSpPr>
      <dsp:spPr>
        <a:xfrm>
          <a:off x="6273659" y="2562380"/>
          <a:ext cx="669938" cy="66993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57161-A55D-4E35-870F-FD93E6C58147}">
      <dsp:nvSpPr>
        <dsp:cNvPr id="0" name=""/>
        <dsp:cNvSpPr/>
      </dsp:nvSpPr>
      <dsp:spPr>
        <a:xfrm>
          <a:off x="6414346" y="2703067"/>
          <a:ext cx="388564" cy="388564"/>
        </a:xfrm>
        <a:prstGeom prst="rect">
          <a:avLst/>
        </a:prstGeom>
        <a:blipFill>
          <a:blip xmlns:r="http://schemas.openxmlformats.org/officeDocument/2006/relationships"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BEF059-C961-4EFD-84D1-0C9A6E2983F2}">
      <dsp:nvSpPr>
        <dsp:cNvPr id="0" name=""/>
        <dsp:cNvSpPr/>
      </dsp:nvSpPr>
      <dsp:spPr>
        <a:xfrm>
          <a:off x="7087155" y="2562380"/>
          <a:ext cx="1579140" cy="669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endParaRPr lang="en-GB" sz="1300" kern="1200"/>
        </a:p>
      </dsp:txBody>
      <dsp:txXfrm>
        <a:off x="7087155" y="2562380"/>
        <a:ext cx="1579140" cy="6699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968DD5-2C51-4E16-8E8E-86BFEB3A51E6}">
      <dsp:nvSpPr>
        <dsp:cNvPr id="0" name=""/>
        <dsp:cNvSpPr/>
      </dsp:nvSpPr>
      <dsp:spPr>
        <a:xfrm>
          <a:off x="804389" y="2172"/>
          <a:ext cx="1859440" cy="111566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Universities across Carmarthenshire, Ceredigion and Pembrokeshire.</a:t>
          </a:r>
          <a:endParaRPr lang="en-US" sz="1600" kern="1200" dirty="0"/>
        </a:p>
      </dsp:txBody>
      <dsp:txXfrm>
        <a:off x="804389" y="2172"/>
        <a:ext cx="1859440" cy="1115664"/>
      </dsp:txXfrm>
    </dsp:sp>
    <dsp:sp modelId="{E8C1E7DD-55A6-443B-9701-5EB53A01D471}">
      <dsp:nvSpPr>
        <dsp:cNvPr id="0" name=""/>
        <dsp:cNvSpPr/>
      </dsp:nvSpPr>
      <dsp:spPr>
        <a:xfrm>
          <a:off x="2849774" y="2172"/>
          <a:ext cx="1859440" cy="111566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Colleges across West Wales</a:t>
          </a:r>
        </a:p>
      </dsp:txBody>
      <dsp:txXfrm>
        <a:off x="2849774" y="2172"/>
        <a:ext cx="1859440" cy="1115664"/>
      </dsp:txXfrm>
    </dsp:sp>
    <dsp:sp modelId="{8F7DA8BD-E015-4153-8E09-954BB4EF86EF}">
      <dsp:nvSpPr>
        <dsp:cNvPr id="0" name=""/>
        <dsp:cNvSpPr/>
      </dsp:nvSpPr>
      <dsp:spPr>
        <a:xfrm>
          <a:off x="4895159" y="2172"/>
          <a:ext cx="1859440" cy="111566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Youth and young people services across West Wales.</a:t>
          </a:r>
          <a:endParaRPr lang="en-US" sz="1600" kern="1200"/>
        </a:p>
      </dsp:txBody>
      <dsp:txXfrm>
        <a:off x="4895159" y="2172"/>
        <a:ext cx="1859440" cy="1115664"/>
      </dsp:txXfrm>
    </dsp:sp>
    <dsp:sp modelId="{AE2051CC-824B-4661-9B59-A808809A2B3A}">
      <dsp:nvSpPr>
        <dsp:cNvPr id="0" name=""/>
        <dsp:cNvSpPr/>
      </dsp:nvSpPr>
      <dsp:spPr>
        <a:xfrm>
          <a:off x="6940544" y="2172"/>
          <a:ext cx="1859440" cy="111566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Holding volunteer recruitment stands and workshops at local events.</a:t>
          </a:r>
          <a:endParaRPr lang="en-US" sz="1600" kern="1200" dirty="0"/>
        </a:p>
      </dsp:txBody>
      <dsp:txXfrm>
        <a:off x="6940544" y="2172"/>
        <a:ext cx="1859440" cy="1115664"/>
      </dsp:txXfrm>
    </dsp:sp>
    <dsp:sp modelId="{FF3A9A99-E54C-41E9-80DD-27512432A197}">
      <dsp:nvSpPr>
        <dsp:cNvPr id="0" name=""/>
        <dsp:cNvSpPr/>
      </dsp:nvSpPr>
      <dsp:spPr>
        <a:xfrm>
          <a:off x="804389" y="1303781"/>
          <a:ext cx="1859440" cy="1115664"/>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Distributing posters and information leaflets out around every area.</a:t>
          </a:r>
          <a:endParaRPr lang="en-US" sz="1600" kern="1200"/>
        </a:p>
      </dsp:txBody>
      <dsp:txXfrm>
        <a:off x="804389" y="1303781"/>
        <a:ext cx="1859440" cy="1115664"/>
      </dsp:txXfrm>
    </dsp:sp>
    <dsp:sp modelId="{B93CC9D4-DB09-4A0F-A11A-19D8339ADADC}">
      <dsp:nvSpPr>
        <dsp:cNvPr id="0" name=""/>
        <dsp:cNvSpPr/>
      </dsp:nvSpPr>
      <dsp:spPr>
        <a:xfrm>
          <a:off x="2849774" y="1303781"/>
          <a:ext cx="1859440" cy="111566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Unemployment/ back to work support groups.</a:t>
          </a:r>
          <a:endParaRPr lang="en-US" sz="1600" kern="1200" dirty="0"/>
        </a:p>
      </dsp:txBody>
      <dsp:txXfrm>
        <a:off x="2849774" y="1303781"/>
        <a:ext cx="1859440" cy="1115664"/>
      </dsp:txXfrm>
    </dsp:sp>
    <dsp:sp modelId="{34512AC4-3582-4618-AA7D-DD6BC98D8EFC}">
      <dsp:nvSpPr>
        <dsp:cNvPr id="0" name=""/>
        <dsp:cNvSpPr/>
      </dsp:nvSpPr>
      <dsp:spPr>
        <a:xfrm>
          <a:off x="4895159" y="1303781"/>
          <a:ext cx="1859440" cy="111566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Retired people via Lions club/Rotary club/round table or similar groups.</a:t>
          </a:r>
          <a:endParaRPr lang="en-US" sz="1600" kern="1200" dirty="0"/>
        </a:p>
      </dsp:txBody>
      <dsp:txXfrm>
        <a:off x="4895159" y="1303781"/>
        <a:ext cx="1859440" cy="1115664"/>
      </dsp:txXfrm>
    </dsp:sp>
    <dsp:sp modelId="{99F1CCAF-C416-41E2-B227-785E3E4A49BD}">
      <dsp:nvSpPr>
        <dsp:cNvPr id="0" name=""/>
        <dsp:cNvSpPr/>
      </dsp:nvSpPr>
      <dsp:spPr>
        <a:xfrm>
          <a:off x="6940544" y="1303781"/>
          <a:ext cx="1859440" cy="111566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Volunteering Wales website/ Do it.org</a:t>
          </a:r>
          <a:endParaRPr lang="en-US" sz="1600" kern="1200"/>
        </a:p>
      </dsp:txBody>
      <dsp:txXfrm>
        <a:off x="6940544" y="1303781"/>
        <a:ext cx="1859440" cy="1115664"/>
      </dsp:txXfrm>
    </dsp:sp>
    <dsp:sp modelId="{16C4A700-0079-4142-9194-8FE89DA8C794}">
      <dsp:nvSpPr>
        <dsp:cNvPr id="0" name=""/>
        <dsp:cNvSpPr/>
      </dsp:nvSpPr>
      <dsp:spPr>
        <a:xfrm>
          <a:off x="1827082" y="2605389"/>
          <a:ext cx="1859440" cy="111566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Facebook/ Twitter/Instagram  and other social networks.</a:t>
          </a:r>
          <a:endParaRPr lang="en-US" sz="1600" kern="1200" dirty="0"/>
        </a:p>
      </dsp:txBody>
      <dsp:txXfrm>
        <a:off x="1827082" y="2605389"/>
        <a:ext cx="1859440" cy="1115664"/>
      </dsp:txXfrm>
    </dsp:sp>
    <dsp:sp modelId="{508D2C4B-91E3-4C88-90F8-93B02DAEA341}">
      <dsp:nvSpPr>
        <dsp:cNvPr id="0" name=""/>
        <dsp:cNvSpPr/>
      </dsp:nvSpPr>
      <dsp:spPr>
        <a:xfrm>
          <a:off x="3872467" y="2605389"/>
          <a:ext cx="1859440" cy="1115664"/>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Family </a:t>
          </a:r>
          <a:r>
            <a:rPr lang="en-US" sz="1600" kern="1200" dirty="0" err="1"/>
            <a:t>centres</a:t>
          </a:r>
          <a:r>
            <a:rPr lang="en-US" sz="1600" kern="1200" dirty="0"/>
            <a:t>/ luncheon groups/libraries.</a:t>
          </a:r>
        </a:p>
      </dsp:txBody>
      <dsp:txXfrm>
        <a:off x="3872467" y="2605389"/>
        <a:ext cx="1859440" cy="1115664"/>
      </dsp:txXfrm>
    </dsp:sp>
    <dsp:sp modelId="{608B5A7A-A4AA-474E-8FEB-43FD8353C676}">
      <dsp:nvSpPr>
        <dsp:cNvPr id="0" name=""/>
        <dsp:cNvSpPr/>
      </dsp:nvSpPr>
      <dsp:spPr>
        <a:xfrm>
          <a:off x="5917851" y="2605389"/>
          <a:ext cx="1859440" cy="111566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Disability support and activity groups.</a:t>
          </a:r>
          <a:endParaRPr lang="en-US" sz="1600" kern="1200" dirty="0"/>
        </a:p>
      </dsp:txBody>
      <dsp:txXfrm>
        <a:off x="5917851" y="2605389"/>
        <a:ext cx="1859440" cy="11156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E9DA7-7470-48A1-9684-8119D8CE2343}">
      <dsp:nvSpPr>
        <dsp:cNvPr id="0" name=""/>
        <dsp:cNvSpPr/>
      </dsp:nvSpPr>
      <dsp:spPr>
        <a:xfrm>
          <a:off x="0" y="470594"/>
          <a:ext cx="1847949" cy="1108769"/>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To bring a range of perspectives and backgrounds</a:t>
          </a:r>
          <a:endParaRPr lang="en-US" sz="1500" kern="1200" dirty="0"/>
        </a:p>
      </dsp:txBody>
      <dsp:txXfrm>
        <a:off x="0" y="470594"/>
        <a:ext cx="1847949" cy="1108769"/>
      </dsp:txXfrm>
    </dsp:sp>
    <dsp:sp modelId="{83BB8A9B-E9F1-4934-AD55-91818220CF7E}">
      <dsp:nvSpPr>
        <dsp:cNvPr id="0" name=""/>
        <dsp:cNvSpPr/>
      </dsp:nvSpPr>
      <dsp:spPr>
        <a:xfrm>
          <a:off x="2032743" y="470594"/>
          <a:ext cx="1847949" cy="1108769"/>
        </a:xfrm>
        <a:prstGeom prst="rect">
          <a:avLst/>
        </a:prstGeom>
        <a:gradFill rotWithShape="0">
          <a:gsLst>
            <a:gs pos="0">
              <a:schemeClr val="accent2">
                <a:hueOff val="-424122"/>
                <a:satOff val="1398"/>
                <a:lumOff val="1495"/>
                <a:alphaOff val="0"/>
                <a:tint val="98000"/>
                <a:satMod val="110000"/>
                <a:lumMod val="104000"/>
              </a:schemeClr>
            </a:gs>
            <a:gs pos="69000">
              <a:schemeClr val="accent2">
                <a:hueOff val="-424122"/>
                <a:satOff val="1398"/>
                <a:lumOff val="1495"/>
                <a:alphaOff val="0"/>
                <a:shade val="88000"/>
                <a:satMod val="130000"/>
                <a:lumMod val="92000"/>
              </a:schemeClr>
            </a:gs>
            <a:gs pos="100000">
              <a:schemeClr val="accent2">
                <a:hueOff val="-424122"/>
                <a:satOff val="1398"/>
                <a:lumOff val="1495"/>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To extend a service</a:t>
          </a:r>
          <a:endParaRPr lang="en-US" sz="1500" kern="1200" dirty="0"/>
        </a:p>
      </dsp:txBody>
      <dsp:txXfrm>
        <a:off x="2032743" y="470594"/>
        <a:ext cx="1847949" cy="1108769"/>
      </dsp:txXfrm>
    </dsp:sp>
    <dsp:sp modelId="{2FC12DED-1910-43D6-865B-5A9570B9442E}">
      <dsp:nvSpPr>
        <dsp:cNvPr id="0" name=""/>
        <dsp:cNvSpPr/>
      </dsp:nvSpPr>
      <dsp:spPr>
        <a:xfrm>
          <a:off x="4065487" y="470594"/>
          <a:ext cx="1847949" cy="1108769"/>
        </a:xfrm>
        <a:prstGeom prst="rect">
          <a:avLst/>
        </a:prstGeom>
        <a:gradFill rotWithShape="0">
          <a:gsLst>
            <a:gs pos="0">
              <a:schemeClr val="accent2">
                <a:hueOff val="-848244"/>
                <a:satOff val="2796"/>
                <a:lumOff val="2990"/>
                <a:alphaOff val="0"/>
                <a:tint val="98000"/>
                <a:satMod val="110000"/>
                <a:lumMod val="104000"/>
              </a:schemeClr>
            </a:gs>
            <a:gs pos="69000">
              <a:schemeClr val="accent2">
                <a:hueOff val="-848244"/>
                <a:satOff val="2796"/>
                <a:lumOff val="2990"/>
                <a:alphaOff val="0"/>
                <a:shade val="88000"/>
                <a:satMod val="130000"/>
                <a:lumMod val="92000"/>
              </a:schemeClr>
            </a:gs>
            <a:gs pos="100000">
              <a:schemeClr val="accent2">
                <a:hueOff val="-848244"/>
                <a:satOff val="2796"/>
                <a:lumOff val="299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To concentrate on certain activities</a:t>
          </a:r>
          <a:endParaRPr lang="en-US" sz="1500" kern="1200" dirty="0"/>
        </a:p>
      </dsp:txBody>
      <dsp:txXfrm>
        <a:off x="4065487" y="470594"/>
        <a:ext cx="1847949" cy="1108769"/>
      </dsp:txXfrm>
    </dsp:sp>
    <dsp:sp modelId="{F6B0B056-81F5-4335-B059-85537D1EDB7A}">
      <dsp:nvSpPr>
        <dsp:cNvPr id="0" name=""/>
        <dsp:cNvSpPr/>
      </dsp:nvSpPr>
      <dsp:spPr>
        <a:xfrm>
          <a:off x="0" y="1764159"/>
          <a:ext cx="1847949" cy="1108769"/>
        </a:xfrm>
        <a:prstGeom prst="rect">
          <a:avLst/>
        </a:prstGeom>
        <a:gradFill rotWithShape="0">
          <a:gsLst>
            <a:gs pos="0">
              <a:schemeClr val="accent2">
                <a:hueOff val="-1272366"/>
                <a:satOff val="4194"/>
                <a:lumOff val="4485"/>
                <a:alphaOff val="0"/>
                <a:tint val="98000"/>
                <a:satMod val="110000"/>
                <a:lumMod val="104000"/>
              </a:schemeClr>
            </a:gs>
            <a:gs pos="69000">
              <a:schemeClr val="accent2">
                <a:hueOff val="-1272366"/>
                <a:satOff val="4194"/>
                <a:lumOff val="4485"/>
                <a:alphaOff val="0"/>
                <a:shade val="88000"/>
                <a:satMod val="130000"/>
                <a:lumMod val="92000"/>
              </a:schemeClr>
            </a:gs>
            <a:gs pos="100000">
              <a:schemeClr val="accent2">
                <a:hueOff val="-1272366"/>
                <a:satOff val="4194"/>
                <a:lumOff val="4485"/>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To work flexibly, in different locations </a:t>
          </a:r>
          <a:endParaRPr lang="en-US" sz="1500" kern="1200" dirty="0"/>
        </a:p>
      </dsp:txBody>
      <dsp:txXfrm>
        <a:off x="0" y="1764159"/>
        <a:ext cx="1847949" cy="1108769"/>
      </dsp:txXfrm>
    </dsp:sp>
    <dsp:sp modelId="{14B9714E-1164-4C66-A209-81A293A4A704}">
      <dsp:nvSpPr>
        <dsp:cNvPr id="0" name=""/>
        <dsp:cNvSpPr/>
      </dsp:nvSpPr>
      <dsp:spPr>
        <a:xfrm>
          <a:off x="2032743" y="1764159"/>
          <a:ext cx="1847949" cy="1108769"/>
        </a:xfrm>
        <a:prstGeom prst="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Commitment and reliability</a:t>
          </a:r>
        </a:p>
      </dsp:txBody>
      <dsp:txXfrm>
        <a:off x="2032743" y="1764159"/>
        <a:ext cx="1847949" cy="1108769"/>
      </dsp:txXfrm>
    </dsp:sp>
    <dsp:sp modelId="{5548532A-5E9E-4005-8ACA-B33F6A176068}">
      <dsp:nvSpPr>
        <dsp:cNvPr id="0" name=""/>
        <dsp:cNvSpPr/>
      </dsp:nvSpPr>
      <dsp:spPr>
        <a:xfrm>
          <a:off x="4065487" y="1764159"/>
          <a:ext cx="1847949" cy="1108769"/>
        </a:xfrm>
        <a:prstGeom prst="rect">
          <a:avLst/>
        </a:prstGeom>
        <a:gradFill rotWithShape="0">
          <a:gsLst>
            <a:gs pos="0">
              <a:schemeClr val="accent2">
                <a:hueOff val="-2120610"/>
                <a:satOff val="6991"/>
                <a:lumOff val="7476"/>
                <a:alphaOff val="0"/>
                <a:tint val="98000"/>
                <a:satMod val="110000"/>
                <a:lumMod val="104000"/>
              </a:schemeClr>
            </a:gs>
            <a:gs pos="69000">
              <a:schemeClr val="accent2">
                <a:hueOff val="-2120610"/>
                <a:satOff val="6991"/>
                <a:lumOff val="7476"/>
                <a:alphaOff val="0"/>
                <a:shade val="88000"/>
                <a:satMod val="130000"/>
                <a:lumMod val="92000"/>
              </a:schemeClr>
            </a:gs>
            <a:gs pos="100000">
              <a:schemeClr val="accent2">
                <a:hueOff val="-2120610"/>
                <a:satOff val="6991"/>
                <a:lumOff val="7476"/>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To increase credibility with the community, donors or other stakeholders</a:t>
          </a:r>
          <a:endParaRPr lang="en-US" sz="1500" kern="1200" dirty="0"/>
        </a:p>
      </dsp:txBody>
      <dsp:txXfrm>
        <a:off x="4065487" y="1764159"/>
        <a:ext cx="1847949" cy="1108769"/>
      </dsp:txXfrm>
    </dsp:sp>
    <dsp:sp modelId="{96C0F92E-6063-4FA7-8634-F896F6A98CB8}">
      <dsp:nvSpPr>
        <dsp:cNvPr id="0" name=""/>
        <dsp:cNvSpPr/>
      </dsp:nvSpPr>
      <dsp:spPr>
        <a:xfrm>
          <a:off x="0" y="3057723"/>
          <a:ext cx="1847949" cy="1108769"/>
        </a:xfrm>
        <a:prstGeom prst="rect">
          <a:avLst/>
        </a:prstGeom>
        <a:gradFill rotWithShape="0">
          <a:gsLst>
            <a:gs pos="0">
              <a:schemeClr val="accent2">
                <a:hueOff val="-2544732"/>
                <a:satOff val="8389"/>
                <a:lumOff val="8971"/>
                <a:alphaOff val="0"/>
                <a:tint val="98000"/>
                <a:satMod val="110000"/>
                <a:lumMod val="104000"/>
              </a:schemeClr>
            </a:gs>
            <a:gs pos="69000">
              <a:schemeClr val="accent2">
                <a:hueOff val="-2544732"/>
                <a:satOff val="8389"/>
                <a:lumOff val="8971"/>
                <a:alphaOff val="0"/>
                <a:shade val="88000"/>
                <a:satMod val="130000"/>
                <a:lumMod val="92000"/>
              </a:schemeClr>
            </a:gs>
            <a:gs pos="100000">
              <a:schemeClr val="accent2">
                <a:hueOff val="-2544732"/>
                <a:satOff val="8389"/>
                <a:lumOff val="897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To pioneer new ways of working</a:t>
          </a:r>
          <a:endParaRPr lang="en-US" sz="1500" kern="1200" dirty="0"/>
        </a:p>
      </dsp:txBody>
      <dsp:txXfrm>
        <a:off x="0" y="3057723"/>
        <a:ext cx="1847949" cy="1108769"/>
      </dsp:txXfrm>
    </dsp:sp>
    <dsp:sp modelId="{55C2DAE8-728D-4E0F-93CC-D57EED925D61}">
      <dsp:nvSpPr>
        <dsp:cNvPr id="0" name=""/>
        <dsp:cNvSpPr/>
      </dsp:nvSpPr>
      <dsp:spPr>
        <a:xfrm>
          <a:off x="2032743" y="3057723"/>
          <a:ext cx="1847949" cy="1108769"/>
        </a:xfrm>
        <a:prstGeom prst="rect">
          <a:avLst/>
        </a:prstGeom>
        <a:gradFill rotWithShape="0">
          <a:gsLst>
            <a:gs pos="0">
              <a:schemeClr val="accent2">
                <a:hueOff val="-2968854"/>
                <a:satOff val="9787"/>
                <a:lumOff val="10466"/>
                <a:alphaOff val="0"/>
                <a:tint val="98000"/>
                <a:satMod val="110000"/>
                <a:lumMod val="104000"/>
              </a:schemeClr>
            </a:gs>
            <a:gs pos="69000">
              <a:schemeClr val="accent2">
                <a:hueOff val="-2968854"/>
                <a:satOff val="9787"/>
                <a:lumOff val="10466"/>
                <a:alphaOff val="0"/>
                <a:shade val="88000"/>
                <a:satMod val="130000"/>
                <a:lumMod val="92000"/>
              </a:schemeClr>
            </a:gs>
            <a:gs pos="100000">
              <a:schemeClr val="accent2">
                <a:hueOff val="-2968854"/>
                <a:satOff val="9787"/>
                <a:lumOff val="10466"/>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To provide evidence to support funding applications</a:t>
          </a:r>
          <a:endParaRPr lang="en-US" sz="1500" kern="1200" dirty="0"/>
        </a:p>
      </dsp:txBody>
      <dsp:txXfrm>
        <a:off x="2032743" y="3057723"/>
        <a:ext cx="1847949" cy="1108769"/>
      </dsp:txXfrm>
    </dsp:sp>
    <dsp:sp modelId="{6F237A20-C94E-4A68-9029-9CC2E3EDDDD3}">
      <dsp:nvSpPr>
        <dsp:cNvPr id="0" name=""/>
        <dsp:cNvSpPr/>
      </dsp:nvSpPr>
      <dsp:spPr>
        <a:xfrm>
          <a:off x="4065487" y="3057723"/>
          <a:ext cx="1847949" cy="1108769"/>
        </a:xfrm>
        <a:prstGeom prst="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To be the human face of the organisation</a:t>
          </a:r>
          <a:endParaRPr lang="en-US" sz="1500" kern="1200" dirty="0"/>
        </a:p>
      </dsp:txBody>
      <dsp:txXfrm>
        <a:off x="4065487" y="3057723"/>
        <a:ext cx="1847949" cy="11087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8B5CB-A9BB-4AAF-84DC-4A5F29424D8A}">
      <dsp:nvSpPr>
        <dsp:cNvPr id="0" name=""/>
        <dsp:cNvSpPr/>
      </dsp:nvSpPr>
      <dsp:spPr>
        <a:xfrm>
          <a:off x="186662" y="185587"/>
          <a:ext cx="800214" cy="8002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F7039C-3082-4C5B-8184-2A658DB6EF16}">
      <dsp:nvSpPr>
        <dsp:cNvPr id="0" name=""/>
        <dsp:cNvSpPr/>
      </dsp:nvSpPr>
      <dsp:spPr>
        <a:xfrm>
          <a:off x="354707" y="353632"/>
          <a:ext cx="464124" cy="464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570EDA-6998-4CD6-9068-926463740976}">
      <dsp:nvSpPr>
        <dsp:cNvPr id="0" name=""/>
        <dsp:cNvSpPr/>
      </dsp:nvSpPr>
      <dsp:spPr>
        <a:xfrm>
          <a:off x="1158352" y="185587"/>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Adhering to AOHL policies &amp; procedures.</a:t>
          </a:r>
        </a:p>
        <a:p>
          <a:pPr marL="0" lvl="0" indent="0" algn="l" defTabSz="488950">
            <a:lnSpc>
              <a:spcPct val="100000"/>
            </a:lnSpc>
            <a:spcBef>
              <a:spcPct val="0"/>
            </a:spcBef>
            <a:spcAft>
              <a:spcPct val="35000"/>
            </a:spcAft>
            <a:buNone/>
          </a:pPr>
          <a:r>
            <a:rPr lang="en-GB" sz="1100" kern="1200" dirty="0"/>
            <a:t>AOHL induction training &amp; further skills development – BSL</a:t>
          </a:r>
          <a:endParaRPr lang="en-US" sz="1100" kern="1200" dirty="0"/>
        </a:p>
      </dsp:txBody>
      <dsp:txXfrm>
        <a:off x="1158352" y="185587"/>
        <a:ext cx="1886220" cy="800214"/>
      </dsp:txXfrm>
    </dsp:sp>
    <dsp:sp modelId="{C8ADBE44-7E63-46B8-B05D-8121ACC8E75B}">
      <dsp:nvSpPr>
        <dsp:cNvPr id="0" name=""/>
        <dsp:cNvSpPr/>
      </dsp:nvSpPr>
      <dsp:spPr>
        <a:xfrm>
          <a:off x="3373232" y="185587"/>
          <a:ext cx="800214" cy="8002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5FA93B-589E-499B-9528-0FEA055BD768}">
      <dsp:nvSpPr>
        <dsp:cNvPr id="0" name=""/>
        <dsp:cNvSpPr/>
      </dsp:nvSpPr>
      <dsp:spPr>
        <a:xfrm>
          <a:off x="3541277" y="353632"/>
          <a:ext cx="464124" cy="464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FC86E5-2882-4F1A-AAC3-08E162DDE2C7}">
      <dsp:nvSpPr>
        <dsp:cNvPr id="0" name=""/>
        <dsp:cNvSpPr/>
      </dsp:nvSpPr>
      <dsp:spPr>
        <a:xfrm>
          <a:off x="4344921" y="185587"/>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Ensuring DBS and references are in place for each volunteer</a:t>
          </a:r>
        </a:p>
      </dsp:txBody>
      <dsp:txXfrm>
        <a:off x="4344921" y="185587"/>
        <a:ext cx="1886220" cy="800214"/>
      </dsp:txXfrm>
    </dsp:sp>
    <dsp:sp modelId="{C12A3D9F-D4B7-4BBF-A5D2-80D2C35F8742}">
      <dsp:nvSpPr>
        <dsp:cNvPr id="0" name=""/>
        <dsp:cNvSpPr/>
      </dsp:nvSpPr>
      <dsp:spPr>
        <a:xfrm>
          <a:off x="6559802" y="185587"/>
          <a:ext cx="800214" cy="8002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26F776-8890-4DDE-BB21-871B77081CEA}">
      <dsp:nvSpPr>
        <dsp:cNvPr id="0" name=""/>
        <dsp:cNvSpPr/>
      </dsp:nvSpPr>
      <dsp:spPr>
        <a:xfrm>
          <a:off x="6727847" y="353632"/>
          <a:ext cx="464124" cy="464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6B72A3-24B3-474F-9623-3321A1EB2320}">
      <dsp:nvSpPr>
        <dsp:cNvPr id="0" name=""/>
        <dsp:cNvSpPr/>
      </dsp:nvSpPr>
      <dsp:spPr>
        <a:xfrm>
          <a:off x="7531491" y="185587"/>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Shadow shifting with coordinator or experienced volunteers</a:t>
          </a:r>
        </a:p>
      </dsp:txBody>
      <dsp:txXfrm>
        <a:off x="7531491" y="185587"/>
        <a:ext cx="1886220" cy="800214"/>
      </dsp:txXfrm>
    </dsp:sp>
    <dsp:sp modelId="{BEE046A7-365C-4B49-99FD-C7A99639DCFC}">
      <dsp:nvSpPr>
        <dsp:cNvPr id="0" name=""/>
        <dsp:cNvSpPr/>
      </dsp:nvSpPr>
      <dsp:spPr>
        <a:xfrm>
          <a:off x="186662" y="1699756"/>
          <a:ext cx="800214" cy="8002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6944EA-B334-48AF-BFAD-11B51C385710}">
      <dsp:nvSpPr>
        <dsp:cNvPr id="0" name=""/>
        <dsp:cNvSpPr/>
      </dsp:nvSpPr>
      <dsp:spPr>
        <a:xfrm>
          <a:off x="354707" y="1867801"/>
          <a:ext cx="464124" cy="464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BC0DCD-CE43-4896-A96C-97CFC7C518D7}">
      <dsp:nvSpPr>
        <dsp:cNvPr id="0" name=""/>
        <dsp:cNvSpPr/>
      </dsp:nvSpPr>
      <dsp:spPr>
        <a:xfrm>
          <a:off x="1158352" y="1699756"/>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Providing them with appropriate materials and tools for their specific volunteering role</a:t>
          </a:r>
        </a:p>
      </dsp:txBody>
      <dsp:txXfrm>
        <a:off x="1158352" y="1699756"/>
        <a:ext cx="1886220" cy="800214"/>
      </dsp:txXfrm>
    </dsp:sp>
    <dsp:sp modelId="{FB3BB8CC-52AB-4B77-8EE6-A06CA69BD777}">
      <dsp:nvSpPr>
        <dsp:cNvPr id="0" name=""/>
        <dsp:cNvSpPr/>
      </dsp:nvSpPr>
      <dsp:spPr>
        <a:xfrm>
          <a:off x="3373232" y="1699756"/>
          <a:ext cx="800214" cy="80021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92BA9C-A8D5-4413-A554-747764BCF057}">
      <dsp:nvSpPr>
        <dsp:cNvPr id="0" name=""/>
        <dsp:cNvSpPr/>
      </dsp:nvSpPr>
      <dsp:spPr>
        <a:xfrm>
          <a:off x="3541277" y="1867801"/>
          <a:ext cx="464124" cy="464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8764C1-C7B9-423A-89E5-46E248BF06E0}">
      <dsp:nvSpPr>
        <dsp:cNvPr id="0" name=""/>
        <dsp:cNvSpPr/>
      </dsp:nvSpPr>
      <dsp:spPr>
        <a:xfrm>
          <a:off x="4344921" y="1699756"/>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Rewarding volunteering experiences by holding enjoyable events or activities</a:t>
          </a:r>
          <a:endParaRPr lang="en-US" sz="1100" kern="1200" dirty="0"/>
        </a:p>
      </dsp:txBody>
      <dsp:txXfrm>
        <a:off x="4344921" y="1699756"/>
        <a:ext cx="1886220" cy="800214"/>
      </dsp:txXfrm>
    </dsp:sp>
    <dsp:sp modelId="{AE392F62-EF82-403D-88FE-4F621FA33B10}">
      <dsp:nvSpPr>
        <dsp:cNvPr id="0" name=""/>
        <dsp:cNvSpPr/>
      </dsp:nvSpPr>
      <dsp:spPr>
        <a:xfrm>
          <a:off x="6559802" y="1699756"/>
          <a:ext cx="800214" cy="8002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77156B-5B93-4AAF-B01D-14C4FA0B7F26}">
      <dsp:nvSpPr>
        <dsp:cNvPr id="0" name=""/>
        <dsp:cNvSpPr/>
      </dsp:nvSpPr>
      <dsp:spPr>
        <a:xfrm>
          <a:off x="6727847" y="1867801"/>
          <a:ext cx="464124" cy="46412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2902AE-EB7B-4986-86E7-17BAB9DC82A9}">
      <dsp:nvSpPr>
        <dsp:cNvPr id="0" name=""/>
        <dsp:cNvSpPr/>
      </dsp:nvSpPr>
      <dsp:spPr>
        <a:xfrm>
          <a:off x="7531491" y="1699756"/>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Build a community of volunteers that hold shared values so they can form a shared bond</a:t>
          </a:r>
          <a:endParaRPr lang="en-US" sz="1100" kern="1200"/>
        </a:p>
      </dsp:txBody>
      <dsp:txXfrm>
        <a:off x="7531491" y="1699756"/>
        <a:ext cx="1886220" cy="800214"/>
      </dsp:txXfrm>
    </dsp:sp>
    <dsp:sp modelId="{1A659B67-D5AD-4FEA-BED9-9E02247C67F0}">
      <dsp:nvSpPr>
        <dsp:cNvPr id="0" name=""/>
        <dsp:cNvSpPr/>
      </dsp:nvSpPr>
      <dsp:spPr>
        <a:xfrm>
          <a:off x="186662" y="3213924"/>
          <a:ext cx="800214" cy="8002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E1F14-D449-47BB-A81C-B534EC3781D8}">
      <dsp:nvSpPr>
        <dsp:cNvPr id="0" name=""/>
        <dsp:cNvSpPr/>
      </dsp:nvSpPr>
      <dsp:spPr>
        <a:xfrm>
          <a:off x="354707" y="3381969"/>
          <a:ext cx="464124" cy="46412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5A7957-3E66-4AC0-812C-4EE50EB0413D}">
      <dsp:nvSpPr>
        <dsp:cNvPr id="0" name=""/>
        <dsp:cNvSpPr/>
      </dsp:nvSpPr>
      <dsp:spPr>
        <a:xfrm>
          <a:off x="1158352" y="3213924"/>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Remembering for some volunteering is just as much about creating a new social group as it is about the work</a:t>
          </a:r>
          <a:endParaRPr lang="en-US" sz="1100" kern="1200" dirty="0"/>
        </a:p>
      </dsp:txBody>
      <dsp:txXfrm>
        <a:off x="1158352" y="3213924"/>
        <a:ext cx="1886220" cy="800214"/>
      </dsp:txXfrm>
    </dsp:sp>
    <dsp:sp modelId="{1EFB63A4-B25E-4469-B98C-46110BBCAA44}">
      <dsp:nvSpPr>
        <dsp:cNvPr id="0" name=""/>
        <dsp:cNvSpPr/>
      </dsp:nvSpPr>
      <dsp:spPr>
        <a:xfrm>
          <a:off x="3373232" y="3213924"/>
          <a:ext cx="800214" cy="8002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6B29C5-5780-4E2B-9582-8E008BBFFD2A}">
      <dsp:nvSpPr>
        <dsp:cNvPr id="0" name=""/>
        <dsp:cNvSpPr/>
      </dsp:nvSpPr>
      <dsp:spPr>
        <a:xfrm>
          <a:off x="3541277" y="3381969"/>
          <a:ext cx="464124" cy="464124"/>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EC916D-EFAF-4B7B-8A23-C87F2F3020EF}">
      <dsp:nvSpPr>
        <dsp:cNvPr id="0" name=""/>
        <dsp:cNvSpPr/>
      </dsp:nvSpPr>
      <dsp:spPr>
        <a:xfrm>
          <a:off x="4344921" y="3213924"/>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Volunteer recognition by rewarding action and enthusiasm </a:t>
          </a:r>
          <a:endParaRPr lang="en-US" sz="1100" kern="1200" dirty="0"/>
        </a:p>
      </dsp:txBody>
      <dsp:txXfrm>
        <a:off x="4344921" y="3213924"/>
        <a:ext cx="1886220" cy="800214"/>
      </dsp:txXfrm>
    </dsp:sp>
    <dsp:sp modelId="{C91560C0-B2B6-41C4-9D79-3B8AF6E1E026}">
      <dsp:nvSpPr>
        <dsp:cNvPr id="0" name=""/>
        <dsp:cNvSpPr/>
      </dsp:nvSpPr>
      <dsp:spPr>
        <a:xfrm>
          <a:off x="6559802" y="3213924"/>
          <a:ext cx="800214" cy="8002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ED1CF2-73FE-4E37-A0CE-AAC49C4514F6}">
      <dsp:nvSpPr>
        <dsp:cNvPr id="0" name=""/>
        <dsp:cNvSpPr/>
      </dsp:nvSpPr>
      <dsp:spPr>
        <a:xfrm>
          <a:off x="6727847" y="3381969"/>
          <a:ext cx="464124" cy="464124"/>
        </a:xfrm>
        <a:prstGeom prst="rect">
          <a:avLst/>
        </a:prstGeom>
        <a:blipFill>
          <a:blip xmlns:r="http://schemas.openxmlformats.org/officeDocument/2006/relationships"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896A07-A1EE-4216-AE7C-D622D3E29900}">
      <dsp:nvSpPr>
        <dsp:cNvPr id="0" name=""/>
        <dsp:cNvSpPr/>
      </dsp:nvSpPr>
      <dsp:spPr>
        <a:xfrm>
          <a:off x="7531491" y="3213924"/>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Treating each volunteer with respect, compassion, inclusivity and ensuring equal opportunities for all</a:t>
          </a:r>
          <a:endParaRPr lang="en-US" sz="1100" kern="1200" dirty="0"/>
        </a:p>
      </dsp:txBody>
      <dsp:txXfrm>
        <a:off x="7531491" y="3213924"/>
        <a:ext cx="1886220" cy="80021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494754-4899-41F7-82A2-88039B5881FF}" type="datetimeFigureOut">
              <a:rPr lang="en-GB" smtClean="0"/>
              <a:t>13/10/2019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8CFA67EF-8594-4A85-82EB-2C1395067E31}"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61841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494754-4899-41F7-82A2-88039B5881FF}" type="datetimeFigureOut">
              <a:rPr lang="en-GB" smtClean="0"/>
              <a:t>13/10/2019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A67EF-8594-4A85-82EB-2C1395067E31}"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44596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494754-4899-41F7-82A2-88039B5881FF}" type="datetimeFigureOut">
              <a:rPr lang="en-GB" smtClean="0"/>
              <a:t>13/10/2019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A67EF-8594-4A85-82EB-2C1395067E31}"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93651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494754-4899-41F7-82A2-88039B5881FF}" type="datetimeFigureOut">
              <a:rPr lang="en-GB" smtClean="0"/>
              <a:t>13/10/2019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FA67EF-8594-4A85-82EB-2C1395067E31}"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5509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494754-4899-41F7-82A2-88039B5881FF}" type="datetimeFigureOut">
              <a:rPr lang="en-GB" smtClean="0"/>
              <a:t>13/10/2019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FA67EF-8594-4A85-82EB-2C1395067E31}"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95759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494754-4899-41F7-82A2-88039B5881FF}" type="datetimeFigureOut">
              <a:rPr lang="en-GB" smtClean="0"/>
              <a:t>13/10/2019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FA67EF-8594-4A85-82EB-2C1395067E31}"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6866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494754-4899-41F7-82A2-88039B5881FF}" type="datetimeFigureOut">
              <a:rPr lang="en-GB" smtClean="0"/>
              <a:t>13/10/2019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FA67EF-8594-4A85-82EB-2C1395067E31}" type="slidenum">
              <a:rPr lang="en-GB" smtClean="0"/>
              <a:t>‹#›</a:t>
            </a:fld>
            <a:endParaRPr lang="en-GB"/>
          </a:p>
        </p:txBody>
      </p:sp>
    </p:spTree>
    <p:extLst>
      <p:ext uri="{BB962C8B-B14F-4D97-AF65-F5344CB8AC3E}">
        <p14:creationId xmlns:p14="http://schemas.microsoft.com/office/powerpoint/2010/main" val="742866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494754-4899-41F7-82A2-88039B5881FF}" type="datetimeFigureOut">
              <a:rPr lang="en-GB" smtClean="0"/>
              <a:t>13/10/2019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FA67EF-8594-4A85-82EB-2C1395067E31}"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2473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E494754-4899-41F7-82A2-88039B5881FF}" type="datetimeFigureOut">
              <a:rPr lang="en-GB" smtClean="0"/>
              <a:t>13/10/2019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8CFA67EF-8594-4A85-82EB-2C1395067E31}"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8559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494754-4899-41F7-82A2-88039B5881FF}" type="datetimeFigureOut">
              <a:rPr lang="en-GB" smtClean="0"/>
              <a:t>13/10/2019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A67EF-8594-4A85-82EB-2C1395067E31}"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5537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494754-4899-41F7-82A2-88039B5881FF}" type="datetimeFigureOut">
              <a:rPr lang="en-GB" smtClean="0"/>
              <a:t>13/10/2019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A67EF-8594-4A85-82EB-2C1395067E31}"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49070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E494754-4899-41F7-82A2-88039B5881FF}" type="datetimeFigureOut">
              <a:rPr lang="en-GB" smtClean="0"/>
              <a:t>13/10/2019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CFA67EF-8594-4A85-82EB-2C1395067E31}"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09675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ctiononhearingloss.org.uk/" TargetMode="External"/><Relationship Id="rId2" Type="http://schemas.openxmlformats.org/officeDocument/2006/relationships/hyperlink" Target="https://www.actiononhearingloss.org.uk/about-us/our-research-and-evidence/facts-and-figures/" TargetMode="External"/><Relationship Id="rId1" Type="http://schemas.openxmlformats.org/officeDocument/2006/relationships/slideLayout" Target="../slideLayouts/slideLayout2.xml"/><Relationship Id="rId6" Type="http://schemas.openxmlformats.org/officeDocument/2006/relationships/hyperlink" Target="https://doi.org/10.1007/s001270050171" TargetMode="External"/><Relationship Id="rId5" Type="http://schemas.openxmlformats.org/officeDocument/2006/relationships/hyperlink" Target="https://www.arthritis.org/living-with-arthritis/comorbidities/hearing-loss/cause-of-hearing-loss.phpv" TargetMode="External"/><Relationship Id="rId4" Type="http://schemas.openxmlformats.org/officeDocument/2006/relationships/hyperlink" Target="https://www.betterhealth.vic.gov.au/health/conditionsandtreatments/hearing-loss-how-it-affects-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6BE7D18-2E0A-430D-BB3F-032ED998BCD4}"/>
              </a:ext>
            </a:extLst>
          </p:cNvPr>
          <p:cNvSpPr>
            <a:spLocks noGrp="1"/>
          </p:cNvSpPr>
          <p:nvPr>
            <p:ph type="subTitle" idx="1"/>
          </p:nvPr>
        </p:nvSpPr>
        <p:spPr/>
        <p:txBody>
          <a:bodyPr>
            <a:normAutofit/>
          </a:bodyPr>
          <a:lstStyle/>
          <a:p>
            <a:r>
              <a:rPr lang="en-GB" sz="1600" dirty="0"/>
              <a:t>Kelly </a:t>
            </a:r>
            <a:r>
              <a:rPr lang="en-GB" sz="1600" dirty="0" err="1"/>
              <a:t>mcdermott</a:t>
            </a:r>
            <a:r>
              <a:rPr lang="en-GB" sz="1600" dirty="0"/>
              <a:t>                             1103206                                                          ECGE6001         </a:t>
            </a:r>
          </a:p>
        </p:txBody>
      </p:sp>
      <p:sp>
        <p:nvSpPr>
          <p:cNvPr id="4" name="TextBox 3">
            <a:extLst>
              <a:ext uri="{FF2B5EF4-FFF2-40B4-BE49-F238E27FC236}">
                <a16:creationId xmlns:a16="http://schemas.microsoft.com/office/drawing/2014/main" id="{AE214B9A-EF7A-4267-8348-FFE88EC82655}"/>
              </a:ext>
            </a:extLst>
          </p:cNvPr>
          <p:cNvSpPr txBox="1"/>
          <p:nvPr/>
        </p:nvSpPr>
        <p:spPr>
          <a:xfrm>
            <a:off x="2417780" y="1073791"/>
            <a:ext cx="8637072" cy="1938992"/>
          </a:xfrm>
          <a:prstGeom prst="rect">
            <a:avLst/>
          </a:prstGeom>
          <a:noFill/>
        </p:spPr>
        <p:txBody>
          <a:bodyPr wrap="square" rtlCol="0">
            <a:spAutoFit/>
          </a:bodyPr>
          <a:lstStyle/>
          <a:p>
            <a:r>
              <a:rPr lang="en-GB" sz="2400" b="1" dirty="0"/>
              <a:t>How to find and engage with people who are Deaf or have hearing loss and provide them with information and support &amp; How to recruit, train and deploy volunteers</a:t>
            </a:r>
          </a:p>
          <a:p>
            <a:endParaRPr lang="en-GB" sz="2400" b="1" dirty="0"/>
          </a:p>
          <a:p>
            <a:r>
              <a:rPr lang="en-GB" sz="2400" b="1" dirty="0"/>
              <a:t>**This Presentation was used for a real job interview**</a:t>
            </a:r>
          </a:p>
        </p:txBody>
      </p:sp>
    </p:spTree>
    <p:extLst>
      <p:ext uri="{BB962C8B-B14F-4D97-AF65-F5344CB8AC3E}">
        <p14:creationId xmlns:p14="http://schemas.microsoft.com/office/powerpoint/2010/main" val="11912101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0EF7862-5B5F-44F9-BBBB-98DA79EFE14A}"/>
              </a:ext>
            </a:extLst>
          </p:cNvPr>
          <p:cNvSpPr>
            <a:spLocks noGrp="1"/>
          </p:cNvSpPr>
          <p:nvPr>
            <p:ph type="title"/>
          </p:nvPr>
        </p:nvSpPr>
        <p:spPr>
          <a:xfrm>
            <a:off x="1451579" y="2303047"/>
            <a:ext cx="3272093" cy="2674198"/>
          </a:xfrm>
        </p:spPr>
        <p:txBody>
          <a:bodyPr anchor="t">
            <a:normAutofit/>
          </a:bodyPr>
          <a:lstStyle/>
          <a:p>
            <a:r>
              <a:rPr lang="en-GB" dirty="0"/>
              <a:t>statistics</a:t>
            </a:r>
          </a:p>
        </p:txBody>
      </p:sp>
      <p:cxnSp>
        <p:nvCxnSpPr>
          <p:cNvPr id="14" name="Straight Connector 13">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8" name="Picture 17">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B5A9F8B-329B-4912-BBF7-8F8C18E8F45F}"/>
              </a:ext>
            </a:extLst>
          </p:cNvPr>
          <p:cNvGraphicFramePr>
            <a:graphicFrameLocks noGrp="1"/>
          </p:cNvGraphicFramePr>
          <p:nvPr>
            <p:ph idx="1"/>
            <p:extLst>
              <p:ext uri="{D42A27DB-BD31-4B8C-83A1-F6EECF244321}">
                <p14:modId xmlns:p14="http://schemas.microsoft.com/office/powerpoint/2010/main" val="414083487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52E5A56-C436-4250-8391-AC40A973F4AC}"/>
              </a:ext>
            </a:extLst>
          </p:cNvPr>
          <p:cNvSpPr txBox="1"/>
          <p:nvPr/>
        </p:nvSpPr>
        <p:spPr>
          <a:xfrm>
            <a:off x="226503" y="5595457"/>
            <a:ext cx="9722840" cy="369332"/>
          </a:xfrm>
          <a:prstGeom prst="rect">
            <a:avLst/>
          </a:prstGeom>
          <a:noFill/>
        </p:spPr>
        <p:txBody>
          <a:bodyPr wrap="square" rtlCol="0">
            <a:spAutoFit/>
          </a:bodyPr>
          <a:lstStyle/>
          <a:p>
            <a:pPr algn="ctr"/>
            <a:r>
              <a:rPr lang="en-GB" dirty="0"/>
              <a:t>These figures are vital to knowing the demographics of who I am looking for and hope to engage with</a:t>
            </a:r>
          </a:p>
        </p:txBody>
      </p:sp>
      <p:sp>
        <p:nvSpPr>
          <p:cNvPr id="4" name="TextBox 3">
            <a:extLst>
              <a:ext uri="{FF2B5EF4-FFF2-40B4-BE49-F238E27FC236}">
                <a16:creationId xmlns:a16="http://schemas.microsoft.com/office/drawing/2014/main" id="{63670104-828B-4555-85B1-5013526CC20E}"/>
              </a:ext>
            </a:extLst>
          </p:cNvPr>
          <p:cNvSpPr txBox="1"/>
          <p:nvPr/>
        </p:nvSpPr>
        <p:spPr>
          <a:xfrm>
            <a:off x="9261445" y="5285064"/>
            <a:ext cx="2212145" cy="276999"/>
          </a:xfrm>
          <a:prstGeom prst="rect">
            <a:avLst/>
          </a:prstGeom>
          <a:noFill/>
        </p:spPr>
        <p:txBody>
          <a:bodyPr wrap="square" rtlCol="0">
            <a:spAutoFit/>
          </a:bodyPr>
          <a:lstStyle/>
          <a:p>
            <a:r>
              <a:rPr lang="en-GB" sz="1200" dirty="0"/>
              <a:t>Action on Hearing Loss (2019)</a:t>
            </a:r>
          </a:p>
        </p:txBody>
      </p:sp>
    </p:spTree>
    <p:extLst>
      <p:ext uri="{BB962C8B-B14F-4D97-AF65-F5344CB8AC3E}">
        <p14:creationId xmlns:p14="http://schemas.microsoft.com/office/powerpoint/2010/main" val="3388873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EE7E-AD1B-42D6-B31E-A990BBC3E8F0}"/>
              </a:ext>
            </a:extLst>
          </p:cNvPr>
          <p:cNvSpPr>
            <a:spLocks noGrp="1"/>
          </p:cNvSpPr>
          <p:nvPr>
            <p:ph type="title"/>
          </p:nvPr>
        </p:nvSpPr>
        <p:spPr>
          <a:xfrm>
            <a:off x="1451579" y="804519"/>
            <a:ext cx="9603275" cy="1049235"/>
          </a:xfrm>
        </p:spPr>
        <p:txBody>
          <a:bodyPr>
            <a:normAutofit/>
          </a:bodyPr>
          <a:lstStyle/>
          <a:p>
            <a:r>
              <a:rPr lang="en-GB" sz="2700" dirty="0"/>
              <a:t>How hearing loss can affect individuals</a:t>
            </a:r>
          </a:p>
        </p:txBody>
      </p:sp>
      <p:pic>
        <p:nvPicPr>
          <p:cNvPr id="7" name="Graphic 6" descr="Deaf">
            <a:extLst>
              <a:ext uri="{FF2B5EF4-FFF2-40B4-BE49-F238E27FC236}">
                <a16:creationId xmlns:a16="http://schemas.microsoft.com/office/drawing/2014/main" id="{3C13951F-8251-4F82-A6DF-96FF9202512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50462" y="2277991"/>
            <a:ext cx="2926098" cy="2926098"/>
          </a:xfrm>
          <a:prstGeom prst="rect">
            <a:avLst/>
          </a:prstGeom>
        </p:spPr>
      </p:pic>
      <p:sp>
        <p:nvSpPr>
          <p:cNvPr id="4" name="Content Placeholder 3">
            <a:extLst>
              <a:ext uri="{FF2B5EF4-FFF2-40B4-BE49-F238E27FC236}">
                <a16:creationId xmlns:a16="http://schemas.microsoft.com/office/drawing/2014/main" id="{FBDE239F-9E81-45BF-859B-269AAED917BC}"/>
              </a:ext>
            </a:extLst>
          </p:cNvPr>
          <p:cNvSpPr>
            <a:spLocks noGrp="1"/>
          </p:cNvSpPr>
          <p:nvPr>
            <p:ph idx="1"/>
          </p:nvPr>
        </p:nvSpPr>
        <p:spPr>
          <a:xfrm>
            <a:off x="4631006" y="2015733"/>
            <a:ext cx="6110532" cy="3450613"/>
          </a:xfrm>
        </p:spPr>
        <p:txBody>
          <a:bodyPr>
            <a:normAutofit fontScale="85000" lnSpcReduction="10000"/>
          </a:bodyPr>
          <a:lstStyle/>
          <a:p>
            <a:r>
              <a:rPr lang="en-GB" dirty="0"/>
              <a:t>Communication challenges and barriers</a:t>
            </a:r>
          </a:p>
          <a:p>
            <a:r>
              <a:rPr lang="en-GB" dirty="0"/>
              <a:t>Lack of confidence in social situations- social withdrawal</a:t>
            </a:r>
          </a:p>
          <a:p>
            <a:r>
              <a:rPr lang="en-GB" dirty="0"/>
              <a:t>Avoiding activities that may have too much background noise or live events</a:t>
            </a:r>
          </a:p>
          <a:p>
            <a:r>
              <a:rPr lang="en-GB" dirty="0"/>
              <a:t>Less educational and job opportunities due to communication problems</a:t>
            </a:r>
          </a:p>
          <a:p>
            <a:r>
              <a:rPr lang="en-GB" dirty="0"/>
              <a:t>Impacts on emotional wellbeing and feelings in general</a:t>
            </a:r>
          </a:p>
          <a:p>
            <a:r>
              <a:rPr lang="en-GB" dirty="0"/>
              <a:t>Links to stress, depression and loneliness</a:t>
            </a:r>
          </a:p>
          <a:p>
            <a:r>
              <a:rPr lang="en-GB" dirty="0"/>
              <a:t>Stigmatism within school and society as a whole</a:t>
            </a:r>
          </a:p>
          <a:p>
            <a:pPr marL="0" indent="0">
              <a:buNone/>
            </a:pPr>
            <a:endParaRPr lang="en-GB" dirty="0"/>
          </a:p>
        </p:txBody>
      </p:sp>
      <p:sp>
        <p:nvSpPr>
          <p:cNvPr id="5" name="TextBox 4">
            <a:extLst>
              <a:ext uri="{FF2B5EF4-FFF2-40B4-BE49-F238E27FC236}">
                <a16:creationId xmlns:a16="http://schemas.microsoft.com/office/drawing/2014/main" id="{C73E011E-7F0A-47A2-BD32-A870CE71175F}"/>
              </a:ext>
            </a:extLst>
          </p:cNvPr>
          <p:cNvSpPr txBox="1"/>
          <p:nvPr/>
        </p:nvSpPr>
        <p:spPr>
          <a:xfrm>
            <a:off x="7533314" y="5868815"/>
            <a:ext cx="3657600" cy="276999"/>
          </a:xfrm>
          <a:prstGeom prst="rect">
            <a:avLst/>
          </a:prstGeom>
          <a:noFill/>
        </p:spPr>
        <p:txBody>
          <a:bodyPr wrap="square" rtlCol="0">
            <a:spAutoFit/>
          </a:bodyPr>
          <a:lstStyle/>
          <a:p>
            <a:r>
              <a:rPr lang="en-GB" sz="1200" dirty="0"/>
              <a:t>(Better Health Channel, 2018) </a:t>
            </a:r>
          </a:p>
        </p:txBody>
      </p:sp>
    </p:spTree>
    <p:extLst>
      <p:ext uri="{BB962C8B-B14F-4D97-AF65-F5344CB8AC3E}">
        <p14:creationId xmlns:p14="http://schemas.microsoft.com/office/powerpoint/2010/main" val="435307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4198F-2D56-40D0-8D69-5F2291D5222B}"/>
              </a:ext>
            </a:extLst>
          </p:cNvPr>
          <p:cNvSpPr>
            <a:spLocks noGrp="1"/>
          </p:cNvSpPr>
          <p:nvPr>
            <p:ph type="title"/>
          </p:nvPr>
        </p:nvSpPr>
        <p:spPr>
          <a:xfrm>
            <a:off x="1451579" y="804519"/>
            <a:ext cx="9603275" cy="1049235"/>
          </a:xfrm>
        </p:spPr>
        <p:txBody>
          <a:bodyPr>
            <a:normAutofit/>
          </a:bodyPr>
          <a:lstStyle/>
          <a:p>
            <a:r>
              <a:rPr lang="en-GB" dirty="0"/>
              <a:t>Comorbidity</a:t>
            </a:r>
          </a:p>
        </p:txBody>
      </p:sp>
      <p:pic>
        <p:nvPicPr>
          <p:cNvPr id="8" name="Graphic 7" descr="Health">
            <a:extLst>
              <a:ext uri="{FF2B5EF4-FFF2-40B4-BE49-F238E27FC236}">
                <a16:creationId xmlns:a16="http://schemas.microsoft.com/office/drawing/2014/main" id="{3B3E7BE3-8BE1-4F68-BF93-2B1D9DD6F92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50462" y="2277991"/>
            <a:ext cx="2926098" cy="2926098"/>
          </a:xfrm>
          <a:prstGeom prst="rect">
            <a:avLst/>
          </a:prstGeom>
        </p:spPr>
      </p:pic>
      <p:sp>
        <p:nvSpPr>
          <p:cNvPr id="4" name="Content Placeholder 2">
            <a:extLst>
              <a:ext uri="{FF2B5EF4-FFF2-40B4-BE49-F238E27FC236}">
                <a16:creationId xmlns:a16="http://schemas.microsoft.com/office/drawing/2014/main" id="{A44561F9-62BB-4BFA-97ED-177CBF37BCEE}"/>
              </a:ext>
            </a:extLst>
          </p:cNvPr>
          <p:cNvSpPr>
            <a:spLocks noGrp="1"/>
          </p:cNvSpPr>
          <p:nvPr>
            <p:ph idx="1"/>
          </p:nvPr>
        </p:nvSpPr>
        <p:spPr>
          <a:xfrm>
            <a:off x="4859070" y="1560352"/>
            <a:ext cx="6195784" cy="3443894"/>
          </a:xfrm>
        </p:spPr>
        <p:txBody>
          <a:bodyPr>
            <a:noAutofit/>
          </a:bodyPr>
          <a:lstStyle/>
          <a:p>
            <a:pPr marL="0" indent="0">
              <a:lnSpc>
                <a:spcPct val="110000"/>
              </a:lnSpc>
              <a:buNone/>
            </a:pPr>
            <a:endParaRPr lang="en-GB" sz="1100" dirty="0"/>
          </a:p>
          <a:p>
            <a:pPr marL="0" indent="0">
              <a:lnSpc>
                <a:spcPct val="110000"/>
              </a:lnSpc>
              <a:buNone/>
            </a:pPr>
            <a:r>
              <a:rPr lang="en-GB" sz="1100" b="1" dirty="0"/>
              <a:t> </a:t>
            </a:r>
          </a:p>
          <a:p>
            <a:pPr>
              <a:lnSpc>
                <a:spcPct val="110000"/>
              </a:lnSpc>
              <a:buFont typeface="Wingdings" panose="05000000000000000000" pitchFamily="2" charset="2"/>
              <a:buChar char="§"/>
            </a:pPr>
            <a:r>
              <a:rPr lang="en-GB" sz="1400" dirty="0"/>
              <a:t>Evidence presented in an Action Plan on Hearing Loss by NHS England suggests around 30% of those reporting severe hearing loss have at least four long term medical conditions</a:t>
            </a:r>
          </a:p>
          <a:p>
            <a:pPr>
              <a:lnSpc>
                <a:spcPct val="110000"/>
              </a:lnSpc>
              <a:buFont typeface="Wingdings" panose="05000000000000000000" pitchFamily="2" charset="2"/>
              <a:buChar char="§"/>
            </a:pPr>
            <a:r>
              <a:rPr lang="en-GB" sz="1400" dirty="0"/>
              <a:t>People with mild hearing loss have almost twice the risk of developing dementia and the risk increases depending on the severity of hearing loss</a:t>
            </a:r>
          </a:p>
          <a:p>
            <a:pPr>
              <a:lnSpc>
                <a:spcPct val="110000"/>
              </a:lnSpc>
              <a:buFont typeface="Wingdings" panose="05000000000000000000" pitchFamily="2" charset="2"/>
              <a:buChar char="§"/>
            </a:pPr>
            <a:r>
              <a:rPr lang="en-GB" sz="1400" dirty="0"/>
              <a:t>This action plan suggests that older people with hearing loss are 2.5 times more likely to develop depression </a:t>
            </a:r>
          </a:p>
          <a:p>
            <a:pPr>
              <a:lnSpc>
                <a:spcPct val="110000"/>
              </a:lnSpc>
              <a:buFont typeface="Wingdings" panose="05000000000000000000" pitchFamily="2" charset="2"/>
              <a:buChar char="§"/>
            </a:pPr>
            <a:r>
              <a:rPr lang="en-GB" sz="1400" dirty="0"/>
              <a:t>Children who are deaf have a 40% prevalence rate of mental health problems compared to 25% in children who are hearing</a:t>
            </a:r>
          </a:p>
        </p:txBody>
      </p:sp>
      <p:sp>
        <p:nvSpPr>
          <p:cNvPr id="3" name="TextBox 2">
            <a:extLst>
              <a:ext uri="{FF2B5EF4-FFF2-40B4-BE49-F238E27FC236}">
                <a16:creationId xmlns:a16="http://schemas.microsoft.com/office/drawing/2014/main" id="{F4661C05-145D-4739-BA2B-24A5FC3A0E64}"/>
              </a:ext>
            </a:extLst>
          </p:cNvPr>
          <p:cNvSpPr txBox="1"/>
          <p:nvPr/>
        </p:nvSpPr>
        <p:spPr>
          <a:xfrm>
            <a:off x="196364" y="4945039"/>
            <a:ext cx="12113703" cy="923330"/>
          </a:xfrm>
          <a:prstGeom prst="rect">
            <a:avLst/>
          </a:prstGeom>
          <a:noFill/>
        </p:spPr>
        <p:txBody>
          <a:bodyPr wrap="square" rtlCol="0">
            <a:spAutoFit/>
          </a:bodyPr>
          <a:lstStyle/>
          <a:p>
            <a:r>
              <a:rPr lang="en-GB" b="1" dirty="0"/>
              <a:t>The impact of this is that within AOHL we need to be aware that deafness and hearing loss may not be the primary focus of healthcare professionals and that we play an important role in assisting individuals in accessing services that may improve their quality of life.</a:t>
            </a:r>
          </a:p>
        </p:txBody>
      </p:sp>
      <p:sp>
        <p:nvSpPr>
          <p:cNvPr id="6" name="TextBox 5">
            <a:extLst>
              <a:ext uri="{FF2B5EF4-FFF2-40B4-BE49-F238E27FC236}">
                <a16:creationId xmlns:a16="http://schemas.microsoft.com/office/drawing/2014/main" id="{495F4063-06C7-415D-8D6B-9C5EEAD0AECA}"/>
              </a:ext>
            </a:extLst>
          </p:cNvPr>
          <p:cNvSpPr txBox="1"/>
          <p:nvPr/>
        </p:nvSpPr>
        <p:spPr>
          <a:xfrm>
            <a:off x="6106564" y="5868369"/>
            <a:ext cx="5889072" cy="276999"/>
          </a:xfrm>
          <a:prstGeom prst="rect">
            <a:avLst/>
          </a:prstGeom>
          <a:noFill/>
        </p:spPr>
        <p:txBody>
          <a:bodyPr wrap="square" rtlCol="0">
            <a:spAutoFit/>
          </a:bodyPr>
          <a:lstStyle/>
          <a:p>
            <a:r>
              <a:rPr lang="de-DE" sz="1200" dirty="0"/>
              <a:t>(Schonauer, K., Achtergarde, D., Suslow, T. et al, 1999).</a:t>
            </a:r>
            <a:endParaRPr lang="en-GB" sz="1200" dirty="0"/>
          </a:p>
        </p:txBody>
      </p:sp>
    </p:spTree>
    <p:extLst>
      <p:ext uri="{BB962C8B-B14F-4D97-AF65-F5344CB8AC3E}">
        <p14:creationId xmlns:p14="http://schemas.microsoft.com/office/powerpoint/2010/main" val="3189460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F1312-145B-4FD4-8950-7A0F9F056265}"/>
              </a:ext>
            </a:extLst>
          </p:cNvPr>
          <p:cNvSpPr>
            <a:spLocks noGrp="1"/>
          </p:cNvSpPr>
          <p:nvPr>
            <p:ph type="title"/>
          </p:nvPr>
        </p:nvSpPr>
        <p:spPr>
          <a:xfrm>
            <a:off x="1451579" y="804519"/>
            <a:ext cx="9603275" cy="1049235"/>
          </a:xfrm>
        </p:spPr>
        <p:txBody>
          <a:bodyPr>
            <a:normAutofit/>
          </a:bodyPr>
          <a:lstStyle/>
          <a:p>
            <a:r>
              <a:rPr lang="en-GB" dirty="0"/>
              <a:t>Finding individuals with hearing loss or who are deaf</a:t>
            </a:r>
          </a:p>
        </p:txBody>
      </p:sp>
      <p:graphicFrame>
        <p:nvGraphicFramePr>
          <p:cNvPr id="33" name="Content Placeholder 2">
            <a:extLst>
              <a:ext uri="{FF2B5EF4-FFF2-40B4-BE49-F238E27FC236}">
                <a16:creationId xmlns:a16="http://schemas.microsoft.com/office/drawing/2014/main" id="{DB6C300D-4C30-4F73-A38C-2958B8E4FECE}"/>
              </a:ext>
            </a:extLst>
          </p:cNvPr>
          <p:cNvGraphicFramePr>
            <a:graphicFrameLocks noGrp="1"/>
          </p:cNvGraphicFramePr>
          <p:nvPr>
            <p:ph idx="1"/>
            <p:extLst>
              <p:ext uri="{D42A27DB-BD31-4B8C-83A1-F6EECF244321}">
                <p14:modId xmlns:p14="http://schemas.microsoft.com/office/powerpoint/2010/main" val="2827486271"/>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2C42EAC-CF62-472E-918F-90851FC24F2A}"/>
              </a:ext>
            </a:extLst>
          </p:cNvPr>
          <p:cNvSpPr txBox="1"/>
          <p:nvPr/>
        </p:nvSpPr>
        <p:spPr>
          <a:xfrm>
            <a:off x="8455703" y="4970691"/>
            <a:ext cx="1653032" cy="492443"/>
          </a:xfrm>
          <a:prstGeom prst="rect">
            <a:avLst/>
          </a:prstGeom>
          <a:noFill/>
        </p:spPr>
        <p:txBody>
          <a:bodyPr wrap="square" rtlCol="0">
            <a:spAutoFit/>
          </a:bodyPr>
          <a:lstStyle/>
          <a:p>
            <a:r>
              <a:rPr lang="en-GB" sz="1300" dirty="0"/>
              <a:t>Online via social media.</a:t>
            </a:r>
          </a:p>
        </p:txBody>
      </p:sp>
    </p:spTree>
    <p:extLst>
      <p:ext uri="{BB962C8B-B14F-4D97-AF65-F5344CB8AC3E}">
        <p14:creationId xmlns:p14="http://schemas.microsoft.com/office/powerpoint/2010/main" val="2613002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A5C67-F984-4C8B-AF66-908D5D5AF0EE}"/>
              </a:ext>
            </a:extLst>
          </p:cNvPr>
          <p:cNvSpPr>
            <a:spLocks noGrp="1"/>
          </p:cNvSpPr>
          <p:nvPr>
            <p:ph type="title"/>
          </p:nvPr>
        </p:nvSpPr>
        <p:spPr/>
        <p:txBody>
          <a:bodyPr/>
          <a:lstStyle/>
          <a:p>
            <a:r>
              <a:rPr lang="en-GB" dirty="0"/>
              <a:t>Engaging with the found individuals</a:t>
            </a:r>
          </a:p>
        </p:txBody>
      </p:sp>
      <p:sp>
        <p:nvSpPr>
          <p:cNvPr id="3" name="Content Placeholder 2">
            <a:extLst>
              <a:ext uri="{FF2B5EF4-FFF2-40B4-BE49-F238E27FC236}">
                <a16:creationId xmlns:a16="http://schemas.microsoft.com/office/drawing/2014/main" id="{ACFBB127-EC7F-48A9-9D00-6F76491D4CC4}"/>
              </a:ext>
            </a:extLst>
          </p:cNvPr>
          <p:cNvSpPr>
            <a:spLocks noGrp="1"/>
          </p:cNvSpPr>
          <p:nvPr>
            <p:ph idx="1"/>
          </p:nvPr>
        </p:nvSpPr>
        <p:spPr/>
        <p:txBody>
          <a:bodyPr>
            <a:normAutofit fontScale="85000" lnSpcReduction="20000"/>
          </a:bodyPr>
          <a:lstStyle/>
          <a:p>
            <a:r>
              <a:rPr lang="en-GB" dirty="0"/>
              <a:t>Providing correct and helpful information regarding their hearing loss/deafness/tinnitus</a:t>
            </a:r>
          </a:p>
          <a:p>
            <a:r>
              <a:rPr lang="en-GB" dirty="0"/>
              <a:t>Enabling them to access services relating to their needs</a:t>
            </a:r>
          </a:p>
          <a:p>
            <a:r>
              <a:rPr lang="en-GB" dirty="0"/>
              <a:t>Delivering awareness talks</a:t>
            </a:r>
          </a:p>
          <a:p>
            <a:r>
              <a:rPr lang="en-GB" dirty="0"/>
              <a:t>Providing project leaflets and catalogues</a:t>
            </a:r>
          </a:p>
          <a:p>
            <a:r>
              <a:rPr lang="en-GB" dirty="0"/>
              <a:t>Carrying out product demonstrations</a:t>
            </a:r>
          </a:p>
          <a:p>
            <a:r>
              <a:rPr lang="en-GB" dirty="0"/>
              <a:t>Signposting to other vital services and other input required</a:t>
            </a:r>
          </a:p>
          <a:p>
            <a:pPr marL="0" indent="0">
              <a:buNone/>
            </a:pPr>
            <a:endParaRPr lang="en-GB" b="1" dirty="0"/>
          </a:p>
          <a:p>
            <a:pPr marL="0" indent="0">
              <a:buNone/>
            </a:pPr>
            <a:r>
              <a:rPr lang="en-GB" b="1" dirty="0"/>
              <a:t>In order to be able to engage with these individuals effectively we need a strong, reliable volunteer force</a:t>
            </a:r>
          </a:p>
          <a:p>
            <a:endParaRPr lang="en-GB" dirty="0"/>
          </a:p>
        </p:txBody>
      </p:sp>
      <p:sp>
        <p:nvSpPr>
          <p:cNvPr id="4" name="TextBox 3">
            <a:extLst>
              <a:ext uri="{FF2B5EF4-FFF2-40B4-BE49-F238E27FC236}">
                <a16:creationId xmlns:a16="http://schemas.microsoft.com/office/drawing/2014/main" id="{638F3006-0D31-4E0D-8421-F1481FD43AAF}"/>
              </a:ext>
            </a:extLst>
          </p:cNvPr>
          <p:cNvSpPr txBox="1"/>
          <p:nvPr/>
        </p:nvSpPr>
        <p:spPr>
          <a:xfrm>
            <a:off x="8045043" y="5776482"/>
            <a:ext cx="3842158" cy="276999"/>
          </a:xfrm>
          <a:prstGeom prst="rect">
            <a:avLst/>
          </a:prstGeom>
          <a:noFill/>
        </p:spPr>
        <p:txBody>
          <a:bodyPr wrap="square" rtlCol="0">
            <a:spAutoFit/>
          </a:bodyPr>
          <a:lstStyle/>
          <a:p>
            <a:r>
              <a:rPr lang="en-GB" sz="1200" dirty="0"/>
              <a:t>(Action on Hearing Loss, 2019). </a:t>
            </a:r>
          </a:p>
        </p:txBody>
      </p:sp>
    </p:spTree>
    <p:extLst>
      <p:ext uri="{BB962C8B-B14F-4D97-AF65-F5344CB8AC3E}">
        <p14:creationId xmlns:p14="http://schemas.microsoft.com/office/powerpoint/2010/main" val="248178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318B9-41C4-4D56-A239-A74D4435C5A2}"/>
              </a:ext>
            </a:extLst>
          </p:cNvPr>
          <p:cNvSpPr>
            <a:spLocks noGrp="1"/>
          </p:cNvSpPr>
          <p:nvPr>
            <p:ph type="title"/>
          </p:nvPr>
        </p:nvSpPr>
        <p:spPr>
          <a:xfrm>
            <a:off x="1451579" y="804519"/>
            <a:ext cx="9603275" cy="1049235"/>
          </a:xfrm>
        </p:spPr>
        <p:txBody>
          <a:bodyPr>
            <a:normAutofit/>
          </a:bodyPr>
          <a:lstStyle/>
          <a:p>
            <a:r>
              <a:rPr lang="en-GB" dirty="0"/>
              <a:t>Recruitment - Where will I find volunteers?</a:t>
            </a:r>
          </a:p>
        </p:txBody>
      </p:sp>
      <p:cxnSp>
        <p:nvCxnSpPr>
          <p:cNvPr id="12" name="Straight Connector 11">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BCF4065F-B06A-4564-BA13-E2377E0A7599}"/>
              </a:ext>
            </a:extLst>
          </p:cNvPr>
          <p:cNvGraphicFramePr>
            <a:graphicFrameLocks noGrp="1"/>
          </p:cNvGraphicFramePr>
          <p:nvPr>
            <p:ph idx="1"/>
            <p:extLst>
              <p:ext uri="{D42A27DB-BD31-4B8C-83A1-F6EECF244321}">
                <p14:modId xmlns:p14="http://schemas.microsoft.com/office/powerpoint/2010/main" val="1270097352"/>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337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F47AA40-451E-4CD4-A28D-F07DC8A13D9B}"/>
              </a:ext>
            </a:extLst>
          </p:cNvPr>
          <p:cNvSpPr>
            <a:spLocks noGrp="1"/>
          </p:cNvSpPr>
          <p:nvPr>
            <p:ph type="title"/>
          </p:nvPr>
        </p:nvSpPr>
        <p:spPr>
          <a:xfrm>
            <a:off x="1451579" y="2303047"/>
            <a:ext cx="3272093" cy="2674198"/>
          </a:xfrm>
        </p:spPr>
        <p:txBody>
          <a:bodyPr anchor="t">
            <a:normAutofit/>
          </a:bodyPr>
          <a:lstStyle/>
          <a:p>
            <a:pPr algn="ctr"/>
            <a:r>
              <a:rPr lang="en-GB" dirty="0"/>
              <a:t>What do we need from our volunteers?</a:t>
            </a:r>
          </a:p>
        </p:txBody>
      </p:sp>
      <p:cxnSp>
        <p:nvCxnSpPr>
          <p:cNvPr id="14" name="Straight Connector 13">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8" name="Picture 17">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2CB38BE-46D5-4334-83A7-37E2A2266F87}"/>
              </a:ext>
            </a:extLst>
          </p:cNvPr>
          <p:cNvGraphicFramePr>
            <a:graphicFrameLocks noGrp="1"/>
          </p:cNvGraphicFramePr>
          <p:nvPr>
            <p:ph idx="1"/>
            <p:extLst>
              <p:ext uri="{D42A27DB-BD31-4B8C-83A1-F6EECF244321}">
                <p14:modId xmlns:p14="http://schemas.microsoft.com/office/powerpoint/2010/main" val="1777680380"/>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7799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A1911-6E69-4F69-AD33-6C4DA5177625}"/>
              </a:ext>
            </a:extLst>
          </p:cNvPr>
          <p:cNvSpPr>
            <a:spLocks noGrp="1"/>
          </p:cNvSpPr>
          <p:nvPr>
            <p:ph type="title"/>
          </p:nvPr>
        </p:nvSpPr>
        <p:spPr>
          <a:xfrm>
            <a:off x="1451579" y="804519"/>
            <a:ext cx="9603275" cy="1049235"/>
          </a:xfrm>
        </p:spPr>
        <p:txBody>
          <a:bodyPr>
            <a:normAutofit/>
          </a:bodyPr>
          <a:lstStyle/>
          <a:p>
            <a:r>
              <a:rPr lang="en-GB" dirty="0"/>
              <a:t>Training and Retaining the volunteers</a:t>
            </a:r>
          </a:p>
        </p:txBody>
      </p:sp>
      <p:graphicFrame>
        <p:nvGraphicFramePr>
          <p:cNvPr id="5" name="Content Placeholder 2">
            <a:extLst>
              <a:ext uri="{FF2B5EF4-FFF2-40B4-BE49-F238E27FC236}">
                <a16:creationId xmlns:a16="http://schemas.microsoft.com/office/drawing/2014/main" id="{07C67DEC-01EB-4859-9F13-AB381EBE2EA3}"/>
              </a:ext>
            </a:extLst>
          </p:cNvPr>
          <p:cNvGraphicFramePr>
            <a:graphicFrameLocks noGrp="1"/>
          </p:cNvGraphicFramePr>
          <p:nvPr>
            <p:ph idx="1"/>
            <p:extLst>
              <p:ext uri="{D42A27DB-BD31-4B8C-83A1-F6EECF244321}">
                <p14:modId xmlns:p14="http://schemas.microsoft.com/office/powerpoint/2010/main" val="1158735478"/>
              </p:ext>
            </p:extLst>
          </p:nvPr>
        </p:nvGraphicFramePr>
        <p:xfrm>
          <a:off x="1450975" y="1853754"/>
          <a:ext cx="9604375" cy="41997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8575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3" name="Rectangle 8">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4" name="Picture 10">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5" name="Straight Connector 12">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14">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38606A9-2418-4155-B6A5-53984F143EDA}"/>
              </a:ext>
            </a:extLst>
          </p:cNvPr>
          <p:cNvSpPr>
            <a:spLocks noGrp="1"/>
          </p:cNvSpPr>
          <p:nvPr>
            <p:ph type="title"/>
          </p:nvPr>
        </p:nvSpPr>
        <p:spPr>
          <a:xfrm>
            <a:off x="1451579" y="804520"/>
            <a:ext cx="9603275" cy="473940"/>
          </a:xfrm>
        </p:spPr>
        <p:txBody>
          <a:bodyPr vert="horz" lIns="91440" tIns="45720" rIns="91440" bIns="45720" rtlCol="0" anchor="t">
            <a:normAutofit fontScale="90000"/>
          </a:bodyPr>
          <a:lstStyle/>
          <a:p>
            <a:r>
              <a:rPr lang="en-US" dirty="0"/>
              <a:t>Managing and deploying Volunteers</a:t>
            </a:r>
          </a:p>
        </p:txBody>
      </p:sp>
      <p:sp>
        <p:nvSpPr>
          <p:cNvPr id="5" name="TextBox 4">
            <a:extLst>
              <a:ext uri="{FF2B5EF4-FFF2-40B4-BE49-F238E27FC236}">
                <a16:creationId xmlns:a16="http://schemas.microsoft.com/office/drawing/2014/main" id="{BC49DDD0-CC31-42AC-9C61-D0E2E1A73743}"/>
              </a:ext>
            </a:extLst>
          </p:cNvPr>
          <p:cNvSpPr txBox="1"/>
          <p:nvPr/>
        </p:nvSpPr>
        <p:spPr>
          <a:xfrm>
            <a:off x="7949681" y="1391563"/>
            <a:ext cx="3265715" cy="369332"/>
          </a:xfrm>
          <a:prstGeom prst="rect">
            <a:avLst/>
          </a:prstGeom>
          <a:noFill/>
        </p:spPr>
        <p:txBody>
          <a:bodyPr wrap="square" rtlCol="0">
            <a:spAutoFit/>
          </a:bodyPr>
          <a:lstStyle/>
          <a:p>
            <a:r>
              <a:rPr lang="en-GB" dirty="0"/>
              <a:t>Example volunteer spreadsheet</a:t>
            </a:r>
          </a:p>
        </p:txBody>
      </p:sp>
      <p:pic>
        <p:nvPicPr>
          <p:cNvPr id="8" name="Content Placeholder 7">
            <a:extLst>
              <a:ext uri="{FF2B5EF4-FFF2-40B4-BE49-F238E27FC236}">
                <a16:creationId xmlns:a16="http://schemas.microsoft.com/office/drawing/2014/main" id="{0F167EFC-949E-4E96-BAF3-53DAE7A3D084}"/>
              </a:ext>
            </a:extLst>
          </p:cNvPr>
          <p:cNvPicPr>
            <a:picLocks noGrp="1" noChangeAspect="1"/>
          </p:cNvPicPr>
          <p:nvPr>
            <p:ph idx="1"/>
          </p:nvPr>
        </p:nvPicPr>
        <p:blipFill>
          <a:blip r:embed="rId3"/>
          <a:stretch>
            <a:fillRect/>
          </a:stretch>
        </p:blipFill>
        <p:spPr>
          <a:xfrm>
            <a:off x="1450975" y="2105670"/>
            <a:ext cx="9604375" cy="3203494"/>
          </a:xfrm>
          <a:prstGeom prst="rect">
            <a:avLst/>
          </a:prstGeom>
        </p:spPr>
      </p:pic>
      <p:sp>
        <p:nvSpPr>
          <p:cNvPr id="3" name="TextBox 2">
            <a:extLst>
              <a:ext uri="{FF2B5EF4-FFF2-40B4-BE49-F238E27FC236}">
                <a16:creationId xmlns:a16="http://schemas.microsoft.com/office/drawing/2014/main" id="{C72F685D-EBB5-41C9-9E4B-585FC1AAA5F7}"/>
              </a:ext>
            </a:extLst>
          </p:cNvPr>
          <p:cNvSpPr txBox="1"/>
          <p:nvPr/>
        </p:nvSpPr>
        <p:spPr>
          <a:xfrm>
            <a:off x="788565" y="5712903"/>
            <a:ext cx="10426831" cy="369332"/>
          </a:xfrm>
          <a:prstGeom prst="rect">
            <a:avLst/>
          </a:prstGeom>
          <a:noFill/>
        </p:spPr>
        <p:txBody>
          <a:bodyPr wrap="square" rtlCol="0">
            <a:spAutoFit/>
          </a:bodyPr>
          <a:lstStyle/>
          <a:p>
            <a:pPr algn="ctr"/>
            <a:r>
              <a:rPr lang="en-GB" dirty="0"/>
              <a:t>This will also help to match volunteer’s skills, preferences and abilities to different events and voluntary roles</a:t>
            </a:r>
          </a:p>
        </p:txBody>
      </p:sp>
    </p:spTree>
    <p:extLst>
      <p:ext uri="{BB962C8B-B14F-4D97-AF65-F5344CB8AC3E}">
        <p14:creationId xmlns:p14="http://schemas.microsoft.com/office/powerpoint/2010/main" val="517932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388F-3538-460A-A6FA-79EE5334D5FE}"/>
              </a:ext>
            </a:extLst>
          </p:cNvPr>
          <p:cNvSpPr>
            <a:spLocks noGrp="1"/>
          </p:cNvSpPr>
          <p:nvPr>
            <p:ph type="title"/>
          </p:nvPr>
        </p:nvSpPr>
        <p:spPr>
          <a:xfrm>
            <a:off x="1451579" y="804519"/>
            <a:ext cx="9603275" cy="1049235"/>
          </a:xfrm>
        </p:spPr>
        <p:txBody>
          <a:bodyPr>
            <a:normAutofit/>
          </a:bodyPr>
          <a:lstStyle/>
          <a:p>
            <a:pPr algn="ctr"/>
            <a:r>
              <a:rPr lang="en-GB" dirty="0"/>
              <a:t>The need to include all - Diversity action plan</a:t>
            </a:r>
          </a:p>
        </p:txBody>
      </p:sp>
      <p:pic>
        <p:nvPicPr>
          <p:cNvPr id="21" name="Graphic 20" descr="Group">
            <a:extLst>
              <a:ext uri="{FF2B5EF4-FFF2-40B4-BE49-F238E27FC236}">
                <a16:creationId xmlns:a16="http://schemas.microsoft.com/office/drawing/2014/main" id="{BA6D89B9-550A-4480-9174-D6382AAE845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50462" y="2277991"/>
            <a:ext cx="2926098" cy="2926098"/>
          </a:xfrm>
          <a:prstGeom prst="rect">
            <a:avLst/>
          </a:prstGeom>
        </p:spPr>
      </p:pic>
      <p:sp>
        <p:nvSpPr>
          <p:cNvPr id="3" name="Content Placeholder 2">
            <a:extLst>
              <a:ext uri="{FF2B5EF4-FFF2-40B4-BE49-F238E27FC236}">
                <a16:creationId xmlns:a16="http://schemas.microsoft.com/office/drawing/2014/main" id="{CE8BEF38-1771-4A5A-BCF2-4384481EFB6C}"/>
              </a:ext>
            </a:extLst>
          </p:cNvPr>
          <p:cNvSpPr>
            <a:spLocks noGrp="1"/>
          </p:cNvSpPr>
          <p:nvPr>
            <p:ph idx="1"/>
          </p:nvPr>
        </p:nvSpPr>
        <p:spPr>
          <a:xfrm>
            <a:off x="4859070" y="2015734"/>
            <a:ext cx="6195784" cy="3450613"/>
          </a:xfrm>
        </p:spPr>
        <p:txBody>
          <a:bodyPr>
            <a:normAutofit fontScale="92500" lnSpcReduction="20000"/>
          </a:bodyPr>
          <a:lstStyle/>
          <a:p>
            <a:pPr>
              <a:lnSpc>
                <a:spcPct val="110000"/>
              </a:lnSpc>
            </a:pPr>
            <a:r>
              <a:rPr lang="en-GB" sz="1300" b="1" dirty="0"/>
              <a:t>Representational volunteer force that reflects the diversity of Wales and the UK</a:t>
            </a:r>
          </a:p>
          <a:p>
            <a:pPr>
              <a:lnSpc>
                <a:spcPct val="110000"/>
              </a:lnSpc>
            </a:pPr>
            <a:r>
              <a:rPr lang="en-GB" sz="1300" b="1" dirty="0"/>
              <a:t>Foster an open, inclusive and welcoming environment, ensuring equal opportunities for all within AOHL </a:t>
            </a:r>
          </a:p>
          <a:p>
            <a:pPr>
              <a:lnSpc>
                <a:spcPct val="110000"/>
              </a:lnSpc>
            </a:pPr>
            <a:r>
              <a:rPr lang="en-GB" sz="1300" b="1" dirty="0"/>
              <a:t>Act with integrity, treating all with dignity and respect </a:t>
            </a:r>
          </a:p>
          <a:p>
            <a:pPr>
              <a:lnSpc>
                <a:spcPct val="110000"/>
              </a:lnSpc>
            </a:pPr>
            <a:r>
              <a:rPr lang="en-GB" sz="1300" b="1" dirty="0"/>
              <a:t>Appreciating the challenges individuals may face that may affect their ability to volunteer</a:t>
            </a:r>
          </a:p>
          <a:p>
            <a:pPr>
              <a:lnSpc>
                <a:spcPct val="110000"/>
              </a:lnSpc>
            </a:pPr>
            <a:r>
              <a:rPr lang="en-GB" sz="1300" b="1" dirty="0"/>
              <a:t>Targeted recruitment – for example talks and posters etc at community groups and clubs that provide services to specific disability, BAME, migrant or LGBTQ communities</a:t>
            </a:r>
          </a:p>
          <a:p>
            <a:pPr>
              <a:lnSpc>
                <a:spcPct val="110000"/>
              </a:lnSpc>
            </a:pPr>
            <a:r>
              <a:rPr lang="en-GB" sz="1300" b="1" dirty="0"/>
              <a:t>Homelessness awareness – outreach work to engage with homeless individuals who may have hearing loss and may act as ambassadors within the homeless community</a:t>
            </a:r>
          </a:p>
          <a:p>
            <a:pPr>
              <a:lnSpc>
                <a:spcPct val="110000"/>
              </a:lnSpc>
            </a:pPr>
            <a:r>
              <a:rPr lang="en-GB" sz="1300" b="1" dirty="0"/>
              <a:t>We need a volunteer workforce that reflects the population of West Wales </a:t>
            </a:r>
          </a:p>
          <a:p>
            <a:pPr>
              <a:lnSpc>
                <a:spcPct val="110000"/>
              </a:lnSpc>
            </a:pPr>
            <a:r>
              <a:rPr lang="en-GB" sz="1300" b="1" dirty="0"/>
              <a:t>Always being mindful and respectful of all individuals we engage with whether they are service users or volunteers</a:t>
            </a:r>
          </a:p>
        </p:txBody>
      </p:sp>
    </p:spTree>
    <p:extLst>
      <p:ext uri="{BB962C8B-B14F-4D97-AF65-F5344CB8AC3E}">
        <p14:creationId xmlns:p14="http://schemas.microsoft.com/office/powerpoint/2010/main" val="7935960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50FD0717-BEEE-48D4-8750-E44E166E9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4CBA4EB-F997-4F56-9436-88F607540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grpSp>
        <p:nvGrpSpPr>
          <p:cNvPr id="20" name="Group 19">
            <a:extLst>
              <a:ext uri="{FF2B5EF4-FFF2-40B4-BE49-F238E27FC236}">
                <a16:creationId xmlns:a16="http://schemas.microsoft.com/office/drawing/2014/main" id="{C2DA450E-1EDD-4D4A-8257-4808EB9371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9392" y="938882"/>
            <a:ext cx="6562082" cy="4236223"/>
            <a:chOff x="7807230" y="2012810"/>
            <a:chExt cx="3251252" cy="3459865"/>
          </a:xfrm>
        </p:grpSpPr>
        <p:sp>
          <p:nvSpPr>
            <p:cNvPr id="21" name="Rectangle 20">
              <a:extLst>
                <a:ext uri="{FF2B5EF4-FFF2-40B4-BE49-F238E27FC236}">
                  <a16:creationId xmlns:a16="http://schemas.microsoft.com/office/drawing/2014/main" id="{228FBF78-9E7E-46C0-950D-FC7AEE43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2116C23-5ED0-4F29-84D0-584CD0150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7EE4B41-0C22-468A-BCFF-66786B9C8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7777" y="1269341"/>
            <a:ext cx="5925312" cy="3575304"/>
          </a:xfrm>
          <a:prstGeom prst="rect">
            <a:avLst/>
          </a:prstGeom>
          <a:solidFill>
            <a:schemeClr val="accent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8FAB6-7CFB-471B-8CF7-06A10F0BA63D}"/>
              </a:ext>
            </a:extLst>
          </p:cNvPr>
          <p:cNvSpPr>
            <a:spLocks noGrp="1"/>
          </p:cNvSpPr>
          <p:nvPr>
            <p:ph type="title"/>
          </p:nvPr>
        </p:nvSpPr>
        <p:spPr>
          <a:xfrm>
            <a:off x="1446756" y="1463015"/>
            <a:ext cx="5492683" cy="3196668"/>
          </a:xfrm>
        </p:spPr>
        <p:txBody>
          <a:bodyPr vert="horz" lIns="91440" tIns="45720" rIns="91440" bIns="0" rtlCol="0" anchor="ctr">
            <a:normAutofit/>
          </a:bodyPr>
          <a:lstStyle/>
          <a:p>
            <a:pPr algn="ctr"/>
            <a:r>
              <a:rPr lang="en-US" sz="4000" dirty="0">
                <a:solidFill>
                  <a:srgbClr val="FFFFFF"/>
                </a:solidFill>
              </a:rPr>
              <a:t>Thank you for listening</a:t>
            </a:r>
          </a:p>
        </p:txBody>
      </p:sp>
      <p:pic>
        <p:nvPicPr>
          <p:cNvPr id="26" name="Picture 25">
            <a:extLst>
              <a:ext uri="{FF2B5EF4-FFF2-40B4-BE49-F238E27FC236}">
                <a16:creationId xmlns:a16="http://schemas.microsoft.com/office/drawing/2014/main" id="{8B060F31-12EA-4404-8435-DA25F36C89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E4F1CB68-9DEB-4A71-8E7C-DE9278F035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0982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99121-C765-4346-BF9C-BE1248F1DDD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362A950-BE6F-4E4F-8C17-B52599064772}"/>
              </a:ext>
            </a:extLst>
          </p:cNvPr>
          <p:cNvSpPr>
            <a:spLocks noGrp="1"/>
          </p:cNvSpPr>
          <p:nvPr>
            <p:ph idx="1"/>
          </p:nvPr>
        </p:nvSpPr>
        <p:spPr>
          <a:xfrm>
            <a:off x="1451578" y="2057677"/>
            <a:ext cx="9603275" cy="3450613"/>
          </a:xfrm>
        </p:spPr>
        <p:txBody>
          <a:bodyPr>
            <a:normAutofit fontScale="70000" lnSpcReduction="20000"/>
          </a:bodyPr>
          <a:lstStyle/>
          <a:p>
            <a:pPr marL="0" indent="0">
              <a:buNone/>
            </a:pPr>
            <a:r>
              <a:rPr lang="en-GB" dirty="0"/>
              <a:t>Action on Hearing Loss (2019).  ‘Facts and figures’.  Available at: </a:t>
            </a:r>
            <a:r>
              <a:rPr lang="en-GB" dirty="0">
                <a:hlinkClick r:id="rId2"/>
              </a:rPr>
              <a:t>https://www.actiononhearingloss.org.uk/about-us/our-research-and-evidence/facts-and-figures/</a:t>
            </a:r>
            <a:r>
              <a:rPr lang="en-GB" dirty="0"/>
              <a:t> (Accessed: 13th October, 2019).</a:t>
            </a:r>
          </a:p>
          <a:p>
            <a:pPr marL="0" indent="0">
              <a:buNone/>
            </a:pPr>
            <a:r>
              <a:rPr lang="en-GB" dirty="0"/>
              <a:t>Action on Hearing Loss (2019).  Available at: </a:t>
            </a:r>
            <a:r>
              <a:rPr lang="en-GB" dirty="0">
                <a:hlinkClick r:id="rId3"/>
              </a:rPr>
              <a:t>https://www.actiononhearingloss.org.uk/</a:t>
            </a:r>
            <a:r>
              <a:rPr lang="en-GB" dirty="0"/>
              <a:t> (Accessed: 18th June, 2019).</a:t>
            </a:r>
          </a:p>
          <a:p>
            <a:pPr marL="0" indent="0">
              <a:buNone/>
            </a:pPr>
            <a:r>
              <a:rPr lang="en-GB" dirty="0"/>
              <a:t>Better Health Channel, (2018) ‘Hearing loss - how it affects people’  Available at: </a:t>
            </a:r>
            <a:r>
              <a:rPr lang="en-GB" dirty="0">
                <a:hlinkClick r:id="rId4"/>
              </a:rPr>
              <a:t>https://www.betterhealth.vic.gov.au/health/conditionsandtreatments/hearing-loss-how-it-affects-people</a:t>
            </a:r>
            <a:r>
              <a:rPr lang="en-GB" dirty="0"/>
              <a:t> (Accessed: 13th October, 2019).</a:t>
            </a:r>
          </a:p>
          <a:p>
            <a:pPr marL="0" indent="0">
              <a:buNone/>
            </a:pPr>
            <a:r>
              <a:rPr lang="en-GB" dirty="0"/>
              <a:t>Kate Bateman. (</a:t>
            </a:r>
            <a:r>
              <a:rPr lang="en-GB" dirty="0" err="1"/>
              <a:t>n.d</a:t>
            </a:r>
            <a:r>
              <a:rPr lang="en-GB" dirty="0"/>
              <a:t>) ‘Hearing Loss Linked to Rheumatoid Arthritis’ </a:t>
            </a:r>
            <a:r>
              <a:rPr lang="en-GB" dirty="0">
                <a:hlinkClick r:id="rId5"/>
              </a:rPr>
              <a:t>https://www.arthritis.org/living-with-arthritis/comorbidities/hearing-loss/cause-of-hearing-loss.phpv</a:t>
            </a:r>
            <a:r>
              <a:rPr lang="en-GB" dirty="0"/>
              <a:t> (Accessed: 13th October, 2019).</a:t>
            </a:r>
          </a:p>
          <a:p>
            <a:pPr marL="0" indent="0">
              <a:buNone/>
            </a:pPr>
            <a:r>
              <a:rPr lang="en-GB" dirty="0" err="1"/>
              <a:t>Schonauer.K</a:t>
            </a:r>
            <a:r>
              <a:rPr lang="en-GB" dirty="0"/>
              <a:t>,  </a:t>
            </a:r>
            <a:r>
              <a:rPr lang="en-GB" dirty="0" err="1"/>
              <a:t>Achtergarde.D</a:t>
            </a:r>
            <a:r>
              <a:rPr lang="en-GB" dirty="0"/>
              <a:t>, </a:t>
            </a:r>
            <a:r>
              <a:rPr lang="en-GB" dirty="0" err="1"/>
              <a:t>Suslow.T</a:t>
            </a:r>
            <a:r>
              <a:rPr lang="en-GB" dirty="0"/>
              <a:t> and </a:t>
            </a:r>
            <a:r>
              <a:rPr lang="en-GB" dirty="0" err="1"/>
              <a:t>Michael.N</a:t>
            </a:r>
            <a:r>
              <a:rPr lang="en-GB" dirty="0"/>
              <a:t> (1999). ‘Comorbidity of schizophrenia and prelingual deafness: its impact on social network structures’, Social psychiatry and psychiatric epidemiology. Volume 34. (November, issue 10). pp. 526-532.  Available at: </a:t>
            </a:r>
            <a:r>
              <a:rPr lang="en-GB" dirty="0">
                <a:hlinkClick r:id="rId6"/>
              </a:rPr>
              <a:t>https://doi.org/10.1007/s001270050171</a:t>
            </a:r>
            <a:r>
              <a:rPr lang="en-GB" dirty="0"/>
              <a:t> (Accessed: 13th October, 2019).</a:t>
            </a:r>
          </a:p>
          <a:p>
            <a:pPr marL="0" indent="0">
              <a:buNone/>
            </a:pPr>
            <a:endParaRPr lang="en-GB" dirty="0"/>
          </a:p>
        </p:txBody>
      </p:sp>
    </p:spTree>
    <p:extLst>
      <p:ext uri="{BB962C8B-B14F-4D97-AF65-F5344CB8AC3E}">
        <p14:creationId xmlns:p14="http://schemas.microsoft.com/office/powerpoint/2010/main" val="336691999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557</TotalTime>
  <Words>1228</Words>
  <Application>Microsoft Office PowerPoint</Application>
  <PresentationFormat>Widescreen</PresentationFormat>
  <Paragraphs>105</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Gill Sans MT</vt:lpstr>
      <vt:lpstr>Wingdings</vt:lpstr>
      <vt:lpstr>Gallery</vt:lpstr>
      <vt:lpstr>PowerPoint Presentation</vt:lpstr>
      <vt:lpstr>statistics</vt:lpstr>
      <vt:lpstr>How hearing loss can affect individuals</vt:lpstr>
      <vt:lpstr>Comorbidity</vt:lpstr>
      <vt:lpstr>Finding individuals with hearing loss or who are deaf</vt:lpstr>
      <vt:lpstr>Engaging with the found individuals</vt:lpstr>
      <vt:lpstr>Recruitment - Where will I find volunteers?</vt:lpstr>
      <vt:lpstr>What do we need from our volunteers?</vt:lpstr>
      <vt:lpstr>Training and Retaining the volunteers</vt:lpstr>
      <vt:lpstr>Managing and deploying Volunteers</vt:lpstr>
      <vt:lpstr>The need to include all - Diversity action plan</vt:lpstr>
      <vt:lpstr>Thank 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McDermott</dc:creator>
  <cp:lastModifiedBy>Kelly McDermott</cp:lastModifiedBy>
  <cp:revision>55</cp:revision>
  <dcterms:created xsi:type="dcterms:W3CDTF">2019-07-28T15:38:56Z</dcterms:created>
  <dcterms:modified xsi:type="dcterms:W3CDTF">2019-10-13T20:16:12Z</dcterms:modified>
</cp:coreProperties>
</file>