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77" r:id="rId2"/>
    <p:sldId id="283" r:id="rId3"/>
    <p:sldId id="282" r:id="rId4"/>
    <p:sldId id="278" r:id="rId5"/>
    <p:sldId id="279" r:id="rId6"/>
    <p:sldId id="280" r:id="rId7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20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3CCD3AC5-8147-2047-825D-D186E576F6C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B91F687E-ADED-8099-8B41-C97D28BAE970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76C5FEF3-5C9D-D543-A48B-EDF69983F1C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C2F0F-9FE4-BC15-B7C2-3B7BB50CEF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D0854-C1B5-C241-A5A9-AA238263B84C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ACF68-B0F8-DDEE-50AE-D4BB8422B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781C7-B18C-0335-8E70-C709E99A4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A39F3C-3911-B946-BCE1-4542A90871F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4940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AD779-4A81-2047-5EC0-E530C8F09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CB772-0D88-2B40-8DA7-904FB138D42B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AA945-C65B-982B-3322-3DBCE9ED4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F4A8D4-19C2-D330-16AE-2FEDB766C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03846F-0F2C-FD4E-91CC-B43366A5596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6122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38B78D-D458-514F-734D-E3FD7B990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21AA5B-5241-B84E-8880-86CEED5C3CF2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C64DEC-26C9-3FEA-1D1E-E836C7097C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CC0082E-AD39-E747-8A2A-66D5151C80B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552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4C9AD8-9EF3-C92C-E6E3-CB2C10E97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CE07AA-73D9-6F42-865C-71DE3887FCA1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9E6DB-6DE8-28DF-8AE5-B857934EDF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F9A0D30-629D-1448-B57B-FE9C2E6C8A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4252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577359C-8540-8005-9C2C-4D56E0DD9A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C7130-B5A9-9547-8B0D-956E2C9FB897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A3E5CCF-37A9-2E1C-F201-284A1C015E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96C931E-8744-2F40-89E2-64414B1EF18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8455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4E53395-F3B9-229F-72D1-396D204E0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083B44-92EB-5840-BE28-B8C403EFCE10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48332AE-7D2E-6316-1C16-DB833573F7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92D715-2AD9-8749-B595-FDFACE598F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418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3523E3E-1528-33AD-8C12-9DA3F52B0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B5CC7-190E-2F47-B79F-B7C410872155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A075599-05EA-9A62-C630-4E1D189AF1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947FAFC-48E1-4B47-A2B4-C1C069400B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729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2C5326-3E55-D992-FC1B-475B5EFFD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FD43D-05B6-C34B-BEB4-24BF912EFE99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6492D-25C3-8B65-64A2-660E688EAE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B478EE2-3044-0043-8C38-FDC3BD1DB99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4670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C23BBD5-7821-A1FA-06F9-962B81A60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CB2F8-C354-A249-8C10-7F50D6302109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5E9D6-43DC-A7C3-31DD-A6A10423C7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F7E11EA-A98F-0841-9039-8F80AB080DE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8112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D19B3-7820-EE45-48DA-3D0FF8065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1CD0F-3DBE-4F40-B878-8B9074595FCD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4F529ED-ACA0-329D-E623-62E7BC33A2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F2376AB-2457-3441-93BA-75146ABBF2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6618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5A758-2856-8413-029A-4E84E47AB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0139D-6321-5D4F-9952-6EB66CE6919D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4C5A358-336A-01CD-8A58-86F4FE3399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D811BE9-E80A-3446-8E9E-0C08F11921F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9471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B084868-D2C0-B6C4-CE1D-C55A73F1247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1D10494-2CB4-2051-B80B-1602A78EB3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A473A0-BAA3-BB4D-90D2-D8F16168CF30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CFAE9A4-6327-BA48-A331-E78CB30FCB9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ofGIBqnNu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7130654F-2EC9-13D3-841C-643B9C788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C89A3930-EFD4-724D-BB63-C6F91F5E98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9413" y="1700213"/>
            <a:ext cx="6400800" cy="3363912"/>
          </a:xfrm>
        </p:spPr>
        <p:txBody>
          <a:bodyPr/>
          <a:lstStyle/>
          <a:p>
            <a:pPr eaLnBrk="1" hangingPunct="1">
              <a:defRPr/>
            </a:pPr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US" altLang="en-US" b="1" dirty="0">
                <a:solidFill>
                  <a:schemeClr val="tx1"/>
                </a:solidFill>
              </a:rPr>
              <a:t>WEEK 3</a:t>
            </a:r>
          </a:p>
          <a:p>
            <a:pPr>
              <a:defRPr/>
            </a:pPr>
            <a:r>
              <a:rPr lang="en-US" altLang="en-US" sz="2800" b="1" i="1" dirty="0">
                <a:solidFill>
                  <a:schemeClr val="tx1"/>
                </a:solidFill>
              </a:rPr>
              <a:t>SEMINAR-</a:t>
            </a:r>
            <a:r>
              <a:rPr lang="en-US" b="1" dirty="0"/>
              <a:t> </a:t>
            </a:r>
            <a:r>
              <a:rPr lang="en-US" b="1" i="1" dirty="0">
                <a:solidFill>
                  <a:schemeClr val="tx1"/>
                </a:solidFill>
              </a:rPr>
              <a:t>Analysis of Movie Characters about Leadership</a:t>
            </a:r>
            <a:endParaRPr lang="en-GB" b="1" i="1" dirty="0">
              <a:solidFill>
                <a:schemeClr val="tx1"/>
              </a:solidFill>
            </a:endParaRPr>
          </a:p>
          <a:p>
            <a:pPr>
              <a:defRPr/>
            </a:pPr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CCE276DB-C26E-B350-A9AF-04FB3651F9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CE9473-7AC2-F74E-8E1C-CB1E499291B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03890-640D-31DD-2BC3-B6C051635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the following videos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AABB3-B122-BFD9-4009-AB4DEF2DB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groups of 4-5, critically discuss the characteristics of each leader.</a:t>
            </a:r>
          </a:p>
          <a:p>
            <a:r>
              <a:rPr lang="en-GB" sz="2400" dirty="0"/>
              <a:t>Identify and evaluate the similarities and differences between these leaders?</a:t>
            </a:r>
          </a:p>
          <a:p>
            <a:r>
              <a:rPr lang="en-GB" sz="2400" dirty="0"/>
              <a:t>Be prepared to present your answers.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3E36AD-D783-0D5B-846E-D622C7262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6CB772-0D88-2B40-8DA7-904FB138D42B}" type="datetime1">
              <a:rPr lang="en-GB" altLang="en-US" smtClean="0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0FFD7A-1E99-0DA7-C8C4-A294082B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3846F-0F2C-FD4E-91CC-B43366A5596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8924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Content Placeholder 2">
            <a:extLst>
              <a:ext uri="{FF2B5EF4-FFF2-40B4-BE49-F238E27FC236}">
                <a16:creationId xmlns:a16="http://schemas.microsoft.com/office/drawing/2014/main" id="{56C6FBE9-952D-FD36-FF2A-32004049D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>
                <a:hlinkClick r:id="rId2"/>
              </a:rPr>
              <a:t>https://www.youtube.com/watch?v=bofGIBqnNu8</a:t>
            </a:r>
            <a:endParaRPr lang="en-GB" altLang="en-US"/>
          </a:p>
          <a:p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21708-CBDA-EE4B-803C-263B361987A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17411" name="Slide Number Placeholder 4">
            <a:extLst>
              <a:ext uri="{FF2B5EF4-FFF2-40B4-BE49-F238E27FC236}">
                <a16:creationId xmlns:a16="http://schemas.microsoft.com/office/drawing/2014/main" id="{1AEE714E-E4E9-B806-C8A5-DDAF62E8F6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00B80C8-638B-2A41-BDA0-F4C7ECA97A6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7FC94AD2-2CA5-6C08-FA60-32B31B11EA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225" y="260350"/>
            <a:ext cx="8229600" cy="1143000"/>
          </a:xfrm>
        </p:spPr>
        <p:txBody>
          <a:bodyPr/>
          <a:lstStyle/>
          <a:p>
            <a:r>
              <a:rPr lang="en-GB" altLang="en-US"/>
              <a:t>Blind Side (2009)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E9B2C0B4-2891-1C11-399B-B9BB8CDC1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https://www.youtube.com/watch?v=4sFlc5aTzJA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3F0773-2229-4A49-8BA8-78BA5E498FB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F47F9C7-87F3-1F26-2769-FFBBE5E970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23A834-7118-4947-B924-CCBB85F263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E2E9AE0B-985E-81D7-9811-1F9F1D334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Titans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A102B408-27A4-25D7-CF70-C7B6907EF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https://www.youtube.com/watch?v=0VZW54uJW4s&amp;t=126s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21708-CBDA-EE4B-803C-263B361987A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9829875C-9A41-5FF7-1AB9-A12FA78AE9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D69FC86-617C-D14D-BB0F-CED00C5BDF4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D8373F47-BFD8-8345-280E-8246C7876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 Carter</a:t>
            </a:r>
          </a:p>
        </p:txBody>
      </p:sp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07CD5DD7-F8D3-9C22-5353-BA3EDA747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https://www.youtube.com/watch?v=U6SM057qEy4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AD651-BA8C-534D-81C6-59272713D22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8F6ACB9-7DCE-3045-B0AE-1A1A0AB5A99F}" type="datetime1">
              <a:rPr lang="en-GB" altLang="en-US" smtClean="0"/>
              <a:pPr>
                <a:defRPr/>
              </a:pPr>
              <a:t>24/06/2024</a:t>
            </a:fld>
            <a:endParaRPr lang="en-GB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F81C5DC9-993F-F4A4-C0AD-B728B2A8A1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271BDE6-E248-9C43-A84F-8A665D3A791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7650</TotalTime>
  <Words>131</Words>
  <Application>Microsoft Macintosh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Myriad Pro</vt:lpstr>
      <vt:lpstr>Verdana</vt:lpstr>
      <vt:lpstr>20140311PresentationUWTSDTemplate</vt:lpstr>
      <vt:lpstr>LCBB6003 Leadership and management, theory and practice  </vt:lpstr>
      <vt:lpstr>Watch the following videos</vt:lpstr>
      <vt:lpstr>PowerPoint Presentation</vt:lpstr>
      <vt:lpstr>Blind Side (2009)</vt:lpstr>
      <vt:lpstr>Titans</vt:lpstr>
      <vt:lpstr>Coach Carter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82</cp:revision>
  <cp:lastPrinted>1601-01-01T00:00:00Z</cp:lastPrinted>
  <dcterms:created xsi:type="dcterms:W3CDTF">2002-10-07T19:43:58Z</dcterms:created>
  <dcterms:modified xsi:type="dcterms:W3CDTF">2024-06-24T20:08:02Z</dcterms:modified>
</cp:coreProperties>
</file>