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90" r:id="rId2"/>
    <p:sldId id="257" r:id="rId3"/>
    <p:sldId id="258" r:id="rId4"/>
    <p:sldId id="291" r:id="rId5"/>
    <p:sldId id="261" r:id="rId6"/>
    <p:sldId id="276" r:id="rId7"/>
    <p:sldId id="259" r:id="rId8"/>
    <p:sldId id="262" r:id="rId9"/>
    <p:sldId id="279" r:id="rId10"/>
    <p:sldId id="278" r:id="rId11"/>
    <p:sldId id="281" r:id="rId12"/>
    <p:sldId id="282" r:id="rId13"/>
    <p:sldId id="283" r:id="rId14"/>
    <p:sldId id="284" r:id="rId15"/>
    <p:sldId id="285" r:id="rId16"/>
    <p:sldId id="287" r:id="rId17"/>
    <p:sldId id="288" r:id="rId18"/>
    <p:sldId id="289" r:id="rId19"/>
    <p:sldId id="263" r:id="rId20"/>
    <p:sldId id="260" r:id="rId21"/>
    <p:sldId id="264" r:id="rId22"/>
    <p:sldId id="265" r:id="rId23"/>
    <p:sldId id="266" r:id="rId24"/>
    <p:sldId id="267" r:id="rId25"/>
    <p:sldId id="268" r:id="rId26"/>
    <p:sldId id="269" r:id="rId27"/>
    <p:sldId id="270" r:id="rId28"/>
    <p:sldId id="271" r:id="rId29"/>
    <p:sldId id="272" r:id="rId30"/>
    <p:sldId id="277" r:id="rId31"/>
    <p:sldId id="275"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11F1BD-9489-4BC4-A311-97883292F28D}" v="228" dt="2023-09-25T08:47:32.9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snapToGrid="0">
      <p:cViewPr varScale="1">
        <p:scale>
          <a:sx n="61" d="100"/>
          <a:sy n="61" d="100"/>
        </p:scale>
        <p:origin x="816"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omas Humphrey (1705413)" userId="c780d40b-30e5-49d0-9079-02c1cbd1b375" providerId="ADAL" clId="{6411F1BD-9489-4BC4-A311-97883292F28D}"/>
    <pc:docChg chg="undo redo custSel addSld delSld modSld sldOrd modMainMaster">
      <pc:chgData name="Thomas Humphrey (1705413)" userId="c780d40b-30e5-49d0-9079-02c1cbd1b375" providerId="ADAL" clId="{6411F1BD-9489-4BC4-A311-97883292F28D}" dt="2023-09-25T08:50:28.934" v="5354" actId="2696"/>
      <pc:docMkLst>
        <pc:docMk/>
      </pc:docMkLst>
      <pc:sldChg chg="addSp delSp modSp del mod ord setBg addAnim delAnim modAnim setClrOvrMap delDesignElem">
        <pc:chgData name="Thomas Humphrey (1705413)" userId="c780d40b-30e5-49d0-9079-02c1cbd1b375" providerId="ADAL" clId="{6411F1BD-9489-4BC4-A311-97883292F28D}" dt="2023-09-20T10:16:31.475" v="3354" actId="2696"/>
        <pc:sldMkLst>
          <pc:docMk/>
          <pc:sldMk cId="4019116608" sldId="256"/>
        </pc:sldMkLst>
        <pc:spChg chg="mod ord">
          <ac:chgData name="Thomas Humphrey (1705413)" userId="c780d40b-30e5-49d0-9079-02c1cbd1b375" providerId="ADAL" clId="{6411F1BD-9489-4BC4-A311-97883292F28D}" dt="2023-09-19T13:41:01.144" v="3234" actId="1076"/>
          <ac:spMkLst>
            <pc:docMk/>
            <pc:sldMk cId="4019116608" sldId="256"/>
            <ac:spMk id="2" creationId="{F9C68FE3-5EC2-52AD-789C-3BE3DADAE384}"/>
          </ac:spMkLst>
        </pc:spChg>
        <pc:spChg chg="del">
          <ac:chgData name="Thomas Humphrey (1705413)" userId="c780d40b-30e5-49d0-9079-02c1cbd1b375" providerId="ADAL" clId="{6411F1BD-9489-4BC4-A311-97883292F28D}" dt="2023-09-18T13:28:21.782" v="1" actId="478"/>
          <ac:spMkLst>
            <pc:docMk/>
            <pc:sldMk cId="4019116608" sldId="256"/>
            <ac:spMk id="3" creationId="{FE6B617F-502A-E009-FD01-DC2B81D0790C}"/>
          </ac:spMkLst>
        </pc:spChg>
        <pc:spChg chg="add del">
          <ac:chgData name="Thomas Humphrey (1705413)" userId="c780d40b-30e5-49d0-9079-02c1cbd1b375" providerId="ADAL" clId="{6411F1BD-9489-4BC4-A311-97883292F28D}" dt="2023-09-18T13:29:38.512" v="9" actId="26606"/>
          <ac:spMkLst>
            <pc:docMk/>
            <pc:sldMk cId="4019116608" sldId="256"/>
            <ac:spMk id="5" creationId="{71B2258F-86CA-4D4D-8270-BC05FCDEBFB3}"/>
          </ac:spMkLst>
        </pc:spChg>
        <pc:spChg chg="add mod">
          <ac:chgData name="Thomas Humphrey (1705413)" userId="c780d40b-30e5-49d0-9079-02c1cbd1b375" providerId="ADAL" clId="{6411F1BD-9489-4BC4-A311-97883292F28D}" dt="2023-09-19T11:17:07.361" v="1800" actId="1076"/>
          <ac:spMkLst>
            <pc:docMk/>
            <pc:sldMk cId="4019116608" sldId="256"/>
            <ac:spMk id="5" creationId="{8B84CC6A-47F9-EDDB-7275-5BDF8A0957F9}"/>
          </ac:spMkLst>
        </pc:spChg>
        <pc:spChg chg="add del mod">
          <ac:chgData name="Thomas Humphrey (1705413)" userId="c780d40b-30e5-49d0-9079-02c1cbd1b375" providerId="ADAL" clId="{6411F1BD-9489-4BC4-A311-97883292F28D}" dt="2023-09-19T13:40:15.816" v="3193" actId="767"/>
          <ac:spMkLst>
            <pc:docMk/>
            <pc:sldMk cId="4019116608" sldId="256"/>
            <ac:spMk id="6" creationId="{0CFE9A90-C036-F4E9-034F-AAF57EEB5608}"/>
          </ac:spMkLst>
        </pc:spChg>
        <pc:spChg chg="add del mod">
          <ac:chgData name="Thomas Humphrey (1705413)" userId="c780d40b-30e5-49d0-9079-02c1cbd1b375" providerId="ADAL" clId="{6411F1BD-9489-4BC4-A311-97883292F28D}" dt="2023-09-19T13:43:58.597" v="3346" actId="21"/>
          <ac:spMkLst>
            <pc:docMk/>
            <pc:sldMk cId="4019116608" sldId="256"/>
            <ac:spMk id="8" creationId="{0F554BE5-A293-852D-9D53-46AE54F4CB9A}"/>
          </ac:spMkLst>
        </pc:spChg>
        <pc:spChg chg="add del">
          <ac:chgData name="Thomas Humphrey (1705413)" userId="c780d40b-30e5-49d0-9079-02c1cbd1b375" providerId="ADAL" clId="{6411F1BD-9489-4BC4-A311-97883292F28D}" dt="2023-09-18T13:29:07.812" v="5" actId="26606"/>
          <ac:spMkLst>
            <pc:docMk/>
            <pc:sldMk cId="4019116608" sldId="256"/>
            <ac:spMk id="8" creationId="{5C28659E-412C-4600-B45E-BAE370BC24B9}"/>
          </ac:spMkLst>
        </pc:spChg>
        <pc:spChg chg="add del">
          <ac:chgData name="Thomas Humphrey (1705413)" userId="c780d40b-30e5-49d0-9079-02c1cbd1b375" providerId="ADAL" clId="{6411F1BD-9489-4BC4-A311-97883292F28D}" dt="2023-09-19T11:19:02.549" v="1841"/>
          <ac:spMkLst>
            <pc:docMk/>
            <pc:sldMk cId="4019116608" sldId="256"/>
            <ac:spMk id="9" creationId="{71B2258F-86CA-4D4D-8270-BC05FCDEBFB3}"/>
          </ac:spMkLst>
        </pc:spChg>
        <pc:spChg chg="add del">
          <ac:chgData name="Thomas Humphrey (1705413)" userId="c780d40b-30e5-49d0-9079-02c1cbd1b375" providerId="ADAL" clId="{6411F1BD-9489-4BC4-A311-97883292F28D}" dt="2023-09-18T13:29:07.812" v="5" actId="26606"/>
          <ac:spMkLst>
            <pc:docMk/>
            <pc:sldMk cId="4019116608" sldId="256"/>
            <ac:spMk id="10" creationId="{AE95896B-6905-4618-A7DF-DED8A61FBC83}"/>
          </ac:spMkLst>
        </pc:spChg>
        <pc:spChg chg="add del">
          <ac:chgData name="Thomas Humphrey (1705413)" userId="c780d40b-30e5-49d0-9079-02c1cbd1b375" providerId="ADAL" clId="{6411F1BD-9489-4BC4-A311-97883292F28D}" dt="2023-09-18T13:29:07.812" v="5" actId="26606"/>
          <ac:spMkLst>
            <pc:docMk/>
            <pc:sldMk cId="4019116608" sldId="256"/>
            <ac:spMk id="12" creationId="{7748BD8C-4984-4138-94CA-2DC5F39DC379}"/>
          </ac:spMkLst>
        </pc:spChg>
        <pc:picChg chg="add del">
          <ac:chgData name="Thomas Humphrey (1705413)" userId="c780d40b-30e5-49d0-9079-02c1cbd1b375" providerId="ADAL" clId="{6411F1BD-9489-4BC4-A311-97883292F28D}" dt="2023-09-18T13:29:07.812" v="5" actId="26606"/>
          <ac:picMkLst>
            <pc:docMk/>
            <pc:sldMk cId="4019116608" sldId="256"/>
            <ac:picMk id="4" creationId="{C668672E-A916-9D21-310D-D16C1C06200C}"/>
          </ac:picMkLst>
        </pc:picChg>
        <pc:picChg chg="add del mod">
          <ac:chgData name="Thomas Humphrey (1705413)" userId="c780d40b-30e5-49d0-9079-02c1cbd1b375" providerId="ADAL" clId="{6411F1BD-9489-4BC4-A311-97883292F28D}" dt="2023-09-20T10:16:09.412" v="3351" actId="21"/>
          <ac:picMkLst>
            <pc:docMk/>
            <pc:sldMk cId="4019116608" sldId="256"/>
            <ac:picMk id="4" creationId="{EFED0AA2-CF44-6084-BD0F-BC0D85767BBE}"/>
          </ac:picMkLst>
        </pc:picChg>
        <pc:picChg chg="add del">
          <ac:chgData name="Thomas Humphrey (1705413)" userId="c780d40b-30e5-49d0-9079-02c1cbd1b375" providerId="ADAL" clId="{6411F1BD-9489-4BC4-A311-97883292F28D}" dt="2023-09-18T13:29:38.512" v="9" actId="26606"/>
          <ac:picMkLst>
            <pc:docMk/>
            <pc:sldMk cId="4019116608" sldId="256"/>
            <ac:picMk id="6" creationId="{9DD55417-D4F1-5941-BCEF-F3A210A68105}"/>
          </ac:picMkLst>
        </pc:picChg>
        <pc:picChg chg="add mod">
          <ac:chgData name="Thomas Humphrey (1705413)" userId="c780d40b-30e5-49d0-9079-02c1cbd1b375" providerId="ADAL" clId="{6411F1BD-9489-4BC4-A311-97883292F28D}" dt="2023-09-19T13:40:42.094" v="3233" actId="571"/>
          <ac:picMkLst>
            <pc:docMk/>
            <pc:sldMk cId="4019116608" sldId="256"/>
            <ac:picMk id="7" creationId="{C9259D96-13D6-5CFA-30A2-3C93DA0FD230}"/>
          </ac:picMkLst>
        </pc:picChg>
      </pc:sldChg>
      <pc:sldChg chg="addSp delSp modSp mod setBg delDesignElem">
        <pc:chgData name="Thomas Humphrey (1705413)" userId="c780d40b-30e5-49d0-9079-02c1cbd1b375" providerId="ADAL" clId="{6411F1BD-9489-4BC4-A311-97883292F28D}" dt="2023-09-23T15:15:18.526" v="4106" actId="403"/>
        <pc:sldMkLst>
          <pc:docMk/>
          <pc:sldMk cId="2123534091" sldId="257"/>
        </pc:sldMkLst>
        <pc:spChg chg="mod">
          <ac:chgData name="Thomas Humphrey (1705413)" userId="c780d40b-30e5-49d0-9079-02c1cbd1b375" providerId="ADAL" clId="{6411F1BD-9489-4BC4-A311-97883292F28D}" dt="2023-09-23T15:15:11.650" v="4104" actId="2711"/>
          <ac:spMkLst>
            <pc:docMk/>
            <pc:sldMk cId="2123534091" sldId="257"/>
            <ac:spMk id="2" creationId="{94B7D09E-5703-423A-8773-4DF30314803C}"/>
          </ac:spMkLst>
        </pc:spChg>
        <pc:spChg chg="mod">
          <ac:chgData name="Thomas Humphrey (1705413)" userId="c780d40b-30e5-49d0-9079-02c1cbd1b375" providerId="ADAL" clId="{6411F1BD-9489-4BC4-A311-97883292F28D}" dt="2023-09-23T15:15:18.526" v="4106" actId="403"/>
          <ac:spMkLst>
            <pc:docMk/>
            <pc:sldMk cId="2123534091" sldId="257"/>
            <ac:spMk id="3" creationId="{E312A76C-C985-81DF-7B7B-A53C15F7F334}"/>
          </ac:spMkLst>
        </pc:spChg>
        <pc:spChg chg="add">
          <ac:chgData name="Thomas Humphrey (1705413)" userId="c780d40b-30e5-49d0-9079-02c1cbd1b375" providerId="ADAL" clId="{6411F1BD-9489-4BC4-A311-97883292F28D}" dt="2023-09-19T12:05:26.012" v="2154" actId="26606"/>
          <ac:spMkLst>
            <pc:docMk/>
            <pc:sldMk cId="2123534091" sldId="257"/>
            <ac:spMk id="5" creationId="{5118BA95-03E7-41B7-B442-0AF8C0A7FF68}"/>
          </ac:spMkLst>
        </pc:spChg>
        <pc:spChg chg="add">
          <ac:chgData name="Thomas Humphrey (1705413)" userId="c780d40b-30e5-49d0-9079-02c1cbd1b375" providerId="ADAL" clId="{6411F1BD-9489-4BC4-A311-97883292F28D}" dt="2023-09-19T12:05:26.012" v="2154" actId="26606"/>
          <ac:spMkLst>
            <pc:docMk/>
            <pc:sldMk cId="2123534091" sldId="257"/>
            <ac:spMk id="7" creationId="{AD9B3EAD-A2B3-42C4-927C-3455E3E69EE6}"/>
          </ac:spMkLst>
        </pc:spChg>
        <pc:spChg chg="add del">
          <ac:chgData name="Thomas Humphrey (1705413)" userId="c780d40b-30e5-49d0-9079-02c1cbd1b375" providerId="ADAL" clId="{6411F1BD-9489-4BC4-A311-97883292F28D}" dt="2023-09-19T11:21:13.429" v="1868"/>
          <ac:spMkLst>
            <pc:docMk/>
            <pc:sldMk cId="2123534091" sldId="257"/>
            <ac:spMk id="8" creationId="{5118BA95-03E7-41B7-B442-0AF8C0A7FF68}"/>
          </ac:spMkLst>
        </pc:spChg>
        <pc:spChg chg="mod">
          <ac:chgData name="Thomas Humphrey (1705413)" userId="c780d40b-30e5-49d0-9079-02c1cbd1b375" providerId="ADAL" clId="{6411F1BD-9489-4BC4-A311-97883292F28D}" dt="2023-09-23T15:15:11.650" v="4104" actId="2711"/>
          <ac:spMkLst>
            <pc:docMk/>
            <pc:sldMk cId="2123534091" sldId="257"/>
            <ac:spMk id="11" creationId="{059D8741-EAD6-41B1-A882-70D70FC35821}"/>
          </ac:spMkLst>
        </pc:spChg>
        <pc:spChg chg="mod">
          <ac:chgData name="Thomas Humphrey (1705413)" userId="c780d40b-30e5-49d0-9079-02c1cbd1b375" providerId="ADAL" clId="{6411F1BD-9489-4BC4-A311-97883292F28D}" dt="2023-09-23T15:15:11.650" v="4104" actId="2711"/>
          <ac:spMkLst>
            <pc:docMk/>
            <pc:sldMk cId="2123534091" sldId="257"/>
            <ac:spMk id="12" creationId="{45444F36-3103-4D11-A25F-C054D4606DA4}"/>
          </ac:spMkLst>
        </pc:spChg>
        <pc:spChg chg="add del">
          <ac:chgData name="Thomas Humphrey (1705413)" userId="c780d40b-30e5-49d0-9079-02c1cbd1b375" providerId="ADAL" clId="{6411F1BD-9489-4BC4-A311-97883292F28D}" dt="2023-09-19T11:21:13.429" v="1868"/>
          <ac:spMkLst>
            <pc:docMk/>
            <pc:sldMk cId="2123534091" sldId="257"/>
            <ac:spMk id="14" creationId="{AD9B3EAD-A2B3-42C4-927C-3455E3E69EE6}"/>
          </ac:spMkLst>
        </pc:spChg>
        <pc:grpChg chg="add">
          <ac:chgData name="Thomas Humphrey (1705413)" userId="c780d40b-30e5-49d0-9079-02c1cbd1b375" providerId="ADAL" clId="{6411F1BD-9489-4BC4-A311-97883292F28D}" dt="2023-09-19T12:05:26.012" v="2154" actId="26606"/>
          <ac:grpSpMkLst>
            <pc:docMk/>
            <pc:sldMk cId="2123534091" sldId="257"/>
            <ac:grpSpMk id="6" creationId="{E799C3D5-7D55-4046-808C-F290F456D6EF}"/>
          </ac:grpSpMkLst>
        </pc:grpChg>
        <pc:grpChg chg="add del">
          <ac:chgData name="Thomas Humphrey (1705413)" userId="c780d40b-30e5-49d0-9079-02c1cbd1b375" providerId="ADAL" clId="{6411F1BD-9489-4BC4-A311-97883292F28D}" dt="2023-09-19T11:21:13.429" v="1868"/>
          <ac:grpSpMkLst>
            <pc:docMk/>
            <pc:sldMk cId="2123534091" sldId="257"/>
            <ac:grpSpMk id="10" creationId="{E799C3D5-7D55-4046-808C-F290F456D6EF}"/>
          </ac:grpSpMkLst>
        </pc:grpChg>
      </pc:sldChg>
      <pc:sldChg chg="addSp delSp modSp mod setBg setClrOvrMap delDesignElem">
        <pc:chgData name="Thomas Humphrey (1705413)" userId="c780d40b-30e5-49d0-9079-02c1cbd1b375" providerId="ADAL" clId="{6411F1BD-9489-4BC4-A311-97883292F28D}" dt="2023-09-24T12:39:21.833" v="4621" actId="20577"/>
        <pc:sldMkLst>
          <pc:docMk/>
          <pc:sldMk cId="1596783700" sldId="258"/>
        </pc:sldMkLst>
        <pc:spChg chg="mod">
          <ac:chgData name="Thomas Humphrey (1705413)" userId="c780d40b-30e5-49d0-9079-02c1cbd1b375" providerId="ADAL" clId="{6411F1BD-9489-4BC4-A311-97883292F28D}" dt="2023-09-23T15:16:27.797" v="4107" actId="2711"/>
          <ac:spMkLst>
            <pc:docMk/>
            <pc:sldMk cId="1596783700" sldId="258"/>
            <ac:spMk id="2" creationId="{B384B3BF-58B2-C09B-860C-219CC30CF362}"/>
          </ac:spMkLst>
        </pc:spChg>
        <pc:spChg chg="add del mod">
          <ac:chgData name="Thomas Humphrey (1705413)" userId="c780d40b-30e5-49d0-9079-02c1cbd1b375" providerId="ADAL" clId="{6411F1BD-9489-4BC4-A311-97883292F28D}" dt="2023-09-19T11:20:00.148" v="1857" actId="26606"/>
          <ac:spMkLst>
            <pc:docMk/>
            <pc:sldMk cId="1596783700" sldId="258"/>
            <ac:spMk id="3" creationId="{3A2CB436-543E-C305-63FA-FE7F1CABFA44}"/>
          </ac:spMkLst>
        </pc:spChg>
        <pc:spChg chg="add del">
          <ac:chgData name="Thomas Humphrey (1705413)" userId="c780d40b-30e5-49d0-9079-02c1cbd1b375" providerId="ADAL" clId="{6411F1BD-9489-4BC4-A311-97883292F28D}" dt="2023-09-19T11:20:00.121" v="1856" actId="26606"/>
          <ac:spMkLst>
            <pc:docMk/>
            <pc:sldMk cId="1596783700" sldId="258"/>
            <ac:spMk id="8" creationId="{3C06EAFD-0C69-4B3B-BEA7-E7E11DDF9C43}"/>
          </ac:spMkLst>
        </pc:spChg>
        <pc:spChg chg="add del">
          <ac:chgData name="Thomas Humphrey (1705413)" userId="c780d40b-30e5-49d0-9079-02c1cbd1b375" providerId="ADAL" clId="{6411F1BD-9489-4BC4-A311-97883292F28D}" dt="2023-09-19T11:19:51.012" v="1852" actId="26606"/>
          <ac:spMkLst>
            <pc:docMk/>
            <pc:sldMk cId="1596783700" sldId="258"/>
            <ac:spMk id="9" creationId="{3FD711E9-7F79-40A9-8D9E-4AE293C154A5}"/>
          </ac:spMkLst>
        </pc:spChg>
        <pc:spChg chg="add del">
          <ac:chgData name="Thomas Humphrey (1705413)" userId="c780d40b-30e5-49d0-9079-02c1cbd1b375" providerId="ADAL" clId="{6411F1BD-9489-4BC4-A311-97883292F28D}" dt="2023-09-19T11:20:00.121" v="1856" actId="26606"/>
          <ac:spMkLst>
            <pc:docMk/>
            <pc:sldMk cId="1596783700" sldId="258"/>
            <ac:spMk id="10" creationId="{A4066C89-42FB-4624-9AFE-3A31B36491B5}"/>
          </ac:spMkLst>
        </pc:spChg>
        <pc:spChg chg="add del">
          <ac:chgData name="Thomas Humphrey (1705413)" userId="c780d40b-30e5-49d0-9079-02c1cbd1b375" providerId="ADAL" clId="{6411F1BD-9489-4BC4-A311-97883292F28D}" dt="2023-09-19T11:19:54.089" v="1854" actId="26606"/>
          <ac:spMkLst>
            <pc:docMk/>
            <pc:sldMk cId="1596783700" sldId="258"/>
            <ac:spMk id="11" creationId="{49C44AFD-C72D-4D9C-84C6-73E615CED884}"/>
          </ac:spMkLst>
        </pc:spChg>
        <pc:spChg chg="add del">
          <ac:chgData name="Thomas Humphrey (1705413)" userId="c780d40b-30e5-49d0-9079-02c1cbd1b375" providerId="ADAL" clId="{6411F1BD-9489-4BC4-A311-97883292F28D}" dt="2023-09-19T11:21:13.429" v="1868"/>
          <ac:spMkLst>
            <pc:docMk/>
            <pc:sldMk cId="1596783700" sldId="258"/>
            <ac:spMk id="14" creationId="{AD9B3EAD-A2B3-42C4-927C-3455E3E69EE6}"/>
          </ac:spMkLst>
        </pc:spChg>
        <pc:spChg chg="add del">
          <ac:chgData name="Thomas Humphrey (1705413)" userId="c780d40b-30e5-49d0-9079-02c1cbd1b375" providerId="ADAL" clId="{6411F1BD-9489-4BC4-A311-97883292F28D}" dt="2023-09-19T11:19:54.089" v="1854" actId="26606"/>
          <ac:spMkLst>
            <pc:docMk/>
            <pc:sldMk cId="1596783700" sldId="258"/>
            <ac:spMk id="16" creationId="{F79FF99C-BAA9-404F-9C96-6DD456B4F795}"/>
          </ac:spMkLst>
        </pc:spChg>
        <pc:spChg chg="add del">
          <ac:chgData name="Thomas Humphrey (1705413)" userId="c780d40b-30e5-49d0-9079-02c1cbd1b375" providerId="ADAL" clId="{6411F1BD-9489-4BC4-A311-97883292F28D}" dt="2023-09-19T11:19:54.089" v="1854" actId="26606"/>
          <ac:spMkLst>
            <pc:docMk/>
            <pc:sldMk cId="1596783700" sldId="258"/>
            <ac:spMk id="17" creationId="{3A2CB436-543E-C305-63FA-FE7F1CABFA44}"/>
          </ac:spMkLst>
        </pc:spChg>
        <pc:spChg chg="add del">
          <ac:chgData name="Thomas Humphrey (1705413)" userId="c780d40b-30e5-49d0-9079-02c1cbd1b375" providerId="ADAL" clId="{6411F1BD-9489-4BC4-A311-97883292F28D}" dt="2023-09-19T11:20:00.121" v="1856" actId="26606"/>
          <ac:spMkLst>
            <pc:docMk/>
            <pc:sldMk cId="1596783700" sldId="258"/>
            <ac:spMk id="19" creationId="{3A2CB436-543E-C305-63FA-FE7F1CABFA44}"/>
          </ac:spMkLst>
        </pc:spChg>
        <pc:spChg chg="add del">
          <ac:chgData name="Thomas Humphrey (1705413)" userId="c780d40b-30e5-49d0-9079-02c1cbd1b375" providerId="ADAL" clId="{6411F1BD-9489-4BC4-A311-97883292F28D}" dt="2023-09-19T11:20:00.121" v="1856" actId="26606"/>
          <ac:spMkLst>
            <pc:docMk/>
            <pc:sldMk cId="1596783700" sldId="258"/>
            <ac:spMk id="20" creationId="{BA218FBC-B2D6-48CA-9289-C4110162EDAD}"/>
          </ac:spMkLst>
        </pc:spChg>
        <pc:spChg chg="add del">
          <ac:chgData name="Thomas Humphrey (1705413)" userId="c780d40b-30e5-49d0-9079-02c1cbd1b375" providerId="ADAL" clId="{6411F1BD-9489-4BC4-A311-97883292F28D}" dt="2023-09-19T11:20:00.121" v="1856" actId="26606"/>
          <ac:spMkLst>
            <pc:docMk/>
            <pc:sldMk cId="1596783700" sldId="258"/>
            <ac:spMk id="21" creationId="{2DED9084-49DA-4911-ACB7-5F9E4DEFA039}"/>
          </ac:spMkLst>
        </pc:spChg>
        <pc:spChg chg="add del">
          <ac:chgData name="Thomas Humphrey (1705413)" userId="c780d40b-30e5-49d0-9079-02c1cbd1b375" providerId="ADAL" clId="{6411F1BD-9489-4BC4-A311-97883292F28D}" dt="2023-09-19T11:21:13.429" v="1868"/>
          <ac:spMkLst>
            <pc:docMk/>
            <pc:sldMk cId="1596783700" sldId="258"/>
            <ac:spMk id="23" creationId="{5118BA95-03E7-41B7-B442-0AF8C0A7FF68}"/>
          </ac:spMkLst>
        </pc:spChg>
        <pc:spChg chg="add mod">
          <ac:chgData name="Thomas Humphrey (1705413)" userId="c780d40b-30e5-49d0-9079-02c1cbd1b375" providerId="ADAL" clId="{6411F1BD-9489-4BC4-A311-97883292F28D}" dt="2023-09-24T12:39:21.833" v="4621" actId="20577"/>
          <ac:spMkLst>
            <pc:docMk/>
            <pc:sldMk cId="1596783700" sldId="258"/>
            <ac:spMk id="27" creationId="{3A2CB436-543E-C305-63FA-FE7F1CABFA44}"/>
          </ac:spMkLst>
        </pc:spChg>
        <pc:spChg chg="add">
          <ac:chgData name="Thomas Humphrey (1705413)" userId="c780d40b-30e5-49d0-9079-02c1cbd1b375" providerId="ADAL" clId="{6411F1BD-9489-4BC4-A311-97883292F28D}" dt="2023-09-19T12:05:30.170" v="2155" actId="26606"/>
          <ac:spMkLst>
            <pc:docMk/>
            <pc:sldMk cId="1596783700" sldId="258"/>
            <ac:spMk id="32" creationId="{5118BA95-03E7-41B7-B442-0AF8C0A7FF68}"/>
          </ac:spMkLst>
        </pc:spChg>
        <pc:spChg chg="mod">
          <ac:chgData name="Thomas Humphrey (1705413)" userId="c780d40b-30e5-49d0-9079-02c1cbd1b375" providerId="ADAL" clId="{6411F1BD-9489-4BC4-A311-97883292F28D}" dt="2023-09-23T15:16:27.797" v="4107" actId="2711"/>
          <ac:spMkLst>
            <pc:docMk/>
            <pc:sldMk cId="1596783700" sldId="258"/>
            <ac:spMk id="35" creationId="{059D8741-EAD6-41B1-A882-70D70FC35821}"/>
          </ac:spMkLst>
        </pc:spChg>
        <pc:spChg chg="mod">
          <ac:chgData name="Thomas Humphrey (1705413)" userId="c780d40b-30e5-49d0-9079-02c1cbd1b375" providerId="ADAL" clId="{6411F1BD-9489-4BC4-A311-97883292F28D}" dt="2023-09-23T15:16:27.797" v="4107" actId="2711"/>
          <ac:spMkLst>
            <pc:docMk/>
            <pc:sldMk cId="1596783700" sldId="258"/>
            <ac:spMk id="36" creationId="{45444F36-3103-4D11-A25F-C054D4606DA4}"/>
          </ac:spMkLst>
        </pc:spChg>
        <pc:spChg chg="add">
          <ac:chgData name="Thomas Humphrey (1705413)" userId="c780d40b-30e5-49d0-9079-02c1cbd1b375" providerId="ADAL" clId="{6411F1BD-9489-4BC4-A311-97883292F28D}" dt="2023-09-19T12:05:30.170" v="2155" actId="26606"/>
          <ac:spMkLst>
            <pc:docMk/>
            <pc:sldMk cId="1596783700" sldId="258"/>
            <ac:spMk id="38" creationId="{AD9B3EAD-A2B3-42C4-927C-3455E3E69EE6}"/>
          </ac:spMkLst>
        </pc:spChg>
        <pc:grpChg chg="add del">
          <ac:chgData name="Thomas Humphrey (1705413)" userId="c780d40b-30e5-49d0-9079-02c1cbd1b375" providerId="ADAL" clId="{6411F1BD-9489-4BC4-A311-97883292F28D}" dt="2023-09-19T11:19:54.089" v="1854" actId="26606"/>
          <ac:grpSpMkLst>
            <pc:docMk/>
            <pc:sldMk cId="1596783700" sldId="258"/>
            <ac:grpSpMk id="13" creationId="{1D25B14F-36E0-41E8-956F-CABEF1ADD65F}"/>
          </ac:grpSpMkLst>
        </pc:grpChg>
        <pc:grpChg chg="add del">
          <ac:chgData name="Thomas Humphrey (1705413)" userId="c780d40b-30e5-49d0-9079-02c1cbd1b375" providerId="ADAL" clId="{6411F1BD-9489-4BC4-A311-97883292F28D}" dt="2023-09-19T11:21:13.429" v="1868"/>
          <ac:grpSpMkLst>
            <pc:docMk/>
            <pc:sldMk cId="1596783700" sldId="258"/>
            <ac:grpSpMk id="24" creationId="{E799C3D5-7D55-4046-808C-F290F456D6EF}"/>
          </ac:grpSpMkLst>
        </pc:grpChg>
        <pc:grpChg chg="add">
          <ac:chgData name="Thomas Humphrey (1705413)" userId="c780d40b-30e5-49d0-9079-02c1cbd1b375" providerId="ADAL" clId="{6411F1BD-9489-4BC4-A311-97883292F28D}" dt="2023-09-19T12:05:30.170" v="2155" actId="26606"/>
          <ac:grpSpMkLst>
            <pc:docMk/>
            <pc:sldMk cId="1596783700" sldId="258"/>
            <ac:grpSpMk id="34" creationId="{E799C3D5-7D55-4046-808C-F290F456D6EF}"/>
          </ac:grpSpMkLst>
        </pc:grpChg>
        <pc:graphicFrameChg chg="add del">
          <ac:chgData name="Thomas Humphrey (1705413)" userId="c780d40b-30e5-49d0-9079-02c1cbd1b375" providerId="ADAL" clId="{6411F1BD-9489-4BC4-A311-97883292F28D}" dt="2023-09-19T11:19:51.012" v="1852" actId="26606"/>
          <ac:graphicFrameMkLst>
            <pc:docMk/>
            <pc:sldMk cId="1596783700" sldId="258"/>
            <ac:graphicFrameMk id="5" creationId="{CF24DFEA-5FFD-7620-07EF-0C1CDD5A0EFB}"/>
          </ac:graphicFrameMkLst>
        </pc:graphicFrameChg>
        <pc:picChg chg="add del">
          <ac:chgData name="Thomas Humphrey (1705413)" userId="c780d40b-30e5-49d0-9079-02c1cbd1b375" providerId="ADAL" clId="{6411F1BD-9489-4BC4-A311-97883292F28D}" dt="2023-09-19T11:19:54.089" v="1854" actId="26606"/>
          <ac:picMkLst>
            <pc:docMk/>
            <pc:sldMk cId="1596783700" sldId="258"/>
            <ac:picMk id="12" creationId="{840F5FEC-E4DC-4016-E3F6-A1E41723A502}"/>
          </ac:picMkLst>
        </pc:picChg>
      </pc:sldChg>
      <pc:sldChg chg="addSp delSp modSp mod setBg addAnim delAnim">
        <pc:chgData name="Thomas Humphrey (1705413)" userId="c780d40b-30e5-49d0-9079-02c1cbd1b375" providerId="ADAL" clId="{6411F1BD-9489-4BC4-A311-97883292F28D}" dt="2023-09-24T13:12:30.221" v="5098" actId="404"/>
        <pc:sldMkLst>
          <pc:docMk/>
          <pc:sldMk cId="2646519421" sldId="259"/>
        </pc:sldMkLst>
        <pc:spChg chg="mod ord">
          <ac:chgData name="Thomas Humphrey (1705413)" userId="c780d40b-30e5-49d0-9079-02c1cbd1b375" providerId="ADAL" clId="{6411F1BD-9489-4BC4-A311-97883292F28D}" dt="2023-09-24T13:12:30.221" v="5098" actId="404"/>
          <ac:spMkLst>
            <pc:docMk/>
            <pc:sldMk cId="2646519421" sldId="259"/>
            <ac:spMk id="2" creationId="{ABC10066-A9FC-7DAF-5146-0FE62E06B170}"/>
          </ac:spMkLst>
        </pc:spChg>
        <pc:spChg chg="del mod">
          <ac:chgData name="Thomas Humphrey (1705413)" userId="c780d40b-30e5-49d0-9079-02c1cbd1b375" providerId="ADAL" clId="{6411F1BD-9489-4BC4-A311-97883292F28D}" dt="2023-09-18T14:11:53.455" v="651" actId="478"/>
          <ac:spMkLst>
            <pc:docMk/>
            <pc:sldMk cId="2646519421" sldId="259"/>
            <ac:spMk id="3" creationId="{8744B2D7-49E8-1EA8-5017-8FBF4A469F87}"/>
          </ac:spMkLst>
        </pc:spChg>
        <pc:spChg chg="add del mod">
          <ac:chgData name="Thomas Humphrey (1705413)" userId="c780d40b-30e5-49d0-9079-02c1cbd1b375" providerId="ADAL" clId="{6411F1BD-9489-4BC4-A311-97883292F28D}" dt="2023-09-19T11:07:36.139" v="1609" actId="478"/>
          <ac:spMkLst>
            <pc:docMk/>
            <pc:sldMk cId="2646519421" sldId="259"/>
            <ac:spMk id="5" creationId="{FE67CAB8-8749-0E9D-4429-B86F75A82C79}"/>
          </ac:spMkLst>
        </pc:spChg>
        <pc:spChg chg="mod">
          <ac:chgData name="Thomas Humphrey (1705413)" userId="c780d40b-30e5-49d0-9079-02c1cbd1b375" providerId="ADAL" clId="{6411F1BD-9489-4BC4-A311-97883292F28D}" dt="2023-09-18T14:08:37.403" v="613"/>
          <ac:spMkLst>
            <pc:docMk/>
            <pc:sldMk cId="2646519421" sldId="259"/>
            <ac:spMk id="6" creationId="{F06EB6C9-C196-F6D1-B1D4-225E7F56C854}"/>
          </ac:spMkLst>
        </pc:spChg>
        <pc:spChg chg="mod">
          <ac:chgData name="Thomas Humphrey (1705413)" userId="c780d40b-30e5-49d0-9079-02c1cbd1b375" providerId="ADAL" clId="{6411F1BD-9489-4BC4-A311-97883292F28D}" dt="2023-09-18T14:08:37.403" v="613"/>
          <ac:spMkLst>
            <pc:docMk/>
            <pc:sldMk cId="2646519421" sldId="259"/>
            <ac:spMk id="7" creationId="{90AA004A-62D3-D07C-F66C-9BD561420594}"/>
          </ac:spMkLst>
        </pc:spChg>
        <pc:spChg chg="mod">
          <ac:chgData name="Thomas Humphrey (1705413)" userId="c780d40b-30e5-49d0-9079-02c1cbd1b375" providerId="ADAL" clId="{6411F1BD-9489-4BC4-A311-97883292F28D}" dt="2023-09-18T14:08:37.403" v="613"/>
          <ac:spMkLst>
            <pc:docMk/>
            <pc:sldMk cId="2646519421" sldId="259"/>
            <ac:spMk id="8" creationId="{EC52ABAC-852D-E9CB-FB5B-31AD41220F24}"/>
          </ac:spMkLst>
        </pc:spChg>
        <pc:spChg chg="mod">
          <ac:chgData name="Thomas Humphrey (1705413)" userId="c780d40b-30e5-49d0-9079-02c1cbd1b375" providerId="ADAL" clId="{6411F1BD-9489-4BC4-A311-97883292F28D}" dt="2023-09-18T14:08:37.403" v="613"/>
          <ac:spMkLst>
            <pc:docMk/>
            <pc:sldMk cId="2646519421" sldId="259"/>
            <ac:spMk id="9" creationId="{78795E76-9707-BC9A-B758-4D128A8ED2E1}"/>
          </ac:spMkLst>
        </pc:spChg>
        <pc:spChg chg="mod">
          <ac:chgData name="Thomas Humphrey (1705413)" userId="c780d40b-30e5-49d0-9079-02c1cbd1b375" providerId="ADAL" clId="{6411F1BD-9489-4BC4-A311-97883292F28D}" dt="2023-09-18T14:08:37.403" v="613"/>
          <ac:spMkLst>
            <pc:docMk/>
            <pc:sldMk cId="2646519421" sldId="259"/>
            <ac:spMk id="10" creationId="{405D8C1A-496D-5245-706F-02AA5FE8D7E5}"/>
          </ac:spMkLst>
        </pc:spChg>
        <pc:spChg chg="mod">
          <ac:chgData name="Thomas Humphrey (1705413)" userId="c780d40b-30e5-49d0-9079-02c1cbd1b375" providerId="ADAL" clId="{6411F1BD-9489-4BC4-A311-97883292F28D}" dt="2023-09-18T14:08:37.403" v="613"/>
          <ac:spMkLst>
            <pc:docMk/>
            <pc:sldMk cId="2646519421" sldId="259"/>
            <ac:spMk id="11" creationId="{3E9E3873-E01E-E738-9FD8-3AE10B9C2A11}"/>
          </ac:spMkLst>
        </pc:spChg>
        <pc:spChg chg="mod">
          <ac:chgData name="Thomas Humphrey (1705413)" userId="c780d40b-30e5-49d0-9079-02c1cbd1b375" providerId="ADAL" clId="{6411F1BD-9489-4BC4-A311-97883292F28D}" dt="2023-09-18T14:08:37.403" v="613"/>
          <ac:spMkLst>
            <pc:docMk/>
            <pc:sldMk cId="2646519421" sldId="259"/>
            <ac:spMk id="12" creationId="{62750775-9D3B-1205-F42B-E8AB40DAE41D}"/>
          </ac:spMkLst>
        </pc:spChg>
        <pc:spChg chg="mod">
          <ac:chgData name="Thomas Humphrey (1705413)" userId="c780d40b-30e5-49d0-9079-02c1cbd1b375" providerId="ADAL" clId="{6411F1BD-9489-4BC4-A311-97883292F28D}" dt="2023-09-18T14:08:37.403" v="613"/>
          <ac:spMkLst>
            <pc:docMk/>
            <pc:sldMk cId="2646519421" sldId="259"/>
            <ac:spMk id="13" creationId="{0F47F9B8-B4E0-7525-1C58-10ED2429EF65}"/>
          </ac:spMkLst>
        </pc:spChg>
        <pc:spChg chg="mod">
          <ac:chgData name="Thomas Humphrey (1705413)" userId="c780d40b-30e5-49d0-9079-02c1cbd1b375" providerId="ADAL" clId="{6411F1BD-9489-4BC4-A311-97883292F28D}" dt="2023-09-18T14:08:37.403" v="613"/>
          <ac:spMkLst>
            <pc:docMk/>
            <pc:sldMk cId="2646519421" sldId="259"/>
            <ac:spMk id="14" creationId="{F6DE7D21-DB66-9DE9-2214-585E75A66E48}"/>
          </ac:spMkLst>
        </pc:spChg>
        <pc:spChg chg="mod">
          <ac:chgData name="Thomas Humphrey (1705413)" userId="c780d40b-30e5-49d0-9079-02c1cbd1b375" providerId="ADAL" clId="{6411F1BD-9489-4BC4-A311-97883292F28D}" dt="2023-09-18T14:08:37.403" v="613"/>
          <ac:spMkLst>
            <pc:docMk/>
            <pc:sldMk cId="2646519421" sldId="259"/>
            <ac:spMk id="15" creationId="{F5AF3C2F-F1D5-86D1-72CA-E4AAC6380A06}"/>
          </ac:spMkLst>
        </pc:spChg>
        <pc:spChg chg="mod">
          <ac:chgData name="Thomas Humphrey (1705413)" userId="c780d40b-30e5-49d0-9079-02c1cbd1b375" providerId="ADAL" clId="{6411F1BD-9489-4BC4-A311-97883292F28D}" dt="2023-09-18T14:08:37.403" v="613"/>
          <ac:spMkLst>
            <pc:docMk/>
            <pc:sldMk cId="2646519421" sldId="259"/>
            <ac:spMk id="16" creationId="{5662D853-45C7-F3A8-7511-58C33BEF1F32}"/>
          </ac:spMkLst>
        </pc:spChg>
        <pc:spChg chg="mod">
          <ac:chgData name="Thomas Humphrey (1705413)" userId="c780d40b-30e5-49d0-9079-02c1cbd1b375" providerId="ADAL" clId="{6411F1BD-9489-4BC4-A311-97883292F28D}" dt="2023-09-18T14:09:17.806" v="632"/>
          <ac:spMkLst>
            <pc:docMk/>
            <pc:sldMk cId="2646519421" sldId="259"/>
            <ac:spMk id="19" creationId="{4CD4307C-3471-6400-7218-3D96AE478ECB}"/>
          </ac:spMkLst>
        </pc:spChg>
        <pc:spChg chg="mod">
          <ac:chgData name="Thomas Humphrey (1705413)" userId="c780d40b-30e5-49d0-9079-02c1cbd1b375" providerId="ADAL" clId="{6411F1BD-9489-4BC4-A311-97883292F28D}" dt="2023-09-18T14:09:17.806" v="632"/>
          <ac:spMkLst>
            <pc:docMk/>
            <pc:sldMk cId="2646519421" sldId="259"/>
            <ac:spMk id="20" creationId="{036FFDA4-F2D3-B89E-FF54-B4EC4B572414}"/>
          </ac:spMkLst>
        </pc:spChg>
        <pc:spChg chg="mod">
          <ac:chgData name="Thomas Humphrey (1705413)" userId="c780d40b-30e5-49d0-9079-02c1cbd1b375" providerId="ADAL" clId="{6411F1BD-9489-4BC4-A311-97883292F28D}" dt="2023-09-18T14:09:17.806" v="632"/>
          <ac:spMkLst>
            <pc:docMk/>
            <pc:sldMk cId="2646519421" sldId="259"/>
            <ac:spMk id="21" creationId="{B4C54A19-0A71-C5E4-738F-EB049C3AB4D8}"/>
          </ac:spMkLst>
        </pc:spChg>
        <pc:spChg chg="mod">
          <ac:chgData name="Thomas Humphrey (1705413)" userId="c780d40b-30e5-49d0-9079-02c1cbd1b375" providerId="ADAL" clId="{6411F1BD-9489-4BC4-A311-97883292F28D}" dt="2023-09-18T14:09:17.806" v="632"/>
          <ac:spMkLst>
            <pc:docMk/>
            <pc:sldMk cId="2646519421" sldId="259"/>
            <ac:spMk id="22" creationId="{572488E9-C0F4-3D61-3251-AE318CF9CF16}"/>
          </ac:spMkLst>
        </pc:spChg>
        <pc:spChg chg="mod">
          <ac:chgData name="Thomas Humphrey (1705413)" userId="c780d40b-30e5-49d0-9079-02c1cbd1b375" providerId="ADAL" clId="{6411F1BD-9489-4BC4-A311-97883292F28D}" dt="2023-09-18T14:09:17.806" v="632"/>
          <ac:spMkLst>
            <pc:docMk/>
            <pc:sldMk cId="2646519421" sldId="259"/>
            <ac:spMk id="23" creationId="{AA2AE26A-9D78-A8CE-165E-FC0D7A40EC37}"/>
          </ac:spMkLst>
        </pc:spChg>
        <pc:spChg chg="mod">
          <ac:chgData name="Thomas Humphrey (1705413)" userId="c780d40b-30e5-49d0-9079-02c1cbd1b375" providerId="ADAL" clId="{6411F1BD-9489-4BC4-A311-97883292F28D}" dt="2023-09-18T14:09:17.806" v="632"/>
          <ac:spMkLst>
            <pc:docMk/>
            <pc:sldMk cId="2646519421" sldId="259"/>
            <ac:spMk id="24" creationId="{A1BD7166-3B6E-BF3D-777A-9DB2806110B3}"/>
          </ac:spMkLst>
        </pc:spChg>
        <pc:spChg chg="mod">
          <ac:chgData name="Thomas Humphrey (1705413)" userId="c780d40b-30e5-49d0-9079-02c1cbd1b375" providerId="ADAL" clId="{6411F1BD-9489-4BC4-A311-97883292F28D}" dt="2023-09-18T14:09:17.806" v="632"/>
          <ac:spMkLst>
            <pc:docMk/>
            <pc:sldMk cId="2646519421" sldId="259"/>
            <ac:spMk id="25" creationId="{F3DB66C8-5BB8-FB5E-47C8-17C7EA801595}"/>
          </ac:spMkLst>
        </pc:spChg>
        <pc:spChg chg="mod">
          <ac:chgData name="Thomas Humphrey (1705413)" userId="c780d40b-30e5-49d0-9079-02c1cbd1b375" providerId="ADAL" clId="{6411F1BD-9489-4BC4-A311-97883292F28D}" dt="2023-09-18T14:09:17.806" v="632"/>
          <ac:spMkLst>
            <pc:docMk/>
            <pc:sldMk cId="2646519421" sldId="259"/>
            <ac:spMk id="26" creationId="{26103AB0-59D7-2D22-8906-022136AB85F8}"/>
          </ac:spMkLst>
        </pc:spChg>
        <pc:spChg chg="mod">
          <ac:chgData name="Thomas Humphrey (1705413)" userId="c780d40b-30e5-49d0-9079-02c1cbd1b375" providerId="ADAL" clId="{6411F1BD-9489-4BC4-A311-97883292F28D}" dt="2023-09-18T14:09:17.806" v="632"/>
          <ac:spMkLst>
            <pc:docMk/>
            <pc:sldMk cId="2646519421" sldId="259"/>
            <ac:spMk id="27" creationId="{0DF1CE1E-6476-3BD9-418D-3F8FE2B4A66A}"/>
          </ac:spMkLst>
        </pc:spChg>
        <pc:spChg chg="mod">
          <ac:chgData name="Thomas Humphrey (1705413)" userId="c780d40b-30e5-49d0-9079-02c1cbd1b375" providerId="ADAL" clId="{6411F1BD-9489-4BC4-A311-97883292F28D}" dt="2023-09-18T14:09:17.806" v="632"/>
          <ac:spMkLst>
            <pc:docMk/>
            <pc:sldMk cId="2646519421" sldId="259"/>
            <ac:spMk id="28" creationId="{202E1211-C632-3094-A684-97356FC133DC}"/>
          </ac:spMkLst>
        </pc:spChg>
        <pc:spChg chg="mod">
          <ac:chgData name="Thomas Humphrey (1705413)" userId="c780d40b-30e5-49d0-9079-02c1cbd1b375" providerId="ADAL" clId="{6411F1BD-9489-4BC4-A311-97883292F28D}" dt="2023-09-18T14:09:17.806" v="632"/>
          <ac:spMkLst>
            <pc:docMk/>
            <pc:sldMk cId="2646519421" sldId="259"/>
            <ac:spMk id="29" creationId="{3F8B78A5-348D-BA79-264A-86177B3F555E}"/>
          </ac:spMkLst>
        </pc:spChg>
        <pc:spChg chg="mod">
          <ac:chgData name="Thomas Humphrey (1705413)" userId="c780d40b-30e5-49d0-9079-02c1cbd1b375" providerId="ADAL" clId="{6411F1BD-9489-4BC4-A311-97883292F28D}" dt="2023-09-18T14:11:34.512" v="648"/>
          <ac:spMkLst>
            <pc:docMk/>
            <pc:sldMk cId="2646519421" sldId="259"/>
            <ac:spMk id="32" creationId="{5807BE99-D78A-4984-F286-791BD6CC23E6}"/>
          </ac:spMkLst>
        </pc:spChg>
        <pc:spChg chg="mod">
          <ac:chgData name="Thomas Humphrey (1705413)" userId="c780d40b-30e5-49d0-9079-02c1cbd1b375" providerId="ADAL" clId="{6411F1BD-9489-4BC4-A311-97883292F28D}" dt="2023-09-18T14:11:34.512" v="648"/>
          <ac:spMkLst>
            <pc:docMk/>
            <pc:sldMk cId="2646519421" sldId="259"/>
            <ac:spMk id="33" creationId="{0B3281AF-6161-E98A-C125-039361788B44}"/>
          </ac:spMkLst>
        </pc:spChg>
        <pc:spChg chg="mod">
          <ac:chgData name="Thomas Humphrey (1705413)" userId="c780d40b-30e5-49d0-9079-02c1cbd1b375" providerId="ADAL" clId="{6411F1BD-9489-4BC4-A311-97883292F28D}" dt="2023-09-18T14:11:34.512" v="648"/>
          <ac:spMkLst>
            <pc:docMk/>
            <pc:sldMk cId="2646519421" sldId="259"/>
            <ac:spMk id="34" creationId="{14CB0454-BD5E-6366-A8FF-ACDE07DE0557}"/>
          </ac:spMkLst>
        </pc:spChg>
        <pc:spChg chg="mod">
          <ac:chgData name="Thomas Humphrey (1705413)" userId="c780d40b-30e5-49d0-9079-02c1cbd1b375" providerId="ADAL" clId="{6411F1BD-9489-4BC4-A311-97883292F28D}" dt="2023-09-18T14:11:34.512" v="648"/>
          <ac:spMkLst>
            <pc:docMk/>
            <pc:sldMk cId="2646519421" sldId="259"/>
            <ac:spMk id="35" creationId="{B387C674-B145-814B-D147-587DF3A437FA}"/>
          </ac:spMkLst>
        </pc:spChg>
        <pc:spChg chg="mod">
          <ac:chgData name="Thomas Humphrey (1705413)" userId="c780d40b-30e5-49d0-9079-02c1cbd1b375" providerId="ADAL" clId="{6411F1BD-9489-4BC4-A311-97883292F28D}" dt="2023-09-18T14:11:34.512" v="648"/>
          <ac:spMkLst>
            <pc:docMk/>
            <pc:sldMk cId="2646519421" sldId="259"/>
            <ac:spMk id="36" creationId="{3A94BBF0-535E-D1E8-4D85-F7888F63ACF0}"/>
          </ac:spMkLst>
        </pc:spChg>
        <pc:spChg chg="mod">
          <ac:chgData name="Thomas Humphrey (1705413)" userId="c780d40b-30e5-49d0-9079-02c1cbd1b375" providerId="ADAL" clId="{6411F1BD-9489-4BC4-A311-97883292F28D}" dt="2023-09-18T14:11:34.512" v="648"/>
          <ac:spMkLst>
            <pc:docMk/>
            <pc:sldMk cId="2646519421" sldId="259"/>
            <ac:spMk id="37" creationId="{A5D32E18-7F65-DE22-9E4D-55DFF5C9C457}"/>
          </ac:spMkLst>
        </pc:spChg>
        <pc:spChg chg="mod">
          <ac:chgData name="Thomas Humphrey (1705413)" userId="c780d40b-30e5-49d0-9079-02c1cbd1b375" providerId="ADAL" clId="{6411F1BD-9489-4BC4-A311-97883292F28D}" dt="2023-09-18T14:11:34.512" v="648"/>
          <ac:spMkLst>
            <pc:docMk/>
            <pc:sldMk cId="2646519421" sldId="259"/>
            <ac:spMk id="38" creationId="{2C117356-B995-356D-663D-B4CD7551AD94}"/>
          </ac:spMkLst>
        </pc:spChg>
        <pc:spChg chg="mod">
          <ac:chgData name="Thomas Humphrey (1705413)" userId="c780d40b-30e5-49d0-9079-02c1cbd1b375" providerId="ADAL" clId="{6411F1BD-9489-4BC4-A311-97883292F28D}" dt="2023-09-18T14:11:34.512" v="648"/>
          <ac:spMkLst>
            <pc:docMk/>
            <pc:sldMk cId="2646519421" sldId="259"/>
            <ac:spMk id="39" creationId="{991EE5F0-BED8-18CF-BE7C-347DA357A1F0}"/>
          </ac:spMkLst>
        </pc:spChg>
        <pc:spChg chg="mod">
          <ac:chgData name="Thomas Humphrey (1705413)" userId="c780d40b-30e5-49d0-9079-02c1cbd1b375" providerId="ADAL" clId="{6411F1BD-9489-4BC4-A311-97883292F28D}" dt="2023-09-18T14:11:34.512" v="648"/>
          <ac:spMkLst>
            <pc:docMk/>
            <pc:sldMk cId="2646519421" sldId="259"/>
            <ac:spMk id="40" creationId="{6B6026F5-763B-DF5D-9156-02C99671B04D}"/>
          </ac:spMkLst>
        </pc:spChg>
        <pc:spChg chg="mod">
          <ac:chgData name="Thomas Humphrey (1705413)" userId="c780d40b-30e5-49d0-9079-02c1cbd1b375" providerId="ADAL" clId="{6411F1BD-9489-4BC4-A311-97883292F28D}" dt="2023-09-18T14:11:34.512" v="648"/>
          <ac:spMkLst>
            <pc:docMk/>
            <pc:sldMk cId="2646519421" sldId="259"/>
            <ac:spMk id="41" creationId="{4584CFA7-F8E7-589E-B832-4038B3CDD55F}"/>
          </ac:spMkLst>
        </pc:spChg>
        <pc:spChg chg="mod">
          <ac:chgData name="Thomas Humphrey (1705413)" userId="c780d40b-30e5-49d0-9079-02c1cbd1b375" providerId="ADAL" clId="{6411F1BD-9489-4BC4-A311-97883292F28D}" dt="2023-09-18T14:11:34.512" v="648"/>
          <ac:spMkLst>
            <pc:docMk/>
            <pc:sldMk cId="2646519421" sldId="259"/>
            <ac:spMk id="42" creationId="{C0F986A8-71E0-072A-CD21-C82C82BD4CB4}"/>
          </ac:spMkLst>
        </pc:spChg>
        <pc:spChg chg="add del">
          <ac:chgData name="Thomas Humphrey (1705413)" userId="c780d40b-30e5-49d0-9079-02c1cbd1b375" providerId="ADAL" clId="{6411F1BD-9489-4BC4-A311-97883292F28D}" dt="2023-09-19T11:05:04.958" v="1575" actId="26606"/>
          <ac:spMkLst>
            <pc:docMk/>
            <pc:sldMk cId="2646519421" sldId="259"/>
            <ac:spMk id="43" creationId="{37C89E4B-3C9F-44B9-8B86-D9E3D112D8EC}"/>
          </ac:spMkLst>
        </pc:spChg>
        <pc:spChg chg="add del mod">
          <ac:chgData name="Thomas Humphrey (1705413)" userId="c780d40b-30e5-49d0-9079-02c1cbd1b375" providerId="ADAL" clId="{6411F1BD-9489-4BC4-A311-97883292F28D}" dt="2023-09-18T14:11:55.619" v="652" actId="478"/>
          <ac:spMkLst>
            <pc:docMk/>
            <pc:sldMk cId="2646519421" sldId="259"/>
            <ac:spMk id="44" creationId="{F2801ABC-4502-21A0-0F8F-6D9CBFD82140}"/>
          </ac:spMkLst>
        </pc:spChg>
        <pc:spChg chg="add del">
          <ac:chgData name="Thomas Humphrey (1705413)" userId="c780d40b-30e5-49d0-9079-02c1cbd1b375" providerId="ADAL" clId="{6411F1BD-9489-4BC4-A311-97883292F28D}" dt="2023-09-19T11:05:11.747" v="1577" actId="26606"/>
          <ac:spMkLst>
            <pc:docMk/>
            <pc:sldMk cId="2646519421" sldId="259"/>
            <ac:spMk id="47" creationId="{758048B4-3F65-4EB9-ABA8-099353BE870F}"/>
          </ac:spMkLst>
        </pc:spChg>
        <pc:spChg chg="add del">
          <ac:chgData name="Thomas Humphrey (1705413)" userId="c780d40b-30e5-49d0-9079-02c1cbd1b375" providerId="ADAL" clId="{6411F1BD-9489-4BC4-A311-97883292F28D}" dt="2023-09-19T11:05:11.747" v="1577" actId="26606"/>
          <ac:spMkLst>
            <pc:docMk/>
            <pc:sldMk cId="2646519421" sldId="259"/>
            <ac:spMk id="48" creationId="{1AE2FDE4-8ECB-4D0B-B871-D4EE526064C4}"/>
          </ac:spMkLst>
        </pc:spChg>
        <pc:spChg chg="add del">
          <ac:chgData name="Thomas Humphrey (1705413)" userId="c780d40b-30e5-49d0-9079-02c1cbd1b375" providerId="ADAL" clId="{6411F1BD-9489-4BC4-A311-97883292F28D}" dt="2023-09-19T11:25:12.969" v="1883" actId="26606"/>
          <ac:spMkLst>
            <pc:docMk/>
            <pc:sldMk cId="2646519421" sldId="259"/>
            <ac:spMk id="52" creationId="{7049A7D3-684C-4C59-A4B6-7B308A6AD34D}"/>
          </ac:spMkLst>
        </pc:spChg>
        <pc:spChg chg="add del">
          <ac:chgData name="Thomas Humphrey (1705413)" userId="c780d40b-30e5-49d0-9079-02c1cbd1b375" providerId="ADAL" clId="{6411F1BD-9489-4BC4-A311-97883292F28D}" dt="2023-09-19T11:25:12.969" v="1883" actId="26606"/>
          <ac:spMkLst>
            <pc:docMk/>
            <pc:sldMk cId="2646519421" sldId="259"/>
            <ac:spMk id="53" creationId="{D7B1087B-C592-40E7-B532-60B453A2FE6A}"/>
          </ac:spMkLst>
        </pc:spChg>
        <pc:spChg chg="add del">
          <ac:chgData name="Thomas Humphrey (1705413)" userId="c780d40b-30e5-49d0-9079-02c1cbd1b375" providerId="ADAL" clId="{6411F1BD-9489-4BC4-A311-97883292F28D}" dt="2023-09-19T11:25:12.969" v="1883" actId="26606"/>
          <ac:spMkLst>
            <pc:docMk/>
            <pc:sldMk cId="2646519421" sldId="259"/>
            <ac:spMk id="54" creationId="{14AE7447-E8F8-4A0F-9E3D-94842BFF886E}"/>
          </ac:spMkLst>
        </pc:spChg>
        <pc:spChg chg="add del">
          <ac:chgData name="Thomas Humphrey (1705413)" userId="c780d40b-30e5-49d0-9079-02c1cbd1b375" providerId="ADAL" clId="{6411F1BD-9489-4BC4-A311-97883292F28D}" dt="2023-09-19T11:26:09.256" v="1900" actId="26606"/>
          <ac:spMkLst>
            <pc:docMk/>
            <pc:sldMk cId="2646519421" sldId="259"/>
            <ac:spMk id="56" creationId="{2550AE69-AC86-4188-83E5-A856C4F1DCFF}"/>
          </ac:spMkLst>
        </pc:spChg>
        <pc:spChg chg="add del">
          <ac:chgData name="Thomas Humphrey (1705413)" userId="c780d40b-30e5-49d0-9079-02c1cbd1b375" providerId="ADAL" clId="{6411F1BD-9489-4BC4-A311-97883292F28D}" dt="2023-09-19T11:26:09.256" v="1900" actId="26606"/>
          <ac:spMkLst>
            <pc:docMk/>
            <pc:sldMk cId="2646519421" sldId="259"/>
            <ac:spMk id="57" creationId="{EC4CA156-2C9D-4F0C-B229-88D8B5E17BCF}"/>
          </ac:spMkLst>
        </pc:spChg>
        <pc:spChg chg="add del">
          <ac:chgData name="Thomas Humphrey (1705413)" userId="c780d40b-30e5-49d0-9079-02c1cbd1b375" providerId="ADAL" clId="{6411F1BD-9489-4BC4-A311-97883292F28D}" dt="2023-09-19T11:25:12.969" v="1883" actId="26606"/>
          <ac:spMkLst>
            <pc:docMk/>
            <pc:sldMk cId="2646519421" sldId="259"/>
            <ac:spMk id="58" creationId="{0680B5D0-24EC-465A-A0E6-C4DF951E0043}"/>
          </ac:spMkLst>
        </pc:spChg>
        <pc:spChg chg="add del">
          <ac:chgData name="Thomas Humphrey (1705413)" userId="c780d40b-30e5-49d0-9079-02c1cbd1b375" providerId="ADAL" clId="{6411F1BD-9489-4BC4-A311-97883292F28D}" dt="2023-09-19T11:25:12.969" v="1883" actId="26606"/>
          <ac:spMkLst>
            <pc:docMk/>
            <pc:sldMk cId="2646519421" sldId="259"/>
            <ac:spMk id="59" creationId="{30BF1B50-A83E-4ED6-A2AA-C943C1F89F85}"/>
          </ac:spMkLst>
        </pc:spChg>
        <pc:spChg chg="add del">
          <ac:chgData name="Thomas Humphrey (1705413)" userId="c780d40b-30e5-49d0-9079-02c1cbd1b375" providerId="ADAL" clId="{6411F1BD-9489-4BC4-A311-97883292F28D}" dt="2023-09-19T11:25:12.969" v="1883" actId="26606"/>
          <ac:spMkLst>
            <pc:docMk/>
            <pc:sldMk cId="2646519421" sldId="259"/>
            <ac:spMk id="60" creationId="{1F31E8B2-210B-4B90-83BB-3B180732EF38}"/>
          </ac:spMkLst>
        </pc:spChg>
        <pc:spChg chg="add del">
          <ac:chgData name="Thomas Humphrey (1705413)" userId="c780d40b-30e5-49d0-9079-02c1cbd1b375" providerId="ADAL" clId="{6411F1BD-9489-4BC4-A311-97883292F28D}" dt="2023-09-19T11:25:12.969" v="1883" actId="26606"/>
          <ac:spMkLst>
            <pc:docMk/>
            <pc:sldMk cId="2646519421" sldId="259"/>
            <ac:spMk id="61" creationId="{6B387409-2B98-40F8-A65F-EF7CF989512F}"/>
          </ac:spMkLst>
        </pc:spChg>
        <pc:spChg chg="add del">
          <ac:chgData name="Thomas Humphrey (1705413)" userId="c780d40b-30e5-49d0-9079-02c1cbd1b375" providerId="ADAL" clId="{6411F1BD-9489-4BC4-A311-97883292F28D}" dt="2023-09-19T11:26:09.256" v="1900" actId="26606"/>
          <ac:spMkLst>
            <pc:docMk/>
            <pc:sldMk cId="2646519421" sldId="259"/>
            <ac:spMk id="63" creationId="{D7361ED3-EBE5-4EFC-8DA3-D0CE4BF2F4B1}"/>
          </ac:spMkLst>
        </pc:spChg>
        <pc:spChg chg="add del">
          <ac:chgData name="Thomas Humphrey (1705413)" userId="c780d40b-30e5-49d0-9079-02c1cbd1b375" providerId="ADAL" clId="{6411F1BD-9489-4BC4-A311-97883292F28D}" dt="2023-09-19T11:25:34.539" v="1892" actId="26606"/>
          <ac:spMkLst>
            <pc:docMk/>
            <pc:sldMk cId="2646519421" sldId="259"/>
            <ac:spMk id="65" creationId="{2550AE69-AC86-4188-83E5-A856C4F1DCFF}"/>
          </ac:spMkLst>
        </pc:spChg>
        <pc:spChg chg="add del">
          <ac:chgData name="Thomas Humphrey (1705413)" userId="c780d40b-30e5-49d0-9079-02c1cbd1b375" providerId="ADAL" clId="{6411F1BD-9489-4BC4-A311-97883292F28D}" dt="2023-09-19T11:25:34.539" v="1892" actId="26606"/>
          <ac:spMkLst>
            <pc:docMk/>
            <pc:sldMk cId="2646519421" sldId="259"/>
            <ac:spMk id="66" creationId="{EC4CA156-2C9D-4F0C-B229-88D8B5E17BCF}"/>
          </ac:spMkLst>
        </pc:spChg>
        <pc:spChg chg="add del">
          <ac:chgData name="Thomas Humphrey (1705413)" userId="c780d40b-30e5-49d0-9079-02c1cbd1b375" providerId="ADAL" clId="{6411F1BD-9489-4BC4-A311-97883292F28D}" dt="2023-09-19T11:25:34.539" v="1892" actId="26606"/>
          <ac:spMkLst>
            <pc:docMk/>
            <pc:sldMk cId="2646519421" sldId="259"/>
            <ac:spMk id="67" creationId="{D7361ED3-EBE5-4EFC-8DA3-D0CE4BF2F4B1}"/>
          </ac:spMkLst>
        </pc:spChg>
        <pc:spChg chg="add">
          <ac:chgData name="Thomas Humphrey (1705413)" userId="c780d40b-30e5-49d0-9079-02c1cbd1b375" providerId="ADAL" clId="{6411F1BD-9489-4BC4-A311-97883292F28D}" dt="2023-09-19T12:05:56.279" v="2159" actId="26606"/>
          <ac:spMkLst>
            <pc:docMk/>
            <pc:sldMk cId="2646519421" sldId="259"/>
            <ac:spMk id="69" creationId="{7049A7D3-684C-4C59-A4B6-7B308A6AD34D}"/>
          </ac:spMkLst>
        </pc:spChg>
        <pc:spChg chg="add">
          <ac:chgData name="Thomas Humphrey (1705413)" userId="c780d40b-30e5-49d0-9079-02c1cbd1b375" providerId="ADAL" clId="{6411F1BD-9489-4BC4-A311-97883292F28D}" dt="2023-09-19T12:05:56.279" v="2159" actId="26606"/>
          <ac:spMkLst>
            <pc:docMk/>
            <pc:sldMk cId="2646519421" sldId="259"/>
            <ac:spMk id="70" creationId="{D7B1087B-C592-40E7-B532-60B453A2FE6A}"/>
          </ac:spMkLst>
        </pc:spChg>
        <pc:spChg chg="add del">
          <ac:chgData name="Thomas Humphrey (1705413)" userId="c780d40b-30e5-49d0-9079-02c1cbd1b375" providerId="ADAL" clId="{6411F1BD-9489-4BC4-A311-97883292F28D}" dt="2023-09-19T11:25:34.539" v="1892" actId="26606"/>
          <ac:spMkLst>
            <pc:docMk/>
            <pc:sldMk cId="2646519421" sldId="259"/>
            <ac:spMk id="71" creationId="{CD60390C-0E4C-4682-8246-AFA2E49856DA}"/>
          </ac:spMkLst>
        </pc:spChg>
        <pc:spChg chg="add del">
          <ac:chgData name="Thomas Humphrey (1705413)" userId="c780d40b-30e5-49d0-9079-02c1cbd1b375" providerId="ADAL" clId="{6411F1BD-9489-4BC4-A311-97883292F28D}" dt="2023-09-19T11:25:34.539" v="1892" actId="26606"/>
          <ac:spMkLst>
            <pc:docMk/>
            <pc:sldMk cId="2646519421" sldId="259"/>
            <ac:spMk id="72" creationId="{CEBA87F4-FB8A-4D91-B3F3-DFA78E0CC64D}"/>
          </ac:spMkLst>
        </pc:spChg>
        <pc:spChg chg="add del">
          <ac:chgData name="Thomas Humphrey (1705413)" userId="c780d40b-30e5-49d0-9079-02c1cbd1b375" providerId="ADAL" clId="{6411F1BD-9489-4BC4-A311-97883292F28D}" dt="2023-09-19T11:25:34.539" v="1892" actId="26606"/>
          <ac:spMkLst>
            <pc:docMk/>
            <pc:sldMk cId="2646519421" sldId="259"/>
            <ac:spMk id="73" creationId="{D012A90F-45C2-4C9B-BAF6-9CE1F546C7EA}"/>
          </ac:spMkLst>
        </pc:spChg>
        <pc:spChg chg="add del">
          <ac:chgData name="Thomas Humphrey (1705413)" userId="c780d40b-30e5-49d0-9079-02c1cbd1b375" providerId="ADAL" clId="{6411F1BD-9489-4BC4-A311-97883292F28D}" dt="2023-09-19T11:26:09.256" v="1900" actId="26606"/>
          <ac:spMkLst>
            <pc:docMk/>
            <pc:sldMk cId="2646519421" sldId="259"/>
            <ac:spMk id="74" creationId="{8363C3DA-5063-4048-965B-F5FDB35CCC78}"/>
          </ac:spMkLst>
        </pc:spChg>
        <pc:spChg chg="add del">
          <ac:chgData name="Thomas Humphrey (1705413)" userId="c780d40b-30e5-49d0-9079-02c1cbd1b375" providerId="ADAL" clId="{6411F1BD-9489-4BC4-A311-97883292F28D}" dt="2023-09-19T11:26:09.256" v="1900" actId="26606"/>
          <ac:spMkLst>
            <pc:docMk/>
            <pc:sldMk cId="2646519421" sldId="259"/>
            <ac:spMk id="75" creationId="{4BE79ECB-20D1-486E-B39D-0F98D69BEBAF}"/>
          </ac:spMkLst>
        </pc:spChg>
        <pc:spChg chg="add del">
          <ac:chgData name="Thomas Humphrey (1705413)" userId="c780d40b-30e5-49d0-9079-02c1cbd1b375" providerId="ADAL" clId="{6411F1BD-9489-4BC4-A311-97883292F28D}" dt="2023-09-19T11:26:09.256" v="1900" actId="26606"/>
          <ac:spMkLst>
            <pc:docMk/>
            <pc:sldMk cId="2646519421" sldId="259"/>
            <ac:spMk id="76" creationId="{E2F1DBD8-7930-4EF6-AF8F-F6A674303635}"/>
          </ac:spMkLst>
        </pc:spChg>
        <pc:spChg chg="add del">
          <ac:chgData name="Thomas Humphrey (1705413)" userId="c780d40b-30e5-49d0-9079-02c1cbd1b375" providerId="ADAL" clId="{6411F1BD-9489-4BC4-A311-97883292F28D}" dt="2023-09-19T11:26:09.256" v="1900" actId="26606"/>
          <ac:spMkLst>
            <pc:docMk/>
            <pc:sldMk cId="2646519421" sldId="259"/>
            <ac:spMk id="77" creationId="{F39044D3-8725-4D57-BD64-A96E7C271A33}"/>
          </ac:spMkLst>
        </pc:spChg>
        <pc:spChg chg="add">
          <ac:chgData name="Thomas Humphrey (1705413)" userId="c780d40b-30e5-49d0-9079-02c1cbd1b375" providerId="ADAL" clId="{6411F1BD-9489-4BC4-A311-97883292F28D}" dt="2023-09-19T12:05:56.279" v="2159" actId="26606"/>
          <ac:spMkLst>
            <pc:docMk/>
            <pc:sldMk cId="2646519421" sldId="259"/>
            <ac:spMk id="79" creationId="{14AE7447-E8F8-4A0F-9E3D-94842BFF886E}"/>
          </ac:spMkLst>
        </pc:spChg>
        <pc:spChg chg="add">
          <ac:chgData name="Thomas Humphrey (1705413)" userId="c780d40b-30e5-49d0-9079-02c1cbd1b375" providerId="ADAL" clId="{6411F1BD-9489-4BC4-A311-97883292F28D}" dt="2023-09-19T12:05:56.279" v="2159" actId="26606"/>
          <ac:spMkLst>
            <pc:docMk/>
            <pc:sldMk cId="2646519421" sldId="259"/>
            <ac:spMk id="83" creationId="{0680B5D0-24EC-465A-A0E6-C4DF951E0043}"/>
          </ac:spMkLst>
        </pc:spChg>
        <pc:spChg chg="add">
          <ac:chgData name="Thomas Humphrey (1705413)" userId="c780d40b-30e5-49d0-9079-02c1cbd1b375" providerId="ADAL" clId="{6411F1BD-9489-4BC4-A311-97883292F28D}" dt="2023-09-19T12:05:56.279" v="2159" actId="26606"/>
          <ac:spMkLst>
            <pc:docMk/>
            <pc:sldMk cId="2646519421" sldId="259"/>
            <ac:spMk id="84" creationId="{30BF1B50-A83E-4ED6-A2AA-C943C1F89F85}"/>
          </ac:spMkLst>
        </pc:spChg>
        <pc:spChg chg="add">
          <ac:chgData name="Thomas Humphrey (1705413)" userId="c780d40b-30e5-49d0-9079-02c1cbd1b375" providerId="ADAL" clId="{6411F1BD-9489-4BC4-A311-97883292F28D}" dt="2023-09-19T12:05:56.279" v="2159" actId="26606"/>
          <ac:spMkLst>
            <pc:docMk/>
            <pc:sldMk cId="2646519421" sldId="259"/>
            <ac:spMk id="85" creationId="{1F31E8B2-210B-4B90-83BB-3B180732EF38}"/>
          </ac:spMkLst>
        </pc:spChg>
        <pc:spChg chg="add">
          <ac:chgData name="Thomas Humphrey (1705413)" userId="c780d40b-30e5-49d0-9079-02c1cbd1b375" providerId="ADAL" clId="{6411F1BD-9489-4BC4-A311-97883292F28D}" dt="2023-09-19T12:05:56.279" v="2159" actId="26606"/>
          <ac:spMkLst>
            <pc:docMk/>
            <pc:sldMk cId="2646519421" sldId="259"/>
            <ac:spMk id="86" creationId="{6B387409-2B98-40F8-A65F-EF7CF989512F}"/>
          </ac:spMkLst>
        </pc:spChg>
        <pc:grpChg chg="add del mod">
          <ac:chgData name="Thomas Humphrey (1705413)" userId="c780d40b-30e5-49d0-9079-02c1cbd1b375" providerId="ADAL" clId="{6411F1BD-9489-4BC4-A311-97883292F28D}" dt="2023-09-18T14:08:46.556" v="615" actId="478"/>
          <ac:grpSpMkLst>
            <pc:docMk/>
            <pc:sldMk cId="2646519421" sldId="259"/>
            <ac:grpSpMk id="4" creationId="{062C677B-B480-54A8-A50E-F164433DD61E}"/>
          </ac:grpSpMkLst>
        </pc:grpChg>
        <pc:grpChg chg="add del mod">
          <ac:chgData name="Thomas Humphrey (1705413)" userId="c780d40b-30e5-49d0-9079-02c1cbd1b375" providerId="ADAL" clId="{6411F1BD-9489-4BC4-A311-97883292F28D}" dt="2023-09-18T14:10:04.255" v="647"/>
          <ac:grpSpMkLst>
            <pc:docMk/>
            <pc:sldMk cId="2646519421" sldId="259"/>
            <ac:grpSpMk id="17" creationId="{C3405950-DF53-CC97-3D9E-536411A28A02}"/>
          </ac:grpSpMkLst>
        </pc:grpChg>
        <pc:grpChg chg="add del mod">
          <ac:chgData name="Thomas Humphrey (1705413)" userId="c780d40b-30e5-49d0-9079-02c1cbd1b375" providerId="ADAL" clId="{6411F1BD-9489-4BC4-A311-97883292F28D}" dt="2023-09-19T11:04:43.706" v="1571" actId="478"/>
          <ac:grpSpMkLst>
            <pc:docMk/>
            <pc:sldMk cId="2646519421" sldId="259"/>
            <ac:grpSpMk id="30" creationId="{53D58145-CF90-3356-E493-3B8D8E43C612}"/>
          </ac:grpSpMkLst>
        </pc:grpChg>
        <pc:grpChg chg="add del">
          <ac:chgData name="Thomas Humphrey (1705413)" userId="c780d40b-30e5-49d0-9079-02c1cbd1b375" providerId="ADAL" clId="{6411F1BD-9489-4BC4-A311-97883292F28D}" dt="2023-09-19T11:05:11.747" v="1577" actId="26606"/>
          <ac:grpSpMkLst>
            <pc:docMk/>
            <pc:sldMk cId="2646519421" sldId="259"/>
            <ac:grpSpMk id="51" creationId="{18488D89-E3BB-4E60-BF44-5F0BE92E3F13}"/>
          </ac:grpSpMkLst>
        </pc:grpChg>
        <pc:grpChg chg="add del">
          <ac:chgData name="Thomas Humphrey (1705413)" userId="c780d40b-30e5-49d0-9079-02c1cbd1b375" providerId="ADAL" clId="{6411F1BD-9489-4BC4-A311-97883292F28D}" dt="2023-09-19T11:25:12.969" v="1883" actId="26606"/>
          <ac:grpSpMkLst>
            <pc:docMk/>
            <pc:sldMk cId="2646519421" sldId="259"/>
            <ac:grpSpMk id="55" creationId="{85981F80-69EE-4E2B-82A8-47FDFD7720AC}"/>
          </ac:grpSpMkLst>
        </pc:grpChg>
        <pc:grpChg chg="add del">
          <ac:chgData name="Thomas Humphrey (1705413)" userId="c780d40b-30e5-49d0-9079-02c1cbd1b375" providerId="ADAL" clId="{6411F1BD-9489-4BC4-A311-97883292F28D}" dt="2023-09-19T11:25:12.969" v="1883" actId="26606"/>
          <ac:grpSpMkLst>
            <pc:docMk/>
            <pc:sldMk cId="2646519421" sldId="259"/>
            <ac:grpSpMk id="62" creationId="{C9E5F284-A588-4AE7-A36D-1C93E4FD0241}"/>
          </ac:grpSpMkLst>
        </pc:grpChg>
        <pc:grpChg chg="add del">
          <ac:chgData name="Thomas Humphrey (1705413)" userId="c780d40b-30e5-49d0-9079-02c1cbd1b375" providerId="ADAL" clId="{6411F1BD-9489-4BC4-A311-97883292F28D}" dt="2023-09-19T11:26:09.256" v="1900" actId="26606"/>
          <ac:grpSpMkLst>
            <pc:docMk/>
            <pc:sldMk cId="2646519421" sldId="259"/>
            <ac:grpSpMk id="64" creationId="{85105087-7F16-4C94-837C-C45445116665}"/>
          </ac:grpSpMkLst>
        </pc:grpChg>
        <pc:grpChg chg="add del">
          <ac:chgData name="Thomas Humphrey (1705413)" userId="c780d40b-30e5-49d0-9079-02c1cbd1b375" providerId="ADAL" clId="{6411F1BD-9489-4BC4-A311-97883292F28D}" dt="2023-09-19T11:25:34.539" v="1892" actId="26606"/>
          <ac:grpSpMkLst>
            <pc:docMk/>
            <pc:sldMk cId="2646519421" sldId="259"/>
            <ac:grpSpMk id="68" creationId="{85105087-7F16-4C94-837C-C45445116665}"/>
          </ac:grpSpMkLst>
        </pc:grpChg>
        <pc:grpChg chg="add del">
          <ac:chgData name="Thomas Humphrey (1705413)" userId="c780d40b-30e5-49d0-9079-02c1cbd1b375" providerId="ADAL" clId="{6411F1BD-9489-4BC4-A311-97883292F28D}" dt="2023-09-19T11:26:09.256" v="1900" actId="26606"/>
          <ac:grpSpMkLst>
            <pc:docMk/>
            <pc:sldMk cId="2646519421" sldId="259"/>
            <ac:grpSpMk id="78" creationId="{8DCC089B-F750-4C12-822F-DF53F4DD36BE}"/>
          </ac:grpSpMkLst>
        </pc:grpChg>
        <pc:grpChg chg="add">
          <ac:chgData name="Thomas Humphrey (1705413)" userId="c780d40b-30e5-49d0-9079-02c1cbd1b375" providerId="ADAL" clId="{6411F1BD-9489-4BC4-A311-97883292F28D}" dt="2023-09-19T12:05:56.279" v="2159" actId="26606"/>
          <ac:grpSpMkLst>
            <pc:docMk/>
            <pc:sldMk cId="2646519421" sldId="259"/>
            <ac:grpSpMk id="80" creationId="{85981F80-69EE-4E2B-82A8-47FDFD7720AC}"/>
          </ac:grpSpMkLst>
        </pc:grpChg>
        <pc:grpChg chg="add">
          <ac:chgData name="Thomas Humphrey (1705413)" userId="c780d40b-30e5-49d0-9079-02c1cbd1b375" providerId="ADAL" clId="{6411F1BD-9489-4BC4-A311-97883292F28D}" dt="2023-09-19T12:05:56.279" v="2159" actId="26606"/>
          <ac:grpSpMkLst>
            <pc:docMk/>
            <pc:sldMk cId="2646519421" sldId="259"/>
            <ac:grpSpMk id="87" creationId="{C9E5F284-A588-4AE7-A36D-1C93E4FD0241}"/>
          </ac:grpSpMkLst>
        </pc:grpChg>
        <pc:picChg chg="add del mod">
          <ac:chgData name="Thomas Humphrey (1705413)" userId="c780d40b-30e5-49d0-9079-02c1cbd1b375" providerId="ADAL" clId="{6411F1BD-9489-4BC4-A311-97883292F28D}" dt="2023-09-19T11:25:38.992" v="1893" actId="21"/>
          <ac:picMkLst>
            <pc:docMk/>
            <pc:sldMk cId="2646519421" sldId="259"/>
            <ac:picMk id="4" creationId="{B02BEF7A-8D5E-2F41-C110-1E86553188E5}"/>
          </ac:picMkLst>
        </pc:picChg>
        <pc:picChg chg="mod">
          <ac:chgData name="Thomas Humphrey (1705413)" userId="c780d40b-30e5-49d0-9079-02c1cbd1b375" providerId="ADAL" clId="{6411F1BD-9489-4BC4-A311-97883292F28D}" dt="2023-09-18T14:08:37.403" v="613"/>
          <ac:picMkLst>
            <pc:docMk/>
            <pc:sldMk cId="2646519421" sldId="259"/>
            <ac:picMk id="5" creationId="{31298EA0-5F3D-DB06-29AE-9BEDD29AABC9}"/>
          </ac:picMkLst>
        </pc:picChg>
        <pc:picChg chg="add mod">
          <ac:chgData name="Thomas Humphrey (1705413)" userId="c780d40b-30e5-49d0-9079-02c1cbd1b375" providerId="ADAL" clId="{6411F1BD-9489-4BC4-A311-97883292F28D}" dt="2023-09-19T12:05:56.279" v="2159" actId="26606"/>
          <ac:picMkLst>
            <pc:docMk/>
            <pc:sldMk cId="2646519421" sldId="259"/>
            <ac:picMk id="6" creationId="{2C9D477E-CAD1-BA7B-672F-47B6693364EA}"/>
          </ac:picMkLst>
        </pc:picChg>
        <pc:picChg chg="mod">
          <ac:chgData name="Thomas Humphrey (1705413)" userId="c780d40b-30e5-49d0-9079-02c1cbd1b375" providerId="ADAL" clId="{6411F1BD-9489-4BC4-A311-97883292F28D}" dt="2023-09-18T14:09:17.806" v="632"/>
          <ac:picMkLst>
            <pc:docMk/>
            <pc:sldMk cId="2646519421" sldId="259"/>
            <ac:picMk id="18" creationId="{AC5F2D23-56F2-7BA0-8FD3-D90E0A05713A}"/>
          </ac:picMkLst>
        </pc:picChg>
        <pc:picChg chg="mod">
          <ac:chgData name="Thomas Humphrey (1705413)" userId="c780d40b-30e5-49d0-9079-02c1cbd1b375" providerId="ADAL" clId="{6411F1BD-9489-4BC4-A311-97883292F28D}" dt="2023-09-18T14:11:34.512" v="648"/>
          <ac:picMkLst>
            <pc:docMk/>
            <pc:sldMk cId="2646519421" sldId="259"/>
            <ac:picMk id="31" creationId="{DDBDD449-8890-5530-9C8D-BDA77C560380}"/>
          </ac:picMkLst>
        </pc:picChg>
        <pc:cxnChg chg="add del">
          <ac:chgData name="Thomas Humphrey (1705413)" userId="c780d40b-30e5-49d0-9079-02c1cbd1b375" providerId="ADAL" clId="{6411F1BD-9489-4BC4-A311-97883292F28D}" dt="2023-09-19T11:05:04.958" v="1575" actId="26606"/>
          <ac:cxnSpMkLst>
            <pc:docMk/>
            <pc:sldMk cId="2646519421" sldId="259"/>
            <ac:cxnSpMk id="45" creationId="{AA2EAA10-076F-46BD-8F0F-B9A2FB77A85C}"/>
          </ac:cxnSpMkLst>
        </pc:cxnChg>
        <pc:cxnChg chg="add del">
          <ac:chgData name="Thomas Humphrey (1705413)" userId="c780d40b-30e5-49d0-9079-02c1cbd1b375" providerId="ADAL" clId="{6411F1BD-9489-4BC4-A311-97883292F28D}" dt="2023-09-19T11:05:04.958" v="1575" actId="26606"/>
          <ac:cxnSpMkLst>
            <pc:docMk/>
            <pc:sldMk cId="2646519421" sldId="259"/>
            <ac:cxnSpMk id="46" creationId="{D891E407-403B-4764-86C9-33A56D3BCAA3}"/>
          </ac:cxnSpMkLst>
        </pc:cxnChg>
        <pc:cxnChg chg="add del">
          <ac:chgData name="Thomas Humphrey (1705413)" userId="c780d40b-30e5-49d0-9079-02c1cbd1b375" providerId="ADAL" clId="{6411F1BD-9489-4BC4-A311-97883292F28D}" dt="2023-09-19T11:05:11.747" v="1577" actId="26606"/>
          <ac:cxnSpMkLst>
            <pc:docMk/>
            <pc:sldMk cId="2646519421" sldId="259"/>
            <ac:cxnSpMk id="49" creationId="{3C86DB23-FEFE-4C3A-88FA-8E855AB1EEBB}"/>
          </ac:cxnSpMkLst>
        </pc:cxnChg>
        <pc:cxnChg chg="add del">
          <ac:chgData name="Thomas Humphrey (1705413)" userId="c780d40b-30e5-49d0-9079-02c1cbd1b375" providerId="ADAL" clId="{6411F1BD-9489-4BC4-A311-97883292F28D}" dt="2023-09-19T11:05:11.747" v="1577" actId="26606"/>
          <ac:cxnSpMkLst>
            <pc:docMk/>
            <pc:sldMk cId="2646519421" sldId="259"/>
            <ac:cxnSpMk id="50" creationId="{3BB22FAF-4B4F-40B1-97FF-67CD036C89D0}"/>
          </ac:cxnSpMkLst>
        </pc:cxnChg>
      </pc:sldChg>
      <pc:sldChg chg="addSp delSp modSp mod setBg modAnim">
        <pc:chgData name="Thomas Humphrey (1705413)" userId="c780d40b-30e5-49d0-9079-02c1cbd1b375" providerId="ADAL" clId="{6411F1BD-9489-4BC4-A311-97883292F28D}" dt="2023-09-24T13:07:43.169" v="5063" actId="20577"/>
        <pc:sldMkLst>
          <pc:docMk/>
          <pc:sldMk cId="2070134686" sldId="260"/>
        </pc:sldMkLst>
        <pc:spChg chg="mod">
          <ac:chgData name="Thomas Humphrey (1705413)" userId="c780d40b-30e5-49d0-9079-02c1cbd1b375" providerId="ADAL" clId="{6411F1BD-9489-4BC4-A311-97883292F28D}" dt="2023-09-24T13:05:31.492" v="5005" actId="27636"/>
          <ac:spMkLst>
            <pc:docMk/>
            <pc:sldMk cId="2070134686" sldId="260"/>
            <ac:spMk id="2" creationId="{268B1742-D450-8285-C673-05229B4FF3C8}"/>
          </ac:spMkLst>
        </pc:spChg>
        <pc:spChg chg="mod ord">
          <ac:chgData name="Thomas Humphrey (1705413)" userId="c780d40b-30e5-49d0-9079-02c1cbd1b375" providerId="ADAL" clId="{6411F1BD-9489-4BC4-A311-97883292F28D}" dt="2023-09-24T13:07:43.169" v="5063" actId="20577"/>
          <ac:spMkLst>
            <pc:docMk/>
            <pc:sldMk cId="2070134686" sldId="260"/>
            <ac:spMk id="3" creationId="{40294B0E-9B11-6FF5-3798-6607C83615D7}"/>
          </ac:spMkLst>
        </pc:spChg>
        <pc:spChg chg="add del">
          <ac:chgData name="Thomas Humphrey (1705413)" userId="c780d40b-30e5-49d0-9079-02c1cbd1b375" providerId="ADAL" clId="{6411F1BD-9489-4BC4-A311-97883292F28D}" dt="2023-09-19T11:56:59.313" v="1960" actId="26606"/>
          <ac:spMkLst>
            <pc:docMk/>
            <pc:sldMk cId="2070134686" sldId="260"/>
            <ac:spMk id="8" creationId="{9FB3768C-1D21-400E-B059-EFF86063F588}"/>
          </ac:spMkLst>
        </pc:spChg>
        <pc:spChg chg="add del">
          <ac:chgData name="Thomas Humphrey (1705413)" userId="c780d40b-30e5-49d0-9079-02c1cbd1b375" providerId="ADAL" clId="{6411F1BD-9489-4BC4-A311-97883292F28D}" dt="2023-09-19T11:56:59.313" v="1960" actId="26606"/>
          <ac:spMkLst>
            <pc:docMk/>
            <pc:sldMk cId="2070134686" sldId="260"/>
            <ac:spMk id="10" creationId="{4D87BCA1-45E6-44B3-B3DA-1F4144DE67CD}"/>
          </ac:spMkLst>
        </pc:spChg>
        <pc:spChg chg="add del">
          <ac:chgData name="Thomas Humphrey (1705413)" userId="c780d40b-30e5-49d0-9079-02c1cbd1b375" providerId="ADAL" clId="{6411F1BD-9489-4BC4-A311-97883292F28D}" dt="2023-09-19T12:06:42.392" v="2160" actId="26606"/>
          <ac:spMkLst>
            <pc:docMk/>
            <pc:sldMk cId="2070134686" sldId="260"/>
            <ac:spMk id="19" creationId="{3C06EAFD-0C69-4B3B-BEA7-E7E11DDF9C43}"/>
          </ac:spMkLst>
        </pc:spChg>
        <pc:spChg chg="add del">
          <ac:chgData name="Thomas Humphrey (1705413)" userId="c780d40b-30e5-49d0-9079-02c1cbd1b375" providerId="ADAL" clId="{6411F1BD-9489-4BC4-A311-97883292F28D}" dt="2023-09-19T12:06:42.392" v="2160" actId="26606"/>
          <ac:spMkLst>
            <pc:docMk/>
            <pc:sldMk cId="2070134686" sldId="260"/>
            <ac:spMk id="21" creationId="{A4066C89-42FB-4624-9AFE-3A31B36491B5}"/>
          </ac:spMkLst>
        </pc:spChg>
        <pc:spChg chg="add del">
          <ac:chgData name="Thomas Humphrey (1705413)" userId="c780d40b-30e5-49d0-9079-02c1cbd1b375" providerId="ADAL" clId="{6411F1BD-9489-4BC4-A311-97883292F28D}" dt="2023-09-19T12:06:42.392" v="2160" actId="26606"/>
          <ac:spMkLst>
            <pc:docMk/>
            <pc:sldMk cId="2070134686" sldId="260"/>
            <ac:spMk id="23" creationId="{BA218FBC-B2D6-48CA-9289-C4110162EDAD}"/>
          </ac:spMkLst>
        </pc:spChg>
        <pc:spChg chg="add del">
          <ac:chgData name="Thomas Humphrey (1705413)" userId="c780d40b-30e5-49d0-9079-02c1cbd1b375" providerId="ADAL" clId="{6411F1BD-9489-4BC4-A311-97883292F28D}" dt="2023-09-19T12:06:42.392" v="2160" actId="26606"/>
          <ac:spMkLst>
            <pc:docMk/>
            <pc:sldMk cId="2070134686" sldId="260"/>
            <ac:spMk id="25" creationId="{2DED9084-49DA-4911-ACB7-5F9E4DEFA039}"/>
          </ac:spMkLst>
        </pc:spChg>
        <pc:spChg chg="add del">
          <ac:chgData name="Thomas Humphrey (1705413)" userId="c780d40b-30e5-49d0-9079-02c1cbd1b375" providerId="ADAL" clId="{6411F1BD-9489-4BC4-A311-97883292F28D}" dt="2023-09-19T12:10:38.418" v="2193" actId="26606"/>
          <ac:spMkLst>
            <pc:docMk/>
            <pc:sldMk cId="2070134686" sldId="260"/>
            <ac:spMk id="30" creationId="{5118BA95-03E7-41B7-B442-0AF8C0A7FF68}"/>
          </ac:spMkLst>
        </pc:spChg>
        <pc:spChg chg="add del">
          <ac:chgData name="Thomas Humphrey (1705413)" userId="c780d40b-30e5-49d0-9079-02c1cbd1b375" providerId="ADAL" clId="{6411F1BD-9489-4BC4-A311-97883292F28D}" dt="2023-09-19T12:10:38.418" v="2193" actId="26606"/>
          <ac:spMkLst>
            <pc:docMk/>
            <pc:sldMk cId="2070134686" sldId="260"/>
            <ac:spMk id="36" creationId="{AD9B3EAD-A2B3-42C4-927C-3455E3E69EE6}"/>
          </ac:spMkLst>
        </pc:spChg>
        <pc:spChg chg="add del">
          <ac:chgData name="Thomas Humphrey (1705413)" userId="c780d40b-30e5-49d0-9079-02c1cbd1b375" providerId="ADAL" clId="{6411F1BD-9489-4BC4-A311-97883292F28D}" dt="2023-09-20T10:35:14.081" v="3785" actId="26606"/>
          <ac:spMkLst>
            <pc:docMk/>
            <pc:sldMk cId="2070134686" sldId="260"/>
            <ac:spMk id="41" creationId="{3C06EAFD-0C69-4B3B-BEA7-E7E11DDF9C43}"/>
          </ac:spMkLst>
        </pc:spChg>
        <pc:spChg chg="add del">
          <ac:chgData name="Thomas Humphrey (1705413)" userId="c780d40b-30e5-49d0-9079-02c1cbd1b375" providerId="ADAL" clId="{6411F1BD-9489-4BC4-A311-97883292F28D}" dt="2023-09-20T10:35:14.081" v="3785" actId="26606"/>
          <ac:spMkLst>
            <pc:docMk/>
            <pc:sldMk cId="2070134686" sldId="260"/>
            <ac:spMk id="43" creationId="{A4066C89-42FB-4624-9AFE-3A31B36491B5}"/>
          </ac:spMkLst>
        </pc:spChg>
        <pc:spChg chg="add del">
          <ac:chgData name="Thomas Humphrey (1705413)" userId="c780d40b-30e5-49d0-9079-02c1cbd1b375" providerId="ADAL" clId="{6411F1BD-9489-4BC4-A311-97883292F28D}" dt="2023-09-20T10:35:14.081" v="3785" actId="26606"/>
          <ac:spMkLst>
            <pc:docMk/>
            <pc:sldMk cId="2070134686" sldId="260"/>
            <ac:spMk id="45" creationId="{BA218FBC-B2D6-48CA-9289-C4110162EDAD}"/>
          </ac:spMkLst>
        </pc:spChg>
        <pc:spChg chg="add del">
          <ac:chgData name="Thomas Humphrey (1705413)" userId="c780d40b-30e5-49d0-9079-02c1cbd1b375" providerId="ADAL" clId="{6411F1BD-9489-4BC4-A311-97883292F28D}" dt="2023-09-20T10:35:14.081" v="3785" actId="26606"/>
          <ac:spMkLst>
            <pc:docMk/>
            <pc:sldMk cId="2070134686" sldId="260"/>
            <ac:spMk id="47" creationId="{2DED9084-49DA-4911-ACB7-5F9E4DEFA039}"/>
          </ac:spMkLst>
        </pc:spChg>
        <pc:spChg chg="add del">
          <ac:chgData name="Thomas Humphrey (1705413)" userId="c780d40b-30e5-49d0-9079-02c1cbd1b375" providerId="ADAL" clId="{6411F1BD-9489-4BC4-A311-97883292F28D}" dt="2023-09-24T13:05:25.354" v="5003" actId="26606"/>
          <ac:spMkLst>
            <pc:docMk/>
            <pc:sldMk cId="2070134686" sldId="260"/>
            <ac:spMk id="52" creationId="{3C06EAFD-0C69-4B3B-BEA7-E7E11DDF9C43}"/>
          </ac:spMkLst>
        </pc:spChg>
        <pc:spChg chg="add del">
          <ac:chgData name="Thomas Humphrey (1705413)" userId="c780d40b-30e5-49d0-9079-02c1cbd1b375" providerId="ADAL" clId="{6411F1BD-9489-4BC4-A311-97883292F28D}" dt="2023-09-24T13:05:25.354" v="5003" actId="26606"/>
          <ac:spMkLst>
            <pc:docMk/>
            <pc:sldMk cId="2070134686" sldId="260"/>
            <ac:spMk id="54" creationId="{A4066C89-42FB-4624-9AFE-3A31B36491B5}"/>
          </ac:spMkLst>
        </pc:spChg>
        <pc:spChg chg="add del">
          <ac:chgData name="Thomas Humphrey (1705413)" userId="c780d40b-30e5-49d0-9079-02c1cbd1b375" providerId="ADAL" clId="{6411F1BD-9489-4BC4-A311-97883292F28D}" dt="2023-09-24T13:05:25.354" v="5003" actId="26606"/>
          <ac:spMkLst>
            <pc:docMk/>
            <pc:sldMk cId="2070134686" sldId="260"/>
            <ac:spMk id="56" creationId="{BA218FBC-B2D6-48CA-9289-C4110162EDAD}"/>
          </ac:spMkLst>
        </pc:spChg>
        <pc:spChg chg="add del">
          <ac:chgData name="Thomas Humphrey (1705413)" userId="c780d40b-30e5-49d0-9079-02c1cbd1b375" providerId="ADAL" clId="{6411F1BD-9489-4BC4-A311-97883292F28D}" dt="2023-09-24T13:05:25.354" v="5003" actId="26606"/>
          <ac:spMkLst>
            <pc:docMk/>
            <pc:sldMk cId="2070134686" sldId="260"/>
            <ac:spMk id="58" creationId="{2DED9084-49DA-4911-ACB7-5F9E4DEFA039}"/>
          </ac:spMkLst>
        </pc:spChg>
        <pc:spChg chg="add">
          <ac:chgData name="Thomas Humphrey (1705413)" userId="c780d40b-30e5-49d0-9079-02c1cbd1b375" providerId="ADAL" clId="{6411F1BD-9489-4BC4-A311-97883292F28D}" dt="2023-09-24T13:05:25.354" v="5003" actId="26606"/>
          <ac:spMkLst>
            <pc:docMk/>
            <pc:sldMk cId="2070134686" sldId="260"/>
            <ac:spMk id="63" creationId="{89C8D586-1ECD-4981-BED2-97336112C0AD}"/>
          </ac:spMkLst>
        </pc:spChg>
        <pc:spChg chg="add del">
          <ac:chgData name="Thomas Humphrey (1705413)" userId="c780d40b-30e5-49d0-9079-02c1cbd1b375" providerId="ADAL" clId="{6411F1BD-9489-4BC4-A311-97883292F28D}" dt="2023-09-24T12:48:56.824" v="4699" actId="26606"/>
          <ac:spMkLst>
            <pc:docMk/>
            <pc:sldMk cId="2070134686" sldId="260"/>
            <ac:spMk id="64" creationId="{3964958D-AF5D-4863-B5FB-83F6B8CB12A0}"/>
          </ac:spMkLst>
        </pc:spChg>
        <pc:grpChg chg="add del">
          <ac:chgData name="Thomas Humphrey (1705413)" userId="c780d40b-30e5-49d0-9079-02c1cbd1b375" providerId="ADAL" clId="{6411F1BD-9489-4BC4-A311-97883292F28D}" dt="2023-09-19T11:56:59.313" v="1960" actId="26606"/>
          <ac:grpSpMkLst>
            <pc:docMk/>
            <pc:sldMk cId="2070134686" sldId="260"/>
            <ac:grpSpMk id="12" creationId="{9AE62FDA-E44C-440D-A3D3-5C188720D498}"/>
          </ac:grpSpMkLst>
        </pc:grpChg>
        <pc:grpChg chg="add del">
          <ac:chgData name="Thomas Humphrey (1705413)" userId="c780d40b-30e5-49d0-9079-02c1cbd1b375" providerId="ADAL" clId="{6411F1BD-9489-4BC4-A311-97883292F28D}" dt="2023-09-19T12:10:38.418" v="2193" actId="26606"/>
          <ac:grpSpMkLst>
            <pc:docMk/>
            <pc:sldMk cId="2070134686" sldId="260"/>
            <ac:grpSpMk id="32" creationId="{E799C3D5-7D55-4046-808C-F290F456D6EF}"/>
          </ac:grpSpMkLst>
        </pc:grpChg>
        <pc:grpChg chg="add">
          <ac:chgData name="Thomas Humphrey (1705413)" userId="c780d40b-30e5-49d0-9079-02c1cbd1b375" providerId="ADAL" clId="{6411F1BD-9489-4BC4-A311-97883292F28D}" dt="2023-09-24T13:05:25.354" v="5003" actId="26606"/>
          <ac:grpSpMkLst>
            <pc:docMk/>
            <pc:sldMk cId="2070134686" sldId="260"/>
            <ac:grpSpMk id="65" creationId="{AF001A23-2767-4A31-BD30-56112DE9527E}"/>
          </ac:grpSpMkLst>
        </pc:grpChg>
        <pc:grpChg chg="add del">
          <ac:chgData name="Thomas Humphrey (1705413)" userId="c780d40b-30e5-49d0-9079-02c1cbd1b375" providerId="ADAL" clId="{6411F1BD-9489-4BC4-A311-97883292F28D}" dt="2023-09-24T12:48:56.824" v="4699" actId="26606"/>
          <ac:grpSpMkLst>
            <pc:docMk/>
            <pc:sldMk cId="2070134686" sldId="260"/>
            <ac:grpSpMk id="66" creationId="{11002ACD-3B0C-4885-8754-8A00E926FE4B}"/>
          </ac:grpSpMkLst>
        </pc:grpChg>
        <pc:picChg chg="add del">
          <ac:chgData name="Thomas Humphrey (1705413)" userId="c780d40b-30e5-49d0-9079-02c1cbd1b375" providerId="ADAL" clId="{6411F1BD-9489-4BC4-A311-97883292F28D}" dt="2023-09-20T10:35:01.581" v="3783" actId="478"/>
          <ac:picMkLst>
            <pc:docMk/>
            <pc:sldMk cId="2070134686" sldId="260"/>
            <ac:picMk id="5" creationId="{1E3896EC-5261-187D-268C-486F3F87C0E9}"/>
          </ac:picMkLst>
        </pc:picChg>
        <pc:picChg chg="add mod">
          <ac:chgData name="Thomas Humphrey (1705413)" userId="c780d40b-30e5-49d0-9079-02c1cbd1b375" providerId="ADAL" clId="{6411F1BD-9489-4BC4-A311-97883292F28D}" dt="2023-09-24T13:05:25.354" v="5003" actId="26606"/>
          <ac:picMkLst>
            <pc:docMk/>
            <pc:sldMk cId="2070134686" sldId="260"/>
            <ac:picMk id="5" creationId="{E1368C36-1EE9-1504-729F-FC39C9E63FA4}"/>
          </ac:picMkLst>
        </pc:picChg>
        <pc:picChg chg="add del">
          <ac:chgData name="Thomas Humphrey (1705413)" userId="c780d40b-30e5-49d0-9079-02c1cbd1b375" providerId="ADAL" clId="{6411F1BD-9489-4BC4-A311-97883292F28D}" dt="2023-09-24T12:48:56.824" v="4699" actId="26606"/>
          <ac:picMkLst>
            <pc:docMk/>
            <pc:sldMk cId="2070134686" sldId="260"/>
            <ac:picMk id="60" creationId="{CCEAE304-6C04-560A-A5FD-8816B709F9E9}"/>
          </ac:picMkLst>
        </pc:picChg>
      </pc:sldChg>
      <pc:sldChg chg="addSp delSp modSp mod setBg delDesignElem">
        <pc:chgData name="Thomas Humphrey (1705413)" userId="c780d40b-30e5-49d0-9079-02c1cbd1b375" providerId="ADAL" clId="{6411F1BD-9489-4BC4-A311-97883292F28D}" dt="2023-09-24T16:24:20.186" v="5112" actId="14100"/>
        <pc:sldMkLst>
          <pc:docMk/>
          <pc:sldMk cId="403609241" sldId="261"/>
        </pc:sldMkLst>
        <pc:spChg chg="mod">
          <ac:chgData name="Thomas Humphrey (1705413)" userId="c780d40b-30e5-49d0-9079-02c1cbd1b375" providerId="ADAL" clId="{6411F1BD-9489-4BC4-A311-97883292F28D}" dt="2023-09-24T16:24:20.186" v="5112" actId="14100"/>
          <ac:spMkLst>
            <pc:docMk/>
            <pc:sldMk cId="403609241" sldId="261"/>
            <ac:spMk id="2" creationId="{5C74CCAF-6FA7-1320-33CA-75A82A2E8624}"/>
          </ac:spMkLst>
        </pc:spChg>
        <pc:spChg chg="mod">
          <ac:chgData name="Thomas Humphrey (1705413)" userId="c780d40b-30e5-49d0-9079-02c1cbd1b375" providerId="ADAL" clId="{6411F1BD-9489-4BC4-A311-97883292F28D}" dt="2023-09-23T15:24:26.658" v="4390"/>
          <ac:spMkLst>
            <pc:docMk/>
            <pc:sldMk cId="403609241" sldId="261"/>
            <ac:spMk id="3" creationId="{6090BE06-D025-610C-48ED-CAC6B834C288}"/>
          </ac:spMkLst>
        </pc:spChg>
        <pc:spChg chg="add">
          <ac:chgData name="Thomas Humphrey (1705413)" userId="c780d40b-30e5-49d0-9079-02c1cbd1b375" providerId="ADAL" clId="{6411F1BD-9489-4BC4-A311-97883292F28D}" dt="2023-09-19T12:05:33.856" v="2156" actId="26606"/>
          <ac:spMkLst>
            <pc:docMk/>
            <pc:sldMk cId="403609241" sldId="261"/>
            <ac:spMk id="5" creationId="{5118BA95-03E7-41B7-B442-0AF8C0A7FF68}"/>
          </ac:spMkLst>
        </pc:spChg>
        <pc:spChg chg="add">
          <ac:chgData name="Thomas Humphrey (1705413)" userId="c780d40b-30e5-49d0-9079-02c1cbd1b375" providerId="ADAL" clId="{6411F1BD-9489-4BC4-A311-97883292F28D}" dt="2023-09-19T12:05:33.856" v="2156" actId="26606"/>
          <ac:spMkLst>
            <pc:docMk/>
            <pc:sldMk cId="403609241" sldId="261"/>
            <ac:spMk id="7" creationId="{AD9B3EAD-A2B3-42C4-927C-3455E3E69EE6}"/>
          </ac:spMkLst>
        </pc:spChg>
        <pc:spChg chg="add del">
          <ac:chgData name="Thomas Humphrey (1705413)" userId="c780d40b-30e5-49d0-9079-02c1cbd1b375" providerId="ADAL" clId="{6411F1BD-9489-4BC4-A311-97883292F28D}" dt="2023-09-19T11:21:13.429" v="1868"/>
          <ac:spMkLst>
            <pc:docMk/>
            <pc:sldMk cId="403609241" sldId="261"/>
            <ac:spMk id="8" creationId="{5118BA95-03E7-41B7-B442-0AF8C0A7FF68}"/>
          </ac:spMkLst>
        </pc:spChg>
        <pc:spChg chg="mod">
          <ac:chgData name="Thomas Humphrey (1705413)" userId="c780d40b-30e5-49d0-9079-02c1cbd1b375" providerId="ADAL" clId="{6411F1BD-9489-4BC4-A311-97883292F28D}" dt="2023-09-23T15:21:45.741" v="4280" actId="2711"/>
          <ac:spMkLst>
            <pc:docMk/>
            <pc:sldMk cId="403609241" sldId="261"/>
            <ac:spMk id="11" creationId="{059D8741-EAD6-41B1-A882-70D70FC35821}"/>
          </ac:spMkLst>
        </pc:spChg>
        <pc:spChg chg="mod">
          <ac:chgData name="Thomas Humphrey (1705413)" userId="c780d40b-30e5-49d0-9079-02c1cbd1b375" providerId="ADAL" clId="{6411F1BD-9489-4BC4-A311-97883292F28D}" dt="2023-09-23T15:21:45.741" v="4280" actId="2711"/>
          <ac:spMkLst>
            <pc:docMk/>
            <pc:sldMk cId="403609241" sldId="261"/>
            <ac:spMk id="12" creationId="{45444F36-3103-4D11-A25F-C054D4606DA4}"/>
          </ac:spMkLst>
        </pc:spChg>
        <pc:spChg chg="add del">
          <ac:chgData name="Thomas Humphrey (1705413)" userId="c780d40b-30e5-49d0-9079-02c1cbd1b375" providerId="ADAL" clId="{6411F1BD-9489-4BC4-A311-97883292F28D}" dt="2023-09-19T11:21:13.429" v="1868"/>
          <ac:spMkLst>
            <pc:docMk/>
            <pc:sldMk cId="403609241" sldId="261"/>
            <ac:spMk id="14" creationId="{AD9B3EAD-A2B3-42C4-927C-3455E3E69EE6}"/>
          </ac:spMkLst>
        </pc:spChg>
        <pc:grpChg chg="add">
          <ac:chgData name="Thomas Humphrey (1705413)" userId="c780d40b-30e5-49d0-9079-02c1cbd1b375" providerId="ADAL" clId="{6411F1BD-9489-4BC4-A311-97883292F28D}" dt="2023-09-19T12:05:33.856" v="2156" actId="26606"/>
          <ac:grpSpMkLst>
            <pc:docMk/>
            <pc:sldMk cId="403609241" sldId="261"/>
            <ac:grpSpMk id="6" creationId="{E799C3D5-7D55-4046-808C-F290F456D6EF}"/>
          </ac:grpSpMkLst>
        </pc:grpChg>
        <pc:grpChg chg="add del">
          <ac:chgData name="Thomas Humphrey (1705413)" userId="c780d40b-30e5-49d0-9079-02c1cbd1b375" providerId="ADAL" clId="{6411F1BD-9489-4BC4-A311-97883292F28D}" dt="2023-09-19T11:21:13.429" v="1868"/>
          <ac:grpSpMkLst>
            <pc:docMk/>
            <pc:sldMk cId="403609241" sldId="261"/>
            <ac:grpSpMk id="10" creationId="{E799C3D5-7D55-4046-808C-F290F456D6EF}"/>
          </ac:grpSpMkLst>
        </pc:grpChg>
      </pc:sldChg>
      <pc:sldChg chg="addSp delSp modSp new mod ord setBg delDesignElem">
        <pc:chgData name="Thomas Humphrey (1705413)" userId="c780d40b-30e5-49d0-9079-02c1cbd1b375" providerId="ADAL" clId="{6411F1BD-9489-4BC4-A311-97883292F28D}" dt="2023-09-24T16:24:39.576" v="5113" actId="113"/>
        <pc:sldMkLst>
          <pc:docMk/>
          <pc:sldMk cId="2363167045" sldId="262"/>
        </pc:sldMkLst>
        <pc:spChg chg="mod">
          <ac:chgData name="Thomas Humphrey (1705413)" userId="c780d40b-30e5-49d0-9079-02c1cbd1b375" providerId="ADAL" clId="{6411F1BD-9489-4BC4-A311-97883292F28D}" dt="2023-09-24T16:24:39.576" v="5113" actId="113"/>
          <ac:spMkLst>
            <pc:docMk/>
            <pc:sldMk cId="2363167045" sldId="262"/>
            <ac:spMk id="2" creationId="{FA771AC9-3AF7-422E-415C-BB9C36C00176}"/>
          </ac:spMkLst>
        </pc:spChg>
        <pc:spChg chg="del">
          <ac:chgData name="Thomas Humphrey (1705413)" userId="c780d40b-30e5-49d0-9079-02c1cbd1b375" providerId="ADAL" clId="{6411F1BD-9489-4BC4-A311-97883292F28D}" dt="2023-09-18T14:15:19.691" v="675"/>
          <ac:spMkLst>
            <pc:docMk/>
            <pc:sldMk cId="2363167045" sldId="262"/>
            <ac:spMk id="3" creationId="{9EFB8AEA-4D00-D989-F258-7F938FD892F8}"/>
          </ac:spMkLst>
        </pc:spChg>
        <pc:spChg chg="del mod ord">
          <ac:chgData name="Thomas Humphrey (1705413)" userId="c780d40b-30e5-49d0-9079-02c1cbd1b375" providerId="ADAL" clId="{6411F1BD-9489-4BC4-A311-97883292F28D}" dt="2023-09-24T12:40:24.598" v="4643" actId="478"/>
          <ac:spMkLst>
            <pc:docMk/>
            <pc:sldMk cId="2363167045" sldId="262"/>
            <ac:spMk id="4" creationId="{D98B6068-40C2-6578-278C-04034FDB7EFE}"/>
          </ac:spMkLst>
        </pc:spChg>
        <pc:spChg chg="add del mod">
          <ac:chgData name="Thomas Humphrey (1705413)" userId="c780d40b-30e5-49d0-9079-02c1cbd1b375" providerId="ADAL" clId="{6411F1BD-9489-4BC4-A311-97883292F28D}" dt="2023-09-19T11:52:20.490" v="1916" actId="478"/>
          <ac:spMkLst>
            <pc:docMk/>
            <pc:sldMk cId="2363167045" sldId="262"/>
            <ac:spMk id="6" creationId="{46258562-0104-D238-0D3B-5BABC8232E91}"/>
          </ac:spMkLst>
        </pc:spChg>
        <pc:spChg chg="add del mod">
          <ac:chgData name="Thomas Humphrey (1705413)" userId="c780d40b-30e5-49d0-9079-02c1cbd1b375" providerId="ADAL" clId="{6411F1BD-9489-4BC4-A311-97883292F28D}" dt="2023-09-19T11:52:27.233" v="1920" actId="26606"/>
          <ac:spMkLst>
            <pc:docMk/>
            <pc:sldMk cId="2363167045" sldId="262"/>
            <ac:spMk id="10" creationId="{725A33DB-9AA5-0B5D-D0A8-D6273DAF515F}"/>
          </ac:spMkLst>
        </pc:spChg>
        <pc:spChg chg="add del">
          <ac:chgData name="Thomas Humphrey (1705413)" userId="c780d40b-30e5-49d0-9079-02c1cbd1b375" providerId="ADAL" clId="{6411F1BD-9489-4BC4-A311-97883292F28D}" dt="2023-09-19T11:52:27.201" v="1919" actId="26606"/>
          <ac:spMkLst>
            <pc:docMk/>
            <pc:sldMk cId="2363167045" sldId="262"/>
            <ac:spMk id="14" creationId="{E009DD9B-5EE2-4C0D-8B2B-351C8C102205}"/>
          </ac:spMkLst>
        </pc:spChg>
        <pc:spChg chg="add del">
          <ac:chgData name="Thomas Humphrey (1705413)" userId="c780d40b-30e5-49d0-9079-02c1cbd1b375" providerId="ADAL" clId="{6411F1BD-9489-4BC4-A311-97883292F28D}" dt="2023-09-19T11:51:58.922" v="1908" actId="26606"/>
          <ac:spMkLst>
            <pc:docMk/>
            <pc:sldMk cId="2363167045" sldId="262"/>
            <ac:spMk id="17" creationId="{F3AF35CD-DA30-4E34-B0F3-32C27766DA05}"/>
          </ac:spMkLst>
        </pc:spChg>
        <pc:spChg chg="add del">
          <ac:chgData name="Thomas Humphrey (1705413)" userId="c780d40b-30e5-49d0-9079-02c1cbd1b375" providerId="ADAL" clId="{6411F1BD-9489-4BC4-A311-97883292F28D}" dt="2023-09-19T11:52:27.201" v="1919" actId="26606"/>
          <ac:spMkLst>
            <pc:docMk/>
            <pc:sldMk cId="2363167045" sldId="262"/>
            <ac:spMk id="18" creationId="{D68803C4-E159-4360-B7BB-74205C8F782D}"/>
          </ac:spMkLst>
        </pc:spChg>
        <pc:spChg chg="add del">
          <ac:chgData name="Thomas Humphrey (1705413)" userId="c780d40b-30e5-49d0-9079-02c1cbd1b375" providerId="ADAL" clId="{6411F1BD-9489-4BC4-A311-97883292F28D}" dt="2023-09-19T11:52:27.201" v="1919" actId="26606"/>
          <ac:spMkLst>
            <pc:docMk/>
            <pc:sldMk cId="2363167045" sldId="262"/>
            <ac:spMk id="20" creationId="{49B7FFA5-14CB-4A4F-9BCC-CA3AA5D9D276}"/>
          </ac:spMkLst>
        </pc:spChg>
        <pc:spChg chg="add del">
          <ac:chgData name="Thomas Humphrey (1705413)" userId="c780d40b-30e5-49d0-9079-02c1cbd1b375" providerId="ADAL" clId="{6411F1BD-9489-4BC4-A311-97883292F28D}" dt="2023-09-19T11:52:27.201" v="1919" actId="26606"/>
          <ac:spMkLst>
            <pc:docMk/>
            <pc:sldMk cId="2363167045" sldId="262"/>
            <ac:spMk id="21" creationId="{E720DB99-7745-4E75-9D96-AAB6D55C531E}"/>
          </ac:spMkLst>
        </pc:spChg>
        <pc:spChg chg="add del">
          <ac:chgData name="Thomas Humphrey (1705413)" userId="c780d40b-30e5-49d0-9079-02c1cbd1b375" providerId="ADAL" clId="{6411F1BD-9489-4BC4-A311-97883292F28D}" dt="2023-09-19T11:52:27.201" v="1919" actId="26606"/>
          <ac:spMkLst>
            <pc:docMk/>
            <pc:sldMk cId="2363167045" sldId="262"/>
            <ac:spMk id="25" creationId="{504B0465-3B07-49BF-BEA7-D81476246293}"/>
          </ac:spMkLst>
        </pc:spChg>
        <pc:spChg chg="add del">
          <ac:chgData name="Thomas Humphrey (1705413)" userId="c780d40b-30e5-49d0-9079-02c1cbd1b375" providerId="ADAL" clId="{6411F1BD-9489-4BC4-A311-97883292F28D}" dt="2023-09-19T11:52:05.640" v="1910" actId="26606"/>
          <ac:spMkLst>
            <pc:docMk/>
            <pc:sldMk cId="2363167045" sldId="262"/>
            <ac:spMk id="26" creationId="{CCF043BA-0C52-4068-BCF5-2B2D89BA9D36}"/>
          </ac:spMkLst>
        </pc:spChg>
        <pc:spChg chg="add del">
          <ac:chgData name="Thomas Humphrey (1705413)" userId="c780d40b-30e5-49d0-9079-02c1cbd1b375" providerId="ADAL" clId="{6411F1BD-9489-4BC4-A311-97883292F28D}" dt="2023-09-19T11:52:27.201" v="1919" actId="26606"/>
          <ac:spMkLst>
            <pc:docMk/>
            <pc:sldMk cId="2363167045" sldId="262"/>
            <ac:spMk id="29" creationId="{04E48745-7512-4EC2-9E20-9092D12150CA}"/>
          </ac:spMkLst>
        </pc:spChg>
        <pc:spChg chg="add del">
          <ac:chgData name="Thomas Humphrey (1705413)" userId="c780d40b-30e5-49d0-9079-02c1cbd1b375" providerId="ADAL" clId="{6411F1BD-9489-4BC4-A311-97883292F28D}" dt="2023-09-24T12:40:47.999" v="4645" actId="26606"/>
          <ac:spMkLst>
            <pc:docMk/>
            <pc:sldMk cId="2363167045" sldId="262"/>
            <ac:spMk id="34" creationId="{3C06EAFD-0C69-4B3B-BEA7-E7E11DDF9C43}"/>
          </ac:spMkLst>
        </pc:spChg>
        <pc:spChg chg="add del">
          <ac:chgData name="Thomas Humphrey (1705413)" userId="c780d40b-30e5-49d0-9079-02c1cbd1b375" providerId="ADAL" clId="{6411F1BD-9489-4BC4-A311-97883292F28D}" dt="2023-09-24T12:40:47.999" v="4645" actId="26606"/>
          <ac:spMkLst>
            <pc:docMk/>
            <pc:sldMk cId="2363167045" sldId="262"/>
            <ac:spMk id="35" creationId="{A4066C89-42FB-4624-9AFE-3A31B36491B5}"/>
          </ac:spMkLst>
        </pc:spChg>
        <pc:spChg chg="add del">
          <ac:chgData name="Thomas Humphrey (1705413)" userId="c780d40b-30e5-49d0-9079-02c1cbd1b375" providerId="ADAL" clId="{6411F1BD-9489-4BC4-A311-97883292F28D}" dt="2023-09-24T12:40:47.999" v="4645" actId="26606"/>
          <ac:spMkLst>
            <pc:docMk/>
            <pc:sldMk cId="2363167045" sldId="262"/>
            <ac:spMk id="36" creationId="{BA218FBC-B2D6-48CA-9289-C4110162EDAD}"/>
          </ac:spMkLst>
        </pc:spChg>
        <pc:spChg chg="add del">
          <ac:chgData name="Thomas Humphrey (1705413)" userId="c780d40b-30e5-49d0-9079-02c1cbd1b375" providerId="ADAL" clId="{6411F1BD-9489-4BC4-A311-97883292F28D}" dt="2023-09-24T12:40:47.999" v="4645" actId="26606"/>
          <ac:spMkLst>
            <pc:docMk/>
            <pc:sldMk cId="2363167045" sldId="262"/>
            <ac:spMk id="37" creationId="{2DED9084-49DA-4911-ACB7-5F9E4DEFA039}"/>
          </ac:spMkLst>
        </pc:spChg>
        <pc:spChg chg="add">
          <ac:chgData name="Thomas Humphrey (1705413)" userId="c780d40b-30e5-49d0-9079-02c1cbd1b375" providerId="ADAL" clId="{6411F1BD-9489-4BC4-A311-97883292F28D}" dt="2023-09-24T12:40:47.999" v="4645" actId="26606"/>
          <ac:spMkLst>
            <pc:docMk/>
            <pc:sldMk cId="2363167045" sldId="262"/>
            <ac:spMk id="42" creationId="{2550AE69-AC86-4188-83E5-A856C4F1DCFF}"/>
          </ac:spMkLst>
        </pc:spChg>
        <pc:spChg chg="add">
          <ac:chgData name="Thomas Humphrey (1705413)" userId="c780d40b-30e5-49d0-9079-02c1cbd1b375" providerId="ADAL" clId="{6411F1BD-9489-4BC4-A311-97883292F28D}" dt="2023-09-24T12:40:47.999" v="4645" actId="26606"/>
          <ac:spMkLst>
            <pc:docMk/>
            <pc:sldMk cId="2363167045" sldId="262"/>
            <ac:spMk id="44" creationId="{EC4CA156-2C9D-4F0C-B229-88D8B5E17BCF}"/>
          </ac:spMkLst>
        </pc:spChg>
        <pc:spChg chg="add">
          <ac:chgData name="Thomas Humphrey (1705413)" userId="c780d40b-30e5-49d0-9079-02c1cbd1b375" providerId="ADAL" clId="{6411F1BD-9489-4BC4-A311-97883292F28D}" dt="2023-09-24T12:40:47.999" v="4645" actId="26606"/>
          <ac:spMkLst>
            <pc:docMk/>
            <pc:sldMk cId="2363167045" sldId="262"/>
            <ac:spMk id="46" creationId="{D7361ED3-EBE5-4EFC-8DA3-D0CE4BF2F4B1}"/>
          </ac:spMkLst>
        </pc:spChg>
        <pc:spChg chg="add del">
          <ac:chgData name="Thomas Humphrey (1705413)" userId="c780d40b-30e5-49d0-9079-02c1cbd1b375" providerId="ADAL" clId="{6411F1BD-9489-4BC4-A311-97883292F28D}" dt="2023-09-19T11:54:34.386" v="1933" actId="26606"/>
          <ac:spMkLst>
            <pc:docMk/>
            <pc:sldMk cId="2363167045" sldId="262"/>
            <ac:spMk id="47" creationId="{CCF043BA-0C52-4068-BCF5-2B2D89BA9D36}"/>
          </ac:spMkLst>
        </pc:spChg>
        <pc:spChg chg="add">
          <ac:chgData name="Thomas Humphrey (1705413)" userId="c780d40b-30e5-49d0-9079-02c1cbd1b375" providerId="ADAL" clId="{6411F1BD-9489-4BC4-A311-97883292F28D}" dt="2023-09-24T12:40:47.999" v="4645" actId="26606"/>
          <ac:spMkLst>
            <pc:docMk/>
            <pc:sldMk cId="2363167045" sldId="262"/>
            <ac:spMk id="52" creationId="{19A1D830-E73C-47A9-A534-323CEEFF5B32}"/>
          </ac:spMkLst>
        </pc:spChg>
        <pc:spChg chg="add">
          <ac:chgData name="Thomas Humphrey (1705413)" userId="c780d40b-30e5-49d0-9079-02c1cbd1b375" providerId="ADAL" clId="{6411F1BD-9489-4BC4-A311-97883292F28D}" dt="2023-09-24T12:40:47.999" v="4645" actId="26606"/>
          <ac:spMkLst>
            <pc:docMk/>
            <pc:sldMk cId="2363167045" sldId="262"/>
            <ac:spMk id="54" creationId="{8F69FBEC-4C47-4288-962D-3FC20C79F3F5}"/>
          </ac:spMkLst>
        </pc:spChg>
        <pc:grpChg chg="add del">
          <ac:chgData name="Thomas Humphrey (1705413)" userId="c780d40b-30e5-49d0-9079-02c1cbd1b375" providerId="ADAL" clId="{6411F1BD-9489-4BC4-A311-97883292F28D}" dt="2023-09-19T11:51:58.922" v="1908" actId="26606"/>
          <ac:grpSpMkLst>
            <pc:docMk/>
            <pc:sldMk cId="2363167045" sldId="262"/>
            <ac:grpSpMk id="13" creationId="{EC78E3E1-BBBA-4058-AAEB-714F04B0257C}"/>
          </ac:grpSpMkLst>
        </pc:grpChg>
        <pc:grpChg chg="add del">
          <ac:chgData name="Thomas Humphrey (1705413)" userId="c780d40b-30e5-49d0-9079-02c1cbd1b375" providerId="ADAL" clId="{6411F1BD-9489-4BC4-A311-97883292F28D}" dt="2023-09-19T11:52:27.201" v="1919" actId="26606"/>
          <ac:grpSpMkLst>
            <pc:docMk/>
            <pc:sldMk cId="2363167045" sldId="262"/>
            <ac:grpSpMk id="15" creationId="{132FD491-28F3-42E7-AEBF-A9E3C462C92A}"/>
          </ac:grpSpMkLst>
        </pc:grpChg>
        <pc:grpChg chg="add del">
          <ac:chgData name="Thomas Humphrey (1705413)" userId="c780d40b-30e5-49d0-9079-02c1cbd1b375" providerId="ADAL" clId="{6411F1BD-9489-4BC4-A311-97883292F28D}" dt="2023-09-19T11:51:58.922" v="1908" actId="26606"/>
          <ac:grpSpMkLst>
            <pc:docMk/>
            <pc:sldMk cId="2363167045" sldId="262"/>
            <ac:grpSpMk id="19" creationId="{BCFC42DC-2C46-47C4-BC61-530557385DBD}"/>
          </ac:grpSpMkLst>
        </pc:grpChg>
        <pc:grpChg chg="add del">
          <ac:chgData name="Thomas Humphrey (1705413)" userId="c780d40b-30e5-49d0-9079-02c1cbd1b375" providerId="ADAL" clId="{6411F1BD-9489-4BC4-A311-97883292F28D}" dt="2023-09-19T11:52:05.640" v="1910" actId="26606"/>
          <ac:grpSpMkLst>
            <pc:docMk/>
            <pc:sldMk cId="2363167045" sldId="262"/>
            <ac:grpSpMk id="23" creationId="{16DBFAD4-B5FC-442B-A283-381B01B195F7}"/>
          </ac:grpSpMkLst>
        </pc:grpChg>
        <pc:grpChg chg="add del">
          <ac:chgData name="Thomas Humphrey (1705413)" userId="c780d40b-30e5-49d0-9079-02c1cbd1b375" providerId="ADAL" clId="{6411F1BD-9489-4BC4-A311-97883292F28D}" dt="2023-09-19T11:52:05.640" v="1910" actId="26606"/>
          <ac:grpSpMkLst>
            <pc:docMk/>
            <pc:sldMk cId="2363167045" sldId="262"/>
            <ac:grpSpMk id="27" creationId="{789ACCC8-A635-400E-B9C0-AD9CA57109CE}"/>
          </ac:grpSpMkLst>
        </pc:grpChg>
        <pc:grpChg chg="add del">
          <ac:chgData name="Thomas Humphrey (1705413)" userId="c780d40b-30e5-49d0-9079-02c1cbd1b375" providerId="ADAL" clId="{6411F1BD-9489-4BC4-A311-97883292F28D}" dt="2023-09-24T12:40:47.999" v="4645" actId="26606"/>
          <ac:grpSpMkLst>
            <pc:docMk/>
            <pc:sldMk cId="2363167045" sldId="262"/>
            <ac:grpSpMk id="31" creationId="{132FD491-28F3-42E7-AEBF-A9E3C462C92A}"/>
          </ac:grpSpMkLst>
        </pc:grpChg>
        <pc:grpChg chg="add del">
          <ac:chgData name="Thomas Humphrey (1705413)" userId="c780d40b-30e5-49d0-9079-02c1cbd1b375" providerId="ADAL" clId="{6411F1BD-9489-4BC4-A311-97883292F28D}" dt="2023-09-19T11:54:34.386" v="1933" actId="26606"/>
          <ac:grpSpMkLst>
            <pc:docMk/>
            <pc:sldMk cId="2363167045" sldId="262"/>
            <ac:grpSpMk id="43" creationId="{16DBFAD4-B5FC-442B-A283-381B01B195F7}"/>
          </ac:grpSpMkLst>
        </pc:grpChg>
        <pc:grpChg chg="add">
          <ac:chgData name="Thomas Humphrey (1705413)" userId="c780d40b-30e5-49d0-9079-02c1cbd1b375" providerId="ADAL" clId="{6411F1BD-9489-4BC4-A311-97883292F28D}" dt="2023-09-24T12:40:47.999" v="4645" actId="26606"/>
          <ac:grpSpMkLst>
            <pc:docMk/>
            <pc:sldMk cId="2363167045" sldId="262"/>
            <ac:grpSpMk id="48" creationId="{85105087-7F16-4C94-837C-C45445116665}"/>
          </ac:grpSpMkLst>
        </pc:grpChg>
        <pc:grpChg chg="add del">
          <ac:chgData name="Thomas Humphrey (1705413)" userId="c780d40b-30e5-49d0-9079-02c1cbd1b375" providerId="ADAL" clId="{6411F1BD-9489-4BC4-A311-97883292F28D}" dt="2023-09-19T11:54:34.386" v="1933" actId="26606"/>
          <ac:grpSpMkLst>
            <pc:docMk/>
            <pc:sldMk cId="2363167045" sldId="262"/>
            <ac:grpSpMk id="49" creationId="{789ACCC8-A635-400E-B9C0-AD9CA57109CE}"/>
          </ac:grpSpMkLst>
        </pc:grpChg>
        <pc:grpChg chg="add">
          <ac:chgData name="Thomas Humphrey (1705413)" userId="c780d40b-30e5-49d0-9079-02c1cbd1b375" providerId="ADAL" clId="{6411F1BD-9489-4BC4-A311-97883292F28D}" dt="2023-09-24T12:40:47.999" v="4645" actId="26606"/>
          <ac:grpSpMkLst>
            <pc:docMk/>
            <pc:sldMk cId="2363167045" sldId="262"/>
            <ac:grpSpMk id="56" creationId="{54F6FC82-E588-4DA0-8096-0C3BD54F17B5}"/>
          </ac:grpSpMkLst>
        </pc:grpChg>
        <pc:picChg chg="add mod">
          <ac:chgData name="Thomas Humphrey (1705413)" userId="c780d40b-30e5-49d0-9079-02c1cbd1b375" providerId="ADAL" clId="{6411F1BD-9489-4BC4-A311-97883292F28D}" dt="2023-09-24T12:40:47.999" v="4645" actId="26606"/>
          <ac:picMkLst>
            <pc:docMk/>
            <pc:sldMk cId="2363167045" sldId="262"/>
            <ac:picMk id="3" creationId="{E452C6B6-BF4E-B03C-5CB7-E2D691AC5254}"/>
          </ac:picMkLst>
        </pc:picChg>
        <pc:picChg chg="add del mod">
          <ac:chgData name="Thomas Humphrey (1705413)" userId="c780d40b-30e5-49d0-9079-02c1cbd1b375" providerId="ADAL" clId="{6411F1BD-9489-4BC4-A311-97883292F28D}" dt="2023-09-19T11:52:21.989" v="1917" actId="478"/>
          <ac:picMkLst>
            <pc:docMk/>
            <pc:sldMk cId="2363167045" sldId="262"/>
            <ac:picMk id="5" creationId="{EE56DBC2-0954-155E-8392-BECDBA269E37}"/>
          </ac:picMkLst>
        </pc:picChg>
        <pc:picChg chg="add del mod">
          <ac:chgData name="Thomas Humphrey (1705413)" userId="c780d40b-30e5-49d0-9079-02c1cbd1b375" providerId="ADAL" clId="{6411F1BD-9489-4BC4-A311-97883292F28D}" dt="2023-09-19T11:52:19.869" v="1915" actId="22"/>
          <ac:picMkLst>
            <pc:docMk/>
            <pc:sldMk cId="2363167045" sldId="262"/>
            <ac:picMk id="8" creationId="{AE85CFA0-F542-B350-3B30-54FAFA44A688}"/>
          </ac:picMkLst>
        </pc:picChg>
        <pc:picChg chg="add del mod">
          <ac:chgData name="Thomas Humphrey (1705413)" userId="c780d40b-30e5-49d0-9079-02c1cbd1b375" providerId="ADAL" clId="{6411F1BD-9489-4BC4-A311-97883292F28D}" dt="2023-09-19T11:53:01.548" v="1928" actId="478"/>
          <ac:picMkLst>
            <pc:docMk/>
            <pc:sldMk cId="2363167045" sldId="262"/>
            <ac:picMk id="22" creationId="{8CFFEA77-88F6-1048-4BA7-82B61029928E}"/>
          </ac:picMkLst>
        </pc:picChg>
        <pc:picChg chg="add del mod">
          <ac:chgData name="Thomas Humphrey (1705413)" userId="c780d40b-30e5-49d0-9079-02c1cbd1b375" providerId="ADAL" clId="{6411F1BD-9489-4BC4-A311-97883292F28D}" dt="2023-09-24T12:40:22.275" v="4642" actId="21"/>
          <ac:picMkLst>
            <pc:docMk/>
            <pc:sldMk cId="2363167045" sldId="262"/>
            <ac:picMk id="38" creationId="{E586DBFC-0149-1F1E-C712-A768F3CCDAEE}"/>
          </ac:picMkLst>
        </pc:picChg>
      </pc:sldChg>
      <pc:sldChg chg="addSp delSp modSp new del mod setBg">
        <pc:chgData name="Thomas Humphrey (1705413)" userId="c780d40b-30e5-49d0-9079-02c1cbd1b375" providerId="ADAL" clId="{6411F1BD-9489-4BC4-A311-97883292F28D}" dt="2023-09-18T14:15:09.079" v="673" actId="2696"/>
        <pc:sldMkLst>
          <pc:docMk/>
          <pc:sldMk cId="2997991200" sldId="262"/>
        </pc:sldMkLst>
        <pc:spChg chg="add del">
          <ac:chgData name="Thomas Humphrey (1705413)" userId="c780d40b-30e5-49d0-9079-02c1cbd1b375" providerId="ADAL" clId="{6411F1BD-9489-4BC4-A311-97883292F28D}" dt="2023-09-18T14:13:35.212" v="664" actId="26606"/>
          <ac:spMkLst>
            <pc:docMk/>
            <pc:sldMk cId="2997991200" sldId="262"/>
            <ac:spMk id="7" creationId="{42A4FC2C-047E-45A5-965D-8E1E3BF09BC6}"/>
          </ac:spMkLst>
        </pc:spChg>
        <pc:picChg chg="add del mod modCrop">
          <ac:chgData name="Thomas Humphrey (1705413)" userId="c780d40b-30e5-49d0-9079-02c1cbd1b375" providerId="ADAL" clId="{6411F1BD-9489-4BC4-A311-97883292F28D}" dt="2023-09-18T14:15:05.502" v="672" actId="21"/>
          <ac:picMkLst>
            <pc:docMk/>
            <pc:sldMk cId="2997991200" sldId="262"/>
            <ac:picMk id="2" creationId="{3E4F07EE-54D6-C260-5254-D8AC4B901063}"/>
          </ac:picMkLst>
        </pc:picChg>
      </pc:sldChg>
      <pc:sldChg chg="new del">
        <pc:chgData name="Thomas Humphrey (1705413)" userId="c780d40b-30e5-49d0-9079-02c1cbd1b375" providerId="ADAL" clId="{6411F1BD-9489-4BC4-A311-97883292F28D}" dt="2023-09-18T14:12:59.066" v="658" actId="2696"/>
        <pc:sldMkLst>
          <pc:docMk/>
          <pc:sldMk cId="3312505068" sldId="262"/>
        </pc:sldMkLst>
      </pc:sldChg>
      <pc:sldChg chg="addSp delSp modSp new mod setBg addAnim delAnim modAnim">
        <pc:chgData name="Thomas Humphrey (1705413)" userId="c780d40b-30e5-49d0-9079-02c1cbd1b375" providerId="ADAL" clId="{6411F1BD-9489-4BC4-A311-97883292F28D}" dt="2023-09-24T12:44:49.407" v="4683" actId="404"/>
        <pc:sldMkLst>
          <pc:docMk/>
          <pc:sldMk cId="2387367271" sldId="263"/>
        </pc:sldMkLst>
        <pc:spChg chg="mod">
          <ac:chgData name="Thomas Humphrey (1705413)" userId="c780d40b-30e5-49d0-9079-02c1cbd1b375" providerId="ADAL" clId="{6411F1BD-9489-4BC4-A311-97883292F28D}" dt="2023-09-24T12:44:49.407" v="4683" actId="404"/>
          <ac:spMkLst>
            <pc:docMk/>
            <pc:sldMk cId="2387367271" sldId="263"/>
            <ac:spMk id="2" creationId="{0F7DC11D-CC6B-47E1-6CD6-145DDFE62F0A}"/>
          </ac:spMkLst>
        </pc:spChg>
        <pc:spChg chg="add del mod">
          <ac:chgData name="Thomas Humphrey (1705413)" userId="c780d40b-30e5-49d0-9079-02c1cbd1b375" providerId="ADAL" clId="{6411F1BD-9489-4BC4-A311-97883292F28D}" dt="2023-09-19T12:20:34.481" v="2472" actId="478"/>
          <ac:spMkLst>
            <pc:docMk/>
            <pc:sldMk cId="2387367271" sldId="263"/>
            <ac:spMk id="3" creationId="{15D44A40-73F3-08AA-30EC-6C7F898C7A53}"/>
          </ac:spMkLst>
        </pc:spChg>
        <pc:spChg chg="add del mod">
          <ac:chgData name="Thomas Humphrey (1705413)" userId="c780d40b-30e5-49d0-9079-02c1cbd1b375" providerId="ADAL" clId="{6411F1BD-9489-4BC4-A311-97883292F28D}" dt="2023-09-19T12:20:35.986" v="2473" actId="478"/>
          <ac:spMkLst>
            <pc:docMk/>
            <pc:sldMk cId="2387367271" sldId="263"/>
            <ac:spMk id="4" creationId="{B058B938-28B5-6D68-ACA9-4FF9B9AC7AE7}"/>
          </ac:spMkLst>
        </pc:spChg>
        <pc:spChg chg="add del mod">
          <ac:chgData name="Thomas Humphrey (1705413)" userId="c780d40b-30e5-49d0-9079-02c1cbd1b375" providerId="ADAL" clId="{6411F1BD-9489-4BC4-A311-97883292F28D}" dt="2023-09-19T12:20:37.436" v="2474" actId="478"/>
          <ac:spMkLst>
            <pc:docMk/>
            <pc:sldMk cId="2387367271" sldId="263"/>
            <ac:spMk id="5" creationId="{83A22EB5-C11C-17D8-8AAF-1F9738A4CFF2}"/>
          </ac:spMkLst>
        </pc:spChg>
        <pc:spChg chg="add del">
          <ac:chgData name="Thomas Humphrey (1705413)" userId="c780d40b-30e5-49d0-9079-02c1cbd1b375" providerId="ADAL" clId="{6411F1BD-9489-4BC4-A311-97883292F28D}" dt="2023-09-19T12:24:27.761" v="2480" actId="22"/>
          <ac:spMkLst>
            <pc:docMk/>
            <pc:sldMk cId="2387367271" sldId="263"/>
            <ac:spMk id="9" creationId="{7D849A1F-AE6A-A2E9-B4D4-47C82D080CF3}"/>
          </ac:spMkLst>
        </pc:spChg>
        <pc:spChg chg="add del mod">
          <ac:chgData name="Thomas Humphrey (1705413)" userId="c780d40b-30e5-49d0-9079-02c1cbd1b375" providerId="ADAL" clId="{6411F1BD-9489-4BC4-A311-97883292F28D}" dt="2023-09-19T12:26:46.570" v="2541" actId="767"/>
          <ac:spMkLst>
            <pc:docMk/>
            <pc:sldMk cId="2387367271" sldId="263"/>
            <ac:spMk id="12" creationId="{C3C94B12-7BA5-4C27-CBD9-3E039B21E5DC}"/>
          </ac:spMkLst>
        </pc:spChg>
        <pc:spChg chg="add del">
          <ac:chgData name="Thomas Humphrey (1705413)" userId="c780d40b-30e5-49d0-9079-02c1cbd1b375" providerId="ADAL" clId="{6411F1BD-9489-4BC4-A311-97883292F28D}" dt="2023-09-19T12:26:47.128" v="2542" actId="26606"/>
          <ac:spMkLst>
            <pc:docMk/>
            <pc:sldMk cId="2387367271" sldId="263"/>
            <ac:spMk id="13" creationId="{2550AE69-AC86-4188-83E5-A856C4F1DCFF}"/>
          </ac:spMkLst>
        </pc:spChg>
        <pc:spChg chg="add del">
          <ac:chgData name="Thomas Humphrey (1705413)" userId="c780d40b-30e5-49d0-9079-02c1cbd1b375" providerId="ADAL" clId="{6411F1BD-9489-4BC4-A311-97883292F28D}" dt="2023-09-19T12:26:47.128" v="2542" actId="26606"/>
          <ac:spMkLst>
            <pc:docMk/>
            <pc:sldMk cId="2387367271" sldId="263"/>
            <ac:spMk id="14" creationId="{EC4CA156-2C9D-4F0C-B229-88D8B5E17BCF}"/>
          </ac:spMkLst>
        </pc:spChg>
        <pc:spChg chg="add del">
          <ac:chgData name="Thomas Humphrey (1705413)" userId="c780d40b-30e5-49d0-9079-02c1cbd1b375" providerId="ADAL" clId="{6411F1BD-9489-4BC4-A311-97883292F28D}" dt="2023-09-19T12:26:47.128" v="2542" actId="26606"/>
          <ac:spMkLst>
            <pc:docMk/>
            <pc:sldMk cId="2387367271" sldId="263"/>
            <ac:spMk id="15" creationId="{D7361ED3-EBE5-4EFC-8DA3-D0CE4BF2F4B1}"/>
          </ac:spMkLst>
        </pc:spChg>
        <pc:spChg chg="add del">
          <ac:chgData name="Thomas Humphrey (1705413)" userId="c780d40b-30e5-49d0-9079-02c1cbd1b375" providerId="ADAL" clId="{6411F1BD-9489-4BC4-A311-97883292F28D}" dt="2023-09-19T12:25:16.580" v="2486" actId="26606"/>
          <ac:spMkLst>
            <pc:docMk/>
            <pc:sldMk cId="2387367271" sldId="263"/>
            <ac:spMk id="16" creationId="{2550AE69-AC86-4188-83E5-A856C4F1DCFF}"/>
          </ac:spMkLst>
        </pc:spChg>
        <pc:spChg chg="add del">
          <ac:chgData name="Thomas Humphrey (1705413)" userId="c780d40b-30e5-49d0-9079-02c1cbd1b375" providerId="ADAL" clId="{6411F1BD-9489-4BC4-A311-97883292F28D}" dt="2023-09-19T12:25:16.580" v="2486" actId="26606"/>
          <ac:spMkLst>
            <pc:docMk/>
            <pc:sldMk cId="2387367271" sldId="263"/>
            <ac:spMk id="18" creationId="{EC4CA156-2C9D-4F0C-B229-88D8B5E17BCF}"/>
          </ac:spMkLst>
        </pc:spChg>
        <pc:spChg chg="add del">
          <ac:chgData name="Thomas Humphrey (1705413)" userId="c780d40b-30e5-49d0-9079-02c1cbd1b375" providerId="ADAL" clId="{6411F1BD-9489-4BC4-A311-97883292F28D}" dt="2023-09-19T12:25:16.580" v="2486" actId="26606"/>
          <ac:spMkLst>
            <pc:docMk/>
            <pc:sldMk cId="2387367271" sldId="263"/>
            <ac:spMk id="20" creationId="{D7361ED3-EBE5-4EFC-8DA3-D0CE4BF2F4B1}"/>
          </ac:spMkLst>
        </pc:spChg>
        <pc:spChg chg="add del">
          <ac:chgData name="Thomas Humphrey (1705413)" userId="c780d40b-30e5-49d0-9079-02c1cbd1b375" providerId="ADAL" clId="{6411F1BD-9489-4BC4-A311-97883292F28D}" dt="2023-09-19T12:26:47.128" v="2542" actId="26606"/>
          <ac:spMkLst>
            <pc:docMk/>
            <pc:sldMk cId="2387367271" sldId="263"/>
            <ac:spMk id="25" creationId="{19A1D830-E73C-47A9-A534-323CEEFF5B32}"/>
          </ac:spMkLst>
        </pc:spChg>
        <pc:spChg chg="add del">
          <ac:chgData name="Thomas Humphrey (1705413)" userId="c780d40b-30e5-49d0-9079-02c1cbd1b375" providerId="ADAL" clId="{6411F1BD-9489-4BC4-A311-97883292F28D}" dt="2023-09-19T12:25:16.580" v="2486" actId="26606"/>
          <ac:spMkLst>
            <pc:docMk/>
            <pc:sldMk cId="2387367271" sldId="263"/>
            <ac:spMk id="26" creationId="{2A0E4E09-FC02-4ADC-951A-3FFA90B6FE39}"/>
          </ac:spMkLst>
        </pc:spChg>
        <pc:spChg chg="add del">
          <ac:chgData name="Thomas Humphrey (1705413)" userId="c780d40b-30e5-49d0-9079-02c1cbd1b375" providerId="ADAL" clId="{6411F1BD-9489-4BC4-A311-97883292F28D}" dt="2023-09-19T12:26:47.128" v="2542" actId="26606"/>
          <ac:spMkLst>
            <pc:docMk/>
            <pc:sldMk cId="2387367271" sldId="263"/>
            <ac:spMk id="27" creationId="{8F69FBEC-4C47-4288-962D-3FC20C79F3F5}"/>
          </ac:spMkLst>
        </pc:spChg>
        <pc:spChg chg="add del">
          <ac:chgData name="Thomas Humphrey (1705413)" userId="c780d40b-30e5-49d0-9079-02c1cbd1b375" providerId="ADAL" clId="{6411F1BD-9489-4BC4-A311-97883292F28D}" dt="2023-09-19T12:25:16.580" v="2486" actId="26606"/>
          <ac:spMkLst>
            <pc:docMk/>
            <pc:sldMk cId="2387367271" sldId="263"/>
            <ac:spMk id="28" creationId="{0060CE1A-A2ED-43AC-857D-05822177FAD1}"/>
          </ac:spMkLst>
        </pc:spChg>
        <pc:spChg chg="add">
          <ac:chgData name="Thomas Humphrey (1705413)" userId="c780d40b-30e5-49d0-9079-02c1cbd1b375" providerId="ADAL" clId="{6411F1BD-9489-4BC4-A311-97883292F28D}" dt="2023-09-19T12:26:58.926" v="2543" actId="26606"/>
          <ac:spMkLst>
            <pc:docMk/>
            <pc:sldMk cId="2387367271" sldId="263"/>
            <ac:spMk id="29" creationId="{7049A7D3-684C-4C59-A4B6-7B308A6AD34D}"/>
          </ac:spMkLst>
        </pc:spChg>
        <pc:spChg chg="add">
          <ac:chgData name="Thomas Humphrey (1705413)" userId="c780d40b-30e5-49d0-9079-02c1cbd1b375" providerId="ADAL" clId="{6411F1BD-9489-4BC4-A311-97883292F28D}" dt="2023-09-19T12:26:58.926" v="2543" actId="26606"/>
          <ac:spMkLst>
            <pc:docMk/>
            <pc:sldMk cId="2387367271" sldId="263"/>
            <ac:spMk id="33" creationId="{D7B1087B-C592-40E7-B532-60B453A2FE6A}"/>
          </ac:spMkLst>
        </pc:spChg>
        <pc:spChg chg="add">
          <ac:chgData name="Thomas Humphrey (1705413)" userId="c780d40b-30e5-49d0-9079-02c1cbd1b375" providerId="ADAL" clId="{6411F1BD-9489-4BC4-A311-97883292F28D}" dt="2023-09-19T12:26:58.926" v="2543" actId="26606"/>
          <ac:spMkLst>
            <pc:docMk/>
            <pc:sldMk cId="2387367271" sldId="263"/>
            <ac:spMk id="37" creationId="{14AE7447-E8F8-4A0F-9E3D-94842BFF886E}"/>
          </ac:spMkLst>
        </pc:spChg>
        <pc:spChg chg="add">
          <ac:chgData name="Thomas Humphrey (1705413)" userId="c780d40b-30e5-49d0-9079-02c1cbd1b375" providerId="ADAL" clId="{6411F1BD-9489-4BC4-A311-97883292F28D}" dt="2023-09-19T12:26:58.926" v="2543" actId="26606"/>
          <ac:spMkLst>
            <pc:docMk/>
            <pc:sldMk cId="2387367271" sldId="263"/>
            <ac:spMk id="39" creationId="{0680B5D0-24EC-465A-A0E6-C4DF951E0043}"/>
          </ac:spMkLst>
        </pc:spChg>
        <pc:spChg chg="add">
          <ac:chgData name="Thomas Humphrey (1705413)" userId="c780d40b-30e5-49d0-9079-02c1cbd1b375" providerId="ADAL" clId="{6411F1BD-9489-4BC4-A311-97883292F28D}" dt="2023-09-19T12:26:58.926" v="2543" actId="26606"/>
          <ac:spMkLst>
            <pc:docMk/>
            <pc:sldMk cId="2387367271" sldId="263"/>
            <ac:spMk id="40" creationId="{30BF1B50-A83E-4ED6-A2AA-C943C1F89F85}"/>
          </ac:spMkLst>
        </pc:spChg>
        <pc:spChg chg="add">
          <ac:chgData name="Thomas Humphrey (1705413)" userId="c780d40b-30e5-49d0-9079-02c1cbd1b375" providerId="ADAL" clId="{6411F1BD-9489-4BC4-A311-97883292F28D}" dt="2023-09-19T12:26:58.926" v="2543" actId="26606"/>
          <ac:spMkLst>
            <pc:docMk/>
            <pc:sldMk cId="2387367271" sldId="263"/>
            <ac:spMk id="41" creationId="{1F31E8B2-210B-4B90-83BB-3B180732EF38}"/>
          </ac:spMkLst>
        </pc:spChg>
        <pc:spChg chg="add">
          <ac:chgData name="Thomas Humphrey (1705413)" userId="c780d40b-30e5-49d0-9079-02c1cbd1b375" providerId="ADAL" clId="{6411F1BD-9489-4BC4-A311-97883292F28D}" dt="2023-09-19T12:26:58.926" v="2543" actId="26606"/>
          <ac:spMkLst>
            <pc:docMk/>
            <pc:sldMk cId="2387367271" sldId="263"/>
            <ac:spMk id="42" creationId="{6B387409-2B98-40F8-A65F-EF7CF989512F}"/>
          </ac:spMkLst>
        </pc:spChg>
        <pc:spChg chg="add mod">
          <ac:chgData name="Thomas Humphrey (1705413)" userId="c780d40b-30e5-49d0-9079-02c1cbd1b375" providerId="ADAL" clId="{6411F1BD-9489-4BC4-A311-97883292F28D}" dt="2023-09-24T12:44:32.546" v="4677" actId="2711"/>
          <ac:spMkLst>
            <pc:docMk/>
            <pc:sldMk cId="2387367271" sldId="263"/>
            <ac:spMk id="43" creationId="{3B74B929-60D6-5542-5A0F-4506117D41F2}"/>
          </ac:spMkLst>
        </pc:spChg>
        <pc:grpChg chg="add del">
          <ac:chgData name="Thomas Humphrey (1705413)" userId="c780d40b-30e5-49d0-9079-02c1cbd1b375" providerId="ADAL" clId="{6411F1BD-9489-4BC4-A311-97883292F28D}" dt="2023-09-19T12:26:47.128" v="2542" actId="26606"/>
          <ac:grpSpMkLst>
            <pc:docMk/>
            <pc:sldMk cId="2387367271" sldId="263"/>
            <ac:grpSpMk id="17" creationId="{85105087-7F16-4C94-837C-C45445116665}"/>
          </ac:grpSpMkLst>
        </pc:grpChg>
        <pc:grpChg chg="add del">
          <ac:chgData name="Thomas Humphrey (1705413)" userId="c780d40b-30e5-49d0-9079-02c1cbd1b375" providerId="ADAL" clId="{6411F1BD-9489-4BC4-A311-97883292F28D}" dt="2023-09-19T12:25:16.580" v="2486" actId="26606"/>
          <ac:grpSpMkLst>
            <pc:docMk/>
            <pc:sldMk cId="2387367271" sldId="263"/>
            <ac:grpSpMk id="22" creationId="{85105087-7F16-4C94-837C-C45445116665}"/>
          </ac:grpSpMkLst>
        </pc:grpChg>
        <pc:grpChg chg="add del">
          <ac:chgData name="Thomas Humphrey (1705413)" userId="c780d40b-30e5-49d0-9079-02c1cbd1b375" providerId="ADAL" clId="{6411F1BD-9489-4BC4-A311-97883292F28D}" dt="2023-09-19T12:26:47.128" v="2542" actId="26606"/>
          <ac:grpSpMkLst>
            <pc:docMk/>
            <pc:sldMk cId="2387367271" sldId="263"/>
            <ac:grpSpMk id="30" creationId="{54F6FC82-E588-4DA0-8096-0C3BD54F17B5}"/>
          </ac:grpSpMkLst>
        </pc:grpChg>
        <pc:grpChg chg="add">
          <ac:chgData name="Thomas Humphrey (1705413)" userId="c780d40b-30e5-49d0-9079-02c1cbd1b375" providerId="ADAL" clId="{6411F1BD-9489-4BC4-A311-97883292F28D}" dt="2023-09-19T12:26:58.926" v="2543" actId="26606"/>
          <ac:grpSpMkLst>
            <pc:docMk/>
            <pc:sldMk cId="2387367271" sldId="263"/>
            <ac:grpSpMk id="34" creationId="{C9E5F284-A588-4AE7-A36D-1C93E4FD0241}"/>
          </ac:grpSpMkLst>
        </pc:grpChg>
        <pc:grpChg chg="add">
          <ac:chgData name="Thomas Humphrey (1705413)" userId="c780d40b-30e5-49d0-9079-02c1cbd1b375" providerId="ADAL" clId="{6411F1BD-9489-4BC4-A311-97883292F28D}" dt="2023-09-19T12:26:58.926" v="2543" actId="26606"/>
          <ac:grpSpMkLst>
            <pc:docMk/>
            <pc:sldMk cId="2387367271" sldId="263"/>
            <ac:grpSpMk id="38" creationId="{85981F80-69EE-4E2B-82A8-47FDFD7720AC}"/>
          </ac:grpSpMkLst>
        </pc:grpChg>
        <pc:picChg chg="add del mod modCrop">
          <ac:chgData name="Thomas Humphrey (1705413)" userId="c780d40b-30e5-49d0-9079-02c1cbd1b375" providerId="ADAL" clId="{6411F1BD-9489-4BC4-A311-97883292F28D}" dt="2023-09-19T12:22:03.869" v="2478"/>
          <ac:picMkLst>
            <pc:docMk/>
            <pc:sldMk cId="2387367271" sldId="263"/>
            <ac:picMk id="7" creationId="{E72BF4BD-1EA4-79CF-F5B3-4C646CAB02DD}"/>
          </ac:picMkLst>
        </pc:picChg>
        <pc:picChg chg="add mod">
          <ac:chgData name="Thomas Humphrey (1705413)" userId="c780d40b-30e5-49d0-9079-02c1cbd1b375" providerId="ADAL" clId="{6411F1BD-9489-4BC4-A311-97883292F28D}" dt="2023-09-19T12:27:45.245" v="2551" actId="1076"/>
          <ac:picMkLst>
            <pc:docMk/>
            <pc:sldMk cId="2387367271" sldId="263"/>
            <ac:picMk id="11" creationId="{2D1986F7-C654-C29D-A2AC-FF4D7C9B50F1}"/>
          </ac:picMkLst>
        </pc:picChg>
      </pc:sldChg>
      <pc:sldChg chg="addSp delSp modSp new mod setBg setClrOvrMap">
        <pc:chgData name="Thomas Humphrey (1705413)" userId="c780d40b-30e5-49d0-9079-02c1cbd1b375" providerId="ADAL" clId="{6411F1BD-9489-4BC4-A311-97883292F28D}" dt="2023-09-24T12:53:17.391" v="4834" actId="26606"/>
        <pc:sldMkLst>
          <pc:docMk/>
          <pc:sldMk cId="3133603053" sldId="264"/>
        </pc:sldMkLst>
        <pc:spChg chg="mod">
          <ac:chgData name="Thomas Humphrey (1705413)" userId="c780d40b-30e5-49d0-9079-02c1cbd1b375" providerId="ADAL" clId="{6411F1BD-9489-4BC4-A311-97883292F28D}" dt="2023-09-24T12:53:17.391" v="4834" actId="26606"/>
          <ac:spMkLst>
            <pc:docMk/>
            <pc:sldMk cId="3133603053" sldId="264"/>
            <ac:spMk id="2" creationId="{BC8E671F-E729-7756-002A-F6EBC6BAF98F}"/>
          </ac:spMkLst>
        </pc:spChg>
        <pc:spChg chg="mod">
          <ac:chgData name="Thomas Humphrey (1705413)" userId="c780d40b-30e5-49d0-9079-02c1cbd1b375" providerId="ADAL" clId="{6411F1BD-9489-4BC4-A311-97883292F28D}" dt="2023-09-24T12:53:17.391" v="4834" actId="26606"/>
          <ac:spMkLst>
            <pc:docMk/>
            <pc:sldMk cId="3133603053" sldId="264"/>
            <ac:spMk id="3" creationId="{AA58EFAA-3FD3-C35C-4492-87A409265A0D}"/>
          </ac:spMkLst>
        </pc:spChg>
        <pc:spChg chg="add del">
          <ac:chgData name="Thomas Humphrey (1705413)" userId="c780d40b-30e5-49d0-9079-02c1cbd1b375" providerId="ADAL" clId="{6411F1BD-9489-4BC4-A311-97883292F28D}" dt="2023-09-19T12:01:20.044" v="2082" actId="26606"/>
          <ac:spMkLst>
            <pc:docMk/>
            <pc:sldMk cId="3133603053" sldId="264"/>
            <ac:spMk id="8" creationId="{3C06EAFD-0C69-4B3B-BEA7-E7E11DDF9C43}"/>
          </ac:spMkLst>
        </pc:spChg>
        <pc:spChg chg="add del">
          <ac:chgData name="Thomas Humphrey (1705413)" userId="c780d40b-30e5-49d0-9079-02c1cbd1b375" providerId="ADAL" clId="{6411F1BD-9489-4BC4-A311-97883292F28D}" dt="2023-09-19T12:01:20.044" v="2082" actId="26606"/>
          <ac:spMkLst>
            <pc:docMk/>
            <pc:sldMk cId="3133603053" sldId="264"/>
            <ac:spMk id="10" creationId="{A4066C89-42FB-4624-9AFE-3A31B36491B5}"/>
          </ac:spMkLst>
        </pc:spChg>
        <pc:spChg chg="add del">
          <ac:chgData name="Thomas Humphrey (1705413)" userId="c780d40b-30e5-49d0-9079-02c1cbd1b375" providerId="ADAL" clId="{6411F1BD-9489-4BC4-A311-97883292F28D}" dt="2023-09-19T12:01:20.044" v="2082" actId="26606"/>
          <ac:spMkLst>
            <pc:docMk/>
            <pc:sldMk cId="3133603053" sldId="264"/>
            <ac:spMk id="12" creationId="{BA218FBC-B2D6-48CA-9289-C4110162EDAD}"/>
          </ac:spMkLst>
        </pc:spChg>
        <pc:spChg chg="add del">
          <ac:chgData name="Thomas Humphrey (1705413)" userId="c780d40b-30e5-49d0-9079-02c1cbd1b375" providerId="ADAL" clId="{6411F1BD-9489-4BC4-A311-97883292F28D}" dt="2023-09-19T12:01:20.044" v="2082" actId="26606"/>
          <ac:spMkLst>
            <pc:docMk/>
            <pc:sldMk cId="3133603053" sldId="264"/>
            <ac:spMk id="14" creationId="{2DED9084-49DA-4911-ACB7-5F9E4DEFA039}"/>
          </ac:spMkLst>
        </pc:spChg>
        <pc:spChg chg="add del">
          <ac:chgData name="Thomas Humphrey (1705413)" userId="c780d40b-30e5-49d0-9079-02c1cbd1b375" providerId="ADAL" clId="{6411F1BD-9489-4BC4-A311-97883292F28D}" dt="2023-09-19T12:06:45.712" v="2161" actId="26606"/>
          <ac:spMkLst>
            <pc:docMk/>
            <pc:sldMk cId="3133603053" sldId="264"/>
            <ac:spMk id="19" creationId="{2427CF8A-A1AE-4DA2-B4D3-DD0D215DEABB}"/>
          </ac:spMkLst>
        </pc:spChg>
        <pc:spChg chg="add del">
          <ac:chgData name="Thomas Humphrey (1705413)" userId="c780d40b-30e5-49d0-9079-02c1cbd1b375" providerId="ADAL" clId="{6411F1BD-9489-4BC4-A311-97883292F28D}" dt="2023-09-19T12:06:45.712" v="2161" actId="26606"/>
          <ac:spMkLst>
            <pc:docMk/>
            <pc:sldMk cId="3133603053" sldId="264"/>
            <ac:spMk id="21" creationId="{A4D3DE63-E06B-473D-8144-78398E35178B}"/>
          </ac:spMkLst>
        </pc:spChg>
        <pc:spChg chg="add del">
          <ac:chgData name="Thomas Humphrey (1705413)" userId="c780d40b-30e5-49d0-9079-02c1cbd1b375" providerId="ADAL" clId="{6411F1BD-9489-4BC4-A311-97883292F28D}" dt="2023-09-19T12:06:45.712" v="2161" actId="26606"/>
          <ac:spMkLst>
            <pc:docMk/>
            <pc:sldMk cId="3133603053" sldId="264"/>
            <ac:spMk id="23" creationId="{838C5F6C-2147-447F-84CB-47BEB813B80C}"/>
          </ac:spMkLst>
        </pc:spChg>
        <pc:spChg chg="add del">
          <ac:chgData name="Thomas Humphrey (1705413)" userId="c780d40b-30e5-49d0-9079-02c1cbd1b375" providerId="ADAL" clId="{6411F1BD-9489-4BC4-A311-97883292F28D}" dt="2023-09-19T12:10:35.683" v="2192" actId="26606"/>
          <ac:spMkLst>
            <pc:docMk/>
            <pc:sldMk cId="3133603053" sldId="264"/>
            <ac:spMk id="32" creationId="{5118BA95-03E7-41B7-B442-0AF8C0A7FF68}"/>
          </ac:spMkLst>
        </pc:spChg>
        <pc:spChg chg="add del">
          <ac:chgData name="Thomas Humphrey (1705413)" userId="c780d40b-30e5-49d0-9079-02c1cbd1b375" providerId="ADAL" clId="{6411F1BD-9489-4BC4-A311-97883292F28D}" dt="2023-09-19T12:10:35.683" v="2192" actId="26606"/>
          <ac:spMkLst>
            <pc:docMk/>
            <pc:sldMk cId="3133603053" sldId="264"/>
            <ac:spMk id="38" creationId="{AD9B3EAD-A2B3-42C4-927C-3455E3E69EE6}"/>
          </ac:spMkLst>
        </pc:spChg>
        <pc:spChg chg="add del">
          <ac:chgData name="Thomas Humphrey (1705413)" userId="c780d40b-30e5-49d0-9079-02c1cbd1b375" providerId="ADAL" clId="{6411F1BD-9489-4BC4-A311-97883292F28D}" dt="2023-09-20T10:35:09.074" v="3784" actId="26606"/>
          <ac:spMkLst>
            <pc:docMk/>
            <pc:sldMk cId="3133603053" sldId="264"/>
            <ac:spMk id="43" creationId="{3C06EAFD-0C69-4B3B-BEA7-E7E11DDF9C43}"/>
          </ac:spMkLst>
        </pc:spChg>
        <pc:spChg chg="add del">
          <ac:chgData name="Thomas Humphrey (1705413)" userId="c780d40b-30e5-49d0-9079-02c1cbd1b375" providerId="ADAL" clId="{6411F1BD-9489-4BC4-A311-97883292F28D}" dt="2023-09-20T10:35:09.074" v="3784" actId="26606"/>
          <ac:spMkLst>
            <pc:docMk/>
            <pc:sldMk cId="3133603053" sldId="264"/>
            <ac:spMk id="45" creationId="{A4066C89-42FB-4624-9AFE-3A31B36491B5}"/>
          </ac:spMkLst>
        </pc:spChg>
        <pc:spChg chg="add del">
          <ac:chgData name="Thomas Humphrey (1705413)" userId="c780d40b-30e5-49d0-9079-02c1cbd1b375" providerId="ADAL" clId="{6411F1BD-9489-4BC4-A311-97883292F28D}" dt="2023-09-20T10:35:09.074" v="3784" actId="26606"/>
          <ac:spMkLst>
            <pc:docMk/>
            <pc:sldMk cId="3133603053" sldId="264"/>
            <ac:spMk id="47" creationId="{BA218FBC-B2D6-48CA-9289-C4110162EDAD}"/>
          </ac:spMkLst>
        </pc:spChg>
        <pc:spChg chg="add del">
          <ac:chgData name="Thomas Humphrey (1705413)" userId="c780d40b-30e5-49d0-9079-02c1cbd1b375" providerId="ADAL" clId="{6411F1BD-9489-4BC4-A311-97883292F28D}" dt="2023-09-20T10:35:09.074" v="3784" actId="26606"/>
          <ac:spMkLst>
            <pc:docMk/>
            <pc:sldMk cId="3133603053" sldId="264"/>
            <ac:spMk id="49" creationId="{2DED9084-49DA-4911-ACB7-5F9E4DEFA039}"/>
          </ac:spMkLst>
        </pc:spChg>
        <pc:spChg chg="add del">
          <ac:chgData name="Thomas Humphrey (1705413)" userId="c780d40b-30e5-49d0-9079-02c1cbd1b375" providerId="ADAL" clId="{6411F1BD-9489-4BC4-A311-97883292F28D}" dt="2023-09-24T12:53:17.391" v="4834" actId="26606"/>
          <ac:spMkLst>
            <pc:docMk/>
            <pc:sldMk cId="3133603053" sldId="264"/>
            <ac:spMk id="54" creationId="{3C06EAFD-0C69-4B3B-BEA7-E7E11DDF9C43}"/>
          </ac:spMkLst>
        </pc:spChg>
        <pc:spChg chg="add del">
          <ac:chgData name="Thomas Humphrey (1705413)" userId="c780d40b-30e5-49d0-9079-02c1cbd1b375" providerId="ADAL" clId="{6411F1BD-9489-4BC4-A311-97883292F28D}" dt="2023-09-24T12:53:17.391" v="4834" actId="26606"/>
          <ac:spMkLst>
            <pc:docMk/>
            <pc:sldMk cId="3133603053" sldId="264"/>
            <ac:spMk id="56" creationId="{A4066C89-42FB-4624-9AFE-3A31B36491B5}"/>
          </ac:spMkLst>
        </pc:spChg>
        <pc:spChg chg="add del">
          <ac:chgData name="Thomas Humphrey (1705413)" userId="c780d40b-30e5-49d0-9079-02c1cbd1b375" providerId="ADAL" clId="{6411F1BD-9489-4BC4-A311-97883292F28D}" dt="2023-09-24T12:53:17.391" v="4834" actId="26606"/>
          <ac:spMkLst>
            <pc:docMk/>
            <pc:sldMk cId="3133603053" sldId="264"/>
            <ac:spMk id="58" creationId="{BA218FBC-B2D6-48CA-9289-C4110162EDAD}"/>
          </ac:spMkLst>
        </pc:spChg>
        <pc:spChg chg="add del">
          <ac:chgData name="Thomas Humphrey (1705413)" userId="c780d40b-30e5-49d0-9079-02c1cbd1b375" providerId="ADAL" clId="{6411F1BD-9489-4BC4-A311-97883292F28D}" dt="2023-09-24T12:53:17.391" v="4834" actId="26606"/>
          <ac:spMkLst>
            <pc:docMk/>
            <pc:sldMk cId="3133603053" sldId="264"/>
            <ac:spMk id="60" creationId="{2DED9084-49DA-4911-ACB7-5F9E4DEFA039}"/>
          </ac:spMkLst>
        </pc:spChg>
        <pc:spChg chg="add">
          <ac:chgData name="Thomas Humphrey (1705413)" userId="c780d40b-30e5-49d0-9079-02c1cbd1b375" providerId="ADAL" clId="{6411F1BD-9489-4BC4-A311-97883292F28D}" dt="2023-09-24T12:53:17.391" v="4834" actId="26606"/>
          <ac:spMkLst>
            <pc:docMk/>
            <pc:sldMk cId="3133603053" sldId="264"/>
            <ac:spMk id="65" creationId="{E009DD9B-5EE2-4C0D-8B2B-351C8C102205}"/>
          </ac:spMkLst>
        </pc:spChg>
        <pc:spChg chg="add">
          <ac:chgData name="Thomas Humphrey (1705413)" userId="c780d40b-30e5-49d0-9079-02c1cbd1b375" providerId="ADAL" clId="{6411F1BD-9489-4BC4-A311-97883292F28D}" dt="2023-09-24T12:53:17.391" v="4834" actId="26606"/>
          <ac:spMkLst>
            <pc:docMk/>
            <pc:sldMk cId="3133603053" sldId="264"/>
            <ac:spMk id="67" creationId="{E720DB99-7745-4E75-9D96-AAB6D55C531E}"/>
          </ac:spMkLst>
        </pc:spChg>
        <pc:spChg chg="add">
          <ac:chgData name="Thomas Humphrey (1705413)" userId="c780d40b-30e5-49d0-9079-02c1cbd1b375" providerId="ADAL" clId="{6411F1BD-9489-4BC4-A311-97883292F28D}" dt="2023-09-24T12:53:17.391" v="4834" actId="26606"/>
          <ac:spMkLst>
            <pc:docMk/>
            <pc:sldMk cId="3133603053" sldId="264"/>
            <ac:spMk id="69" creationId="{D68803C4-E159-4360-B7BB-74205C8F782D}"/>
          </ac:spMkLst>
        </pc:spChg>
        <pc:spChg chg="add">
          <ac:chgData name="Thomas Humphrey (1705413)" userId="c780d40b-30e5-49d0-9079-02c1cbd1b375" providerId="ADAL" clId="{6411F1BD-9489-4BC4-A311-97883292F28D}" dt="2023-09-24T12:53:17.391" v="4834" actId="26606"/>
          <ac:spMkLst>
            <pc:docMk/>
            <pc:sldMk cId="3133603053" sldId="264"/>
            <ac:spMk id="71" creationId="{504B0465-3B07-49BF-BEA7-D81476246293}"/>
          </ac:spMkLst>
        </pc:spChg>
        <pc:spChg chg="add">
          <ac:chgData name="Thomas Humphrey (1705413)" userId="c780d40b-30e5-49d0-9079-02c1cbd1b375" providerId="ADAL" clId="{6411F1BD-9489-4BC4-A311-97883292F28D}" dt="2023-09-24T12:53:17.391" v="4834" actId="26606"/>
          <ac:spMkLst>
            <pc:docMk/>
            <pc:sldMk cId="3133603053" sldId="264"/>
            <ac:spMk id="73" creationId="{49B7FFA5-14CB-4A4F-9BCC-CA3AA5D9D276}"/>
          </ac:spMkLst>
        </pc:spChg>
        <pc:spChg chg="add">
          <ac:chgData name="Thomas Humphrey (1705413)" userId="c780d40b-30e5-49d0-9079-02c1cbd1b375" providerId="ADAL" clId="{6411F1BD-9489-4BC4-A311-97883292F28D}" dt="2023-09-24T12:53:17.391" v="4834" actId="26606"/>
          <ac:spMkLst>
            <pc:docMk/>
            <pc:sldMk cId="3133603053" sldId="264"/>
            <ac:spMk id="75" creationId="{04E48745-7512-4EC2-9E20-9092D12150CA}"/>
          </ac:spMkLst>
        </pc:spChg>
        <pc:grpChg chg="add del">
          <ac:chgData name="Thomas Humphrey (1705413)" userId="c780d40b-30e5-49d0-9079-02c1cbd1b375" providerId="ADAL" clId="{6411F1BD-9489-4BC4-A311-97883292F28D}" dt="2023-09-19T12:06:45.712" v="2161" actId="26606"/>
          <ac:grpSpMkLst>
            <pc:docMk/>
            <pc:sldMk cId="3133603053" sldId="264"/>
            <ac:grpSpMk id="25" creationId="{4B0F093A-F2F4-4674-8265-42FC6DAFD0DB}"/>
          </ac:grpSpMkLst>
        </pc:grpChg>
        <pc:grpChg chg="add del">
          <ac:chgData name="Thomas Humphrey (1705413)" userId="c780d40b-30e5-49d0-9079-02c1cbd1b375" providerId="ADAL" clId="{6411F1BD-9489-4BC4-A311-97883292F28D}" dt="2023-09-19T12:10:35.683" v="2192" actId="26606"/>
          <ac:grpSpMkLst>
            <pc:docMk/>
            <pc:sldMk cId="3133603053" sldId="264"/>
            <ac:grpSpMk id="34" creationId="{E799C3D5-7D55-4046-808C-F290F456D6EF}"/>
          </ac:grpSpMkLst>
        </pc:grpChg>
      </pc:sldChg>
      <pc:sldChg chg="addSp delSp modSp new mod setBg">
        <pc:chgData name="Thomas Humphrey (1705413)" userId="c780d40b-30e5-49d0-9079-02c1cbd1b375" providerId="ADAL" clId="{6411F1BD-9489-4BC4-A311-97883292F28D}" dt="2023-09-24T12:53:13.902" v="4833" actId="26606"/>
        <pc:sldMkLst>
          <pc:docMk/>
          <pc:sldMk cId="985847739" sldId="265"/>
        </pc:sldMkLst>
        <pc:spChg chg="mod">
          <ac:chgData name="Thomas Humphrey (1705413)" userId="c780d40b-30e5-49d0-9079-02c1cbd1b375" providerId="ADAL" clId="{6411F1BD-9489-4BC4-A311-97883292F28D}" dt="2023-09-24T12:53:13.902" v="4833" actId="26606"/>
          <ac:spMkLst>
            <pc:docMk/>
            <pc:sldMk cId="985847739" sldId="265"/>
            <ac:spMk id="2" creationId="{0D77B4D4-5C57-56BA-6DAF-6507AFF8D2F7}"/>
          </ac:spMkLst>
        </pc:spChg>
        <pc:spChg chg="mod">
          <ac:chgData name="Thomas Humphrey (1705413)" userId="c780d40b-30e5-49d0-9079-02c1cbd1b375" providerId="ADAL" clId="{6411F1BD-9489-4BC4-A311-97883292F28D}" dt="2023-09-24T12:53:13.902" v="4833" actId="26606"/>
          <ac:spMkLst>
            <pc:docMk/>
            <pc:sldMk cId="985847739" sldId="265"/>
            <ac:spMk id="3" creationId="{53445E60-E708-B12A-8FDE-30FBF87E55CF}"/>
          </ac:spMkLst>
        </pc:spChg>
        <pc:spChg chg="add del">
          <ac:chgData name="Thomas Humphrey (1705413)" userId="c780d40b-30e5-49d0-9079-02c1cbd1b375" providerId="ADAL" clId="{6411F1BD-9489-4BC4-A311-97883292F28D}" dt="2023-09-19T12:06:48.726" v="2162" actId="26606"/>
          <ac:spMkLst>
            <pc:docMk/>
            <pc:sldMk cId="985847739" sldId="265"/>
            <ac:spMk id="8" creationId="{3C06EAFD-0C69-4B3B-BEA7-E7E11DDF9C43}"/>
          </ac:spMkLst>
        </pc:spChg>
        <pc:spChg chg="add del">
          <ac:chgData name="Thomas Humphrey (1705413)" userId="c780d40b-30e5-49d0-9079-02c1cbd1b375" providerId="ADAL" clId="{6411F1BD-9489-4BC4-A311-97883292F28D}" dt="2023-09-19T12:06:48.726" v="2162" actId="26606"/>
          <ac:spMkLst>
            <pc:docMk/>
            <pc:sldMk cId="985847739" sldId="265"/>
            <ac:spMk id="10" creationId="{A4066C89-42FB-4624-9AFE-3A31B36491B5}"/>
          </ac:spMkLst>
        </pc:spChg>
        <pc:spChg chg="add del">
          <ac:chgData name="Thomas Humphrey (1705413)" userId="c780d40b-30e5-49d0-9079-02c1cbd1b375" providerId="ADAL" clId="{6411F1BD-9489-4BC4-A311-97883292F28D}" dt="2023-09-19T12:06:48.726" v="2162" actId="26606"/>
          <ac:spMkLst>
            <pc:docMk/>
            <pc:sldMk cId="985847739" sldId="265"/>
            <ac:spMk id="12" creationId="{BA218FBC-B2D6-48CA-9289-C4110162EDAD}"/>
          </ac:spMkLst>
        </pc:spChg>
        <pc:spChg chg="add del">
          <ac:chgData name="Thomas Humphrey (1705413)" userId="c780d40b-30e5-49d0-9079-02c1cbd1b375" providerId="ADAL" clId="{6411F1BD-9489-4BC4-A311-97883292F28D}" dt="2023-09-19T12:06:48.726" v="2162" actId="26606"/>
          <ac:spMkLst>
            <pc:docMk/>
            <pc:sldMk cId="985847739" sldId="265"/>
            <ac:spMk id="14" creationId="{2DED9084-49DA-4911-ACB7-5F9E4DEFA039}"/>
          </ac:spMkLst>
        </pc:spChg>
        <pc:spChg chg="add del">
          <ac:chgData name="Thomas Humphrey (1705413)" userId="c780d40b-30e5-49d0-9079-02c1cbd1b375" providerId="ADAL" clId="{6411F1BD-9489-4BC4-A311-97883292F28D}" dt="2023-09-19T12:10:32.943" v="2191" actId="26606"/>
          <ac:spMkLst>
            <pc:docMk/>
            <pc:sldMk cId="985847739" sldId="265"/>
            <ac:spMk id="19" creationId="{5118BA95-03E7-41B7-B442-0AF8C0A7FF68}"/>
          </ac:spMkLst>
        </pc:spChg>
        <pc:spChg chg="add del">
          <ac:chgData name="Thomas Humphrey (1705413)" userId="c780d40b-30e5-49d0-9079-02c1cbd1b375" providerId="ADAL" clId="{6411F1BD-9489-4BC4-A311-97883292F28D}" dt="2023-09-19T12:10:32.943" v="2191" actId="26606"/>
          <ac:spMkLst>
            <pc:docMk/>
            <pc:sldMk cId="985847739" sldId="265"/>
            <ac:spMk id="25" creationId="{AD9B3EAD-A2B3-42C4-927C-3455E3E69EE6}"/>
          </ac:spMkLst>
        </pc:spChg>
        <pc:spChg chg="add del">
          <ac:chgData name="Thomas Humphrey (1705413)" userId="c780d40b-30e5-49d0-9079-02c1cbd1b375" providerId="ADAL" clId="{6411F1BD-9489-4BC4-A311-97883292F28D}" dt="2023-09-24T12:53:13.902" v="4833" actId="26606"/>
          <ac:spMkLst>
            <pc:docMk/>
            <pc:sldMk cId="985847739" sldId="265"/>
            <ac:spMk id="30" creationId="{3C06EAFD-0C69-4B3B-BEA7-E7E11DDF9C43}"/>
          </ac:spMkLst>
        </pc:spChg>
        <pc:spChg chg="add del">
          <ac:chgData name="Thomas Humphrey (1705413)" userId="c780d40b-30e5-49d0-9079-02c1cbd1b375" providerId="ADAL" clId="{6411F1BD-9489-4BC4-A311-97883292F28D}" dt="2023-09-24T12:53:13.902" v="4833" actId="26606"/>
          <ac:spMkLst>
            <pc:docMk/>
            <pc:sldMk cId="985847739" sldId="265"/>
            <ac:spMk id="32" creationId="{A4066C89-42FB-4624-9AFE-3A31B36491B5}"/>
          </ac:spMkLst>
        </pc:spChg>
        <pc:spChg chg="add del">
          <ac:chgData name="Thomas Humphrey (1705413)" userId="c780d40b-30e5-49d0-9079-02c1cbd1b375" providerId="ADAL" clId="{6411F1BD-9489-4BC4-A311-97883292F28D}" dt="2023-09-24T12:53:13.902" v="4833" actId="26606"/>
          <ac:spMkLst>
            <pc:docMk/>
            <pc:sldMk cId="985847739" sldId="265"/>
            <ac:spMk id="34" creationId="{BA218FBC-B2D6-48CA-9289-C4110162EDAD}"/>
          </ac:spMkLst>
        </pc:spChg>
        <pc:spChg chg="add del">
          <ac:chgData name="Thomas Humphrey (1705413)" userId="c780d40b-30e5-49d0-9079-02c1cbd1b375" providerId="ADAL" clId="{6411F1BD-9489-4BC4-A311-97883292F28D}" dt="2023-09-24T12:53:13.902" v="4833" actId="26606"/>
          <ac:spMkLst>
            <pc:docMk/>
            <pc:sldMk cId="985847739" sldId="265"/>
            <ac:spMk id="36" creationId="{2DED9084-49DA-4911-ACB7-5F9E4DEFA039}"/>
          </ac:spMkLst>
        </pc:spChg>
        <pc:spChg chg="add">
          <ac:chgData name="Thomas Humphrey (1705413)" userId="c780d40b-30e5-49d0-9079-02c1cbd1b375" providerId="ADAL" clId="{6411F1BD-9489-4BC4-A311-97883292F28D}" dt="2023-09-24T12:53:13.902" v="4833" actId="26606"/>
          <ac:spMkLst>
            <pc:docMk/>
            <pc:sldMk cId="985847739" sldId="265"/>
            <ac:spMk id="41" creationId="{E009DD9B-5EE2-4C0D-8B2B-351C8C102205}"/>
          </ac:spMkLst>
        </pc:spChg>
        <pc:spChg chg="add">
          <ac:chgData name="Thomas Humphrey (1705413)" userId="c780d40b-30e5-49d0-9079-02c1cbd1b375" providerId="ADAL" clId="{6411F1BD-9489-4BC4-A311-97883292F28D}" dt="2023-09-24T12:53:13.902" v="4833" actId="26606"/>
          <ac:spMkLst>
            <pc:docMk/>
            <pc:sldMk cId="985847739" sldId="265"/>
            <ac:spMk id="43" creationId="{E720DB99-7745-4E75-9D96-AAB6D55C531E}"/>
          </ac:spMkLst>
        </pc:spChg>
        <pc:spChg chg="add">
          <ac:chgData name="Thomas Humphrey (1705413)" userId="c780d40b-30e5-49d0-9079-02c1cbd1b375" providerId="ADAL" clId="{6411F1BD-9489-4BC4-A311-97883292F28D}" dt="2023-09-24T12:53:13.902" v="4833" actId="26606"/>
          <ac:spMkLst>
            <pc:docMk/>
            <pc:sldMk cId="985847739" sldId="265"/>
            <ac:spMk id="45" creationId="{D68803C4-E159-4360-B7BB-74205C8F782D}"/>
          </ac:spMkLst>
        </pc:spChg>
        <pc:spChg chg="add">
          <ac:chgData name="Thomas Humphrey (1705413)" userId="c780d40b-30e5-49d0-9079-02c1cbd1b375" providerId="ADAL" clId="{6411F1BD-9489-4BC4-A311-97883292F28D}" dt="2023-09-24T12:53:13.902" v="4833" actId="26606"/>
          <ac:spMkLst>
            <pc:docMk/>
            <pc:sldMk cId="985847739" sldId="265"/>
            <ac:spMk id="47" creationId="{504B0465-3B07-49BF-BEA7-D81476246293}"/>
          </ac:spMkLst>
        </pc:spChg>
        <pc:spChg chg="add">
          <ac:chgData name="Thomas Humphrey (1705413)" userId="c780d40b-30e5-49d0-9079-02c1cbd1b375" providerId="ADAL" clId="{6411F1BD-9489-4BC4-A311-97883292F28D}" dt="2023-09-24T12:53:13.902" v="4833" actId="26606"/>
          <ac:spMkLst>
            <pc:docMk/>
            <pc:sldMk cId="985847739" sldId="265"/>
            <ac:spMk id="49" creationId="{49B7FFA5-14CB-4A4F-9BCC-CA3AA5D9D276}"/>
          </ac:spMkLst>
        </pc:spChg>
        <pc:spChg chg="add">
          <ac:chgData name="Thomas Humphrey (1705413)" userId="c780d40b-30e5-49d0-9079-02c1cbd1b375" providerId="ADAL" clId="{6411F1BD-9489-4BC4-A311-97883292F28D}" dt="2023-09-24T12:53:13.902" v="4833" actId="26606"/>
          <ac:spMkLst>
            <pc:docMk/>
            <pc:sldMk cId="985847739" sldId="265"/>
            <ac:spMk id="51" creationId="{04E48745-7512-4EC2-9E20-9092D12150CA}"/>
          </ac:spMkLst>
        </pc:spChg>
        <pc:grpChg chg="add del">
          <ac:chgData name="Thomas Humphrey (1705413)" userId="c780d40b-30e5-49d0-9079-02c1cbd1b375" providerId="ADAL" clId="{6411F1BD-9489-4BC4-A311-97883292F28D}" dt="2023-09-19T12:10:32.943" v="2191" actId="26606"/>
          <ac:grpSpMkLst>
            <pc:docMk/>
            <pc:sldMk cId="985847739" sldId="265"/>
            <ac:grpSpMk id="21" creationId="{E799C3D5-7D55-4046-808C-F290F456D6EF}"/>
          </ac:grpSpMkLst>
        </pc:grpChg>
      </pc:sldChg>
      <pc:sldChg chg="addSp delSp modSp new mod setBg setClrOvrMap">
        <pc:chgData name="Thomas Humphrey (1705413)" userId="c780d40b-30e5-49d0-9079-02c1cbd1b375" providerId="ADAL" clId="{6411F1BD-9489-4BC4-A311-97883292F28D}" dt="2023-09-24T12:46:14.617" v="4686"/>
        <pc:sldMkLst>
          <pc:docMk/>
          <pc:sldMk cId="2595262599" sldId="266"/>
        </pc:sldMkLst>
        <pc:spChg chg="mod">
          <ac:chgData name="Thomas Humphrey (1705413)" userId="c780d40b-30e5-49d0-9079-02c1cbd1b375" providerId="ADAL" clId="{6411F1BD-9489-4BC4-A311-97883292F28D}" dt="2023-09-23T15:44:21.843" v="4452" actId="2711"/>
          <ac:spMkLst>
            <pc:docMk/>
            <pc:sldMk cId="2595262599" sldId="266"/>
            <ac:spMk id="2" creationId="{2EBAE95C-C93C-C12A-AF03-0B3CE9B3E506}"/>
          </ac:spMkLst>
        </pc:spChg>
        <pc:spChg chg="add del mod">
          <ac:chgData name="Thomas Humphrey (1705413)" userId="c780d40b-30e5-49d0-9079-02c1cbd1b375" providerId="ADAL" clId="{6411F1BD-9489-4BC4-A311-97883292F28D}" dt="2023-09-19T12:06:58.313" v="2165" actId="26606"/>
          <ac:spMkLst>
            <pc:docMk/>
            <pc:sldMk cId="2595262599" sldId="266"/>
            <ac:spMk id="3" creationId="{FE94C274-F07D-EAB2-2CB1-D93C5DFF44D0}"/>
          </ac:spMkLst>
        </pc:spChg>
        <pc:spChg chg="add del">
          <ac:chgData name="Thomas Humphrey (1705413)" userId="c780d40b-30e5-49d0-9079-02c1cbd1b375" providerId="ADAL" clId="{6411F1BD-9489-4BC4-A311-97883292F28D}" dt="2023-09-19T12:01:28.700" v="2083" actId="26606"/>
          <ac:spMkLst>
            <pc:docMk/>
            <pc:sldMk cId="2595262599" sldId="266"/>
            <ac:spMk id="8" creationId="{3C06EAFD-0C69-4B3B-BEA7-E7E11DDF9C43}"/>
          </ac:spMkLst>
        </pc:spChg>
        <pc:spChg chg="add del">
          <ac:chgData name="Thomas Humphrey (1705413)" userId="c780d40b-30e5-49d0-9079-02c1cbd1b375" providerId="ADAL" clId="{6411F1BD-9489-4BC4-A311-97883292F28D}" dt="2023-09-19T12:01:28.700" v="2083" actId="26606"/>
          <ac:spMkLst>
            <pc:docMk/>
            <pc:sldMk cId="2595262599" sldId="266"/>
            <ac:spMk id="10" creationId="{A4066C89-42FB-4624-9AFE-3A31B36491B5}"/>
          </ac:spMkLst>
        </pc:spChg>
        <pc:spChg chg="add del">
          <ac:chgData name="Thomas Humphrey (1705413)" userId="c780d40b-30e5-49d0-9079-02c1cbd1b375" providerId="ADAL" clId="{6411F1BD-9489-4BC4-A311-97883292F28D}" dt="2023-09-19T12:01:28.700" v="2083" actId="26606"/>
          <ac:spMkLst>
            <pc:docMk/>
            <pc:sldMk cId="2595262599" sldId="266"/>
            <ac:spMk id="12" creationId="{BA218FBC-B2D6-48CA-9289-C4110162EDAD}"/>
          </ac:spMkLst>
        </pc:spChg>
        <pc:spChg chg="add del">
          <ac:chgData name="Thomas Humphrey (1705413)" userId="c780d40b-30e5-49d0-9079-02c1cbd1b375" providerId="ADAL" clId="{6411F1BD-9489-4BC4-A311-97883292F28D}" dt="2023-09-19T12:01:28.700" v="2083" actId="26606"/>
          <ac:spMkLst>
            <pc:docMk/>
            <pc:sldMk cId="2595262599" sldId="266"/>
            <ac:spMk id="14" creationId="{2DED9084-49DA-4911-ACB7-5F9E4DEFA039}"/>
          </ac:spMkLst>
        </pc:spChg>
        <pc:spChg chg="add del">
          <ac:chgData name="Thomas Humphrey (1705413)" userId="c780d40b-30e5-49d0-9079-02c1cbd1b375" providerId="ADAL" clId="{6411F1BD-9489-4BC4-A311-97883292F28D}" dt="2023-09-19T12:06:58.313" v="2165" actId="26606"/>
          <ac:spMkLst>
            <pc:docMk/>
            <pc:sldMk cId="2595262599" sldId="266"/>
            <ac:spMk id="19" creationId="{2427CF8A-A1AE-4DA2-B4D3-DD0D215DEABB}"/>
          </ac:spMkLst>
        </pc:spChg>
        <pc:spChg chg="add del">
          <ac:chgData name="Thomas Humphrey (1705413)" userId="c780d40b-30e5-49d0-9079-02c1cbd1b375" providerId="ADAL" clId="{6411F1BD-9489-4BC4-A311-97883292F28D}" dt="2023-09-19T12:06:58.313" v="2165" actId="26606"/>
          <ac:spMkLst>
            <pc:docMk/>
            <pc:sldMk cId="2595262599" sldId="266"/>
            <ac:spMk id="21" creationId="{A4D3DE63-E06B-473D-8144-78398E35178B}"/>
          </ac:spMkLst>
        </pc:spChg>
        <pc:spChg chg="add del">
          <ac:chgData name="Thomas Humphrey (1705413)" userId="c780d40b-30e5-49d0-9079-02c1cbd1b375" providerId="ADAL" clId="{6411F1BD-9489-4BC4-A311-97883292F28D}" dt="2023-09-19T12:06:58.313" v="2165" actId="26606"/>
          <ac:spMkLst>
            <pc:docMk/>
            <pc:sldMk cId="2595262599" sldId="266"/>
            <ac:spMk id="23" creationId="{838C5F6C-2147-447F-84CB-47BEB813B80C}"/>
          </ac:spMkLst>
        </pc:spChg>
        <pc:spChg chg="add del">
          <ac:chgData name="Thomas Humphrey (1705413)" userId="c780d40b-30e5-49d0-9079-02c1cbd1b375" providerId="ADAL" clId="{6411F1BD-9489-4BC4-A311-97883292F28D}" dt="2023-09-19T12:10:29.586" v="2190" actId="26606"/>
          <ac:spMkLst>
            <pc:docMk/>
            <pc:sldMk cId="2595262599" sldId="266"/>
            <ac:spMk id="32" creationId="{5118BA95-03E7-41B7-B442-0AF8C0A7FF68}"/>
          </ac:spMkLst>
        </pc:spChg>
        <pc:spChg chg="add del">
          <ac:chgData name="Thomas Humphrey (1705413)" userId="c780d40b-30e5-49d0-9079-02c1cbd1b375" providerId="ADAL" clId="{6411F1BD-9489-4BC4-A311-97883292F28D}" dt="2023-09-19T12:06:58.290" v="2164" actId="26606"/>
          <ac:spMkLst>
            <pc:docMk/>
            <pc:sldMk cId="2595262599" sldId="266"/>
            <ac:spMk id="33" creationId="{5118BA95-03E7-41B7-B442-0AF8C0A7FF68}"/>
          </ac:spMkLst>
        </pc:spChg>
        <pc:spChg chg="add del">
          <ac:chgData name="Thomas Humphrey (1705413)" userId="c780d40b-30e5-49d0-9079-02c1cbd1b375" providerId="ADAL" clId="{6411F1BD-9489-4BC4-A311-97883292F28D}" dt="2023-09-19T12:06:58.290" v="2164" actId="26606"/>
          <ac:spMkLst>
            <pc:docMk/>
            <pc:sldMk cId="2595262599" sldId="266"/>
            <ac:spMk id="35" creationId="{059D8741-EAD6-41B1-A882-70D70FC35821}"/>
          </ac:spMkLst>
        </pc:spChg>
        <pc:spChg chg="add del">
          <ac:chgData name="Thomas Humphrey (1705413)" userId="c780d40b-30e5-49d0-9079-02c1cbd1b375" providerId="ADAL" clId="{6411F1BD-9489-4BC4-A311-97883292F28D}" dt="2023-09-19T12:06:58.290" v="2164" actId="26606"/>
          <ac:spMkLst>
            <pc:docMk/>
            <pc:sldMk cId="2595262599" sldId="266"/>
            <ac:spMk id="37" creationId="{45444F36-3103-4D11-A25F-C054D4606DA4}"/>
          </ac:spMkLst>
        </pc:spChg>
        <pc:spChg chg="add del">
          <ac:chgData name="Thomas Humphrey (1705413)" userId="c780d40b-30e5-49d0-9079-02c1cbd1b375" providerId="ADAL" clId="{6411F1BD-9489-4BC4-A311-97883292F28D}" dt="2023-09-19T12:10:29.586" v="2190" actId="26606"/>
          <ac:spMkLst>
            <pc:docMk/>
            <pc:sldMk cId="2595262599" sldId="266"/>
            <ac:spMk id="38" creationId="{AD9B3EAD-A2B3-42C4-927C-3455E3E69EE6}"/>
          </ac:spMkLst>
        </pc:spChg>
        <pc:spChg chg="add del">
          <ac:chgData name="Thomas Humphrey (1705413)" userId="c780d40b-30e5-49d0-9079-02c1cbd1b375" providerId="ADAL" clId="{6411F1BD-9489-4BC4-A311-97883292F28D}" dt="2023-09-19T12:06:58.290" v="2164" actId="26606"/>
          <ac:spMkLst>
            <pc:docMk/>
            <pc:sldMk cId="2595262599" sldId="266"/>
            <ac:spMk id="39" creationId="{AD9B3EAD-A2B3-42C4-927C-3455E3E69EE6}"/>
          </ac:spMkLst>
        </pc:spChg>
        <pc:spChg chg="add mod ord">
          <ac:chgData name="Thomas Humphrey (1705413)" userId="c780d40b-30e5-49d0-9079-02c1cbd1b375" providerId="ADAL" clId="{6411F1BD-9489-4BC4-A311-97883292F28D}" dt="2023-09-23T15:44:21.843" v="4452" actId="2711"/>
          <ac:spMkLst>
            <pc:docMk/>
            <pc:sldMk cId="2595262599" sldId="266"/>
            <ac:spMk id="42" creationId="{FE94C274-F07D-EAB2-2CB1-D93C5DFF44D0}"/>
          </ac:spMkLst>
        </pc:spChg>
        <pc:spChg chg="add del">
          <ac:chgData name="Thomas Humphrey (1705413)" userId="c780d40b-30e5-49d0-9079-02c1cbd1b375" providerId="ADAL" clId="{6411F1BD-9489-4BC4-A311-97883292F28D}" dt="2023-09-20T10:28:47.950" v="3770" actId="26606"/>
          <ac:spMkLst>
            <pc:docMk/>
            <pc:sldMk cId="2595262599" sldId="266"/>
            <ac:spMk id="47" creationId="{3C06EAFD-0C69-4B3B-BEA7-E7E11DDF9C43}"/>
          </ac:spMkLst>
        </pc:spChg>
        <pc:spChg chg="add del">
          <ac:chgData name="Thomas Humphrey (1705413)" userId="c780d40b-30e5-49d0-9079-02c1cbd1b375" providerId="ADAL" clId="{6411F1BD-9489-4BC4-A311-97883292F28D}" dt="2023-09-20T10:28:47.950" v="3770" actId="26606"/>
          <ac:spMkLst>
            <pc:docMk/>
            <pc:sldMk cId="2595262599" sldId="266"/>
            <ac:spMk id="49" creationId="{A4066C89-42FB-4624-9AFE-3A31B36491B5}"/>
          </ac:spMkLst>
        </pc:spChg>
        <pc:spChg chg="add del">
          <ac:chgData name="Thomas Humphrey (1705413)" userId="c780d40b-30e5-49d0-9079-02c1cbd1b375" providerId="ADAL" clId="{6411F1BD-9489-4BC4-A311-97883292F28D}" dt="2023-09-20T10:28:47.950" v="3770" actId="26606"/>
          <ac:spMkLst>
            <pc:docMk/>
            <pc:sldMk cId="2595262599" sldId="266"/>
            <ac:spMk id="51" creationId="{BA218FBC-B2D6-48CA-9289-C4110162EDAD}"/>
          </ac:spMkLst>
        </pc:spChg>
        <pc:spChg chg="add del">
          <ac:chgData name="Thomas Humphrey (1705413)" userId="c780d40b-30e5-49d0-9079-02c1cbd1b375" providerId="ADAL" clId="{6411F1BD-9489-4BC4-A311-97883292F28D}" dt="2023-09-20T10:28:47.950" v="3770" actId="26606"/>
          <ac:spMkLst>
            <pc:docMk/>
            <pc:sldMk cId="2595262599" sldId="266"/>
            <ac:spMk id="53" creationId="{2DED9084-49DA-4911-ACB7-5F9E4DEFA039}"/>
          </ac:spMkLst>
        </pc:spChg>
        <pc:spChg chg="add del">
          <ac:chgData name="Thomas Humphrey (1705413)" userId="c780d40b-30e5-49d0-9079-02c1cbd1b375" providerId="ADAL" clId="{6411F1BD-9489-4BC4-A311-97883292F28D}" dt="2023-09-20T10:28:47.934" v="3769" actId="26606"/>
          <ac:spMkLst>
            <pc:docMk/>
            <pc:sldMk cId="2595262599" sldId="266"/>
            <ac:spMk id="58" creationId="{89C8D586-1ECD-4981-BED2-97336112C0AD}"/>
          </ac:spMkLst>
        </pc:spChg>
        <pc:spChg chg="add">
          <ac:chgData name="Thomas Humphrey (1705413)" userId="c780d40b-30e5-49d0-9079-02c1cbd1b375" providerId="ADAL" clId="{6411F1BD-9489-4BC4-A311-97883292F28D}" dt="2023-09-20T10:28:47.950" v="3770" actId="26606"/>
          <ac:spMkLst>
            <pc:docMk/>
            <pc:sldMk cId="2595262599" sldId="266"/>
            <ac:spMk id="64" creationId="{3964958D-AF5D-4863-B5FB-83F6B8CB12A0}"/>
          </ac:spMkLst>
        </pc:spChg>
        <pc:spChg chg="mod">
          <ac:chgData name="Thomas Humphrey (1705413)" userId="c780d40b-30e5-49d0-9079-02c1cbd1b375" providerId="ADAL" clId="{6411F1BD-9489-4BC4-A311-97883292F28D}" dt="2023-09-23T15:44:21.843" v="4452" actId="2711"/>
          <ac:spMkLst>
            <pc:docMk/>
            <pc:sldMk cId="2595262599" sldId="266"/>
            <ac:spMk id="66" creationId="{DF0313CD-4196-4456-A70D-5EE2B995BAD8}"/>
          </ac:spMkLst>
        </pc:spChg>
        <pc:spChg chg="mod">
          <ac:chgData name="Thomas Humphrey (1705413)" userId="c780d40b-30e5-49d0-9079-02c1cbd1b375" providerId="ADAL" clId="{6411F1BD-9489-4BC4-A311-97883292F28D}" dt="2023-09-23T15:44:21.843" v="4452" actId="2711"/>
          <ac:spMkLst>
            <pc:docMk/>
            <pc:sldMk cId="2595262599" sldId="266"/>
            <ac:spMk id="67" creationId="{80DE0B32-9EE8-4975-AD48-3855B0A82A3E}"/>
          </ac:spMkLst>
        </pc:spChg>
        <pc:grpChg chg="add del">
          <ac:chgData name="Thomas Humphrey (1705413)" userId="c780d40b-30e5-49d0-9079-02c1cbd1b375" providerId="ADAL" clId="{6411F1BD-9489-4BC4-A311-97883292F28D}" dt="2023-09-19T12:06:58.313" v="2165" actId="26606"/>
          <ac:grpSpMkLst>
            <pc:docMk/>
            <pc:sldMk cId="2595262599" sldId="266"/>
            <ac:grpSpMk id="25" creationId="{4B0F093A-F2F4-4674-8265-42FC6DAFD0DB}"/>
          </ac:grpSpMkLst>
        </pc:grpChg>
        <pc:grpChg chg="add del">
          <ac:chgData name="Thomas Humphrey (1705413)" userId="c780d40b-30e5-49d0-9079-02c1cbd1b375" providerId="ADAL" clId="{6411F1BD-9489-4BC4-A311-97883292F28D}" dt="2023-09-19T12:10:29.586" v="2190" actId="26606"/>
          <ac:grpSpMkLst>
            <pc:docMk/>
            <pc:sldMk cId="2595262599" sldId="266"/>
            <ac:grpSpMk id="34" creationId="{E799C3D5-7D55-4046-808C-F290F456D6EF}"/>
          </ac:grpSpMkLst>
        </pc:grpChg>
        <pc:grpChg chg="add del">
          <ac:chgData name="Thomas Humphrey (1705413)" userId="c780d40b-30e5-49d0-9079-02c1cbd1b375" providerId="ADAL" clId="{6411F1BD-9489-4BC4-A311-97883292F28D}" dt="2023-09-20T10:28:47.934" v="3769" actId="26606"/>
          <ac:grpSpMkLst>
            <pc:docMk/>
            <pc:sldMk cId="2595262599" sldId="266"/>
            <ac:grpSpMk id="60" creationId="{AF001A23-2767-4A31-BD30-56112DE9527E}"/>
          </ac:grpSpMkLst>
        </pc:grpChg>
        <pc:grpChg chg="add">
          <ac:chgData name="Thomas Humphrey (1705413)" userId="c780d40b-30e5-49d0-9079-02c1cbd1b375" providerId="ADAL" clId="{6411F1BD-9489-4BC4-A311-97883292F28D}" dt="2023-09-20T10:28:47.950" v="3770" actId="26606"/>
          <ac:grpSpMkLst>
            <pc:docMk/>
            <pc:sldMk cId="2595262599" sldId="266"/>
            <ac:grpSpMk id="65" creationId="{11002ACD-3B0C-4885-8754-8A00E926FE4B}"/>
          </ac:grpSpMkLst>
        </pc:grpChg>
        <pc:graphicFrameChg chg="add del">
          <ac:chgData name="Thomas Humphrey (1705413)" userId="c780d40b-30e5-49d0-9079-02c1cbd1b375" providerId="ADAL" clId="{6411F1BD-9489-4BC4-A311-97883292F28D}" dt="2023-09-19T12:06:58.290" v="2164" actId="26606"/>
          <ac:graphicFrameMkLst>
            <pc:docMk/>
            <pc:sldMk cId="2595262599" sldId="266"/>
            <ac:graphicFrameMk id="29" creationId="{51F884FA-0A10-C059-0FF0-7860F4ED7DC1}"/>
          </ac:graphicFrameMkLst>
        </pc:graphicFrameChg>
        <pc:picChg chg="add del mod">
          <ac:chgData name="Thomas Humphrey (1705413)" userId="c780d40b-30e5-49d0-9079-02c1cbd1b375" providerId="ADAL" clId="{6411F1BD-9489-4BC4-A311-97883292F28D}" dt="2023-09-24T12:46:14.212" v="4685" actId="478"/>
          <ac:picMkLst>
            <pc:docMk/>
            <pc:sldMk cId="2595262599" sldId="266"/>
            <ac:picMk id="3" creationId="{5E5284FD-6C73-9120-6783-187B942996D8}"/>
          </ac:picMkLst>
        </pc:picChg>
        <pc:picChg chg="add mod">
          <ac:chgData name="Thomas Humphrey (1705413)" userId="c780d40b-30e5-49d0-9079-02c1cbd1b375" providerId="ADAL" clId="{6411F1BD-9489-4BC4-A311-97883292F28D}" dt="2023-09-24T12:46:14.617" v="4686"/>
          <ac:picMkLst>
            <pc:docMk/>
            <pc:sldMk cId="2595262599" sldId="266"/>
            <ac:picMk id="4" creationId="{B38244AF-B3A2-FF0D-E4FD-1DB77B0AA7FF}"/>
          </ac:picMkLst>
        </pc:picChg>
      </pc:sldChg>
      <pc:sldChg chg="addSp delSp modSp new mod setBg">
        <pc:chgData name="Thomas Humphrey (1705413)" userId="c780d40b-30e5-49d0-9079-02c1cbd1b375" providerId="ADAL" clId="{6411F1BD-9489-4BC4-A311-97883292F28D}" dt="2023-09-24T13:07:25.465" v="5061" actId="20577"/>
        <pc:sldMkLst>
          <pc:docMk/>
          <pc:sldMk cId="380060794" sldId="267"/>
        </pc:sldMkLst>
        <pc:spChg chg="mod">
          <ac:chgData name="Thomas Humphrey (1705413)" userId="c780d40b-30e5-49d0-9079-02c1cbd1b375" providerId="ADAL" clId="{6411F1BD-9489-4BC4-A311-97883292F28D}" dt="2023-09-24T12:53:08.638" v="4832" actId="26606"/>
          <ac:spMkLst>
            <pc:docMk/>
            <pc:sldMk cId="380060794" sldId="267"/>
            <ac:spMk id="2" creationId="{6F4B8FAA-BC49-5B08-EB64-C4F71BEFDEB7}"/>
          </ac:spMkLst>
        </pc:spChg>
        <pc:spChg chg="mod">
          <ac:chgData name="Thomas Humphrey (1705413)" userId="c780d40b-30e5-49d0-9079-02c1cbd1b375" providerId="ADAL" clId="{6411F1BD-9489-4BC4-A311-97883292F28D}" dt="2023-09-24T13:07:25.465" v="5061" actId="20577"/>
          <ac:spMkLst>
            <pc:docMk/>
            <pc:sldMk cId="380060794" sldId="267"/>
            <ac:spMk id="3" creationId="{EBCF5924-F390-769C-C361-EABA3BA352C2}"/>
          </ac:spMkLst>
        </pc:spChg>
        <pc:spChg chg="add del">
          <ac:chgData name="Thomas Humphrey (1705413)" userId="c780d40b-30e5-49d0-9079-02c1cbd1b375" providerId="ADAL" clId="{6411F1BD-9489-4BC4-A311-97883292F28D}" dt="2023-09-19T12:07:01.675" v="2166" actId="26606"/>
          <ac:spMkLst>
            <pc:docMk/>
            <pc:sldMk cId="380060794" sldId="267"/>
            <ac:spMk id="8" creationId="{3C06EAFD-0C69-4B3B-BEA7-E7E11DDF9C43}"/>
          </ac:spMkLst>
        </pc:spChg>
        <pc:spChg chg="add del">
          <ac:chgData name="Thomas Humphrey (1705413)" userId="c780d40b-30e5-49d0-9079-02c1cbd1b375" providerId="ADAL" clId="{6411F1BD-9489-4BC4-A311-97883292F28D}" dt="2023-09-19T12:07:01.675" v="2166" actId="26606"/>
          <ac:spMkLst>
            <pc:docMk/>
            <pc:sldMk cId="380060794" sldId="267"/>
            <ac:spMk id="10" creationId="{A4066C89-42FB-4624-9AFE-3A31B36491B5}"/>
          </ac:spMkLst>
        </pc:spChg>
        <pc:spChg chg="add del">
          <ac:chgData name="Thomas Humphrey (1705413)" userId="c780d40b-30e5-49d0-9079-02c1cbd1b375" providerId="ADAL" clId="{6411F1BD-9489-4BC4-A311-97883292F28D}" dt="2023-09-19T12:07:01.675" v="2166" actId="26606"/>
          <ac:spMkLst>
            <pc:docMk/>
            <pc:sldMk cId="380060794" sldId="267"/>
            <ac:spMk id="12" creationId="{BA218FBC-B2D6-48CA-9289-C4110162EDAD}"/>
          </ac:spMkLst>
        </pc:spChg>
        <pc:spChg chg="add del">
          <ac:chgData name="Thomas Humphrey (1705413)" userId="c780d40b-30e5-49d0-9079-02c1cbd1b375" providerId="ADAL" clId="{6411F1BD-9489-4BC4-A311-97883292F28D}" dt="2023-09-19T12:07:01.675" v="2166" actId="26606"/>
          <ac:spMkLst>
            <pc:docMk/>
            <pc:sldMk cId="380060794" sldId="267"/>
            <ac:spMk id="14" creationId="{2DED9084-49DA-4911-ACB7-5F9E4DEFA039}"/>
          </ac:spMkLst>
        </pc:spChg>
        <pc:spChg chg="add del">
          <ac:chgData name="Thomas Humphrey (1705413)" userId="c780d40b-30e5-49d0-9079-02c1cbd1b375" providerId="ADAL" clId="{6411F1BD-9489-4BC4-A311-97883292F28D}" dt="2023-09-19T12:10:22.681" v="2189" actId="26606"/>
          <ac:spMkLst>
            <pc:docMk/>
            <pc:sldMk cId="380060794" sldId="267"/>
            <ac:spMk id="19" creationId="{5118BA95-03E7-41B7-B442-0AF8C0A7FF68}"/>
          </ac:spMkLst>
        </pc:spChg>
        <pc:spChg chg="add del">
          <ac:chgData name="Thomas Humphrey (1705413)" userId="c780d40b-30e5-49d0-9079-02c1cbd1b375" providerId="ADAL" clId="{6411F1BD-9489-4BC4-A311-97883292F28D}" dt="2023-09-19T12:10:22.681" v="2189" actId="26606"/>
          <ac:spMkLst>
            <pc:docMk/>
            <pc:sldMk cId="380060794" sldId="267"/>
            <ac:spMk id="25" creationId="{AD9B3EAD-A2B3-42C4-927C-3455E3E69EE6}"/>
          </ac:spMkLst>
        </pc:spChg>
        <pc:spChg chg="add del">
          <ac:chgData name="Thomas Humphrey (1705413)" userId="c780d40b-30e5-49d0-9079-02c1cbd1b375" providerId="ADAL" clId="{6411F1BD-9489-4BC4-A311-97883292F28D}" dt="2023-09-24T12:53:08.638" v="4832" actId="26606"/>
          <ac:spMkLst>
            <pc:docMk/>
            <pc:sldMk cId="380060794" sldId="267"/>
            <ac:spMk id="30" creationId="{3C06EAFD-0C69-4B3B-BEA7-E7E11DDF9C43}"/>
          </ac:spMkLst>
        </pc:spChg>
        <pc:spChg chg="add del">
          <ac:chgData name="Thomas Humphrey (1705413)" userId="c780d40b-30e5-49d0-9079-02c1cbd1b375" providerId="ADAL" clId="{6411F1BD-9489-4BC4-A311-97883292F28D}" dt="2023-09-24T12:53:08.638" v="4832" actId="26606"/>
          <ac:spMkLst>
            <pc:docMk/>
            <pc:sldMk cId="380060794" sldId="267"/>
            <ac:spMk id="32" creationId="{A4066C89-42FB-4624-9AFE-3A31B36491B5}"/>
          </ac:spMkLst>
        </pc:spChg>
        <pc:spChg chg="add del">
          <ac:chgData name="Thomas Humphrey (1705413)" userId="c780d40b-30e5-49d0-9079-02c1cbd1b375" providerId="ADAL" clId="{6411F1BD-9489-4BC4-A311-97883292F28D}" dt="2023-09-24T12:53:08.638" v="4832" actId="26606"/>
          <ac:spMkLst>
            <pc:docMk/>
            <pc:sldMk cId="380060794" sldId="267"/>
            <ac:spMk id="34" creationId="{BA218FBC-B2D6-48CA-9289-C4110162EDAD}"/>
          </ac:spMkLst>
        </pc:spChg>
        <pc:spChg chg="add del">
          <ac:chgData name="Thomas Humphrey (1705413)" userId="c780d40b-30e5-49d0-9079-02c1cbd1b375" providerId="ADAL" clId="{6411F1BD-9489-4BC4-A311-97883292F28D}" dt="2023-09-24T12:53:08.638" v="4832" actId="26606"/>
          <ac:spMkLst>
            <pc:docMk/>
            <pc:sldMk cId="380060794" sldId="267"/>
            <ac:spMk id="36" creationId="{2DED9084-49DA-4911-ACB7-5F9E4DEFA039}"/>
          </ac:spMkLst>
        </pc:spChg>
        <pc:spChg chg="add">
          <ac:chgData name="Thomas Humphrey (1705413)" userId="c780d40b-30e5-49d0-9079-02c1cbd1b375" providerId="ADAL" clId="{6411F1BD-9489-4BC4-A311-97883292F28D}" dt="2023-09-24T12:53:08.638" v="4832" actId="26606"/>
          <ac:spMkLst>
            <pc:docMk/>
            <pc:sldMk cId="380060794" sldId="267"/>
            <ac:spMk id="41" creationId="{E009DD9B-5EE2-4C0D-8B2B-351C8C102205}"/>
          </ac:spMkLst>
        </pc:spChg>
        <pc:spChg chg="add">
          <ac:chgData name="Thomas Humphrey (1705413)" userId="c780d40b-30e5-49d0-9079-02c1cbd1b375" providerId="ADAL" clId="{6411F1BD-9489-4BC4-A311-97883292F28D}" dt="2023-09-24T12:53:08.638" v="4832" actId="26606"/>
          <ac:spMkLst>
            <pc:docMk/>
            <pc:sldMk cId="380060794" sldId="267"/>
            <ac:spMk id="43" creationId="{E720DB99-7745-4E75-9D96-AAB6D55C531E}"/>
          </ac:spMkLst>
        </pc:spChg>
        <pc:spChg chg="add">
          <ac:chgData name="Thomas Humphrey (1705413)" userId="c780d40b-30e5-49d0-9079-02c1cbd1b375" providerId="ADAL" clId="{6411F1BD-9489-4BC4-A311-97883292F28D}" dt="2023-09-24T12:53:08.638" v="4832" actId="26606"/>
          <ac:spMkLst>
            <pc:docMk/>
            <pc:sldMk cId="380060794" sldId="267"/>
            <ac:spMk id="45" creationId="{D68803C4-E159-4360-B7BB-74205C8F782D}"/>
          </ac:spMkLst>
        </pc:spChg>
        <pc:spChg chg="add">
          <ac:chgData name="Thomas Humphrey (1705413)" userId="c780d40b-30e5-49d0-9079-02c1cbd1b375" providerId="ADAL" clId="{6411F1BD-9489-4BC4-A311-97883292F28D}" dt="2023-09-24T12:53:08.638" v="4832" actId="26606"/>
          <ac:spMkLst>
            <pc:docMk/>
            <pc:sldMk cId="380060794" sldId="267"/>
            <ac:spMk id="47" creationId="{504B0465-3B07-49BF-BEA7-D81476246293}"/>
          </ac:spMkLst>
        </pc:spChg>
        <pc:spChg chg="add">
          <ac:chgData name="Thomas Humphrey (1705413)" userId="c780d40b-30e5-49d0-9079-02c1cbd1b375" providerId="ADAL" clId="{6411F1BD-9489-4BC4-A311-97883292F28D}" dt="2023-09-24T12:53:08.638" v="4832" actId="26606"/>
          <ac:spMkLst>
            <pc:docMk/>
            <pc:sldMk cId="380060794" sldId="267"/>
            <ac:spMk id="49" creationId="{49B7FFA5-14CB-4A4F-9BCC-CA3AA5D9D276}"/>
          </ac:spMkLst>
        </pc:spChg>
        <pc:spChg chg="add">
          <ac:chgData name="Thomas Humphrey (1705413)" userId="c780d40b-30e5-49d0-9079-02c1cbd1b375" providerId="ADAL" clId="{6411F1BD-9489-4BC4-A311-97883292F28D}" dt="2023-09-24T12:53:08.638" v="4832" actId="26606"/>
          <ac:spMkLst>
            <pc:docMk/>
            <pc:sldMk cId="380060794" sldId="267"/>
            <ac:spMk id="51" creationId="{04E48745-7512-4EC2-9E20-9092D12150CA}"/>
          </ac:spMkLst>
        </pc:spChg>
        <pc:grpChg chg="add del">
          <ac:chgData name="Thomas Humphrey (1705413)" userId="c780d40b-30e5-49d0-9079-02c1cbd1b375" providerId="ADAL" clId="{6411F1BD-9489-4BC4-A311-97883292F28D}" dt="2023-09-19T12:10:22.681" v="2189" actId="26606"/>
          <ac:grpSpMkLst>
            <pc:docMk/>
            <pc:sldMk cId="380060794" sldId="267"/>
            <ac:grpSpMk id="21" creationId="{E799C3D5-7D55-4046-808C-F290F456D6EF}"/>
          </ac:grpSpMkLst>
        </pc:grpChg>
      </pc:sldChg>
      <pc:sldChg chg="addSp delSp modSp new mod setBg setClrOvrMap">
        <pc:chgData name="Thomas Humphrey (1705413)" userId="c780d40b-30e5-49d0-9079-02c1cbd1b375" providerId="ADAL" clId="{6411F1BD-9489-4BC4-A311-97883292F28D}" dt="2023-09-24T12:50:54.725" v="4718" actId="1076"/>
        <pc:sldMkLst>
          <pc:docMk/>
          <pc:sldMk cId="2009097668" sldId="268"/>
        </pc:sldMkLst>
        <pc:spChg chg="mod">
          <ac:chgData name="Thomas Humphrey (1705413)" userId="c780d40b-30e5-49d0-9079-02c1cbd1b375" providerId="ADAL" clId="{6411F1BD-9489-4BC4-A311-97883292F28D}" dt="2023-09-23T15:44:52.134" v="4455" actId="2711"/>
          <ac:spMkLst>
            <pc:docMk/>
            <pc:sldMk cId="2009097668" sldId="268"/>
            <ac:spMk id="2" creationId="{AAB3EA0D-C275-5C41-B49D-E1A12E91FF16}"/>
          </ac:spMkLst>
        </pc:spChg>
        <pc:spChg chg="mod ord">
          <ac:chgData name="Thomas Humphrey (1705413)" userId="c780d40b-30e5-49d0-9079-02c1cbd1b375" providerId="ADAL" clId="{6411F1BD-9489-4BC4-A311-97883292F28D}" dt="2023-09-24T12:50:53.506" v="4717" actId="33524"/>
          <ac:spMkLst>
            <pc:docMk/>
            <pc:sldMk cId="2009097668" sldId="268"/>
            <ac:spMk id="3" creationId="{63A9BE0E-803A-06E0-0C11-AAA249055C0D}"/>
          </ac:spMkLst>
        </pc:spChg>
        <pc:spChg chg="add del">
          <ac:chgData name="Thomas Humphrey (1705413)" userId="c780d40b-30e5-49d0-9079-02c1cbd1b375" providerId="ADAL" clId="{6411F1BD-9489-4BC4-A311-97883292F28D}" dt="2023-09-19T12:07:05.921" v="2167" actId="26606"/>
          <ac:spMkLst>
            <pc:docMk/>
            <pc:sldMk cId="2009097668" sldId="268"/>
            <ac:spMk id="8" creationId="{2427CF8A-A1AE-4DA2-B4D3-DD0D215DEABB}"/>
          </ac:spMkLst>
        </pc:spChg>
        <pc:spChg chg="add del">
          <ac:chgData name="Thomas Humphrey (1705413)" userId="c780d40b-30e5-49d0-9079-02c1cbd1b375" providerId="ADAL" clId="{6411F1BD-9489-4BC4-A311-97883292F28D}" dt="2023-09-19T12:07:05.921" v="2167" actId="26606"/>
          <ac:spMkLst>
            <pc:docMk/>
            <pc:sldMk cId="2009097668" sldId="268"/>
            <ac:spMk id="10" creationId="{A4D3DE63-E06B-473D-8144-78398E35178B}"/>
          </ac:spMkLst>
        </pc:spChg>
        <pc:spChg chg="add del">
          <ac:chgData name="Thomas Humphrey (1705413)" userId="c780d40b-30e5-49d0-9079-02c1cbd1b375" providerId="ADAL" clId="{6411F1BD-9489-4BC4-A311-97883292F28D}" dt="2023-09-19T12:07:05.921" v="2167" actId="26606"/>
          <ac:spMkLst>
            <pc:docMk/>
            <pc:sldMk cId="2009097668" sldId="268"/>
            <ac:spMk id="12" creationId="{838C5F6C-2147-447F-84CB-47BEB813B80C}"/>
          </ac:spMkLst>
        </pc:spChg>
        <pc:spChg chg="add del">
          <ac:chgData name="Thomas Humphrey (1705413)" userId="c780d40b-30e5-49d0-9079-02c1cbd1b375" providerId="ADAL" clId="{6411F1BD-9489-4BC4-A311-97883292F28D}" dt="2023-09-19T12:10:20.165" v="2188" actId="26606"/>
          <ac:spMkLst>
            <pc:docMk/>
            <pc:sldMk cId="2009097668" sldId="268"/>
            <ac:spMk id="21" creationId="{5118BA95-03E7-41B7-B442-0AF8C0A7FF68}"/>
          </ac:spMkLst>
        </pc:spChg>
        <pc:spChg chg="add del">
          <ac:chgData name="Thomas Humphrey (1705413)" userId="c780d40b-30e5-49d0-9079-02c1cbd1b375" providerId="ADAL" clId="{6411F1BD-9489-4BC4-A311-97883292F28D}" dt="2023-09-19T12:10:20.165" v="2188" actId="26606"/>
          <ac:spMkLst>
            <pc:docMk/>
            <pc:sldMk cId="2009097668" sldId="268"/>
            <ac:spMk id="27" creationId="{AD9B3EAD-A2B3-42C4-927C-3455E3E69EE6}"/>
          </ac:spMkLst>
        </pc:spChg>
        <pc:spChg chg="add del">
          <ac:chgData name="Thomas Humphrey (1705413)" userId="c780d40b-30e5-49d0-9079-02c1cbd1b375" providerId="ADAL" clId="{6411F1BD-9489-4BC4-A311-97883292F28D}" dt="2023-09-19T13:33:46.818" v="3028" actId="26606"/>
          <ac:spMkLst>
            <pc:docMk/>
            <pc:sldMk cId="2009097668" sldId="268"/>
            <ac:spMk id="32" creationId="{3C06EAFD-0C69-4B3B-BEA7-E7E11DDF9C43}"/>
          </ac:spMkLst>
        </pc:spChg>
        <pc:spChg chg="add del">
          <ac:chgData name="Thomas Humphrey (1705413)" userId="c780d40b-30e5-49d0-9079-02c1cbd1b375" providerId="ADAL" clId="{6411F1BD-9489-4BC4-A311-97883292F28D}" dt="2023-09-19T13:33:46.818" v="3028" actId="26606"/>
          <ac:spMkLst>
            <pc:docMk/>
            <pc:sldMk cId="2009097668" sldId="268"/>
            <ac:spMk id="34" creationId="{A4066C89-42FB-4624-9AFE-3A31B36491B5}"/>
          </ac:spMkLst>
        </pc:spChg>
        <pc:spChg chg="add del">
          <ac:chgData name="Thomas Humphrey (1705413)" userId="c780d40b-30e5-49d0-9079-02c1cbd1b375" providerId="ADAL" clId="{6411F1BD-9489-4BC4-A311-97883292F28D}" dt="2023-09-19T13:33:46.818" v="3028" actId="26606"/>
          <ac:spMkLst>
            <pc:docMk/>
            <pc:sldMk cId="2009097668" sldId="268"/>
            <ac:spMk id="36" creationId="{BA218FBC-B2D6-48CA-9289-C4110162EDAD}"/>
          </ac:spMkLst>
        </pc:spChg>
        <pc:spChg chg="add del">
          <ac:chgData name="Thomas Humphrey (1705413)" userId="c780d40b-30e5-49d0-9079-02c1cbd1b375" providerId="ADAL" clId="{6411F1BD-9489-4BC4-A311-97883292F28D}" dt="2023-09-19T13:33:46.818" v="3028" actId="26606"/>
          <ac:spMkLst>
            <pc:docMk/>
            <pc:sldMk cId="2009097668" sldId="268"/>
            <ac:spMk id="38" creationId="{2DED9084-49DA-4911-ACB7-5F9E4DEFA039}"/>
          </ac:spMkLst>
        </pc:spChg>
        <pc:spChg chg="add del">
          <ac:chgData name="Thomas Humphrey (1705413)" userId="c780d40b-30e5-49d0-9079-02c1cbd1b375" providerId="ADAL" clId="{6411F1BD-9489-4BC4-A311-97883292F28D}" dt="2023-09-19T13:33:42.244" v="3023" actId="26606"/>
          <ac:spMkLst>
            <pc:docMk/>
            <pc:sldMk cId="2009097668" sldId="268"/>
            <ac:spMk id="43" creationId="{3964958D-AF5D-4863-B5FB-83F6B8CB12A0}"/>
          </ac:spMkLst>
        </pc:spChg>
        <pc:spChg chg="add del">
          <ac:chgData name="Thomas Humphrey (1705413)" userId="c780d40b-30e5-49d0-9079-02c1cbd1b375" providerId="ADAL" clId="{6411F1BD-9489-4BC4-A311-97883292F28D}" dt="2023-09-19T13:33:44.660" v="3025" actId="26606"/>
          <ac:spMkLst>
            <pc:docMk/>
            <pc:sldMk cId="2009097668" sldId="268"/>
            <ac:spMk id="49" creationId="{2A0E4E09-FC02-4ADC-951A-3FFA90B6FE39}"/>
          </ac:spMkLst>
        </pc:spChg>
        <pc:spChg chg="add del">
          <ac:chgData name="Thomas Humphrey (1705413)" userId="c780d40b-30e5-49d0-9079-02c1cbd1b375" providerId="ADAL" clId="{6411F1BD-9489-4BC4-A311-97883292F28D}" dt="2023-09-19T13:33:44.660" v="3025" actId="26606"/>
          <ac:spMkLst>
            <pc:docMk/>
            <pc:sldMk cId="2009097668" sldId="268"/>
            <ac:spMk id="50" creationId="{9453FF84-60C1-4EA8-B49B-1B8C2D0C589F}"/>
          </ac:spMkLst>
        </pc:spChg>
        <pc:spChg chg="add del">
          <ac:chgData name="Thomas Humphrey (1705413)" userId="c780d40b-30e5-49d0-9079-02c1cbd1b375" providerId="ADAL" clId="{6411F1BD-9489-4BC4-A311-97883292F28D}" dt="2023-09-19T13:33:46.769" v="3027" actId="26606"/>
          <ac:spMkLst>
            <pc:docMk/>
            <pc:sldMk cId="2009097668" sldId="268"/>
            <ac:spMk id="52" creationId="{89C8D586-1ECD-4981-BED2-97336112C0AD}"/>
          </ac:spMkLst>
        </pc:spChg>
        <pc:spChg chg="add">
          <ac:chgData name="Thomas Humphrey (1705413)" userId="c780d40b-30e5-49d0-9079-02c1cbd1b375" providerId="ADAL" clId="{6411F1BD-9489-4BC4-A311-97883292F28D}" dt="2023-09-19T13:33:46.818" v="3028" actId="26606"/>
          <ac:spMkLst>
            <pc:docMk/>
            <pc:sldMk cId="2009097668" sldId="268"/>
            <ac:spMk id="55" creationId="{3964958D-AF5D-4863-B5FB-83F6B8CB12A0}"/>
          </ac:spMkLst>
        </pc:spChg>
        <pc:spChg chg="mod">
          <ac:chgData name="Thomas Humphrey (1705413)" userId="c780d40b-30e5-49d0-9079-02c1cbd1b375" providerId="ADAL" clId="{6411F1BD-9489-4BC4-A311-97883292F28D}" dt="2023-09-23T15:44:52.134" v="4455" actId="2711"/>
          <ac:spMkLst>
            <pc:docMk/>
            <pc:sldMk cId="2009097668" sldId="268"/>
            <ac:spMk id="57" creationId="{DF0313CD-4196-4456-A70D-5EE2B995BAD8}"/>
          </ac:spMkLst>
        </pc:spChg>
        <pc:spChg chg="mod">
          <ac:chgData name="Thomas Humphrey (1705413)" userId="c780d40b-30e5-49d0-9079-02c1cbd1b375" providerId="ADAL" clId="{6411F1BD-9489-4BC4-A311-97883292F28D}" dt="2023-09-23T15:44:52.134" v="4455" actId="2711"/>
          <ac:spMkLst>
            <pc:docMk/>
            <pc:sldMk cId="2009097668" sldId="268"/>
            <ac:spMk id="58" creationId="{80DE0B32-9EE8-4975-AD48-3855B0A82A3E}"/>
          </ac:spMkLst>
        </pc:spChg>
        <pc:grpChg chg="add del">
          <ac:chgData name="Thomas Humphrey (1705413)" userId="c780d40b-30e5-49d0-9079-02c1cbd1b375" providerId="ADAL" clId="{6411F1BD-9489-4BC4-A311-97883292F28D}" dt="2023-09-19T12:07:05.921" v="2167" actId="26606"/>
          <ac:grpSpMkLst>
            <pc:docMk/>
            <pc:sldMk cId="2009097668" sldId="268"/>
            <ac:grpSpMk id="14" creationId="{4B0F093A-F2F4-4674-8265-42FC6DAFD0DB}"/>
          </ac:grpSpMkLst>
        </pc:grpChg>
        <pc:grpChg chg="add del">
          <ac:chgData name="Thomas Humphrey (1705413)" userId="c780d40b-30e5-49d0-9079-02c1cbd1b375" providerId="ADAL" clId="{6411F1BD-9489-4BC4-A311-97883292F28D}" dt="2023-09-19T12:10:20.165" v="2188" actId="26606"/>
          <ac:grpSpMkLst>
            <pc:docMk/>
            <pc:sldMk cId="2009097668" sldId="268"/>
            <ac:grpSpMk id="23" creationId="{E799C3D5-7D55-4046-808C-F290F456D6EF}"/>
          </ac:grpSpMkLst>
        </pc:grpChg>
        <pc:grpChg chg="add del">
          <ac:chgData name="Thomas Humphrey (1705413)" userId="c780d40b-30e5-49d0-9079-02c1cbd1b375" providerId="ADAL" clId="{6411F1BD-9489-4BC4-A311-97883292F28D}" dt="2023-09-19T13:33:42.244" v="3023" actId="26606"/>
          <ac:grpSpMkLst>
            <pc:docMk/>
            <pc:sldMk cId="2009097668" sldId="268"/>
            <ac:grpSpMk id="45" creationId="{11002ACD-3B0C-4885-8754-8A00E926FE4B}"/>
          </ac:grpSpMkLst>
        </pc:grpChg>
        <pc:grpChg chg="add del">
          <ac:chgData name="Thomas Humphrey (1705413)" userId="c780d40b-30e5-49d0-9079-02c1cbd1b375" providerId="ADAL" clId="{6411F1BD-9489-4BC4-A311-97883292F28D}" dt="2023-09-19T13:33:46.769" v="3027" actId="26606"/>
          <ac:grpSpMkLst>
            <pc:docMk/>
            <pc:sldMk cId="2009097668" sldId="268"/>
            <ac:grpSpMk id="53" creationId="{AF001A23-2767-4A31-BD30-56112DE9527E}"/>
          </ac:grpSpMkLst>
        </pc:grpChg>
        <pc:grpChg chg="add">
          <ac:chgData name="Thomas Humphrey (1705413)" userId="c780d40b-30e5-49d0-9079-02c1cbd1b375" providerId="ADAL" clId="{6411F1BD-9489-4BC4-A311-97883292F28D}" dt="2023-09-19T13:33:46.818" v="3028" actId="26606"/>
          <ac:grpSpMkLst>
            <pc:docMk/>
            <pc:sldMk cId="2009097668" sldId="268"/>
            <ac:grpSpMk id="56" creationId="{11002ACD-3B0C-4885-8754-8A00E926FE4B}"/>
          </ac:grpSpMkLst>
        </pc:grpChg>
        <pc:picChg chg="add mod">
          <ac:chgData name="Thomas Humphrey (1705413)" userId="c780d40b-30e5-49d0-9079-02c1cbd1b375" providerId="ADAL" clId="{6411F1BD-9489-4BC4-A311-97883292F28D}" dt="2023-09-24T12:50:54.725" v="4718" actId="1076"/>
          <ac:picMkLst>
            <pc:docMk/>
            <pc:sldMk cId="2009097668" sldId="268"/>
            <ac:picMk id="5" creationId="{90BFC934-B900-F4CD-9D49-D3FAECD55A06}"/>
          </ac:picMkLst>
        </pc:picChg>
      </pc:sldChg>
      <pc:sldChg chg="addSp delSp modSp new mod setBg">
        <pc:chgData name="Thomas Humphrey (1705413)" userId="c780d40b-30e5-49d0-9079-02c1cbd1b375" providerId="ADAL" clId="{6411F1BD-9489-4BC4-A311-97883292F28D}" dt="2023-09-23T15:45:03.922" v="4456" actId="2711"/>
        <pc:sldMkLst>
          <pc:docMk/>
          <pc:sldMk cId="1944896379" sldId="269"/>
        </pc:sldMkLst>
        <pc:spChg chg="mod">
          <ac:chgData name="Thomas Humphrey (1705413)" userId="c780d40b-30e5-49d0-9079-02c1cbd1b375" providerId="ADAL" clId="{6411F1BD-9489-4BC4-A311-97883292F28D}" dt="2023-09-23T15:45:03.922" v="4456" actId="2711"/>
          <ac:spMkLst>
            <pc:docMk/>
            <pc:sldMk cId="1944896379" sldId="269"/>
            <ac:spMk id="2" creationId="{B513AE62-68E0-426F-FA29-B6ACD73FF23B}"/>
          </ac:spMkLst>
        </pc:spChg>
        <pc:spChg chg="mod">
          <ac:chgData name="Thomas Humphrey (1705413)" userId="c780d40b-30e5-49d0-9079-02c1cbd1b375" providerId="ADAL" clId="{6411F1BD-9489-4BC4-A311-97883292F28D}" dt="2023-09-23T15:45:03.922" v="4456" actId="2711"/>
          <ac:spMkLst>
            <pc:docMk/>
            <pc:sldMk cId="1944896379" sldId="269"/>
            <ac:spMk id="3" creationId="{D2A16A54-085E-6BC7-3475-4FD9161B74CC}"/>
          </ac:spMkLst>
        </pc:spChg>
        <pc:spChg chg="add del">
          <ac:chgData name="Thomas Humphrey (1705413)" userId="c780d40b-30e5-49d0-9079-02c1cbd1b375" providerId="ADAL" clId="{6411F1BD-9489-4BC4-A311-97883292F28D}" dt="2023-09-19T12:08:23.299" v="2175" actId="26606"/>
          <ac:spMkLst>
            <pc:docMk/>
            <pc:sldMk cId="1944896379" sldId="269"/>
            <ac:spMk id="8" creationId="{3C06EAFD-0C69-4B3B-BEA7-E7E11DDF9C43}"/>
          </ac:spMkLst>
        </pc:spChg>
        <pc:spChg chg="add del">
          <ac:chgData name="Thomas Humphrey (1705413)" userId="c780d40b-30e5-49d0-9079-02c1cbd1b375" providerId="ADAL" clId="{6411F1BD-9489-4BC4-A311-97883292F28D}" dt="2023-09-19T12:08:23.299" v="2175" actId="26606"/>
          <ac:spMkLst>
            <pc:docMk/>
            <pc:sldMk cId="1944896379" sldId="269"/>
            <ac:spMk id="10" creationId="{A4066C89-42FB-4624-9AFE-3A31B36491B5}"/>
          </ac:spMkLst>
        </pc:spChg>
        <pc:spChg chg="add del">
          <ac:chgData name="Thomas Humphrey (1705413)" userId="c780d40b-30e5-49d0-9079-02c1cbd1b375" providerId="ADAL" clId="{6411F1BD-9489-4BC4-A311-97883292F28D}" dt="2023-09-19T12:08:23.299" v="2175" actId="26606"/>
          <ac:spMkLst>
            <pc:docMk/>
            <pc:sldMk cId="1944896379" sldId="269"/>
            <ac:spMk id="12" creationId="{BA218FBC-B2D6-48CA-9289-C4110162EDAD}"/>
          </ac:spMkLst>
        </pc:spChg>
        <pc:spChg chg="add del">
          <ac:chgData name="Thomas Humphrey (1705413)" userId="c780d40b-30e5-49d0-9079-02c1cbd1b375" providerId="ADAL" clId="{6411F1BD-9489-4BC4-A311-97883292F28D}" dt="2023-09-19T12:08:23.299" v="2175" actId="26606"/>
          <ac:spMkLst>
            <pc:docMk/>
            <pc:sldMk cId="1944896379" sldId="269"/>
            <ac:spMk id="14" creationId="{2DED9084-49DA-4911-ACB7-5F9E4DEFA039}"/>
          </ac:spMkLst>
        </pc:spChg>
        <pc:spChg chg="add del">
          <ac:chgData name="Thomas Humphrey (1705413)" userId="c780d40b-30e5-49d0-9079-02c1cbd1b375" providerId="ADAL" clId="{6411F1BD-9489-4BC4-A311-97883292F28D}" dt="2023-09-19T12:10:17.163" v="2187" actId="26606"/>
          <ac:spMkLst>
            <pc:docMk/>
            <pc:sldMk cId="1944896379" sldId="269"/>
            <ac:spMk id="16" creationId="{5118BA95-03E7-41B7-B442-0AF8C0A7FF68}"/>
          </ac:spMkLst>
        </pc:spChg>
        <pc:spChg chg="add del">
          <ac:chgData name="Thomas Humphrey (1705413)" userId="c780d40b-30e5-49d0-9079-02c1cbd1b375" providerId="ADAL" clId="{6411F1BD-9489-4BC4-A311-97883292F28D}" dt="2023-09-19T12:10:17.163" v="2187" actId="26606"/>
          <ac:spMkLst>
            <pc:docMk/>
            <pc:sldMk cId="1944896379" sldId="269"/>
            <ac:spMk id="18" creationId="{AD9B3EAD-A2B3-42C4-927C-3455E3E69EE6}"/>
          </ac:spMkLst>
        </pc:spChg>
        <pc:spChg chg="add del">
          <ac:chgData name="Thomas Humphrey (1705413)" userId="c780d40b-30e5-49d0-9079-02c1cbd1b375" providerId="ADAL" clId="{6411F1BD-9489-4BC4-A311-97883292F28D}" dt="2023-09-19T12:07:44.245" v="2169" actId="26606"/>
          <ac:spMkLst>
            <pc:docMk/>
            <pc:sldMk cId="1944896379" sldId="269"/>
            <ac:spMk id="19" creationId="{5118BA95-03E7-41B7-B442-0AF8C0A7FF68}"/>
          </ac:spMkLst>
        </pc:spChg>
        <pc:spChg chg="add del">
          <ac:chgData name="Thomas Humphrey (1705413)" userId="c780d40b-30e5-49d0-9079-02c1cbd1b375" providerId="ADAL" clId="{6411F1BD-9489-4BC4-A311-97883292F28D}" dt="2023-09-19T12:07:44.245" v="2169" actId="26606"/>
          <ac:spMkLst>
            <pc:docMk/>
            <pc:sldMk cId="1944896379" sldId="269"/>
            <ac:spMk id="25" creationId="{AD9B3EAD-A2B3-42C4-927C-3455E3E69EE6}"/>
          </ac:spMkLst>
        </pc:spChg>
        <pc:spChg chg="add del">
          <ac:chgData name="Thomas Humphrey (1705413)" userId="c780d40b-30e5-49d0-9079-02c1cbd1b375" providerId="ADAL" clId="{6411F1BD-9489-4BC4-A311-97883292F28D}" dt="2023-09-19T13:35:17.400" v="3041" actId="26606"/>
          <ac:spMkLst>
            <pc:docMk/>
            <pc:sldMk cId="1944896379" sldId="269"/>
            <ac:spMk id="28" creationId="{3C06EAFD-0C69-4B3B-BEA7-E7E11DDF9C43}"/>
          </ac:spMkLst>
        </pc:spChg>
        <pc:spChg chg="add del">
          <ac:chgData name="Thomas Humphrey (1705413)" userId="c780d40b-30e5-49d0-9079-02c1cbd1b375" providerId="ADAL" clId="{6411F1BD-9489-4BC4-A311-97883292F28D}" dt="2023-09-19T13:35:17.400" v="3041" actId="26606"/>
          <ac:spMkLst>
            <pc:docMk/>
            <pc:sldMk cId="1944896379" sldId="269"/>
            <ac:spMk id="30" creationId="{A4066C89-42FB-4624-9AFE-3A31B36491B5}"/>
          </ac:spMkLst>
        </pc:spChg>
        <pc:spChg chg="add del">
          <ac:chgData name="Thomas Humphrey (1705413)" userId="c780d40b-30e5-49d0-9079-02c1cbd1b375" providerId="ADAL" clId="{6411F1BD-9489-4BC4-A311-97883292F28D}" dt="2023-09-19T13:35:17.400" v="3041" actId="26606"/>
          <ac:spMkLst>
            <pc:docMk/>
            <pc:sldMk cId="1944896379" sldId="269"/>
            <ac:spMk id="32" creationId="{BA218FBC-B2D6-48CA-9289-C4110162EDAD}"/>
          </ac:spMkLst>
        </pc:spChg>
        <pc:spChg chg="add del">
          <ac:chgData name="Thomas Humphrey (1705413)" userId="c780d40b-30e5-49d0-9079-02c1cbd1b375" providerId="ADAL" clId="{6411F1BD-9489-4BC4-A311-97883292F28D}" dt="2023-09-19T13:35:17.400" v="3041" actId="26606"/>
          <ac:spMkLst>
            <pc:docMk/>
            <pc:sldMk cId="1944896379" sldId="269"/>
            <ac:spMk id="34" creationId="{2DED9084-49DA-4911-ACB7-5F9E4DEFA039}"/>
          </ac:spMkLst>
        </pc:spChg>
        <pc:spChg chg="add">
          <ac:chgData name="Thomas Humphrey (1705413)" userId="c780d40b-30e5-49d0-9079-02c1cbd1b375" providerId="ADAL" clId="{6411F1BD-9489-4BC4-A311-97883292F28D}" dt="2023-09-19T13:35:17.400" v="3041" actId="26606"/>
          <ac:spMkLst>
            <pc:docMk/>
            <pc:sldMk cId="1944896379" sldId="269"/>
            <ac:spMk id="39" creationId="{362E11DD-B54B-4751-9C17-39DAF9EF46E7}"/>
          </ac:spMkLst>
        </pc:spChg>
        <pc:spChg chg="mod">
          <ac:chgData name="Thomas Humphrey (1705413)" userId="c780d40b-30e5-49d0-9079-02c1cbd1b375" providerId="ADAL" clId="{6411F1BD-9489-4BC4-A311-97883292F28D}" dt="2023-09-23T15:45:03.922" v="4456" actId="2711"/>
          <ac:spMkLst>
            <pc:docMk/>
            <pc:sldMk cId="1944896379" sldId="269"/>
            <ac:spMk id="42" creationId="{3601C3FF-4A5D-437C-B3DB-A53B99D30804}"/>
          </ac:spMkLst>
        </pc:spChg>
        <pc:spChg chg="mod">
          <ac:chgData name="Thomas Humphrey (1705413)" userId="c780d40b-30e5-49d0-9079-02c1cbd1b375" providerId="ADAL" clId="{6411F1BD-9489-4BC4-A311-97883292F28D}" dt="2023-09-23T15:45:03.922" v="4456" actId="2711"/>
          <ac:spMkLst>
            <pc:docMk/>
            <pc:sldMk cId="1944896379" sldId="269"/>
            <ac:spMk id="43" creationId="{61B1BDC9-B583-4F65-8FE9-E2CBE71D93E2}"/>
          </ac:spMkLst>
        </pc:spChg>
        <pc:grpChg chg="add del">
          <ac:chgData name="Thomas Humphrey (1705413)" userId="c780d40b-30e5-49d0-9079-02c1cbd1b375" providerId="ADAL" clId="{6411F1BD-9489-4BC4-A311-97883292F28D}" dt="2023-09-19T12:10:17.163" v="2187" actId="26606"/>
          <ac:grpSpMkLst>
            <pc:docMk/>
            <pc:sldMk cId="1944896379" sldId="269"/>
            <ac:grpSpMk id="17" creationId="{E799C3D5-7D55-4046-808C-F290F456D6EF}"/>
          </ac:grpSpMkLst>
        </pc:grpChg>
        <pc:grpChg chg="add del">
          <ac:chgData name="Thomas Humphrey (1705413)" userId="c780d40b-30e5-49d0-9079-02c1cbd1b375" providerId="ADAL" clId="{6411F1BD-9489-4BC4-A311-97883292F28D}" dt="2023-09-19T12:07:44.245" v="2169" actId="26606"/>
          <ac:grpSpMkLst>
            <pc:docMk/>
            <pc:sldMk cId="1944896379" sldId="269"/>
            <ac:grpSpMk id="21" creationId="{E799C3D5-7D55-4046-808C-F290F456D6EF}"/>
          </ac:grpSpMkLst>
        </pc:grpChg>
        <pc:grpChg chg="add">
          <ac:chgData name="Thomas Humphrey (1705413)" userId="c780d40b-30e5-49d0-9079-02c1cbd1b375" providerId="ADAL" clId="{6411F1BD-9489-4BC4-A311-97883292F28D}" dt="2023-09-19T13:35:17.400" v="3041" actId="26606"/>
          <ac:grpSpMkLst>
            <pc:docMk/>
            <pc:sldMk cId="1944896379" sldId="269"/>
            <ac:grpSpMk id="41" creationId="{B55DE4E1-F219-45A4-96D9-9A86D0E4DBD2}"/>
          </ac:grpSpMkLst>
        </pc:grpChg>
        <pc:picChg chg="add mod">
          <ac:chgData name="Thomas Humphrey (1705413)" userId="c780d40b-30e5-49d0-9079-02c1cbd1b375" providerId="ADAL" clId="{6411F1BD-9489-4BC4-A311-97883292F28D}" dt="2023-09-19T13:35:17.400" v="3041" actId="26606"/>
          <ac:picMkLst>
            <pc:docMk/>
            <pc:sldMk cId="1944896379" sldId="269"/>
            <ac:picMk id="5" creationId="{8AEF9C2C-03F6-0714-AE26-8CD45FB433D2}"/>
          </ac:picMkLst>
        </pc:picChg>
      </pc:sldChg>
      <pc:sldChg chg="addSp delSp modSp new mod setBg setClrOvrMap">
        <pc:chgData name="Thomas Humphrey (1705413)" userId="c780d40b-30e5-49d0-9079-02c1cbd1b375" providerId="ADAL" clId="{6411F1BD-9489-4BC4-A311-97883292F28D}" dt="2023-09-24T16:26:44.244" v="5160" actId="20577"/>
        <pc:sldMkLst>
          <pc:docMk/>
          <pc:sldMk cId="213540819" sldId="270"/>
        </pc:sldMkLst>
        <pc:spChg chg="mod">
          <ac:chgData name="Thomas Humphrey (1705413)" userId="c780d40b-30e5-49d0-9079-02c1cbd1b375" providerId="ADAL" clId="{6411F1BD-9489-4BC4-A311-97883292F28D}" dt="2023-09-24T13:08:48.684" v="5064" actId="26606"/>
          <ac:spMkLst>
            <pc:docMk/>
            <pc:sldMk cId="213540819" sldId="270"/>
            <ac:spMk id="2" creationId="{36EFA6A1-82D2-EDB3-933D-A732495337B1}"/>
          </ac:spMkLst>
        </pc:spChg>
        <pc:spChg chg="mod">
          <ac:chgData name="Thomas Humphrey (1705413)" userId="c780d40b-30e5-49d0-9079-02c1cbd1b375" providerId="ADAL" clId="{6411F1BD-9489-4BC4-A311-97883292F28D}" dt="2023-09-24T16:26:44.244" v="5160" actId="20577"/>
          <ac:spMkLst>
            <pc:docMk/>
            <pc:sldMk cId="213540819" sldId="270"/>
            <ac:spMk id="3" creationId="{4B8F13D8-3A23-2031-B579-EC0CF2DBB0F1}"/>
          </ac:spMkLst>
        </pc:spChg>
        <pc:spChg chg="add del">
          <ac:chgData name="Thomas Humphrey (1705413)" userId="c780d40b-30e5-49d0-9079-02c1cbd1b375" providerId="ADAL" clId="{6411F1BD-9489-4BC4-A311-97883292F28D}" dt="2023-09-19T12:09:17.350" v="2179" actId="26606"/>
          <ac:spMkLst>
            <pc:docMk/>
            <pc:sldMk cId="213540819" sldId="270"/>
            <ac:spMk id="8" creationId="{2427CF8A-A1AE-4DA2-B4D3-DD0D215DEABB}"/>
          </ac:spMkLst>
        </pc:spChg>
        <pc:spChg chg="add del">
          <ac:chgData name="Thomas Humphrey (1705413)" userId="c780d40b-30e5-49d0-9079-02c1cbd1b375" providerId="ADAL" clId="{6411F1BD-9489-4BC4-A311-97883292F28D}" dt="2023-09-19T12:09:17.350" v="2179" actId="26606"/>
          <ac:spMkLst>
            <pc:docMk/>
            <pc:sldMk cId="213540819" sldId="270"/>
            <ac:spMk id="10" creationId="{A4D3DE63-E06B-473D-8144-78398E35178B}"/>
          </ac:spMkLst>
        </pc:spChg>
        <pc:spChg chg="add del">
          <ac:chgData name="Thomas Humphrey (1705413)" userId="c780d40b-30e5-49d0-9079-02c1cbd1b375" providerId="ADAL" clId="{6411F1BD-9489-4BC4-A311-97883292F28D}" dt="2023-09-19T12:09:17.350" v="2179" actId="26606"/>
          <ac:spMkLst>
            <pc:docMk/>
            <pc:sldMk cId="213540819" sldId="270"/>
            <ac:spMk id="12" creationId="{838C5F6C-2147-447F-84CB-47BEB813B80C}"/>
          </ac:spMkLst>
        </pc:spChg>
        <pc:spChg chg="add del">
          <ac:chgData name="Thomas Humphrey (1705413)" userId="c780d40b-30e5-49d0-9079-02c1cbd1b375" providerId="ADAL" clId="{6411F1BD-9489-4BC4-A311-97883292F28D}" dt="2023-09-19T12:10:13.418" v="2186" actId="26606"/>
          <ac:spMkLst>
            <pc:docMk/>
            <pc:sldMk cId="213540819" sldId="270"/>
            <ac:spMk id="21" creationId="{5118BA95-03E7-41B7-B442-0AF8C0A7FF68}"/>
          </ac:spMkLst>
        </pc:spChg>
        <pc:spChg chg="add del">
          <ac:chgData name="Thomas Humphrey (1705413)" userId="c780d40b-30e5-49d0-9079-02c1cbd1b375" providerId="ADAL" clId="{6411F1BD-9489-4BC4-A311-97883292F28D}" dt="2023-09-19T12:10:13.418" v="2186" actId="26606"/>
          <ac:spMkLst>
            <pc:docMk/>
            <pc:sldMk cId="213540819" sldId="270"/>
            <ac:spMk id="27" creationId="{AD9B3EAD-A2B3-42C4-927C-3455E3E69EE6}"/>
          </ac:spMkLst>
        </pc:spChg>
        <pc:spChg chg="add del">
          <ac:chgData name="Thomas Humphrey (1705413)" userId="c780d40b-30e5-49d0-9079-02c1cbd1b375" providerId="ADAL" clId="{6411F1BD-9489-4BC4-A311-97883292F28D}" dt="2023-09-24T13:08:48.684" v="5064" actId="26606"/>
          <ac:spMkLst>
            <pc:docMk/>
            <pc:sldMk cId="213540819" sldId="270"/>
            <ac:spMk id="32" creationId="{3C06EAFD-0C69-4B3B-BEA7-E7E11DDF9C43}"/>
          </ac:spMkLst>
        </pc:spChg>
        <pc:spChg chg="add del">
          <ac:chgData name="Thomas Humphrey (1705413)" userId="c780d40b-30e5-49d0-9079-02c1cbd1b375" providerId="ADAL" clId="{6411F1BD-9489-4BC4-A311-97883292F28D}" dt="2023-09-24T13:08:48.684" v="5064" actId="26606"/>
          <ac:spMkLst>
            <pc:docMk/>
            <pc:sldMk cId="213540819" sldId="270"/>
            <ac:spMk id="34" creationId="{A4066C89-42FB-4624-9AFE-3A31B36491B5}"/>
          </ac:spMkLst>
        </pc:spChg>
        <pc:spChg chg="add del">
          <ac:chgData name="Thomas Humphrey (1705413)" userId="c780d40b-30e5-49d0-9079-02c1cbd1b375" providerId="ADAL" clId="{6411F1BD-9489-4BC4-A311-97883292F28D}" dt="2023-09-24T13:08:48.684" v="5064" actId="26606"/>
          <ac:spMkLst>
            <pc:docMk/>
            <pc:sldMk cId="213540819" sldId="270"/>
            <ac:spMk id="36" creationId="{BA218FBC-B2D6-48CA-9289-C4110162EDAD}"/>
          </ac:spMkLst>
        </pc:spChg>
        <pc:spChg chg="add del">
          <ac:chgData name="Thomas Humphrey (1705413)" userId="c780d40b-30e5-49d0-9079-02c1cbd1b375" providerId="ADAL" clId="{6411F1BD-9489-4BC4-A311-97883292F28D}" dt="2023-09-24T13:08:48.684" v="5064" actId="26606"/>
          <ac:spMkLst>
            <pc:docMk/>
            <pc:sldMk cId="213540819" sldId="270"/>
            <ac:spMk id="38" creationId="{2DED9084-49DA-4911-ACB7-5F9E4DEFA039}"/>
          </ac:spMkLst>
        </pc:spChg>
        <pc:spChg chg="add">
          <ac:chgData name="Thomas Humphrey (1705413)" userId="c780d40b-30e5-49d0-9079-02c1cbd1b375" providerId="ADAL" clId="{6411F1BD-9489-4BC4-A311-97883292F28D}" dt="2023-09-24T13:08:48.684" v="5064" actId="26606"/>
          <ac:spMkLst>
            <pc:docMk/>
            <pc:sldMk cId="213540819" sldId="270"/>
            <ac:spMk id="43" creationId="{E009DD9B-5EE2-4C0D-8B2B-351C8C102205}"/>
          </ac:spMkLst>
        </pc:spChg>
        <pc:spChg chg="add">
          <ac:chgData name="Thomas Humphrey (1705413)" userId="c780d40b-30e5-49d0-9079-02c1cbd1b375" providerId="ADAL" clId="{6411F1BD-9489-4BC4-A311-97883292F28D}" dt="2023-09-24T13:08:48.684" v="5064" actId="26606"/>
          <ac:spMkLst>
            <pc:docMk/>
            <pc:sldMk cId="213540819" sldId="270"/>
            <ac:spMk id="45" creationId="{E720DB99-7745-4E75-9D96-AAB6D55C531E}"/>
          </ac:spMkLst>
        </pc:spChg>
        <pc:spChg chg="add">
          <ac:chgData name="Thomas Humphrey (1705413)" userId="c780d40b-30e5-49d0-9079-02c1cbd1b375" providerId="ADAL" clId="{6411F1BD-9489-4BC4-A311-97883292F28D}" dt="2023-09-24T13:08:48.684" v="5064" actId="26606"/>
          <ac:spMkLst>
            <pc:docMk/>
            <pc:sldMk cId="213540819" sldId="270"/>
            <ac:spMk id="47" creationId="{D68803C4-E159-4360-B7BB-74205C8F782D}"/>
          </ac:spMkLst>
        </pc:spChg>
        <pc:spChg chg="add">
          <ac:chgData name="Thomas Humphrey (1705413)" userId="c780d40b-30e5-49d0-9079-02c1cbd1b375" providerId="ADAL" clId="{6411F1BD-9489-4BC4-A311-97883292F28D}" dt="2023-09-24T13:08:48.684" v="5064" actId="26606"/>
          <ac:spMkLst>
            <pc:docMk/>
            <pc:sldMk cId="213540819" sldId="270"/>
            <ac:spMk id="49" creationId="{504B0465-3B07-49BF-BEA7-D81476246293}"/>
          </ac:spMkLst>
        </pc:spChg>
        <pc:spChg chg="add">
          <ac:chgData name="Thomas Humphrey (1705413)" userId="c780d40b-30e5-49d0-9079-02c1cbd1b375" providerId="ADAL" clId="{6411F1BD-9489-4BC4-A311-97883292F28D}" dt="2023-09-24T13:08:48.684" v="5064" actId="26606"/>
          <ac:spMkLst>
            <pc:docMk/>
            <pc:sldMk cId="213540819" sldId="270"/>
            <ac:spMk id="51" creationId="{49B7FFA5-14CB-4A4F-9BCC-CA3AA5D9D276}"/>
          </ac:spMkLst>
        </pc:spChg>
        <pc:spChg chg="add">
          <ac:chgData name="Thomas Humphrey (1705413)" userId="c780d40b-30e5-49d0-9079-02c1cbd1b375" providerId="ADAL" clId="{6411F1BD-9489-4BC4-A311-97883292F28D}" dt="2023-09-24T13:08:48.684" v="5064" actId="26606"/>
          <ac:spMkLst>
            <pc:docMk/>
            <pc:sldMk cId="213540819" sldId="270"/>
            <ac:spMk id="53" creationId="{04E48745-7512-4EC2-9E20-9092D12150CA}"/>
          </ac:spMkLst>
        </pc:spChg>
        <pc:grpChg chg="add del">
          <ac:chgData name="Thomas Humphrey (1705413)" userId="c780d40b-30e5-49d0-9079-02c1cbd1b375" providerId="ADAL" clId="{6411F1BD-9489-4BC4-A311-97883292F28D}" dt="2023-09-19T12:09:17.350" v="2179" actId="26606"/>
          <ac:grpSpMkLst>
            <pc:docMk/>
            <pc:sldMk cId="213540819" sldId="270"/>
            <ac:grpSpMk id="14" creationId="{4B0F093A-F2F4-4674-8265-42FC6DAFD0DB}"/>
          </ac:grpSpMkLst>
        </pc:grpChg>
        <pc:grpChg chg="add del">
          <ac:chgData name="Thomas Humphrey (1705413)" userId="c780d40b-30e5-49d0-9079-02c1cbd1b375" providerId="ADAL" clId="{6411F1BD-9489-4BC4-A311-97883292F28D}" dt="2023-09-19T12:10:13.418" v="2186" actId="26606"/>
          <ac:grpSpMkLst>
            <pc:docMk/>
            <pc:sldMk cId="213540819" sldId="270"/>
            <ac:grpSpMk id="23" creationId="{E799C3D5-7D55-4046-808C-F290F456D6EF}"/>
          </ac:grpSpMkLst>
        </pc:grpChg>
      </pc:sldChg>
      <pc:sldChg chg="addSp delSp modSp new mod setBg">
        <pc:chgData name="Thomas Humphrey (1705413)" userId="c780d40b-30e5-49d0-9079-02c1cbd1b375" providerId="ADAL" clId="{6411F1BD-9489-4BC4-A311-97883292F28D}" dt="2023-09-24T16:26:51.531" v="5161" actId="33524"/>
        <pc:sldMkLst>
          <pc:docMk/>
          <pc:sldMk cId="2459364519" sldId="271"/>
        </pc:sldMkLst>
        <pc:spChg chg="mod">
          <ac:chgData name="Thomas Humphrey (1705413)" userId="c780d40b-30e5-49d0-9079-02c1cbd1b375" providerId="ADAL" clId="{6411F1BD-9489-4BC4-A311-97883292F28D}" dt="2023-09-24T12:52:49.861" v="4831" actId="2711"/>
          <ac:spMkLst>
            <pc:docMk/>
            <pc:sldMk cId="2459364519" sldId="271"/>
            <ac:spMk id="2" creationId="{E61DBEB5-9939-83E3-9BDB-24F069F8B790}"/>
          </ac:spMkLst>
        </pc:spChg>
        <pc:spChg chg="mod ord">
          <ac:chgData name="Thomas Humphrey (1705413)" userId="c780d40b-30e5-49d0-9079-02c1cbd1b375" providerId="ADAL" clId="{6411F1BD-9489-4BC4-A311-97883292F28D}" dt="2023-09-24T16:26:51.531" v="5161" actId="33524"/>
          <ac:spMkLst>
            <pc:docMk/>
            <pc:sldMk cId="2459364519" sldId="271"/>
            <ac:spMk id="3" creationId="{67A5E604-C84C-F3F8-EB88-A242B9F2E613}"/>
          </ac:spMkLst>
        </pc:spChg>
        <pc:spChg chg="add del">
          <ac:chgData name="Thomas Humphrey (1705413)" userId="c780d40b-30e5-49d0-9079-02c1cbd1b375" providerId="ADAL" clId="{6411F1BD-9489-4BC4-A311-97883292F28D}" dt="2023-09-19T13:37:16.796" v="3051" actId="26606"/>
          <ac:spMkLst>
            <pc:docMk/>
            <pc:sldMk cId="2459364519" sldId="271"/>
            <ac:spMk id="8" creationId="{3C06EAFD-0C69-4B3B-BEA7-E7E11DDF9C43}"/>
          </ac:spMkLst>
        </pc:spChg>
        <pc:spChg chg="add del">
          <ac:chgData name="Thomas Humphrey (1705413)" userId="c780d40b-30e5-49d0-9079-02c1cbd1b375" providerId="ADAL" clId="{6411F1BD-9489-4BC4-A311-97883292F28D}" dt="2023-09-19T13:37:16.796" v="3051" actId="26606"/>
          <ac:spMkLst>
            <pc:docMk/>
            <pc:sldMk cId="2459364519" sldId="271"/>
            <ac:spMk id="10" creationId="{A4066C89-42FB-4624-9AFE-3A31B36491B5}"/>
          </ac:spMkLst>
        </pc:spChg>
        <pc:spChg chg="add del">
          <ac:chgData name="Thomas Humphrey (1705413)" userId="c780d40b-30e5-49d0-9079-02c1cbd1b375" providerId="ADAL" clId="{6411F1BD-9489-4BC4-A311-97883292F28D}" dt="2023-09-19T13:37:16.796" v="3051" actId="26606"/>
          <ac:spMkLst>
            <pc:docMk/>
            <pc:sldMk cId="2459364519" sldId="271"/>
            <ac:spMk id="12" creationId="{BA218FBC-B2D6-48CA-9289-C4110162EDAD}"/>
          </ac:spMkLst>
        </pc:spChg>
        <pc:spChg chg="add del">
          <ac:chgData name="Thomas Humphrey (1705413)" userId="c780d40b-30e5-49d0-9079-02c1cbd1b375" providerId="ADAL" clId="{6411F1BD-9489-4BC4-A311-97883292F28D}" dt="2023-09-19T13:37:16.796" v="3051" actId="26606"/>
          <ac:spMkLst>
            <pc:docMk/>
            <pc:sldMk cId="2459364519" sldId="271"/>
            <ac:spMk id="14" creationId="{2DED9084-49DA-4911-ACB7-5F9E4DEFA039}"/>
          </ac:spMkLst>
        </pc:spChg>
        <pc:spChg chg="add">
          <ac:chgData name="Thomas Humphrey (1705413)" userId="c780d40b-30e5-49d0-9079-02c1cbd1b375" providerId="ADAL" clId="{6411F1BD-9489-4BC4-A311-97883292F28D}" dt="2023-09-19T13:37:16.796" v="3051" actId="26606"/>
          <ac:spMkLst>
            <pc:docMk/>
            <pc:sldMk cId="2459364519" sldId="271"/>
            <ac:spMk id="19" creationId="{3964958D-AF5D-4863-B5FB-83F6B8CB12A0}"/>
          </ac:spMkLst>
        </pc:spChg>
        <pc:spChg chg="mod">
          <ac:chgData name="Thomas Humphrey (1705413)" userId="c780d40b-30e5-49d0-9079-02c1cbd1b375" providerId="ADAL" clId="{6411F1BD-9489-4BC4-A311-97883292F28D}" dt="2023-09-24T12:52:49.861" v="4831" actId="2711"/>
          <ac:spMkLst>
            <pc:docMk/>
            <pc:sldMk cId="2459364519" sldId="271"/>
            <ac:spMk id="22" creationId="{DF0313CD-4196-4456-A70D-5EE2B995BAD8}"/>
          </ac:spMkLst>
        </pc:spChg>
        <pc:spChg chg="mod">
          <ac:chgData name="Thomas Humphrey (1705413)" userId="c780d40b-30e5-49d0-9079-02c1cbd1b375" providerId="ADAL" clId="{6411F1BD-9489-4BC4-A311-97883292F28D}" dt="2023-09-24T12:52:49.861" v="4831" actId="2711"/>
          <ac:spMkLst>
            <pc:docMk/>
            <pc:sldMk cId="2459364519" sldId="271"/>
            <ac:spMk id="23" creationId="{80DE0B32-9EE8-4975-AD48-3855B0A82A3E}"/>
          </ac:spMkLst>
        </pc:spChg>
        <pc:grpChg chg="add">
          <ac:chgData name="Thomas Humphrey (1705413)" userId="c780d40b-30e5-49d0-9079-02c1cbd1b375" providerId="ADAL" clId="{6411F1BD-9489-4BC4-A311-97883292F28D}" dt="2023-09-19T13:37:16.796" v="3051" actId="26606"/>
          <ac:grpSpMkLst>
            <pc:docMk/>
            <pc:sldMk cId="2459364519" sldId="271"/>
            <ac:grpSpMk id="21" creationId="{11002ACD-3B0C-4885-8754-8A00E926FE4B}"/>
          </ac:grpSpMkLst>
        </pc:grpChg>
        <pc:picChg chg="add mod">
          <ac:chgData name="Thomas Humphrey (1705413)" userId="c780d40b-30e5-49d0-9079-02c1cbd1b375" providerId="ADAL" clId="{6411F1BD-9489-4BC4-A311-97883292F28D}" dt="2023-09-19T13:37:16.796" v="3051" actId="26606"/>
          <ac:picMkLst>
            <pc:docMk/>
            <pc:sldMk cId="2459364519" sldId="271"/>
            <ac:picMk id="5" creationId="{62500AE7-EDDC-E264-7CFF-B2A03F5C7DFD}"/>
          </ac:picMkLst>
        </pc:picChg>
      </pc:sldChg>
      <pc:sldChg chg="addSp delSp modSp new mod setBg setClrOvrMap">
        <pc:chgData name="Thomas Humphrey (1705413)" userId="c780d40b-30e5-49d0-9079-02c1cbd1b375" providerId="ADAL" clId="{6411F1BD-9489-4BC4-A311-97883292F28D}" dt="2023-09-24T13:09:02.727" v="5065" actId="26606"/>
        <pc:sldMkLst>
          <pc:docMk/>
          <pc:sldMk cId="1012535356" sldId="272"/>
        </pc:sldMkLst>
        <pc:spChg chg="mod">
          <ac:chgData name="Thomas Humphrey (1705413)" userId="c780d40b-30e5-49d0-9079-02c1cbd1b375" providerId="ADAL" clId="{6411F1BD-9489-4BC4-A311-97883292F28D}" dt="2023-09-24T13:09:02.727" v="5065" actId="26606"/>
          <ac:spMkLst>
            <pc:docMk/>
            <pc:sldMk cId="1012535356" sldId="272"/>
            <ac:spMk id="2" creationId="{E5F69974-0A61-F1C5-5487-E01B8F2258C4}"/>
          </ac:spMkLst>
        </pc:spChg>
        <pc:spChg chg="mod">
          <ac:chgData name="Thomas Humphrey (1705413)" userId="c780d40b-30e5-49d0-9079-02c1cbd1b375" providerId="ADAL" clId="{6411F1BD-9489-4BC4-A311-97883292F28D}" dt="2023-09-24T13:09:02.727" v="5065" actId="26606"/>
          <ac:spMkLst>
            <pc:docMk/>
            <pc:sldMk cId="1012535356" sldId="272"/>
            <ac:spMk id="3" creationId="{ED3703C0-AAA9-C9E2-FA89-CE416AE29418}"/>
          </ac:spMkLst>
        </pc:spChg>
        <pc:spChg chg="add del">
          <ac:chgData name="Thomas Humphrey (1705413)" userId="c780d40b-30e5-49d0-9079-02c1cbd1b375" providerId="ADAL" clId="{6411F1BD-9489-4BC4-A311-97883292F28D}" dt="2023-09-19T12:10:53.434" v="2194" actId="26606"/>
          <ac:spMkLst>
            <pc:docMk/>
            <pc:sldMk cId="1012535356" sldId="272"/>
            <ac:spMk id="8" creationId="{2427CF8A-A1AE-4DA2-B4D3-DD0D215DEABB}"/>
          </ac:spMkLst>
        </pc:spChg>
        <pc:spChg chg="add del">
          <ac:chgData name="Thomas Humphrey (1705413)" userId="c780d40b-30e5-49d0-9079-02c1cbd1b375" providerId="ADAL" clId="{6411F1BD-9489-4BC4-A311-97883292F28D}" dt="2023-09-19T12:10:53.434" v="2194" actId="26606"/>
          <ac:spMkLst>
            <pc:docMk/>
            <pc:sldMk cId="1012535356" sldId="272"/>
            <ac:spMk id="10" creationId="{A4D3DE63-E06B-473D-8144-78398E35178B}"/>
          </ac:spMkLst>
        </pc:spChg>
        <pc:spChg chg="add del">
          <ac:chgData name="Thomas Humphrey (1705413)" userId="c780d40b-30e5-49d0-9079-02c1cbd1b375" providerId="ADAL" clId="{6411F1BD-9489-4BC4-A311-97883292F28D}" dt="2023-09-19T12:10:53.434" v="2194" actId="26606"/>
          <ac:spMkLst>
            <pc:docMk/>
            <pc:sldMk cId="1012535356" sldId="272"/>
            <ac:spMk id="12" creationId="{838C5F6C-2147-447F-84CB-47BEB813B80C}"/>
          </ac:spMkLst>
        </pc:spChg>
        <pc:spChg chg="add del">
          <ac:chgData name="Thomas Humphrey (1705413)" userId="c780d40b-30e5-49d0-9079-02c1cbd1b375" providerId="ADAL" clId="{6411F1BD-9489-4BC4-A311-97883292F28D}" dt="2023-09-24T13:09:02.727" v="5065" actId="26606"/>
          <ac:spMkLst>
            <pc:docMk/>
            <pc:sldMk cId="1012535356" sldId="272"/>
            <ac:spMk id="21" creationId="{3C06EAFD-0C69-4B3B-BEA7-E7E11DDF9C43}"/>
          </ac:spMkLst>
        </pc:spChg>
        <pc:spChg chg="add del">
          <ac:chgData name="Thomas Humphrey (1705413)" userId="c780d40b-30e5-49d0-9079-02c1cbd1b375" providerId="ADAL" clId="{6411F1BD-9489-4BC4-A311-97883292F28D}" dt="2023-09-24T13:09:02.727" v="5065" actId="26606"/>
          <ac:spMkLst>
            <pc:docMk/>
            <pc:sldMk cId="1012535356" sldId="272"/>
            <ac:spMk id="23" creationId="{A4066C89-42FB-4624-9AFE-3A31B36491B5}"/>
          </ac:spMkLst>
        </pc:spChg>
        <pc:spChg chg="add del">
          <ac:chgData name="Thomas Humphrey (1705413)" userId="c780d40b-30e5-49d0-9079-02c1cbd1b375" providerId="ADAL" clId="{6411F1BD-9489-4BC4-A311-97883292F28D}" dt="2023-09-24T13:09:02.727" v="5065" actId="26606"/>
          <ac:spMkLst>
            <pc:docMk/>
            <pc:sldMk cId="1012535356" sldId="272"/>
            <ac:spMk id="25" creationId="{BA218FBC-B2D6-48CA-9289-C4110162EDAD}"/>
          </ac:spMkLst>
        </pc:spChg>
        <pc:spChg chg="add del">
          <ac:chgData name="Thomas Humphrey (1705413)" userId="c780d40b-30e5-49d0-9079-02c1cbd1b375" providerId="ADAL" clId="{6411F1BD-9489-4BC4-A311-97883292F28D}" dt="2023-09-24T13:09:02.727" v="5065" actId="26606"/>
          <ac:spMkLst>
            <pc:docMk/>
            <pc:sldMk cId="1012535356" sldId="272"/>
            <ac:spMk id="27" creationId="{2DED9084-49DA-4911-ACB7-5F9E4DEFA039}"/>
          </ac:spMkLst>
        </pc:spChg>
        <pc:spChg chg="add">
          <ac:chgData name="Thomas Humphrey (1705413)" userId="c780d40b-30e5-49d0-9079-02c1cbd1b375" providerId="ADAL" clId="{6411F1BD-9489-4BC4-A311-97883292F28D}" dt="2023-09-24T13:09:02.727" v="5065" actId="26606"/>
          <ac:spMkLst>
            <pc:docMk/>
            <pc:sldMk cId="1012535356" sldId="272"/>
            <ac:spMk id="32" creationId="{E009DD9B-5EE2-4C0D-8B2B-351C8C102205}"/>
          </ac:spMkLst>
        </pc:spChg>
        <pc:spChg chg="add">
          <ac:chgData name="Thomas Humphrey (1705413)" userId="c780d40b-30e5-49d0-9079-02c1cbd1b375" providerId="ADAL" clId="{6411F1BD-9489-4BC4-A311-97883292F28D}" dt="2023-09-24T13:09:02.727" v="5065" actId="26606"/>
          <ac:spMkLst>
            <pc:docMk/>
            <pc:sldMk cId="1012535356" sldId="272"/>
            <ac:spMk id="34" creationId="{E720DB99-7745-4E75-9D96-AAB6D55C531E}"/>
          </ac:spMkLst>
        </pc:spChg>
        <pc:spChg chg="add">
          <ac:chgData name="Thomas Humphrey (1705413)" userId="c780d40b-30e5-49d0-9079-02c1cbd1b375" providerId="ADAL" clId="{6411F1BD-9489-4BC4-A311-97883292F28D}" dt="2023-09-24T13:09:02.727" v="5065" actId="26606"/>
          <ac:spMkLst>
            <pc:docMk/>
            <pc:sldMk cId="1012535356" sldId="272"/>
            <ac:spMk id="36" creationId="{D68803C4-E159-4360-B7BB-74205C8F782D}"/>
          </ac:spMkLst>
        </pc:spChg>
        <pc:spChg chg="add">
          <ac:chgData name="Thomas Humphrey (1705413)" userId="c780d40b-30e5-49d0-9079-02c1cbd1b375" providerId="ADAL" clId="{6411F1BD-9489-4BC4-A311-97883292F28D}" dt="2023-09-24T13:09:02.727" v="5065" actId="26606"/>
          <ac:spMkLst>
            <pc:docMk/>
            <pc:sldMk cId="1012535356" sldId="272"/>
            <ac:spMk id="38" creationId="{504B0465-3B07-49BF-BEA7-D81476246293}"/>
          </ac:spMkLst>
        </pc:spChg>
        <pc:spChg chg="add">
          <ac:chgData name="Thomas Humphrey (1705413)" userId="c780d40b-30e5-49d0-9079-02c1cbd1b375" providerId="ADAL" clId="{6411F1BD-9489-4BC4-A311-97883292F28D}" dt="2023-09-24T13:09:02.727" v="5065" actId="26606"/>
          <ac:spMkLst>
            <pc:docMk/>
            <pc:sldMk cId="1012535356" sldId="272"/>
            <ac:spMk id="40" creationId="{49B7FFA5-14CB-4A4F-9BCC-CA3AA5D9D276}"/>
          </ac:spMkLst>
        </pc:spChg>
        <pc:spChg chg="add">
          <ac:chgData name="Thomas Humphrey (1705413)" userId="c780d40b-30e5-49d0-9079-02c1cbd1b375" providerId="ADAL" clId="{6411F1BD-9489-4BC4-A311-97883292F28D}" dt="2023-09-24T13:09:02.727" v="5065" actId="26606"/>
          <ac:spMkLst>
            <pc:docMk/>
            <pc:sldMk cId="1012535356" sldId="272"/>
            <ac:spMk id="42" creationId="{04E48745-7512-4EC2-9E20-9092D12150CA}"/>
          </ac:spMkLst>
        </pc:spChg>
        <pc:grpChg chg="add del">
          <ac:chgData name="Thomas Humphrey (1705413)" userId="c780d40b-30e5-49d0-9079-02c1cbd1b375" providerId="ADAL" clId="{6411F1BD-9489-4BC4-A311-97883292F28D}" dt="2023-09-19T12:10:53.434" v="2194" actId="26606"/>
          <ac:grpSpMkLst>
            <pc:docMk/>
            <pc:sldMk cId="1012535356" sldId="272"/>
            <ac:grpSpMk id="14" creationId="{4B0F093A-F2F4-4674-8265-42FC6DAFD0DB}"/>
          </ac:grpSpMkLst>
        </pc:grpChg>
      </pc:sldChg>
      <pc:sldChg chg="addSp delSp modSp new del mod">
        <pc:chgData name="Thomas Humphrey (1705413)" userId="c780d40b-30e5-49d0-9079-02c1cbd1b375" providerId="ADAL" clId="{6411F1BD-9489-4BC4-A311-97883292F28D}" dt="2023-09-18T15:08:35.985" v="1482" actId="2696"/>
        <pc:sldMkLst>
          <pc:docMk/>
          <pc:sldMk cId="1198958449" sldId="273"/>
        </pc:sldMkLst>
        <pc:spChg chg="mod">
          <ac:chgData name="Thomas Humphrey (1705413)" userId="c780d40b-30e5-49d0-9079-02c1cbd1b375" providerId="ADAL" clId="{6411F1BD-9489-4BC4-A311-97883292F28D}" dt="2023-09-18T15:07:18.617" v="1444" actId="20577"/>
          <ac:spMkLst>
            <pc:docMk/>
            <pc:sldMk cId="1198958449" sldId="273"/>
            <ac:spMk id="2" creationId="{32E0B8AA-9A86-BB15-7B70-A1347FD23299}"/>
          </ac:spMkLst>
        </pc:spChg>
        <pc:spChg chg="add del">
          <ac:chgData name="Thomas Humphrey (1705413)" userId="c780d40b-30e5-49d0-9079-02c1cbd1b375" providerId="ADAL" clId="{6411F1BD-9489-4BC4-A311-97883292F28D}" dt="2023-09-18T15:07:26.558" v="1446" actId="22"/>
          <ac:spMkLst>
            <pc:docMk/>
            <pc:sldMk cId="1198958449" sldId="273"/>
            <ac:spMk id="4" creationId="{A1A97C0C-7E70-5444-37D8-DE809620F12A}"/>
          </ac:spMkLst>
        </pc:spChg>
      </pc:sldChg>
      <pc:sldChg chg="new del">
        <pc:chgData name="Thomas Humphrey (1705413)" userId="c780d40b-30e5-49d0-9079-02c1cbd1b375" providerId="ADAL" clId="{6411F1BD-9489-4BC4-A311-97883292F28D}" dt="2023-09-18T15:07:32.099" v="1448" actId="680"/>
        <pc:sldMkLst>
          <pc:docMk/>
          <pc:sldMk cId="2134888105" sldId="274"/>
        </pc:sldMkLst>
      </pc:sldChg>
      <pc:sldChg chg="addSp delSp modSp new del mod setBg">
        <pc:chgData name="Thomas Humphrey (1705413)" userId="c780d40b-30e5-49d0-9079-02c1cbd1b375" providerId="ADAL" clId="{6411F1BD-9489-4BC4-A311-97883292F28D}" dt="2023-09-24T13:10:19.718" v="5084" actId="2696"/>
        <pc:sldMkLst>
          <pc:docMk/>
          <pc:sldMk cId="3138304930" sldId="274"/>
        </pc:sldMkLst>
        <pc:spChg chg="mod">
          <ac:chgData name="Thomas Humphrey (1705413)" userId="c780d40b-30e5-49d0-9079-02c1cbd1b375" providerId="ADAL" clId="{6411F1BD-9489-4BC4-A311-97883292F28D}" dt="2023-09-24T13:09:36.764" v="5067" actId="26606"/>
          <ac:spMkLst>
            <pc:docMk/>
            <pc:sldMk cId="3138304930" sldId="274"/>
            <ac:spMk id="2" creationId="{A3933628-6CBB-B9FD-14E9-8A4B4DCFA00F}"/>
          </ac:spMkLst>
        </pc:spChg>
        <pc:spChg chg="del mod ord">
          <ac:chgData name="Thomas Humphrey (1705413)" userId="c780d40b-30e5-49d0-9079-02c1cbd1b375" providerId="ADAL" clId="{6411F1BD-9489-4BC4-A311-97883292F28D}" dt="2023-09-24T13:10:07.789" v="5082" actId="478"/>
          <ac:spMkLst>
            <pc:docMk/>
            <pc:sldMk cId="3138304930" sldId="274"/>
            <ac:spMk id="3" creationId="{25065B03-2968-BF92-3FAF-191B17C0E5B6}"/>
          </ac:spMkLst>
        </pc:spChg>
        <pc:spChg chg="add del mod">
          <ac:chgData name="Thomas Humphrey (1705413)" userId="c780d40b-30e5-49d0-9079-02c1cbd1b375" providerId="ADAL" clId="{6411F1BD-9489-4BC4-A311-97883292F28D}" dt="2023-09-24T13:10:10.851" v="5083" actId="478"/>
          <ac:spMkLst>
            <pc:docMk/>
            <pc:sldMk cId="3138304930" sldId="274"/>
            <ac:spMk id="7" creationId="{D7932382-90C9-56CE-71FB-58CE0D866DE4}"/>
          </ac:spMkLst>
        </pc:spChg>
        <pc:spChg chg="add del">
          <ac:chgData name="Thomas Humphrey (1705413)" userId="c780d40b-30e5-49d0-9079-02c1cbd1b375" providerId="ADAL" clId="{6411F1BD-9489-4BC4-A311-97883292F28D}" dt="2023-09-24T13:09:36.764" v="5067" actId="26606"/>
          <ac:spMkLst>
            <pc:docMk/>
            <pc:sldMk cId="3138304930" sldId="274"/>
            <ac:spMk id="8" creationId="{3C06EAFD-0C69-4B3B-BEA7-E7E11DDF9C43}"/>
          </ac:spMkLst>
        </pc:spChg>
        <pc:spChg chg="add del">
          <ac:chgData name="Thomas Humphrey (1705413)" userId="c780d40b-30e5-49d0-9079-02c1cbd1b375" providerId="ADAL" clId="{6411F1BD-9489-4BC4-A311-97883292F28D}" dt="2023-09-24T13:09:36.764" v="5067" actId="26606"/>
          <ac:spMkLst>
            <pc:docMk/>
            <pc:sldMk cId="3138304930" sldId="274"/>
            <ac:spMk id="10" creationId="{A4066C89-42FB-4624-9AFE-3A31B36491B5}"/>
          </ac:spMkLst>
        </pc:spChg>
        <pc:spChg chg="add del">
          <ac:chgData name="Thomas Humphrey (1705413)" userId="c780d40b-30e5-49d0-9079-02c1cbd1b375" providerId="ADAL" clId="{6411F1BD-9489-4BC4-A311-97883292F28D}" dt="2023-09-24T13:09:36.764" v="5067" actId="26606"/>
          <ac:spMkLst>
            <pc:docMk/>
            <pc:sldMk cId="3138304930" sldId="274"/>
            <ac:spMk id="12" creationId="{BA218FBC-B2D6-48CA-9289-C4110162EDAD}"/>
          </ac:spMkLst>
        </pc:spChg>
        <pc:spChg chg="add del">
          <ac:chgData name="Thomas Humphrey (1705413)" userId="c780d40b-30e5-49d0-9079-02c1cbd1b375" providerId="ADAL" clId="{6411F1BD-9489-4BC4-A311-97883292F28D}" dt="2023-09-24T13:09:36.764" v="5067" actId="26606"/>
          <ac:spMkLst>
            <pc:docMk/>
            <pc:sldMk cId="3138304930" sldId="274"/>
            <ac:spMk id="14" creationId="{2DED9084-49DA-4911-ACB7-5F9E4DEFA039}"/>
          </ac:spMkLst>
        </pc:spChg>
        <pc:spChg chg="add">
          <ac:chgData name="Thomas Humphrey (1705413)" userId="c780d40b-30e5-49d0-9079-02c1cbd1b375" providerId="ADAL" clId="{6411F1BD-9489-4BC4-A311-97883292F28D}" dt="2023-09-24T13:09:36.764" v="5067" actId="26606"/>
          <ac:spMkLst>
            <pc:docMk/>
            <pc:sldMk cId="3138304930" sldId="274"/>
            <ac:spMk id="19" creationId="{CAC6F186-990E-4A9E-9C75-88580953E2D2}"/>
          </ac:spMkLst>
        </pc:spChg>
        <pc:picChg chg="add mod">
          <ac:chgData name="Thomas Humphrey (1705413)" userId="c780d40b-30e5-49d0-9079-02c1cbd1b375" providerId="ADAL" clId="{6411F1BD-9489-4BC4-A311-97883292F28D}" dt="2023-09-24T13:09:36.764" v="5067" actId="26606"/>
          <ac:picMkLst>
            <pc:docMk/>
            <pc:sldMk cId="3138304930" sldId="274"/>
            <ac:picMk id="5" creationId="{119A1565-C587-9C18-D04F-EBFDFEEA89D8}"/>
          </ac:picMkLst>
        </pc:picChg>
      </pc:sldChg>
      <pc:sldChg chg="addSp delSp modSp new mod setBg setClrOvrMap">
        <pc:chgData name="Thomas Humphrey (1705413)" userId="c780d40b-30e5-49d0-9079-02c1cbd1b375" providerId="ADAL" clId="{6411F1BD-9489-4BC4-A311-97883292F28D}" dt="2023-09-24T13:11:57.860" v="5094" actId="26606"/>
        <pc:sldMkLst>
          <pc:docMk/>
          <pc:sldMk cId="1190065496" sldId="275"/>
        </pc:sldMkLst>
        <pc:spChg chg="mod">
          <ac:chgData name="Thomas Humphrey (1705413)" userId="c780d40b-30e5-49d0-9079-02c1cbd1b375" providerId="ADAL" clId="{6411F1BD-9489-4BC4-A311-97883292F28D}" dt="2023-09-24T13:11:57.860" v="5094" actId="26606"/>
          <ac:spMkLst>
            <pc:docMk/>
            <pc:sldMk cId="1190065496" sldId="275"/>
            <ac:spMk id="2" creationId="{F35A1BAE-C919-62BB-6F69-82ED758F4073}"/>
          </ac:spMkLst>
        </pc:spChg>
        <pc:spChg chg="mod ord">
          <ac:chgData name="Thomas Humphrey (1705413)" userId="c780d40b-30e5-49d0-9079-02c1cbd1b375" providerId="ADAL" clId="{6411F1BD-9489-4BC4-A311-97883292F28D}" dt="2023-09-24T13:11:57.860" v="5094" actId="26606"/>
          <ac:spMkLst>
            <pc:docMk/>
            <pc:sldMk cId="1190065496" sldId="275"/>
            <ac:spMk id="3" creationId="{6BAD40DD-7D02-9184-4B21-365D8A8DED4D}"/>
          </ac:spMkLst>
        </pc:spChg>
        <pc:spChg chg="add del">
          <ac:chgData name="Thomas Humphrey (1705413)" userId="c780d40b-30e5-49d0-9079-02c1cbd1b375" providerId="ADAL" clId="{6411F1BD-9489-4BC4-A311-97883292F28D}" dt="2023-09-19T12:11:55.627" v="2206" actId="26606"/>
          <ac:spMkLst>
            <pc:docMk/>
            <pc:sldMk cId="1190065496" sldId="275"/>
            <ac:spMk id="8" creationId="{9FB3768C-1D21-400E-B059-EFF86063F588}"/>
          </ac:spMkLst>
        </pc:spChg>
        <pc:spChg chg="add del">
          <ac:chgData name="Thomas Humphrey (1705413)" userId="c780d40b-30e5-49d0-9079-02c1cbd1b375" providerId="ADAL" clId="{6411F1BD-9489-4BC4-A311-97883292F28D}" dt="2023-09-19T12:11:29.806" v="2202" actId="26606"/>
          <ac:spMkLst>
            <pc:docMk/>
            <pc:sldMk cId="1190065496" sldId="275"/>
            <ac:spMk id="9" creationId="{362E11DD-B54B-4751-9C17-39DAF9EF46E7}"/>
          </ac:spMkLst>
        </pc:spChg>
        <pc:spChg chg="add del">
          <ac:chgData name="Thomas Humphrey (1705413)" userId="c780d40b-30e5-49d0-9079-02c1cbd1b375" providerId="ADAL" clId="{6411F1BD-9489-4BC4-A311-97883292F28D}" dt="2023-09-19T12:11:55.627" v="2206" actId="26606"/>
          <ac:spMkLst>
            <pc:docMk/>
            <pc:sldMk cId="1190065496" sldId="275"/>
            <ac:spMk id="10" creationId="{4D87BCA1-45E6-44B3-B3DA-1F4144DE67CD}"/>
          </ac:spMkLst>
        </pc:spChg>
        <pc:spChg chg="add del">
          <ac:chgData name="Thomas Humphrey (1705413)" userId="c780d40b-30e5-49d0-9079-02c1cbd1b375" providerId="ADAL" clId="{6411F1BD-9489-4BC4-A311-97883292F28D}" dt="2023-09-19T12:11:52.498" v="2204" actId="26606"/>
          <ac:spMkLst>
            <pc:docMk/>
            <pc:sldMk cId="1190065496" sldId="275"/>
            <ac:spMk id="15" creationId="{89C8D586-1ECD-4981-BED2-97336112C0AD}"/>
          </ac:spMkLst>
        </pc:spChg>
        <pc:spChg chg="add del">
          <ac:chgData name="Thomas Humphrey (1705413)" userId="c780d40b-30e5-49d0-9079-02c1cbd1b375" providerId="ADAL" clId="{6411F1BD-9489-4BC4-A311-97883292F28D}" dt="2023-09-19T12:12:06.974" v="2208" actId="26606"/>
          <ac:spMkLst>
            <pc:docMk/>
            <pc:sldMk cId="1190065496" sldId="275"/>
            <ac:spMk id="18" creationId="{3C06EAFD-0C69-4B3B-BEA7-E7E11DDF9C43}"/>
          </ac:spMkLst>
        </pc:spChg>
        <pc:spChg chg="add del">
          <ac:chgData name="Thomas Humphrey (1705413)" userId="c780d40b-30e5-49d0-9079-02c1cbd1b375" providerId="ADAL" clId="{6411F1BD-9489-4BC4-A311-97883292F28D}" dt="2023-09-19T12:12:06.974" v="2208" actId="26606"/>
          <ac:spMkLst>
            <pc:docMk/>
            <pc:sldMk cId="1190065496" sldId="275"/>
            <ac:spMk id="19" creationId="{A4066C89-42FB-4624-9AFE-3A31B36491B5}"/>
          </ac:spMkLst>
        </pc:spChg>
        <pc:spChg chg="add del">
          <ac:chgData name="Thomas Humphrey (1705413)" userId="c780d40b-30e5-49d0-9079-02c1cbd1b375" providerId="ADAL" clId="{6411F1BD-9489-4BC4-A311-97883292F28D}" dt="2023-09-19T12:12:06.974" v="2208" actId="26606"/>
          <ac:spMkLst>
            <pc:docMk/>
            <pc:sldMk cId="1190065496" sldId="275"/>
            <ac:spMk id="20" creationId="{BA218FBC-B2D6-48CA-9289-C4110162EDAD}"/>
          </ac:spMkLst>
        </pc:spChg>
        <pc:spChg chg="add del">
          <ac:chgData name="Thomas Humphrey (1705413)" userId="c780d40b-30e5-49d0-9079-02c1cbd1b375" providerId="ADAL" clId="{6411F1BD-9489-4BC4-A311-97883292F28D}" dt="2023-09-19T12:12:06.974" v="2208" actId="26606"/>
          <ac:spMkLst>
            <pc:docMk/>
            <pc:sldMk cId="1190065496" sldId="275"/>
            <ac:spMk id="21" creationId="{2DED9084-49DA-4911-ACB7-5F9E4DEFA039}"/>
          </ac:spMkLst>
        </pc:spChg>
        <pc:spChg chg="add del">
          <ac:chgData name="Thomas Humphrey (1705413)" userId="c780d40b-30e5-49d0-9079-02c1cbd1b375" providerId="ADAL" clId="{6411F1BD-9489-4BC4-A311-97883292F28D}" dt="2023-09-19T12:13:08.702" v="2210" actId="26606"/>
          <ac:spMkLst>
            <pc:docMk/>
            <pc:sldMk cId="1190065496" sldId="275"/>
            <ac:spMk id="24" creationId="{484E34F7-E155-426C-A88E-8AEA6CF3F7EC}"/>
          </ac:spMkLst>
        </pc:spChg>
        <pc:spChg chg="add del">
          <ac:chgData name="Thomas Humphrey (1705413)" userId="c780d40b-30e5-49d0-9079-02c1cbd1b375" providerId="ADAL" clId="{6411F1BD-9489-4BC4-A311-97883292F28D}" dt="2023-09-19T12:14:02.152" v="2212" actId="26606"/>
          <ac:spMkLst>
            <pc:docMk/>
            <pc:sldMk cId="1190065496" sldId="275"/>
            <ac:spMk id="26" creationId="{2427CF8A-A1AE-4DA2-B4D3-DD0D215DEABB}"/>
          </ac:spMkLst>
        </pc:spChg>
        <pc:spChg chg="add del">
          <ac:chgData name="Thomas Humphrey (1705413)" userId="c780d40b-30e5-49d0-9079-02c1cbd1b375" providerId="ADAL" clId="{6411F1BD-9489-4BC4-A311-97883292F28D}" dt="2023-09-19T12:14:02.152" v="2212" actId="26606"/>
          <ac:spMkLst>
            <pc:docMk/>
            <pc:sldMk cId="1190065496" sldId="275"/>
            <ac:spMk id="27" creationId="{A4D3DE63-E06B-473D-8144-78398E35178B}"/>
          </ac:spMkLst>
        </pc:spChg>
        <pc:spChg chg="add del">
          <ac:chgData name="Thomas Humphrey (1705413)" userId="c780d40b-30e5-49d0-9079-02c1cbd1b375" providerId="ADAL" clId="{6411F1BD-9489-4BC4-A311-97883292F28D}" dt="2023-09-19T12:14:02.152" v="2212" actId="26606"/>
          <ac:spMkLst>
            <pc:docMk/>
            <pc:sldMk cId="1190065496" sldId="275"/>
            <ac:spMk id="28" creationId="{838C5F6C-2147-447F-84CB-47BEB813B80C}"/>
          </ac:spMkLst>
        </pc:spChg>
        <pc:spChg chg="add del">
          <ac:chgData name="Thomas Humphrey (1705413)" userId="c780d40b-30e5-49d0-9079-02c1cbd1b375" providerId="ADAL" clId="{6411F1BD-9489-4BC4-A311-97883292F28D}" dt="2023-09-24T13:11:57.860" v="5094" actId="26606"/>
          <ac:spMkLst>
            <pc:docMk/>
            <pc:sldMk cId="1190065496" sldId="275"/>
            <ac:spMk id="32" creationId="{3C06EAFD-0C69-4B3B-BEA7-E7E11DDF9C43}"/>
          </ac:spMkLst>
        </pc:spChg>
        <pc:spChg chg="add del">
          <ac:chgData name="Thomas Humphrey (1705413)" userId="c780d40b-30e5-49d0-9079-02c1cbd1b375" providerId="ADAL" clId="{6411F1BD-9489-4BC4-A311-97883292F28D}" dt="2023-09-24T13:11:57.860" v="5094" actId="26606"/>
          <ac:spMkLst>
            <pc:docMk/>
            <pc:sldMk cId="1190065496" sldId="275"/>
            <ac:spMk id="33" creationId="{A4066C89-42FB-4624-9AFE-3A31B36491B5}"/>
          </ac:spMkLst>
        </pc:spChg>
        <pc:spChg chg="add del">
          <ac:chgData name="Thomas Humphrey (1705413)" userId="c780d40b-30e5-49d0-9079-02c1cbd1b375" providerId="ADAL" clId="{6411F1BD-9489-4BC4-A311-97883292F28D}" dt="2023-09-24T13:11:57.860" v="5094" actId="26606"/>
          <ac:spMkLst>
            <pc:docMk/>
            <pc:sldMk cId="1190065496" sldId="275"/>
            <ac:spMk id="34" creationId="{BA218FBC-B2D6-48CA-9289-C4110162EDAD}"/>
          </ac:spMkLst>
        </pc:spChg>
        <pc:spChg chg="add del">
          <ac:chgData name="Thomas Humphrey (1705413)" userId="c780d40b-30e5-49d0-9079-02c1cbd1b375" providerId="ADAL" clId="{6411F1BD-9489-4BC4-A311-97883292F28D}" dt="2023-09-24T13:11:57.860" v="5094" actId="26606"/>
          <ac:spMkLst>
            <pc:docMk/>
            <pc:sldMk cId="1190065496" sldId="275"/>
            <ac:spMk id="35" creationId="{2DED9084-49DA-4911-ACB7-5F9E4DEFA039}"/>
          </ac:spMkLst>
        </pc:spChg>
        <pc:spChg chg="add del">
          <ac:chgData name="Thomas Humphrey (1705413)" userId="c780d40b-30e5-49d0-9079-02c1cbd1b375" providerId="ADAL" clId="{6411F1BD-9489-4BC4-A311-97883292F28D}" dt="2023-09-24T13:11:49.336" v="5091" actId="26606"/>
          <ac:spMkLst>
            <pc:docMk/>
            <pc:sldMk cId="1190065496" sldId="275"/>
            <ac:spMk id="40" creationId="{2A0E4E09-FC02-4ADC-951A-3FFA90B6FE39}"/>
          </ac:spMkLst>
        </pc:spChg>
        <pc:spChg chg="add del">
          <ac:chgData name="Thomas Humphrey (1705413)" userId="c780d40b-30e5-49d0-9079-02c1cbd1b375" providerId="ADAL" clId="{6411F1BD-9489-4BC4-A311-97883292F28D}" dt="2023-09-24T13:11:49.336" v="5091" actId="26606"/>
          <ac:spMkLst>
            <pc:docMk/>
            <pc:sldMk cId="1190065496" sldId="275"/>
            <ac:spMk id="42" creationId="{9453FF84-60C1-4EA8-B49B-1B8C2D0C589F}"/>
          </ac:spMkLst>
        </pc:spChg>
        <pc:spChg chg="add del">
          <ac:chgData name="Thomas Humphrey (1705413)" userId="c780d40b-30e5-49d0-9079-02c1cbd1b375" providerId="ADAL" clId="{6411F1BD-9489-4BC4-A311-97883292F28D}" dt="2023-09-24T13:11:57.840" v="5093" actId="26606"/>
          <ac:spMkLst>
            <pc:docMk/>
            <pc:sldMk cId="1190065496" sldId="275"/>
            <ac:spMk id="45" creationId="{89C8D586-1ECD-4981-BED2-97336112C0AD}"/>
          </ac:spMkLst>
        </pc:spChg>
        <pc:spChg chg="add">
          <ac:chgData name="Thomas Humphrey (1705413)" userId="c780d40b-30e5-49d0-9079-02c1cbd1b375" providerId="ADAL" clId="{6411F1BD-9489-4BC4-A311-97883292F28D}" dt="2023-09-24T13:11:57.860" v="5094" actId="26606"/>
          <ac:spMkLst>
            <pc:docMk/>
            <pc:sldMk cId="1190065496" sldId="275"/>
            <ac:spMk id="48" creationId="{2A0E4E09-FC02-4ADC-951A-3FFA90B6FE39}"/>
          </ac:spMkLst>
        </pc:spChg>
        <pc:spChg chg="add">
          <ac:chgData name="Thomas Humphrey (1705413)" userId="c780d40b-30e5-49d0-9079-02c1cbd1b375" providerId="ADAL" clId="{6411F1BD-9489-4BC4-A311-97883292F28D}" dt="2023-09-24T13:11:57.860" v="5094" actId="26606"/>
          <ac:spMkLst>
            <pc:docMk/>
            <pc:sldMk cId="1190065496" sldId="275"/>
            <ac:spMk id="49" creationId="{0060CE1A-A2ED-43AC-857D-05822177FAD1}"/>
          </ac:spMkLst>
        </pc:spChg>
        <pc:grpChg chg="add del">
          <ac:chgData name="Thomas Humphrey (1705413)" userId="c780d40b-30e5-49d0-9079-02c1cbd1b375" providerId="ADAL" clId="{6411F1BD-9489-4BC4-A311-97883292F28D}" dt="2023-09-19T12:11:29.806" v="2202" actId="26606"/>
          <ac:grpSpMkLst>
            <pc:docMk/>
            <pc:sldMk cId="1190065496" sldId="275"/>
            <ac:grpSpMk id="11" creationId="{B55DE4E1-F219-45A4-96D9-9A86D0E4DBD2}"/>
          </ac:grpSpMkLst>
        </pc:grpChg>
        <pc:grpChg chg="add del">
          <ac:chgData name="Thomas Humphrey (1705413)" userId="c780d40b-30e5-49d0-9079-02c1cbd1b375" providerId="ADAL" clId="{6411F1BD-9489-4BC4-A311-97883292F28D}" dt="2023-09-19T12:11:55.627" v="2206" actId="26606"/>
          <ac:grpSpMkLst>
            <pc:docMk/>
            <pc:sldMk cId="1190065496" sldId="275"/>
            <ac:grpSpMk id="12" creationId="{9AE62FDA-E44C-440D-A3D3-5C188720D498}"/>
          </ac:grpSpMkLst>
        </pc:grpChg>
        <pc:grpChg chg="add del">
          <ac:chgData name="Thomas Humphrey (1705413)" userId="c780d40b-30e5-49d0-9079-02c1cbd1b375" providerId="ADAL" clId="{6411F1BD-9489-4BC4-A311-97883292F28D}" dt="2023-09-19T12:14:02.152" v="2212" actId="26606"/>
          <ac:grpSpMkLst>
            <pc:docMk/>
            <pc:sldMk cId="1190065496" sldId="275"/>
            <ac:grpSpMk id="14" creationId="{4B0F093A-F2F4-4674-8265-42FC6DAFD0DB}"/>
          </ac:grpSpMkLst>
        </pc:grpChg>
        <pc:grpChg chg="add del">
          <ac:chgData name="Thomas Humphrey (1705413)" userId="c780d40b-30e5-49d0-9079-02c1cbd1b375" providerId="ADAL" clId="{6411F1BD-9489-4BC4-A311-97883292F28D}" dt="2023-09-19T12:11:52.498" v="2204" actId="26606"/>
          <ac:grpSpMkLst>
            <pc:docMk/>
            <pc:sldMk cId="1190065496" sldId="275"/>
            <ac:grpSpMk id="17" creationId="{AF001A23-2767-4A31-BD30-56112DE9527E}"/>
          </ac:grpSpMkLst>
        </pc:grpChg>
        <pc:grpChg chg="add del">
          <ac:chgData name="Thomas Humphrey (1705413)" userId="c780d40b-30e5-49d0-9079-02c1cbd1b375" providerId="ADAL" clId="{6411F1BD-9489-4BC4-A311-97883292F28D}" dt="2023-09-24T13:11:57.840" v="5093" actId="26606"/>
          <ac:grpSpMkLst>
            <pc:docMk/>
            <pc:sldMk cId="1190065496" sldId="275"/>
            <ac:grpSpMk id="46" creationId="{AF001A23-2767-4A31-BD30-56112DE9527E}"/>
          </ac:grpSpMkLst>
        </pc:grpChg>
        <pc:grpChg chg="add">
          <ac:chgData name="Thomas Humphrey (1705413)" userId="c780d40b-30e5-49d0-9079-02c1cbd1b375" providerId="ADAL" clId="{6411F1BD-9489-4BC4-A311-97883292F28D}" dt="2023-09-24T13:11:57.860" v="5094" actId="26606"/>
          <ac:grpSpMkLst>
            <pc:docMk/>
            <pc:sldMk cId="1190065496" sldId="275"/>
            <ac:grpSpMk id="50" creationId="{D68B9961-F007-40D1-AF51-61B6DE5106CE}"/>
          </ac:grpSpMkLst>
        </pc:grpChg>
        <pc:picChg chg="add del">
          <ac:chgData name="Thomas Humphrey (1705413)" userId="c780d40b-30e5-49d0-9079-02c1cbd1b375" providerId="ADAL" clId="{6411F1BD-9489-4BC4-A311-97883292F28D}" dt="2023-09-19T12:11:29.806" v="2202" actId="26606"/>
          <ac:picMkLst>
            <pc:docMk/>
            <pc:sldMk cId="1190065496" sldId="275"/>
            <ac:picMk id="5" creationId="{4F7183B2-7B15-7CF2-BD56-CC45D070BB56}"/>
          </ac:picMkLst>
        </pc:picChg>
        <pc:picChg chg="add del mod">
          <ac:chgData name="Thomas Humphrey (1705413)" userId="c780d40b-30e5-49d0-9079-02c1cbd1b375" providerId="ADAL" clId="{6411F1BD-9489-4BC4-A311-97883292F28D}" dt="2023-09-24T13:11:26.572" v="5088" actId="478"/>
          <ac:picMkLst>
            <pc:docMk/>
            <pc:sldMk cId="1190065496" sldId="275"/>
            <ac:picMk id="5" creationId="{6D994551-A4D2-F1F7-3B2C-5D54979162B4}"/>
          </ac:picMkLst>
        </pc:picChg>
        <pc:picChg chg="add mod">
          <ac:chgData name="Thomas Humphrey (1705413)" userId="c780d40b-30e5-49d0-9079-02c1cbd1b375" providerId="ADAL" clId="{6411F1BD-9489-4BC4-A311-97883292F28D}" dt="2023-09-24T13:11:57.860" v="5094" actId="26606"/>
          <ac:picMkLst>
            <pc:docMk/>
            <pc:sldMk cId="1190065496" sldId="275"/>
            <ac:picMk id="7" creationId="{E17A0EF7-A7AE-5C03-B88A-9EC1BF948AA6}"/>
          </ac:picMkLst>
        </pc:picChg>
        <pc:picChg chg="add del">
          <ac:chgData name="Thomas Humphrey (1705413)" userId="c780d40b-30e5-49d0-9079-02c1cbd1b375" providerId="ADAL" clId="{6411F1BD-9489-4BC4-A311-97883292F28D}" dt="2023-09-19T12:11:52.498" v="2204" actId="26606"/>
          <ac:picMkLst>
            <pc:docMk/>
            <pc:sldMk cId="1190065496" sldId="275"/>
            <ac:picMk id="16" creationId="{E17E2FDE-CB09-2B45-9349-398AC97EAB45}"/>
          </ac:picMkLst>
        </pc:picChg>
        <pc:picChg chg="add del">
          <ac:chgData name="Thomas Humphrey (1705413)" userId="c780d40b-30e5-49d0-9079-02c1cbd1b375" providerId="ADAL" clId="{6411F1BD-9489-4BC4-A311-97883292F28D}" dt="2023-09-19T12:13:08.702" v="2210" actId="26606"/>
          <ac:picMkLst>
            <pc:docMk/>
            <pc:sldMk cId="1190065496" sldId="275"/>
            <ac:picMk id="23" creationId="{03E0997F-FC60-82A6-9524-B544A2128EAA}"/>
          </ac:picMkLst>
        </pc:picChg>
      </pc:sldChg>
      <pc:sldChg chg="new del">
        <pc:chgData name="Thomas Humphrey (1705413)" userId="c780d40b-30e5-49d0-9079-02c1cbd1b375" providerId="ADAL" clId="{6411F1BD-9489-4BC4-A311-97883292F28D}" dt="2023-09-19T11:15:52.921" v="1742" actId="680"/>
        <pc:sldMkLst>
          <pc:docMk/>
          <pc:sldMk cId="2096359002" sldId="276"/>
        </pc:sldMkLst>
      </pc:sldChg>
      <pc:sldChg chg="addSp delSp modSp new mod setBg addAnim delAnim setClrOvrMap delDesignElem">
        <pc:chgData name="Thomas Humphrey (1705413)" userId="c780d40b-30e5-49d0-9079-02c1cbd1b375" providerId="ADAL" clId="{6411F1BD-9489-4BC4-A311-97883292F28D}" dt="2023-09-24T13:12:45.314" v="5105" actId="14100"/>
        <pc:sldMkLst>
          <pc:docMk/>
          <pc:sldMk cId="2110765829" sldId="276"/>
        </pc:sldMkLst>
        <pc:spChg chg="mod ord">
          <ac:chgData name="Thomas Humphrey (1705413)" userId="c780d40b-30e5-49d0-9079-02c1cbd1b375" providerId="ADAL" clId="{6411F1BD-9489-4BC4-A311-97883292F28D}" dt="2023-09-24T13:12:45.314" v="5105" actId="14100"/>
          <ac:spMkLst>
            <pc:docMk/>
            <pc:sldMk cId="2110765829" sldId="276"/>
            <ac:spMk id="2" creationId="{492B9171-9815-E954-B62D-E29EF28D598D}"/>
          </ac:spMkLst>
        </pc:spChg>
        <pc:spChg chg="add del">
          <ac:chgData name="Thomas Humphrey (1705413)" userId="c780d40b-30e5-49d0-9079-02c1cbd1b375" providerId="ADAL" clId="{6411F1BD-9489-4BC4-A311-97883292F28D}" dt="2023-09-19T11:24:15.152" v="1873" actId="26606"/>
          <ac:spMkLst>
            <pc:docMk/>
            <pc:sldMk cId="2110765829" sldId="276"/>
            <ac:spMk id="7" creationId="{2550AE69-AC86-4188-83E5-A856C4F1DCFF}"/>
          </ac:spMkLst>
        </pc:spChg>
        <pc:spChg chg="add del">
          <ac:chgData name="Thomas Humphrey (1705413)" userId="c780d40b-30e5-49d0-9079-02c1cbd1b375" providerId="ADAL" clId="{6411F1BD-9489-4BC4-A311-97883292F28D}" dt="2023-09-19T11:24:15.152" v="1873" actId="26606"/>
          <ac:spMkLst>
            <pc:docMk/>
            <pc:sldMk cId="2110765829" sldId="276"/>
            <ac:spMk id="8" creationId="{EC4CA156-2C9D-4F0C-B229-88D8B5E17BCF}"/>
          </ac:spMkLst>
        </pc:spChg>
        <pc:spChg chg="add del">
          <ac:chgData name="Thomas Humphrey (1705413)" userId="c780d40b-30e5-49d0-9079-02c1cbd1b375" providerId="ADAL" clId="{6411F1BD-9489-4BC4-A311-97883292F28D}" dt="2023-09-19T11:21:13.429" v="1868"/>
          <ac:spMkLst>
            <pc:docMk/>
            <pc:sldMk cId="2110765829" sldId="276"/>
            <ac:spMk id="9" creationId="{7049A7D3-684C-4C59-A4B6-7B308A6AD34D}"/>
          </ac:spMkLst>
        </pc:spChg>
        <pc:spChg chg="add del">
          <ac:chgData name="Thomas Humphrey (1705413)" userId="c780d40b-30e5-49d0-9079-02c1cbd1b375" providerId="ADAL" clId="{6411F1BD-9489-4BC4-A311-97883292F28D}" dt="2023-09-19T11:24:15.152" v="1873" actId="26606"/>
          <ac:spMkLst>
            <pc:docMk/>
            <pc:sldMk cId="2110765829" sldId="276"/>
            <ac:spMk id="10" creationId="{D7361ED3-EBE5-4EFC-8DA3-D0CE4BF2F4B1}"/>
          </ac:spMkLst>
        </pc:spChg>
        <pc:spChg chg="add del">
          <ac:chgData name="Thomas Humphrey (1705413)" userId="c780d40b-30e5-49d0-9079-02c1cbd1b375" providerId="ADAL" clId="{6411F1BD-9489-4BC4-A311-97883292F28D}" dt="2023-09-19T11:21:13.429" v="1868"/>
          <ac:spMkLst>
            <pc:docMk/>
            <pc:sldMk cId="2110765829" sldId="276"/>
            <ac:spMk id="11" creationId="{D7B1087B-C592-40E7-B532-60B453A2FE6A}"/>
          </ac:spMkLst>
        </pc:spChg>
        <pc:spChg chg="add del">
          <ac:chgData name="Thomas Humphrey (1705413)" userId="c780d40b-30e5-49d0-9079-02c1cbd1b375" providerId="ADAL" clId="{6411F1BD-9489-4BC4-A311-97883292F28D}" dt="2023-09-19T11:21:13.429" v="1868"/>
          <ac:spMkLst>
            <pc:docMk/>
            <pc:sldMk cId="2110765829" sldId="276"/>
            <ac:spMk id="13" creationId="{14AE7447-E8F8-4A0F-9E3D-94842BFF886E}"/>
          </ac:spMkLst>
        </pc:spChg>
        <pc:spChg chg="add del">
          <ac:chgData name="Thomas Humphrey (1705413)" userId="c780d40b-30e5-49d0-9079-02c1cbd1b375" providerId="ADAL" clId="{6411F1BD-9489-4BC4-A311-97883292F28D}" dt="2023-09-19T11:24:29.361" v="1878" actId="26606"/>
          <ac:spMkLst>
            <pc:docMk/>
            <pc:sldMk cId="2110765829" sldId="276"/>
            <ac:spMk id="14" creationId="{2550AE69-AC86-4188-83E5-A856C4F1DCFF}"/>
          </ac:spMkLst>
        </pc:spChg>
        <pc:spChg chg="add del">
          <ac:chgData name="Thomas Humphrey (1705413)" userId="c780d40b-30e5-49d0-9079-02c1cbd1b375" providerId="ADAL" clId="{6411F1BD-9489-4BC4-A311-97883292F28D}" dt="2023-09-19T11:24:29.361" v="1878" actId="26606"/>
          <ac:spMkLst>
            <pc:docMk/>
            <pc:sldMk cId="2110765829" sldId="276"/>
            <ac:spMk id="18" creationId="{EC4CA156-2C9D-4F0C-B229-88D8B5E17BCF}"/>
          </ac:spMkLst>
        </pc:spChg>
        <pc:spChg chg="add del">
          <ac:chgData name="Thomas Humphrey (1705413)" userId="c780d40b-30e5-49d0-9079-02c1cbd1b375" providerId="ADAL" clId="{6411F1BD-9489-4BC4-A311-97883292F28D}" dt="2023-09-19T11:21:13.429" v="1868"/>
          <ac:spMkLst>
            <pc:docMk/>
            <pc:sldMk cId="2110765829" sldId="276"/>
            <ac:spMk id="19" creationId="{EDF3BDB2-0586-430E-811A-74BAFDEE663D}"/>
          </ac:spMkLst>
        </pc:spChg>
        <pc:spChg chg="add del">
          <ac:chgData name="Thomas Humphrey (1705413)" userId="c780d40b-30e5-49d0-9079-02c1cbd1b375" providerId="ADAL" clId="{6411F1BD-9489-4BC4-A311-97883292F28D}" dt="2023-09-19T11:24:15.152" v="1873" actId="26606"/>
          <ac:spMkLst>
            <pc:docMk/>
            <pc:sldMk cId="2110765829" sldId="276"/>
            <ac:spMk id="20" creationId="{0E2D3DCD-4716-40AA-90C0-6F2F9F116CF3}"/>
          </ac:spMkLst>
        </pc:spChg>
        <pc:spChg chg="add del">
          <ac:chgData name="Thomas Humphrey (1705413)" userId="c780d40b-30e5-49d0-9079-02c1cbd1b375" providerId="ADAL" clId="{6411F1BD-9489-4BC4-A311-97883292F28D}" dt="2023-09-19T11:21:13.429" v="1868"/>
          <ac:spMkLst>
            <pc:docMk/>
            <pc:sldMk cId="2110765829" sldId="276"/>
            <ac:spMk id="21" creationId="{821E305B-0351-4E03-8C1B-F23D3A346E81}"/>
          </ac:spMkLst>
        </pc:spChg>
        <pc:spChg chg="add del">
          <ac:chgData name="Thomas Humphrey (1705413)" userId="c780d40b-30e5-49d0-9079-02c1cbd1b375" providerId="ADAL" clId="{6411F1BD-9489-4BC4-A311-97883292F28D}" dt="2023-09-19T11:24:15.152" v="1873" actId="26606"/>
          <ac:spMkLst>
            <pc:docMk/>
            <pc:sldMk cId="2110765829" sldId="276"/>
            <ac:spMk id="22" creationId="{037BACED-9574-4AAE-9D04-5100308350B6}"/>
          </ac:spMkLst>
        </pc:spChg>
        <pc:spChg chg="add del">
          <ac:chgData name="Thomas Humphrey (1705413)" userId="c780d40b-30e5-49d0-9079-02c1cbd1b375" providerId="ADAL" clId="{6411F1BD-9489-4BC4-A311-97883292F28D}" dt="2023-09-19T11:21:13.429" v="1868"/>
          <ac:spMkLst>
            <pc:docMk/>
            <pc:sldMk cId="2110765829" sldId="276"/>
            <ac:spMk id="23" creationId="{3C848660-F9C2-4F86-A218-6AE0FB4CCC5E}"/>
          </ac:spMkLst>
        </pc:spChg>
        <pc:spChg chg="add del">
          <ac:chgData name="Thomas Humphrey (1705413)" userId="c780d40b-30e5-49d0-9079-02c1cbd1b375" providerId="ADAL" clId="{6411F1BD-9489-4BC4-A311-97883292F28D}" dt="2023-09-19T11:24:20.980" v="1875" actId="26606"/>
          <ac:spMkLst>
            <pc:docMk/>
            <pc:sldMk cId="2110765829" sldId="276"/>
            <ac:spMk id="24" creationId="{2550AE69-AC86-4188-83E5-A856C4F1DCFF}"/>
          </ac:spMkLst>
        </pc:spChg>
        <pc:spChg chg="add del">
          <ac:chgData name="Thomas Humphrey (1705413)" userId="c780d40b-30e5-49d0-9079-02c1cbd1b375" providerId="ADAL" clId="{6411F1BD-9489-4BC4-A311-97883292F28D}" dt="2023-09-19T11:21:13.429" v="1868"/>
          <ac:spMkLst>
            <pc:docMk/>
            <pc:sldMk cId="2110765829" sldId="276"/>
            <ac:spMk id="25" creationId="{5CABD882-B7CE-4433-B509-99205DB70549}"/>
          </ac:spMkLst>
        </pc:spChg>
        <pc:spChg chg="add del">
          <ac:chgData name="Thomas Humphrey (1705413)" userId="c780d40b-30e5-49d0-9079-02c1cbd1b375" providerId="ADAL" clId="{6411F1BD-9489-4BC4-A311-97883292F28D}" dt="2023-09-19T11:24:20.980" v="1875" actId="26606"/>
          <ac:spMkLst>
            <pc:docMk/>
            <pc:sldMk cId="2110765829" sldId="276"/>
            <ac:spMk id="26" creationId="{EC4CA156-2C9D-4F0C-B229-88D8B5E17BCF}"/>
          </ac:spMkLst>
        </pc:spChg>
        <pc:spChg chg="add del">
          <ac:chgData name="Thomas Humphrey (1705413)" userId="c780d40b-30e5-49d0-9079-02c1cbd1b375" providerId="ADAL" clId="{6411F1BD-9489-4BC4-A311-97883292F28D}" dt="2023-09-19T11:24:20.980" v="1875" actId="26606"/>
          <ac:spMkLst>
            <pc:docMk/>
            <pc:sldMk cId="2110765829" sldId="276"/>
            <ac:spMk id="30" creationId="{D7361ED3-EBE5-4EFC-8DA3-D0CE4BF2F4B1}"/>
          </ac:spMkLst>
        </pc:spChg>
        <pc:spChg chg="add del">
          <ac:chgData name="Thomas Humphrey (1705413)" userId="c780d40b-30e5-49d0-9079-02c1cbd1b375" providerId="ADAL" clId="{6411F1BD-9489-4BC4-A311-97883292F28D}" dt="2023-09-19T11:24:32.595" v="1880" actId="26606"/>
          <ac:spMkLst>
            <pc:docMk/>
            <pc:sldMk cId="2110765829" sldId="276"/>
            <ac:spMk id="32" creationId="{2550AE69-AC86-4188-83E5-A856C4F1DCFF}"/>
          </ac:spMkLst>
        </pc:spChg>
        <pc:spChg chg="add del">
          <ac:chgData name="Thomas Humphrey (1705413)" userId="c780d40b-30e5-49d0-9079-02c1cbd1b375" providerId="ADAL" clId="{6411F1BD-9489-4BC4-A311-97883292F28D}" dt="2023-09-19T11:24:32.595" v="1880" actId="26606"/>
          <ac:spMkLst>
            <pc:docMk/>
            <pc:sldMk cId="2110765829" sldId="276"/>
            <ac:spMk id="33" creationId="{EC4CA156-2C9D-4F0C-B229-88D8B5E17BCF}"/>
          </ac:spMkLst>
        </pc:spChg>
        <pc:spChg chg="add del">
          <ac:chgData name="Thomas Humphrey (1705413)" userId="c780d40b-30e5-49d0-9079-02c1cbd1b375" providerId="ADAL" clId="{6411F1BD-9489-4BC4-A311-97883292F28D}" dt="2023-09-19T11:24:20.980" v="1875" actId="26606"/>
          <ac:spMkLst>
            <pc:docMk/>
            <pc:sldMk cId="2110765829" sldId="276"/>
            <ac:spMk id="34" creationId="{B558F58E-93BA-44A3-BCDA-585AFF2E4F3F}"/>
          </ac:spMkLst>
        </pc:spChg>
        <pc:spChg chg="add del">
          <ac:chgData name="Thomas Humphrey (1705413)" userId="c780d40b-30e5-49d0-9079-02c1cbd1b375" providerId="ADAL" clId="{6411F1BD-9489-4BC4-A311-97883292F28D}" dt="2023-09-19T11:24:20.980" v="1875" actId="26606"/>
          <ac:spMkLst>
            <pc:docMk/>
            <pc:sldMk cId="2110765829" sldId="276"/>
            <ac:spMk id="35" creationId="{34DBF680-FBD0-4394-A076-AD549E2DB406}"/>
          </ac:spMkLst>
        </pc:spChg>
        <pc:spChg chg="add del">
          <ac:chgData name="Thomas Humphrey (1705413)" userId="c780d40b-30e5-49d0-9079-02c1cbd1b375" providerId="ADAL" clId="{6411F1BD-9489-4BC4-A311-97883292F28D}" dt="2023-09-19T11:24:20.980" v="1875" actId="26606"/>
          <ac:spMkLst>
            <pc:docMk/>
            <pc:sldMk cId="2110765829" sldId="276"/>
            <ac:spMk id="36" creationId="{025516A9-A197-45C0-A7C3-D8D04C443D15}"/>
          </ac:spMkLst>
        </pc:spChg>
        <pc:spChg chg="add del">
          <ac:chgData name="Thomas Humphrey (1705413)" userId="c780d40b-30e5-49d0-9079-02c1cbd1b375" providerId="ADAL" clId="{6411F1BD-9489-4BC4-A311-97883292F28D}" dt="2023-09-19T11:24:29.361" v="1878" actId="26606"/>
          <ac:spMkLst>
            <pc:docMk/>
            <pc:sldMk cId="2110765829" sldId="276"/>
            <ac:spMk id="37" creationId="{D7361ED3-EBE5-4EFC-8DA3-D0CE4BF2F4B1}"/>
          </ac:spMkLst>
        </pc:spChg>
        <pc:spChg chg="add del">
          <ac:chgData name="Thomas Humphrey (1705413)" userId="c780d40b-30e5-49d0-9079-02c1cbd1b375" providerId="ADAL" clId="{6411F1BD-9489-4BC4-A311-97883292F28D}" dt="2023-09-19T12:05:49.366" v="2158" actId="26606"/>
          <ac:spMkLst>
            <pc:docMk/>
            <pc:sldMk cId="2110765829" sldId="276"/>
            <ac:spMk id="39" creationId="{2550AE69-AC86-4188-83E5-A856C4F1DCFF}"/>
          </ac:spMkLst>
        </pc:spChg>
        <pc:spChg chg="add del">
          <ac:chgData name="Thomas Humphrey (1705413)" userId="c780d40b-30e5-49d0-9079-02c1cbd1b375" providerId="ADAL" clId="{6411F1BD-9489-4BC4-A311-97883292F28D}" dt="2023-09-19T12:05:49.366" v="2158" actId="26606"/>
          <ac:spMkLst>
            <pc:docMk/>
            <pc:sldMk cId="2110765829" sldId="276"/>
            <ac:spMk id="40" creationId="{EC4CA156-2C9D-4F0C-B229-88D8B5E17BCF}"/>
          </ac:spMkLst>
        </pc:spChg>
        <pc:spChg chg="add del">
          <ac:chgData name="Thomas Humphrey (1705413)" userId="c780d40b-30e5-49d0-9079-02c1cbd1b375" providerId="ADAL" clId="{6411F1BD-9489-4BC4-A311-97883292F28D}" dt="2023-09-19T11:24:29.361" v="1878" actId="26606"/>
          <ac:spMkLst>
            <pc:docMk/>
            <pc:sldMk cId="2110765829" sldId="276"/>
            <ac:spMk id="41" creationId="{2A0E4E09-FC02-4ADC-951A-3FFA90B6FE39}"/>
          </ac:spMkLst>
        </pc:spChg>
        <pc:spChg chg="add del">
          <ac:chgData name="Thomas Humphrey (1705413)" userId="c780d40b-30e5-49d0-9079-02c1cbd1b375" providerId="ADAL" clId="{6411F1BD-9489-4BC4-A311-97883292F28D}" dt="2023-09-19T11:24:29.361" v="1878" actId="26606"/>
          <ac:spMkLst>
            <pc:docMk/>
            <pc:sldMk cId="2110765829" sldId="276"/>
            <ac:spMk id="42" creationId="{0060CE1A-A2ED-43AC-857D-05822177FAD1}"/>
          </ac:spMkLst>
        </pc:spChg>
        <pc:spChg chg="add del">
          <ac:chgData name="Thomas Humphrey (1705413)" userId="c780d40b-30e5-49d0-9079-02c1cbd1b375" providerId="ADAL" clId="{6411F1BD-9489-4BC4-A311-97883292F28D}" dt="2023-09-19T11:24:32.595" v="1880" actId="26606"/>
          <ac:spMkLst>
            <pc:docMk/>
            <pc:sldMk cId="2110765829" sldId="276"/>
            <ac:spMk id="43" creationId="{D7361ED3-EBE5-4EFC-8DA3-D0CE4BF2F4B1}"/>
          </ac:spMkLst>
        </pc:spChg>
        <pc:spChg chg="add del">
          <ac:chgData name="Thomas Humphrey (1705413)" userId="c780d40b-30e5-49d0-9079-02c1cbd1b375" providerId="ADAL" clId="{6411F1BD-9489-4BC4-A311-97883292F28D}" dt="2023-09-19T11:24:32.595" v="1880" actId="26606"/>
          <ac:spMkLst>
            <pc:docMk/>
            <pc:sldMk cId="2110765829" sldId="276"/>
            <ac:spMk id="47" creationId="{5AAA0D94-BFF0-44AF-9E04-13800A619408}"/>
          </ac:spMkLst>
        </pc:spChg>
        <pc:spChg chg="add del">
          <ac:chgData name="Thomas Humphrey (1705413)" userId="c780d40b-30e5-49d0-9079-02c1cbd1b375" providerId="ADAL" clId="{6411F1BD-9489-4BC4-A311-97883292F28D}" dt="2023-09-19T11:24:32.595" v="1880" actId="26606"/>
          <ac:spMkLst>
            <pc:docMk/>
            <pc:sldMk cId="2110765829" sldId="276"/>
            <ac:spMk id="48" creationId="{4E0242FF-80FA-4D90-877A-E17E4224060A}"/>
          </ac:spMkLst>
        </pc:spChg>
        <pc:spChg chg="add del">
          <ac:chgData name="Thomas Humphrey (1705413)" userId="c780d40b-30e5-49d0-9079-02c1cbd1b375" providerId="ADAL" clId="{6411F1BD-9489-4BC4-A311-97883292F28D}" dt="2023-09-19T11:24:32.595" v="1880" actId="26606"/>
          <ac:spMkLst>
            <pc:docMk/>
            <pc:sldMk cId="2110765829" sldId="276"/>
            <ac:spMk id="49" creationId="{1B92E287-CC3E-48F7-B435-D232FB9006BA}"/>
          </ac:spMkLst>
        </pc:spChg>
        <pc:spChg chg="add del">
          <ac:chgData name="Thomas Humphrey (1705413)" userId="c780d40b-30e5-49d0-9079-02c1cbd1b375" providerId="ADAL" clId="{6411F1BD-9489-4BC4-A311-97883292F28D}" dt="2023-09-19T11:24:32.595" v="1880" actId="26606"/>
          <ac:spMkLst>
            <pc:docMk/>
            <pc:sldMk cId="2110765829" sldId="276"/>
            <ac:spMk id="50" creationId="{B354BB7A-6D45-494D-90A8-2F497C01F67E}"/>
          </ac:spMkLst>
        </pc:spChg>
        <pc:spChg chg="add del">
          <ac:chgData name="Thomas Humphrey (1705413)" userId="c780d40b-30e5-49d0-9079-02c1cbd1b375" providerId="ADAL" clId="{6411F1BD-9489-4BC4-A311-97883292F28D}" dt="2023-09-19T12:05:49.366" v="2158" actId="26606"/>
          <ac:spMkLst>
            <pc:docMk/>
            <pc:sldMk cId="2110765829" sldId="276"/>
            <ac:spMk id="54" creationId="{D7361ED3-EBE5-4EFC-8DA3-D0CE4BF2F4B1}"/>
          </ac:spMkLst>
        </pc:spChg>
        <pc:spChg chg="mod">
          <ac:chgData name="Thomas Humphrey (1705413)" userId="c780d40b-30e5-49d0-9079-02c1cbd1b375" providerId="ADAL" clId="{6411F1BD-9489-4BC4-A311-97883292F28D}" dt="2023-09-24T13:12:21.500" v="5095" actId="2711"/>
          <ac:spMkLst>
            <pc:docMk/>
            <pc:sldMk cId="2110765829" sldId="276"/>
            <ac:spMk id="56" creationId="{4F2F3467-E50F-4A91-B27D-E324936A66D0}"/>
          </ac:spMkLst>
        </pc:spChg>
        <pc:spChg chg="mod">
          <ac:chgData name="Thomas Humphrey (1705413)" userId="c780d40b-30e5-49d0-9079-02c1cbd1b375" providerId="ADAL" clId="{6411F1BD-9489-4BC4-A311-97883292F28D}" dt="2023-09-24T13:12:21.500" v="5095" actId="2711"/>
          <ac:spMkLst>
            <pc:docMk/>
            <pc:sldMk cId="2110765829" sldId="276"/>
            <ac:spMk id="57" creationId="{D678BE03-AC84-4940-A7FD-5B143FE2D65D}"/>
          </ac:spMkLst>
        </pc:spChg>
        <pc:spChg chg="add del">
          <ac:chgData name="Thomas Humphrey (1705413)" userId="c780d40b-30e5-49d0-9079-02c1cbd1b375" providerId="ADAL" clId="{6411F1BD-9489-4BC4-A311-97883292F28D}" dt="2023-09-19T12:05:49.366" v="2158" actId="26606"/>
          <ac:spMkLst>
            <pc:docMk/>
            <pc:sldMk cId="2110765829" sldId="276"/>
            <ac:spMk id="58" creationId="{19A1D830-E73C-47A9-A534-323CEEFF5B32}"/>
          </ac:spMkLst>
        </pc:spChg>
        <pc:spChg chg="add del">
          <ac:chgData name="Thomas Humphrey (1705413)" userId="c780d40b-30e5-49d0-9079-02c1cbd1b375" providerId="ADAL" clId="{6411F1BD-9489-4BC4-A311-97883292F28D}" dt="2023-09-19T12:05:49.366" v="2158" actId="26606"/>
          <ac:spMkLst>
            <pc:docMk/>
            <pc:sldMk cId="2110765829" sldId="276"/>
            <ac:spMk id="59" creationId="{8F69FBEC-4C47-4288-962D-3FC20C79F3F5}"/>
          </ac:spMkLst>
        </pc:spChg>
        <pc:spChg chg="mod">
          <ac:chgData name="Thomas Humphrey (1705413)" userId="c780d40b-30e5-49d0-9079-02c1cbd1b375" providerId="ADAL" clId="{6411F1BD-9489-4BC4-A311-97883292F28D}" dt="2023-09-24T13:12:21.500" v="5095" actId="2711"/>
          <ac:spMkLst>
            <pc:docMk/>
            <pc:sldMk cId="2110765829" sldId="276"/>
            <ac:spMk id="61" creationId="{E8898E90-044F-45FF-8B4D-CE0F6A630A46}"/>
          </ac:spMkLst>
        </pc:spChg>
        <pc:spChg chg="mod">
          <ac:chgData name="Thomas Humphrey (1705413)" userId="c780d40b-30e5-49d0-9079-02c1cbd1b375" providerId="ADAL" clId="{6411F1BD-9489-4BC4-A311-97883292F28D}" dt="2023-09-24T13:12:21.500" v="5095" actId="2711"/>
          <ac:spMkLst>
            <pc:docMk/>
            <pc:sldMk cId="2110765829" sldId="276"/>
            <ac:spMk id="62" creationId="{923BF161-A852-4DA5-BB4C-2DFC336B7779}"/>
          </ac:spMkLst>
        </pc:spChg>
        <pc:spChg chg="add del">
          <ac:chgData name="Thomas Humphrey (1705413)" userId="c780d40b-30e5-49d0-9079-02c1cbd1b375" providerId="ADAL" clId="{6411F1BD-9489-4BC4-A311-97883292F28D}" dt="2023-09-19T12:05:49.366" v="2158" actId="26606"/>
          <ac:spMkLst>
            <pc:docMk/>
            <pc:sldMk cId="2110765829" sldId="276"/>
            <ac:spMk id="67" creationId="{2550AE69-AC86-4188-83E5-A856C4F1DCFF}"/>
          </ac:spMkLst>
        </pc:spChg>
        <pc:spChg chg="add del">
          <ac:chgData name="Thomas Humphrey (1705413)" userId="c780d40b-30e5-49d0-9079-02c1cbd1b375" providerId="ADAL" clId="{6411F1BD-9489-4BC4-A311-97883292F28D}" dt="2023-09-19T12:05:49.366" v="2158" actId="26606"/>
          <ac:spMkLst>
            <pc:docMk/>
            <pc:sldMk cId="2110765829" sldId="276"/>
            <ac:spMk id="69" creationId="{EC4CA156-2C9D-4F0C-B229-88D8B5E17BCF}"/>
          </ac:spMkLst>
        </pc:spChg>
        <pc:spChg chg="add del">
          <ac:chgData name="Thomas Humphrey (1705413)" userId="c780d40b-30e5-49d0-9079-02c1cbd1b375" providerId="ADAL" clId="{6411F1BD-9489-4BC4-A311-97883292F28D}" dt="2023-09-19T12:05:49.366" v="2158" actId="26606"/>
          <ac:spMkLst>
            <pc:docMk/>
            <pc:sldMk cId="2110765829" sldId="276"/>
            <ac:spMk id="71" creationId="{D7361ED3-EBE5-4EFC-8DA3-D0CE4BF2F4B1}"/>
          </ac:spMkLst>
        </pc:spChg>
        <pc:spChg chg="add del">
          <ac:chgData name="Thomas Humphrey (1705413)" userId="c780d40b-30e5-49d0-9079-02c1cbd1b375" providerId="ADAL" clId="{6411F1BD-9489-4BC4-A311-97883292F28D}" dt="2023-09-19T12:05:49.366" v="2158" actId="26606"/>
          <ac:spMkLst>
            <pc:docMk/>
            <pc:sldMk cId="2110765829" sldId="276"/>
            <ac:spMk id="77" creationId="{E8035907-EB9C-4E11-8A9B-D25B0AD8D749}"/>
          </ac:spMkLst>
        </pc:spChg>
        <pc:spChg chg="add del">
          <ac:chgData name="Thomas Humphrey (1705413)" userId="c780d40b-30e5-49d0-9079-02c1cbd1b375" providerId="ADAL" clId="{6411F1BD-9489-4BC4-A311-97883292F28D}" dt="2023-09-19T12:05:49.366" v="2158" actId="26606"/>
          <ac:spMkLst>
            <pc:docMk/>
            <pc:sldMk cId="2110765829" sldId="276"/>
            <ac:spMk id="79" creationId="{23991EB4-1F71-4BE4-B24D-277DD5EE90AF}"/>
          </ac:spMkLst>
        </pc:spChg>
        <pc:spChg chg="add del">
          <ac:chgData name="Thomas Humphrey (1705413)" userId="c780d40b-30e5-49d0-9079-02c1cbd1b375" providerId="ADAL" clId="{6411F1BD-9489-4BC4-A311-97883292F28D}" dt="2023-09-19T12:05:49.366" v="2158" actId="26606"/>
          <ac:spMkLst>
            <pc:docMk/>
            <pc:sldMk cId="2110765829" sldId="276"/>
            <ac:spMk id="81" creationId="{D9C69FA7-0958-4ED9-A0DF-E87A0C137BF5}"/>
          </ac:spMkLst>
        </pc:spChg>
        <pc:grpChg chg="add del">
          <ac:chgData name="Thomas Humphrey (1705413)" userId="c780d40b-30e5-49d0-9079-02c1cbd1b375" providerId="ADAL" clId="{6411F1BD-9489-4BC4-A311-97883292F28D}" dt="2023-09-19T11:24:15.152" v="1873" actId="26606"/>
          <ac:grpSpMkLst>
            <pc:docMk/>
            <pc:sldMk cId="2110765829" sldId="276"/>
            <ac:grpSpMk id="12" creationId="{85105087-7F16-4C94-837C-C45445116665}"/>
          </ac:grpSpMkLst>
        </pc:grpChg>
        <pc:grpChg chg="add del">
          <ac:chgData name="Thomas Humphrey (1705413)" userId="c780d40b-30e5-49d0-9079-02c1cbd1b375" providerId="ADAL" clId="{6411F1BD-9489-4BC4-A311-97883292F28D}" dt="2023-09-19T11:21:13.429" v="1868"/>
          <ac:grpSpMkLst>
            <pc:docMk/>
            <pc:sldMk cId="2110765829" sldId="276"/>
            <ac:grpSpMk id="15" creationId="{85981F80-69EE-4E2B-82A8-47FDFD7720AC}"/>
          </ac:grpSpMkLst>
        </pc:grpChg>
        <pc:grpChg chg="add del">
          <ac:chgData name="Thomas Humphrey (1705413)" userId="c780d40b-30e5-49d0-9079-02c1cbd1b375" providerId="ADAL" clId="{6411F1BD-9489-4BC4-A311-97883292F28D}" dt="2023-09-19T11:21:13.429" v="1868"/>
          <ac:grpSpMkLst>
            <pc:docMk/>
            <pc:sldMk cId="2110765829" sldId="276"/>
            <ac:grpSpMk id="27" creationId="{49F6A645-6137-4F43-8E88-D91CC337D5B7}"/>
          </ac:grpSpMkLst>
        </pc:grpChg>
        <pc:grpChg chg="add del">
          <ac:chgData name="Thomas Humphrey (1705413)" userId="c780d40b-30e5-49d0-9079-02c1cbd1b375" providerId="ADAL" clId="{6411F1BD-9489-4BC4-A311-97883292F28D}" dt="2023-09-19T11:24:20.980" v="1875" actId="26606"/>
          <ac:grpSpMkLst>
            <pc:docMk/>
            <pc:sldMk cId="2110765829" sldId="276"/>
            <ac:grpSpMk id="31" creationId="{85105087-7F16-4C94-837C-C45445116665}"/>
          </ac:grpSpMkLst>
        </pc:grpChg>
        <pc:grpChg chg="add del">
          <ac:chgData name="Thomas Humphrey (1705413)" userId="c780d40b-30e5-49d0-9079-02c1cbd1b375" providerId="ADAL" clId="{6411F1BD-9489-4BC4-A311-97883292F28D}" dt="2023-09-19T11:24:29.361" v="1878" actId="26606"/>
          <ac:grpSpMkLst>
            <pc:docMk/>
            <pc:sldMk cId="2110765829" sldId="276"/>
            <ac:grpSpMk id="38" creationId="{85105087-7F16-4C94-837C-C45445116665}"/>
          </ac:grpSpMkLst>
        </pc:grpChg>
        <pc:grpChg chg="add del">
          <ac:chgData name="Thomas Humphrey (1705413)" userId="c780d40b-30e5-49d0-9079-02c1cbd1b375" providerId="ADAL" clId="{6411F1BD-9489-4BC4-A311-97883292F28D}" dt="2023-09-19T11:24:32.595" v="1880" actId="26606"/>
          <ac:grpSpMkLst>
            <pc:docMk/>
            <pc:sldMk cId="2110765829" sldId="276"/>
            <ac:grpSpMk id="44" creationId="{85105087-7F16-4C94-837C-C45445116665}"/>
          </ac:grpSpMkLst>
        </pc:grpChg>
        <pc:grpChg chg="add del">
          <ac:chgData name="Thomas Humphrey (1705413)" userId="c780d40b-30e5-49d0-9079-02c1cbd1b375" providerId="ADAL" clId="{6411F1BD-9489-4BC4-A311-97883292F28D}" dt="2023-09-19T11:24:32.595" v="1880" actId="26606"/>
          <ac:grpSpMkLst>
            <pc:docMk/>
            <pc:sldMk cId="2110765829" sldId="276"/>
            <ac:grpSpMk id="51" creationId="{A12E4495-24BE-4FFE-91E5-5BA7727EF108}"/>
          </ac:grpSpMkLst>
        </pc:grpChg>
        <pc:grpChg chg="add del">
          <ac:chgData name="Thomas Humphrey (1705413)" userId="c780d40b-30e5-49d0-9079-02c1cbd1b375" providerId="ADAL" clId="{6411F1BD-9489-4BC4-A311-97883292F28D}" dt="2023-09-19T12:05:49.366" v="2158" actId="26606"/>
          <ac:grpSpMkLst>
            <pc:docMk/>
            <pc:sldMk cId="2110765829" sldId="276"/>
            <ac:grpSpMk id="55" creationId="{85105087-7F16-4C94-837C-C45445116665}"/>
          </ac:grpSpMkLst>
        </pc:grpChg>
        <pc:grpChg chg="add del">
          <ac:chgData name="Thomas Humphrey (1705413)" userId="c780d40b-30e5-49d0-9079-02c1cbd1b375" providerId="ADAL" clId="{6411F1BD-9489-4BC4-A311-97883292F28D}" dt="2023-09-19T12:05:49.366" v="2158" actId="26606"/>
          <ac:grpSpMkLst>
            <pc:docMk/>
            <pc:sldMk cId="2110765829" sldId="276"/>
            <ac:grpSpMk id="60" creationId="{54F6FC82-E588-4DA0-8096-0C3BD54F17B5}"/>
          </ac:grpSpMkLst>
        </pc:grpChg>
        <pc:grpChg chg="add del">
          <ac:chgData name="Thomas Humphrey (1705413)" userId="c780d40b-30e5-49d0-9079-02c1cbd1b375" providerId="ADAL" clId="{6411F1BD-9489-4BC4-A311-97883292F28D}" dt="2023-09-19T12:05:49.366" v="2158" actId="26606"/>
          <ac:grpSpMkLst>
            <pc:docMk/>
            <pc:sldMk cId="2110765829" sldId="276"/>
            <ac:grpSpMk id="73" creationId="{85105087-7F16-4C94-837C-C45445116665}"/>
          </ac:grpSpMkLst>
        </pc:grpChg>
        <pc:picChg chg="add mod">
          <ac:chgData name="Thomas Humphrey (1705413)" userId="c780d40b-30e5-49d0-9079-02c1cbd1b375" providerId="ADAL" clId="{6411F1BD-9489-4BC4-A311-97883292F28D}" dt="2023-09-19T12:05:49.366" v="2158" actId="26606"/>
          <ac:picMkLst>
            <pc:docMk/>
            <pc:sldMk cId="2110765829" sldId="276"/>
            <ac:picMk id="4" creationId="{22915D2B-9A90-AEF0-CDAC-888D9BD364E1}"/>
          </ac:picMkLst>
        </pc:picChg>
        <pc:picChg chg="add del">
          <ac:chgData name="Thomas Humphrey (1705413)" userId="c780d40b-30e5-49d0-9079-02c1cbd1b375" providerId="ADAL" clId="{6411F1BD-9489-4BC4-A311-97883292F28D}" dt="2023-09-19T11:23:43.168" v="1869" actId="478"/>
          <ac:picMkLst>
            <pc:docMk/>
            <pc:sldMk cId="2110765829" sldId="276"/>
            <ac:picMk id="6" creationId="{63A649E4-6806-F816-7538-5BA2DB68BE98}"/>
          </ac:picMkLst>
        </pc:picChg>
      </pc:sldChg>
      <pc:sldChg chg="addSp delSp modSp new mod setBg">
        <pc:chgData name="Thomas Humphrey (1705413)" userId="c780d40b-30e5-49d0-9079-02c1cbd1b375" providerId="ADAL" clId="{6411F1BD-9489-4BC4-A311-97883292F28D}" dt="2023-09-23T15:46:40.768" v="4466" actId="14100"/>
        <pc:sldMkLst>
          <pc:docMk/>
          <pc:sldMk cId="1040377708" sldId="277"/>
        </pc:sldMkLst>
        <pc:spChg chg="mod ord">
          <ac:chgData name="Thomas Humphrey (1705413)" userId="c780d40b-30e5-49d0-9079-02c1cbd1b375" providerId="ADAL" clId="{6411F1BD-9489-4BC4-A311-97883292F28D}" dt="2023-09-23T15:46:38.382" v="4465" actId="14100"/>
          <ac:spMkLst>
            <pc:docMk/>
            <pc:sldMk cId="1040377708" sldId="277"/>
            <ac:spMk id="2" creationId="{A600D67B-E0A6-57A1-4B26-8E73E31E4658}"/>
          </ac:spMkLst>
        </pc:spChg>
        <pc:spChg chg="mod ord">
          <ac:chgData name="Thomas Humphrey (1705413)" userId="c780d40b-30e5-49d0-9079-02c1cbd1b375" providerId="ADAL" clId="{6411F1BD-9489-4BC4-A311-97883292F28D}" dt="2023-09-23T15:46:40.768" v="4466" actId="14100"/>
          <ac:spMkLst>
            <pc:docMk/>
            <pc:sldMk cId="1040377708" sldId="277"/>
            <ac:spMk id="3" creationId="{90ACE653-A0ED-A41E-E8D3-BA1B628A783D}"/>
          </ac:spMkLst>
        </pc:spChg>
        <pc:spChg chg="add del">
          <ac:chgData name="Thomas Humphrey (1705413)" userId="c780d40b-30e5-49d0-9079-02c1cbd1b375" providerId="ADAL" clId="{6411F1BD-9489-4BC4-A311-97883292F28D}" dt="2023-09-19T12:16:02.436" v="2252" actId="26606"/>
          <ac:spMkLst>
            <pc:docMk/>
            <pc:sldMk cId="1040377708" sldId="277"/>
            <ac:spMk id="8" creationId="{7C6C3D74-DA24-4BA4-B786-AD372B3261C6}"/>
          </ac:spMkLst>
        </pc:spChg>
        <pc:spChg chg="add del">
          <ac:chgData name="Thomas Humphrey (1705413)" userId="c780d40b-30e5-49d0-9079-02c1cbd1b375" providerId="ADAL" clId="{6411F1BD-9489-4BC4-A311-97883292F28D}" dt="2023-09-19T12:15:34.498" v="2248" actId="26606"/>
          <ac:spMkLst>
            <pc:docMk/>
            <pc:sldMk cId="1040377708" sldId="277"/>
            <ac:spMk id="9" creationId="{3964958D-AF5D-4863-B5FB-83F6B8CB12A0}"/>
          </ac:spMkLst>
        </pc:spChg>
        <pc:spChg chg="add del">
          <ac:chgData name="Thomas Humphrey (1705413)" userId="c780d40b-30e5-49d0-9079-02c1cbd1b375" providerId="ADAL" clId="{6411F1BD-9489-4BC4-A311-97883292F28D}" dt="2023-09-19T12:16:02.436" v="2252" actId="26606"/>
          <ac:spMkLst>
            <pc:docMk/>
            <pc:sldMk cId="1040377708" sldId="277"/>
            <ac:spMk id="13" creationId="{7D1FB148-4D7B-457F-A67F-C2BAD4F12F3E}"/>
          </ac:spMkLst>
        </pc:spChg>
        <pc:spChg chg="mod">
          <ac:chgData name="Thomas Humphrey (1705413)" userId="c780d40b-30e5-49d0-9079-02c1cbd1b375" providerId="ADAL" clId="{6411F1BD-9489-4BC4-A311-97883292F28D}" dt="2023-09-23T15:46:34.848" v="4463" actId="2711"/>
          <ac:spMkLst>
            <pc:docMk/>
            <pc:sldMk cId="1040377708" sldId="277"/>
            <ac:spMk id="14" creationId="{979684C7-75DC-42F1-850A-E9C49ECA7391}"/>
          </ac:spMkLst>
        </pc:spChg>
        <pc:spChg chg="add del">
          <ac:chgData name="Thomas Humphrey (1705413)" userId="c780d40b-30e5-49d0-9079-02c1cbd1b375" providerId="ADAL" clId="{6411F1BD-9489-4BC4-A311-97883292F28D}" dt="2023-09-19T12:16:02.436" v="2252" actId="26606"/>
          <ac:spMkLst>
            <pc:docMk/>
            <pc:sldMk cId="1040377708" sldId="277"/>
            <ac:spMk id="15" creationId="{E665CE87-5F9C-404D-9B50-96F359A56131}"/>
          </ac:spMkLst>
        </pc:spChg>
        <pc:spChg chg="add del">
          <ac:chgData name="Thomas Humphrey (1705413)" userId="c780d40b-30e5-49d0-9079-02c1cbd1b375" providerId="ADAL" clId="{6411F1BD-9489-4BC4-A311-97883292F28D}" dt="2023-09-19T12:16:02.436" v="2252" actId="26606"/>
          <ac:spMkLst>
            <pc:docMk/>
            <pc:sldMk cId="1040377708" sldId="277"/>
            <ac:spMk id="17" creationId="{0371802C-A7CD-433C-ABA0-639342D1A813}"/>
          </ac:spMkLst>
        </pc:spChg>
        <pc:spChg chg="add del">
          <ac:chgData name="Thomas Humphrey (1705413)" userId="c780d40b-30e5-49d0-9079-02c1cbd1b375" providerId="ADAL" clId="{6411F1BD-9489-4BC4-A311-97883292F28D}" dt="2023-09-19T12:16:02.436" v="2252" actId="26606"/>
          <ac:spMkLst>
            <pc:docMk/>
            <pc:sldMk cId="1040377708" sldId="277"/>
            <ac:spMk id="19" creationId="{FF2F76FA-A494-4787-A8E1-570B40E80E24}"/>
          </ac:spMkLst>
        </pc:spChg>
        <pc:spChg chg="add del">
          <ac:chgData name="Thomas Humphrey (1705413)" userId="c780d40b-30e5-49d0-9079-02c1cbd1b375" providerId="ADAL" clId="{6411F1BD-9489-4BC4-A311-97883292F28D}" dt="2023-09-19T12:16:11.439" v="2254" actId="26606"/>
          <ac:spMkLst>
            <pc:docMk/>
            <pc:sldMk cId="1040377708" sldId="277"/>
            <ac:spMk id="25" creationId="{E009DD9B-5EE2-4C0D-8B2B-351C8C102205}"/>
          </ac:spMkLst>
        </pc:spChg>
        <pc:spChg chg="add del">
          <ac:chgData name="Thomas Humphrey (1705413)" userId="c780d40b-30e5-49d0-9079-02c1cbd1b375" providerId="ADAL" clId="{6411F1BD-9489-4BC4-A311-97883292F28D}" dt="2023-09-19T12:16:11.439" v="2254" actId="26606"/>
          <ac:spMkLst>
            <pc:docMk/>
            <pc:sldMk cId="1040377708" sldId="277"/>
            <ac:spMk id="26" creationId="{E720DB99-7745-4E75-9D96-AAB6D55C531E}"/>
          </ac:spMkLst>
        </pc:spChg>
        <pc:spChg chg="add del">
          <ac:chgData name="Thomas Humphrey (1705413)" userId="c780d40b-30e5-49d0-9079-02c1cbd1b375" providerId="ADAL" clId="{6411F1BD-9489-4BC4-A311-97883292F28D}" dt="2023-09-19T12:16:11.439" v="2254" actId="26606"/>
          <ac:spMkLst>
            <pc:docMk/>
            <pc:sldMk cId="1040377708" sldId="277"/>
            <ac:spMk id="27" creationId="{D68803C4-E159-4360-B7BB-74205C8F782D}"/>
          </ac:spMkLst>
        </pc:spChg>
        <pc:spChg chg="add del">
          <ac:chgData name="Thomas Humphrey (1705413)" userId="c780d40b-30e5-49d0-9079-02c1cbd1b375" providerId="ADAL" clId="{6411F1BD-9489-4BC4-A311-97883292F28D}" dt="2023-09-19T12:16:11.439" v="2254" actId="26606"/>
          <ac:spMkLst>
            <pc:docMk/>
            <pc:sldMk cId="1040377708" sldId="277"/>
            <ac:spMk id="28" creationId="{504B0465-3B07-49BF-BEA7-D81476246293}"/>
          </ac:spMkLst>
        </pc:spChg>
        <pc:spChg chg="add del">
          <ac:chgData name="Thomas Humphrey (1705413)" userId="c780d40b-30e5-49d0-9079-02c1cbd1b375" providerId="ADAL" clId="{6411F1BD-9489-4BC4-A311-97883292F28D}" dt="2023-09-19T12:16:11.439" v="2254" actId="26606"/>
          <ac:spMkLst>
            <pc:docMk/>
            <pc:sldMk cId="1040377708" sldId="277"/>
            <ac:spMk id="29" creationId="{49B7FFA5-14CB-4A4F-9BCC-CA3AA5D9D276}"/>
          </ac:spMkLst>
        </pc:spChg>
        <pc:spChg chg="add del">
          <ac:chgData name="Thomas Humphrey (1705413)" userId="c780d40b-30e5-49d0-9079-02c1cbd1b375" providerId="ADAL" clId="{6411F1BD-9489-4BC4-A311-97883292F28D}" dt="2023-09-19T12:16:11.439" v="2254" actId="26606"/>
          <ac:spMkLst>
            <pc:docMk/>
            <pc:sldMk cId="1040377708" sldId="277"/>
            <ac:spMk id="30" creationId="{04E48745-7512-4EC2-9E20-9092D12150CA}"/>
          </ac:spMkLst>
        </pc:spChg>
        <pc:spChg chg="add">
          <ac:chgData name="Thomas Humphrey (1705413)" userId="c780d40b-30e5-49d0-9079-02c1cbd1b375" providerId="ADAL" clId="{6411F1BD-9489-4BC4-A311-97883292F28D}" dt="2023-09-19T12:16:11.471" v="2255" actId="26606"/>
          <ac:spMkLst>
            <pc:docMk/>
            <pc:sldMk cId="1040377708" sldId="277"/>
            <ac:spMk id="32" creationId="{11564CA4-59C9-4DAC-950E-61D1FA278705}"/>
          </ac:spMkLst>
        </pc:spChg>
        <pc:spChg chg="mod">
          <ac:chgData name="Thomas Humphrey (1705413)" userId="c780d40b-30e5-49d0-9079-02c1cbd1b375" providerId="ADAL" clId="{6411F1BD-9489-4BC4-A311-97883292F28D}" dt="2023-09-23T15:46:34.848" v="4463" actId="2711"/>
          <ac:spMkLst>
            <pc:docMk/>
            <pc:sldMk cId="1040377708" sldId="277"/>
            <ac:spMk id="34" creationId="{4130853F-4D98-4539-8461-9F2028367569}"/>
          </ac:spMkLst>
        </pc:spChg>
        <pc:grpChg chg="add del">
          <ac:chgData name="Thomas Humphrey (1705413)" userId="c780d40b-30e5-49d0-9079-02c1cbd1b375" providerId="ADAL" clId="{6411F1BD-9489-4BC4-A311-97883292F28D}" dt="2023-09-19T12:15:34.498" v="2248" actId="26606"/>
          <ac:grpSpMkLst>
            <pc:docMk/>
            <pc:sldMk cId="1040377708" sldId="277"/>
            <ac:grpSpMk id="11" creationId="{11002ACD-3B0C-4885-8754-8A00E926FE4B}"/>
          </ac:grpSpMkLst>
        </pc:grpChg>
        <pc:grpChg chg="add del">
          <ac:chgData name="Thomas Humphrey (1705413)" userId="c780d40b-30e5-49d0-9079-02c1cbd1b375" providerId="ADAL" clId="{6411F1BD-9489-4BC4-A311-97883292F28D}" dt="2023-09-19T12:16:02.436" v="2252" actId="26606"/>
          <ac:grpSpMkLst>
            <pc:docMk/>
            <pc:sldMk cId="1040377708" sldId="277"/>
            <ac:grpSpMk id="21" creationId="{98AB9EF1-0BA3-4A79-8876-A30C433AA411}"/>
          </ac:grpSpMkLst>
        </pc:grpChg>
        <pc:grpChg chg="add">
          <ac:chgData name="Thomas Humphrey (1705413)" userId="c780d40b-30e5-49d0-9079-02c1cbd1b375" providerId="ADAL" clId="{6411F1BD-9489-4BC4-A311-97883292F28D}" dt="2023-09-19T12:16:11.471" v="2255" actId="26606"/>
          <ac:grpSpMkLst>
            <pc:docMk/>
            <pc:sldMk cId="1040377708" sldId="277"/>
            <ac:grpSpMk id="33" creationId="{E74380E0-C298-4F18-9189-C236E8B829D3}"/>
          </ac:grpSpMkLst>
        </pc:grpChg>
        <pc:picChg chg="add mod ord">
          <ac:chgData name="Thomas Humphrey (1705413)" userId="c780d40b-30e5-49d0-9079-02c1cbd1b375" providerId="ADAL" clId="{6411F1BD-9489-4BC4-A311-97883292F28D}" dt="2023-09-19T12:16:11.471" v="2255" actId="26606"/>
          <ac:picMkLst>
            <pc:docMk/>
            <pc:sldMk cId="1040377708" sldId="277"/>
            <ac:picMk id="4" creationId="{DE68CC44-3662-CB41-005A-FD829C80DD10}"/>
          </ac:picMkLst>
        </pc:picChg>
        <pc:picChg chg="add mod ord">
          <ac:chgData name="Thomas Humphrey (1705413)" userId="c780d40b-30e5-49d0-9079-02c1cbd1b375" providerId="ADAL" clId="{6411F1BD-9489-4BC4-A311-97883292F28D}" dt="2023-09-19T12:16:11.471" v="2255" actId="26606"/>
          <ac:picMkLst>
            <pc:docMk/>
            <pc:sldMk cId="1040377708" sldId="277"/>
            <ac:picMk id="5" creationId="{27F7E362-3B4F-2590-1D9F-93662D92B8EF}"/>
          </ac:picMkLst>
        </pc:picChg>
        <pc:picChg chg="add mod">
          <ac:chgData name="Thomas Humphrey (1705413)" userId="c780d40b-30e5-49d0-9079-02c1cbd1b375" providerId="ADAL" clId="{6411F1BD-9489-4BC4-A311-97883292F28D}" dt="2023-09-19T12:16:11.471" v="2255" actId="26606"/>
          <ac:picMkLst>
            <pc:docMk/>
            <pc:sldMk cId="1040377708" sldId="277"/>
            <ac:picMk id="6" creationId="{AB2EDFE5-D4E2-6A49-C012-B73A30C2ED93}"/>
          </ac:picMkLst>
        </pc:picChg>
      </pc:sldChg>
      <pc:sldChg chg="addSp delSp modSp new mod setBg">
        <pc:chgData name="Thomas Humphrey (1705413)" userId="c780d40b-30e5-49d0-9079-02c1cbd1b375" providerId="ADAL" clId="{6411F1BD-9489-4BC4-A311-97883292F28D}" dt="2023-09-24T16:24:58.062" v="5118" actId="403"/>
        <pc:sldMkLst>
          <pc:docMk/>
          <pc:sldMk cId="1637502780" sldId="278"/>
        </pc:sldMkLst>
        <pc:spChg chg="mod">
          <ac:chgData name="Thomas Humphrey (1705413)" userId="c780d40b-30e5-49d0-9079-02c1cbd1b375" providerId="ADAL" clId="{6411F1BD-9489-4BC4-A311-97883292F28D}" dt="2023-09-24T16:24:58.062" v="5118" actId="403"/>
          <ac:spMkLst>
            <pc:docMk/>
            <pc:sldMk cId="1637502780" sldId="278"/>
            <ac:spMk id="2" creationId="{DD267027-39AF-5A40-3CCC-253E2BD48BD1}"/>
          </ac:spMkLst>
        </pc:spChg>
        <pc:spChg chg="add del">
          <ac:chgData name="Thomas Humphrey (1705413)" userId="c780d40b-30e5-49d0-9079-02c1cbd1b375" providerId="ADAL" clId="{6411F1BD-9489-4BC4-A311-97883292F28D}" dt="2023-09-19T12:51:39.447" v="2557" actId="26606"/>
          <ac:spMkLst>
            <pc:docMk/>
            <pc:sldMk cId="1637502780" sldId="278"/>
            <ac:spMk id="3" creationId="{3B9E0797-FDF9-1B4C-45A2-4570D816FFAB}"/>
          </ac:spMkLst>
        </pc:spChg>
        <pc:spChg chg="del mod ord">
          <ac:chgData name="Thomas Humphrey (1705413)" userId="c780d40b-30e5-49d0-9079-02c1cbd1b375" providerId="ADAL" clId="{6411F1BD-9489-4BC4-A311-97883292F28D}" dt="2023-09-19T12:52:44.750" v="2596" actId="478"/>
          <ac:spMkLst>
            <pc:docMk/>
            <pc:sldMk cId="1637502780" sldId="278"/>
            <ac:spMk id="4" creationId="{0BFBB458-245D-BECF-9B8D-343335A2481B}"/>
          </ac:spMkLst>
        </pc:spChg>
        <pc:spChg chg="add del">
          <ac:chgData name="Thomas Humphrey (1705413)" userId="c780d40b-30e5-49d0-9079-02c1cbd1b375" providerId="ADAL" clId="{6411F1BD-9489-4BC4-A311-97883292F28D}" dt="2023-09-19T12:51:39.400" v="2556" actId="26606"/>
          <ac:spMkLst>
            <pc:docMk/>
            <pc:sldMk cId="1637502780" sldId="278"/>
            <ac:spMk id="15" creationId="{89C8D586-1ECD-4981-BED2-97336112C0AD}"/>
          </ac:spMkLst>
        </pc:spChg>
        <pc:spChg chg="mod">
          <ac:chgData name="Thomas Humphrey (1705413)" userId="c780d40b-30e5-49d0-9079-02c1cbd1b375" providerId="ADAL" clId="{6411F1BD-9489-4BC4-A311-97883292F28D}" dt="2023-09-24T12:41:38.272" v="4654" actId="2711"/>
          <ac:spMkLst>
            <pc:docMk/>
            <pc:sldMk cId="1637502780" sldId="278"/>
            <ac:spMk id="22" creationId="{9B649DC7-8769-4383-A6F2-8F366BA7A15B}"/>
          </ac:spMkLst>
        </pc:spChg>
        <pc:spChg chg="mod">
          <ac:chgData name="Thomas Humphrey (1705413)" userId="c780d40b-30e5-49d0-9079-02c1cbd1b375" providerId="ADAL" clId="{6411F1BD-9489-4BC4-A311-97883292F28D}" dt="2023-09-24T12:41:38.272" v="4654" actId="2711"/>
          <ac:spMkLst>
            <pc:docMk/>
            <pc:sldMk cId="1637502780" sldId="278"/>
            <ac:spMk id="23" creationId="{0C67FD53-2686-4E0E-BA49-976F78F9AAC6}"/>
          </ac:spMkLst>
        </pc:spChg>
        <pc:spChg chg="add">
          <ac:chgData name="Thomas Humphrey (1705413)" userId="c780d40b-30e5-49d0-9079-02c1cbd1b375" providerId="ADAL" clId="{6411F1BD-9489-4BC4-A311-97883292F28D}" dt="2023-09-19T12:51:39.447" v="2557" actId="26606"/>
          <ac:spMkLst>
            <pc:docMk/>
            <pc:sldMk cId="1637502780" sldId="278"/>
            <ac:spMk id="24" creationId="{CCF043BA-0C52-4068-BCF5-2B2D89BA9D36}"/>
          </ac:spMkLst>
        </pc:spChg>
        <pc:spChg chg="mod">
          <ac:chgData name="Thomas Humphrey (1705413)" userId="c780d40b-30e5-49d0-9079-02c1cbd1b375" providerId="ADAL" clId="{6411F1BD-9489-4BC4-A311-97883292F28D}" dt="2023-09-24T12:41:38.272" v="4654" actId="2711"/>
          <ac:spMkLst>
            <pc:docMk/>
            <pc:sldMk cId="1637502780" sldId="278"/>
            <ac:spMk id="26" creationId="{CBC21CEB-233C-4B50-8CCA-829AD0428FA3}"/>
          </ac:spMkLst>
        </pc:spChg>
        <pc:spChg chg="mod">
          <ac:chgData name="Thomas Humphrey (1705413)" userId="c780d40b-30e5-49d0-9079-02c1cbd1b375" providerId="ADAL" clId="{6411F1BD-9489-4BC4-A311-97883292F28D}" dt="2023-09-24T12:41:38.272" v="4654" actId="2711"/>
          <ac:spMkLst>
            <pc:docMk/>
            <pc:sldMk cId="1637502780" sldId="278"/>
            <ac:spMk id="27" creationId="{F3DF2D74-CD63-49A8-A93B-9DA2F59511D1}"/>
          </ac:spMkLst>
        </pc:spChg>
        <pc:grpChg chg="add del">
          <ac:chgData name="Thomas Humphrey (1705413)" userId="c780d40b-30e5-49d0-9079-02c1cbd1b375" providerId="ADAL" clId="{6411F1BD-9489-4BC4-A311-97883292F28D}" dt="2023-09-19T12:51:39.400" v="2556" actId="26606"/>
          <ac:grpSpMkLst>
            <pc:docMk/>
            <pc:sldMk cId="1637502780" sldId="278"/>
            <ac:grpSpMk id="11" creationId="{16DBFAD4-B5FC-442B-A283-381B01B195F7}"/>
          </ac:grpSpMkLst>
        </pc:grpChg>
        <pc:grpChg chg="add del">
          <ac:chgData name="Thomas Humphrey (1705413)" userId="c780d40b-30e5-49d0-9079-02c1cbd1b375" providerId="ADAL" clId="{6411F1BD-9489-4BC4-A311-97883292F28D}" dt="2023-09-19T12:51:39.400" v="2556" actId="26606"/>
          <ac:grpSpMkLst>
            <pc:docMk/>
            <pc:sldMk cId="1637502780" sldId="278"/>
            <ac:grpSpMk id="17" creationId="{AF001A23-2767-4A31-BD30-56112DE9527E}"/>
          </ac:grpSpMkLst>
        </pc:grpChg>
        <pc:grpChg chg="add">
          <ac:chgData name="Thomas Humphrey (1705413)" userId="c780d40b-30e5-49d0-9079-02c1cbd1b375" providerId="ADAL" clId="{6411F1BD-9489-4BC4-A311-97883292F28D}" dt="2023-09-19T12:51:39.447" v="2557" actId="26606"/>
          <ac:grpSpMkLst>
            <pc:docMk/>
            <pc:sldMk cId="1637502780" sldId="278"/>
            <ac:grpSpMk id="21" creationId="{16DBFAD4-B5FC-442B-A283-381B01B195F7}"/>
          </ac:grpSpMkLst>
        </pc:grpChg>
        <pc:grpChg chg="add">
          <ac:chgData name="Thomas Humphrey (1705413)" userId="c780d40b-30e5-49d0-9079-02c1cbd1b375" providerId="ADAL" clId="{6411F1BD-9489-4BC4-A311-97883292F28D}" dt="2023-09-19T12:51:39.447" v="2557" actId="26606"/>
          <ac:grpSpMkLst>
            <pc:docMk/>
            <pc:sldMk cId="1637502780" sldId="278"/>
            <ac:grpSpMk id="25" creationId="{789ACCC8-A635-400E-B9C0-AD9CA57109CE}"/>
          </ac:grpSpMkLst>
        </pc:grpChg>
        <pc:picChg chg="add mod">
          <ac:chgData name="Thomas Humphrey (1705413)" userId="c780d40b-30e5-49d0-9079-02c1cbd1b375" providerId="ADAL" clId="{6411F1BD-9489-4BC4-A311-97883292F28D}" dt="2023-09-24T12:41:42.903" v="4656" actId="1076"/>
          <ac:picMkLst>
            <pc:docMk/>
            <pc:sldMk cId="1637502780" sldId="278"/>
            <ac:picMk id="6" creationId="{7F1A2C20-8C25-1B97-3EB2-16CEEC157772}"/>
          </ac:picMkLst>
        </pc:picChg>
      </pc:sldChg>
      <pc:sldChg chg="addSp delSp modSp new mod setBg addAnim modAnim">
        <pc:chgData name="Thomas Humphrey (1705413)" userId="c780d40b-30e5-49d0-9079-02c1cbd1b375" providerId="ADAL" clId="{6411F1BD-9489-4BC4-A311-97883292F28D}" dt="2023-09-24T12:41:27.082" v="4653" actId="404"/>
        <pc:sldMkLst>
          <pc:docMk/>
          <pc:sldMk cId="4070257819" sldId="279"/>
        </pc:sldMkLst>
        <pc:spChg chg="mod">
          <ac:chgData name="Thomas Humphrey (1705413)" userId="c780d40b-30e5-49d0-9079-02c1cbd1b375" providerId="ADAL" clId="{6411F1BD-9489-4BC4-A311-97883292F28D}" dt="2023-09-24T12:41:27.082" v="4653" actId="404"/>
          <ac:spMkLst>
            <pc:docMk/>
            <pc:sldMk cId="4070257819" sldId="279"/>
            <ac:spMk id="2" creationId="{978F94CF-8496-EE85-11BA-08212CCE3FE2}"/>
          </ac:spMkLst>
        </pc:spChg>
        <pc:spChg chg="del">
          <ac:chgData name="Thomas Humphrey (1705413)" userId="c780d40b-30e5-49d0-9079-02c1cbd1b375" providerId="ADAL" clId="{6411F1BD-9489-4BC4-A311-97883292F28D}" dt="2023-09-19T13:06:01.786" v="2636" actId="478"/>
          <ac:spMkLst>
            <pc:docMk/>
            <pc:sldMk cId="4070257819" sldId="279"/>
            <ac:spMk id="3" creationId="{52E22363-FDA9-1B5F-0DA2-7C6D480564FA}"/>
          </ac:spMkLst>
        </pc:spChg>
        <pc:spChg chg="add">
          <ac:chgData name="Thomas Humphrey (1705413)" userId="c780d40b-30e5-49d0-9079-02c1cbd1b375" providerId="ADAL" clId="{6411F1BD-9489-4BC4-A311-97883292F28D}" dt="2023-09-19T13:06:04.879" v="2637" actId="26606"/>
          <ac:spMkLst>
            <pc:docMk/>
            <pc:sldMk cId="4070257819" sldId="279"/>
            <ac:spMk id="10" creationId="{2550AE69-AC86-4188-83E5-A856C4F1DCFF}"/>
          </ac:spMkLst>
        </pc:spChg>
        <pc:spChg chg="add">
          <ac:chgData name="Thomas Humphrey (1705413)" userId="c780d40b-30e5-49d0-9079-02c1cbd1b375" providerId="ADAL" clId="{6411F1BD-9489-4BC4-A311-97883292F28D}" dt="2023-09-19T13:06:04.879" v="2637" actId="26606"/>
          <ac:spMkLst>
            <pc:docMk/>
            <pc:sldMk cId="4070257819" sldId="279"/>
            <ac:spMk id="12" creationId="{EC4CA156-2C9D-4F0C-B229-88D8B5E17BCF}"/>
          </ac:spMkLst>
        </pc:spChg>
        <pc:spChg chg="add">
          <ac:chgData name="Thomas Humphrey (1705413)" userId="c780d40b-30e5-49d0-9079-02c1cbd1b375" providerId="ADAL" clId="{6411F1BD-9489-4BC4-A311-97883292F28D}" dt="2023-09-19T13:06:04.879" v="2637" actId="26606"/>
          <ac:spMkLst>
            <pc:docMk/>
            <pc:sldMk cId="4070257819" sldId="279"/>
            <ac:spMk id="14" creationId="{D7361ED3-EBE5-4EFC-8DA3-D0CE4BF2F4B1}"/>
          </ac:spMkLst>
        </pc:spChg>
        <pc:spChg chg="add">
          <ac:chgData name="Thomas Humphrey (1705413)" userId="c780d40b-30e5-49d0-9079-02c1cbd1b375" providerId="ADAL" clId="{6411F1BD-9489-4BC4-A311-97883292F28D}" dt="2023-09-19T13:06:04.879" v="2637" actId="26606"/>
          <ac:spMkLst>
            <pc:docMk/>
            <pc:sldMk cId="4070257819" sldId="279"/>
            <ac:spMk id="20" creationId="{19A1D830-E73C-47A9-A534-323CEEFF5B32}"/>
          </ac:spMkLst>
        </pc:spChg>
        <pc:spChg chg="add">
          <ac:chgData name="Thomas Humphrey (1705413)" userId="c780d40b-30e5-49d0-9079-02c1cbd1b375" providerId="ADAL" clId="{6411F1BD-9489-4BC4-A311-97883292F28D}" dt="2023-09-19T13:06:04.879" v="2637" actId="26606"/>
          <ac:spMkLst>
            <pc:docMk/>
            <pc:sldMk cId="4070257819" sldId="279"/>
            <ac:spMk id="22" creationId="{8F69FBEC-4C47-4288-962D-3FC20C79F3F5}"/>
          </ac:spMkLst>
        </pc:spChg>
        <pc:grpChg chg="add">
          <ac:chgData name="Thomas Humphrey (1705413)" userId="c780d40b-30e5-49d0-9079-02c1cbd1b375" providerId="ADAL" clId="{6411F1BD-9489-4BC4-A311-97883292F28D}" dt="2023-09-19T13:06:04.879" v="2637" actId="26606"/>
          <ac:grpSpMkLst>
            <pc:docMk/>
            <pc:sldMk cId="4070257819" sldId="279"/>
            <ac:grpSpMk id="16" creationId="{85105087-7F16-4C94-837C-C45445116665}"/>
          </ac:grpSpMkLst>
        </pc:grpChg>
        <pc:grpChg chg="add">
          <ac:chgData name="Thomas Humphrey (1705413)" userId="c780d40b-30e5-49d0-9079-02c1cbd1b375" providerId="ADAL" clId="{6411F1BD-9489-4BC4-A311-97883292F28D}" dt="2023-09-19T13:06:04.879" v="2637" actId="26606"/>
          <ac:grpSpMkLst>
            <pc:docMk/>
            <pc:sldMk cId="4070257819" sldId="279"/>
            <ac:grpSpMk id="24" creationId="{54F6FC82-E588-4DA0-8096-0C3BD54F17B5}"/>
          </ac:grpSpMkLst>
        </pc:grpChg>
        <pc:picChg chg="add mod">
          <ac:chgData name="Thomas Humphrey (1705413)" userId="c780d40b-30e5-49d0-9079-02c1cbd1b375" providerId="ADAL" clId="{6411F1BD-9489-4BC4-A311-97883292F28D}" dt="2023-09-19T13:06:04.879" v="2637" actId="26606"/>
          <ac:picMkLst>
            <pc:docMk/>
            <pc:sldMk cId="4070257819" sldId="279"/>
            <ac:picMk id="5" creationId="{07D07467-57EF-E0C7-6C3F-8AF8E53F56B4}"/>
          </ac:picMkLst>
        </pc:picChg>
      </pc:sldChg>
      <pc:sldChg chg="addSp delSp modSp new del mod setBg">
        <pc:chgData name="Thomas Humphrey (1705413)" userId="c780d40b-30e5-49d0-9079-02c1cbd1b375" providerId="ADAL" clId="{6411F1BD-9489-4BC4-A311-97883292F28D}" dt="2023-09-23T15:34:17.832" v="4419" actId="2696"/>
        <pc:sldMkLst>
          <pc:docMk/>
          <pc:sldMk cId="2796457667" sldId="280"/>
        </pc:sldMkLst>
        <pc:spChg chg="del">
          <ac:chgData name="Thomas Humphrey (1705413)" userId="c780d40b-30e5-49d0-9079-02c1cbd1b375" providerId="ADAL" clId="{6411F1BD-9489-4BC4-A311-97883292F28D}" dt="2023-09-19T13:06:46.452" v="2641" actId="478"/>
          <ac:spMkLst>
            <pc:docMk/>
            <pc:sldMk cId="2796457667" sldId="280"/>
            <ac:spMk id="2" creationId="{40ED4E86-8902-5B33-32E1-9A1F344C7C9A}"/>
          </ac:spMkLst>
        </pc:spChg>
        <pc:spChg chg="add">
          <ac:chgData name="Thomas Humphrey (1705413)" userId="c780d40b-30e5-49d0-9079-02c1cbd1b375" providerId="ADAL" clId="{6411F1BD-9489-4BC4-A311-97883292F28D}" dt="2023-09-19T13:11:44.499" v="2643" actId="26606"/>
          <ac:spMkLst>
            <pc:docMk/>
            <pc:sldMk cId="2796457667" sldId="280"/>
            <ac:spMk id="13" creationId="{9C5EC292-991E-4C8F-9F55-D72971A4BB9C}"/>
          </ac:spMkLst>
        </pc:spChg>
        <pc:spChg chg="add">
          <ac:chgData name="Thomas Humphrey (1705413)" userId="c780d40b-30e5-49d0-9079-02c1cbd1b375" providerId="ADAL" clId="{6411F1BD-9489-4BC4-A311-97883292F28D}" dt="2023-09-19T13:11:44.499" v="2643" actId="26606"/>
          <ac:spMkLst>
            <pc:docMk/>
            <pc:sldMk cId="2796457667" sldId="280"/>
            <ac:spMk id="15" creationId="{F90B7573-D2CD-4589-B099-E8254726ACC0}"/>
          </ac:spMkLst>
        </pc:spChg>
        <pc:spChg chg="add">
          <ac:chgData name="Thomas Humphrey (1705413)" userId="c780d40b-30e5-49d0-9079-02c1cbd1b375" providerId="ADAL" clId="{6411F1BD-9489-4BC4-A311-97883292F28D}" dt="2023-09-19T13:11:44.499" v="2643" actId="26606"/>
          <ac:spMkLst>
            <pc:docMk/>
            <pc:sldMk cId="2796457667" sldId="280"/>
            <ac:spMk id="17" creationId="{C26A041F-C32D-4E9C-AD9A-6F8F9710D957}"/>
          </ac:spMkLst>
        </pc:spChg>
        <pc:grpChg chg="add">
          <ac:chgData name="Thomas Humphrey (1705413)" userId="c780d40b-30e5-49d0-9079-02c1cbd1b375" providerId="ADAL" clId="{6411F1BD-9489-4BC4-A311-97883292F28D}" dt="2023-09-19T13:11:44.499" v="2643" actId="26606"/>
          <ac:grpSpMkLst>
            <pc:docMk/>
            <pc:sldMk cId="2796457667" sldId="280"/>
            <ac:grpSpMk id="9" creationId="{2A313B03-D361-4EC9-AF52-0B3C1C92C26D}"/>
          </ac:grpSpMkLst>
        </pc:grpChg>
        <pc:picChg chg="add del mod">
          <ac:chgData name="Thomas Humphrey (1705413)" userId="c780d40b-30e5-49d0-9079-02c1cbd1b375" providerId="ADAL" clId="{6411F1BD-9489-4BC4-A311-97883292F28D}" dt="2023-09-23T15:34:00.189" v="4416" actId="21"/>
          <ac:picMkLst>
            <pc:docMk/>
            <pc:sldMk cId="2796457667" sldId="280"/>
            <ac:picMk id="4" creationId="{699D10B1-3331-BA7C-6F80-DF2F9E96E430}"/>
          </ac:picMkLst>
        </pc:picChg>
      </pc:sldChg>
      <pc:sldChg chg="addSp delSp modSp new mod setBg addAnim delAnim">
        <pc:chgData name="Thomas Humphrey (1705413)" userId="c780d40b-30e5-49d0-9079-02c1cbd1b375" providerId="ADAL" clId="{6411F1BD-9489-4BC4-A311-97883292F28D}" dt="2023-09-24T12:43:02.799" v="4669" actId="26606"/>
        <pc:sldMkLst>
          <pc:docMk/>
          <pc:sldMk cId="3263512589" sldId="281"/>
        </pc:sldMkLst>
        <pc:spChg chg="mod ord">
          <ac:chgData name="Thomas Humphrey (1705413)" userId="c780d40b-30e5-49d0-9079-02c1cbd1b375" providerId="ADAL" clId="{6411F1BD-9489-4BC4-A311-97883292F28D}" dt="2023-09-24T12:43:02.799" v="4669" actId="26606"/>
          <ac:spMkLst>
            <pc:docMk/>
            <pc:sldMk cId="3263512589" sldId="281"/>
            <ac:spMk id="2" creationId="{16FABD79-1A11-107A-EFDA-45D0FC98A3E0}"/>
          </ac:spMkLst>
        </pc:spChg>
        <pc:spChg chg="add del">
          <ac:chgData name="Thomas Humphrey (1705413)" userId="c780d40b-30e5-49d0-9079-02c1cbd1b375" providerId="ADAL" clId="{6411F1BD-9489-4BC4-A311-97883292F28D}" dt="2023-09-19T13:12:34.416" v="2667" actId="26606"/>
          <ac:spMkLst>
            <pc:docMk/>
            <pc:sldMk cId="3263512589" sldId="281"/>
            <ac:spMk id="8" creationId="{2550AE69-AC86-4188-83E5-A856C4F1DCFF}"/>
          </ac:spMkLst>
        </pc:spChg>
        <pc:spChg chg="add del">
          <ac:chgData name="Thomas Humphrey (1705413)" userId="c780d40b-30e5-49d0-9079-02c1cbd1b375" providerId="ADAL" clId="{6411F1BD-9489-4BC4-A311-97883292F28D}" dt="2023-09-19T13:12:34.416" v="2667" actId="26606"/>
          <ac:spMkLst>
            <pc:docMk/>
            <pc:sldMk cId="3263512589" sldId="281"/>
            <ac:spMk id="10" creationId="{EC4CA156-2C9D-4F0C-B229-88D8B5E17BCF}"/>
          </ac:spMkLst>
        </pc:spChg>
        <pc:spChg chg="add del">
          <ac:chgData name="Thomas Humphrey (1705413)" userId="c780d40b-30e5-49d0-9079-02c1cbd1b375" providerId="ADAL" clId="{6411F1BD-9489-4BC4-A311-97883292F28D}" dt="2023-09-19T13:12:34.416" v="2667" actId="26606"/>
          <ac:spMkLst>
            <pc:docMk/>
            <pc:sldMk cId="3263512589" sldId="281"/>
            <ac:spMk id="12" creationId="{D7361ED3-EBE5-4EFC-8DA3-D0CE4BF2F4B1}"/>
          </ac:spMkLst>
        </pc:spChg>
        <pc:spChg chg="add del">
          <ac:chgData name="Thomas Humphrey (1705413)" userId="c780d40b-30e5-49d0-9079-02c1cbd1b375" providerId="ADAL" clId="{6411F1BD-9489-4BC4-A311-97883292F28D}" dt="2023-09-19T13:12:34.416" v="2667" actId="26606"/>
          <ac:spMkLst>
            <pc:docMk/>
            <pc:sldMk cId="3263512589" sldId="281"/>
            <ac:spMk id="18" creationId="{CD60390C-0E4C-4682-8246-AFA2E49856DA}"/>
          </ac:spMkLst>
        </pc:spChg>
        <pc:spChg chg="add del">
          <ac:chgData name="Thomas Humphrey (1705413)" userId="c780d40b-30e5-49d0-9079-02c1cbd1b375" providerId="ADAL" clId="{6411F1BD-9489-4BC4-A311-97883292F28D}" dt="2023-09-19T13:12:34.416" v="2667" actId="26606"/>
          <ac:spMkLst>
            <pc:docMk/>
            <pc:sldMk cId="3263512589" sldId="281"/>
            <ac:spMk id="20" creationId="{CEBA87F4-FB8A-4D91-B3F3-DFA78E0CC64D}"/>
          </ac:spMkLst>
        </pc:spChg>
        <pc:spChg chg="add del">
          <ac:chgData name="Thomas Humphrey (1705413)" userId="c780d40b-30e5-49d0-9079-02c1cbd1b375" providerId="ADAL" clId="{6411F1BD-9489-4BC4-A311-97883292F28D}" dt="2023-09-19T13:12:34.416" v="2667" actId="26606"/>
          <ac:spMkLst>
            <pc:docMk/>
            <pc:sldMk cId="3263512589" sldId="281"/>
            <ac:spMk id="22" creationId="{D012A90F-45C2-4C9B-BAF6-9CE1F546C7EA}"/>
          </ac:spMkLst>
        </pc:spChg>
        <pc:spChg chg="add del">
          <ac:chgData name="Thomas Humphrey (1705413)" userId="c780d40b-30e5-49d0-9079-02c1cbd1b375" providerId="ADAL" clId="{6411F1BD-9489-4BC4-A311-97883292F28D}" dt="2023-09-19T13:12:41.512" v="2669" actId="26606"/>
          <ac:spMkLst>
            <pc:docMk/>
            <pc:sldMk cId="3263512589" sldId="281"/>
            <ac:spMk id="25" creationId="{2550AE69-AC86-4188-83E5-A856C4F1DCFF}"/>
          </ac:spMkLst>
        </pc:spChg>
        <pc:spChg chg="add del">
          <ac:chgData name="Thomas Humphrey (1705413)" userId="c780d40b-30e5-49d0-9079-02c1cbd1b375" providerId="ADAL" clId="{6411F1BD-9489-4BC4-A311-97883292F28D}" dt="2023-09-19T13:12:41.512" v="2669" actId="26606"/>
          <ac:spMkLst>
            <pc:docMk/>
            <pc:sldMk cId="3263512589" sldId="281"/>
            <ac:spMk id="26" creationId="{EC4CA156-2C9D-4F0C-B229-88D8B5E17BCF}"/>
          </ac:spMkLst>
        </pc:spChg>
        <pc:spChg chg="add del">
          <ac:chgData name="Thomas Humphrey (1705413)" userId="c780d40b-30e5-49d0-9079-02c1cbd1b375" providerId="ADAL" clId="{6411F1BD-9489-4BC4-A311-97883292F28D}" dt="2023-09-19T13:12:41.512" v="2669" actId="26606"/>
          <ac:spMkLst>
            <pc:docMk/>
            <pc:sldMk cId="3263512589" sldId="281"/>
            <ac:spMk id="27" creationId="{D7361ED3-EBE5-4EFC-8DA3-D0CE4BF2F4B1}"/>
          </ac:spMkLst>
        </pc:spChg>
        <pc:spChg chg="add del">
          <ac:chgData name="Thomas Humphrey (1705413)" userId="c780d40b-30e5-49d0-9079-02c1cbd1b375" providerId="ADAL" clId="{6411F1BD-9489-4BC4-A311-97883292F28D}" dt="2023-09-19T13:12:41.512" v="2669" actId="26606"/>
          <ac:spMkLst>
            <pc:docMk/>
            <pc:sldMk cId="3263512589" sldId="281"/>
            <ac:spMk id="31" creationId="{19A1D830-E73C-47A9-A534-323CEEFF5B32}"/>
          </ac:spMkLst>
        </pc:spChg>
        <pc:spChg chg="add del">
          <ac:chgData name="Thomas Humphrey (1705413)" userId="c780d40b-30e5-49d0-9079-02c1cbd1b375" providerId="ADAL" clId="{6411F1BD-9489-4BC4-A311-97883292F28D}" dt="2023-09-19T13:12:41.512" v="2669" actId="26606"/>
          <ac:spMkLst>
            <pc:docMk/>
            <pc:sldMk cId="3263512589" sldId="281"/>
            <ac:spMk id="32" creationId="{8F69FBEC-4C47-4288-962D-3FC20C79F3F5}"/>
          </ac:spMkLst>
        </pc:spChg>
        <pc:spChg chg="add del">
          <ac:chgData name="Thomas Humphrey (1705413)" userId="c780d40b-30e5-49d0-9079-02c1cbd1b375" providerId="ADAL" clId="{6411F1BD-9489-4BC4-A311-97883292F28D}" dt="2023-09-24T12:43:02.799" v="4669" actId="26606"/>
          <ac:spMkLst>
            <pc:docMk/>
            <pc:sldMk cId="3263512589" sldId="281"/>
            <ac:spMk id="35" creationId="{2550AE69-AC86-4188-83E5-A856C4F1DCFF}"/>
          </ac:spMkLst>
        </pc:spChg>
        <pc:spChg chg="add del">
          <ac:chgData name="Thomas Humphrey (1705413)" userId="c780d40b-30e5-49d0-9079-02c1cbd1b375" providerId="ADAL" clId="{6411F1BD-9489-4BC4-A311-97883292F28D}" dt="2023-09-24T12:43:02.799" v="4669" actId="26606"/>
          <ac:spMkLst>
            <pc:docMk/>
            <pc:sldMk cId="3263512589" sldId="281"/>
            <ac:spMk id="36" creationId="{EC4CA156-2C9D-4F0C-B229-88D8B5E17BCF}"/>
          </ac:spMkLst>
        </pc:spChg>
        <pc:spChg chg="add del">
          <ac:chgData name="Thomas Humphrey (1705413)" userId="c780d40b-30e5-49d0-9079-02c1cbd1b375" providerId="ADAL" clId="{6411F1BD-9489-4BC4-A311-97883292F28D}" dt="2023-09-24T12:43:02.799" v="4669" actId="26606"/>
          <ac:spMkLst>
            <pc:docMk/>
            <pc:sldMk cId="3263512589" sldId="281"/>
            <ac:spMk id="37" creationId="{D7361ED3-EBE5-4EFC-8DA3-D0CE4BF2F4B1}"/>
          </ac:spMkLst>
        </pc:spChg>
        <pc:spChg chg="add del">
          <ac:chgData name="Thomas Humphrey (1705413)" userId="c780d40b-30e5-49d0-9079-02c1cbd1b375" providerId="ADAL" clId="{6411F1BD-9489-4BC4-A311-97883292F28D}" dt="2023-09-24T12:43:02.799" v="4669" actId="26606"/>
          <ac:spMkLst>
            <pc:docMk/>
            <pc:sldMk cId="3263512589" sldId="281"/>
            <ac:spMk id="39" creationId="{8363C3DA-5063-4048-965B-F5FDB35CCC78}"/>
          </ac:spMkLst>
        </pc:spChg>
        <pc:spChg chg="add del">
          <ac:chgData name="Thomas Humphrey (1705413)" userId="c780d40b-30e5-49d0-9079-02c1cbd1b375" providerId="ADAL" clId="{6411F1BD-9489-4BC4-A311-97883292F28D}" dt="2023-09-24T12:43:02.799" v="4669" actId="26606"/>
          <ac:spMkLst>
            <pc:docMk/>
            <pc:sldMk cId="3263512589" sldId="281"/>
            <ac:spMk id="40" creationId="{4BE79ECB-20D1-486E-B39D-0F98D69BEBAF}"/>
          </ac:spMkLst>
        </pc:spChg>
        <pc:spChg chg="add del">
          <ac:chgData name="Thomas Humphrey (1705413)" userId="c780d40b-30e5-49d0-9079-02c1cbd1b375" providerId="ADAL" clId="{6411F1BD-9489-4BC4-A311-97883292F28D}" dt="2023-09-24T12:43:02.799" v="4669" actId="26606"/>
          <ac:spMkLst>
            <pc:docMk/>
            <pc:sldMk cId="3263512589" sldId="281"/>
            <ac:spMk id="41" creationId="{E2F1DBD8-7930-4EF6-AF8F-F6A674303635}"/>
          </ac:spMkLst>
        </pc:spChg>
        <pc:spChg chg="add del">
          <ac:chgData name="Thomas Humphrey (1705413)" userId="c780d40b-30e5-49d0-9079-02c1cbd1b375" providerId="ADAL" clId="{6411F1BD-9489-4BC4-A311-97883292F28D}" dt="2023-09-24T12:43:02.799" v="4669" actId="26606"/>
          <ac:spMkLst>
            <pc:docMk/>
            <pc:sldMk cId="3263512589" sldId="281"/>
            <ac:spMk id="42" creationId="{F39044D3-8725-4D57-BD64-A96E7C271A33}"/>
          </ac:spMkLst>
        </pc:spChg>
        <pc:spChg chg="add del">
          <ac:chgData name="Thomas Humphrey (1705413)" userId="c780d40b-30e5-49d0-9079-02c1cbd1b375" providerId="ADAL" clId="{6411F1BD-9489-4BC4-A311-97883292F28D}" dt="2023-09-24T12:42:53.348" v="4667" actId="26606"/>
          <ac:spMkLst>
            <pc:docMk/>
            <pc:sldMk cId="3263512589" sldId="281"/>
            <ac:spMk id="50" creationId="{2550AE69-AC86-4188-83E5-A856C4F1DCFF}"/>
          </ac:spMkLst>
        </pc:spChg>
        <pc:spChg chg="add del">
          <ac:chgData name="Thomas Humphrey (1705413)" userId="c780d40b-30e5-49d0-9079-02c1cbd1b375" providerId="ADAL" clId="{6411F1BD-9489-4BC4-A311-97883292F28D}" dt="2023-09-24T12:42:53.348" v="4667" actId="26606"/>
          <ac:spMkLst>
            <pc:docMk/>
            <pc:sldMk cId="3263512589" sldId="281"/>
            <ac:spMk id="52" creationId="{EC4CA156-2C9D-4F0C-B229-88D8B5E17BCF}"/>
          </ac:spMkLst>
        </pc:spChg>
        <pc:spChg chg="add del">
          <ac:chgData name="Thomas Humphrey (1705413)" userId="c780d40b-30e5-49d0-9079-02c1cbd1b375" providerId="ADAL" clId="{6411F1BD-9489-4BC4-A311-97883292F28D}" dt="2023-09-24T12:42:53.348" v="4667" actId="26606"/>
          <ac:spMkLst>
            <pc:docMk/>
            <pc:sldMk cId="3263512589" sldId="281"/>
            <ac:spMk id="54" creationId="{D7361ED3-EBE5-4EFC-8DA3-D0CE4BF2F4B1}"/>
          </ac:spMkLst>
        </pc:spChg>
        <pc:spChg chg="add del">
          <ac:chgData name="Thomas Humphrey (1705413)" userId="c780d40b-30e5-49d0-9079-02c1cbd1b375" providerId="ADAL" clId="{6411F1BD-9489-4BC4-A311-97883292F28D}" dt="2023-09-24T12:42:53.348" v="4667" actId="26606"/>
          <ac:spMkLst>
            <pc:docMk/>
            <pc:sldMk cId="3263512589" sldId="281"/>
            <ac:spMk id="60" creationId="{CD60390C-0E4C-4682-8246-AFA2E49856DA}"/>
          </ac:spMkLst>
        </pc:spChg>
        <pc:spChg chg="add del">
          <ac:chgData name="Thomas Humphrey (1705413)" userId="c780d40b-30e5-49d0-9079-02c1cbd1b375" providerId="ADAL" clId="{6411F1BD-9489-4BC4-A311-97883292F28D}" dt="2023-09-24T12:42:53.348" v="4667" actId="26606"/>
          <ac:spMkLst>
            <pc:docMk/>
            <pc:sldMk cId="3263512589" sldId="281"/>
            <ac:spMk id="62" creationId="{CEBA87F4-FB8A-4D91-B3F3-DFA78E0CC64D}"/>
          </ac:spMkLst>
        </pc:spChg>
        <pc:spChg chg="add del">
          <ac:chgData name="Thomas Humphrey (1705413)" userId="c780d40b-30e5-49d0-9079-02c1cbd1b375" providerId="ADAL" clId="{6411F1BD-9489-4BC4-A311-97883292F28D}" dt="2023-09-24T12:42:53.348" v="4667" actId="26606"/>
          <ac:spMkLst>
            <pc:docMk/>
            <pc:sldMk cId="3263512589" sldId="281"/>
            <ac:spMk id="64" creationId="{D012A90F-45C2-4C9B-BAF6-9CE1F546C7EA}"/>
          </ac:spMkLst>
        </pc:spChg>
        <pc:spChg chg="add del">
          <ac:chgData name="Thomas Humphrey (1705413)" userId="c780d40b-30e5-49d0-9079-02c1cbd1b375" providerId="ADAL" clId="{6411F1BD-9489-4BC4-A311-97883292F28D}" dt="2023-09-24T12:43:02.799" v="4669" actId="26606"/>
          <ac:spMkLst>
            <pc:docMk/>
            <pc:sldMk cId="3263512589" sldId="281"/>
            <ac:spMk id="66" creationId="{F39044D3-8725-4D57-BD64-A96E7C271A33}"/>
          </ac:spMkLst>
        </pc:spChg>
        <pc:spChg chg="add del">
          <ac:chgData name="Thomas Humphrey (1705413)" userId="c780d40b-30e5-49d0-9079-02c1cbd1b375" providerId="ADAL" clId="{6411F1BD-9489-4BC4-A311-97883292F28D}" dt="2023-09-24T12:43:02.799" v="4669" actId="26606"/>
          <ac:spMkLst>
            <pc:docMk/>
            <pc:sldMk cId="3263512589" sldId="281"/>
            <ac:spMk id="67" creationId="{2550AE69-AC86-4188-83E5-A856C4F1DCFF}"/>
          </ac:spMkLst>
        </pc:spChg>
        <pc:spChg chg="add del">
          <ac:chgData name="Thomas Humphrey (1705413)" userId="c780d40b-30e5-49d0-9079-02c1cbd1b375" providerId="ADAL" clId="{6411F1BD-9489-4BC4-A311-97883292F28D}" dt="2023-09-24T12:43:02.799" v="4669" actId="26606"/>
          <ac:spMkLst>
            <pc:docMk/>
            <pc:sldMk cId="3263512589" sldId="281"/>
            <ac:spMk id="71" creationId="{EC4CA156-2C9D-4F0C-B229-88D8B5E17BCF}"/>
          </ac:spMkLst>
        </pc:spChg>
        <pc:spChg chg="add del">
          <ac:chgData name="Thomas Humphrey (1705413)" userId="c780d40b-30e5-49d0-9079-02c1cbd1b375" providerId="ADAL" clId="{6411F1BD-9489-4BC4-A311-97883292F28D}" dt="2023-09-24T12:43:02.799" v="4669" actId="26606"/>
          <ac:spMkLst>
            <pc:docMk/>
            <pc:sldMk cId="3263512589" sldId="281"/>
            <ac:spMk id="72" creationId="{D7361ED3-EBE5-4EFC-8DA3-D0CE4BF2F4B1}"/>
          </ac:spMkLst>
        </pc:spChg>
        <pc:spChg chg="add del">
          <ac:chgData name="Thomas Humphrey (1705413)" userId="c780d40b-30e5-49d0-9079-02c1cbd1b375" providerId="ADAL" clId="{6411F1BD-9489-4BC4-A311-97883292F28D}" dt="2023-09-24T12:43:02.799" v="4669" actId="26606"/>
          <ac:spMkLst>
            <pc:docMk/>
            <pc:sldMk cId="3263512589" sldId="281"/>
            <ac:spMk id="76" creationId="{8363C3DA-5063-4048-965B-F5FDB35CCC78}"/>
          </ac:spMkLst>
        </pc:spChg>
        <pc:spChg chg="add del">
          <ac:chgData name="Thomas Humphrey (1705413)" userId="c780d40b-30e5-49d0-9079-02c1cbd1b375" providerId="ADAL" clId="{6411F1BD-9489-4BC4-A311-97883292F28D}" dt="2023-09-24T12:43:02.799" v="4669" actId="26606"/>
          <ac:spMkLst>
            <pc:docMk/>
            <pc:sldMk cId="3263512589" sldId="281"/>
            <ac:spMk id="77" creationId="{4BE79ECB-20D1-486E-B39D-0F98D69BEBAF}"/>
          </ac:spMkLst>
        </pc:spChg>
        <pc:spChg chg="add del">
          <ac:chgData name="Thomas Humphrey (1705413)" userId="c780d40b-30e5-49d0-9079-02c1cbd1b375" providerId="ADAL" clId="{6411F1BD-9489-4BC4-A311-97883292F28D}" dt="2023-09-24T12:43:02.799" v="4669" actId="26606"/>
          <ac:spMkLst>
            <pc:docMk/>
            <pc:sldMk cId="3263512589" sldId="281"/>
            <ac:spMk id="78" creationId="{E2F1DBD8-7930-4EF6-AF8F-F6A674303635}"/>
          </ac:spMkLst>
        </pc:spChg>
        <pc:grpChg chg="add del">
          <ac:chgData name="Thomas Humphrey (1705413)" userId="c780d40b-30e5-49d0-9079-02c1cbd1b375" providerId="ADAL" clId="{6411F1BD-9489-4BC4-A311-97883292F28D}" dt="2023-09-19T13:12:34.416" v="2667" actId="26606"/>
          <ac:grpSpMkLst>
            <pc:docMk/>
            <pc:sldMk cId="3263512589" sldId="281"/>
            <ac:grpSpMk id="14" creationId="{85105087-7F16-4C94-837C-C45445116665}"/>
          </ac:grpSpMkLst>
        </pc:grpChg>
        <pc:grpChg chg="add del">
          <ac:chgData name="Thomas Humphrey (1705413)" userId="c780d40b-30e5-49d0-9079-02c1cbd1b375" providerId="ADAL" clId="{6411F1BD-9489-4BC4-A311-97883292F28D}" dt="2023-09-19T13:12:41.512" v="2669" actId="26606"/>
          <ac:grpSpMkLst>
            <pc:docMk/>
            <pc:sldMk cId="3263512589" sldId="281"/>
            <ac:grpSpMk id="28" creationId="{85105087-7F16-4C94-837C-C45445116665}"/>
          </ac:grpSpMkLst>
        </pc:grpChg>
        <pc:grpChg chg="add del">
          <ac:chgData name="Thomas Humphrey (1705413)" userId="c780d40b-30e5-49d0-9079-02c1cbd1b375" providerId="ADAL" clId="{6411F1BD-9489-4BC4-A311-97883292F28D}" dt="2023-09-19T13:12:41.512" v="2669" actId="26606"/>
          <ac:grpSpMkLst>
            <pc:docMk/>
            <pc:sldMk cId="3263512589" sldId="281"/>
            <ac:grpSpMk id="33" creationId="{54F6FC82-E588-4DA0-8096-0C3BD54F17B5}"/>
          </ac:grpSpMkLst>
        </pc:grpChg>
        <pc:grpChg chg="add del">
          <ac:chgData name="Thomas Humphrey (1705413)" userId="c780d40b-30e5-49d0-9079-02c1cbd1b375" providerId="ADAL" clId="{6411F1BD-9489-4BC4-A311-97883292F28D}" dt="2023-09-24T12:43:02.799" v="4669" actId="26606"/>
          <ac:grpSpMkLst>
            <pc:docMk/>
            <pc:sldMk cId="3263512589" sldId="281"/>
            <ac:grpSpMk id="38" creationId="{85105087-7F16-4C94-837C-C45445116665}"/>
          </ac:grpSpMkLst>
        </pc:grpChg>
        <pc:grpChg chg="add del">
          <ac:chgData name="Thomas Humphrey (1705413)" userId="c780d40b-30e5-49d0-9079-02c1cbd1b375" providerId="ADAL" clId="{6411F1BD-9489-4BC4-A311-97883292F28D}" dt="2023-09-24T12:43:02.799" v="4669" actId="26606"/>
          <ac:grpSpMkLst>
            <pc:docMk/>
            <pc:sldMk cId="3263512589" sldId="281"/>
            <ac:grpSpMk id="43" creationId="{8DCC089B-F750-4C12-822F-DF53F4DD36BE}"/>
          </ac:grpSpMkLst>
        </pc:grpChg>
        <pc:grpChg chg="add del">
          <ac:chgData name="Thomas Humphrey (1705413)" userId="c780d40b-30e5-49d0-9079-02c1cbd1b375" providerId="ADAL" clId="{6411F1BD-9489-4BC4-A311-97883292F28D}" dt="2023-09-24T12:42:53.348" v="4667" actId="26606"/>
          <ac:grpSpMkLst>
            <pc:docMk/>
            <pc:sldMk cId="3263512589" sldId="281"/>
            <ac:grpSpMk id="56" creationId="{85105087-7F16-4C94-837C-C45445116665}"/>
          </ac:grpSpMkLst>
        </pc:grpChg>
        <pc:grpChg chg="add del">
          <ac:chgData name="Thomas Humphrey (1705413)" userId="c780d40b-30e5-49d0-9079-02c1cbd1b375" providerId="ADAL" clId="{6411F1BD-9489-4BC4-A311-97883292F28D}" dt="2023-09-24T12:43:02.799" v="4669" actId="26606"/>
          <ac:grpSpMkLst>
            <pc:docMk/>
            <pc:sldMk cId="3263512589" sldId="281"/>
            <ac:grpSpMk id="68" creationId="{8DCC089B-F750-4C12-822F-DF53F4DD36BE}"/>
          </ac:grpSpMkLst>
        </pc:grpChg>
        <pc:grpChg chg="add del">
          <ac:chgData name="Thomas Humphrey (1705413)" userId="c780d40b-30e5-49d0-9079-02c1cbd1b375" providerId="ADAL" clId="{6411F1BD-9489-4BC4-A311-97883292F28D}" dt="2023-09-24T12:43:02.799" v="4669" actId="26606"/>
          <ac:grpSpMkLst>
            <pc:docMk/>
            <pc:sldMk cId="3263512589" sldId="281"/>
            <ac:grpSpMk id="73" creationId="{85105087-7F16-4C94-837C-C45445116665}"/>
          </ac:grpSpMkLst>
        </pc:grpChg>
        <pc:picChg chg="add mod">
          <ac:chgData name="Thomas Humphrey (1705413)" userId="c780d40b-30e5-49d0-9079-02c1cbd1b375" providerId="ADAL" clId="{6411F1BD-9489-4BC4-A311-97883292F28D}" dt="2023-09-24T12:42:53.348" v="4667" actId="26606"/>
          <ac:picMkLst>
            <pc:docMk/>
            <pc:sldMk cId="3263512589" sldId="281"/>
            <ac:picMk id="3" creationId="{62338B55-1D87-FF90-C930-2209FA8AD70A}"/>
          </ac:picMkLst>
        </pc:picChg>
      </pc:sldChg>
      <pc:sldChg chg="addSp modSp new mod setBg addAnim modAnim">
        <pc:chgData name="Thomas Humphrey (1705413)" userId="c780d40b-30e5-49d0-9079-02c1cbd1b375" providerId="ADAL" clId="{6411F1BD-9489-4BC4-A311-97883292F28D}" dt="2023-09-24T12:43:06.723" v="4671" actId="404"/>
        <pc:sldMkLst>
          <pc:docMk/>
          <pc:sldMk cId="248429093" sldId="282"/>
        </pc:sldMkLst>
        <pc:spChg chg="mod">
          <ac:chgData name="Thomas Humphrey (1705413)" userId="c780d40b-30e5-49d0-9079-02c1cbd1b375" providerId="ADAL" clId="{6411F1BD-9489-4BC4-A311-97883292F28D}" dt="2023-09-24T12:43:06.723" v="4671" actId="404"/>
          <ac:spMkLst>
            <pc:docMk/>
            <pc:sldMk cId="248429093" sldId="282"/>
            <ac:spMk id="2" creationId="{8AA299BE-EFE3-2448-3D3A-717E684ECFE2}"/>
          </ac:spMkLst>
        </pc:spChg>
        <pc:spChg chg="add">
          <ac:chgData name="Thomas Humphrey (1705413)" userId="c780d40b-30e5-49d0-9079-02c1cbd1b375" providerId="ADAL" clId="{6411F1BD-9489-4BC4-A311-97883292F28D}" dt="2023-09-19T13:19:51.276" v="2711" actId="26606"/>
          <ac:spMkLst>
            <pc:docMk/>
            <pc:sldMk cId="248429093" sldId="282"/>
            <ac:spMk id="9" creationId="{2550AE69-AC86-4188-83E5-A856C4F1DCFF}"/>
          </ac:spMkLst>
        </pc:spChg>
        <pc:spChg chg="add">
          <ac:chgData name="Thomas Humphrey (1705413)" userId="c780d40b-30e5-49d0-9079-02c1cbd1b375" providerId="ADAL" clId="{6411F1BD-9489-4BC4-A311-97883292F28D}" dt="2023-09-19T13:19:51.276" v="2711" actId="26606"/>
          <ac:spMkLst>
            <pc:docMk/>
            <pc:sldMk cId="248429093" sldId="282"/>
            <ac:spMk id="11" creationId="{EC4CA156-2C9D-4F0C-B229-88D8B5E17BCF}"/>
          </ac:spMkLst>
        </pc:spChg>
        <pc:spChg chg="add">
          <ac:chgData name="Thomas Humphrey (1705413)" userId="c780d40b-30e5-49d0-9079-02c1cbd1b375" providerId="ADAL" clId="{6411F1BD-9489-4BC4-A311-97883292F28D}" dt="2023-09-19T13:19:51.276" v="2711" actId="26606"/>
          <ac:spMkLst>
            <pc:docMk/>
            <pc:sldMk cId="248429093" sldId="282"/>
            <ac:spMk id="13" creationId="{D7361ED3-EBE5-4EFC-8DA3-D0CE4BF2F4B1}"/>
          </ac:spMkLst>
        </pc:spChg>
        <pc:spChg chg="add">
          <ac:chgData name="Thomas Humphrey (1705413)" userId="c780d40b-30e5-49d0-9079-02c1cbd1b375" providerId="ADAL" clId="{6411F1BD-9489-4BC4-A311-97883292F28D}" dt="2023-09-19T13:19:51.276" v="2711" actId="26606"/>
          <ac:spMkLst>
            <pc:docMk/>
            <pc:sldMk cId="248429093" sldId="282"/>
            <ac:spMk id="19" creationId="{19A1D830-E73C-47A9-A534-323CEEFF5B32}"/>
          </ac:spMkLst>
        </pc:spChg>
        <pc:spChg chg="add">
          <ac:chgData name="Thomas Humphrey (1705413)" userId="c780d40b-30e5-49d0-9079-02c1cbd1b375" providerId="ADAL" clId="{6411F1BD-9489-4BC4-A311-97883292F28D}" dt="2023-09-19T13:19:51.276" v="2711" actId="26606"/>
          <ac:spMkLst>
            <pc:docMk/>
            <pc:sldMk cId="248429093" sldId="282"/>
            <ac:spMk id="21" creationId="{8F69FBEC-4C47-4288-962D-3FC20C79F3F5}"/>
          </ac:spMkLst>
        </pc:spChg>
        <pc:grpChg chg="add">
          <ac:chgData name="Thomas Humphrey (1705413)" userId="c780d40b-30e5-49d0-9079-02c1cbd1b375" providerId="ADAL" clId="{6411F1BD-9489-4BC4-A311-97883292F28D}" dt="2023-09-19T13:19:51.276" v="2711" actId="26606"/>
          <ac:grpSpMkLst>
            <pc:docMk/>
            <pc:sldMk cId="248429093" sldId="282"/>
            <ac:grpSpMk id="15" creationId="{85105087-7F16-4C94-837C-C45445116665}"/>
          </ac:grpSpMkLst>
        </pc:grpChg>
        <pc:grpChg chg="add">
          <ac:chgData name="Thomas Humphrey (1705413)" userId="c780d40b-30e5-49d0-9079-02c1cbd1b375" providerId="ADAL" clId="{6411F1BD-9489-4BC4-A311-97883292F28D}" dt="2023-09-19T13:19:51.276" v="2711" actId="26606"/>
          <ac:grpSpMkLst>
            <pc:docMk/>
            <pc:sldMk cId="248429093" sldId="282"/>
            <ac:grpSpMk id="23" creationId="{54F6FC82-E588-4DA0-8096-0C3BD54F17B5}"/>
          </ac:grpSpMkLst>
        </pc:grpChg>
        <pc:picChg chg="add mod">
          <ac:chgData name="Thomas Humphrey (1705413)" userId="c780d40b-30e5-49d0-9079-02c1cbd1b375" providerId="ADAL" clId="{6411F1BD-9489-4BC4-A311-97883292F28D}" dt="2023-09-19T13:19:51.276" v="2711" actId="26606"/>
          <ac:picMkLst>
            <pc:docMk/>
            <pc:sldMk cId="248429093" sldId="282"/>
            <ac:picMk id="4" creationId="{709828E7-B623-1C07-08E1-DC9B469DF292}"/>
          </ac:picMkLst>
        </pc:picChg>
      </pc:sldChg>
      <pc:sldChg chg="addSp delSp modSp new mod setBg setClrOvrMap">
        <pc:chgData name="Thomas Humphrey (1705413)" userId="c780d40b-30e5-49d0-9079-02c1cbd1b375" providerId="ADAL" clId="{6411F1BD-9489-4BC4-A311-97883292F28D}" dt="2023-09-24T12:43:21.657" v="4673" actId="26606"/>
        <pc:sldMkLst>
          <pc:docMk/>
          <pc:sldMk cId="892182748" sldId="283"/>
        </pc:sldMkLst>
        <pc:spChg chg="add mod">
          <ac:chgData name="Thomas Humphrey (1705413)" userId="c780d40b-30e5-49d0-9079-02c1cbd1b375" providerId="ADAL" clId="{6411F1BD-9489-4BC4-A311-97883292F28D}" dt="2023-09-24T12:43:21.657" v="4673" actId="26606"/>
          <ac:spMkLst>
            <pc:docMk/>
            <pc:sldMk cId="892182748" sldId="283"/>
            <ac:spMk id="4" creationId="{D4447590-8B76-5D65-EAD4-8D762AE383A8}"/>
          </ac:spMkLst>
        </pc:spChg>
        <pc:spChg chg="add del">
          <ac:chgData name="Thomas Humphrey (1705413)" userId="c780d40b-30e5-49d0-9079-02c1cbd1b375" providerId="ADAL" clId="{6411F1BD-9489-4BC4-A311-97883292F28D}" dt="2023-09-24T12:43:21.657" v="4673" actId="26606"/>
          <ac:spMkLst>
            <pc:docMk/>
            <pc:sldMk cId="892182748" sldId="283"/>
            <ac:spMk id="8" creationId="{DFD8C7FC-EF2C-4D14-A453-B724138F4DED}"/>
          </ac:spMkLst>
        </pc:spChg>
        <pc:spChg chg="add del">
          <ac:chgData name="Thomas Humphrey (1705413)" userId="c780d40b-30e5-49d0-9079-02c1cbd1b375" providerId="ADAL" clId="{6411F1BD-9489-4BC4-A311-97883292F28D}" dt="2023-09-24T12:43:21.657" v="4673" actId="26606"/>
          <ac:spMkLst>
            <pc:docMk/>
            <pc:sldMk cId="892182748" sldId="283"/>
            <ac:spMk id="10" creationId="{DE34D474-CDDC-4B67-9802-49E1D61A17F4}"/>
          </ac:spMkLst>
        </pc:spChg>
        <pc:spChg chg="add del">
          <ac:chgData name="Thomas Humphrey (1705413)" userId="c780d40b-30e5-49d0-9079-02c1cbd1b375" providerId="ADAL" clId="{6411F1BD-9489-4BC4-A311-97883292F28D}" dt="2023-09-24T12:43:21.657" v="4673" actId="26606"/>
          <ac:spMkLst>
            <pc:docMk/>
            <pc:sldMk cId="892182748" sldId="283"/>
            <ac:spMk id="12" creationId="{56533E23-646B-417C-A0E8-F420DD290189}"/>
          </ac:spMkLst>
        </pc:spChg>
        <pc:spChg chg="add del">
          <ac:chgData name="Thomas Humphrey (1705413)" userId="c780d40b-30e5-49d0-9079-02c1cbd1b375" providerId="ADAL" clId="{6411F1BD-9489-4BC4-A311-97883292F28D}" dt="2023-09-24T12:43:21.657" v="4673" actId="26606"/>
          <ac:spMkLst>
            <pc:docMk/>
            <pc:sldMk cId="892182748" sldId="283"/>
            <ac:spMk id="15" creationId="{F79FF99C-BAA9-404F-9C96-6DD456B4F795}"/>
          </ac:spMkLst>
        </pc:spChg>
        <pc:spChg chg="add del">
          <ac:chgData name="Thomas Humphrey (1705413)" userId="c780d40b-30e5-49d0-9079-02c1cbd1b375" providerId="ADAL" clId="{6411F1BD-9489-4BC4-A311-97883292F28D}" dt="2023-09-24T12:43:21.657" v="4673" actId="26606"/>
          <ac:spMkLst>
            <pc:docMk/>
            <pc:sldMk cId="892182748" sldId="283"/>
            <ac:spMk id="16" creationId="{49C44AFD-C72D-4D9C-84C6-73E615CED884}"/>
          </ac:spMkLst>
        </pc:spChg>
        <pc:spChg chg="add del">
          <ac:chgData name="Thomas Humphrey (1705413)" userId="c780d40b-30e5-49d0-9079-02c1cbd1b375" providerId="ADAL" clId="{6411F1BD-9489-4BC4-A311-97883292F28D}" dt="2023-09-19T13:22:12.240" v="2778" actId="26606"/>
          <ac:spMkLst>
            <pc:docMk/>
            <pc:sldMk cId="892182748" sldId="283"/>
            <ac:spMk id="21" creationId="{2A0E4E09-FC02-4ADC-951A-3FFA90B6FE39}"/>
          </ac:spMkLst>
        </pc:spChg>
        <pc:spChg chg="add del">
          <ac:chgData name="Thomas Humphrey (1705413)" userId="c780d40b-30e5-49d0-9079-02c1cbd1b375" providerId="ADAL" clId="{6411F1BD-9489-4BC4-A311-97883292F28D}" dt="2023-09-19T13:22:12.240" v="2778" actId="26606"/>
          <ac:spMkLst>
            <pc:docMk/>
            <pc:sldMk cId="892182748" sldId="283"/>
            <ac:spMk id="23" creationId="{F6A67491-8DC4-4A39-8A37-58B2F086343B}"/>
          </ac:spMkLst>
        </pc:spChg>
        <pc:spChg chg="add del">
          <ac:chgData name="Thomas Humphrey (1705413)" userId="c780d40b-30e5-49d0-9079-02c1cbd1b375" providerId="ADAL" clId="{6411F1BD-9489-4BC4-A311-97883292F28D}" dt="2023-09-19T13:22:12.240" v="2778" actId="26606"/>
          <ac:spMkLst>
            <pc:docMk/>
            <pc:sldMk cId="892182748" sldId="283"/>
            <ac:spMk id="25" creationId="{9453FF84-60C1-4EA8-B49B-1B8C2D0C589F}"/>
          </ac:spMkLst>
        </pc:spChg>
        <pc:grpChg chg="add del">
          <ac:chgData name="Thomas Humphrey (1705413)" userId="c780d40b-30e5-49d0-9079-02c1cbd1b375" providerId="ADAL" clId="{6411F1BD-9489-4BC4-A311-97883292F28D}" dt="2023-09-24T12:43:21.657" v="4673" actId="26606"/>
          <ac:grpSpMkLst>
            <pc:docMk/>
            <pc:sldMk cId="892182748" sldId="283"/>
            <ac:grpSpMk id="14" creationId="{522B115F-89D4-47C2-84D4-1E315037C975}"/>
          </ac:grpSpMkLst>
        </pc:grpChg>
        <pc:grpChg chg="add del">
          <ac:chgData name="Thomas Humphrey (1705413)" userId="c780d40b-30e5-49d0-9079-02c1cbd1b375" providerId="ADAL" clId="{6411F1BD-9489-4BC4-A311-97883292F28D}" dt="2023-09-19T13:22:12.240" v="2778" actId="26606"/>
          <ac:grpSpMkLst>
            <pc:docMk/>
            <pc:sldMk cId="892182748" sldId="283"/>
            <ac:grpSpMk id="17" creationId="{522B115F-89D4-47C2-84D4-1E315037C975}"/>
          </ac:grpSpMkLst>
        </pc:grpChg>
        <pc:grpChg chg="add del">
          <ac:chgData name="Thomas Humphrey (1705413)" userId="c780d40b-30e5-49d0-9079-02c1cbd1b375" providerId="ADAL" clId="{6411F1BD-9489-4BC4-A311-97883292F28D}" dt="2023-09-24T12:43:21.657" v="4673" actId="26606"/>
          <ac:grpSpMkLst>
            <pc:docMk/>
            <pc:sldMk cId="892182748" sldId="283"/>
            <ac:grpSpMk id="20" creationId="{1D25B14F-36E0-41E8-956F-CABEF1ADD65F}"/>
          </ac:grpSpMkLst>
        </pc:grpChg>
        <pc:grpChg chg="add del">
          <ac:chgData name="Thomas Humphrey (1705413)" userId="c780d40b-30e5-49d0-9079-02c1cbd1b375" providerId="ADAL" clId="{6411F1BD-9489-4BC4-A311-97883292F28D}" dt="2023-09-19T13:22:12.240" v="2778" actId="26606"/>
          <ac:grpSpMkLst>
            <pc:docMk/>
            <pc:sldMk cId="892182748" sldId="283"/>
            <ac:grpSpMk id="27" creationId="{987D9359-6216-4C32-9A60-D601E5582DB3}"/>
          </ac:grpSpMkLst>
        </pc:grpChg>
        <pc:picChg chg="add mod ord">
          <ac:chgData name="Thomas Humphrey (1705413)" userId="c780d40b-30e5-49d0-9079-02c1cbd1b375" providerId="ADAL" clId="{6411F1BD-9489-4BC4-A311-97883292F28D}" dt="2023-09-24T12:43:21.657" v="4673" actId="26606"/>
          <ac:picMkLst>
            <pc:docMk/>
            <pc:sldMk cId="892182748" sldId="283"/>
            <ac:picMk id="2" creationId="{3943ABD4-8B04-7E8F-284A-EEFDBAF01618}"/>
          </ac:picMkLst>
        </pc:picChg>
        <pc:picChg chg="add mod ord">
          <ac:chgData name="Thomas Humphrey (1705413)" userId="c780d40b-30e5-49d0-9079-02c1cbd1b375" providerId="ADAL" clId="{6411F1BD-9489-4BC4-A311-97883292F28D}" dt="2023-09-24T12:43:21.657" v="4673" actId="26606"/>
          <ac:picMkLst>
            <pc:docMk/>
            <pc:sldMk cId="892182748" sldId="283"/>
            <ac:picMk id="3" creationId="{2B35A3E4-77CC-AF9E-F48D-44B3C01E7C13}"/>
          </ac:picMkLst>
        </pc:picChg>
      </pc:sldChg>
      <pc:sldChg chg="addSp modSp new mod setBg">
        <pc:chgData name="Thomas Humphrey (1705413)" userId="c780d40b-30e5-49d0-9079-02c1cbd1b375" providerId="ADAL" clId="{6411F1BD-9489-4BC4-A311-97883292F28D}" dt="2023-09-23T15:34:35.115" v="4420" actId="2711"/>
        <pc:sldMkLst>
          <pc:docMk/>
          <pc:sldMk cId="278544148" sldId="284"/>
        </pc:sldMkLst>
        <pc:spChg chg="mod">
          <ac:chgData name="Thomas Humphrey (1705413)" userId="c780d40b-30e5-49d0-9079-02c1cbd1b375" providerId="ADAL" clId="{6411F1BD-9489-4BC4-A311-97883292F28D}" dt="2023-09-23T15:34:35.115" v="4420" actId="2711"/>
          <ac:spMkLst>
            <pc:docMk/>
            <pc:sldMk cId="278544148" sldId="284"/>
            <ac:spMk id="2" creationId="{DD5EA1A6-6504-9065-1B16-E1B80BFA9464}"/>
          </ac:spMkLst>
        </pc:spChg>
        <pc:spChg chg="mod ord">
          <ac:chgData name="Thomas Humphrey (1705413)" userId="c780d40b-30e5-49d0-9079-02c1cbd1b375" providerId="ADAL" clId="{6411F1BD-9489-4BC4-A311-97883292F28D}" dt="2023-09-23T15:34:35.115" v="4420" actId="2711"/>
          <ac:spMkLst>
            <pc:docMk/>
            <pc:sldMk cId="278544148" sldId="284"/>
            <ac:spMk id="3" creationId="{72A4A637-0B7B-8504-36D7-3ED27045B79C}"/>
          </ac:spMkLst>
        </pc:spChg>
        <pc:spChg chg="add">
          <ac:chgData name="Thomas Humphrey (1705413)" userId="c780d40b-30e5-49d0-9079-02c1cbd1b375" providerId="ADAL" clId="{6411F1BD-9489-4BC4-A311-97883292F28D}" dt="2023-09-23T15:34:08.281" v="4418" actId="26606"/>
          <ac:spMkLst>
            <pc:docMk/>
            <pc:sldMk cId="278544148" sldId="284"/>
            <ac:spMk id="9" creationId="{E009DD9B-5EE2-4C0D-8B2B-351C8C102205}"/>
          </ac:spMkLst>
        </pc:spChg>
        <pc:spChg chg="add">
          <ac:chgData name="Thomas Humphrey (1705413)" userId="c780d40b-30e5-49d0-9079-02c1cbd1b375" providerId="ADAL" clId="{6411F1BD-9489-4BC4-A311-97883292F28D}" dt="2023-09-23T15:34:08.281" v="4418" actId="26606"/>
          <ac:spMkLst>
            <pc:docMk/>
            <pc:sldMk cId="278544148" sldId="284"/>
            <ac:spMk id="11" creationId="{E720DB99-7745-4E75-9D96-AAB6D55C531E}"/>
          </ac:spMkLst>
        </pc:spChg>
        <pc:spChg chg="add">
          <ac:chgData name="Thomas Humphrey (1705413)" userId="c780d40b-30e5-49d0-9079-02c1cbd1b375" providerId="ADAL" clId="{6411F1BD-9489-4BC4-A311-97883292F28D}" dt="2023-09-23T15:34:08.281" v="4418" actId="26606"/>
          <ac:spMkLst>
            <pc:docMk/>
            <pc:sldMk cId="278544148" sldId="284"/>
            <ac:spMk id="13" creationId="{D68803C4-E159-4360-B7BB-74205C8F782D}"/>
          </ac:spMkLst>
        </pc:spChg>
        <pc:spChg chg="add">
          <ac:chgData name="Thomas Humphrey (1705413)" userId="c780d40b-30e5-49d0-9079-02c1cbd1b375" providerId="ADAL" clId="{6411F1BD-9489-4BC4-A311-97883292F28D}" dt="2023-09-23T15:34:08.281" v="4418" actId="26606"/>
          <ac:spMkLst>
            <pc:docMk/>
            <pc:sldMk cId="278544148" sldId="284"/>
            <ac:spMk id="15" creationId="{504B0465-3B07-49BF-BEA7-D81476246293}"/>
          </ac:spMkLst>
        </pc:spChg>
        <pc:spChg chg="add">
          <ac:chgData name="Thomas Humphrey (1705413)" userId="c780d40b-30e5-49d0-9079-02c1cbd1b375" providerId="ADAL" clId="{6411F1BD-9489-4BC4-A311-97883292F28D}" dt="2023-09-23T15:34:08.281" v="4418" actId="26606"/>
          <ac:spMkLst>
            <pc:docMk/>
            <pc:sldMk cId="278544148" sldId="284"/>
            <ac:spMk id="17" creationId="{49B7FFA5-14CB-4A4F-9BCC-CA3AA5D9D276}"/>
          </ac:spMkLst>
        </pc:spChg>
        <pc:spChg chg="add">
          <ac:chgData name="Thomas Humphrey (1705413)" userId="c780d40b-30e5-49d0-9079-02c1cbd1b375" providerId="ADAL" clId="{6411F1BD-9489-4BC4-A311-97883292F28D}" dt="2023-09-23T15:34:08.281" v="4418" actId="26606"/>
          <ac:spMkLst>
            <pc:docMk/>
            <pc:sldMk cId="278544148" sldId="284"/>
            <ac:spMk id="19" creationId="{04E48745-7512-4EC2-9E20-9092D12150CA}"/>
          </ac:spMkLst>
        </pc:spChg>
        <pc:picChg chg="add mod">
          <ac:chgData name="Thomas Humphrey (1705413)" userId="c780d40b-30e5-49d0-9079-02c1cbd1b375" providerId="ADAL" clId="{6411F1BD-9489-4BC4-A311-97883292F28D}" dt="2023-09-23T15:34:08.281" v="4418" actId="26606"/>
          <ac:picMkLst>
            <pc:docMk/>
            <pc:sldMk cId="278544148" sldId="284"/>
            <ac:picMk id="4" creationId="{1FCD8AA5-9FA6-077C-B0F1-73DBFE61DB2C}"/>
          </ac:picMkLst>
        </pc:picChg>
      </pc:sldChg>
      <pc:sldChg chg="addSp delSp modSp new mod setBg">
        <pc:chgData name="Thomas Humphrey (1705413)" userId="c780d40b-30e5-49d0-9079-02c1cbd1b375" providerId="ADAL" clId="{6411F1BD-9489-4BC4-A311-97883292F28D}" dt="2023-09-24T12:43:39.938" v="4674" actId="26606"/>
        <pc:sldMkLst>
          <pc:docMk/>
          <pc:sldMk cId="1837200076" sldId="285"/>
        </pc:sldMkLst>
        <pc:spChg chg="mod">
          <ac:chgData name="Thomas Humphrey (1705413)" userId="c780d40b-30e5-49d0-9079-02c1cbd1b375" providerId="ADAL" clId="{6411F1BD-9489-4BC4-A311-97883292F28D}" dt="2023-09-24T12:43:39.938" v="4674" actId="26606"/>
          <ac:spMkLst>
            <pc:docMk/>
            <pc:sldMk cId="1837200076" sldId="285"/>
            <ac:spMk id="2" creationId="{71F7C635-78E4-37F5-0C9A-ADEA541310A6}"/>
          </ac:spMkLst>
        </pc:spChg>
        <pc:spChg chg="mod">
          <ac:chgData name="Thomas Humphrey (1705413)" userId="c780d40b-30e5-49d0-9079-02c1cbd1b375" providerId="ADAL" clId="{6411F1BD-9489-4BC4-A311-97883292F28D}" dt="2023-09-24T12:43:39.938" v="4674" actId="26606"/>
          <ac:spMkLst>
            <pc:docMk/>
            <pc:sldMk cId="1837200076" sldId="285"/>
            <ac:spMk id="3" creationId="{085728B5-CC54-7A9D-2A97-79F97A283E08}"/>
          </ac:spMkLst>
        </pc:spChg>
        <pc:spChg chg="add del">
          <ac:chgData name="Thomas Humphrey (1705413)" userId="c780d40b-30e5-49d0-9079-02c1cbd1b375" providerId="ADAL" clId="{6411F1BD-9489-4BC4-A311-97883292F28D}" dt="2023-09-24T12:43:39.938" v="4674" actId="26606"/>
          <ac:spMkLst>
            <pc:docMk/>
            <pc:sldMk cId="1837200076" sldId="285"/>
            <ac:spMk id="8" creationId="{3C06EAFD-0C69-4B3B-BEA7-E7E11DDF9C43}"/>
          </ac:spMkLst>
        </pc:spChg>
        <pc:spChg chg="add del">
          <ac:chgData name="Thomas Humphrey (1705413)" userId="c780d40b-30e5-49d0-9079-02c1cbd1b375" providerId="ADAL" clId="{6411F1BD-9489-4BC4-A311-97883292F28D}" dt="2023-09-24T12:43:39.938" v="4674" actId="26606"/>
          <ac:spMkLst>
            <pc:docMk/>
            <pc:sldMk cId="1837200076" sldId="285"/>
            <ac:spMk id="10" creationId="{A4066C89-42FB-4624-9AFE-3A31B36491B5}"/>
          </ac:spMkLst>
        </pc:spChg>
        <pc:spChg chg="add del">
          <ac:chgData name="Thomas Humphrey (1705413)" userId="c780d40b-30e5-49d0-9079-02c1cbd1b375" providerId="ADAL" clId="{6411F1BD-9489-4BC4-A311-97883292F28D}" dt="2023-09-24T12:43:39.938" v="4674" actId="26606"/>
          <ac:spMkLst>
            <pc:docMk/>
            <pc:sldMk cId="1837200076" sldId="285"/>
            <ac:spMk id="12" creationId="{BA218FBC-B2D6-48CA-9289-C4110162EDAD}"/>
          </ac:spMkLst>
        </pc:spChg>
        <pc:spChg chg="add del">
          <ac:chgData name="Thomas Humphrey (1705413)" userId="c780d40b-30e5-49d0-9079-02c1cbd1b375" providerId="ADAL" clId="{6411F1BD-9489-4BC4-A311-97883292F28D}" dt="2023-09-24T12:43:39.938" v="4674" actId="26606"/>
          <ac:spMkLst>
            <pc:docMk/>
            <pc:sldMk cId="1837200076" sldId="285"/>
            <ac:spMk id="14" creationId="{2DED9084-49DA-4911-ACB7-5F9E4DEFA039}"/>
          </ac:spMkLst>
        </pc:spChg>
        <pc:spChg chg="add">
          <ac:chgData name="Thomas Humphrey (1705413)" userId="c780d40b-30e5-49d0-9079-02c1cbd1b375" providerId="ADAL" clId="{6411F1BD-9489-4BC4-A311-97883292F28D}" dt="2023-09-24T12:43:39.938" v="4674" actId="26606"/>
          <ac:spMkLst>
            <pc:docMk/>
            <pc:sldMk cId="1837200076" sldId="285"/>
            <ac:spMk id="19" creationId="{E009DD9B-5EE2-4C0D-8B2B-351C8C102205}"/>
          </ac:spMkLst>
        </pc:spChg>
        <pc:spChg chg="add">
          <ac:chgData name="Thomas Humphrey (1705413)" userId="c780d40b-30e5-49d0-9079-02c1cbd1b375" providerId="ADAL" clId="{6411F1BD-9489-4BC4-A311-97883292F28D}" dt="2023-09-24T12:43:39.938" v="4674" actId="26606"/>
          <ac:spMkLst>
            <pc:docMk/>
            <pc:sldMk cId="1837200076" sldId="285"/>
            <ac:spMk id="21" creationId="{E720DB99-7745-4E75-9D96-AAB6D55C531E}"/>
          </ac:spMkLst>
        </pc:spChg>
        <pc:spChg chg="add">
          <ac:chgData name="Thomas Humphrey (1705413)" userId="c780d40b-30e5-49d0-9079-02c1cbd1b375" providerId="ADAL" clId="{6411F1BD-9489-4BC4-A311-97883292F28D}" dt="2023-09-24T12:43:39.938" v="4674" actId="26606"/>
          <ac:spMkLst>
            <pc:docMk/>
            <pc:sldMk cId="1837200076" sldId="285"/>
            <ac:spMk id="23" creationId="{D68803C4-E159-4360-B7BB-74205C8F782D}"/>
          </ac:spMkLst>
        </pc:spChg>
        <pc:spChg chg="add">
          <ac:chgData name="Thomas Humphrey (1705413)" userId="c780d40b-30e5-49d0-9079-02c1cbd1b375" providerId="ADAL" clId="{6411F1BD-9489-4BC4-A311-97883292F28D}" dt="2023-09-24T12:43:39.938" v="4674" actId="26606"/>
          <ac:spMkLst>
            <pc:docMk/>
            <pc:sldMk cId="1837200076" sldId="285"/>
            <ac:spMk id="25" creationId="{504B0465-3B07-49BF-BEA7-D81476246293}"/>
          </ac:spMkLst>
        </pc:spChg>
        <pc:spChg chg="add">
          <ac:chgData name="Thomas Humphrey (1705413)" userId="c780d40b-30e5-49d0-9079-02c1cbd1b375" providerId="ADAL" clId="{6411F1BD-9489-4BC4-A311-97883292F28D}" dt="2023-09-24T12:43:39.938" v="4674" actId="26606"/>
          <ac:spMkLst>
            <pc:docMk/>
            <pc:sldMk cId="1837200076" sldId="285"/>
            <ac:spMk id="27" creationId="{49B7FFA5-14CB-4A4F-9BCC-CA3AA5D9D276}"/>
          </ac:spMkLst>
        </pc:spChg>
        <pc:spChg chg="add">
          <ac:chgData name="Thomas Humphrey (1705413)" userId="c780d40b-30e5-49d0-9079-02c1cbd1b375" providerId="ADAL" clId="{6411F1BD-9489-4BC4-A311-97883292F28D}" dt="2023-09-24T12:43:39.938" v="4674" actId="26606"/>
          <ac:spMkLst>
            <pc:docMk/>
            <pc:sldMk cId="1837200076" sldId="285"/>
            <ac:spMk id="29" creationId="{04E48745-7512-4EC2-9E20-9092D12150CA}"/>
          </ac:spMkLst>
        </pc:spChg>
      </pc:sldChg>
      <pc:sldChg chg="addSp delSp modSp new del mod setBg">
        <pc:chgData name="Thomas Humphrey (1705413)" userId="c780d40b-30e5-49d0-9079-02c1cbd1b375" providerId="ADAL" clId="{6411F1BD-9489-4BC4-A311-97883292F28D}" dt="2023-09-20T10:28:27.882" v="3766" actId="2696"/>
        <pc:sldMkLst>
          <pc:docMk/>
          <pc:sldMk cId="3197976591" sldId="286"/>
        </pc:sldMkLst>
        <pc:spChg chg="mod">
          <ac:chgData name="Thomas Humphrey (1705413)" userId="c780d40b-30e5-49d0-9079-02c1cbd1b375" providerId="ADAL" clId="{6411F1BD-9489-4BC4-A311-97883292F28D}" dt="2023-09-19T13:26:19.801" v="2815" actId="26606"/>
          <ac:spMkLst>
            <pc:docMk/>
            <pc:sldMk cId="3197976591" sldId="286"/>
            <ac:spMk id="2" creationId="{5B2B5F22-0DFC-6EA2-140E-294784FA14FC}"/>
          </ac:spMkLst>
        </pc:spChg>
        <pc:spChg chg="mod ord">
          <ac:chgData name="Thomas Humphrey (1705413)" userId="c780d40b-30e5-49d0-9079-02c1cbd1b375" providerId="ADAL" clId="{6411F1BD-9489-4BC4-A311-97883292F28D}" dt="2023-09-19T13:26:19.801" v="2815" actId="26606"/>
          <ac:spMkLst>
            <pc:docMk/>
            <pc:sldMk cId="3197976591" sldId="286"/>
            <ac:spMk id="3" creationId="{69EFFE01-2981-6B6E-20AF-C00B4CCA0F93}"/>
          </ac:spMkLst>
        </pc:spChg>
        <pc:spChg chg="add del">
          <ac:chgData name="Thomas Humphrey (1705413)" userId="c780d40b-30e5-49d0-9079-02c1cbd1b375" providerId="ADAL" clId="{6411F1BD-9489-4BC4-A311-97883292F28D}" dt="2023-09-19T13:26:17.297" v="2812" actId="26606"/>
          <ac:spMkLst>
            <pc:docMk/>
            <pc:sldMk cId="3197976591" sldId="286"/>
            <ac:spMk id="10" creationId="{362E11DD-B54B-4751-9C17-39DAF9EF46E7}"/>
          </ac:spMkLst>
        </pc:spChg>
        <pc:spChg chg="add del">
          <ac:chgData name="Thomas Humphrey (1705413)" userId="c780d40b-30e5-49d0-9079-02c1cbd1b375" providerId="ADAL" clId="{6411F1BD-9489-4BC4-A311-97883292F28D}" dt="2023-09-19T13:26:19.785" v="2814" actId="26606"/>
          <ac:spMkLst>
            <pc:docMk/>
            <pc:sldMk cId="3197976591" sldId="286"/>
            <ac:spMk id="17" creationId="{2A0E4E09-FC02-4ADC-951A-3FFA90B6FE39}"/>
          </ac:spMkLst>
        </pc:spChg>
        <pc:spChg chg="add del">
          <ac:chgData name="Thomas Humphrey (1705413)" userId="c780d40b-30e5-49d0-9079-02c1cbd1b375" providerId="ADAL" clId="{6411F1BD-9489-4BC4-A311-97883292F28D}" dt="2023-09-19T13:26:19.785" v="2814" actId="26606"/>
          <ac:spMkLst>
            <pc:docMk/>
            <pc:sldMk cId="3197976591" sldId="286"/>
            <ac:spMk id="18" creationId="{0060CE1A-A2ED-43AC-857D-05822177FAD1}"/>
          </ac:spMkLst>
        </pc:spChg>
        <pc:spChg chg="add">
          <ac:chgData name="Thomas Humphrey (1705413)" userId="c780d40b-30e5-49d0-9079-02c1cbd1b375" providerId="ADAL" clId="{6411F1BD-9489-4BC4-A311-97883292F28D}" dt="2023-09-19T13:26:19.801" v="2815" actId="26606"/>
          <ac:spMkLst>
            <pc:docMk/>
            <pc:sldMk cId="3197976591" sldId="286"/>
            <ac:spMk id="21" creationId="{3964958D-AF5D-4863-B5FB-83F6B8CB12A0}"/>
          </ac:spMkLst>
        </pc:spChg>
        <pc:grpChg chg="add del">
          <ac:chgData name="Thomas Humphrey (1705413)" userId="c780d40b-30e5-49d0-9079-02c1cbd1b375" providerId="ADAL" clId="{6411F1BD-9489-4BC4-A311-97883292F28D}" dt="2023-09-19T13:26:17.297" v="2812" actId="26606"/>
          <ac:grpSpMkLst>
            <pc:docMk/>
            <pc:sldMk cId="3197976591" sldId="286"/>
            <ac:grpSpMk id="12" creationId="{B55DE4E1-F219-45A4-96D9-9A86D0E4DBD2}"/>
          </ac:grpSpMkLst>
        </pc:grpChg>
        <pc:grpChg chg="add del">
          <ac:chgData name="Thomas Humphrey (1705413)" userId="c780d40b-30e5-49d0-9079-02c1cbd1b375" providerId="ADAL" clId="{6411F1BD-9489-4BC4-A311-97883292F28D}" dt="2023-09-19T13:26:19.785" v="2814" actId="26606"/>
          <ac:grpSpMkLst>
            <pc:docMk/>
            <pc:sldMk cId="3197976591" sldId="286"/>
            <ac:grpSpMk id="19" creationId="{D68B9961-F007-40D1-AF51-61B6DE5106CE}"/>
          </ac:grpSpMkLst>
        </pc:grpChg>
        <pc:grpChg chg="add">
          <ac:chgData name="Thomas Humphrey (1705413)" userId="c780d40b-30e5-49d0-9079-02c1cbd1b375" providerId="ADAL" clId="{6411F1BD-9489-4BC4-A311-97883292F28D}" dt="2023-09-19T13:26:19.801" v="2815" actId="26606"/>
          <ac:grpSpMkLst>
            <pc:docMk/>
            <pc:sldMk cId="3197976591" sldId="286"/>
            <ac:grpSpMk id="22" creationId="{11002ACD-3B0C-4885-8754-8A00E926FE4B}"/>
          </ac:grpSpMkLst>
        </pc:grpChg>
        <pc:picChg chg="add del mod">
          <ac:chgData name="Thomas Humphrey (1705413)" userId="c780d40b-30e5-49d0-9079-02c1cbd1b375" providerId="ADAL" clId="{6411F1BD-9489-4BC4-A311-97883292F28D}" dt="2023-09-20T10:28:25.495" v="3765" actId="21"/>
          <ac:picMkLst>
            <pc:docMk/>
            <pc:sldMk cId="3197976591" sldId="286"/>
            <ac:picMk id="5" creationId="{D703550B-8FAE-6DC9-2930-CACFA6498C7D}"/>
          </ac:picMkLst>
        </pc:picChg>
      </pc:sldChg>
      <pc:sldChg chg="addSp modSp new mod setBg">
        <pc:chgData name="Thomas Humphrey (1705413)" userId="c780d40b-30e5-49d0-9079-02c1cbd1b375" providerId="ADAL" clId="{6411F1BD-9489-4BC4-A311-97883292F28D}" dt="2023-09-24T12:43:44.751" v="4675" actId="26606"/>
        <pc:sldMkLst>
          <pc:docMk/>
          <pc:sldMk cId="395570857" sldId="287"/>
        </pc:sldMkLst>
        <pc:spChg chg="mod">
          <ac:chgData name="Thomas Humphrey (1705413)" userId="c780d40b-30e5-49d0-9079-02c1cbd1b375" providerId="ADAL" clId="{6411F1BD-9489-4BC4-A311-97883292F28D}" dt="2023-09-24T12:43:44.751" v="4675" actId="26606"/>
          <ac:spMkLst>
            <pc:docMk/>
            <pc:sldMk cId="395570857" sldId="287"/>
            <ac:spMk id="2" creationId="{27509074-0F81-2152-F728-EB9A0F9371D4}"/>
          </ac:spMkLst>
        </pc:spChg>
        <pc:spChg chg="mod">
          <ac:chgData name="Thomas Humphrey (1705413)" userId="c780d40b-30e5-49d0-9079-02c1cbd1b375" providerId="ADAL" clId="{6411F1BD-9489-4BC4-A311-97883292F28D}" dt="2023-09-24T12:43:44.751" v="4675" actId="26606"/>
          <ac:spMkLst>
            <pc:docMk/>
            <pc:sldMk cId="395570857" sldId="287"/>
            <ac:spMk id="3" creationId="{C847D436-C9F7-53F2-C117-6BE057B76035}"/>
          </ac:spMkLst>
        </pc:spChg>
        <pc:spChg chg="add">
          <ac:chgData name="Thomas Humphrey (1705413)" userId="c780d40b-30e5-49d0-9079-02c1cbd1b375" providerId="ADAL" clId="{6411F1BD-9489-4BC4-A311-97883292F28D}" dt="2023-09-24T12:43:44.751" v="4675" actId="26606"/>
          <ac:spMkLst>
            <pc:docMk/>
            <pc:sldMk cId="395570857" sldId="287"/>
            <ac:spMk id="8" creationId="{E009DD9B-5EE2-4C0D-8B2B-351C8C102205}"/>
          </ac:spMkLst>
        </pc:spChg>
        <pc:spChg chg="add">
          <ac:chgData name="Thomas Humphrey (1705413)" userId="c780d40b-30e5-49d0-9079-02c1cbd1b375" providerId="ADAL" clId="{6411F1BD-9489-4BC4-A311-97883292F28D}" dt="2023-09-24T12:43:44.751" v="4675" actId="26606"/>
          <ac:spMkLst>
            <pc:docMk/>
            <pc:sldMk cId="395570857" sldId="287"/>
            <ac:spMk id="10" creationId="{E720DB99-7745-4E75-9D96-AAB6D55C531E}"/>
          </ac:spMkLst>
        </pc:spChg>
        <pc:spChg chg="add">
          <ac:chgData name="Thomas Humphrey (1705413)" userId="c780d40b-30e5-49d0-9079-02c1cbd1b375" providerId="ADAL" clId="{6411F1BD-9489-4BC4-A311-97883292F28D}" dt="2023-09-24T12:43:44.751" v="4675" actId="26606"/>
          <ac:spMkLst>
            <pc:docMk/>
            <pc:sldMk cId="395570857" sldId="287"/>
            <ac:spMk id="12" creationId="{D68803C4-E159-4360-B7BB-74205C8F782D}"/>
          </ac:spMkLst>
        </pc:spChg>
        <pc:spChg chg="add">
          <ac:chgData name="Thomas Humphrey (1705413)" userId="c780d40b-30e5-49d0-9079-02c1cbd1b375" providerId="ADAL" clId="{6411F1BD-9489-4BC4-A311-97883292F28D}" dt="2023-09-24T12:43:44.751" v="4675" actId="26606"/>
          <ac:spMkLst>
            <pc:docMk/>
            <pc:sldMk cId="395570857" sldId="287"/>
            <ac:spMk id="14" creationId="{504B0465-3B07-49BF-BEA7-D81476246293}"/>
          </ac:spMkLst>
        </pc:spChg>
        <pc:spChg chg="add">
          <ac:chgData name="Thomas Humphrey (1705413)" userId="c780d40b-30e5-49d0-9079-02c1cbd1b375" providerId="ADAL" clId="{6411F1BD-9489-4BC4-A311-97883292F28D}" dt="2023-09-24T12:43:44.751" v="4675" actId="26606"/>
          <ac:spMkLst>
            <pc:docMk/>
            <pc:sldMk cId="395570857" sldId="287"/>
            <ac:spMk id="16" creationId="{49B7FFA5-14CB-4A4F-9BCC-CA3AA5D9D276}"/>
          </ac:spMkLst>
        </pc:spChg>
        <pc:spChg chg="add">
          <ac:chgData name="Thomas Humphrey (1705413)" userId="c780d40b-30e5-49d0-9079-02c1cbd1b375" providerId="ADAL" clId="{6411F1BD-9489-4BC4-A311-97883292F28D}" dt="2023-09-24T12:43:44.751" v="4675" actId="26606"/>
          <ac:spMkLst>
            <pc:docMk/>
            <pc:sldMk cId="395570857" sldId="287"/>
            <ac:spMk id="18" creationId="{04E48745-7512-4EC2-9E20-9092D12150CA}"/>
          </ac:spMkLst>
        </pc:spChg>
      </pc:sldChg>
      <pc:sldChg chg="addSp modSp new mod setBg">
        <pc:chgData name="Thomas Humphrey (1705413)" userId="c780d40b-30e5-49d0-9079-02c1cbd1b375" providerId="ADAL" clId="{6411F1BD-9489-4BC4-A311-97883292F28D}" dt="2023-09-23T15:39:36.225" v="4429" actId="2711"/>
        <pc:sldMkLst>
          <pc:docMk/>
          <pc:sldMk cId="173534451" sldId="288"/>
        </pc:sldMkLst>
        <pc:spChg chg="mod">
          <ac:chgData name="Thomas Humphrey (1705413)" userId="c780d40b-30e5-49d0-9079-02c1cbd1b375" providerId="ADAL" clId="{6411F1BD-9489-4BC4-A311-97883292F28D}" dt="2023-09-23T15:39:36.225" v="4429" actId="2711"/>
          <ac:spMkLst>
            <pc:docMk/>
            <pc:sldMk cId="173534451" sldId="288"/>
            <ac:spMk id="2" creationId="{FDD55AE0-E138-F5C7-E2EC-EEEA0A232058}"/>
          </ac:spMkLst>
        </pc:spChg>
        <pc:spChg chg="mod">
          <ac:chgData name="Thomas Humphrey (1705413)" userId="c780d40b-30e5-49d0-9079-02c1cbd1b375" providerId="ADAL" clId="{6411F1BD-9489-4BC4-A311-97883292F28D}" dt="2023-09-23T15:39:36.225" v="4429" actId="2711"/>
          <ac:spMkLst>
            <pc:docMk/>
            <pc:sldMk cId="173534451" sldId="288"/>
            <ac:spMk id="3" creationId="{56685E9C-7DE2-CA93-8C91-718B07B0778B}"/>
          </ac:spMkLst>
        </pc:spChg>
        <pc:spChg chg="add">
          <ac:chgData name="Thomas Humphrey (1705413)" userId="c780d40b-30e5-49d0-9079-02c1cbd1b375" providerId="ADAL" clId="{6411F1BD-9489-4BC4-A311-97883292F28D}" dt="2023-09-19T13:28:31.850" v="2868" actId="26606"/>
          <ac:spMkLst>
            <pc:docMk/>
            <pc:sldMk cId="173534451" sldId="288"/>
            <ac:spMk id="9" creationId="{3964958D-AF5D-4863-B5FB-83F6B8CB12A0}"/>
          </ac:spMkLst>
        </pc:spChg>
        <pc:spChg chg="mod">
          <ac:chgData name="Thomas Humphrey (1705413)" userId="c780d40b-30e5-49d0-9079-02c1cbd1b375" providerId="ADAL" clId="{6411F1BD-9489-4BC4-A311-97883292F28D}" dt="2023-09-23T15:39:36.225" v="4429" actId="2711"/>
          <ac:spMkLst>
            <pc:docMk/>
            <pc:sldMk cId="173534451" sldId="288"/>
            <ac:spMk id="12" creationId="{DF0313CD-4196-4456-A70D-5EE2B995BAD8}"/>
          </ac:spMkLst>
        </pc:spChg>
        <pc:spChg chg="mod">
          <ac:chgData name="Thomas Humphrey (1705413)" userId="c780d40b-30e5-49d0-9079-02c1cbd1b375" providerId="ADAL" clId="{6411F1BD-9489-4BC4-A311-97883292F28D}" dt="2023-09-23T15:39:36.225" v="4429" actId="2711"/>
          <ac:spMkLst>
            <pc:docMk/>
            <pc:sldMk cId="173534451" sldId="288"/>
            <ac:spMk id="13" creationId="{80DE0B32-9EE8-4975-AD48-3855B0A82A3E}"/>
          </ac:spMkLst>
        </pc:spChg>
        <pc:grpChg chg="add">
          <ac:chgData name="Thomas Humphrey (1705413)" userId="c780d40b-30e5-49d0-9079-02c1cbd1b375" providerId="ADAL" clId="{6411F1BD-9489-4BC4-A311-97883292F28D}" dt="2023-09-19T13:28:31.850" v="2868" actId="26606"/>
          <ac:grpSpMkLst>
            <pc:docMk/>
            <pc:sldMk cId="173534451" sldId="288"/>
            <ac:grpSpMk id="11" creationId="{11002ACD-3B0C-4885-8754-8A00E926FE4B}"/>
          </ac:grpSpMkLst>
        </pc:grpChg>
        <pc:picChg chg="add">
          <ac:chgData name="Thomas Humphrey (1705413)" userId="c780d40b-30e5-49d0-9079-02c1cbd1b375" providerId="ADAL" clId="{6411F1BD-9489-4BC4-A311-97883292F28D}" dt="2023-09-19T13:28:31.850" v="2868" actId="26606"/>
          <ac:picMkLst>
            <pc:docMk/>
            <pc:sldMk cId="173534451" sldId="288"/>
            <ac:picMk id="5" creationId="{BD30EFB6-E6B0-99E0-4D16-02C6A1526221}"/>
          </ac:picMkLst>
        </pc:picChg>
      </pc:sldChg>
      <pc:sldChg chg="addSp delSp modSp new mod setBg modAnim">
        <pc:chgData name="Thomas Humphrey (1705413)" userId="c780d40b-30e5-49d0-9079-02c1cbd1b375" providerId="ADAL" clId="{6411F1BD-9489-4BC4-A311-97883292F28D}" dt="2023-09-24T12:46:41.048" v="4690" actId="26606"/>
        <pc:sldMkLst>
          <pc:docMk/>
          <pc:sldMk cId="3056821388" sldId="289"/>
        </pc:sldMkLst>
        <pc:spChg chg="mod">
          <ac:chgData name="Thomas Humphrey (1705413)" userId="c780d40b-30e5-49d0-9079-02c1cbd1b375" providerId="ADAL" clId="{6411F1BD-9489-4BC4-A311-97883292F28D}" dt="2023-09-24T12:46:41.048" v="4690" actId="26606"/>
          <ac:spMkLst>
            <pc:docMk/>
            <pc:sldMk cId="3056821388" sldId="289"/>
            <ac:spMk id="2" creationId="{C2BDF7C3-8C3D-AD9E-DD2D-6CCE80B64E7C}"/>
          </ac:spMkLst>
        </pc:spChg>
        <pc:spChg chg="mod ord">
          <ac:chgData name="Thomas Humphrey (1705413)" userId="c780d40b-30e5-49d0-9079-02c1cbd1b375" providerId="ADAL" clId="{6411F1BD-9489-4BC4-A311-97883292F28D}" dt="2023-09-24T12:46:41.048" v="4690" actId="26606"/>
          <ac:spMkLst>
            <pc:docMk/>
            <pc:sldMk cId="3056821388" sldId="289"/>
            <ac:spMk id="3" creationId="{C018DD4D-5302-0941-9CC5-EE2954DCDB21}"/>
          </ac:spMkLst>
        </pc:spChg>
        <pc:spChg chg="add del">
          <ac:chgData name="Thomas Humphrey (1705413)" userId="c780d40b-30e5-49d0-9079-02c1cbd1b375" providerId="ADAL" clId="{6411F1BD-9489-4BC4-A311-97883292F28D}" dt="2023-09-24T12:46:30.510" v="4688" actId="22"/>
          <ac:spMkLst>
            <pc:docMk/>
            <pc:sldMk cId="3056821388" sldId="289"/>
            <ac:spMk id="6" creationId="{3B151664-F2EF-2E2D-077C-C2BA73021F55}"/>
          </ac:spMkLst>
        </pc:spChg>
        <pc:spChg chg="add del">
          <ac:chgData name="Thomas Humphrey (1705413)" userId="c780d40b-30e5-49d0-9079-02c1cbd1b375" providerId="ADAL" clId="{6411F1BD-9489-4BC4-A311-97883292F28D}" dt="2023-09-24T12:46:41.048" v="4690" actId="26606"/>
          <ac:spMkLst>
            <pc:docMk/>
            <pc:sldMk cId="3056821388" sldId="289"/>
            <ac:spMk id="10" creationId="{3964958D-AF5D-4863-B5FB-83F6B8CB12A0}"/>
          </ac:spMkLst>
        </pc:spChg>
        <pc:spChg chg="mod">
          <ac:chgData name="Thomas Humphrey (1705413)" userId="c780d40b-30e5-49d0-9079-02c1cbd1b375" providerId="ADAL" clId="{6411F1BD-9489-4BC4-A311-97883292F28D}" dt="2023-09-23T15:39:48.893" v="4430" actId="2711"/>
          <ac:spMkLst>
            <pc:docMk/>
            <pc:sldMk cId="3056821388" sldId="289"/>
            <ac:spMk id="13" creationId="{DF0313CD-4196-4456-A70D-5EE2B995BAD8}"/>
          </ac:spMkLst>
        </pc:spChg>
        <pc:spChg chg="mod">
          <ac:chgData name="Thomas Humphrey (1705413)" userId="c780d40b-30e5-49d0-9079-02c1cbd1b375" providerId="ADAL" clId="{6411F1BD-9489-4BC4-A311-97883292F28D}" dt="2023-09-23T15:39:48.893" v="4430" actId="2711"/>
          <ac:spMkLst>
            <pc:docMk/>
            <pc:sldMk cId="3056821388" sldId="289"/>
            <ac:spMk id="14" creationId="{80DE0B32-9EE8-4975-AD48-3855B0A82A3E}"/>
          </ac:spMkLst>
        </pc:spChg>
        <pc:spChg chg="add">
          <ac:chgData name="Thomas Humphrey (1705413)" userId="c780d40b-30e5-49d0-9079-02c1cbd1b375" providerId="ADAL" clId="{6411F1BD-9489-4BC4-A311-97883292F28D}" dt="2023-09-24T12:46:41.048" v="4690" actId="26606"/>
          <ac:spMkLst>
            <pc:docMk/>
            <pc:sldMk cId="3056821388" sldId="289"/>
            <ac:spMk id="19" creationId="{E009DD9B-5EE2-4C0D-8B2B-351C8C102205}"/>
          </ac:spMkLst>
        </pc:spChg>
        <pc:spChg chg="add">
          <ac:chgData name="Thomas Humphrey (1705413)" userId="c780d40b-30e5-49d0-9079-02c1cbd1b375" providerId="ADAL" clId="{6411F1BD-9489-4BC4-A311-97883292F28D}" dt="2023-09-24T12:46:41.048" v="4690" actId="26606"/>
          <ac:spMkLst>
            <pc:docMk/>
            <pc:sldMk cId="3056821388" sldId="289"/>
            <ac:spMk id="21" creationId="{E720DB99-7745-4E75-9D96-AAB6D55C531E}"/>
          </ac:spMkLst>
        </pc:spChg>
        <pc:spChg chg="add">
          <ac:chgData name="Thomas Humphrey (1705413)" userId="c780d40b-30e5-49d0-9079-02c1cbd1b375" providerId="ADAL" clId="{6411F1BD-9489-4BC4-A311-97883292F28D}" dt="2023-09-24T12:46:41.048" v="4690" actId="26606"/>
          <ac:spMkLst>
            <pc:docMk/>
            <pc:sldMk cId="3056821388" sldId="289"/>
            <ac:spMk id="23" creationId="{D68803C4-E159-4360-B7BB-74205C8F782D}"/>
          </ac:spMkLst>
        </pc:spChg>
        <pc:spChg chg="add">
          <ac:chgData name="Thomas Humphrey (1705413)" userId="c780d40b-30e5-49d0-9079-02c1cbd1b375" providerId="ADAL" clId="{6411F1BD-9489-4BC4-A311-97883292F28D}" dt="2023-09-24T12:46:41.048" v="4690" actId="26606"/>
          <ac:spMkLst>
            <pc:docMk/>
            <pc:sldMk cId="3056821388" sldId="289"/>
            <ac:spMk id="25" creationId="{504B0465-3B07-49BF-BEA7-D81476246293}"/>
          </ac:spMkLst>
        </pc:spChg>
        <pc:spChg chg="add">
          <ac:chgData name="Thomas Humphrey (1705413)" userId="c780d40b-30e5-49d0-9079-02c1cbd1b375" providerId="ADAL" clId="{6411F1BD-9489-4BC4-A311-97883292F28D}" dt="2023-09-24T12:46:41.048" v="4690" actId="26606"/>
          <ac:spMkLst>
            <pc:docMk/>
            <pc:sldMk cId="3056821388" sldId="289"/>
            <ac:spMk id="27" creationId="{49B7FFA5-14CB-4A4F-9BCC-CA3AA5D9D276}"/>
          </ac:spMkLst>
        </pc:spChg>
        <pc:spChg chg="add">
          <ac:chgData name="Thomas Humphrey (1705413)" userId="c780d40b-30e5-49d0-9079-02c1cbd1b375" providerId="ADAL" clId="{6411F1BD-9489-4BC4-A311-97883292F28D}" dt="2023-09-24T12:46:41.048" v="4690" actId="26606"/>
          <ac:spMkLst>
            <pc:docMk/>
            <pc:sldMk cId="3056821388" sldId="289"/>
            <ac:spMk id="29" creationId="{04E48745-7512-4EC2-9E20-9092D12150CA}"/>
          </ac:spMkLst>
        </pc:spChg>
        <pc:grpChg chg="add del">
          <ac:chgData name="Thomas Humphrey (1705413)" userId="c780d40b-30e5-49d0-9079-02c1cbd1b375" providerId="ADAL" clId="{6411F1BD-9489-4BC4-A311-97883292F28D}" dt="2023-09-24T12:46:41.048" v="4690" actId="26606"/>
          <ac:grpSpMkLst>
            <pc:docMk/>
            <pc:sldMk cId="3056821388" sldId="289"/>
            <ac:grpSpMk id="12" creationId="{11002ACD-3B0C-4885-8754-8A00E926FE4B}"/>
          </ac:grpSpMkLst>
        </pc:grpChg>
        <pc:picChg chg="add del mod">
          <ac:chgData name="Thomas Humphrey (1705413)" userId="c780d40b-30e5-49d0-9079-02c1cbd1b375" providerId="ADAL" clId="{6411F1BD-9489-4BC4-A311-97883292F28D}" dt="2023-09-24T12:46:04.731" v="4684" actId="21"/>
          <ac:picMkLst>
            <pc:docMk/>
            <pc:sldMk cId="3056821388" sldId="289"/>
            <ac:picMk id="5" creationId="{63784FE3-D87E-A6EE-8A7E-FA828921D28F}"/>
          </ac:picMkLst>
        </pc:picChg>
        <pc:picChg chg="add mod">
          <ac:chgData name="Thomas Humphrey (1705413)" userId="c780d40b-30e5-49d0-9079-02c1cbd1b375" providerId="ADAL" clId="{6411F1BD-9489-4BC4-A311-97883292F28D}" dt="2023-09-24T12:46:41.048" v="4690" actId="26606"/>
          <ac:picMkLst>
            <pc:docMk/>
            <pc:sldMk cId="3056821388" sldId="289"/>
            <ac:picMk id="8" creationId="{276D714C-D4FA-6D64-CD2C-03AC5F181446}"/>
          </ac:picMkLst>
        </pc:picChg>
      </pc:sldChg>
      <pc:sldChg chg="addSp delSp modSp new mod ord setBg">
        <pc:chgData name="Thomas Humphrey (1705413)" userId="c780d40b-30e5-49d0-9079-02c1cbd1b375" providerId="ADAL" clId="{6411F1BD-9489-4BC4-A311-97883292F28D}" dt="2023-09-23T15:14:35.032" v="4103" actId="14100"/>
        <pc:sldMkLst>
          <pc:docMk/>
          <pc:sldMk cId="1302743377" sldId="290"/>
        </pc:sldMkLst>
        <pc:spChg chg="mod">
          <ac:chgData name="Thomas Humphrey (1705413)" userId="c780d40b-30e5-49d0-9079-02c1cbd1b375" providerId="ADAL" clId="{6411F1BD-9489-4BC4-A311-97883292F28D}" dt="2023-09-23T15:14:35.032" v="4103" actId="14100"/>
          <ac:spMkLst>
            <pc:docMk/>
            <pc:sldMk cId="1302743377" sldId="290"/>
            <ac:spMk id="2" creationId="{FB357D35-0951-23F1-D4BD-AC60834F69FA}"/>
          </ac:spMkLst>
        </pc:spChg>
        <pc:spChg chg="mod">
          <ac:chgData name="Thomas Humphrey (1705413)" userId="c780d40b-30e5-49d0-9079-02c1cbd1b375" providerId="ADAL" clId="{6411F1BD-9489-4BC4-A311-97883292F28D}" dt="2023-09-23T15:14:18.290" v="4098" actId="14100"/>
          <ac:spMkLst>
            <pc:docMk/>
            <pc:sldMk cId="1302743377" sldId="290"/>
            <ac:spMk id="3" creationId="{632C2869-3ABA-D785-63D4-3968689C5F8A}"/>
          </ac:spMkLst>
        </pc:spChg>
        <pc:spChg chg="add del">
          <ac:chgData name="Thomas Humphrey (1705413)" userId="c780d40b-30e5-49d0-9079-02c1cbd1b375" providerId="ADAL" clId="{6411F1BD-9489-4BC4-A311-97883292F28D}" dt="2023-09-20T10:16:21.106" v="3353" actId="26606"/>
          <ac:spMkLst>
            <pc:docMk/>
            <pc:sldMk cId="1302743377" sldId="290"/>
            <ac:spMk id="8" creationId="{E8035907-EB9C-4E11-8A9B-D25B0AD8D749}"/>
          </ac:spMkLst>
        </pc:spChg>
        <pc:spChg chg="add del">
          <ac:chgData name="Thomas Humphrey (1705413)" userId="c780d40b-30e5-49d0-9079-02c1cbd1b375" providerId="ADAL" clId="{6411F1BD-9489-4BC4-A311-97883292F28D}" dt="2023-09-20T10:16:21.106" v="3353" actId="26606"/>
          <ac:spMkLst>
            <pc:docMk/>
            <pc:sldMk cId="1302743377" sldId="290"/>
            <ac:spMk id="10" creationId="{D9C69FA7-0958-4ED9-A0DF-E87A0C137BF5}"/>
          </ac:spMkLst>
        </pc:spChg>
        <pc:spChg chg="add">
          <ac:chgData name="Thomas Humphrey (1705413)" userId="c780d40b-30e5-49d0-9079-02c1cbd1b375" providerId="ADAL" clId="{6411F1BD-9489-4BC4-A311-97883292F28D}" dt="2023-09-20T10:16:21.106" v="3353" actId="26606"/>
          <ac:spMkLst>
            <pc:docMk/>
            <pc:sldMk cId="1302743377" sldId="290"/>
            <ac:spMk id="19" creationId="{CD60390C-0E4C-4682-8246-AFA2E49856DA}"/>
          </ac:spMkLst>
        </pc:spChg>
        <pc:spChg chg="add">
          <ac:chgData name="Thomas Humphrey (1705413)" userId="c780d40b-30e5-49d0-9079-02c1cbd1b375" providerId="ADAL" clId="{6411F1BD-9489-4BC4-A311-97883292F28D}" dt="2023-09-20T10:16:21.106" v="3353" actId="26606"/>
          <ac:spMkLst>
            <pc:docMk/>
            <pc:sldMk cId="1302743377" sldId="290"/>
            <ac:spMk id="21" creationId="{CEBA87F4-FB8A-4D91-B3F3-DFA78E0CC64D}"/>
          </ac:spMkLst>
        </pc:spChg>
        <pc:spChg chg="add">
          <ac:chgData name="Thomas Humphrey (1705413)" userId="c780d40b-30e5-49d0-9079-02c1cbd1b375" providerId="ADAL" clId="{6411F1BD-9489-4BC4-A311-97883292F28D}" dt="2023-09-20T10:16:21.106" v="3353" actId="26606"/>
          <ac:spMkLst>
            <pc:docMk/>
            <pc:sldMk cId="1302743377" sldId="290"/>
            <ac:spMk id="23" creationId="{D012A90F-45C2-4C9B-BAF6-9CE1F546C7EA}"/>
          </ac:spMkLst>
        </pc:spChg>
        <pc:grpChg chg="add del">
          <ac:chgData name="Thomas Humphrey (1705413)" userId="c780d40b-30e5-49d0-9079-02c1cbd1b375" providerId="ADAL" clId="{6411F1BD-9489-4BC4-A311-97883292F28D}" dt="2023-09-20T10:16:21.106" v="3353" actId="26606"/>
          <ac:grpSpMkLst>
            <pc:docMk/>
            <pc:sldMk cId="1302743377" sldId="290"/>
            <ac:grpSpMk id="12" creationId="{FDB0A998-A5C6-45CB-ACF3-1CF6399202AB}"/>
          </ac:grpSpMkLst>
        </pc:grpChg>
        <pc:picChg chg="add mod ord">
          <ac:chgData name="Thomas Humphrey (1705413)" userId="c780d40b-30e5-49d0-9079-02c1cbd1b375" providerId="ADAL" clId="{6411F1BD-9489-4BC4-A311-97883292F28D}" dt="2023-09-20T10:16:21.106" v="3353" actId="26606"/>
          <ac:picMkLst>
            <pc:docMk/>
            <pc:sldMk cId="1302743377" sldId="290"/>
            <ac:picMk id="4" creationId="{E9380D42-C8D5-8DE1-6BF9-3CEEF30A155D}"/>
          </ac:picMkLst>
        </pc:picChg>
      </pc:sldChg>
      <pc:sldChg chg="modSp add mod">
        <pc:chgData name="Thomas Humphrey (1705413)" userId="c780d40b-30e5-49d0-9079-02c1cbd1b375" providerId="ADAL" clId="{6411F1BD-9489-4BC4-A311-97883292F28D}" dt="2023-09-24T12:39:47.535" v="4638" actId="20577"/>
        <pc:sldMkLst>
          <pc:docMk/>
          <pc:sldMk cId="769447279" sldId="291"/>
        </pc:sldMkLst>
        <pc:spChg chg="mod">
          <ac:chgData name="Thomas Humphrey (1705413)" userId="c780d40b-30e5-49d0-9079-02c1cbd1b375" providerId="ADAL" clId="{6411F1BD-9489-4BC4-A311-97883292F28D}" dt="2023-09-24T12:39:47.535" v="4638" actId="20577"/>
          <ac:spMkLst>
            <pc:docMk/>
            <pc:sldMk cId="769447279" sldId="291"/>
            <ac:spMk id="27" creationId="{3A2CB436-543E-C305-63FA-FE7F1CABFA44}"/>
          </ac:spMkLst>
        </pc:spChg>
      </pc:sldChg>
      <pc:sldChg chg="modSp new del mod ord">
        <pc:chgData name="Thomas Humphrey (1705413)" userId="c780d40b-30e5-49d0-9079-02c1cbd1b375" providerId="ADAL" clId="{6411F1BD-9489-4BC4-A311-97883292F28D}" dt="2023-09-25T08:50:28.934" v="5354" actId="2696"/>
        <pc:sldMkLst>
          <pc:docMk/>
          <pc:sldMk cId="1514906053" sldId="292"/>
        </pc:sldMkLst>
        <pc:spChg chg="mod">
          <ac:chgData name="Thomas Humphrey (1705413)" userId="c780d40b-30e5-49d0-9079-02c1cbd1b375" providerId="ADAL" clId="{6411F1BD-9489-4BC4-A311-97883292F28D}" dt="2023-09-25T08:50:00.121" v="5352" actId="20577"/>
          <ac:spMkLst>
            <pc:docMk/>
            <pc:sldMk cId="1514906053" sldId="292"/>
            <ac:spMk id="2" creationId="{B0EA1143-FABA-C245-7543-BE61D769CB17}"/>
          </ac:spMkLst>
        </pc:spChg>
        <pc:spChg chg="mod">
          <ac:chgData name="Thomas Humphrey (1705413)" userId="c780d40b-30e5-49d0-9079-02c1cbd1b375" providerId="ADAL" clId="{6411F1BD-9489-4BC4-A311-97883292F28D}" dt="2023-09-25T08:50:25.713" v="5353" actId="21"/>
          <ac:spMkLst>
            <pc:docMk/>
            <pc:sldMk cId="1514906053" sldId="292"/>
            <ac:spMk id="3" creationId="{F1B2264F-4C18-EA6F-68DA-D873B9938CEE}"/>
          </ac:spMkLst>
        </pc:spChg>
      </pc:sldChg>
      <pc:sldMasterChg chg="setBg">
        <pc:chgData name="Thomas Humphrey (1705413)" userId="c780d40b-30e5-49d0-9079-02c1cbd1b375" providerId="ADAL" clId="{6411F1BD-9489-4BC4-A311-97883292F28D}" dt="2023-09-18T13:34:51.359" v="12"/>
        <pc:sldMasterMkLst>
          <pc:docMk/>
          <pc:sldMasterMk cId="1524537441" sldId="2147483648"/>
        </pc:sldMasterMkLst>
      </pc:sldMasterChg>
    </pc:docChg>
  </pc:docChgLst>
</pc:chgInfo>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F600B17-DBFA-4238-AA3B-5618EF39C99D}" type="datetimeFigureOut">
              <a:rPr lang="en-GB" smtClean="0"/>
              <a:t>25/09/2023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B04910E3-61B3-4C36-9950-8AB71592B992}" type="slidenum">
              <a:rPr lang="en-GB" smtClean="0"/>
              <a:t>‹#›</a:t>
            </a:fld>
            <a:endParaRPr lang="en-GB"/>
          </a:p>
        </p:txBody>
      </p:sp>
    </p:spTree>
    <p:extLst>
      <p:ext uri="{BB962C8B-B14F-4D97-AF65-F5344CB8AC3E}">
        <p14:creationId xmlns:p14="http://schemas.microsoft.com/office/powerpoint/2010/main" val="31824365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600B17-DBFA-4238-AA3B-5618EF39C99D}" type="datetimeFigureOut">
              <a:rPr lang="en-GB" smtClean="0"/>
              <a:t>25/09/2023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910E3-61B3-4C36-9950-8AB71592B992}" type="slidenum">
              <a:rPr lang="en-GB" smtClean="0"/>
              <a:t>‹#›</a:t>
            </a:fld>
            <a:endParaRPr lang="en-GB"/>
          </a:p>
        </p:txBody>
      </p:sp>
    </p:spTree>
    <p:extLst>
      <p:ext uri="{BB962C8B-B14F-4D97-AF65-F5344CB8AC3E}">
        <p14:creationId xmlns:p14="http://schemas.microsoft.com/office/powerpoint/2010/main" val="18799715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9F600B17-DBFA-4238-AA3B-5618EF39C99D}" type="datetimeFigureOut">
              <a:rPr lang="en-GB" smtClean="0"/>
              <a:t>25/09/2023</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B04910E3-61B3-4C36-9950-8AB71592B992}" type="slidenum">
              <a:rPr lang="en-GB" smtClean="0"/>
              <a:t>‹#›</a:t>
            </a:fld>
            <a:endParaRPr lang="en-GB"/>
          </a:p>
        </p:txBody>
      </p:sp>
    </p:spTree>
    <p:extLst>
      <p:ext uri="{BB962C8B-B14F-4D97-AF65-F5344CB8AC3E}">
        <p14:creationId xmlns:p14="http://schemas.microsoft.com/office/powerpoint/2010/main" val="8106127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600B17-DBFA-4238-AA3B-5618EF39C99D}" type="datetimeFigureOut">
              <a:rPr lang="en-GB" smtClean="0"/>
              <a:t>25/09/2023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4910E3-61B3-4C36-9950-8AB71592B992}" type="slidenum">
              <a:rPr lang="en-GB" smtClean="0"/>
              <a:t>‹#›</a:t>
            </a:fld>
            <a:endParaRPr lang="en-GB"/>
          </a:p>
        </p:txBody>
      </p:sp>
    </p:spTree>
    <p:extLst>
      <p:ext uri="{BB962C8B-B14F-4D97-AF65-F5344CB8AC3E}">
        <p14:creationId xmlns:p14="http://schemas.microsoft.com/office/powerpoint/2010/main" val="42903925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600B17-DBFA-4238-AA3B-5618EF39C99D}" type="datetimeFigureOut">
              <a:rPr lang="en-GB" smtClean="0"/>
              <a:t>25/09/2023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04910E3-61B3-4C36-9950-8AB71592B992}" type="slidenum">
              <a:rPr lang="en-GB" smtClean="0"/>
              <a:t>‹#›</a:t>
            </a:fld>
            <a:endParaRPr lang="en-GB"/>
          </a:p>
        </p:txBody>
      </p:sp>
    </p:spTree>
    <p:extLst>
      <p:ext uri="{BB962C8B-B14F-4D97-AF65-F5344CB8AC3E}">
        <p14:creationId xmlns:p14="http://schemas.microsoft.com/office/powerpoint/2010/main" val="939969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F600B17-DBFA-4238-AA3B-5618EF39C99D}" type="datetimeFigureOut">
              <a:rPr lang="en-GB" smtClean="0"/>
              <a:t>25/09/2023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04910E3-61B3-4C36-9950-8AB71592B992}" type="slidenum">
              <a:rPr lang="en-GB" smtClean="0"/>
              <a:t>‹#›</a:t>
            </a:fld>
            <a:endParaRPr lang="en-GB"/>
          </a:p>
        </p:txBody>
      </p:sp>
    </p:spTree>
    <p:extLst>
      <p:ext uri="{BB962C8B-B14F-4D97-AF65-F5344CB8AC3E}">
        <p14:creationId xmlns:p14="http://schemas.microsoft.com/office/powerpoint/2010/main" val="22438205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600B17-DBFA-4238-AA3B-5618EF39C99D}" type="datetimeFigureOut">
              <a:rPr lang="en-GB" smtClean="0"/>
              <a:t>25/09/2023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04910E3-61B3-4C36-9950-8AB71592B992}" type="slidenum">
              <a:rPr lang="en-GB" smtClean="0"/>
              <a:t>‹#›</a:t>
            </a:fld>
            <a:endParaRPr lang="en-GB"/>
          </a:p>
        </p:txBody>
      </p:sp>
    </p:spTree>
    <p:extLst>
      <p:ext uri="{BB962C8B-B14F-4D97-AF65-F5344CB8AC3E}">
        <p14:creationId xmlns:p14="http://schemas.microsoft.com/office/powerpoint/2010/main" val="20254965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F600B17-DBFA-4238-AA3B-5618EF39C99D}" type="datetimeFigureOut">
              <a:rPr lang="en-GB" smtClean="0"/>
              <a:t>25/09/2023</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B04910E3-61B3-4C36-9950-8AB71592B992}" type="slidenum">
              <a:rPr lang="en-GB" smtClean="0"/>
              <a:t>‹#›</a:t>
            </a:fld>
            <a:endParaRPr lang="en-GB"/>
          </a:p>
        </p:txBody>
      </p:sp>
    </p:spTree>
    <p:extLst>
      <p:ext uri="{BB962C8B-B14F-4D97-AF65-F5344CB8AC3E}">
        <p14:creationId xmlns:p14="http://schemas.microsoft.com/office/powerpoint/2010/main" val="9178386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F600B17-DBFA-4238-AA3B-5618EF39C99D}" type="datetimeFigureOut">
              <a:rPr lang="en-GB" smtClean="0"/>
              <a:t>25/09/2023</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B04910E3-61B3-4C36-9950-8AB71592B992}" type="slidenum">
              <a:rPr lang="en-GB" smtClean="0"/>
              <a:t>‹#›</a:t>
            </a:fld>
            <a:endParaRPr lang="en-GB"/>
          </a:p>
        </p:txBody>
      </p:sp>
    </p:spTree>
    <p:extLst>
      <p:ext uri="{BB962C8B-B14F-4D97-AF65-F5344CB8AC3E}">
        <p14:creationId xmlns:p14="http://schemas.microsoft.com/office/powerpoint/2010/main" val="35758722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600B17-DBFA-4238-AA3B-5618EF39C99D}" type="datetimeFigureOut">
              <a:rPr lang="en-GB" smtClean="0"/>
              <a:t>25/09/2023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910E3-61B3-4C36-9950-8AB71592B992}" type="slidenum">
              <a:rPr lang="en-GB" smtClean="0"/>
              <a:t>‹#›</a:t>
            </a:fld>
            <a:endParaRPr lang="en-GB"/>
          </a:p>
        </p:txBody>
      </p:sp>
    </p:spTree>
    <p:extLst>
      <p:ext uri="{BB962C8B-B14F-4D97-AF65-F5344CB8AC3E}">
        <p14:creationId xmlns:p14="http://schemas.microsoft.com/office/powerpoint/2010/main" val="25566412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600B17-DBFA-4238-AA3B-5618EF39C99D}" type="datetimeFigureOut">
              <a:rPr lang="en-GB" smtClean="0"/>
              <a:t>25/09/2023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910E3-61B3-4C36-9950-8AB71592B992}" type="slidenum">
              <a:rPr lang="en-GB" smtClean="0"/>
              <a:t>‹#›</a:t>
            </a:fld>
            <a:endParaRPr lang="en-GB"/>
          </a:p>
        </p:txBody>
      </p:sp>
    </p:spTree>
    <p:extLst>
      <p:ext uri="{BB962C8B-B14F-4D97-AF65-F5344CB8AC3E}">
        <p14:creationId xmlns:p14="http://schemas.microsoft.com/office/powerpoint/2010/main" val="27361944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9F600B17-DBFA-4238-AA3B-5618EF39C99D}" type="datetimeFigureOut">
              <a:rPr lang="en-GB" smtClean="0"/>
              <a:t>25/09/2023</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B04910E3-61B3-4C36-9950-8AB71592B992}" type="slidenum">
              <a:rPr lang="en-GB" smtClean="0"/>
              <a:t>‹#›</a:t>
            </a:fld>
            <a:endParaRPr lang="en-GB"/>
          </a:p>
        </p:txBody>
      </p:sp>
    </p:spTree>
    <p:extLst>
      <p:ext uri="{BB962C8B-B14F-4D97-AF65-F5344CB8AC3E}">
        <p14:creationId xmlns:p14="http://schemas.microsoft.com/office/powerpoint/2010/main" val="355869654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xml"/><Relationship Id="rId4" Type="http://schemas.microsoft.com/office/2007/relationships/hdphoto" Target="../media/hdphoto2.wdp"/></Relationships>
</file>

<file path=ppt/slides/_rels/slide2.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7"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6.xml"/><Relationship Id="rId6" Type="http://schemas.openxmlformats.org/officeDocument/2006/relationships/image" Target="../media/image7.jpg"/><Relationship Id="rId5" Type="http://schemas.microsoft.com/office/2007/relationships/hdphoto" Target="../media/hdphoto1.wdp"/><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microsoft.com/office/2007/relationships/hdphoto" Target="../media/hdphoto1.wdp"/><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microsoft.com/office/2007/relationships/hdphoto" Target="../media/hdphoto2.wdp"/><Relationship Id="rId7"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9.xml"/><Relationship Id="rId6" Type="http://schemas.openxmlformats.org/officeDocument/2006/relationships/image" Target="../media/image9.png"/><Relationship Id="rId5" Type="http://schemas.microsoft.com/office/2007/relationships/hdphoto" Target="../media/hdphoto1.wdp"/><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microsoft.com/office/2007/relationships/hdphoto" Target="../media/hdphoto2.wdp"/><Relationship Id="rId7"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10.png"/><Relationship Id="rId5" Type="http://schemas.microsoft.com/office/2007/relationships/hdphoto" Target="../media/hdphoto1.wdp"/><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9.xml"/><Relationship Id="rId6" Type="http://schemas.openxmlformats.org/officeDocument/2006/relationships/image" Target="../media/image11.png"/><Relationship Id="rId5" Type="http://schemas.microsoft.com/office/2007/relationships/hdphoto" Target="../media/hdphoto2.wdp"/><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6.xml"/><Relationship Id="rId6" Type="http://schemas.openxmlformats.org/officeDocument/2006/relationships/image" Target="../media/image12.jpeg"/><Relationship Id="rId5" Type="http://schemas.microsoft.com/office/2007/relationships/hdphoto" Target="../media/hdphoto1.wdp"/><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microsoft.com/office/2007/relationships/hdphoto" Target="../media/hdphoto2.wdp"/><Relationship Id="rId7"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6.xml"/><Relationship Id="rId6" Type="http://schemas.openxmlformats.org/officeDocument/2006/relationships/image" Target="../media/image13.png"/><Relationship Id="rId5" Type="http://schemas.microsoft.com/office/2007/relationships/hdphoto" Target="../media/hdphoto1.wdp"/><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7.xml"/><Relationship Id="rId5" Type="http://schemas.openxmlformats.org/officeDocument/2006/relationships/image" Target="../media/image15.jpeg"/><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7.jpeg"/></Relationships>
</file>

<file path=ppt/slides/_rels/slide1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8.jpg"/></Relationships>
</file>

<file path=ppt/slides/_rels/slide1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6.xml"/><Relationship Id="rId6" Type="http://schemas.openxmlformats.org/officeDocument/2006/relationships/image" Target="../media/image19.jpg"/><Relationship Id="rId5" Type="http://schemas.microsoft.com/office/2007/relationships/hdphoto" Target="../media/hdphoto1.wdp"/><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1.jpeg"/><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22.jpg"/></Relationships>
</file>

<file path=ppt/slides/_rels/slide2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23.png"/></Relationships>
</file>

<file path=ppt/slides/_rels/slide2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24.jpg"/></Relationships>
</file>

<file path=ppt/slides/_rels/slide2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27.png"/><Relationship Id="rId4" Type="http://schemas.openxmlformats.org/officeDocument/2006/relationships/image" Target="../media/image4.png"/></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g"/><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2.png"/><Relationship Id="rId4" Type="http://schemas.microsoft.com/office/2007/relationships/hdphoto" Target="../media/hdphoto2.wdp"/></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n aerial view of the sanctuary of Artemis Orthia">
            <a:extLst>
              <a:ext uri="{FF2B5EF4-FFF2-40B4-BE49-F238E27FC236}">
                <a16:creationId xmlns:a16="http://schemas.microsoft.com/office/drawing/2014/main" id="{E9380D42-C8D5-8DE1-6BF9-3CEEF30A155D}"/>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19" name="Rectangle 18">
            <a:extLst>
              <a:ext uri="{FF2B5EF4-FFF2-40B4-BE49-F238E27FC236}">
                <a16:creationId xmlns:a16="http://schemas.microsoft.com/office/drawing/2014/main" id="{CD60390C-0E4C-4682-8246-AFA2E4985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83745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CEBA87F4-FB8A-4D91-B3F3-DFA78E0CC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981573"/>
            <a:ext cx="10222992" cy="2078335"/>
          </a:xfrm>
          <a:prstGeom prst="rect">
            <a:avLst/>
          </a:prstGeom>
          <a:blipFill dpi="0" rotWithShape="1">
            <a:blip r:embed="rId3">
              <a:alphaModFix amt="9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B357D35-0951-23F1-D4BD-AC60834F69FA}"/>
              </a:ext>
            </a:extLst>
          </p:cNvPr>
          <p:cNvSpPr>
            <a:spLocks noGrp="1"/>
          </p:cNvSpPr>
          <p:nvPr>
            <p:ph type="ctrTitle"/>
          </p:nvPr>
        </p:nvSpPr>
        <p:spPr>
          <a:xfrm>
            <a:off x="1084730" y="3981573"/>
            <a:ext cx="6111200" cy="2078335"/>
          </a:xfrm>
        </p:spPr>
        <p:txBody>
          <a:bodyPr anchor="ctr">
            <a:noAutofit/>
          </a:bodyPr>
          <a:lstStyle/>
          <a:p>
            <a:pPr>
              <a:lnSpc>
                <a:spcPct val="100000"/>
              </a:lnSpc>
            </a:pPr>
            <a:r>
              <a:rPr lang="en-GB" sz="3600" dirty="0">
                <a:latin typeface="Times New Roman" panose="02020603050405020304" pitchFamily="18" charset="0"/>
                <a:cs typeface="Times New Roman" panose="02020603050405020304" pitchFamily="18" charset="0"/>
              </a:rPr>
              <a:t>Sparta: </a:t>
            </a:r>
            <a:br>
              <a:rPr lang="en-GB" sz="3600" dirty="0">
                <a:latin typeface="Times New Roman" panose="02020603050405020304" pitchFamily="18" charset="0"/>
                <a:cs typeface="Times New Roman" panose="02020603050405020304" pitchFamily="18" charset="0"/>
              </a:rPr>
            </a:br>
            <a:r>
              <a:rPr lang="en-GB" sz="3600" dirty="0">
                <a:latin typeface="Times New Roman" panose="02020603050405020304" pitchFamily="18" charset="0"/>
                <a:cs typeface="Times New Roman" panose="02020603050405020304" pitchFamily="18" charset="0"/>
              </a:rPr>
              <a:t>An Extraordinary City</a:t>
            </a:r>
          </a:p>
        </p:txBody>
      </p:sp>
      <p:sp>
        <p:nvSpPr>
          <p:cNvPr id="3" name="Subtitle 2">
            <a:extLst>
              <a:ext uri="{FF2B5EF4-FFF2-40B4-BE49-F238E27FC236}">
                <a16:creationId xmlns:a16="http://schemas.microsoft.com/office/drawing/2014/main" id="{632C2869-3ABA-D785-63D4-3968689C5F8A}"/>
              </a:ext>
            </a:extLst>
          </p:cNvPr>
          <p:cNvSpPr>
            <a:spLocks noGrp="1"/>
          </p:cNvSpPr>
          <p:nvPr>
            <p:ph type="subTitle" idx="1"/>
          </p:nvPr>
        </p:nvSpPr>
        <p:spPr>
          <a:xfrm>
            <a:off x="7384906" y="4190337"/>
            <a:ext cx="3633614" cy="1709917"/>
          </a:xfrm>
        </p:spPr>
        <p:txBody>
          <a:bodyPr anchor="ctr">
            <a:normAutofit/>
          </a:bodyPr>
          <a:lstStyle/>
          <a:p>
            <a:r>
              <a:rPr lang="en-GB" dirty="0">
                <a:latin typeface="Times New Roman" panose="02020603050405020304" pitchFamily="18" charset="0"/>
                <a:cs typeface="Times New Roman" panose="02020603050405020304" pitchFamily="18" charset="0"/>
              </a:rPr>
              <a:t>Lecture 1: </a:t>
            </a:r>
          </a:p>
          <a:p>
            <a:r>
              <a:rPr lang="en-GB" dirty="0">
                <a:latin typeface="Times New Roman" panose="02020603050405020304" pitchFamily="18" charset="0"/>
                <a:cs typeface="Times New Roman" panose="02020603050405020304" pitchFamily="18" charset="0"/>
              </a:rPr>
              <a:t>Introduction to Ancient Sparta</a:t>
            </a:r>
          </a:p>
        </p:txBody>
      </p:sp>
      <p:sp>
        <p:nvSpPr>
          <p:cNvPr id="23" name="Rectangle 22">
            <a:extLst>
              <a:ext uri="{FF2B5EF4-FFF2-40B4-BE49-F238E27FC236}">
                <a16:creationId xmlns:a16="http://schemas.microsoft.com/office/drawing/2014/main" id="{D012A90F-45C2-4C9B-BAF6-9CE1F546C7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128670"/>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3027433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6" name="Group 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2" name="Oval 1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grpSp>
      <p:sp>
        <p:nvSpPr>
          <p:cNvPr id="2" name="Title 1">
            <a:extLst>
              <a:ext uri="{FF2B5EF4-FFF2-40B4-BE49-F238E27FC236}">
                <a16:creationId xmlns:a16="http://schemas.microsoft.com/office/drawing/2014/main" id="{94B7D09E-5703-423A-8773-4DF30314803C}"/>
              </a:ext>
            </a:extLst>
          </p:cNvPr>
          <p:cNvSpPr>
            <a:spLocks noGrp="1"/>
          </p:cNvSpPr>
          <p:nvPr>
            <p:ph type="title"/>
          </p:nvPr>
        </p:nvSpPr>
        <p:spPr>
          <a:xfrm>
            <a:off x="1490145" y="2376862"/>
            <a:ext cx="2640646" cy="2104273"/>
          </a:xfrm>
          <a:noFill/>
        </p:spPr>
        <p:txBody>
          <a:bodyPr>
            <a:normAutofit/>
          </a:bodyPr>
          <a:lstStyle/>
          <a:p>
            <a:pPr algn="ctr"/>
            <a:r>
              <a:rPr lang="en-GB" sz="3000" dirty="0">
                <a:solidFill>
                  <a:srgbClr val="FFFFFF"/>
                </a:solidFill>
                <a:latin typeface="Times New Roman" panose="02020603050405020304" pitchFamily="18" charset="0"/>
                <a:cs typeface="Times New Roman" panose="02020603050405020304" pitchFamily="18" charset="0"/>
              </a:rPr>
              <a:t>Course Aims and Objectives</a:t>
            </a:r>
          </a:p>
        </p:txBody>
      </p:sp>
      <p:sp>
        <p:nvSpPr>
          <p:cNvPr id="7"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312A76C-C985-81DF-7B7B-A53C15F7F334}"/>
              </a:ext>
            </a:extLst>
          </p:cNvPr>
          <p:cNvSpPr>
            <a:spLocks noGrp="1"/>
          </p:cNvSpPr>
          <p:nvPr>
            <p:ph idx="1"/>
          </p:nvPr>
        </p:nvSpPr>
        <p:spPr>
          <a:xfrm>
            <a:off x="6081089" y="725394"/>
            <a:ext cx="5142658" cy="5407212"/>
          </a:xfrm>
        </p:spPr>
        <p:txBody>
          <a:bodyPr anchor="ctr">
            <a:normAutofit/>
          </a:bodyPr>
          <a:lstStyle/>
          <a:p>
            <a:pPr marL="0" indent="0">
              <a:buNone/>
            </a:pPr>
            <a:r>
              <a:rPr lang="en-US" sz="1800" dirty="0">
                <a:latin typeface="Times New Roman" panose="02020603050405020304" pitchFamily="18" charset="0"/>
                <a:cs typeface="Times New Roman" panose="02020603050405020304" pitchFamily="18" charset="0"/>
              </a:rPr>
              <a:t>You should</a:t>
            </a:r>
          </a:p>
          <a:p>
            <a:r>
              <a:rPr lang="en-US" sz="1800" dirty="0">
                <a:latin typeface="Times New Roman" panose="02020603050405020304" pitchFamily="18" charset="0"/>
                <a:cs typeface="Times New Roman" panose="02020603050405020304" pitchFamily="18" charset="0"/>
              </a:rPr>
              <a:t>be able to identify the main aspects of the history and society of Sparta</a:t>
            </a:r>
          </a:p>
          <a:p>
            <a:r>
              <a:rPr lang="en-US" sz="1800" dirty="0">
                <a:latin typeface="Times New Roman" panose="02020603050405020304" pitchFamily="18" charset="0"/>
                <a:cs typeface="Times New Roman" panose="02020603050405020304" pitchFamily="18" charset="0"/>
              </a:rPr>
              <a:t>have a thorough knowledge of the sources and evidence relating to Sparta.</a:t>
            </a:r>
          </a:p>
          <a:p>
            <a:r>
              <a:rPr lang="en-US" sz="1800" dirty="0">
                <a:latin typeface="Times New Roman" panose="02020603050405020304" pitchFamily="18" charset="0"/>
                <a:cs typeface="Times New Roman" panose="02020603050405020304" pitchFamily="18" charset="0"/>
              </a:rPr>
              <a:t>have a critical understanding of the modern debates regarding Sparta.</a:t>
            </a:r>
          </a:p>
          <a:p>
            <a:r>
              <a:rPr lang="en-US" sz="1800" dirty="0">
                <a:latin typeface="Times New Roman" panose="02020603050405020304" pitchFamily="18" charset="0"/>
                <a:cs typeface="Times New Roman" panose="02020603050405020304" pitchFamily="18" charset="0"/>
              </a:rPr>
              <a:t>evaluate effectively the problems and issues relating to Spartan history and society</a:t>
            </a:r>
          </a:p>
          <a:p>
            <a:endParaRPr lang="en-GB"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235340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34" name="Group 33">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35" name="Oval 34">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36" name="Oval 35">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grpSp>
      <p:sp>
        <p:nvSpPr>
          <p:cNvPr id="2" name="Title 1">
            <a:extLst>
              <a:ext uri="{FF2B5EF4-FFF2-40B4-BE49-F238E27FC236}">
                <a16:creationId xmlns:a16="http://schemas.microsoft.com/office/drawing/2014/main" id="{B384B3BF-58B2-C09B-860C-219CC30CF362}"/>
              </a:ext>
            </a:extLst>
          </p:cNvPr>
          <p:cNvSpPr>
            <a:spLocks noGrp="1"/>
          </p:cNvSpPr>
          <p:nvPr>
            <p:ph type="title"/>
          </p:nvPr>
        </p:nvSpPr>
        <p:spPr>
          <a:xfrm>
            <a:off x="1490145" y="2376862"/>
            <a:ext cx="2640646" cy="2104273"/>
          </a:xfrm>
          <a:noFill/>
        </p:spPr>
        <p:txBody>
          <a:bodyPr>
            <a:normAutofit/>
          </a:bodyPr>
          <a:lstStyle/>
          <a:p>
            <a:pPr algn="ctr"/>
            <a:r>
              <a:rPr lang="en-GB" sz="3000" dirty="0">
                <a:solidFill>
                  <a:srgbClr val="FFFFFF"/>
                </a:solidFill>
                <a:latin typeface="Times New Roman" panose="02020603050405020304" pitchFamily="18" charset="0"/>
                <a:cs typeface="Times New Roman" panose="02020603050405020304" pitchFamily="18" charset="0"/>
              </a:rPr>
              <a:t>Module Structure</a:t>
            </a:r>
          </a:p>
        </p:txBody>
      </p:sp>
      <p:sp>
        <p:nvSpPr>
          <p:cNvPr id="38" name="Rectangle 37">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7" name="Content Placeholder 2">
            <a:extLst>
              <a:ext uri="{FF2B5EF4-FFF2-40B4-BE49-F238E27FC236}">
                <a16:creationId xmlns:a16="http://schemas.microsoft.com/office/drawing/2014/main" id="{3A2CB436-543E-C305-63FA-FE7F1CABFA44}"/>
              </a:ext>
            </a:extLst>
          </p:cNvPr>
          <p:cNvSpPr>
            <a:spLocks noGrp="1"/>
          </p:cNvSpPr>
          <p:nvPr>
            <p:ph idx="1"/>
          </p:nvPr>
        </p:nvSpPr>
        <p:spPr>
          <a:xfrm>
            <a:off x="5869057" y="725394"/>
            <a:ext cx="5774634" cy="5407212"/>
          </a:xfrm>
        </p:spPr>
        <p:txBody>
          <a:bodyPr anchor="ctr">
            <a:normAutofit/>
          </a:bodyPr>
          <a:lstStyle/>
          <a:p>
            <a:pPr marL="0" indent="0">
              <a:buNone/>
            </a:pPr>
            <a:r>
              <a:rPr lang="en-GB" b="1" dirty="0">
                <a:latin typeface="Times New Roman" panose="02020603050405020304" pitchFamily="18" charset="0"/>
                <a:cs typeface="Times New Roman" panose="02020603050405020304" pitchFamily="18" charset="0"/>
              </a:rPr>
              <a:t>Part 1. Menelaus to Mycale: </a:t>
            </a:r>
            <a:r>
              <a:rPr lang="en-US" b="1" dirty="0">
                <a:latin typeface="Times New Roman" panose="02020603050405020304" pitchFamily="18" charset="0"/>
                <a:cs typeface="Times New Roman" panose="02020603050405020304" pitchFamily="18" charset="0"/>
              </a:rPr>
              <a:t>Sparta Before the Classical Period</a:t>
            </a:r>
          </a:p>
          <a:p>
            <a:r>
              <a:rPr lang="en-US" dirty="0">
                <a:latin typeface="Times New Roman" panose="02020603050405020304" pitchFamily="18" charset="0"/>
                <a:cs typeface="Times New Roman" panose="02020603050405020304" pitchFamily="18" charset="0"/>
              </a:rPr>
              <a:t>Lecture 1. Introduction to Ancient Sparta</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Lecture 2. The Peloponnese from the end of the LBA to the Archaic Period</a:t>
            </a:r>
          </a:p>
          <a:p>
            <a:r>
              <a:rPr lang="en-GB" dirty="0">
                <a:latin typeface="Times New Roman" panose="02020603050405020304" pitchFamily="18" charset="0"/>
                <a:cs typeface="Times New Roman" panose="02020603050405020304" pitchFamily="18" charset="0"/>
              </a:rPr>
              <a:t>Lecture 3. Spartan Society Part I: Spartan Social and Political Organisation</a:t>
            </a:r>
          </a:p>
          <a:p>
            <a:r>
              <a:rPr lang="en-GB" dirty="0">
                <a:latin typeface="Times New Roman" panose="02020603050405020304" pitchFamily="18" charset="0"/>
                <a:cs typeface="Times New Roman" panose="02020603050405020304" pitchFamily="18" charset="0"/>
              </a:rPr>
              <a:t>Lecture 4. Spartan Society Part II: Education, Women in the Spartan World</a:t>
            </a:r>
          </a:p>
          <a:p>
            <a:r>
              <a:rPr lang="en-GB" dirty="0">
                <a:latin typeface="Times New Roman" panose="02020603050405020304" pitchFamily="18" charset="0"/>
                <a:cs typeface="Times New Roman" panose="02020603050405020304" pitchFamily="18" charset="0"/>
              </a:rPr>
              <a:t>Lecture 5. Spartan Ascendancy</a:t>
            </a:r>
          </a:p>
          <a:p>
            <a:r>
              <a:rPr lang="en-GB" dirty="0">
                <a:latin typeface="Times New Roman" panose="02020603050405020304" pitchFamily="18" charset="0"/>
                <a:cs typeface="Times New Roman" panose="02020603050405020304" pitchFamily="18" charset="0"/>
              </a:rPr>
              <a:t>Lecture 6. The Shadow of Persia</a:t>
            </a:r>
          </a:p>
          <a:p>
            <a:r>
              <a:rPr lang="en-US" dirty="0">
                <a:latin typeface="Times New Roman" panose="02020603050405020304" pitchFamily="18" charset="0"/>
                <a:cs typeface="Times New Roman" panose="02020603050405020304" pitchFamily="18" charset="0"/>
              </a:rPr>
              <a:t>Lecture 7. The Persian Wars</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967837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34" name="Group 33">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35" name="Oval 34">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36" name="Oval 35">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grpSp>
      <p:sp>
        <p:nvSpPr>
          <p:cNvPr id="2" name="Title 1">
            <a:extLst>
              <a:ext uri="{FF2B5EF4-FFF2-40B4-BE49-F238E27FC236}">
                <a16:creationId xmlns:a16="http://schemas.microsoft.com/office/drawing/2014/main" id="{B384B3BF-58B2-C09B-860C-219CC30CF362}"/>
              </a:ext>
            </a:extLst>
          </p:cNvPr>
          <p:cNvSpPr>
            <a:spLocks noGrp="1"/>
          </p:cNvSpPr>
          <p:nvPr>
            <p:ph type="title"/>
          </p:nvPr>
        </p:nvSpPr>
        <p:spPr>
          <a:xfrm>
            <a:off x="1490145" y="2376862"/>
            <a:ext cx="2640646" cy="2104273"/>
          </a:xfrm>
          <a:noFill/>
        </p:spPr>
        <p:txBody>
          <a:bodyPr>
            <a:normAutofit/>
          </a:bodyPr>
          <a:lstStyle/>
          <a:p>
            <a:pPr algn="ctr"/>
            <a:r>
              <a:rPr lang="en-GB" sz="3000" dirty="0">
                <a:solidFill>
                  <a:srgbClr val="FFFFFF"/>
                </a:solidFill>
                <a:latin typeface="Times New Roman" panose="02020603050405020304" pitchFamily="18" charset="0"/>
                <a:cs typeface="Times New Roman" panose="02020603050405020304" pitchFamily="18" charset="0"/>
              </a:rPr>
              <a:t>Module Structure</a:t>
            </a:r>
          </a:p>
        </p:txBody>
      </p:sp>
      <p:sp>
        <p:nvSpPr>
          <p:cNvPr id="38" name="Rectangle 37">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7" name="Content Placeholder 2">
            <a:extLst>
              <a:ext uri="{FF2B5EF4-FFF2-40B4-BE49-F238E27FC236}">
                <a16:creationId xmlns:a16="http://schemas.microsoft.com/office/drawing/2014/main" id="{3A2CB436-543E-C305-63FA-FE7F1CABFA44}"/>
              </a:ext>
            </a:extLst>
          </p:cNvPr>
          <p:cNvSpPr>
            <a:spLocks noGrp="1"/>
          </p:cNvSpPr>
          <p:nvPr>
            <p:ph idx="1"/>
          </p:nvPr>
        </p:nvSpPr>
        <p:spPr>
          <a:xfrm>
            <a:off x="5869057" y="725394"/>
            <a:ext cx="5774634" cy="5407212"/>
          </a:xfrm>
        </p:spPr>
        <p:txBody>
          <a:bodyPr anchor="ctr">
            <a:normAutofit/>
          </a:bodyPr>
          <a:lstStyle/>
          <a:p>
            <a:pPr marL="0" indent="0">
              <a:buNone/>
            </a:pPr>
            <a:r>
              <a:rPr lang="en-GB" b="1" dirty="0">
                <a:latin typeface="Times New Roman" panose="02020603050405020304" pitchFamily="18" charset="0"/>
                <a:cs typeface="Times New Roman" panose="02020603050405020304" pitchFamily="18" charset="0"/>
              </a:rPr>
              <a:t>Part 2. </a:t>
            </a:r>
            <a:r>
              <a:rPr lang="en-US" b="1" dirty="0">
                <a:latin typeface="Times New Roman" panose="02020603050405020304" pitchFamily="18" charset="0"/>
                <a:cs typeface="Times New Roman" panose="02020603050405020304" pitchFamily="18" charset="0"/>
              </a:rPr>
              <a:t>Age of Empires: Sparta after Plataea</a:t>
            </a:r>
          </a:p>
          <a:p>
            <a:r>
              <a:rPr lang="en-US" dirty="0">
                <a:latin typeface="Times New Roman" panose="02020603050405020304" pitchFamily="18" charset="0"/>
                <a:cs typeface="Times New Roman" panose="02020603050405020304" pitchFamily="18" charset="0"/>
              </a:rPr>
              <a:t>Lecture 8. The Peloponnesian Wars Part I</a:t>
            </a:r>
          </a:p>
          <a:p>
            <a:r>
              <a:rPr lang="en-US" dirty="0">
                <a:latin typeface="Times New Roman" panose="02020603050405020304" pitchFamily="18" charset="0"/>
                <a:cs typeface="Times New Roman" panose="02020603050405020304" pitchFamily="18" charset="0"/>
              </a:rPr>
              <a:t>Lecture 9. The Peloponnesian Wars Part II</a:t>
            </a:r>
          </a:p>
          <a:p>
            <a:r>
              <a:rPr lang="en-US" dirty="0">
                <a:latin typeface="Times New Roman" panose="02020603050405020304" pitchFamily="18" charset="0"/>
                <a:cs typeface="Times New Roman" panose="02020603050405020304" pitchFamily="18" charset="0"/>
              </a:rPr>
              <a:t>Lecture 10. Hellenistic Sparta</a:t>
            </a:r>
          </a:p>
          <a:p>
            <a:r>
              <a:rPr lang="en-US" dirty="0">
                <a:latin typeface="Times New Roman" panose="02020603050405020304" pitchFamily="18" charset="0"/>
                <a:cs typeface="Times New Roman" panose="02020603050405020304" pitchFamily="18" charset="0"/>
              </a:rPr>
              <a:t>Lecture 11. Roman Sparta</a:t>
            </a:r>
            <a:endParaRPr lang="en-GB"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Lecture 12. The Mirage; Past and Present</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694472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6" name="Group 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2" name="Oval 1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grpSp>
      <p:sp>
        <p:nvSpPr>
          <p:cNvPr id="2" name="Title 1">
            <a:extLst>
              <a:ext uri="{FF2B5EF4-FFF2-40B4-BE49-F238E27FC236}">
                <a16:creationId xmlns:a16="http://schemas.microsoft.com/office/drawing/2014/main" id="{5C74CCAF-6FA7-1320-33CA-75A82A2E8624}"/>
              </a:ext>
            </a:extLst>
          </p:cNvPr>
          <p:cNvSpPr>
            <a:spLocks noGrp="1"/>
          </p:cNvSpPr>
          <p:nvPr>
            <p:ph type="title"/>
          </p:nvPr>
        </p:nvSpPr>
        <p:spPr>
          <a:xfrm>
            <a:off x="1246134" y="2376862"/>
            <a:ext cx="3012101" cy="2042737"/>
          </a:xfrm>
          <a:noFill/>
        </p:spPr>
        <p:txBody>
          <a:bodyPr>
            <a:normAutofit/>
          </a:bodyPr>
          <a:lstStyle/>
          <a:p>
            <a:pPr algn="ctr"/>
            <a:r>
              <a:rPr lang="en-GB" sz="3200" dirty="0">
                <a:solidFill>
                  <a:srgbClr val="FFFFFF"/>
                </a:solidFill>
                <a:latin typeface="Times New Roman" panose="02020603050405020304" pitchFamily="18" charset="0"/>
                <a:cs typeface="Times New Roman" panose="02020603050405020304" pitchFamily="18" charset="0"/>
              </a:rPr>
              <a:t>Assessments</a:t>
            </a:r>
            <a:endParaRPr lang="en-GB" sz="2800" dirty="0">
              <a:solidFill>
                <a:srgbClr val="FFFFFF"/>
              </a:solidFill>
              <a:latin typeface="Times New Roman" panose="02020603050405020304" pitchFamily="18" charset="0"/>
              <a:cs typeface="Times New Roman" panose="02020603050405020304" pitchFamily="18" charset="0"/>
            </a:endParaRPr>
          </a:p>
        </p:txBody>
      </p:sp>
      <p:sp>
        <p:nvSpPr>
          <p:cNvPr id="7"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6090BE06-D025-610C-48ED-CAC6B834C288}"/>
              </a:ext>
            </a:extLst>
          </p:cNvPr>
          <p:cNvSpPr>
            <a:spLocks noGrp="1"/>
          </p:cNvSpPr>
          <p:nvPr>
            <p:ph idx="1"/>
          </p:nvPr>
        </p:nvSpPr>
        <p:spPr>
          <a:xfrm>
            <a:off x="6081089" y="725394"/>
            <a:ext cx="5142658" cy="5407212"/>
          </a:xfrm>
        </p:spPr>
        <p:txBody>
          <a:bodyPr anchor="ctr">
            <a:normAutofit/>
          </a:bodyPr>
          <a:lstStyle/>
          <a:p>
            <a:pPr marL="0" indent="0">
              <a:buNone/>
            </a:pPr>
            <a:r>
              <a:rPr lang="en-US" sz="1800" b="1" dirty="0">
                <a:latin typeface="Times New Roman" panose="02020603050405020304" pitchFamily="18" charset="0"/>
                <a:cs typeface="Times New Roman" panose="02020603050405020304" pitchFamily="18" charset="0"/>
              </a:rPr>
              <a:t>Assessment 1: Source Analysis – 1,250 words</a:t>
            </a:r>
          </a:p>
          <a:p>
            <a:r>
              <a:rPr lang="en-US" sz="1800" dirty="0">
                <a:latin typeface="Times New Roman" panose="02020603050405020304" pitchFamily="18" charset="0"/>
                <a:cs typeface="Times New Roman" panose="02020603050405020304" pitchFamily="18" charset="0"/>
              </a:rPr>
              <a:t>Worth 25% for Level 5</a:t>
            </a:r>
          </a:p>
          <a:p>
            <a:r>
              <a:rPr lang="en-US" sz="1800" dirty="0">
                <a:latin typeface="Times New Roman" panose="02020603050405020304" pitchFamily="18" charset="0"/>
                <a:cs typeface="Times New Roman" panose="02020603050405020304" pitchFamily="18" charset="0"/>
              </a:rPr>
              <a:t>Worth 20% for Level 6</a:t>
            </a:r>
          </a:p>
          <a:p>
            <a:r>
              <a:rPr lang="en-US" sz="1800" dirty="0">
                <a:latin typeface="Times New Roman" panose="02020603050405020304" pitchFamily="18" charset="0"/>
                <a:cs typeface="Times New Roman" panose="02020603050405020304" pitchFamily="18" charset="0"/>
              </a:rPr>
              <a:t>Submission Deadline: </a:t>
            </a:r>
            <a:r>
              <a:rPr lang="en-US" sz="1800" b="1" dirty="0">
                <a:latin typeface="Times New Roman" panose="02020603050405020304" pitchFamily="18" charset="0"/>
                <a:cs typeface="Times New Roman" panose="02020603050405020304" pitchFamily="18" charset="0"/>
              </a:rPr>
              <a:t>16 October 2023</a:t>
            </a:r>
            <a:endParaRPr lang="en-GB" sz="1800" b="1" dirty="0">
              <a:latin typeface="Times New Roman" panose="02020603050405020304" pitchFamily="18" charset="0"/>
              <a:cs typeface="Times New Roman" panose="02020603050405020304" pitchFamily="18" charset="0"/>
            </a:endParaRPr>
          </a:p>
          <a:p>
            <a:pPr marL="0" indent="0">
              <a:buNone/>
            </a:pPr>
            <a:r>
              <a:rPr lang="en-US" sz="1800" b="1" dirty="0">
                <a:latin typeface="Times New Roman" panose="02020603050405020304" pitchFamily="18" charset="0"/>
                <a:cs typeface="Times New Roman" panose="02020603050405020304" pitchFamily="18" charset="0"/>
              </a:rPr>
              <a:t>Assessment 2: Group Presentation – 20 minutes with a few minutes of questions</a:t>
            </a:r>
          </a:p>
          <a:p>
            <a:r>
              <a:rPr lang="en-US" sz="1800" dirty="0">
                <a:latin typeface="Times New Roman" panose="02020603050405020304" pitchFamily="18" charset="0"/>
                <a:cs typeface="Times New Roman" panose="02020603050405020304" pitchFamily="18" charset="0"/>
              </a:rPr>
              <a:t>Worth 25% for Level 5</a:t>
            </a:r>
          </a:p>
          <a:p>
            <a:r>
              <a:rPr lang="en-US" sz="1800" dirty="0">
                <a:latin typeface="Times New Roman" panose="02020603050405020304" pitchFamily="18" charset="0"/>
                <a:cs typeface="Times New Roman" panose="02020603050405020304" pitchFamily="18" charset="0"/>
              </a:rPr>
              <a:t>Worth 30% for Level 6</a:t>
            </a:r>
          </a:p>
          <a:p>
            <a:r>
              <a:rPr lang="en-US" sz="1800" dirty="0">
                <a:latin typeface="Times New Roman" panose="02020603050405020304" pitchFamily="18" charset="0"/>
                <a:cs typeface="Times New Roman" panose="02020603050405020304" pitchFamily="18" charset="0"/>
              </a:rPr>
              <a:t>Date: </a:t>
            </a:r>
            <a:r>
              <a:rPr lang="en-US" sz="1800" b="1" dirty="0">
                <a:latin typeface="Times New Roman" panose="02020603050405020304" pitchFamily="18" charset="0"/>
                <a:cs typeface="Times New Roman" panose="02020603050405020304" pitchFamily="18" charset="0"/>
              </a:rPr>
              <a:t>17 October 2023</a:t>
            </a:r>
          </a:p>
          <a:p>
            <a:pPr marL="0" indent="0">
              <a:buNone/>
            </a:pPr>
            <a:r>
              <a:rPr lang="en-US" sz="1800" b="1" dirty="0">
                <a:latin typeface="Times New Roman" panose="02020603050405020304" pitchFamily="18" charset="0"/>
                <a:cs typeface="Times New Roman" panose="02020603050405020304" pitchFamily="18" charset="0"/>
              </a:rPr>
              <a:t>Assessment 3: Essay – 2500 words</a:t>
            </a:r>
          </a:p>
          <a:p>
            <a:r>
              <a:rPr lang="en-US" sz="1800" dirty="0">
                <a:latin typeface="Times New Roman" panose="02020603050405020304" pitchFamily="18" charset="0"/>
                <a:cs typeface="Times New Roman" panose="02020603050405020304" pitchFamily="18" charset="0"/>
              </a:rPr>
              <a:t>Worth 50%</a:t>
            </a:r>
          </a:p>
          <a:p>
            <a:r>
              <a:rPr lang="en-US" sz="1800" dirty="0">
                <a:latin typeface="Times New Roman" panose="02020603050405020304" pitchFamily="18" charset="0"/>
                <a:cs typeface="Times New Roman" panose="02020603050405020304" pitchFamily="18" charset="0"/>
              </a:rPr>
              <a:t>Submission Deadline: </a:t>
            </a:r>
            <a:r>
              <a:rPr lang="en-US" sz="1800" b="1" dirty="0">
                <a:latin typeface="Times New Roman" panose="02020603050405020304" pitchFamily="18" charset="0"/>
                <a:cs typeface="Times New Roman" panose="02020603050405020304" pitchFamily="18" charset="0"/>
              </a:rPr>
              <a:t>20 October 2023</a:t>
            </a:r>
          </a:p>
        </p:txBody>
      </p:sp>
    </p:spTree>
    <p:extLst>
      <p:ext uri="{BB962C8B-B14F-4D97-AF65-F5344CB8AC3E}">
        <p14:creationId xmlns:p14="http://schemas.microsoft.com/office/powerpoint/2010/main" val="4036092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8">
            <a:extLst>
              <a:ext uri="{FF2B5EF4-FFF2-40B4-BE49-F238E27FC236}">
                <a16:creationId xmlns:a16="http://schemas.microsoft.com/office/drawing/2014/main" id="{2550AE69-AC86-4188-83E5-A856C4F1D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0" name="Rectangle 10">
            <a:extLst>
              <a:ext uri="{FF2B5EF4-FFF2-40B4-BE49-F238E27FC236}">
                <a16:creationId xmlns:a16="http://schemas.microsoft.com/office/drawing/2014/main" id="{EC4CA156-2C9D-4F0C-B229-88D8B5E17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4" name="Rectangle 12">
            <a:extLst>
              <a:ext uri="{FF2B5EF4-FFF2-40B4-BE49-F238E27FC236}">
                <a16:creationId xmlns:a16="http://schemas.microsoft.com/office/drawing/2014/main" id="{D7361ED3-EBE5-4EFC-8DA3-D0CE4BF2F4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55" name="Group 14">
            <a:extLst>
              <a:ext uri="{FF2B5EF4-FFF2-40B4-BE49-F238E27FC236}">
                <a16:creationId xmlns:a16="http://schemas.microsoft.com/office/drawing/2014/main" id="{85105087-7F16-4C94-837C-C454451166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56" name="Oval 15">
              <a:extLst>
                <a:ext uri="{FF2B5EF4-FFF2-40B4-BE49-F238E27FC236}">
                  <a16:creationId xmlns:a16="http://schemas.microsoft.com/office/drawing/2014/main" id="{4F2F3467-E50F-4A91-B27D-E324936A66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a:latin typeface="Times New Roman" panose="02020603050405020304" pitchFamily="18" charset="0"/>
                <a:cs typeface="Times New Roman" panose="02020603050405020304" pitchFamily="18" charset="0"/>
              </a:endParaRPr>
            </a:p>
          </p:txBody>
        </p:sp>
        <p:sp>
          <p:nvSpPr>
            <p:cNvPr id="57" name="Oval 16">
              <a:extLst>
                <a:ext uri="{FF2B5EF4-FFF2-40B4-BE49-F238E27FC236}">
                  <a16:creationId xmlns:a16="http://schemas.microsoft.com/office/drawing/2014/main" id="{D678BE03-AC84-4940-A7FD-5B143FE2D6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a:latin typeface="Times New Roman" panose="02020603050405020304" pitchFamily="18" charset="0"/>
                <a:cs typeface="Times New Roman" panose="02020603050405020304" pitchFamily="18" charset="0"/>
              </a:endParaRPr>
            </a:p>
          </p:txBody>
        </p:sp>
      </p:grpSp>
      <p:sp useBgFill="1">
        <p:nvSpPr>
          <p:cNvPr id="58" name="Rectangle 18">
            <a:extLst>
              <a:ext uri="{FF2B5EF4-FFF2-40B4-BE49-F238E27FC236}">
                <a16:creationId xmlns:a16="http://schemas.microsoft.com/office/drawing/2014/main" id="{19A1D830-E73C-47A9-A534-323CEEFF5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20">
            <a:extLst>
              <a:ext uri="{FF2B5EF4-FFF2-40B4-BE49-F238E27FC236}">
                <a16:creationId xmlns:a16="http://schemas.microsoft.com/office/drawing/2014/main" id="{8F69FBEC-4C47-4288-962D-3FC20C79F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2B9171-9815-E954-B62D-E29EF28D598D}"/>
              </a:ext>
            </a:extLst>
          </p:cNvPr>
          <p:cNvSpPr>
            <a:spLocks noGrp="1"/>
          </p:cNvSpPr>
          <p:nvPr>
            <p:ph type="title"/>
          </p:nvPr>
        </p:nvSpPr>
        <p:spPr>
          <a:xfrm>
            <a:off x="7277100" y="702365"/>
            <a:ext cx="4690782" cy="3765666"/>
          </a:xfrm>
        </p:spPr>
        <p:txBody>
          <a:bodyPr vert="horz" lIns="91440" tIns="45720" rIns="91440" bIns="45720" rtlCol="0" anchor="b">
            <a:normAutofit/>
          </a:bodyPr>
          <a:lstStyle/>
          <a:p>
            <a:pPr>
              <a:lnSpc>
                <a:spcPct val="80000"/>
              </a:lnSpc>
            </a:pPr>
            <a:r>
              <a:rPr lang="en-US" sz="4800" dirty="0">
                <a:blipFill dpi="0" rotWithShape="1">
                  <a:blip r:embed="rId4"/>
                  <a:srcRect/>
                  <a:tile tx="6350" ty="-127000" sx="65000" sy="64000" flip="none" algn="tl"/>
                </a:blipFill>
                <a:latin typeface="Times New Roman" panose="02020603050405020304" pitchFamily="18" charset="0"/>
                <a:cs typeface="Times New Roman" panose="02020603050405020304" pitchFamily="18" charset="0"/>
              </a:rPr>
              <a:t>Geography of the Peloponnese</a:t>
            </a:r>
          </a:p>
        </p:txBody>
      </p:sp>
      <p:pic>
        <p:nvPicPr>
          <p:cNvPr id="4" name="Picture 3" descr="A mountain range with fog&#10;&#10;Description automatically generated">
            <a:extLst>
              <a:ext uri="{FF2B5EF4-FFF2-40B4-BE49-F238E27FC236}">
                <a16:creationId xmlns:a16="http://schemas.microsoft.com/office/drawing/2014/main" id="{22915D2B-9A90-AEF0-CDAC-888D9BD364E1}"/>
              </a:ext>
            </a:extLst>
          </p:cNvPr>
          <p:cNvPicPr>
            <a:picLocks noChangeAspect="1"/>
          </p:cNvPicPr>
          <p:nvPr/>
        </p:nvPicPr>
        <p:blipFill rotWithShape="1">
          <a:blip r:embed="rId6">
            <a:extLst>
              <a:ext uri="{28A0092B-C50C-407E-A947-70E740481C1C}">
                <a14:useLocalDpi xmlns:a14="http://schemas.microsoft.com/office/drawing/2010/main" val="0"/>
              </a:ext>
            </a:extLst>
          </a:blip>
          <a:srcRect l="7388" r="25694"/>
          <a:stretch/>
        </p:blipFill>
        <p:spPr>
          <a:xfrm>
            <a:off x="20" y="10"/>
            <a:ext cx="6901088" cy="6857990"/>
          </a:xfrm>
          <a:prstGeom prst="rect">
            <a:avLst/>
          </a:prstGeom>
        </p:spPr>
      </p:pic>
      <p:grpSp>
        <p:nvGrpSpPr>
          <p:cNvPr id="60" name="Group 22">
            <a:extLst>
              <a:ext uri="{FF2B5EF4-FFF2-40B4-BE49-F238E27FC236}">
                <a16:creationId xmlns:a16="http://schemas.microsoft.com/office/drawing/2014/main" id="{54F6FC82-E588-4DA0-8096-0C3BD54F17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4" y="6229681"/>
            <a:ext cx="457200" cy="457200"/>
            <a:chOff x="11361456" y="6195813"/>
            <a:chExt cx="548640" cy="548640"/>
          </a:xfrm>
        </p:grpSpPr>
        <p:sp>
          <p:nvSpPr>
            <p:cNvPr id="61" name="Oval 23">
              <a:extLst>
                <a:ext uri="{FF2B5EF4-FFF2-40B4-BE49-F238E27FC236}">
                  <a16:creationId xmlns:a16="http://schemas.microsoft.com/office/drawing/2014/main" id="{E8898E90-044F-45FF-8B4D-CE0F6A630A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7">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62" name="Oval 24">
              <a:extLst>
                <a:ext uri="{FF2B5EF4-FFF2-40B4-BE49-F238E27FC236}">
                  <a16:creationId xmlns:a16="http://schemas.microsoft.com/office/drawing/2014/main" id="{923BF161-A852-4DA5-BB4C-2DFC336B77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grpSp>
    </p:spTree>
    <p:extLst>
      <p:ext uri="{BB962C8B-B14F-4D97-AF65-F5344CB8AC3E}">
        <p14:creationId xmlns:p14="http://schemas.microsoft.com/office/powerpoint/2010/main" val="21107658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 name="Rectangle 10">
            <a:extLst>
              <a:ext uri="{FF2B5EF4-FFF2-40B4-BE49-F238E27FC236}">
                <a16:creationId xmlns:a16="http://schemas.microsoft.com/office/drawing/2014/main" id="{7049A7D3-684C-4C59-A4B6-7B308A6AD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12">
            <a:extLst>
              <a:ext uri="{FF2B5EF4-FFF2-40B4-BE49-F238E27FC236}">
                <a16:creationId xmlns:a16="http://schemas.microsoft.com/office/drawing/2014/main" id="{D7B1087B-C592-40E7-B532-60B453A2F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14">
            <a:extLst>
              <a:ext uri="{FF2B5EF4-FFF2-40B4-BE49-F238E27FC236}">
                <a16:creationId xmlns:a16="http://schemas.microsoft.com/office/drawing/2014/main" id="{14AE7447-E8F8-4A0F-9E3D-94842BFF88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0" name="Group 16">
            <a:extLst>
              <a:ext uri="{FF2B5EF4-FFF2-40B4-BE49-F238E27FC236}">
                <a16:creationId xmlns:a16="http://schemas.microsoft.com/office/drawing/2014/main" id="{85981F80-69EE-4E2B-82A8-47FDFD772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81" name="Oval 17">
              <a:extLst>
                <a:ext uri="{FF2B5EF4-FFF2-40B4-BE49-F238E27FC236}">
                  <a16:creationId xmlns:a16="http://schemas.microsoft.com/office/drawing/2014/main" id="{46CE0473-0B07-47EE-A016-EBD87F2C8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82" name="Oval 18">
              <a:extLst>
                <a:ext uri="{FF2B5EF4-FFF2-40B4-BE49-F238E27FC236}">
                  <a16:creationId xmlns:a16="http://schemas.microsoft.com/office/drawing/2014/main" id="{EDD0D1E4-DFCA-4DF0-9D37-571A5F529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83" name="Rectangle 20">
            <a:extLst>
              <a:ext uri="{FF2B5EF4-FFF2-40B4-BE49-F238E27FC236}">
                <a16:creationId xmlns:a16="http://schemas.microsoft.com/office/drawing/2014/main" id="{0680B5D0-24EC-465A-A0E6-C4DF951E00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4" name="Rectangle 22">
            <a:extLst>
              <a:ext uri="{FF2B5EF4-FFF2-40B4-BE49-F238E27FC236}">
                <a16:creationId xmlns:a16="http://schemas.microsoft.com/office/drawing/2014/main" id="{30BF1B50-A83E-4ED6-A2AA-C943C1F89F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928117"/>
            <a:ext cx="10351008"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4">
            <a:extLst>
              <a:ext uri="{FF2B5EF4-FFF2-40B4-BE49-F238E27FC236}">
                <a16:creationId xmlns:a16="http://schemas.microsoft.com/office/drawing/2014/main" id="{1F31E8B2-210B-4B90-83BB-3B180732EF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85470" y="1110053"/>
            <a:ext cx="3386371" cy="4580301"/>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C10066-A9FC-7DAF-5146-0FE62E06B170}"/>
              </a:ext>
            </a:extLst>
          </p:cNvPr>
          <p:cNvSpPr>
            <a:spLocks noGrp="1"/>
          </p:cNvSpPr>
          <p:nvPr>
            <p:ph type="title"/>
          </p:nvPr>
        </p:nvSpPr>
        <p:spPr>
          <a:xfrm>
            <a:off x="8200102" y="1432223"/>
            <a:ext cx="2818417" cy="3357976"/>
          </a:xfrm>
        </p:spPr>
        <p:txBody>
          <a:bodyPr vert="horz" lIns="91440" tIns="45720" rIns="91440" bIns="45720" rtlCol="0" anchor="ctr">
            <a:normAutofit/>
          </a:bodyPr>
          <a:lstStyle/>
          <a:p>
            <a:pPr>
              <a:lnSpc>
                <a:spcPct val="80000"/>
              </a:lnSpc>
            </a:pPr>
            <a:r>
              <a:rPr lang="en-US" dirty="0">
                <a:blipFill dpi="0" rotWithShape="1">
                  <a:blip r:embed="rId4"/>
                  <a:srcRect/>
                  <a:tile tx="6350" ty="-127000" sx="65000" sy="64000" flip="none" algn="tl"/>
                </a:blipFill>
                <a:latin typeface="Times New Roman" panose="02020603050405020304" pitchFamily="18" charset="0"/>
                <a:cs typeface="Times New Roman" panose="02020603050405020304" pitchFamily="18" charset="0"/>
              </a:rPr>
              <a:t>The Greek World</a:t>
            </a:r>
          </a:p>
        </p:txBody>
      </p:sp>
      <p:sp>
        <p:nvSpPr>
          <p:cNvPr id="86" name="Rectangle 26">
            <a:extLst>
              <a:ext uri="{FF2B5EF4-FFF2-40B4-BE49-F238E27FC236}">
                <a16:creationId xmlns:a16="http://schemas.microsoft.com/office/drawing/2014/main" id="{6B387409-2B98-40F8-A65F-EF7CF989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5780565"/>
            <a:ext cx="10351008"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7" name="Group 28">
            <a:extLst>
              <a:ext uri="{FF2B5EF4-FFF2-40B4-BE49-F238E27FC236}">
                <a16:creationId xmlns:a16="http://schemas.microsoft.com/office/drawing/2014/main" id="{C9E5F284-A588-4AE7-A36D-1C93E4FD02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6920" y="5257800"/>
            <a:ext cx="1080904" cy="1080902"/>
            <a:chOff x="9685338" y="4460675"/>
            <a:chExt cx="1080904" cy="1080902"/>
          </a:xfrm>
        </p:grpSpPr>
        <p:sp>
          <p:nvSpPr>
            <p:cNvPr id="88" name="Oval 29">
              <a:extLst>
                <a:ext uri="{FF2B5EF4-FFF2-40B4-BE49-F238E27FC236}">
                  <a16:creationId xmlns:a16="http://schemas.microsoft.com/office/drawing/2014/main" id="{45D7D540-5CF2-4FC1-BE53-277CC22C0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89" name="Oval 30">
              <a:extLst>
                <a:ext uri="{FF2B5EF4-FFF2-40B4-BE49-F238E27FC236}">
                  <a16:creationId xmlns:a16="http://schemas.microsoft.com/office/drawing/2014/main" id="{916C9AA0-DC0C-49A1-ACDF-10BD6D739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6" name="Picture 5">
            <a:extLst>
              <a:ext uri="{FF2B5EF4-FFF2-40B4-BE49-F238E27FC236}">
                <a16:creationId xmlns:a16="http://schemas.microsoft.com/office/drawing/2014/main" id="{2C9D477E-CAD1-BA7B-672F-47B6693364EA}"/>
              </a:ext>
            </a:extLst>
          </p:cNvPr>
          <p:cNvPicPr>
            <a:picLocks noChangeAspect="1"/>
          </p:cNvPicPr>
          <p:nvPr/>
        </p:nvPicPr>
        <p:blipFill>
          <a:blip r:embed="rId6"/>
          <a:stretch>
            <a:fillRect/>
          </a:stretch>
        </p:blipFill>
        <p:spPr>
          <a:xfrm>
            <a:off x="1114883" y="1388911"/>
            <a:ext cx="6243646" cy="4011543"/>
          </a:xfrm>
          <a:prstGeom prst="rect">
            <a:avLst/>
          </a:prstGeom>
        </p:spPr>
      </p:pic>
    </p:spTree>
    <p:extLst>
      <p:ext uri="{BB962C8B-B14F-4D97-AF65-F5344CB8AC3E}">
        <p14:creationId xmlns:p14="http://schemas.microsoft.com/office/powerpoint/2010/main" val="26465194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2550AE69-AC86-4188-83E5-A856C4F1D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4" name="Rectangle 43">
            <a:extLst>
              <a:ext uri="{FF2B5EF4-FFF2-40B4-BE49-F238E27FC236}">
                <a16:creationId xmlns:a16="http://schemas.microsoft.com/office/drawing/2014/main" id="{EC4CA156-2C9D-4F0C-B229-88D8B5E17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6" name="Rectangle 45">
            <a:extLst>
              <a:ext uri="{FF2B5EF4-FFF2-40B4-BE49-F238E27FC236}">
                <a16:creationId xmlns:a16="http://schemas.microsoft.com/office/drawing/2014/main" id="{D7361ED3-EBE5-4EFC-8DA3-D0CE4BF2F4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48" name="Group 47">
            <a:extLst>
              <a:ext uri="{FF2B5EF4-FFF2-40B4-BE49-F238E27FC236}">
                <a16:creationId xmlns:a16="http://schemas.microsoft.com/office/drawing/2014/main" id="{85105087-7F16-4C94-837C-C454451166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39" name="Oval 48">
              <a:extLst>
                <a:ext uri="{FF2B5EF4-FFF2-40B4-BE49-F238E27FC236}">
                  <a16:creationId xmlns:a16="http://schemas.microsoft.com/office/drawing/2014/main" id="{4F2F3467-E50F-4A91-B27D-E324936A66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a:p>
          </p:txBody>
        </p:sp>
        <p:sp>
          <p:nvSpPr>
            <p:cNvPr id="50" name="Oval 49">
              <a:extLst>
                <a:ext uri="{FF2B5EF4-FFF2-40B4-BE49-F238E27FC236}">
                  <a16:creationId xmlns:a16="http://schemas.microsoft.com/office/drawing/2014/main" id="{D678BE03-AC84-4940-A7FD-5B143FE2D6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a:p>
          </p:txBody>
        </p:sp>
      </p:grpSp>
      <p:sp useBgFill="1">
        <p:nvSpPr>
          <p:cNvPr id="52" name="Rectangle 51">
            <a:extLst>
              <a:ext uri="{FF2B5EF4-FFF2-40B4-BE49-F238E27FC236}">
                <a16:creationId xmlns:a16="http://schemas.microsoft.com/office/drawing/2014/main" id="{19A1D830-E73C-47A9-A534-323CEEFF5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8F69FBEC-4C47-4288-962D-3FC20C79F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771AC9-3AF7-422E-415C-BB9C36C00176}"/>
              </a:ext>
            </a:extLst>
          </p:cNvPr>
          <p:cNvSpPr>
            <a:spLocks noGrp="1"/>
          </p:cNvSpPr>
          <p:nvPr>
            <p:ph type="title"/>
          </p:nvPr>
        </p:nvSpPr>
        <p:spPr>
          <a:xfrm>
            <a:off x="7534654" y="702365"/>
            <a:ext cx="3896264" cy="3765666"/>
          </a:xfrm>
        </p:spPr>
        <p:txBody>
          <a:bodyPr vert="horz" lIns="91440" tIns="45720" rIns="91440" bIns="45720" rtlCol="0" anchor="b">
            <a:normAutofit/>
          </a:bodyPr>
          <a:lstStyle/>
          <a:p>
            <a:pPr>
              <a:lnSpc>
                <a:spcPct val="80000"/>
              </a:lnSpc>
            </a:pPr>
            <a:r>
              <a:rPr lang="en-US" sz="5600" b="0" dirty="0">
                <a:blipFill dpi="0" rotWithShape="1">
                  <a:blip r:embed="rId4"/>
                  <a:srcRect/>
                  <a:tile tx="6350" ty="-127000" sx="65000" sy="64000" flip="none" algn="tl"/>
                </a:blipFill>
                <a:latin typeface="Times New Roman" panose="02020603050405020304" pitchFamily="18" charset="0"/>
                <a:cs typeface="Times New Roman" panose="02020603050405020304" pitchFamily="18" charset="0"/>
              </a:rPr>
              <a:t>Geography of the Aegean Basin</a:t>
            </a:r>
          </a:p>
        </p:txBody>
      </p:sp>
      <p:pic>
        <p:nvPicPr>
          <p:cNvPr id="3" name="Picture 2">
            <a:extLst>
              <a:ext uri="{FF2B5EF4-FFF2-40B4-BE49-F238E27FC236}">
                <a16:creationId xmlns:a16="http://schemas.microsoft.com/office/drawing/2014/main" id="{E452C6B6-BF4E-B03C-5CB7-E2D691AC5254}"/>
              </a:ext>
            </a:extLst>
          </p:cNvPr>
          <p:cNvPicPr>
            <a:picLocks noChangeAspect="1"/>
          </p:cNvPicPr>
          <p:nvPr/>
        </p:nvPicPr>
        <p:blipFill rotWithShape="1">
          <a:blip r:embed="rId6"/>
          <a:srcRect l="11739" r="9269" b="1"/>
          <a:stretch/>
        </p:blipFill>
        <p:spPr>
          <a:xfrm>
            <a:off x="20" y="10"/>
            <a:ext cx="6901088" cy="6857990"/>
          </a:xfrm>
          <a:prstGeom prst="rect">
            <a:avLst/>
          </a:prstGeom>
        </p:spPr>
      </p:pic>
      <p:grpSp>
        <p:nvGrpSpPr>
          <p:cNvPr id="56" name="Group 55">
            <a:extLst>
              <a:ext uri="{FF2B5EF4-FFF2-40B4-BE49-F238E27FC236}">
                <a16:creationId xmlns:a16="http://schemas.microsoft.com/office/drawing/2014/main" id="{54F6FC82-E588-4DA0-8096-0C3BD54F17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4" y="6229681"/>
            <a:ext cx="457200" cy="457200"/>
            <a:chOff x="11361456" y="6195813"/>
            <a:chExt cx="548640" cy="548640"/>
          </a:xfrm>
        </p:grpSpPr>
        <p:sp>
          <p:nvSpPr>
            <p:cNvPr id="57" name="Oval 56">
              <a:extLst>
                <a:ext uri="{FF2B5EF4-FFF2-40B4-BE49-F238E27FC236}">
                  <a16:creationId xmlns:a16="http://schemas.microsoft.com/office/drawing/2014/main" id="{E8898E90-044F-45FF-8B4D-CE0F6A630A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7">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58" name="Oval 57">
              <a:extLst>
                <a:ext uri="{FF2B5EF4-FFF2-40B4-BE49-F238E27FC236}">
                  <a16:creationId xmlns:a16="http://schemas.microsoft.com/office/drawing/2014/main" id="{923BF161-A852-4DA5-BB4C-2DFC336B77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23631670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550AE69-AC86-4188-83E5-A856C4F1D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EC4CA156-2C9D-4F0C-B229-88D8B5E17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D7361ED3-EBE5-4EFC-8DA3-D0CE4BF2F4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6" name="Group 15">
            <a:extLst>
              <a:ext uri="{FF2B5EF4-FFF2-40B4-BE49-F238E27FC236}">
                <a16:creationId xmlns:a16="http://schemas.microsoft.com/office/drawing/2014/main" id="{85105087-7F16-4C94-837C-C454451166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17" name="Oval 16">
              <a:extLst>
                <a:ext uri="{FF2B5EF4-FFF2-40B4-BE49-F238E27FC236}">
                  <a16:creationId xmlns:a16="http://schemas.microsoft.com/office/drawing/2014/main" id="{4F2F3467-E50F-4A91-B27D-E324936A66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a:p>
          </p:txBody>
        </p:sp>
        <p:sp>
          <p:nvSpPr>
            <p:cNvPr id="18" name="Oval 17">
              <a:extLst>
                <a:ext uri="{FF2B5EF4-FFF2-40B4-BE49-F238E27FC236}">
                  <a16:creationId xmlns:a16="http://schemas.microsoft.com/office/drawing/2014/main" id="{D678BE03-AC84-4940-A7FD-5B143FE2D6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a:p>
          </p:txBody>
        </p:sp>
      </p:grpSp>
      <p:sp useBgFill="1">
        <p:nvSpPr>
          <p:cNvPr id="20" name="Rectangle 19">
            <a:extLst>
              <a:ext uri="{FF2B5EF4-FFF2-40B4-BE49-F238E27FC236}">
                <a16:creationId xmlns:a16="http://schemas.microsoft.com/office/drawing/2014/main" id="{19A1D830-E73C-47A9-A534-323CEEFF5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F69FBEC-4C47-4288-962D-3FC20C79F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8F94CF-8496-EE85-11BA-08212CCE3FE2}"/>
              </a:ext>
            </a:extLst>
          </p:cNvPr>
          <p:cNvSpPr>
            <a:spLocks noGrp="1"/>
          </p:cNvSpPr>
          <p:nvPr>
            <p:ph type="title"/>
          </p:nvPr>
        </p:nvSpPr>
        <p:spPr>
          <a:xfrm>
            <a:off x="7440706" y="702365"/>
            <a:ext cx="4500282" cy="3765666"/>
          </a:xfrm>
        </p:spPr>
        <p:txBody>
          <a:bodyPr vert="horz" lIns="91440" tIns="45720" rIns="91440" bIns="45720" rtlCol="0" anchor="b">
            <a:normAutofit/>
          </a:bodyPr>
          <a:lstStyle/>
          <a:p>
            <a:pPr>
              <a:lnSpc>
                <a:spcPct val="80000"/>
              </a:lnSpc>
            </a:pPr>
            <a:r>
              <a:rPr lang="en-US" sz="4800" dirty="0">
                <a:blipFill dpi="0" rotWithShape="1">
                  <a:blip r:embed="rId4"/>
                  <a:srcRect/>
                  <a:tile tx="6350" ty="-127000" sx="65000" sy="64000" flip="none" algn="tl"/>
                </a:blipFill>
                <a:latin typeface="Times New Roman" panose="02020603050405020304" pitchFamily="18" charset="0"/>
                <a:cs typeface="Times New Roman" panose="02020603050405020304" pitchFamily="18" charset="0"/>
              </a:rPr>
              <a:t>Plains in the Peloponnese</a:t>
            </a:r>
          </a:p>
        </p:txBody>
      </p:sp>
      <p:pic>
        <p:nvPicPr>
          <p:cNvPr id="5" name="Picture 4" descr="A map of the island&#10;&#10;Description automatically generated">
            <a:extLst>
              <a:ext uri="{FF2B5EF4-FFF2-40B4-BE49-F238E27FC236}">
                <a16:creationId xmlns:a16="http://schemas.microsoft.com/office/drawing/2014/main" id="{07D07467-57EF-E0C7-6C3F-8AF8E53F56B4}"/>
              </a:ext>
            </a:extLst>
          </p:cNvPr>
          <p:cNvPicPr>
            <a:picLocks noChangeAspect="1"/>
          </p:cNvPicPr>
          <p:nvPr/>
        </p:nvPicPr>
        <p:blipFill rotWithShape="1">
          <a:blip r:embed="rId6"/>
          <a:srcRect r="6918" b="-1"/>
          <a:stretch/>
        </p:blipFill>
        <p:spPr>
          <a:xfrm>
            <a:off x="20" y="10"/>
            <a:ext cx="6901088" cy="6857990"/>
          </a:xfrm>
          <a:prstGeom prst="rect">
            <a:avLst/>
          </a:prstGeom>
        </p:spPr>
      </p:pic>
      <p:grpSp>
        <p:nvGrpSpPr>
          <p:cNvPr id="24" name="Group 23">
            <a:extLst>
              <a:ext uri="{FF2B5EF4-FFF2-40B4-BE49-F238E27FC236}">
                <a16:creationId xmlns:a16="http://schemas.microsoft.com/office/drawing/2014/main" id="{54F6FC82-E588-4DA0-8096-0C3BD54F17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4" y="6229681"/>
            <a:ext cx="457200" cy="457200"/>
            <a:chOff x="11361456" y="6195813"/>
            <a:chExt cx="548640" cy="548640"/>
          </a:xfrm>
        </p:grpSpPr>
        <p:sp>
          <p:nvSpPr>
            <p:cNvPr id="25" name="Oval 24">
              <a:extLst>
                <a:ext uri="{FF2B5EF4-FFF2-40B4-BE49-F238E27FC236}">
                  <a16:creationId xmlns:a16="http://schemas.microsoft.com/office/drawing/2014/main" id="{E8898E90-044F-45FF-8B4D-CE0F6A630A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7">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6" name="Oval 25">
              <a:extLst>
                <a:ext uri="{FF2B5EF4-FFF2-40B4-BE49-F238E27FC236}">
                  <a16:creationId xmlns:a16="http://schemas.microsoft.com/office/drawing/2014/main" id="{923BF161-A852-4DA5-BB4C-2DFC336B77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40702578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1" name="Group 10">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2" name="Oval 11">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latin typeface="Times New Roman" panose="02020603050405020304" pitchFamily="18" charset="0"/>
                <a:cs typeface="Times New Roman" panose="02020603050405020304" pitchFamily="18" charset="0"/>
              </a:endParaRPr>
            </a:p>
          </p:txBody>
        </p:sp>
        <p:sp>
          <p:nvSpPr>
            <p:cNvPr id="23" name="Oval 12">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latin typeface="Times New Roman" panose="02020603050405020304" pitchFamily="18" charset="0"/>
                <a:cs typeface="Times New Roman" panose="02020603050405020304" pitchFamily="18" charset="0"/>
              </a:endParaRPr>
            </a:p>
          </p:txBody>
        </p:sp>
      </p:grpSp>
      <p:sp>
        <p:nvSpPr>
          <p:cNvPr id="24" name="Rectangle 14">
            <a:extLst>
              <a:ext uri="{FF2B5EF4-FFF2-40B4-BE49-F238E27FC236}">
                <a16:creationId xmlns:a16="http://schemas.microsoft.com/office/drawing/2014/main" id="{CCF043BA-0C52-4068-BCF5-2B2D89BA9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blipFill dpi="0" rotWithShape="1">
            <a:blip r:embed="rId4">
              <a:alphaModFix amt="60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267027-39AF-5A40-3CCC-253E2BD48BD1}"/>
              </a:ext>
            </a:extLst>
          </p:cNvPr>
          <p:cNvSpPr>
            <a:spLocks noGrp="1"/>
          </p:cNvSpPr>
          <p:nvPr>
            <p:ph type="title"/>
          </p:nvPr>
        </p:nvSpPr>
        <p:spPr>
          <a:xfrm>
            <a:off x="7736541" y="1819656"/>
            <a:ext cx="4122384" cy="1918626"/>
          </a:xfrm>
          <a:ln>
            <a:noFill/>
          </a:ln>
        </p:spPr>
        <p:txBody>
          <a:bodyPr vert="horz" lIns="91440" tIns="45720" rIns="91440" bIns="45720" rtlCol="0" anchor="ctr">
            <a:normAutofit/>
          </a:bodyPr>
          <a:lstStyle/>
          <a:p>
            <a:r>
              <a:rPr lang="en-US" sz="4000" b="0" dirty="0">
                <a:latin typeface="Times New Roman" panose="02020603050405020304" pitchFamily="18" charset="0"/>
                <a:cs typeface="Times New Roman" panose="02020603050405020304" pitchFamily="18" charset="0"/>
              </a:rPr>
              <a:t>Major Rivers in Lakonia and Messenia</a:t>
            </a:r>
          </a:p>
        </p:txBody>
      </p:sp>
      <p:pic>
        <p:nvPicPr>
          <p:cNvPr id="6" name="Picture 5">
            <a:extLst>
              <a:ext uri="{FF2B5EF4-FFF2-40B4-BE49-F238E27FC236}">
                <a16:creationId xmlns:a16="http://schemas.microsoft.com/office/drawing/2014/main" id="{7F1A2C20-8C25-1B97-3EB2-16CEEC157772}"/>
              </a:ext>
            </a:extLst>
          </p:cNvPr>
          <p:cNvPicPr>
            <a:picLocks noChangeAspect="1"/>
          </p:cNvPicPr>
          <p:nvPr/>
        </p:nvPicPr>
        <p:blipFill rotWithShape="1">
          <a:blip r:embed="rId6"/>
          <a:srcRect t="1129" r="-2" b="15744"/>
          <a:stretch/>
        </p:blipFill>
        <p:spPr>
          <a:xfrm>
            <a:off x="3343" y="10"/>
            <a:ext cx="7548923" cy="6857990"/>
          </a:xfrm>
          <a:prstGeom prst="rect">
            <a:avLst/>
          </a:prstGeom>
        </p:spPr>
      </p:pic>
      <p:grpSp>
        <p:nvGrpSpPr>
          <p:cNvPr id="25" name="Group 16">
            <a:extLst>
              <a:ext uri="{FF2B5EF4-FFF2-40B4-BE49-F238E27FC236}">
                <a16:creationId xmlns:a16="http://schemas.microsoft.com/office/drawing/2014/main" id="{789ACCC8-A635-400E-B9C0-AD9CA57109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6" name="Oval 17">
              <a:extLst>
                <a:ext uri="{FF2B5EF4-FFF2-40B4-BE49-F238E27FC236}">
                  <a16:creationId xmlns:a16="http://schemas.microsoft.com/office/drawing/2014/main" id="{CBC21CEB-233C-4B50-8CCA-829AD0428F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27" name="Oval 18">
              <a:extLst>
                <a:ext uri="{FF2B5EF4-FFF2-40B4-BE49-F238E27FC236}">
                  <a16:creationId xmlns:a16="http://schemas.microsoft.com/office/drawing/2014/main" id="{F3DF2D74-CD63-49A8-A93B-9DA2F5951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grpSp>
    </p:spTree>
    <p:extLst>
      <p:ext uri="{BB962C8B-B14F-4D97-AF65-F5344CB8AC3E}">
        <p14:creationId xmlns:p14="http://schemas.microsoft.com/office/powerpoint/2010/main" val="16375027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7">
            <a:extLst>
              <a:ext uri="{FF2B5EF4-FFF2-40B4-BE49-F238E27FC236}">
                <a16:creationId xmlns:a16="http://schemas.microsoft.com/office/drawing/2014/main" id="{2550AE69-AC86-4188-83E5-A856C4F1D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6" name="Rectangle 9">
            <a:extLst>
              <a:ext uri="{FF2B5EF4-FFF2-40B4-BE49-F238E27FC236}">
                <a16:creationId xmlns:a16="http://schemas.microsoft.com/office/drawing/2014/main" id="{EC4CA156-2C9D-4F0C-B229-88D8B5E17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7" name="Rectangle 11">
            <a:extLst>
              <a:ext uri="{FF2B5EF4-FFF2-40B4-BE49-F238E27FC236}">
                <a16:creationId xmlns:a16="http://schemas.microsoft.com/office/drawing/2014/main" id="{D7361ED3-EBE5-4EFC-8DA3-D0CE4BF2F4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38" name="Group 13">
            <a:extLst>
              <a:ext uri="{FF2B5EF4-FFF2-40B4-BE49-F238E27FC236}">
                <a16:creationId xmlns:a16="http://schemas.microsoft.com/office/drawing/2014/main" id="{85105087-7F16-4C94-837C-C454451166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15" name="Oval 14">
              <a:extLst>
                <a:ext uri="{FF2B5EF4-FFF2-40B4-BE49-F238E27FC236}">
                  <a16:creationId xmlns:a16="http://schemas.microsoft.com/office/drawing/2014/main" id="{4F2F3467-E50F-4A91-B27D-E324936A66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a:p>
          </p:txBody>
        </p:sp>
        <p:sp>
          <p:nvSpPr>
            <p:cNvPr id="16" name="Oval 15">
              <a:extLst>
                <a:ext uri="{FF2B5EF4-FFF2-40B4-BE49-F238E27FC236}">
                  <a16:creationId xmlns:a16="http://schemas.microsoft.com/office/drawing/2014/main" id="{D678BE03-AC84-4940-A7FD-5B143FE2D6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a:p>
          </p:txBody>
        </p:sp>
      </p:grpSp>
      <p:sp>
        <p:nvSpPr>
          <p:cNvPr id="39" name="Rectangle 17">
            <a:extLst>
              <a:ext uri="{FF2B5EF4-FFF2-40B4-BE49-F238E27FC236}">
                <a16:creationId xmlns:a16="http://schemas.microsoft.com/office/drawing/2014/main" id="{8363C3DA-5063-4048-965B-F5FDB35CC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0" name="Rectangle 19">
            <a:extLst>
              <a:ext uri="{FF2B5EF4-FFF2-40B4-BE49-F238E27FC236}">
                <a16:creationId xmlns:a16="http://schemas.microsoft.com/office/drawing/2014/main" id="{4BE79ECB-20D1-486E-B39D-0F98D69BE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928117"/>
            <a:ext cx="10351008" cy="80683"/>
          </a:xfrm>
          <a:prstGeom prst="rect">
            <a:avLst/>
          </a:prstGeom>
          <a:blipFill dpi="0" rotWithShape="1">
            <a:blip r:embed="rId2">
              <a:alphaModFix amt="85000"/>
              <a:lum bright="70000" contrast="-70000"/>
              <a:extLs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21">
            <a:extLst>
              <a:ext uri="{FF2B5EF4-FFF2-40B4-BE49-F238E27FC236}">
                <a16:creationId xmlns:a16="http://schemas.microsoft.com/office/drawing/2014/main" id="{E2F1DBD8-7930-4EF6-AF8F-F6A674303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85470" y="1110053"/>
            <a:ext cx="3386371" cy="4580301"/>
          </a:xfrm>
          <a:prstGeom prst="rect">
            <a:avLst/>
          </a:prstGeom>
          <a:blipFill dpi="0" rotWithShape="1">
            <a:blip r:embed="rId2">
              <a:alphaModFix amt="85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FABD79-1A11-107A-EFDA-45D0FC98A3E0}"/>
              </a:ext>
            </a:extLst>
          </p:cNvPr>
          <p:cNvSpPr>
            <a:spLocks noGrp="1"/>
          </p:cNvSpPr>
          <p:nvPr>
            <p:ph type="title"/>
          </p:nvPr>
        </p:nvSpPr>
        <p:spPr>
          <a:xfrm>
            <a:off x="8041342" y="1432223"/>
            <a:ext cx="3102484" cy="3357976"/>
          </a:xfrm>
        </p:spPr>
        <p:txBody>
          <a:bodyPr vert="horz" lIns="91440" tIns="45720" rIns="91440" bIns="45720" rtlCol="0" anchor="ctr">
            <a:normAutofit/>
          </a:bodyPr>
          <a:lstStyle/>
          <a:p>
            <a:pPr>
              <a:lnSpc>
                <a:spcPct val="80000"/>
              </a:lnSpc>
            </a:pPr>
            <a:r>
              <a:rPr lang="en-US" sz="4800">
                <a:blipFill dpi="0" rotWithShape="1">
                  <a:blip r:embed="rId4"/>
                  <a:srcRect/>
                  <a:tile tx="6350" ty="-127000" sx="65000" sy="64000" flip="none" algn="tl"/>
                </a:blipFill>
                <a:latin typeface="Times New Roman" panose="02020603050405020304" pitchFamily="18" charset="0"/>
                <a:cs typeface="Times New Roman" panose="02020603050405020304" pitchFamily="18" charset="0"/>
              </a:rPr>
              <a:t>The Eurotas Valley</a:t>
            </a:r>
            <a:endParaRPr lang="en-US" sz="4800" dirty="0">
              <a:blipFill dpi="0" rotWithShape="1">
                <a:blip r:embed="rId4"/>
                <a:srcRect/>
                <a:tile tx="6350" ty="-127000" sx="65000" sy="64000" flip="none" algn="tl"/>
              </a:blipFill>
              <a:latin typeface="Times New Roman" panose="02020603050405020304" pitchFamily="18" charset="0"/>
              <a:cs typeface="Times New Roman" panose="02020603050405020304" pitchFamily="18" charset="0"/>
            </a:endParaRPr>
          </a:p>
        </p:txBody>
      </p:sp>
      <p:sp>
        <p:nvSpPr>
          <p:cNvPr id="42" name="Rectangle 23">
            <a:extLst>
              <a:ext uri="{FF2B5EF4-FFF2-40B4-BE49-F238E27FC236}">
                <a16:creationId xmlns:a16="http://schemas.microsoft.com/office/drawing/2014/main" id="{F39044D3-8725-4D57-BD64-A96E7C271A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5780565"/>
            <a:ext cx="10351008" cy="80683"/>
          </a:xfrm>
          <a:prstGeom prst="rect">
            <a:avLst/>
          </a:prstGeom>
          <a:blipFill dpi="0" rotWithShape="1">
            <a:blip r:embed="rId2">
              <a:alphaModFix amt="85000"/>
              <a:lum bright="70000" contrast="-70000"/>
              <a:extLs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 name="Group 25">
            <a:extLst>
              <a:ext uri="{FF2B5EF4-FFF2-40B4-BE49-F238E27FC236}">
                <a16:creationId xmlns:a16="http://schemas.microsoft.com/office/drawing/2014/main" id="{8DCC089B-F750-4C12-822F-DF53F4DD36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6920" y="5257800"/>
            <a:ext cx="1080904" cy="1080902"/>
            <a:chOff x="9685338" y="4460675"/>
            <a:chExt cx="1080904" cy="1080902"/>
          </a:xfrm>
        </p:grpSpPr>
        <p:sp>
          <p:nvSpPr>
            <p:cNvPr id="44" name="Oval 26">
              <a:extLst>
                <a:ext uri="{FF2B5EF4-FFF2-40B4-BE49-F238E27FC236}">
                  <a16:creationId xmlns:a16="http://schemas.microsoft.com/office/drawing/2014/main" id="{3CDC7132-9021-4F21-AE5A-9B9B90C982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5" name="Oval 27">
              <a:extLst>
                <a:ext uri="{FF2B5EF4-FFF2-40B4-BE49-F238E27FC236}">
                  <a16:creationId xmlns:a16="http://schemas.microsoft.com/office/drawing/2014/main" id="{00D011B8-BF69-4B6B-B3D2-F1BA771086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3" name="Picture 2" descr="http://www.sparta-in-silico-oncology.iccs.ntua.gr/mission_clip_image002_0006.jpg">
            <a:extLst>
              <a:ext uri="{FF2B5EF4-FFF2-40B4-BE49-F238E27FC236}">
                <a16:creationId xmlns:a16="http://schemas.microsoft.com/office/drawing/2014/main" id="{62338B55-1D87-FF90-C930-2209FA8AD70A}"/>
              </a:ext>
            </a:extLst>
          </p:cNvPr>
          <p:cNvPicPr>
            <a:picLocks noChangeAspect="1" noChangeArrowheads="1"/>
          </p:cNvPicPr>
          <p:nvPr/>
        </p:nvPicPr>
        <p:blipFill rotWithShape="1">
          <a:blip r:embed="rId6" cstate="print"/>
          <a:srcRect t="17403" r="-3" b="-3"/>
          <a:stretch/>
        </p:blipFill>
        <p:spPr bwMode="auto">
          <a:xfrm>
            <a:off x="920833" y="1328839"/>
            <a:ext cx="6647395" cy="4131686"/>
          </a:xfrm>
          <a:prstGeom prst="rect">
            <a:avLst/>
          </a:prstGeom>
          <a:noFill/>
        </p:spPr>
      </p:pic>
    </p:spTree>
    <p:extLst>
      <p:ext uri="{BB962C8B-B14F-4D97-AF65-F5344CB8AC3E}">
        <p14:creationId xmlns:p14="http://schemas.microsoft.com/office/powerpoint/2010/main" val="32635125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550AE69-AC86-4188-83E5-A856C4F1D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EC4CA156-2C9D-4F0C-B229-88D8B5E17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D7361ED3-EBE5-4EFC-8DA3-D0CE4BF2F4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5" name="Group 14">
            <a:extLst>
              <a:ext uri="{FF2B5EF4-FFF2-40B4-BE49-F238E27FC236}">
                <a16:creationId xmlns:a16="http://schemas.microsoft.com/office/drawing/2014/main" id="{85105087-7F16-4C94-837C-C454451166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16" name="Oval 15">
              <a:extLst>
                <a:ext uri="{FF2B5EF4-FFF2-40B4-BE49-F238E27FC236}">
                  <a16:creationId xmlns:a16="http://schemas.microsoft.com/office/drawing/2014/main" id="{4F2F3467-E50F-4A91-B27D-E324936A66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a:p>
          </p:txBody>
        </p:sp>
        <p:sp>
          <p:nvSpPr>
            <p:cNvPr id="17" name="Oval 16">
              <a:extLst>
                <a:ext uri="{FF2B5EF4-FFF2-40B4-BE49-F238E27FC236}">
                  <a16:creationId xmlns:a16="http://schemas.microsoft.com/office/drawing/2014/main" id="{D678BE03-AC84-4940-A7FD-5B143FE2D6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a:p>
          </p:txBody>
        </p:sp>
      </p:grpSp>
      <p:sp useBgFill="1">
        <p:nvSpPr>
          <p:cNvPr id="19" name="Rectangle 18">
            <a:extLst>
              <a:ext uri="{FF2B5EF4-FFF2-40B4-BE49-F238E27FC236}">
                <a16:creationId xmlns:a16="http://schemas.microsoft.com/office/drawing/2014/main" id="{19A1D830-E73C-47A9-A534-323CEEFF5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F69FBEC-4C47-4288-962D-3FC20C79F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A299BE-EFE3-2448-3D3A-717E684ECFE2}"/>
              </a:ext>
            </a:extLst>
          </p:cNvPr>
          <p:cNvSpPr>
            <a:spLocks noGrp="1"/>
          </p:cNvSpPr>
          <p:nvPr>
            <p:ph type="title"/>
          </p:nvPr>
        </p:nvSpPr>
        <p:spPr>
          <a:xfrm>
            <a:off x="7534654" y="702365"/>
            <a:ext cx="3896264" cy="3765666"/>
          </a:xfrm>
        </p:spPr>
        <p:txBody>
          <a:bodyPr vert="horz" lIns="91440" tIns="45720" rIns="91440" bIns="45720" rtlCol="0" anchor="b">
            <a:normAutofit/>
          </a:bodyPr>
          <a:lstStyle/>
          <a:p>
            <a:pPr>
              <a:lnSpc>
                <a:spcPct val="80000"/>
              </a:lnSpc>
            </a:pPr>
            <a:r>
              <a:rPr lang="en-US" sz="4800" dirty="0">
                <a:blipFill dpi="0" rotWithShape="1">
                  <a:blip r:embed="rId4"/>
                  <a:srcRect/>
                  <a:tile tx="6350" ty="-127000" sx="65000" sy="64000" flip="none" algn="tl"/>
                </a:blipFill>
                <a:latin typeface="Times New Roman" panose="02020603050405020304" pitchFamily="18" charset="0"/>
                <a:cs typeface="Times New Roman" panose="02020603050405020304" pitchFamily="18" charset="0"/>
              </a:rPr>
              <a:t>Main Mountains in Lakonia and Messenia</a:t>
            </a:r>
          </a:p>
        </p:txBody>
      </p:sp>
      <p:pic>
        <p:nvPicPr>
          <p:cNvPr id="4" name="Picture 3" descr="A map of the island&#10;&#10;Description automatically generated">
            <a:extLst>
              <a:ext uri="{FF2B5EF4-FFF2-40B4-BE49-F238E27FC236}">
                <a16:creationId xmlns:a16="http://schemas.microsoft.com/office/drawing/2014/main" id="{709828E7-B623-1C07-08E1-DC9B469DF292}"/>
              </a:ext>
            </a:extLst>
          </p:cNvPr>
          <p:cNvPicPr>
            <a:picLocks noChangeAspect="1"/>
          </p:cNvPicPr>
          <p:nvPr/>
        </p:nvPicPr>
        <p:blipFill rotWithShape="1">
          <a:blip r:embed="rId6"/>
          <a:srcRect l="1678" r="4486"/>
          <a:stretch/>
        </p:blipFill>
        <p:spPr>
          <a:xfrm>
            <a:off x="20" y="10"/>
            <a:ext cx="6901088" cy="6857990"/>
          </a:xfrm>
          <a:prstGeom prst="rect">
            <a:avLst/>
          </a:prstGeom>
        </p:spPr>
      </p:pic>
      <p:grpSp>
        <p:nvGrpSpPr>
          <p:cNvPr id="23" name="Group 22">
            <a:extLst>
              <a:ext uri="{FF2B5EF4-FFF2-40B4-BE49-F238E27FC236}">
                <a16:creationId xmlns:a16="http://schemas.microsoft.com/office/drawing/2014/main" id="{54F6FC82-E588-4DA0-8096-0C3BD54F17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4" y="6229681"/>
            <a:ext cx="457200" cy="457200"/>
            <a:chOff x="11361456" y="6195813"/>
            <a:chExt cx="548640" cy="548640"/>
          </a:xfrm>
        </p:grpSpPr>
        <p:sp>
          <p:nvSpPr>
            <p:cNvPr id="24" name="Oval 23">
              <a:extLst>
                <a:ext uri="{FF2B5EF4-FFF2-40B4-BE49-F238E27FC236}">
                  <a16:creationId xmlns:a16="http://schemas.microsoft.com/office/drawing/2014/main" id="{E8898E90-044F-45FF-8B4D-CE0F6A630A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7">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5" name="Oval 24">
              <a:extLst>
                <a:ext uri="{FF2B5EF4-FFF2-40B4-BE49-F238E27FC236}">
                  <a16:creationId xmlns:a16="http://schemas.microsoft.com/office/drawing/2014/main" id="{923BF161-A852-4DA5-BB4C-2DFC336B77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2484290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FD8C7FC-EF2C-4D14-A453-B724138F4D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B4D2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E34D474-CDDC-4B67-9802-49E1D61A17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blipFill dpi="0" rotWithShape="1">
            <a:blip r:embed="rId2">
              <a:alphaModFix amt="5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3" name="Picture 4" descr="http://static.panoramio.com/photos/original/10645506.jpg">
            <a:extLst>
              <a:ext uri="{FF2B5EF4-FFF2-40B4-BE49-F238E27FC236}">
                <a16:creationId xmlns:a16="http://schemas.microsoft.com/office/drawing/2014/main" id="{2B35A3E4-77CC-AF9E-F48D-44B3C01E7C13}"/>
              </a:ext>
            </a:extLst>
          </p:cNvPr>
          <p:cNvPicPr>
            <a:picLocks noChangeAspect="1" noChangeArrowheads="1"/>
          </p:cNvPicPr>
          <p:nvPr/>
        </p:nvPicPr>
        <p:blipFill rotWithShape="1">
          <a:blip r:embed="rId4" cstate="print"/>
          <a:srcRect l="18800" r="4059" b="2"/>
          <a:stretch/>
        </p:blipFill>
        <p:spPr bwMode="auto">
          <a:xfrm>
            <a:off x="643467" y="643467"/>
            <a:ext cx="5372097" cy="5571066"/>
          </a:xfrm>
          <a:prstGeom prst="rect">
            <a:avLst/>
          </a:prstGeom>
          <a:noFill/>
        </p:spPr>
      </p:pic>
      <p:sp>
        <p:nvSpPr>
          <p:cNvPr id="12" name="Rectangle 11">
            <a:extLst>
              <a:ext uri="{FF2B5EF4-FFF2-40B4-BE49-F238E27FC236}">
                <a16:creationId xmlns:a16="http://schemas.microsoft.com/office/drawing/2014/main" id="{56533E23-646B-417C-A0E8-F420DD290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http://upload.wikimedia.org/wikipedia/commons/a/af/Taygetos_From_Sparti.jpg">
            <a:extLst>
              <a:ext uri="{FF2B5EF4-FFF2-40B4-BE49-F238E27FC236}">
                <a16:creationId xmlns:a16="http://schemas.microsoft.com/office/drawing/2014/main" id="{3943ABD4-8B04-7E8F-284A-EEFDBAF01618}"/>
              </a:ext>
            </a:extLst>
          </p:cNvPr>
          <p:cNvPicPr>
            <a:picLocks noChangeAspect="1" noChangeArrowheads="1"/>
          </p:cNvPicPr>
          <p:nvPr/>
        </p:nvPicPr>
        <p:blipFill rotWithShape="1">
          <a:blip r:embed="rId5" cstate="print"/>
          <a:srcRect l="15941" r="21380" b="-1"/>
          <a:stretch/>
        </p:blipFill>
        <p:spPr bwMode="auto">
          <a:xfrm>
            <a:off x="6176432" y="643467"/>
            <a:ext cx="5372097" cy="5571066"/>
          </a:xfrm>
          <a:prstGeom prst="rect">
            <a:avLst/>
          </a:prstGeom>
          <a:noFill/>
        </p:spPr>
      </p:pic>
      <p:sp>
        <p:nvSpPr>
          <p:cNvPr id="4" name="TextBox 3">
            <a:extLst>
              <a:ext uri="{FF2B5EF4-FFF2-40B4-BE49-F238E27FC236}">
                <a16:creationId xmlns:a16="http://schemas.microsoft.com/office/drawing/2014/main" id="{D4447590-8B76-5D65-EAD4-8D762AE383A8}"/>
              </a:ext>
            </a:extLst>
          </p:cNvPr>
          <p:cNvSpPr txBox="1"/>
          <p:nvPr/>
        </p:nvSpPr>
        <p:spPr>
          <a:xfrm>
            <a:off x="643467" y="6377940"/>
            <a:ext cx="10960468" cy="369332"/>
          </a:xfrm>
          <a:prstGeom prst="rect">
            <a:avLst/>
          </a:prstGeom>
          <a:noFill/>
        </p:spPr>
        <p:txBody>
          <a:bodyPr wrap="square" rtlCol="0">
            <a:spAutoFit/>
          </a:bodyPr>
          <a:lstStyle/>
          <a:p>
            <a:pPr algn="ctr"/>
            <a:r>
              <a:rPr lang="en-GB">
                <a:solidFill>
                  <a:schemeClr val="bg1"/>
                </a:solidFill>
              </a:rPr>
              <a:t>Mt. Taygetos (Left), viewed from modern Sparti (right) – the peak is 2404 m above sea level</a:t>
            </a:r>
            <a:endParaRPr lang="en-GB" dirty="0">
              <a:solidFill>
                <a:schemeClr val="bg1"/>
              </a:solidFill>
            </a:endParaRPr>
          </a:p>
        </p:txBody>
      </p:sp>
    </p:spTree>
    <p:extLst>
      <p:ext uri="{BB962C8B-B14F-4D97-AF65-F5344CB8AC3E}">
        <p14:creationId xmlns:p14="http://schemas.microsoft.com/office/powerpoint/2010/main" val="8921827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D5EA1A6-6504-9065-1B16-E1B80BFA9464}"/>
              </a:ext>
            </a:extLst>
          </p:cNvPr>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Lakonia and Lakedaimon</a:t>
            </a:r>
          </a:p>
        </p:txBody>
      </p:sp>
      <p:pic>
        <p:nvPicPr>
          <p:cNvPr id="4" name="Picture 3">
            <a:extLst>
              <a:ext uri="{FF2B5EF4-FFF2-40B4-BE49-F238E27FC236}">
                <a16:creationId xmlns:a16="http://schemas.microsoft.com/office/drawing/2014/main" id="{1FCD8AA5-9FA6-077C-B0F1-73DBFE61DB2C}"/>
              </a:ext>
            </a:extLst>
          </p:cNvPr>
          <p:cNvPicPr>
            <a:picLocks noChangeAspect="1"/>
          </p:cNvPicPr>
          <p:nvPr/>
        </p:nvPicPr>
        <p:blipFill rotWithShape="1">
          <a:blip r:embed="rId4"/>
          <a:srcRect t="7488" b="9056"/>
          <a:stretch/>
        </p:blipFill>
        <p:spPr>
          <a:xfrm>
            <a:off x="1007196" y="2265037"/>
            <a:ext cx="5088800" cy="3907158"/>
          </a:xfrm>
          <a:prstGeom prst="rect">
            <a:avLst/>
          </a:prstGeom>
        </p:spPr>
      </p:pic>
      <p:sp>
        <p:nvSpPr>
          <p:cNvPr id="3" name="Content Placeholder 2">
            <a:extLst>
              <a:ext uri="{FF2B5EF4-FFF2-40B4-BE49-F238E27FC236}">
                <a16:creationId xmlns:a16="http://schemas.microsoft.com/office/drawing/2014/main" id="{72A4A637-0B7B-8504-36D7-3ED27045B79C}"/>
              </a:ext>
            </a:extLst>
          </p:cNvPr>
          <p:cNvSpPr>
            <a:spLocks noGrp="1"/>
          </p:cNvSpPr>
          <p:nvPr>
            <p:ph idx="1"/>
          </p:nvPr>
        </p:nvSpPr>
        <p:spPr>
          <a:xfrm>
            <a:off x="6496216" y="2320412"/>
            <a:ext cx="4632031" cy="3851787"/>
          </a:xfrm>
        </p:spPr>
        <p:txBody>
          <a:bodyPr anchor="ctr">
            <a:normAutofit/>
          </a:bodyPr>
          <a:lstStyle/>
          <a:p>
            <a:r>
              <a:rPr lang="en-GB" dirty="0">
                <a:latin typeface="Times New Roman" panose="02020603050405020304" pitchFamily="18" charset="0"/>
                <a:cs typeface="Times New Roman" panose="02020603050405020304" pitchFamily="18" charset="0"/>
              </a:rPr>
              <a:t>The terms Sparta, Lakonia and Lakedaimon are </a:t>
            </a:r>
            <a:r>
              <a:rPr lang="en-GB" b="1" dirty="0">
                <a:latin typeface="Times New Roman" panose="02020603050405020304" pitchFamily="18" charset="0"/>
                <a:cs typeface="Times New Roman" panose="02020603050405020304" pitchFamily="18" charset="0"/>
              </a:rPr>
              <a:t>not interchangeable.</a:t>
            </a:r>
          </a:p>
          <a:p>
            <a:r>
              <a:rPr lang="en-GB" dirty="0">
                <a:latin typeface="Times New Roman" panose="02020603050405020304" pitchFamily="18" charset="0"/>
                <a:cs typeface="Times New Roman" panose="02020603050405020304" pitchFamily="18" charset="0"/>
              </a:rPr>
              <a:t>Lakonia is the area east of Mt. Taygetos.</a:t>
            </a:r>
          </a:p>
          <a:p>
            <a:r>
              <a:rPr lang="en-GB" dirty="0">
                <a:latin typeface="Times New Roman" panose="02020603050405020304" pitchFamily="18" charset="0"/>
                <a:cs typeface="Times New Roman" panose="02020603050405020304" pitchFamily="18" charset="0"/>
              </a:rPr>
              <a:t>Lakonia is </a:t>
            </a:r>
            <a:r>
              <a:rPr lang="en-GB" b="1" dirty="0">
                <a:latin typeface="Times New Roman" panose="02020603050405020304" pitchFamily="18" charset="0"/>
                <a:cs typeface="Times New Roman" panose="02020603050405020304" pitchFamily="18" charset="0"/>
              </a:rPr>
              <a:t>not a state, Sparta is.</a:t>
            </a:r>
          </a:p>
          <a:p>
            <a:r>
              <a:rPr lang="en-GB" dirty="0">
                <a:latin typeface="Times New Roman" panose="02020603050405020304" pitchFamily="18" charset="0"/>
                <a:cs typeface="Times New Roman" panose="02020603050405020304" pitchFamily="18" charset="0"/>
              </a:rPr>
              <a:t>Lakedaimon is the state including Messenia. </a:t>
            </a:r>
          </a:p>
          <a:p>
            <a:endParaRPr lang="en-GB" dirty="0">
              <a:latin typeface="Times New Roman" panose="02020603050405020304" pitchFamily="18" charset="0"/>
              <a:cs typeface="Times New Roman" panose="02020603050405020304" pitchFamily="18" charset="0"/>
            </a:endParaRPr>
          </a:p>
        </p:txBody>
      </p:sp>
      <p:sp>
        <p:nvSpPr>
          <p:cNvPr id="17" name="Oval 16">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9" name="Oval 18">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785441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1F7C635-78E4-37F5-0C9A-ADEA541310A6}"/>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The area of Lakedaimon</a:t>
            </a:r>
          </a:p>
        </p:txBody>
      </p:sp>
      <p:sp>
        <p:nvSpPr>
          <p:cNvPr id="3" name="Content Placeholder 2">
            <a:extLst>
              <a:ext uri="{FF2B5EF4-FFF2-40B4-BE49-F238E27FC236}">
                <a16:creationId xmlns:a16="http://schemas.microsoft.com/office/drawing/2014/main" id="{085728B5-CC54-7A9D-2A97-79F97A283E08}"/>
              </a:ext>
            </a:extLst>
          </p:cNvPr>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These figures relate to the period after 545 BCE.</a:t>
            </a:r>
          </a:p>
          <a:p>
            <a:r>
              <a:rPr lang="en-GB" dirty="0">
                <a:latin typeface="Times New Roman" panose="02020603050405020304" pitchFamily="18" charset="0"/>
                <a:cs typeface="Times New Roman" panose="02020603050405020304" pitchFamily="18" charset="0"/>
              </a:rPr>
              <a:t>Area: 8,500 km</a:t>
            </a:r>
            <a:r>
              <a:rPr lang="en-GB" baseline="30000" dirty="0">
                <a:latin typeface="Times New Roman" panose="02020603050405020304" pitchFamily="18" charset="0"/>
                <a:cs typeface="Times New Roman" panose="02020603050405020304" pitchFamily="18" charset="0"/>
              </a:rPr>
              <a:t>2</a:t>
            </a:r>
            <a:r>
              <a:rPr lang="en-GB" dirty="0">
                <a:latin typeface="Times New Roman" panose="02020603050405020304" pitchFamily="18" charset="0"/>
                <a:cs typeface="Times New Roman" panose="02020603050405020304" pitchFamily="18" charset="0"/>
              </a:rPr>
              <a:t>= 2,100,395 acres</a:t>
            </a:r>
          </a:p>
          <a:p>
            <a:r>
              <a:rPr lang="en-GB" dirty="0">
                <a:latin typeface="Times New Roman" panose="02020603050405020304" pitchFamily="18" charset="0"/>
                <a:cs typeface="Times New Roman" panose="02020603050405020304" pitchFamily="18" charset="0"/>
              </a:rPr>
              <a:t>Lakedaimon was the largest single political entity in the Greek world. Its nearest rival, Athens, had merely 2,500 km</a:t>
            </a:r>
            <a:r>
              <a:rPr lang="en-GB" baseline="30000" dirty="0">
                <a:latin typeface="Times New Roman" panose="02020603050405020304" pitchFamily="18" charset="0"/>
                <a:cs typeface="Times New Roman" panose="02020603050405020304" pitchFamily="18" charset="0"/>
              </a:rPr>
              <a:t>2</a:t>
            </a:r>
            <a:r>
              <a:rPr lang="en-GB" dirty="0">
                <a:latin typeface="Times New Roman" panose="02020603050405020304" pitchFamily="18" charset="0"/>
                <a:cs typeface="Times New Roman" panose="02020603050405020304" pitchFamily="18" charset="0"/>
              </a:rPr>
              <a:t> (=617,763 acres)</a:t>
            </a:r>
          </a:p>
          <a:p>
            <a:r>
              <a:rPr lang="en-GB" dirty="0">
                <a:latin typeface="Times New Roman" panose="02020603050405020304" pitchFamily="18" charset="0"/>
                <a:cs typeface="Times New Roman" panose="02020603050405020304" pitchFamily="18" charset="0"/>
              </a:rPr>
              <a:t>Thucydides 1.10.2</a:t>
            </a:r>
          </a:p>
          <a:p>
            <a:pPr marL="274320" lvl="1" indent="0">
              <a:buNone/>
            </a:pPr>
            <a:r>
              <a:rPr lang="en-GB">
                <a:latin typeface="Times New Roman" panose="02020603050405020304" pitchFamily="18" charset="0"/>
                <a:cs typeface="Times New Roman" panose="02020603050405020304" pitchFamily="18" charset="0"/>
              </a:rPr>
              <a:t>For I suppose if Lacedaemon were to become desolate, and the temples and the foundations of the public buildings were left, that as time went on there would be a strong disposition with posterity to refuse to accept her fame as a true exponent of her power. And yet they occupy </a:t>
            </a:r>
            <a:r>
              <a:rPr lang="en-GB" b="1">
                <a:latin typeface="Times New Roman" panose="02020603050405020304" pitchFamily="18" charset="0"/>
                <a:cs typeface="Times New Roman" panose="02020603050405020304" pitchFamily="18" charset="0"/>
              </a:rPr>
              <a:t>two-fifths of Peloponnese and lead the whole, not to speak of their numerous allies without. </a:t>
            </a:r>
            <a:endParaRPr lang="en-GB">
              <a:latin typeface="Times New Roman" panose="02020603050405020304" pitchFamily="18" charset="0"/>
              <a:cs typeface="Times New Roman" panose="02020603050405020304" pitchFamily="18" charset="0"/>
            </a:endParaRPr>
          </a:p>
        </p:txBody>
      </p:sp>
      <p:sp>
        <p:nvSpPr>
          <p:cNvPr id="27" name="Oval 26">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9" name="Oval 28">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8372000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7509074-0F81-2152-F728-EB9A0F9371D4}"/>
              </a:ext>
            </a:extLst>
          </p:cNvPr>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Climate</a:t>
            </a:r>
          </a:p>
        </p:txBody>
      </p:sp>
      <p:sp>
        <p:nvSpPr>
          <p:cNvPr id="3" name="Content Placeholder 2">
            <a:extLst>
              <a:ext uri="{FF2B5EF4-FFF2-40B4-BE49-F238E27FC236}">
                <a16:creationId xmlns:a16="http://schemas.microsoft.com/office/drawing/2014/main" id="{C847D436-C9F7-53F2-C117-6BE057B76035}"/>
              </a:ext>
            </a:extLst>
          </p:cNvPr>
          <p:cNvSpPr>
            <a:spLocks noGrp="1"/>
          </p:cNvSpPr>
          <p:nvPr>
            <p:ph idx="1"/>
          </p:nvPr>
        </p:nvSpPr>
        <p:spPr>
          <a:xfrm>
            <a:off x="1069848" y="2320412"/>
            <a:ext cx="10058400" cy="3851787"/>
          </a:xfrm>
        </p:spPr>
        <p:txBody>
          <a:bodyPr>
            <a:normAutofit/>
          </a:bodyPr>
          <a:lstStyle/>
          <a:p>
            <a:r>
              <a:rPr lang="en-GB">
                <a:latin typeface="Times New Roman" panose="02020603050405020304" pitchFamily="18" charset="0"/>
                <a:cs typeface="Times New Roman" panose="02020603050405020304" pitchFamily="18" charset="0"/>
              </a:rPr>
              <a:t>The climate in the eastern Mediterranean and particularly in Greece is one of constant fluctuation. </a:t>
            </a:r>
          </a:p>
          <a:p>
            <a:r>
              <a:rPr lang="en-GB">
                <a:latin typeface="Times New Roman" panose="02020603050405020304" pitchFamily="18" charset="0"/>
                <a:cs typeface="Times New Roman" panose="02020603050405020304" pitchFamily="18" charset="0"/>
              </a:rPr>
              <a:t>Climatic factors influence agriculture and hence the wealth of a community and its ability to feed itself, as well as produce surplus for trade. </a:t>
            </a:r>
          </a:p>
          <a:p>
            <a:r>
              <a:rPr lang="en-GB">
                <a:latin typeface="Times New Roman" panose="02020603050405020304" pitchFamily="18" charset="0"/>
                <a:cs typeface="Times New Roman" panose="02020603050405020304" pitchFamily="18" charset="0"/>
              </a:rPr>
              <a:t>Climate of Lakonia</a:t>
            </a:r>
          </a:p>
          <a:p>
            <a:pPr lvl="1"/>
            <a:r>
              <a:rPr lang="en-GB" dirty="0">
                <a:latin typeface="Times New Roman" panose="02020603050405020304" pitchFamily="18" charset="0"/>
                <a:cs typeface="Times New Roman" panose="02020603050405020304" pitchFamily="18" charset="0"/>
              </a:rPr>
              <a:t>Mean temperature in July: 27˚C</a:t>
            </a:r>
          </a:p>
          <a:p>
            <a:pPr lvl="1"/>
            <a:r>
              <a:rPr lang="en-GB" dirty="0">
                <a:latin typeface="Times New Roman" panose="02020603050405020304" pitchFamily="18" charset="0"/>
                <a:cs typeface="Times New Roman" panose="02020603050405020304" pitchFamily="18" charset="0"/>
              </a:rPr>
              <a:t>Mean temperature in January: 8.8˚C</a:t>
            </a:r>
          </a:p>
          <a:p>
            <a:pPr lvl="1"/>
            <a:r>
              <a:rPr lang="en-GB" dirty="0">
                <a:latin typeface="Times New Roman" panose="02020603050405020304" pitchFamily="18" charset="0"/>
                <a:cs typeface="Times New Roman" panose="02020603050405020304" pitchFamily="18" charset="0"/>
              </a:rPr>
              <a:t>Mean rainfall 81.66 cm</a:t>
            </a:r>
          </a:p>
          <a:p>
            <a:pPr lvl="1"/>
            <a:r>
              <a:rPr lang="en-GB" dirty="0">
                <a:latin typeface="Times New Roman" panose="02020603050405020304" pitchFamily="18" charset="0"/>
                <a:cs typeface="Times New Roman" panose="02020603050405020304" pitchFamily="18" charset="0"/>
              </a:rPr>
              <a:t>Average number of rain-days: 87 pa</a:t>
            </a:r>
          </a:p>
          <a:p>
            <a:pPr lvl="1"/>
            <a:r>
              <a:rPr lang="en-GB" dirty="0">
                <a:latin typeface="Times New Roman" panose="02020603050405020304" pitchFamily="18" charset="0"/>
                <a:cs typeface="Times New Roman" panose="02020603050405020304" pitchFamily="18" charset="0"/>
              </a:rPr>
              <a:t>Annual drought season: 2 months (July and August)</a:t>
            </a:r>
          </a:p>
          <a:p>
            <a:pPr lvl="1"/>
            <a:r>
              <a:rPr lang="en-GB" dirty="0">
                <a:latin typeface="Times New Roman" panose="02020603050405020304" pitchFamily="18" charset="0"/>
                <a:cs typeface="Times New Roman" panose="02020603050405020304" pitchFamily="18" charset="0"/>
              </a:rPr>
              <a:t>Wind power: Force 7-8 Beaufort scale (meltemi season).</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955708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64958D-AF5D-4863-B5FB-83F6B8CB1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12188656"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D55AE0-E138-F5C7-E2EC-EEEA0A232058}"/>
              </a:ext>
            </a:extLst>
          </p:cNvPr>
          <p:cNvSpPr>
            <a:spLocks noGrp="1"/>
          </p:cNvSpPr>
          <p:nvPr>
            <p:ph type="title"/>
          </p:nvPr>
        </p:nvSpPr>
        <p:spPr>
          <a:xfrm>
            <a:off x="4970109" y="484632"/>
            <a:ext cx="6730277" cy="1609344"/>
          </a:xfrm>
          <a:ln>
            <a:noFill/>
          </a:ln>
        </p:spPr>
        <p:txBody>
          <a:bodyPr>
            <a:normAutofit/>
          </a:bodyPr>
          <a:lstStyle/>
          <a:p>
            <a:r>
              <a:rPr lang="en-GB" sz="4800">
                <a:latin typeface="Times New Roman" panose="02020603050405020304" pitchFamily="18" charset="0"/>
                <a:cs typeface="Times New Roman" panose="02020603050405020304" pitchFamily="18" charset="0"/>
              </a:rPr>
              <a:t>The influence of the mountains</a:t>
            </a:r>
          </a:p>
        </p:txBody>
      </p:sp>
      <p:pic>
        <p:nvPicPr>
          <p:cNvPr id="5" name="Picture 4" descr="Mountain ranges against yellow and orange sky">
            <a:extLst>
              <a:ext uri="{FF2B5EF4-FFF2-40B4-BE49-F238E27FC236}">
                <a16:creationId xmlns:a16="http://schemas.microsoft.com/office/drawing/2014/main" id="{BD30EFB6-E6B0-99E0-4D16-02C6A1526221}"/>
              </a:ext>
            </a:extLst>
          </p:cNvPr>
          <p:cNvPicPr>
            <a:picLocks noChangeAspect="1"/>
          </p:cNvPicPr>
          <p:nvPr/>
        </p:nvPicPr>
        <p:blipFill rotWithShape="1">
          <a:blip r:embed="rId4"/>
          <a:srcRect l="19552" r="35898"/>
          <a:stretch/>
        </p:blipFill>
        <p:spPr>
          <a:xfrm>
            <a:off x="3344" y="10"/>
            <a:ext cx="4646726" cy="6857990"/>
          </a:xfrm>
          <a:prstGeom prst="rect">
            <a:avLst/>
          </a:prstGeom>
        </p:spPr>
      </p:pic>
      <p:sp>
        <p:nvSpPr>
          <p:cNvPr id="3" name="Content Placeholder 2">
            <a:extLst>
              <a:ext uri="{FF2B5EF4-FFF2-40B4-BE49-F238E27FC236}">
                <a16:creationId xmlns:a16="http://schemas.microsoft.com/office/drawing/2014/main" id="{56685E9C-7DE2-CA93-8C91-718B07B0778B}"/>
              </a:ext>
            </a:extLst>
          </p:cNvPr>
          <p:cNvSpPr>
            <a:spLocks noGrp="1"/>
          </p:cNvSpPr>
          <p:nvPr>
            <p:ph idx="1"/>
          </p:nvPr>
        </p:nvSpPr>
        <p:spPr>
          <a:xfrm>
            <a:off x="4970109" y="2121408"/>
            <a:ext cx="6730276" cy="4050792"/>
          </a:xfrm>
        </p:spPr>
        <p:txBody>
          <a:bodyPr>
            <a:normAutofit/>
          </a:bodyPr>
          <a:lstStyle/>
          <a:p>
            <a:r>
              <a:rPr lang="en-GB" sz="1800" dirty="0">
                <a:latin typeface="Times New Roman" panose="02020603050405020304" pitchFamily="18" charset="0"/>
                <a:cs typeface="Times New Roman" panose="02020603050405020304" pitchFamily="18" charset="0"/>
              </a:rPr>
              <a:t>Lakonia receives more rainfall per year than most areas in southern Greece. </a:t>
            </a:r>
          </a:p>
          <a:p>
            <a:r>
              <a:rPr lang="en-GB" sz="1800" dirty="0">
                <a:latin typeface="Times New Roman" panose="02020603050405020304" pitchFamily="18" charset="0"/>
                <a:cs typeface="Times New Roman" panose="02020603050405020304" pitchFamily="18" charset="0"/>
              </a:rPr>
              <a:t>The drought season is often alleviated by rainstorms. </a:t>
            </a:r>
          </a:p>
          <a:p>
            <a:r>
              <a:rPr lang="en-GB" sz="1800" dirty="0">
                <a:latin typeface="Times New Roman" panose="02020603050405020304" pitchFamily="18" charset="0"/>
                <a:cs typeface="Times New Roman" panose="02020603050405020304" pitchFamily="18" charset="0"/>
              </a:rPr>
              <a:t>Mt Taygetos and Mt Parnon are responsible for the updraughts that bring more rain.</a:t>
            </a:r>
          </a:p>
          <a:p>
            <a:endParaRPr lang="en-GB" sz="1800" dirty="0">
              <a:latin typeface="Times New Roman" panose="02020603050405020304" pitchFamily="18" charset="0"/>
              <a:cs typeface="Times New Roman" panose="02020603050405020304" pitchFamily="18" charset="0"/>
            </a:endParaRPr>
          </a:p>
        </p:txBody>
      </p:sp>
      <p:grpSp>
        <p:nvGrpSpPr>
          <p:cNvPr id="11" name="Group 10">
            <a:extLst>
              <a:ext uri="{FF2B5EF4-FFF2-40B4-BE49-F238E27FC236}">
                <a16:creationId xmlns:a16="http://schemas.microsoft.com/office/drawing/2014/main" id="{11002ACD-3B0C-4885-8754-8A00E926FE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DF0313CD-4196-4456-A70D-5EE2B995B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3" name="Oval 12">
              <a:extLst>
                <a:ext uri="{FF2B5EF4-FFF2-40B4-BE49-F238E27FC236}">
                  <a16:creationId xmlns:a16="http://schemas.microsoft.com/office/drawing/2014/main" id="{80DE0B32-9EE8-4975-AD48-3855B0A82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grpSp>
    </p:spTree>
    <p:extLst>
      <p:ext uri="{BB962C8B-B14F-4D97-AF65-F5344CB8AC3E}">
        <p14:creationId xmlns:p14="http://schemas.microsoft.com/office/powerpoint/2010/main" val="1735344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2BDF7C3-8C3D-AD9E-DD2D-6CCE80B64E7C}"/>
              </a:ext>
            </a:extLst>
          </p:cNvPr>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Cape Maleas</a:t>
            </a:r>
          </a:p>
        </p:txBody>
      </p:sp>
      <p:pic>
        <p:nvPicPr>
          <p:cNvPr id="8" name="Picture 7" descr="A body of water with a rocky hill&#10;&#10;Description automatically generated">
            <a:extLst>
              <a:ext uri="{FF2B5EF4-FFF2-40B4-BE49-F238E27FC236}">
                <a16:creationId xmlns:a16="http://schemas.microsoft.com/office/drawing/2014/main" id="{276D714C-D4FA-6D64-CD2C-03AC5F181446}"/>
              </a:ext>
            </a:extLst>
          </p:cNvPr>
          <p:cNvPicPr>
            <a:picLocks noChangeAspect="1"/>
          </p:cNvPicPr>
          <p:nvPr/>
        </p:nvPicPr>
        <p:blipFill rotWithShape="1">
          <a:blip r:embed="rId4">
            <a:extLst>
              <a:ext uri="{28A0092B-C50C-407E-A947-70E740481C1C}">
                <a14:useLocalDpi xmlns:a14="http://schemas.microsoft.com/office/drawing/2010/main" val="0"/>
              </a:ext>
            </a:extLst>
          </a:blip>
          <a:srcRect l="25502" r="9053" b="2"/>
          <a:stretch/>
        </p:blipFill>
        <p:spPr>
          <a:xfrm>
            <a:off x="1007196" y="2265037"/>
            <a:ext cx="5088800" cy="3907158"/>
          </a:xfrm>
          <a:prstGeom prst="rect">
            <a:avLst/>
          </a:prstGeom>
        </p:spPr>
      </p:pic>
      <p:sp>
        <p:nvSpPr>
          <p:cNvPr id="3" name="Content Placeholder 2">
            <a:extLst>
              <a:ext uri="{FF2B5EF4-FFF2-40B4-BE49-F238E27FC236}">
                <a16:creationId xmlns:a16="http://schemas.microsoft.com/office/drawing/2014/main" id="{C018DD4D-5302-0941-9CC5-EE2954DCDB21}"/>
              </a:ext>
            </a:extLst>
          </p:cNvPr>
          <p:cNvSpPr>
            <a:spLocks noGrp="1"/>
          </p:cNvSpPr>
          <p:nvPr>
            <p:ph idx="1"/>
          </p:nvPr>
        </p:nvSpPr>
        <p:spPr>
          <a:xfrm>
            <a:off x="6496216" y="2320412"/>
            <a:ext cx="4632031" cy="3851787"/>
          </a:xfrm>
        </p:spPr>
        <p:txBody>
          <a:bodyPr anchor="ctr">
            <a:normAutofit/>
          </a:bodyPr>
          <a:lstStyle/>
          <a:p>
            <a:r>
              <a:rPr lang="en-GB" sz="1300" dirty="0">
                <a:latin typeface="Times New Roman" panose="02020603050405020304" pitchFamily="18" charset="0"/>
                <a:cs typeface="Times New Roman" panose="02020603050405020304" pitchFamily="18" charset="0"/>
              </a:rPr>
              <a:t>Cape Maleas along with Cape Caphereas in Euboea and the Athos peninsula in the Chalcidice are considered the most important marine hazards in the Aegean Sea. </a:t>
            </a:r>
          </a:p>
          <a:p>
            <a:r>
              <a:rPr lang="en-GB" sz="1300" dirty="0">
                <a:latin typeface="Times New Roman" panose="02020603050405020304" pitchFamily="18" charset="0"/>
                <a:cs typeface="Times New Roman" panose="02020603050405020304" pitchFamily="18" charset="0"/>
              </a:rPr>
              <a:t>Ships, even today, will go to considerable lengths to avoid sailing the cape, especially when the wind is strong.</a:t>
            </a:r>
          </a:p>
          <a:p>
            <a:r>
              <a:rPr lang="en-GB" sz="1300" dirty="0">
                <a:latin typeface="Times New Roman" panose="02020603050405020304" pitchFamily="18" charset="0"/>
                <a:cs typeface="Times New Roman" panose="02020603050405020304" pitchFamily="18" charset="0"/>
              </a:rPr>
              <a:t>Herodotus (7.168) mentions the Cape when discussing the delay of the </a:t>
            </a:r>
            <a:r>
              <a:rPr lang="en-GB" sz="1300" dirty="0" err="1">
                <a:latin typeface="Times New Roman" panose="02020603050405020304" pitchFamily="18" charset="0"/>
                <a:cs typeface="Times New Roman" panose="02020603050405020304" pitchFamily="18" charset="0"/>
              </a:rPr>
              <a:t>Corcyraeans</a:t>
            </a:r>
            <a:r>
              <a:rPr lang="en-GB" sz="1300" dirty="0">
                <a:latin typeface="Times New Roman" panose="02020603050405020304" pitchFamily="18" charset="0"/>
                <a:cs typeface="Times New Roman" panose="02020603050405020304" pitchFamily="18" charset="0"/>
              </a:rPr>
              <a:t> in providing aid:</a:t>
            </a:r>
          </a:p>
          <a:p>
            <a:pPr marL="274320" lvl="1" indent="0">
              <a:spcBef>
                <a:spcPts val="1200"/>
              </a:spcBef>
              <a:buNone/>
            </a:pPr>
            <a:r>
              <a:rPr lang="en-GB" sz="1300" dirty="0">
                <a:latin typeface="Times New Roman" panose="02020603050405020304" pitchFamily="18" charset="0"/>
                <a:cs typeface="Times New Roman" panose="02020603050405020304" pitchFamily="18" charset="0"/>
              </a:rPr>
              <a:t>[4] They were, however, also ready with an excuse which they could make to the Greeks, and in the end, they made it; when the Greeks blamed them for sending no help, they said that they had manned sixty triremes, </a:t>
            </a:r>
            <a:r>
              <a:rPr lang="en-GB" sz="1300" b="1" dirty="0">
                <a:latin typeface="Times New Roman" panose="02020603050405020304" pitchFamily="18" charset="0"/>
                <a:cs typeface="Times New Roman" panose="02020603050405020304" pitchFamily="18" charset="0"/>
              </a:rPr>
              <a:t>but that they could not round Malea because of the Etesian winds. It was for this reason, they said, that they could not arrive at Salamis; it was not cowardliness which made them late for the sea-fight. With such a plea they put the Greeks off. </a:t>
            </a:r>
          </a:p>
          <a:p>
            <a:endParaRPr lang="en-GB" sz="1300" dirty="0">
              <a:latin typeface="Times New Roman" panose="02020603050405020304" pitchFamily="18" charset="0"/>
              <a:cs typeface="Times New Roman" panose="02020603050405020304" pitchFamily="18" charset="0"/>
            </a:endParaRPr>
          </a:p>
        </p:txBody>
      </p:sp>
      <p:sp>
        <p:nvSpPr>
          <p:cNvPr id="27" name="Oval 26">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9" name="Oval 28">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056821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15">
            <a:extLst>
              <a:ext uri="{FF2B5EF4-FFF2-40B4-BE49-F238E27FC236}">
                <a16:creationId xmlns:a16="http://schemas.microsoft.com/office/drawing/2014/main" id="{7049A7D3-684C-4C59-A4B6-7B308A6AD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17">
            <a:extLst>
              <a:ext uri="{FF2B5EF4-FFF2-40B4-BE49-F238E27FC236}">
                <a16:creationId xmlns:a16="http://schemas.microsoft.com/office/drawing/2014/main" id="{D7B1087B-C592-40E7-B532-60B453A2F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19">
            <a:extLst>
              <a:ext uri="{FF2B5EF4-FFF2-40B4-BE49-F238E27FC236}">
                <a16:creationId xmlns:a16="http://schemas.microsoft.com/office/drawing/2014/main" id="{14AE7447-E8F8-4A0F-9E3D-94842BFF88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21">
            <a:extLst>
              <a:ext uri="{FF2B5EF4-FFF2-40B4-BE49-F238E27FC236}">
                <a16:creationId xmlns:a16="http://schemas.microsoft.com/office/drawing/2014/main" id="{85981F80-69EE-4E2B-82A8-47FDFD772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23" name="Oval 22">
              <a:extLst>
                <a:ext uri="{FF2B5EF4-FFF2-40B4-BE49-F238E27FC236}">
                  <a16:creationId xmlns:a16="http://schemas.microsoft.com/office/drawing/2014/main" id="{46CE0473-0B07-47EE-A016-EBD87F2C8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4" name="Oval 23">
              <a:extLst>
                <a:ext uri="{FF2B5EF4-FFF2-40B4-BE49-F238E27FC236}">
                  <a16:creationId xmlns:a16="http://schemas.microsoft.com/office/drawing/2014/main" id="{EDD0D1E4-DFCA-4DF0-9D37-571A5F529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39" name="Rectangle 25">
            <a:extLst>
              <a:ext uri="{FF2B5EF4-FFF2-40B4-BE49-F238E27FC236}">
                <a16:creationId xmlns:a16="http://schemas.microsoft.com/office/drawing/2014/main" id="{0680B5D0-24EC-465A-A0E6-C4DF951E00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0" name="Rectangle 27">
            <a:extLst>
              <a:ext uri="{FF2B5EF4-FFF2-40B4-BE49-F238E27FC236}">
                <a16:creationId xmlns:a16="http://schemas.microsoft.com/office/drawing/2014/main" id="{30BF1B50-A83E-4ED6-A2AA-C943C1F89F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928117"/>
            <a:ext cx="10351008"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29">
            <a:extLst>
              <a:ext uri="{FF2B5EF4-FFF2-40B4-BE49-F238E27FC236}">
                <a16:creationId xmlns:a16="http://schemas.microsoft.com/office/drawing/2014/main" id="{1F31E8B2-210B-4B90-83BB-3B180732EF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85470" y="1110053"/>
            <a:ext cx="3386371" cy="4580301"/>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7DC11D-CC6B-47E1-6CD6-145DDFE62F0A}"/>
              </a:ext>
            </a:extLst>
          </p:cNvPr>
          <p:cNvSpPr>
            <a:spLocks noGrp="1"/>
          </p:cNvSpPr>
          <p:nvPr>
            <p:ph type="title"/>
          </p:nvPr>
        </p:nvSpPr>
        <p:spPr>
          <a:xfrm>
            <a:off x="8200102" y="1432223"/>
            <a:ext cx="2818417" cy="3357976"/>
          </a:xfrm>
        </p:spPr>
        <p:txBody>
          <a:bodyPr vert="horz" lIns="91440" tIns="45720" rIns="91440" bIns="45720" rtlCol="0" anchor="ctr">
            <a:normAutofit/>
          </a:bodyPr>
          <a:lstStyle/>
          <a:p>
            <a:pPr>
              <a:lnSpc>
                <a:spcPct val="80000"/>
              </a:lnSpc>
            </a:pPr>
            <a:r>
              <a:rPr lang="en-US" sz="4000" dirty="0">
                <a:blipFill dpi="0" rotWithShape="1">
                  <a:blip r:embed="rId4"/>
                  <a:srcRect/>
                  <a:tile tx="6350" ty="-127000" sx="65000" sy="64000" flip="none" algn="tl"/>
                </a:blipFill>
                <a:latin typeface="Times New Roman" panose="02020603050405020304" pitchFamily="18" charset="0"/>
                <a:cs typeface="Times New Roman" panose="02020603050405020304" pitchFamily="18" charset="0"/>
              </a:rPr>
              <a:t>Sources and Evidence</a:t>
            </a:r>
          </a:p>
        </p:txBody>
      </p:sp>
      <p:sp>
        <p:nvSpPr>
          <p:cNvPr id="42" name="Rectangle 31">
            <a:extLst>
              <a:ext uri="{FF2B5EF4-FFF2-40B4-BE49-F238E27FC236}">
                <a16:creationId xmlns:a16="http://schemas.microsoft.com/office/drawing/2014/main" id="{6B387409-2B98-40F8-A65F-EF7CF989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5780565"/>
            <a:ext cx="10351008"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oup 33">
            <a:extLst>
              <a:ext uri="{FF2B5EF4-FFF2-40B4-BE49-F238E27FC236}">
                <a16:creationId xmlns:a16="http://schemas.microsoft.com/office/drawing/2014/main" id="{C9E5F284-A588-4AE7-A36D-1C93E4FD02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6920" y="5257800"/>
            <a:ext cx="1080904" cy="1080902"/>
            <a:chOff x="9685338" y="4460675"/>
            <a:chExt cx="1080904" cy="1080902"/>
          </a:xfrm>
        </p:grpSpPr>
        <p:sp>
          <p:nvSpPr>
            <p:cNvPr id="35" name="Oval 34">
              <a:extLst>
                <a:ext uri="{FF2B5EF4-FFF2-40B4-BE49-F238E27FC236}">
                  <a16:creationId xmlns:a16="http://schemas.microsoft.com/office/drawing/2014/main" id="{45D7D540-5CF2-4FC1-BE53-277CC22C0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6" name="Oval 35">
              <a:extLst>
                <a:ext uri="{FF2B5EF4-FFF2-40B4-BE49-F238E27FC236}">
                  <a16:creationId xmlns:a16="http://schemas.microsoft.com/office/drawing/2014/main" id="{916C9AA0-DC0C-49A1-ACDF-10BD6D739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11" name="Picture 10" descr="A piece of paper with writing on it&#10;&#10;Description automatically generated">
            <a:extLst>
              <a:ext uri="{FF2B5EF4-FFF2-40B4-BE49-F238E27FC236}">
                <a16:creationId xmlns:a16="http://schemas.microsoft.com/office/drawing/2014/main" id="{2D1986F7-C654-C29D-A2AC-FF4D7C9B50F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659685" y="1339063"/>
            <a:ext cx="2527272" cy="4011543"/>
          </a:xfrm>
          <a:prstGeom prst="rect">
            <a:avLst/>
          </a:prstGeom>
        </p:spPr>
      </p:pic>
      <p:sp>
        <p:nvSpPr>
          <p:cNvPr id="43" name="TextBox 42">
            <a:extLst>
              <a:ext uri="{FF2B5EF4-FFF2-40B4-BE49-F238E27FC236}">
                <a16:creationId xmlns:a16="http://schemas.microsoft.com/office/drawing/2014/main" id="{3B74B929-60D6-5542-5A0F-4506117D41F2}"/>
              </a:ext>
            </a:extLst>
          </p:cNvPr>
          <p:cNvSpPr txBox="1"/>
          <p:nvPr/>
        </p:nvSpPr>
        <p:spPr>
          <a:xfrm>
            <a:off x="4133732" y="4425074"/>
            <a:ext cx="2300290" cy="954107"/>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Oxyrhynchus Papyrus, </a:t>
            </a:r>
            <a:r>
              <a:rPr lang="en-GB" sz="1400" dirty="0" err="1">
                <a:latin typeface="Times New Roman" panose="02020603050405020304" pitchFamily="18" charset="0"/>
                <a:cs typeface="Times New Roman" panose="02020603050405020304" pitchFamily="18" charset="0"/>
              </a:rPr>
              <a:t>P.Oxy</a:t>
            </a:r>
            <a:r>
              <a:rPr lang="en-GB" sz="1400" dirty="0">
                <a:latin typeface="Times New Roman" panose="02020603050405020304" pitchFamily="18" charset="0"/>
                <a:cs typeface="Times New Roman" panose="02020603050405020304" pitchFamily="18" charset="0"/>
              </a:rPr>
              <a:t> IX 1180: Excerpt, Thucydides, Book V, 60: 3-63 (Fragment)</a:t>
            </a:r>
          </a:p>
        </p:txBody>
      </p:sp>
    </p:spTree>
    <p:extLst>
      <p:ext uri="{BB962C8B-B14F-4D97-AF65-F5344CB8AC3E}">
        <p14:creationId xmlns:p14="http://schemas.microsoft.com/office/powerpoint/2010/main" val="23873672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3" name="Rectangle 62">
            <a:extLst>
              <a:ext uri="{FF2B5EF4-FFF2-40B4-BE49-F238E27FC236}">
                <a16:creationId xmlns:a16="http://schemas.microsoft.com/office/drawing/2014/main" id="{89C8D586-1ECD-4981-BED2-97336112C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blipFill dpi="0" rotWithShape="1">
            <a:blip r:embed="rId2">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8B1742-D450-8285-C673-05229B4FF3C8}"/>
              </a:ext>
            </a:extLst>
          </p:cNvPr>
          <p:cNvSpPr>
            <a:spLocks noGrp="1"/>
          </p:cNvSpPr>
          <p:nvPr>
            <p:ph type="title"/>
          </p:nvPr>
        </p:nvSpPr>
        <p:spPr>
          <a:xfrm>
            <a:off x="6400800" y="484632"/>
            <a:ext cx="5299586" cy="1048893"/>
          </a:xfrm>
          <a:ln>
            <a:noFill/>
          </a:ln>
        </p:spPr>
        <p:txBody>
          <a:bodyPr>
            <a:normAutofit fontScale="90000"/>
          </a:bodyPr>
          <a:lstStyle/>
          <a:p>
            <a:r>
              <a:rPr lang="en-GB" sz="4000" dirty="0">
                <a:latin typeface="Times New Roman" panose="02020603050405020304" pitchFamily="18" charset="0"/>
                <a:cs typeface="Times New Roman" panose="02020603050405020304" pitchFamily="18" charset="0"/>
              </a:rPr>
              <a:t>The Literary Sources</a:t>
            </a:r>
          </a:p>
        </p:txBody>
      </p:sp>
      <p:pic>
        <p:nvPicPr>
          <p:cNvPr id="5" name="Picture 4" descr="A group of rolled up brown paper&#10;&#10;Description automatically generated">
            <a:extLst>
              <a:ext uri="{FF2B5EF4-FFF2-40B4-BE49-F238E27FC236}">
                <a16:creationId xmlns:a16="http://schemas.microsoft.com/office/drawing/2014/main" id="{E1368C36-1EE9-1504-729F-FC39C9E63FA4}"/>
              </a:ext>
            </a:extLst>
          </p:cNvPr>
          <p:cNvPicPr>
            <a:picLocks noChangeAspect="1"/>
          </p:cNvPicPr>
          <p:nvPr/>
        </p:nvPicPr>
        <p:blipFill rotWithShape="1">
          <a:blip r:embed="rId3">
            <a:extLst>
              <a:ext uri="{28A0092B-C50C-407E-A947-70E740481C1C}">
                <a14:useLocalDpi xmlns:a14="http://schemas.microsoft.com/office/drawing/2010/main" val="0"/>
              </a:ext>
            </a:extLst>
          </a:blip>
          <a:srcRect l="22340" r="18613" b="-1"/>
          <a:stretch/>
        </p:blipFill>
        <p:spPr>
          <a:xfrm>
            <a:off x="1" y="10"/>
            <a:ext cx="6066502" cy="6857989"/>
          </a:xfrm>
          <a:prstGeom prst="rect">
            <a:avLst/>
          </a:prstGeom>
        </p:spPr>
      </p:pic>
      <p:sp>
        <p:nvSpPr>
          <p:cNvPr id="3" name="Content Placeholder 2">
            <a:extLst>
              <a:ext uri="{FF2B5EF4-FFF2-40B4-BE49-F238E27FC236}">
                <a16:creationId xmlns:a16="http://schemas.microsoft.com/office/drawing/2014/main" id="{40294B0E-9B11-6FF5-3798-6607C83615D7}"/>
              </a:ext>
            </a:extLst>
          </p:cNvPr>
          <p:cNvSpPr>
            <a:spLocks noGrp="1"/>
          </p:cNvSpPr>
          <p:nvPr>
            <p:ph idx="1"/>
          </p:nvPr>
        </p:nvSpPr>
        <p:spPr>
          <a:xfrm>
            <a:off x="6400799" y="1562718"/>
            <a:ext cx="5299585" cy="4609482"/>
          </a:xfrm>
        </p:spPr>
        <p:txBody>
          <a:bodyPr>
            <a:normAutofit/>
          </a:bodyPr>
          <a:lstStyle/>
          <a:p>
            <a:r>
              <a:rPr lang="en-GB" sz="1400" dirty="0">
                <a:latin typeface="Times New Roman" panose="02020603050405020304" pitchFamily="18" charset="0"/>
                <a:cs typeface="Times New Roman" panose="02020603050405020304" pitchFamily="18" charset="0"/>
              </a:rPr>
              <a:t>No sources written by Spartans</a:t>
            </a:r>
          </a:p>
          <a:p>
            <a:r>
              <a:rPr lang="en-GB" sz="1400" dirty="0">
                <a:latin typeface="Times New Roman" panose="02020603050405020304" pitchFamily="18" charset="0"/>
                <a:cs typeface="Times New Roman" panose="02020603050405020304" pitchFamily="18" charset="0"/>
              </a:rPr>
              <a:t>Most of the surviving sources not contemporary</a:t>
            </a:r>
          </a:p>
          <a:p>
            <a:r>
              <a:rPr lang="en-GB" sz="1400" dirty="0">
                <a:latin typeface="Times New Roman" panose="02020603050405020304" pitchFamily="18" charset="0"/>
                <a:cs typeface="Times New Roman" panose="02020603050405020304" pitchFamily="18" charset="0"/>
              </a:rPr>
              <a:t>Archaic Period (ca. 800 to 479 BCE)</a:t>
            </a:r>
          </a:p>
          <a:p>
            <a:pPr lvl="1"/>
            <a:r>
              <a:rPr lang="en-GB" sz="1400" dirty="0">
                <a:latin typeface="Times New Roman" panose="02020603050405020304" pitchFamily="18" charset="0"/>
                <a:cs typeface="Times New Roman" panose="02020603050405020304" pitchFamily="18" charset="0"/>
              </a:rPr>
              <a:t>Tyrtaeus (7</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century)</a:t>
            </a:r>
          </a:p>
          <a:p>
            <a:pPr lvl="1"/>
            <a:r>
              <a:rPr lang="en-GB" sz="1400" dirty="0">
                <a:latin typeface="Times New Roman" panose="02020603050405020304" pitchFamily="18" charset="0"/>
                <a:cs typeface="Times New Roman" panose="02020603050405020304" pitchFamily="18" charset="0"/>
              </a:rPr>
              <a:t>Alkman (7</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century)</a:t>
            </a:r>
          </a:p>
          <a:p>
            <a:pPr lvl="1"/>
            <a:r>
              <a:rPr lang="en-GB" sz="1400" dirty="0">
                <a:latin typeface="Times New Roman" panose="02020603050405020304" pitchFamily="18" charset="0"/>
                <a:cs typeface="Times New Roman" panose="02020603050405020304" pitchFamily="18" charset="0"/>
              </a:rPr>
              <a:t>Herodotus (5</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century)</a:t>
            </a:r>
          </a:p>
          <a:p>
            <a:r>
              <a:rPr lang="en-GB" sz="1400" dirty="0">
                <a:latin typeface="Times New Roman" panose="02020603050405020304" pitchFamily="18" charset="0"/>
                <a:cs typeface="Times New Roman" panose="02020603050405020304" pitchFamily="18" charset="0"/>
              </a:rPr>
              <a:t>Classical Period (479 to 323 BCE)</a:t>
            </a:r>
          </a:p>
          <a:p>
            <a:pPr lvl="1"/>
            <a:r>
              <a:rPr lang="en-GB" sz="1400" dirty="0">
                <a:latin typeface="Times New Roman" panose="02020603050405020304" pitchFamily="18" charset="0"/>
                <a:cs typeface="Times New Roman" panose="02020603050405020304" pitchFamily="18" charset="0"/>
              </a:rPr>
              <a:t>Thucydides (5</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century BCE)</a:t>
            </a:r>
          </a:p>
          <a:p>
            <a:pPr lvl="1"/>
            <a:r>
              <a:rPr lang="en-GB" sz="1400" dirty="0">
                <a:latin typeface="Times New Roman" panose="02020603050405020304" pitchFamily="18" charset="0"/>
                <a:cs typeface="Times New Roman" panose="02020603050405020304" pitchFamily="18" charset="0"/>
              </a:rPr>
              <a:t>Xenophon (4</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century BCE)</a:t>
            </a:r>
          </a:p>
          <a:p>
            <a:pPr lvl="1"/>
            <a:r>
              <a:rPr lang="en-GB" sz="1400" dirty="0">
                <a:latin typeface="Times New Roman" panose="02020603050405020304" pitchFamily="18" charset="0"/>
                <a:cs typeface="Times New Roman" panose="02020603050405020304" pitchFamily="18" charset="0"/>
              </a:rPr>
              <a:t>Aristotle (4</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century BCE)</a:t>
            </a:r>
          </a:p>
          <a:p>
            <a:pPr lvl="1"/>
            <a:r>
              <a:rPr lang="en-GB" sz="1400" dirty="0">
                <a:latin typeface="Times New Roman" panose="02020603050405020304" pitchFamily="18" charset="0"/>
                <a:cs typeface="Times New Roman" panose="02020603050405020304" pitchFamily="18" charset="0"/>
              </a:rPr>
              <a:t>Diodorus (1</a:t>
            </a:r>
            <a:r>
              <a:rPr lang="en-GB" sz="1400" baseline="30000" dirty="0">
                <a:latin typeface="Times New Roman" panose="02020603050405020304" pitchFamily="18" charset="0"/>
                <a:cs typeface="Times New Roman" panose="02020603050405020304" pitchFamily="18" charset="0"/>
              </a:rPr>
              <a:t>st</a:t>
            </a:r>
            <a:r>
              <a:rPr lang="en-GB" sz="1400" dirty="0">
                <a:latin typeface="Times New Roman" panose="02020603050405020304" pitchFamily="18" charset="0"/>
                <a:cs typeface="Times New Roman" panose="02020603050405020304" pitchFamily="18" charset="0"/>
              </a:rPr>
              <a:t> century BCE)</a:t>
            </a:r>
          </a:p>
          <a:p>
            <a:pPr lvl="1"/>
            <a:r>
              <a:rPr lang="en-GB" sz="1400" dirty="0">
                <a:latin typeface="Times New Roman" panose="02020603050405020304" pitchFamily="18" charset="0"/>
                <a:cs typeface="Times New Roman" panose="02020603050405020304" pitchFamily="18" charset="0"/>
              </a:rPr>
              <a:t>Plutarch  (1</a:t>
            </a:r>
            <a:r>
              <a:rPr lang="en-GB" sz="1400" baseline="30000" dirty="0">
                <a:latin typeface="Times New Roman" panose="02020603050405020304" pitchFamily="18" charset="0"/>
                <a:cs typeface="Times New Roman" panose="02020603050405020304" pitchFamily="18" charset="0"/>
              </a:rPr>
              <a:t>st</a:t>
            </a:r>
            <a:r>
              <a:rPr lang="en-GB" sz="1400" dirty="0">
                <a:latin typeface="Times New Roman" panose="02020603050405020304" pitchFamily="18" charset="0"/>
                <a:cs typeface="Times New Roman" panose="02020603050405020304" pitchFamily="18" charset="0"/>
              </a:rPr>
              <a:t> century CE)</a:t>
            </a:r>
          </a:p>
          <a:p>
            <a:r>
              <a:rPr lang="en-GB" sz="1400" dirty="0">
                <a:latin typeface="Times New Roman" panose="02020603050405020304" pitchFamily="18" charset="0"/>
                <a:cs typeface="Times New Roman" panose="02020603050405020304" pitchFamily="18" charset="0"/>
              </a:rPr>
              <a:t>Hellenistic and Roman Period (323 BCE to 1</a:t>
            </a:r>
            <a:r>
              <a:rPr lang="en-GB" sz="1400" baseline="30000" dirty="0">
                <a:latin typeface="Times New Roman" panose="02020603050405020304" pitchFamily="18" charset="0"/>
                <a:cs typeface="Times New Roman" panose="02020603050405020304" pitchFamily="18" charset="0"/>
              </a:rPr>
              <a:t>st</a:t>
            </a:r>
            <a:r>
              <a:rPr lang="en-GB" sz="1400" dirty="0">
                <a:latin typeface="Times New Roman" panose="02020603050405020304" pitchFamily="18" charset="0"/>
                <a:cs typeface="Times New Roman" panose="02020603050405020304" pitchFamily="18" charset="0"/>
              </a:rPr>
              <a:t> century CE)</a:t>
            </a:r>
          </a:p>
          <a:p>
            <a:pPr lvl="1"/>
            <a:r>
              <a:rPr lang="en-GB" sz="1400" dirty="0">
                <a:latin typeface="Times New Roman" panose="02020603050405020304" pitchFamily="18" charset="0"/>
                <a:cs typeface="Times New Roman" panose="02020603050405020304" pitchFamily="18" charset="0"/>
              </a:rPr>
              <a:t>Polybius (2</a:t>
            </a:r>
            <a:r>
              <a:rPr lang="en-GB" sz="1400" baseline="30000" dirty="0">
                <a:latin typeface="Times New Roman" panose="02020603050405020304" pitchFamily="18" charset="0"/>
                <a:cs typeface="Times New Roman" panose="02020603050405020304" pitchFamily="18" charset="0"/>
              </a:rPr>
              <a:t>nd</a:t>
            </a:r>
            <a:r>
              <a:rPr lang="en-GB" sz="1400" dirty="0">
                <a:latin typeface="Times New Roman" panose="02020603050405020304" pitchFamily="18" charset="0"/>
                <a:cs typeface="Times New Roman" panose="02020603050405020304" pitchFamily="18" charset="0"/>
              </a:rPr>
              <a:t> century BCE)</a:t>
            </a:r>
          </a:p>
          <a:p>
            <a:pPr lvl="1"/>
            <a:r>
              <a:rPr lang="en-GB" sz="1400" dirty="0">
                <a:latin typeface="Times New Roman" panose="02020603050405020304" pitchFamily="18" charset="0"/>
                <a:cs typeface="Times New Roman" panose="02020603050405020304" pitchFamily="18" charset="0"/>
              </a:rPr>
              <a:t>Diodorus (1</a:t>
            </a:r>
            <a:r>
              <a:rPr lang="en-GB" sz="1400" baseline="30000" dirty="0">
                <a:latin typeface="Times New Roman" panose="02020603050405020304" pitchFamily="18" charset="0"/>
                <a:cs typeface="Times New Roman" panose="02020603050405020304" pitchFamily="18" charset="0"/>
              </a:rPr>
              <a:t>st</a:t>
            </a:r>
            <a:r>
              <a:rPr lang="en-GB" sz="1400" dirty="0">
                <a:latin typeface="Times New Roman" panose="02020603050405020304" pitchFamily="18" charset="0"/>
                <a:cs typeface="Times New Roman" panose="02020603050405020304" pitchFamily="18" charset="0"/>
              </a:rPr>
              <a:t> century BCE)</a:t>
            </a:r>
          </a:p>
          <a:p>
            <a:pPr lvl="1"/>
            <a:r>
              <a:rPr lang="en-GB" sz="1400" dirty="0">
                <a:latin typeface="Times New Roman" panose="02020603050405020304" pitchFamily="18" charset="0"/>
                <a:cs typeface="Times New Roman" panose="02020603050405020304" pitchFamily="18" charset="0"/>
              </a:rPr>
              <a:t>Plutarch (1</a:t>
            </a:r>
            <a:r>
              <a:rPr lang="en-GB" sz="1400" baseline="30000" dirty="0">
                <a:latin typeface="Times New Roman" panose="02020603050405020304" pitchFamily="18" charset="0"/>
                <a:cs typeface="Times New Roman" panose="02020603050405020304" pitchFamily="18" charset="0"/>
              </a:rPr>
              <a:t>st</a:t>
            </a:r>
            <a:r>
              <a:rPr lang="en-GB" sz="1400" dirty="0">
                <a:latin typeface="Times New Roman" panose="02020603050405020304" pitchFamily="18" charset="0"/>
                <a:cs typeface="Times New Roman" panose="02020603050405020304" pitchFamily="18" charset="0"/>
              </a:rPr>
              <a:t> century CE)</a:t>
            </a:r>
          </a:p>
        </p:txBody>
      </p:sp>
      <p:grpSp>
        <p:nvGrpSpPr>
          <p:cNvPr id="65" name="Group 64">
            <a:extLst>
              <a:ext uri="{FF2B5EF4-FFF2-40B4-BE49-F238E27FC236}">
                <a16:creationId xmlns:a16="http://schemas.microsoft.com/office/drawing/2014/main" id="{AF001A23-2767-4A31-BD30-56112DE952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61" name="Oval 65">
              <a:extLst>
                <a:ext uri="{FF2B5EF4-FFF2-40B4-BE49-F238E27FC236}">
                  <a16:creationId xmlns:a16="http://schemas.microsoft.com/office/drawing/2014/main" id="{C6BD30CE-7C6B-4C5B-8206-2A912062D6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67" name="Oval 66">
              <a:extLst>
                <a:ext uri="{FF2B5EF4-FFF2-40B4-BE49-F238E27FC236}">
                  <a16:creationId xmlns:a16="http://schemas.microsoft.com/office/drawing/2014/main" id="{7FA45EC6-AD58-4CAF-846D-46D82B614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2070134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10" end="10"/>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3" end="13"/>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4" end="14"/>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9" name="Rectangle 68">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1" name="Rectangle 70">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C8E671F-E729-7756-002A-F6EBC6BAF98F}"/>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Tyrtaeus</a:t>
            </a:r>
          </a:p>
        </p:txBody>
      </p:sp>
      <p:sp>
        <p:nvSpPr>
          <p:cNvPr id="3" name="Content Placeholder 2">
            <a:extLst>
              <a:ext uri="{FF2B5EF4-FFF2-40B4-BE49-F238E27FC236}">
                <a16:creationId xmlns:a16="http://schemas.microsoft.com/office/drawing/2014/main" id="{AA58EFAA-3FD3-C35C-4492-87A409265A0D}"/>
              </a:ext>
            </a:extLst>
          </p:cNvPr>
          <p:cNvSpPr>
            <a:spLocks noGrp="1"/>
          </p:cNvSpPr>
          <p:nvPr>
            <p:ph idx="1"/>
          </p:nvPr>
        </p:nvSpPr>
        <p:spPr>
          <a:xfrm>
            <a:off x="1069848" y="2320412"/>
            <a:ext cx="10058400" cy="3851787"/>
          </a:xfrm>
        </p:spPr>
        <p:txBody>
          <a:bodyPr>
            <a:normAutofit/>
          </a:bodyPr>
          <a:lstStyle/>
          <a:p>
            <a:r>
              <a:rPr lang="en-GB">
                <a:latin typeface="Times New Roman" panose="02020603050405020304" pitchFamily="18" charset="0"/>
                <a:cs typeface="Times New Roman" panose="02020603050405020304" pitchFamily="18" charset="0"/>
              </a:rPr>
              <a:t>Spartan elegiac poet of the mid-7th century BCE</a:t>
            </a:r>
          </a:p>
          <a:p>
            <a:r>
              <a:rPr lang="en-GB">
                <a:latin typeface="Times New Roman" panose="02020603050405020304" pitchFamily="18" charset="0"/>
                <a:cs typeface="Times New Roman" panose="02020603050405020304" pitchFamily="18" charset="0"/>
              </a:rPr>
              <a:t>His works are said to have filled five books; some 250 lines or parts of lines survive in quotations and papyri. </a:t>
            </a:r>
          </a:p>
          <a:p>
            <a:r>
              <a:rPr lang="en-GB">
                <a:latin typeface="Times New Roman" panose="02020603050405020304" pitchFamily="18" charset="0"/>
                <a:cs typeface="Times New Roman" panose="02020603050405020304" pitchFamily="18" charset="0"/>
              </a:rPr>
              <a:t>They are of great historical interest in relation to two crises affecting Sparta at the time. One was civic unrest that threatened the authority of the kings and elders. </a:t>
            </a:r>
          </a:p>
          <a:p>
            <a:r>
              <a:rPr lang="en-GB">
                <a:latin typeface="Times New Roman" panose="02020603050405020304" pitchFamily="18" charset="0"/>
                <a:cs typeface="Times New Roman" panose="02020603050405020304" pitchFamily="18" charset="0"/>
              </a:rPr>
              <a:t>The other crisis was the Second Messenian War. Here too Tyrtaeus functioned as a sort of state poet, exhorting the Spartans to fight to the death for their city </a:t>
            </a:r>
          </a:p>
          <a:p>
            <a:r>
              <a:rPr lang="en-GB">
                <a:latin typeface="Times New Roman" panose="02020603050405020304" pitchFamily="18" charset="0"/>
                <a:cs typeface="Times New Roman" panose="02020603050405020304" pitchFamily="18" charset="0"/>
              </a:rPr>
              <a:t>Besides elegies, the </a:t>
            </a:r>
            <a:r>
              <a:rPr lang="en-GB" i="1">
                <a:latin typeface="Times New Roman" panose="02020603050405020304" pitchFamily="18" charset="0"/>
                <a:cs typeface="Times New Roman" panose="02020603050405020304" pitchFamily="18" charset="0"/>
              </a:rPr>
              <a:t>Suda</a:t>
            </a:r>
            <a:r>
              <a:rPr lang="en-GB">
                <a:latin typeface="Times New Roman" panose="02020603050405020304" pitchFamily="18" charset="0"/>
                <a:cs typeface="Times New Roman" panose="02020603050405020304" pitchFamily="18" charset="0"/>
              </a:rPr>
              <a:t> credits Tyrtaeus with ‘martial songs’. </a:t>
            </a:r>
          </a:p>
        </p:txBody>
      </p:sp>
      <p:sp>
        <p:nvSpPr>
          <p:cNvPr id="73" name="Oval 72">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75" name="Oval 74">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1336030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5" name="Rectangle 44">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7" name="Rectangle 46">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D77B4D4-5C57-56BA-6DAF-6507AFF8D2F7}"/>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Alkman</a:t>
            </a:r>
          </a:p>
        </p:txBody>
      </p:sp>
      <p:sp>
        <p:nvSpPr>
          <p:cNvPr id="3" name="Content Placeholder 2">
            <a:extLst>
              <a:ext uri="{FF2B5EF4-FFF2-40B4-BE49-F238E27FC236}">
                <a16:creationId xmlns:a16="http://schemas.microsoft.com/office/drawing/2014/main" id="{53445E60-E708-B12A-8FDE-30FBF87E55CF}"/>
              </a:ext>
            </a:extLst>
          </p:cNvPr>
          <p:cNvSpPr>
            <a:spLocks noGrp="1"/>
          </p:cNvSpPr>
          <p:nvPr>
            <p:ph idx="1"/>
          </p:nvPr>
        </p:nvSpPr>
        <p:spPr>
          <a:xfrm>
            <a:off x="1069848" y="2320412"/>
            <a:ext cx="10058400" cy="3851787"/>
          </a:xfrm>
        </p:spPr>
        <p:txBody>
          <a:bodyPr>
            <a:normAutofit/>
          </a:bodyPr>
          <a:lstStyle/>
          <a:p>
            <a:r>
              <a:rPr lang="en-GB" sz="1600">
                <a:latin typeface="Times New Roman" panose="02020603050405020304" pitchFamily="18" charset="0"/>
                <a:cs typeface="Times New Roman" panose="02020603050405020304" pitchFamily="18" charset="0"/>
              </a:rPr>
              <a:t>Lyric poet active in the mid-to late 7th century BCE Sparta. His birthplace was disputed. Some believed him a Laconian, while a number of ancient authors made him a Lydian </a:t>
            </a:r>
          </a:p>
          <a:p>
            <a:r>
              <a:rPr lang="en-GB" sz="1600">
                <a:latin typeface="Times New Roman" panose="02020603050405020304" pitchFamily="18" charset="0"/>
                <a:cs typeface="Times New Roman" panose="02020603050405020304" pitchFamily="18" charset="0"/>
              </a:rPr>
              <a:t>The </a:t>
            </a:r>
            <a:r>
              <a:rPr lang="en-GB" sz="1600" i="1">
                <a:latin typeface="Times New Roman" panose="02020603050405020304" pitchFamily="18" charset="0"/>
                <a:cs typeface="Times New Roman" panose="02020603050405020304" pitchFamily="18" charset="0"/>
              </a:rPr>
              <a:t>Suda </a:t>
            </a:r>
            <a:r>
              <a:rPr lang="en-GB" sz="1600">
                <a:latin typeface="Times New Roman" panose="02020603050405020304" pitchFamily="18" charset="0"/>
                <a:cs typeface="Times New Roman" panose="02020603050405020304" pitchFamily="18" charset="0"/>
              </a:rPr>
              <a:t>credits him with six books of lyric songs </a:t>
            </a:r>
          </a:p>
          <a:p>
            <a:r>
              <a:rPr lang="en-GB" sz="1600">
                <a:latin typeface="Times New Roman" panose="02020603050405020304" pitchFamily="18" charset="0"/>
                <a:cs typeface="Times New Roman" panose="02020603050405020304" pitchFamily="18" charset="0"/>
              </a:rPr>
              <a:t>The lyric songs, mostly choral, included maiden-songs, which were probably arranged into two books by Alexandrian scholars </a:t>
            </a:r>
          </a:p>
          <a:p>
            <a:r>
              <a:rPr lang="en-GB" sz="1600">
                <a:latin typeface="Times New Roman" panose="02020603050405020304" pitchFamily="18" charset="0"/>
                <a:cs typeface="Times New Roman" panose="02020603050405020304" pitchFamily="18" charset="0"/>
              </a:rPr>
              <a:t>The </a:t>
            </a:r>
            <a:r>
              <a:rPr lang="en-GB" sz="1600" i="1">
                <a:latin typeface="Times New Roman" panose="02020603050405020304" pitchFamily="18" charset="0"/>
                <a:cs typeface="Times New Roman" panose="02020603050405020304" pitchFamily="18" charset="0"/>
              </a:rPr>
              <a:t>Suda </a:t>
            </a:r>
            <a:r>
              <a:rPr lang="en-GB" sz="1600">
                <a:latin typeface="Times New Roman" panose="02020603050405020304" pitchFamily="18" charset="0"/>
                <a:cs typeface="Times New Roman" panose="02020603050405020304" pitchFamily="18" charset="0"/>
              </a:rPr>
              <a:t>credits him with love-poetry, and fragments with erotic content survive </a:t>
            </a:r>
            <a:r>
              <a:rPr lang="en-GB" sz="1600" i="1">
                <a:latin typeface="Times New Roman" panose="02020603050405020304" pitchFamily="18" charset="0"/>
                <a:cs typeface="Times New Roman" panose="02020603050405020304" pitchFamily="18" charset="0"/>
              </a:rPr>
              <a:t>(58, 59a)</a:t>
            </a:r>
          </a:p>
          <a:p>
            <a:r>
              <a:rPr lang="en-GB" sz="1600">
                <a:latin typeface="Times New Roman" panose="02020603050405020304" pitchFamily="18" charset="0"/>
                <a:cs typeface="Times New Roman" panose="02020603050405020304" pitchFamily="18" charset="0"/>
              </a:rPr>
              <a:t>The most important surviving works are fragments of two maiden-songs found on papyri. </a:t>
            </a:r>
          </a:p>
          <a:p>
            <a:r>
              <a:rPr lang="en-GB" sz="1600">
                <a:latin typeface="Times New Roman" panose="02020603050405020304" pitchFamily="18" charset="0"/>
                <a:cs typeface="Times New Roman" panose="02020603050405020304" pitchFamily="18" charset="0"/>
              </a:rPr>
              <a:t>Together the two songs show a gaiety and humour not usually associated with Sparta. </a:t>
            </a:r>
          </a:p>
          <a:p>
            <a:r>
              <a:rPr lang="en-GB" sz="1600">
                <a:latin typeface="Times New Roman" panose="02020603050405020304" pitchFamily="18" charset="0"/>
                <a:cs typeface="Times New Roman" panose="02020603050405020304" pitchFamily="18" charset="0"/>
              </a:rPr>
              <a:t>Some other fragments come from maiden-songs, but many defy classification. </a:t>
            </a:r>
          </a:p>
          <a:p>
            <a:r>
              <a:rPr lang="en-GB" sz="1600">
                <a:latin typeface="Times New Roman" panose="02020603050405020304" pitchFamily="18" charset="0"/>
                <a:cs typeface="Times New Roman" panose="02020603050405020304" pitchFamily="18" charset="0"/>
              </a:rPr>
              <a:t>The songs are composed in the Laconian vernacular, with intermittent epic and </a:t>
            </a:r>
            <a:r>
              <a:rPr lang="en-GB" sz="1600" err="1">
                <a:latin typeface="Times New Roman" panose="02020603050405020304" pitchFamily="18" charset="0"/>
                <a:cs typeface="Times New Roman" panose="02020603050405020304" pitchFamily="18" charset="0"/>
              </a:rPr>
              <a:t>aeolic</a:t>
            </a:r>
            <a:r>
              <a:rPr lang="en-GB" sz="1600">
                <a:latin typeface="Times New Roman" panose="02020603050405020304" pitchFamily="18" charset="0"/>
                <a:cs typeface="Times New Roman" panose="02020603050405020304" pitchFamily="18" charset="0"/>
              </a:rPr>
              <a:t> forms. </a:t>
            </a:r>
          </a:p>
          <a:p>
            <a:r>
              <a:rPr lang="en-GB" sz="1600">
                <a:latin typeface="Times New Roman" panose="02020603050405020304" pitchFamily="18" charset="0"/>
                <a:cs typeface="Times New Roman" panose="02020603050405020304" pitchFamily="18" charset="0"/>
              </a:rPr>
              <a:t>The poetry had achieved classic status by the late 5th cent. </a:t>
            </a:r>
          </a:p>
          <a:p>
            <a:endParaRPr lang="en-GB" sz="1600">
              <a:latin typeface="Times New Roman" panose="02020603050405020304" pitchFamily="18" charset="0"/>
              <a:cs typeface="Times New Roman" panose="02020603050405020304" pitchFamily="18" charset="0"/>
            </a:endParaRPr>
          </a:p>
        </p:txBody>
      </p:sp>
      <p:sp>
        <p:nvSpPr>
          <p:cNvPr id="49" name="Oval 48">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51" name="Oval 50">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9858477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 name="Rectangle 57">
            <a:extLst>
              <a:ext uri="{FF2B5EF4-FFF2-40B4-BE49-F238E27FC236}">
                <a16:creationId xmlns:a16="http://schemas.microsoft.com/office/drawing/2014/main" id="{3964958D-AF5D-4863-B5FB-83F6B8CB1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12188656"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BAE95C-C93C-C12A-AF03-0B3CE9B3E506}"/>
              </a:ext>
            </a:extLst>
          </p:cNvPr>
          <p:cNvSpPr>
            <a:spLocks noGrp="1"/>
          </p:cNvSpPr>
          <p:nvPr>
            <p:ph type="title"/>
          </p:nvPr>
        </p:nvSpPr>
        <p:spPr>
          <a:xfrm>
            <a:off x="4970109" y="484631"/>
            <a:ext cx="6730277" cy="827333"/>
          </a:xfrm>
          <a:ln>
            <a:noFill/>
          </a:ln>
        </p:spPr>
        <p:txBody>
          <a:bodyPr anchor="t">
            <a:normAutofit/>
          </a:bodyPr>
          <a:lstStyle/>
          <a:p>
            <a:r>
              <a:rPr lang="en-GB" sz="4800" dirty="0">
                <a:latin typeface="Times New Roman" panose="02020603050405020304" pitchFamily="18" charset="0"/>
                <a:cs typeface="Times New Roman" panose="02020603050405020304" pitchFamily="18" charset="0"/>
              </a:rPr>
              <a:t>Herodotus</a:t>
            </a:r>
          </a:p>
        </p:txBody>
      </p:sp>
      <p:sp>
        <p:nvSpPr>
          <p:cNvPr id="42" name="Content Placeholder 2">
            <a:extLst>
              <a:ext uri="{FF2B5EF4-FFF2-40B4-BE49-F238E27FC236}">
                <a16:creationId xmlns:a16="http://schemas.microsoft.com/office/drawing/2014/main" id="{FE94C274-F07D-EAB2-2CB1-D93C5DFF44D0}"/>
              </a:ext>
            </a:extLst>
          </p:cNvPr>
          <p:cNvSpPr>
            <a:spLocks noGrp="1"/>
          </p:cNvSpPr>
          <p:nvPr>
            <p:ph idx="1"/>
          </p:nvPr>
        </p:nvSpPr>
        <p:spPr>
          <a:xfrm>
            <a:off x="4970109" y="1237422"/>
            <a:ext cx="6730276" cy="4934778"/>
          </a:xfrm>
        </p:spPr>
        <p:txBody>
          <a:bodyPr>
            <a:normAutofit/>
          </a:bodyPr>
          <a:lstStyle/>
          <a:p>
            <a:r>
              <a:rPr lang="en-GB" sz="1400" dirty="0">
                <a:latin typeface="Times New Roman" panose="02020603050405020304" pitchFamily="18" charset="0"/>
                <a:cs typeface="Times New Roman" panose="02020603050405020304" pitchFamily="18" charset="0"/>
              </a:rPr>
              <a:t>Herodotus’ </a:t>
            </a:r>
            <a:r>
              <a:rPr lang="en-GB" sz="1400" i="1" dirty="0">
                <a:latin typeface="Times New Roman" panose="02020603050405020304" pitchFamily="18" charset="0"/>
                <a:cs typeface="Times New Roman" panose="02020603050405020304" pitchFamily="18" charset="0"/>
              </a:rPr>
              <a:t>Histories </a:t>
            </a:r>
            <a:r>
              <a:rPr lang="en-GB" sz="1400" dirty="0">
                <a:latin typeface="Times New Roman" panose="02020603050405020304" pitchFamily="18" charset="0"/>
                <a:cs typeface="Times New Roman" panose="02020603050405020304" pitchFamily="18" charset="0"/>
              </a:rPr>
              <a:t>look back to the fall of the Lydian kingdom in western Turkey in 545 BC and forward to events in the early 420s, during the great war between Athens and Sparta but it has as its focus and raison d'être for the ‘war between Greeks and non-Greeks’, which we call the Persian Wars. </a:t>
            </a:r>
          </a:p>
          <a:p>
            <a:r>
              <a:rPr lang="en-GB" sz="1400" dirty="0">
                <a:latin typeface="Times New Roman" panose="02020603050405020304" pitchFamily="18" charset="0"/>
                <a:cs typeface="Times New Roman" panose="02020603050405020304" pitchFamily="18" charset="0"/>
              </a:rPr>
              <a:t>We do not know exactly when it was written but it was already familiar in Athens in 425 BCE.</a:t>
            </a:r>
          </a:p>
          <a:p>
            <a:r>
              <a:rPr lang="en-GB" sz="1400" dirty="0">
                <a:latin typeface="Times New Roman" panose="02020603050405020304" pitchFamily="18" charset="0"/>
                <a:cs typeface="Times New Roman" panose="02020603050405020304" pitchFamily="18" charset="0"/>
              </a:rPr>
              <a:t>We know very little about the life of its author: he nowhere claims to have been an eyewitness or participant in any of the major events or battles that he describes, but records conversations with those who were and with the grandsons of those involved in events of the late 6th cent.</a:t>
            </a:r>
          </a:p>
          <a:p>
            <a:r>
              <a:rPr lang="en-GB" sz="1400" dirty="0">
                <a:latin typeface="Times New Roman" panose="02020603050405020304" pitchFamily="18" charset="0"/>
                <a:cs typeface="Times New Roman" panose="02020603050405020304" pitchFamily="18" charset="0"/>
              </a:rPr>
              <a:t>His birthplace, Halicarnassus in Caria, was a Greek city but by Herodotus' time was subject to Persian control.</a:t>
            </a:r>
          </a:p>
          <a:p>
            <a:r>
              <a:rPr lang="en-GB" sz="1400" dirty="0">
                <a:latin typeface="Times New Roman" panose="02020603050405020304" pitchFamily="18" charset="0"/>
                <a:cs typeface="Times New Roman" panose="02020603050405020304" pitchFamily="18" charset="0"/>
              </a:rPr>
              <a:t>He seems to have taken part in political struggles against the Persian-nominated tyrant </a:t>
            </a:r>
            <a:r>
              <a:rPr lang="en-GB" sz="1400" dirty="0" err="1">
                <a:latin typeface="Times New Roman" panose="02020603050405020304" pitchFamily="18" charset="0"/>
                <a:cs typeface="Times New Roman" panose="02020603050405020304" pitchFamily="18" charset="0"/>
              </a:rPr>
              <a:t>Lygdamis</a:t>
            </a:r>
            <a:r>
              <a:rPr lang="en-GB" sz="1400" dirty="0">
                <a:latin typeface="Times New Roman" panose="02020603050405020304" pitchFamily="18" charset="0"/>
                <a:cs typeface="Times New Roman" panose="02020603050405020304" pitchFamily="18" charset="0"/>
              </a:rPr>
              <a:t>.</a:t>
            </a:r>
          </a:p>
          <a:p>
            <a:r>
              <a:rPr lang="en-GB" sz="1400" dirty="0">
                <a:latin typeface="Times New Roman" panose="02020603050405020304" pitchFamily="18" charset="0"/>
                <a:cs typeface="Times New Roman" panose="02020603050405020304" pitchFamily="18" charset="0"/>
              </a:rPr>
              <a:t>Most of what he tells us about himself concerns his travels and enquiries </a:t>
            </a:r>
          </a:p>
          <a:p>
            <a:r>
              <a:rPr lang="en-GB" sz="1400" dirty="0">
                <a:latin typeface="Times New Roman" panose="02020603050405020304" pitchFamily="18" charset="0"/>
                <a:cs typeface="Times New Roman" panose="02020603050405020304" pitchFamily="18" charset="0"/>
              </a:rPr>
              <a:t>He is likely to have died where his allusions to later events themselves end, in the 420s; he may well have been less than 60 when he died.</a:t>
            </a:r>
          </a:p>
          <a:p>
            <a:endParaRPr lang="en-GB" sz="1400" dirty="0">
              <a:latin typeface="Times New Roman" panose="02020603050405020304" pitchFamily="18" charset="0"/>
              <a:cs typeface="Times New Roman" panose="02020603050405020304" pitchFamily="18" charset="0"/>
            </a:endParaRPr>
          </a:p>
        </p:txBody>
      </p:sp>
      <p:grpSp>
        <p:nvGrpSpPr>
          <p:cNvPr id="65" name="Group 59">
            <a:extLst>
              <a:ext uri="{FF2B5EF4-FFF2-40B4-BE49-F238E27FC236}">
                <a16:creationId xmlns:a16="http://schemas.microsoft.com/office/drawing/2014/main" id="{11002ACD-3B0C-4885-8754-8A00E926FE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66" name="Oval 60">
              <a:extLst>
                <a:ext uri="{FF2B5EF4-FFF2-40B4-BE49-F238E27FC236}">
                  <a16:creationId xmlns:a16="http://schemas.microsoft.com/office/drawing/2014/main" id="{DF0313CD-4196-4456-A70D-5EE2B995B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67" name="Oval 61">
              <a:extLst>
                <a:ext uri="{FF2B5EF4-FFF2-40B4-BE49-F238E27FC236}">
                  <a16:creationId xmlns:a16="http://schemas.microsoft.com/office/drawing/2014/main" id="{80DE0B32-9EE8-4975-AD48-3855B0A82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grpSp>
      <p:pic>
        <p:nvPicPr>
          <p:cNvPr id="4" name="Picture 3" descr="A bust of a person with a beard&#10;&#10;Description automatically generated">
            <a:extLst>
              <a:ext uri="{FF2B5EF4-FFF2-40B4-BE49-F238E27FC236}">
                <a16:creationId xmlns:a16="http://schemas.microsoft.com/office/drawing/2014/main" id="{B38244AF-B3A2-FF0D-E4FD-1DB77B0AA7FF}"/>
              </a:ext>
            </a:extLst>
          </p:cNvPr>
          <p:cNvPicPr>
            <a:picLocks noChangeAspect="1"/>
          </p:cNvPicPr>
          <p:nvPr/>
        </p:nvPicPr>
        <p:blipFill rotWithShape="1">
          <a:blip r:embed="rId5">
            <a:extLst>
              <a:ext uri="{28A0092B-C50C-407E-A947-70E740481C1C}">
                <a14:useLocalDpi xmlns:a14="http://schemas.microsoft.com/office/drawing/2010/main" val="0"/>
              </a:ext>
            </a:extLst>
          </a:blip>
          <a:srcRect l="4662" r="4996"/>
          <a:stretch/>
        </p:blipFill>
        <p:spPr>
          <a:xfrm>
            <a:off x="3344" y="10"/>
            <a:ext cx="4646726" cy="6857990"/>
          </a:xfrm>
          <a:prstGeom prst="rect">
            <a:avLst/>
          </a:prstGeom>
        </p:spPr>
      </p:pic>
    </p:spTree>
    <p:extLst>
      <p:ext uri="{BB962C8B-B14F-4D97-AF65-F5344CB8AC3E}">
        <p14:creationId xmlns:p14="http://schemas.microsoft.com/office/powerpoint/2010/main" val="25952625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5" name="Rectangle 44">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7" name="Rectangle 46">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F4B8FAA-BC49-5B08-EB64-C4F71BEFDEB7}"/>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Thucydides</a:t>
            </a:r>
          </a:p>
        </p:txBody>
      </p:sp>
      <p:sp>
        <p:nvSpPr>
          <p:cNvPr id="3" name="Content Placeholder 2">
            <a:extLst>
              <a:ext uri="{FF2B5EF4-FFF2-40B4-BE49-F238E27FC236}">
                <a16:creationId xmlns:a16="http://schemas.microsoft.com/office/drawing/2014/main" id="{EBCF5924-F390-769C-C361-EABA3BA352C2}"/>
              </a:ext>
            </a:extLst>
          </p:cNvPr>
          <p:cNvSpPr>
            <a:spLocks noGrp="1"/>
          </p:cNvSpPr>
          <p:nvPr>
            <p:ph idx="1"/>
          </p:nvPr>
        </p:nvSpPr>
        <p:spPr>
          <a:xfrm>
            <a:off x="1069848" y="2320412"/>
            <a:ext cx="10058400" cy="3851787"/>
          </a:xfrm>
        </p:spPr>
        <p:txBody>
          <a:bodyPr>
            <a:normAutofit/>
          </a:bodyPr>
          <a:lstStyle/>
          <a:p>
            <a:r>
              <a:rPr lang="en-GB" sz="1600" dirty="0">
                <a:latin typeface="Times New Roman" panose="02020603050405020304" pitchFamily="18" charset="0"/>
                <a:cs typeface="Times New Roman" panose="02020603050405020304" pitchFamily="18" charset="0"/>
              </a:rPr>
              <a:t>Author of the (incomplete) History of the War between Athens and Sparta, 431–404 BCE, in eight books.</a:t>
            </a:r>
          </a:p>
          <a:p>
            <a:r>
              <a:rPr lang="en-GB" sz="1600" dirty="0">
                <a:latin typeface="Times New Roman" panose="02020603050405020304" pitchFamily="18" charset="0"/>
                <a:cs typeface="Times New Roman" panose="02020603050405020304" pitchFamily="18" charset="0"/>
              </a:rPr>
              <a:t>He was born probably between 460 and 455 BCE: he was general in 424 and must then have been at least 30 years old</a:t>
            </a:r>
          </a:p>
          <a:p>
            <a:r>
              <a:rPr lang="en-GB" sz="1600" dirty="0">
                <a:latin typeface="Times New Roman" panose="02020603050405020304" pitchFamily="18" charset="0"/>
                <a:cs typeface="Times New Roman" panose="02020603050405020304" pitchFamily="18" charset="0"/>
              </a:rPr>
              <a:t>He probably died about 400. He shows no knowledge of 4th-cent. events. </a:t>
            </a:r>
          </a:p>
          <a:p>
            <a:r>
              <a:rPr lang="en-GB" sz="1600" dirty="0">
                <a:latin typeface="Times New Roman" panose="02020603050405020304" pitchFamily="18" charset="0"/>
                <a:cs typeface="Times New Roman" panose="02020603050405020304" pitchFamily="18" charset="0"/>
              </a:rPr>
              <a:t>He caught the plague, sometime between 430 and 427, but recovered, and in 424 failed in the task of saving Amphipolis from Brasidas. </a:t>
            </a:r>
          </a:p>
          <a:p>
            <a:r>
              <a:rPr lang="en-GB" sz="1600" dirty="0">
                <a:latin typeface="Times New Roman" panose="02020603050405020304" pitchFamily="18" charset="0"/>
                <a:cs typeface="Times New Roman" panose="02020603050405020304" pitchFamily="18" charset="0"/>
              </a:rPr>
              <a:t>He was exiled for this (winter of 424) and returned twenty years later, after the war was over, and died within a few years.</a:t>
            </a:r>
          </a:p>
          <a:p>
            <a:r>
              <a:rPr lang="en-GB" sz="1600" dirty="0">
                <a:latin typeface="Times New Roman" panose="02020603050405020304" pitchFamily="18" charset="0"/>
                <a:cs typeface="Times New Roman" panose="02020603050405020304" pitchFamily="18" charset="0"/>
              </a:rPr>
              <a:t>He had property and influence in the mining district of Thrace. </a:t>
            </a:r>
          </a:p>
          <a:p>
            <a:r>
              <a:rPr lang="en-GB" sz="1600" dirty="0">
                <a:latin typeface="Times New Roman" panose="02020603050405020304" pitchFamily="18" charset="0"/>
                <a:cs typeface="Times New Roman" panose="02020603050405020304" pitchFamily="18" charset="0"/>
              </a:rPr>
              <a:t>His father's name was </a:t>
            </a:r>
            <a:r>
              <a:rPr lang="en-GB" sz="1600" dirty="0" err="1">
                <a:latin typeface="Times New Roman" panose="02020603050405020304" pitchFamily="18" charset="0"/>
                <a:cs typeface="Times New Roman" panose="02020603050405020304" pitchFamily="18" charset="0"/>
              </a:rPr>
              <a:t>Olorus</a:t>
            </a:r>
            <a:r>
              <a:rPr lang="en-GB" sz="1600" dirty="0">
                <a:latin typeface="Times New Roman" panose="02020603050405020304" pitchFamily="18" charset="0"/>
                <a:cs typeface="Times New Roman" panose="02020603050405020304" pitchFamily="18" charset="0"/>
              </a:rPr>
              <a:t>, the name of Cimon's Thracian grandfather; his tomb was in Cimon's family vault. </a:t>
            </a:r>
          </a:p>
          <a:p>
            <a:r>
              <a:rPr lang="en-GB" sz="1600" dirty="0">
                <a:latin typeface="Times New Roman" panose="02020603050405020304" pitchFamily="18" charset="0"/>
                <a:cs typeface="Times New Roman" panose="02020603050405020304" pitchFamily="18" charset="0"/>
              </a:rPr>
              <a:t>It is almost certain he was related by blood to Cimon, and probably to Thucydides the statesman </a:t>
            </a:r>
          </a:p>
          <a:p>
            <a:r>
              <a:rPr lang="en-GB" sz="1600" dirty="0">
                <a:latin typeface="Times New Roman" panose="02020603050405020304" pitchFamily="18" charset="0"/>
                <a:cs typeface="Times New Roman" panose="02020603050405020304" pitchFamily="18" charset="0"/>
              </a:rPr>
              <a:t>Born in the anti-Pericles opposition, he followed Pericles with a convert's zeal.</a:t>
            </a:r>
          </a:p>
          <a:p>
            <a:endParaRPr lang="en-GB" sz="1600" dirty="0">
              <a:latin typeface="Times New Roman" panose="02020603050405020304" pitchFamily="18" charset="0"/>
              <a:cs typeface="Times New Roman" panose="02020603050405020304" pitchFamily="18" charset="0"/>
            </a:endParaRPr>
          </a:p>
        </p:txBody>
      </p:sp>
      <p:sp>
        <p:nvSpPr>
          <p:cNvPr id="49" name="Oval 48">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51" name="Oval 50">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800607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 name="Rectangle 42">
            <a:extLst>
              <a:ext uri="{FF2B5EF4-FFF2-40B4-BE49-F238E27FC236}">
                <a16:creationId xmlns:a16="http://schemas.microsoft.com/office/drawing/2014/main" id="{3964958D-AF5D-4863-B5FB-83F6B8CB1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12188656"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B3EA0D-C275-5C41-B49D-E1A12E91FF16}"/>
              </a:ext>
            </a:extLst>
          </p:cNvPr>
          <p:cNvSpPr>
            <a:spLocks noGrp="1"/>
          </p:cNvSpPr>
          <p:nvPr>
            <p:ph type="title"/>
          </p:nvPr>
        </p:nvSpPr>
        <p:spPr>
          <a:xfrm>
            <a:off x="4970109" y="484632"/>
            <a:ext cx="6730277" cy="722972"/>
          </a:xfrm>
          <a:ln>
            <a:noFill/>
          </a:ln>
        </p:spPr>
        <p:txBody>
          <a:bodyPr anchor="t">
            <a:normAutofit fontScale="90000"/>
          </a:bodyPr>
          <a:lstStyle/>
          <a:p>
            <a:r>
              <a:rPr lang="en-GB" sz="4800" dirty="0">
                <a:latin typeface="Times New Roman" panose="02020603050405020304" pitchFamily="18" charset="0"/>
                <a:cs typeface="Times New Roman" panose="02020603050405020304" pitchFamily="18" charset="0"/>
              </a:rPr>
              <a:t>Xenophon</a:t>
            </a:r>
          </a:p>
        </p:txBody>
      </p:sp>
      <p:pic>
        <p:nvPicPr>
          <p:cNvPr id="5" name="Picture 4" descr="A statue of a bearded person&#10;&#10;Description automatically generated">
            <a:extLst>
              <a:ext uri="{FF2B5EF4-FFF2-40B4-BE49-F238E27FC236}">
                <a16:creationId xmlns:a16="http://schemas.microsoft.com/office/drawing/2014/main" id="{90BFC934-B900-F4CD-9D49-D3FAECD55A06}"/>
              </a:ext>
            </a:extLst>
          </p:cNvPr>
          <p:cNvPicPr>
            <a:picLocks noChangeAspect="1"/>
          </p:cNvPicPr>
          <p:nvPr/>
        </p:nvPicPr>
        <p:blipFill rotWithShape="1">
          <a:blip r:embed="rId4">
            <a:extLst>
              <a:ext uri="{28A0092B-C50C-407E-A947-70E740481C1C}">
                <a14:useLocalDpi xmlns:a14="http://schemas.microsoft.com/office/drawing/2010/main" val="0"/>
              </a:ext>
            </a:extLst>
          </a:blip>
          <a:srcRect b="4437"/>
          <a:stretch/>
        </p:blipFill>
        <p:spPr>
          <a:xfrm>
            <a:off x="3344" y="-171440"/>
            <a:ext cx="4646726" cy="6857990"/>
          </a:xfrm>
          <a:prstGeom prst="rect">
            <a:avLst/>
          </a:prstGeom>
        </p:spPr>
      </p:pic>
      <p:sp>
        <p:nvSpPr>
          <p:cNvPr id="3" name="Content Placeholder 2">
            <a:extLst>
              <a:ext uri="{FF2B5EF4-FFF2-40B4-BE49-F238E27FC236}">
                <a16:creationId xmlns:a16="http://schemas.microsoft.com/office/drawing/2014/main" id="{63A9BE0E-803A-06E0-0C11-AAA249055C0D}"/>
              </a:ext>
            </a:extLst>
          </p:cNvPr>
          <p:cNvSpPr>
            <a:spLocks noGrp="1"/>
          </p:cNvSpPr>
          <p:nvPr>
            <p:ph idx="1"/>
          </p:nvPr>
        </p:nvSpPr>
        <p:spPr>
          <a:xfrm>
            <a:off x="4970109" y="1128091"/>
            <a:ext cx="6730276" cy="5406059"/>
          </a:xfrm>
        </p:spPr>
        <p:txBody>
          <a:bodyPr>
            <a:normAutofit/>
          </a:bodyPr>
          <a:lstStyle/>
          <a:p>
            <a:pPr>
              <a:lnSpc>
                <a:spcPct val="100000"/>
              </a:lnSpc>
              <a:spcBef>
                <a:spcPts val="600"/>
              </a:spcBef>
            </a:pPr>
            <a:r>
              <a:rPr lang="en-GB" sz="1400" dirty="0">
                <a:latin typeface="Times New Roman" panose="02020603050405020304" pitchFamily="18" charset="0"/>
                <a:cs typeface="Times New Roman" panose="02020603050405020304" pitchFamily="18" charset="0"/>
              </a:rPr>
              <a:t>Xenophon was born into a wealthy but politically inactive Athenian family around 430 BCE. </a:t>
            </a:r>
          </a:p>
          <a:p>
            <a:pPr>
              <a:lnSpc>
                <a:spcPct val="100000"/>
              </a:lnSpc>
              <a:spcBef>
                <a:spcPts val="600"/>
              </a:spcBef>
            </a:pPr>
            <a:r>
              <a:rPr lang="en-GB" sz="1400" dirty="0">
                <a:latin typeface="Times New Roman" panose="02020603050405020304" pitchFamily="18" charset="0"/>
                <a:cs typeface="Times New Roman" panose="02020603050405020304" pitchFamily="18" charset="0"/>
              </a:rPr>
              <a:t>He served in the cavalry and associated with Socrates.</a:t>
            </a:r>
          </a:p>
          <a:p>
            <a:pPr>
              <a:lnSpc>
                <a:spcPct val="100000"/>
              </a:lnSpc>
              <a:spcBef>
                <a:spcPts val="600"/>
              </a:spcBef>
            </a:pPr>
            <a:r>
              <a:rPr lang="en-GB" sz="1400" dirty="0">
                <a:latin typeface="Times New Roman" panose="02020603050405020304" pitchFamily="18" charset="0"/>
                <a:cs typeface="Times New Roman" panose="02020603050405020304" pitchFamily="18" charset="0"/>
              </a:rPr>
              <a:t>This background did not encourage enthusiasm for democracy. </a:t>
            </a:r>
          </a:p>
          <a:p>
            <a:pPr>
              <a:lnSpc>
                <a:spcPct val="100000"/>
              </a:lnSpc>
              <a:spcBef>
                <a:spcPts val="600"/>
              </a:spcBef>
            </a:pPr>
            <a:r>
              <a:rPr lang="en-GB" sz="1400" dirty="0">
                <a:latin typeface="Times New Roman" panose="02020603050405020304" pitchFamily="18" charset="0"/>
                <a:cs typeface="Times New Roman" panose="02020603050405020304" pitchFamily="18" charset="0"/>
              </a:rPr>
              <a:t>He stayed in Athens under the Thirty Tyrants and fought the democratic insurgents in the civil war (404–403). </a:t>
            </a:r>
          </a:p>
          <a:p>
            <a:pPr>
              <a:lnSpc>
                <a:spcPct val="100000"/>
              </a:lnSpc>
              <a:spcBef>
                <a:spcPts val="600"/>
              </a:spcBef>
            </a:pPr>
            <a:r>
              <a:rPr lang="en-GB" sz="1400" dirty="0">
                <a:latin typeface="Times New Roman" panose="02020603050405020304" pitchFamily="18" charset="0"/>
                <a:cs typeface="Times New Roman" panose="02020603050405020304" pitchFamily="18" charset="0"/>
              </a:rPr>
              <a:t>He was among the 10,000 Greeks involved in Cyrus' rebellion and defeat at Cunaxa (401). </a:t>
            </a:r>
          </a:p>
          <a:p>
            <a:pPr>
              <a:lnSpc>
                <a:spcPct val="100000"/>
              </a:lnSpc>
              <a:spcBef>
                <a:spcPts val="600"/>
              </a:spcBef>
            </a:pPr>
            <a:r>
              <a:rPr lang="en-GB" sz="1400" dirty="0">
                <a:latin typeface="Times New Roman" panose="02020603050405020304" pitchFamily="18" charset="0"/>
                <a:cs typeface="Times New Roman" panose="02020603050405020304" pitchFamily="18" charset="0"/>
              </a:rPr>
              <a:t>After the murder of the Generals, Xenophon emerged as a replacement and led the survivors to Byzantium and then into service with the Thracian </a:t>
            </a:r>
            <a:r>
              <a:rPr lang="en-GB" sz="1400" dirty="0" err="1">
                <a:latin typeface="Times New Roman" panose="02020603050405020304" pitchFamily="18" charset="0"/>
                <a:cs typeface="Times New Roman" panose="02020603050405020304" pitchFamily="18" charset="0"/>
              </a:rPr>
              <a:t>Seuthes</a:t>
            </a:r>
            <a:r>
              <a:rPr lang="en-GB" sz="1400" dirty="0">
                <a:latin typeface="Times New Roman" panose="02020603050405020304" pitchFamily="18" charset="0"/>
                <a:cs typeface="Times New Roman" panose="02020603050405020304" pitchFamily="18" charset="0"/>
              </a:rPr>
              <a:t>. </a:t>
            </a:r>
          </a:p>
          <a:p>
            <a:pPr>
              <a:lnSpc>
                <a:spcPct val="100000"/>
              </a:lnSpc>
              <a:spcBef>
                <a:spcPts val="600"/>
              </a:spcBef>
            </a:pPr>
            <a:r>
              <a:rPr lang="en-GB" sz="1400" dirty="0">
                <a:latin typeface="Times New Roman" panose="02020603050405020304" pitchFamily="18" charset="0"/>
                <a:cs typeface="Times New Roman" panose="02020603050405020304" pitchFamily="18" charset="0"/>
              </a:rPr>
              <a:t>When the Spartans under </a:t>
            </a:r>
            <a:r>
              <a:rPr lang="en-GB" sz="1400" dirty="0" err="1">
                <a:latin typeface="Times New Roman" panose="02020603050405020304" pitchFamily="18" charset="0"/>
                <a:cs typeface="Times New Roman" panose="02020603050405020304" pitchFamily="18" charset="0"/>
              </a:rPr>
              <a:t>Thibron</a:t>
            </a:r>
            <a:r>
              <a:rPr lang="en-GB" sz="1400" dirty="0">
                <a:latin typeface="Times New Roman" panose="02020603050405020304" pitchFamily="18" charset="0"/>
                <a:cs typeface="Times New Roman" panose="02020603050405020304" pitchFamily="18" charset="0"/>
              </a:rPr>
              <a:t> arrived in Anatolia for a war of ‘liberation’ (399) and took over the </a:t>
            </a:r>
            <a:r>
              <a:rPr lang="en-GB" sz="1400" dirty="0" err="1">
                <a:latin typeface="Times New Roman" panose="02020603050405020304" pitchFamily="18" charset="0"/>
                <a:cs typeface="Times New Roman" panose="02020603050405020304" pitchFamily="18" charset="0"/>
              </a:rPr>
              <a:t>Cyreans</a:t>
            </a:r>
            <a:r>
              <a:rPr lang="en-GB" sz="1400" dirty="0">
                <a:latin typeface="Times New Roman" panose="02020603050405020304" pitchFamily="18" charset="0"/>
                <a:cs typeface="Times New Roman" panose="02020603050405020304" pitchFamily="18" charset="0"/>
              </a:rPr>
              <a:t>, he became a Spartan mercenary. </a:t>
            </a:r>
          </a:p>
          <a:p>
            <a:pPr>
              <a:lnSpc>
                <a:spcPct val="100000"/>
              </a:lnSpc>
              <a:spcBef>
                <a:spcPts val="600"/>
              </a:spcBef>
            </a:pPr>
            <a:r>
              <a:rPr lang="en-GB" sz="1400" dirty="0">
                <a:latin typeface="Times New Roman" panose="02020603050405020304" pitchFamily="18" charset="0"/>
                <a:cs typeface="Times New Roman" panose="02020603050405020304" pitchFamily="18" charset="0"/>
              </a:rPr>
              <a:t>In 394 Agesilaus returned home to confront rebellion amongst Sparta's allies and Xenophon fought for the Spartan cause at </a:t>
            </a:r>
            <a:r>
              <a:rPr lang="en-GB" sz="1400" dirty="0" err="1">
                <a:latin typeface="Times New Roman" panose="02020603050405020304" pitchFamily="18" charset="0"/>
                <a:cs typeface="Times New Roman" panose="02020603050405020304" pitchFamily="18" charset="0"/>
              </a:rPr>
              <a:t>Coronea</a:t>
            </a:r>
            <a:r>
              <a:rPr lang="en-GB" sz="1400" dirty="0">
                <a:latin typeface="Times New Roman" panose="02020603050405020304" pitchFamily="18" charset="0"/>
                <a:cs typeface="Times New Roman" panose="02020603050405020304" pitchFamily="18" charset="0"/>
              </a:rPr>
              <a:t> against, among others, his fellow-Athenians.</a:t>
            </a:r>
          </a:p>
          <a:p>
            <a:pPr>
              <a:lnSpc>
                <a:spcPct val="100000"/>
              </a:lnSpc>
              <a:spcBef>
                <a:spcPts val="600"/>
              </a:spcBef>
            </a:pPr>
            <a:r>
              <a:rPr lang="en-GB" sz="1400" dirty="0">
                <a:latin typeface="Times New Roman" panose="02020603050405020304" pitchFamily="18" charset="0"/>
                <a:cs typeface="Times New Roman" panose="02020603050405020304" pitchFamily="18" charset="0"/>
              </a:rPr>
              <a:t>Exiled because of this, he was settled by the Spartans at </a:t>
            </a:r>
            <a:r>
              <a:rPr lang="en-GB" sz="1400" dirty="0" err="1">
                <a:latin typeface="Times New Roman" panose="02020603050405020304" pitchFamily="18" charset="0"/>
                <a:cs typeface="Times New Roman" panose="02020603050405020304" pitchFamily="18" charset="0"/>
              </a:rPr>
              <a:t>Scillus</a:t>
            </a:r>
            <a:r>
              <a:rPr lang="en-GB" sz="1400" dirty="0">
                <a:latin typeface="Times New Roman" panose="02020603050405020304" pitchFamily="18" charset="0"/>
                <a:cs typeface="Times New Roman" panose="02020603050405020304" pitchFamily="18" charset="0"/>
              </a:rPr>
              <a:t>, near Olympia. </a:t>
            </a:r>
          </a:p>
          <a:p>
            <a:pPr>
              <a:lnSpc>
                <a:spcPct val="100000"/>
              </a:lnSpc>
              <a:spcBef>
                <a:spcPts val="600"/>
              </a:spcBef>
            </a:pPr>
            <a:r>
              <a:rPr lang="en-GB" sz="1400" dirty="0">
                <a:latin typeface="Times New Roman" panose="02020603050405020304" pitchFamily="18" charset="0"/>
                <a:cs typeface="Times New Roman" panose="02020603050405020304" pitchFamily="18" charset="0"/>
              </a:rPr>
              <a:t>As a proponent of Sparta, he became vulnerable during the disturbances which followed Leuctra, was expelled, and spent the rest of his life in Corinth.</a:t>
            </a:r>
          </a:p>
        </p:txBody>
      </p:sp>
      <p:grpSp>
        <p:nvGrpSpPr>
          <p:cNvPr id="56" name="Group 44">
            <a:extLst>
              <a:ext uri="{FF2B5EF4-FFF2-40B4-BE49-F238E27FC236}">
                <a16:creationId xmlns:a16="http://schemas.microsoft.com/office/drawing/2014/main" id="{11002ACD-3B0C-4885-8754-8A00E926FE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57" name="Oval 45">
              <a:extLst>
                <a:ext uri="{FF2B5EF4-FFF2-40B4-BE49-F238E27FC236}">
                  <a16:creationId xmlns:a16="http://schemas.microsoft.com/office/drawing/2014/main" id="{DF0313CD-4196-4456-A70D-5EE2B995B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58" name="Oval 46">
              <a:extLst>
                <a:ext uri="{FF2B5EF4-FFF2-40B4-BE49-F238E27FC236}">
                  <a16:creationId xmlns:a16="http://schemas.microsoft.com/office/drawing/2014/main" id="{80DE0B32-9EE8-4975-AD48-3855B0A82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grpSp>
    </p:spTree>
    <p:extLst>
      <p:ext uri="{BB962C8B-B14F-4D97-AF65-F5344CB8AC3E}">
        <p14:creationId xmlns:p14="http://schemas.microsoft.com/office/powerpoint/2010/main" val="20090976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362E11DD-B54B-4751-9C17-39DAF9EF4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13AE62-68E0-426F-FA29-B6ACD73FF23B}"/>
              </a:ext>
            </a:extLst>
          </p:cNvPr>
          <p:cNvSpPr>
            <a:spLocks noGrp="1"/>
          </p:cNvSpPr>
          <p:nvPr>
            <p:ph type="title"/>
          </p:nvPr>
        </p:nvSpPr>
        <p:spPr>
          <a:xfrm>
            <a:off x="382280" y="484631"/>
            <a:ext cx="6743844" cy="877029"/>
          </a:xfrm>
        </p:spPr>
        <p:txBody>
          <a:bodyPr anchor="t">
            <a:normAutofit/>
          </a:bodyPr>
          <a:lstStyle/>
          <a:p>
            <a:r>
              <a:rPr lang="en-GB" sz="4800" dirty="0">
                <a:latin typeface="Times New Roman" panose="02020603050405020304" pitchFamily="18" charset="0"/>
                <a:cs typeface="Times New Roman" panose="02020603050405020304" pitchFamily="18" charset="0"/>
              </a:rPr>
              <a:t>Aristotle</a:t>
            </a:r>
          </a:p>
        </p:txBody>
      </p:sp>
      <p:sp>
        <p:nvSpPr>
          <p:cNvPr id="3" name="Content Placeholder 2">
            <a:extLst>
              <a:ext uri="{FF2B5EF4-FFF2-40B4-BE49-F238E27FC236}">
                <a16:creationId xmlns:a16="http://schemas.microsoft.com/office/drawing/2014/main" id="{D2A16A54-085E-6BC7-3475-4FD9161B74CC}"/>
              </a:ext>
            </a:extLst>
          </p:cNvPr>
          <p:cNvSpPr>
            <a:spLocks noGrp="1"/>
          </p:cNvSpPr>
          <p:nvPr>
            <p:ph idx="1"/>
          </p:nvPr>
        </p:nvSpPr>
        <p:spPr>
          <a:xfrm>
            <a:off x="411472" y="1232452"/>
            <a:ext cx="6743845" cy="5282648"/>
          </a:xfrm>
        </p:spPr>
        <p:txBody>
          <a:bodyPr>
            <a:normAutofit/>
          </a:bodyPr>
          <a:lstStyle/>
          <a:p>
            <a:pPr>
              <a:lnSpc>
                <a:spcPct val="100000"/>
              </a:lnSpc>
              <a:spcBef>
                <a:spcPts val="600"/>
              </a:spcBef>
            </a:pPr>
            <a:r>
              <a:rPr lang="en-GB" sz="1400" dirty="0">
                <a:latin typeface="Times New Roman" panose="02020603050405020304" pitchFamily="18" charset="0"/>
                <a:cs typeface="Times New Roman" panose="02020603050405020304" pitchFamily="18" charset="0"/>
              </a:rPr>
              <a:t>Aristotle (384–322 BCE) was born in Stagira in Chalcidice. </a:t>
            </a:r>
          </a:p>
          <a:p>
            <a:pPr>
              <a:lnSpc>
                <a:spcPct val="100000"/>
              </a:lnSpc>
              <a:spcBef>
                <a:spcPts val="600"/>
              </a:spcBef>
            </a:pPr>
            <a:r>
              <a:rPr lang="en-GB" sz="1400" dirty="0">
                <a:latin typeface="Times New Roman" panose="02020603050405020304" pitchFamily="18" charset="0"/>
                <a:cs typeface="Times New Roman" panose="02020603050405020304" pitchFamily="18" charset="0"/>
              </a:rPr>
              <a:t>His father </a:t>
            </a:r>
            <a:r>
              <a:rPr lang="en-GB" sz="1400" dirty="0" err="1">
                <a:latin typeface="Times New Roman" panose="02020603050405020304" pitchFamily="18" charset="0"/>
                <a:cs typeface="Times New Roman" panose="02020603050405020304" pitchFamily="18" charset="0"/>
              </a:rPr>
              <a:t>Nicomachus</a:t>
            </a:r>
            <a:r>
              <a:rPr lang="en-GB" sz="1400" dirty="0">
                <a:latin typeface="Times New Roman" panose="02020603050405020304" pitchFamily="18" charset="0"/>
                <a:cs typeface="Times New Roman" panose="02020603050405020304" pitchFamily="18" charset="0"/>
              </a:rPr>
              <a:t> was court physician to </a:t>
            </a:r>
            <a:r>
              <a:rPr lang="en-GB" sz="1400" dirty="0" err="1">
                <a:latin typeface="Times New Roman" panose="02020603050405020304" pitchFamily="18" charset="0"/>
                <a:cs typeface="Times New Roman" panose="02020603050405020304" pitchFamily="18" charset="0"/>
              </a:rPr>
              <a:t>Amyntas</a:t>
            </a:r>
            <a:r>
              <a:rPr lang="en-GB" sz="1400" dirty="0">
                <a:latin typeface="Times New Roman" panose="02020603050405020304" pitchFamily="18" charset="0"/>
                <a:cs typeface="Times New Roman" panose="02020603050405020304" pitchFamily="18" charset="0"/>
              </a:rPr>
              <a:t> II of Macedonia, and Aristotle may have spent part of his childhood at the court in Pella. </a:t>
            </a:r>
          </a:p>
          <a:p>
            <a:pPr>
              <a:lnSpc>
                <a:spcPct val="100000"/>
              </a:lnSpc>
              <a:spcBef>
                <a:spcPts val="600"/>
              </a:spcBef>
            </a:pPr>
            <a:r>
              <a:rPr lang="en-GB" sz="1400" dirty="0">
                <a:latin typeface="Times New Roman" panose="02020603050405020304" pitchFamily="18" charset="0"/>
                <a:cs typeface="Times New Roman" panose="02020603050405020304" pitchFamily="18" charset="0"/>
              </a:rPr>
              <a:t>At the age of 17 he travelled to Athens and entered Plato's Academy, remaining until Plato's death in 348/7 BCE. </a:t>
            </a:r>
          </a:p>
          <a:p>
            <a:pPr>
              <a:lnSpc>
                <a:spcPct val="100000"/>
              </a:lnSpc>
              <a:spcBef>
                <a:spcPts val="600"/>
              </a:spcBef>
            </a:pPr>
            <a:r>
              <a:rPr lang="en-GB" sz="1400" dirty="0">
                <a:latin typeface="Times New Roman" panose="02020603050405020304" pitchFamily="18" charset="0"/>
                <a:cs typeface="Times New Roman" panose="02020603050405020304" pitchFamily="18" charset="0"/>
              </a:rPr>
              <a:t>Plato's philosophical influence is evident in all of Aristotle's work. Even when he is critical (a great part of the time) he expresses deep respect for Plato's genius. </a:t>
            </a:r>
          </a:p>
          <a:p>
            <a:pPr>
              <a:lnSpc>
                <a:spcPct val="100000"/>
              </a:lnSpc>
              <a:spcBef>
                <a:spcPts val="600"/>
              </a:spcBef>
            </a:pPr>
            <a:r>
              <a:rPr lang="en-GB" sz="1400" dirty="0">
                <a:latin typeface="Times New Roman" panose="02020603050405020304" pitchFamily="18" charset="0"/>
                <a:cs typeface="Times New Roman" panose="02020603050405020304" pitchFamily="18" charset="0"/>
              </a:rPr>
              <a:t>At Plato's death Aristotle left Athens, probably because of political difficulties connected with his Macedonian ties. Invited by Philip II of Macedon to Pella in 342 BCE, he became tutor to Philip's son Alexander the Great. </a:t>
            </a:r>
          </a:p>
          <a:p>
            <a:pPr>
              <a:lnSpc>
                <a:spcPct val="100000"/>
              </a:lnSpc>
              <a:spcBef>
                <a:spcPts val="600"/>
              </a:spcBef>
            </a:pPr>
            <a:r>
              <a:rPr lang="en-GB" sz="1400" dirty="0">
                <a:latin typeface="Times New Roman" panose="02020603050405020304" pitchFamily="18" charset="0"/>
                <a:cs typeface="Times New Roman" panose="02020603050405020304" pitchFamily="18" charset="0"/>
              </a:rPr>
              <a:t>His instruction focused on standard literary texts, but probably also included political theory and history.  Aristotle's opinion of his pupil's philosophical ability is unknown, but in later years their relationship was distant </a:t>
            </a:r>
          </a:p>
          <a:p>
            <a:pPr>
              <a:lnSpc>
                <a:spcPct val="100000"/>
              </a:lnSpc>
              <a:spcBef>
                <a:spcPts val="600"/>
              </a:spcBef>
            </a:pPr>
            <a:r>
              <a:rPr lang="en-GB" sz="1400" dirty="0">
                <a:latin typeface="Times New Roman" panose="02020603050405020304" pitchFamily="18" charset="0"/>
                <a:cs typeface="Times New Roman" panose="02020603050405020304" pitchFamily="18" charset="0"/>
              </a:rPr>
              <a:t>In 335, after a brief stay in Stagira, Aristotle returned to Athens. He established his own school </a:t>
            </a:r>
          </a:p>
          <a:p>
            <a:pPr>
              <a:lnSpc>
                <a:spcPct val="100000"/>
              </a:lnSpc>
              <a:spcBef>
                <a:spcPts val="600"/>
              </a:spcBef>
            </a:pPr>
            <a:r>
              <a:rPr lang="en-GB" sz="1400" dirty="0">
                <a:latin typeface="Times New Roman" panose="02020603050405020304" pitchFamily="18" charset="0"/>
                <a:cs typeface="Times New Roman" panose="02020603050405020304" pitchFamily="18" charset="0"/>
              </a:rPr>
              <a:t>On the death of Alexander in 323 BCE, an outbreak of anti-Macedonian feeling forced Aristotle to leave Athens once again. Alluding to the death of Socrates, he said that he was leaving to prevent the Athenians from ‘sin[</a:t>
            </a:r>
            <a:r>
              <a:rPr lang="en-GB" sz="1400" dirty="0" err="1">
                <a:latin typeface="Times New Roman" panose="02020603050405020304" pitchFamily="18" charset="0"/>
                <a:cs typeface="Times New Roman" panose="02020603050405020304" pitchFamily="18" charset="0"/>
              </a:rPr>
              <a:t>ning</a:t>
            </a:r>
            <a:r>
              <a:rPr lang="en-GB" sz="1400" dirty="0">
                <a:latin typeface="Times New Roman" panose="02020603050405020304" pitchFamily="18" charset="0"/>
                <a:cs typeface="Times New Roman" panose="02020603050405020304" pitchFamily="18" charset="0"/>
              </a:rPr>
              <a:t>] twice against philosophy’. </a:t>
            </a:r>
          </a:p>
          <a:p>
            <a:pPr>
              <a:lnSpc>
                <a:spcPct val="100000"/>
              </a:lnSpc>
              <a:spcBef>
                <a:spcPts val="600"/>
              </a:spcBef>
            </a:pPr>
            <a:r>
              <a:rPr lang="en-GB" sz="1400" dirty="0">
                <a:latin typeface="Times New Roman" panose="02020603050405020304" pitchFamily="18" charset="0"/>
                <a:cs typeface="Times New Roman" panose="02020603050405020304" pitchFamily="18" charset="0"/>
              </a:rPr>
              <a:t>He retired to Chalcis, where he died in 322 of a digestive illness.</a:t>
            </a:r>
          </a:p>
        </p:txBody>
      </p:sp>
      <p:pic>
        <p:nvPicPr>
          <p:cNvPr id="5" name="Picture 4" descr="A statue of a person&#10;&#10;Description automatically generated">
            <a:extLst>
              <a:ext uri="{FF2B5EF4-FFF2-40B4-BE49-F238E27FC236}">
                <a16:creationId xmlns:a16="http://schemas.microsoft.com/office/drawing/2014/main" id="{8AEF9C2C-03F6-0714-AE26-8CD45FB433D2}"/>
              </a:ext>
            </a:extLst>
          </p:cNvPr>
          <p:cNvPicPr>
            <a:picLocks noChangeAspect="1"/>
          </p:cNvPicPr>
          <p:nvPr/>
        </p:nvPicPr>
        <p:blipFill rotWithShape="1">
          <a:blip r:embed="rId4">
            <a:extLst>
              <a:ext uri="{28A0092B-C50C-407E-A947-70E740481C1C}">
                <a14:useLocalDpi xmlns:a14="http://schemas.microsoft.com/office/drawing/2010/main" val="0"/>
              </a:ext>
            </a:extLst>
          </a:blip>
          <a:srcRect l="5714" r="9325"/>
          <a:stretch/>
        </p:blipFill>
        <p:spPr>
          <a:xfrm>
            <a:off x="7545274" y="10"/>
            <a:ext cx="4646726" cy="6857990"/>
          </a:xfrm>
          <a:prstGeom prst="rect">
            <a:avLst/>
          </a:prstGeom>
        </p:spPr>
      </p:pic>
      <p:grpSp>
        <p:nvGrpSpPr>
          <p:cNvPr id="41" name="Group 40">
            <a:extLst>
              <a:ext uri="{FF2B5EF4-FFF2-40B4-BE49-F238E27FC236}">
                <a16:creationId xmlns:a16="http://schemas.microsoft.com/office/drawing/2014/main" id="{B55DE4E1-F219-45A4-96D9-9A86D0E4DB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42" name="Oval 41">
              <a:extLst>
                <a:ext uri="{FF2B5EF4-FFF2-40B4-BE49-F238E27FC236}">
                  <a16:creationId xmlns:a16="http://schemas.microsoft.com/office/drawing/2014/main" id="{3601C3FF-4A5D-437C-B3DB-A53B99D30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43" name="Oval 42">
              <a:extLst>
                <a:ext uri="{FF2B5EF4-FFF2-40B4-BE49-F238E27FC236}">
                  <a16:creationId xmlns:a16="http://schemas.microsoft.com/office/drawing/2014/main" id="{61B1BDC9-B583-4F65-8FE9-E2CBE71D93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grpSp>
    </p:spTree>
    <p:extLst>
      <p:ext uri="{BB962C8B-B14F-4D97-AF65-F5344CB8AC3E}">
        <p14:creationId xmlns:p14="http://schemas.microsoft.com/office/powerpoint/2010/main" val="19448963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7" name="Rectangle 46">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9" name="Rectangle 48">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6EFA6A1-82D2-EDB3-933D-A732495337B1}"/>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Diodorus</a:t>
            </a:r>
          </a:p>
        </p:txBody>
      </p:sp>
      <p:sp>
        <p:nvSpPr>
          <p:cNvPr id="3" name="Content Placeholder 2">
            <a:extLst>
              <a:ext uri="{FF2B5EF4-FFF2-40B4-BE49-F238E27FC236}">
                <a16:creationId xmlns:a16="http://schemas.microsoft.com/office/drawing/2014/main" id="{4B8F13D8-3A23-2031-B579-EC0CF2DBB0F1}"/>
              </a:ext>
            </a:extLst>
          </p:cNvPr>
          <p:cNvSpPr>
            <a:spLocks noGrp="1"/>
          </p:cNvSpPr>
          <p:nvPr>
            <p:ph idx="1"/>
          </p:nvPr>
        </p:nvSpPr>
        <p:spPr>
          <a:xfrm>
            <a:off x="1069848" y="2320412"/>
            <a:ext cx="10058400" cy="3851787"/>
          </a:xfrm>
        </p:spPr>
        <p:txBody>
          <a:bodyPr>
            <a:normAutofit lnSpcReduction="10000"/>
          </a:bodyPr>
          <a:lstStyle/>
          <a:p>
            <a:pPr>
              <a:lnSpc>
                <a:spcPct val="110000"/>
              </a:lnSpc>
              <a:spcBef>
                <a:spcPts val="600"/>
              </a:spcBef>
            </a:pPr>
            <a:r>
              <a:rPr lang="en-GB" sz="1400" dirty="0">
                <a:latin typeface="Times New Roman" panose="02020603050405020304" pitchFamily="18" charset="0"/>
                <a:cs typeface="Times New Roman" panose="02020603050405020304" pitchFamily="18" charset="0"/>
              </a:rPr>
              <a:t>Diodorus of </a:t>
            </a:r>
            <a:r>
              <a:rPr lang="en-GB" sz="1400" dirty="0" err="1">
                <a:latin typeface="Times New Roman" panose="02020603050405020304" pitchFamily="18" charset="0"/>
                <a:cs typeface="Times New Roman" panose="02020603050405020304" pitchFamily="18" charset="0"/>
              </a:rPr>
              <a:t>Agyrium</a:t>
            </a:r>
            <a:r>
              <a:rPr lang="en-GB" sz="1400" dirty="0">
                <a:latin typeface="Times New Roman" panose="02020603050405020304" pitchFamily="18" charset="0"/>
                <a:cs typeface="Times New Roman" panose="02020603050405020304" pitchFamily="18" charset="0"/>
              </a:rPr>
              <a:t>, Sicily is the author of the </a:t>
            </a:r>
            <a:r>
              <a:rPr lang="en-GB" sz="1400" i="1" dirty="0" err="1">
                <a:latin typeface="Times New Roman" panose="02020603050405020304" pitchFamily="18" charset="0"/>
                <a:cs typeface="Times New Roman" panose="02020603050405020304" pitchFamily="18" charset="0"/>
              </a:rPr>
              <a:t>Bibliotheke</a:t>
            </a:r>
            <a:r>
              <a:rPr lang="en-GB" sz="1400" i="1" dirty="0">
                <a:latin typeface="Times New Roman" panose="02020603050405020304" pitchFamily="18" charset="0"/>
                <a:cs typeface="Times New Roman" panose="02020603050405020304" pitchFamily="18" charset="0"/>
              </a:rPr>
              <a:t> (‘Library’), </a:t>
            </a:r>
            <a:r>
              <a:rPr lang="en-GB" sz="1400" dirty="0">
                <a:latin typeface="Times New Roman" panose="02020603050405020304" pitchFamily="18" charset="0"/>
                <a:cs typeface="Times New Roman" panose="02020603050405020304" pitchFamily="18" charset="0"/>
              </a:rPr>
              <a:t>a universal history from mythological times to 60 BCE. </a:t>
            </a:r>
          </a:p>
          <a:p>
            <a:pPr>
              <a:lnSpc>
                <a:spcPct val="110000"/>
              </a:lnSpc>
              <a:spcBef>
                <a:spcPts val="600"/>
              </a:spcBef>
            </a:pPr>
            <a:r>
              <a:rPr lang="en-GB" sz="1400" dirty="0">
                <a:latin typeface="Times New Roman" panose="02020603050405020304" pitchFamily="18" charset="0"/>
                <a:cs typeface="Times New Roman" panose="02020603050405020304" pitchFamily="18" charset="0"/>
              </a:rPr>
              <a:t>Only 15 of the original 40 books survive fully (1–5; 11–20); the others are preserved in fragments. </a:t>
            </a:r>
          </a:p>
          <a:p>
            <a:pPr>
              <a:lnSpc>
                <a:spcPct val="110000"/>
              </a:lnSpc>
              <a:spcBef>
                <a:spcPts val="600"/>
              </a:spcBef>
            </a:pPr>
            <a:r>
              <a:rPr lang="en-GB" sz="1400" dirty="0">
                <a:latin typeface="Times New Roman" panose="02020603050405020304" pitchFamily="18" charset="0"/>
                <a:cs typeface="Times New Roman" panose="02020603050405020304" pitchFamily="18" charset="0"/>
              </a:rPr>
              <a:t>Despite his claim to cover all of known history, Diodorus concentrates on Greece and his homeland of Sicily, until the First Punic War, when his sources for Rome become fuller. </a:t>
            </a:r>
          </a:p>
          <a:p>
            <a:pPr>
              <a:lnSpc>
                <a:spcPct val="110000"/>
              </a:lnSpc>
              <a:spcBef>
                <a:spcPts val="600"/>
              </a:spcBef>
            </a:pPr>
            <a:r>
              <a:rPr lang="en-GB" sz="1400" dirty="0">
                <a:latin typeface="Times New Roman" panose="02020603050405020304" pitchFamily="18" charset="0"/>
                <a:cs typeface="Times New Roman" panose="02020603050405020304" pitchFamily="18" charset="0"/>
              </a:rPr>
              <a:t>Even in its fragmentary state, the </a:t>
            </a:r>
            <a:r>
              <a:rPr lang="en-GB" sz="1400" i="1" dirty="0" err="1">
                <a:latin typeface="Times New Roman" panose="02020603050405020304" pitchFamily="18" charset="0"/>
                <a:cs typeface="Times New Roman" panose="02020603050405020304" pitchFamily="18" charset="0"/>
              </a:rPr>
              <a:t>Bibliotheke</a:t>
            </a:r>
            <a:r>
              <a:rPr lang="en-GB" sz="1400" i="1" dirty="0">
                <a:latin typeface="Times New Roman" panose="02020603050405020304" pitchFamily="18" charset="0"/>
                <a:cs typeface="Times New Roman" panose="02020603050405020304" pitchFamily="18" charset="0"/>
              </a:rPr>
              <a:t> </a:t>
            </a:r>
            <a:r>
              <a:rPr lang="en-GB" sz="1400" dirty="0">
                <a:latin typeface="Times New Roman" panose="02020603050405020304" pitchFamily="18" charset="0"/>
                <a:cs typeface="Times New Roman" panose="02020603050405020304" pitchFamily="18" charset="0"/>
              </a:rPr>
              <a:t>is the most extensively preserved history by a Greek author from antiquity. </a:t>
            </a:r>
          </a:p>
          <a:p>
            <a:pPr>
              <a:lnSpc>
                <a:spcPct val="110000"/>
              </a:lnSpc>
              <a:spcBef>
                <a:spcPts val="600"/>
              </a:spcBef>
            </a:pPr>
            <a:r>
              <a:rPr lang="en-GB" sz="1400" dirty="0">
                <a:latin typeface="Times New Roman" panose="02020603050405020304" pitchFamily="18" charset="0"/>
                <a:cs typeface="Times New Roman" panose="02020603050405020304" pitchFamily="18" charset="0"/>
              </a:rPr>
              <a:t>For the period from the accession of Philip II of Macedon to the battle of </a:t>
            </a:r>
            <a:r>
              <a:rPr lang="en-GB" sz="1400" dirty="0" err="1">
                <a:latin typeface="Times New Roman" panose="02020603050405020304" pitchFamily="18" charset="0"/>
                <a:cs typeface="Times New Roman" panose="02020603050405020304" pitchFamily="18" charset="0"/>
              </a:rPr>
              <a:t>Ipsus</a:t>
            </a:r>
            <a:r>
              <a:rPr lang="en-GB" sz="1400" dirty="0">
                <a:latin typeface="Times New Roman" panose="02020603050405020304" pitchFamily="18" charset="0"/>
                <a:cs typeface="Times New Roman" panose="02020603050405020304" pitchFamily="18" charset="0"/>
              </a:rPr>
              <a:t>, when the text becomes fragmentary, it is fundamental; and it is the essential source for classical Sicilian history and the Sicilian slave rebellions of the 2nd cent. BCE. </a:t>
            </a:r>
          </a:p>
          <a:p>
            <a:pPr>
              <a:lnSpc>
                <a:spcPct val="110000"/>
              </a:lnSpc>
              <a:spcBef>
                <a:spcPts val="600"/>
              </a:spcBef>
            </a:pPr>
            <a:r>
              <a:rPr lang="en-GB" sz="1400" dirty="0">
                <a:latin typeface="Times New Roman" panose="02020603050405020304" pitchFamily="18" charset="0"/>
                <a:cs typeface="Times New Roman" panose="02020603050405020304" pitchFamily="18" charset="0"/>
              </a:rPr>
              <a:t>The </a:t>
            </a:r>
            <a:r>
              <a:rPr lang="en-GB" sz="1400" i="1" dirty="0" err="1">
                <a:latin typeface="Times New Roman" panose="02020603050405020304" pitchFamily="18" charset="0"/>
                <a:cs typeface="Times New Roman" panose="02020603050405020304" pitchFamily="18" charset="0"/>
              </a:rPr>
              <a:t>Bibliotheke</a:t>
            </a:r>
            <a:r>
              <a:rPr lang="en-GB" sz="1400" i="1" dirty="0">
                <a:latin typeface="Times New Roman" panose="02020603050405020304" pitchFamily="18" charset="0"/>
                <a:cs typeface="Times New Roman" panose="02020603050405020304" pitchFamily="18" charset="0"/>
              </a:rPr>
              <a:t> </a:t>
            </a:r>
            <a:r>
              <a:rPr lang="en-GB" sz="1400" dirty="0">
                <a:latin typeface="Times New Roman" panose="02020603050405020304" pitchFamily="18" charset="0"/>
                <a:cs typeface="Times New Roman" panose="02020603050405020304" pitchFamily="18" charset="0"/>
              </a:rPr>
              <a:t>also sheds important light on many events throughout Graeco-Roman history.</a:t>
            </a:r>
          </a:p>
          <a:p>
            <a:pPr>
              <a:lnSpc>
                <a:spcPct val="110000"/>
              </a:lnSpc>
              <a:spcBef>
                <a:spcPts val="600"/>
              </a:spcBef>
            </a:pPr>
            <a:r>
              <a:rPr lang="en-GB" sz="1400" dirty="0">
                <a:latin typeface="Times New Roman" panose="02020603050405020304" pitchFamily="18" charset="0"/>
                <a:cs typeface="Times New Roman" panose="02020603050405020304" pitchFamily="18" charset="0"/>
              </a:rPr>
              <a:t>Diodorus probably visited Egypt </a:t>
            </a:r>
            <a:r>
              <a:rPr lang="en-GB" sz="1400" i="1" dirty="0">
                <a:latin typeface="Times New Roman" panose="02020603050405020304" pitchFamily="18" charset="0"/>
                <a:cs typeface="Times New Roman" panose="02020603050405020304" pitchFamily="18" charset="0"/>
              </a:rPr>
              <a:t>c.</a:t>
            </a:r>
            <a:r>
              <a:rPr lang="en-GB" sz="1400" dirty="0">
                <a:latin typeface="Times New Roman" panose="02020603050405020304" pitchFamily="18" charset="0"/>
                <a:cs typeface="Times New Roman" panose="02020603050405020304" pitchFamily="18" charset="0"/>
              </a:rPr>
              <a:t>60–56 BCE</a:t>
            </a:r>
            <a:r>
              <a:rPr lang="en-GB" sz="1400" i="1" dirty="0">
                <a:latin typeface="Times New Roman" panose="02020603050405020304" pitchFamily="18" charset="0"/>
                <a:cs typeface="Times New Roman" panose="02020603050405020304" pitchFamily="18" charset="0"/>
              </a:rPr>
              <a:t>, </a:t>
            </a:r>
            <a:r>
              <a:rPr lang="en-GB" sz="1400" dirty="0">
                <a:latin typeface="Times New Roman" panose="02020603050405020304" pitchFamily="18" charset="0"/>
                <a:cs typeface="Times New Roman" panose="02020603050405020304" pitchFamily="18" charset="0"/>
              </a:rPr>
              <a:t>where he began researching his history. </a:t>
            </a:r>
          </a:p>
          <a:p>
            <a:pPr>
              <a:lnSpc>
                <a:spcPct val="110000"/>
              </a:lnSpc>
              <a:spcBef>
                <a:spcPts val="600"/>
              </a:spcBef>
            </a:pPr>
            <a:r>
              <a:rPr lang="en-GB" sz="1400" dirty="0">
                <a:latin typeface="Times New Roman" panose="02020603050405020304" pitchFamily="18" charset="0"/>
                <a:cs typeface="Times New Roman" panose="02020603050405020304" pitchFamily="18" charset="0"/>
              </a:rPr>
              <a:t>By 56, he may have settled in Rome, completing the </a:t>
            </a:r>
            <a:r>
              <a:rPr lang="en-GB" sz="1400" i="1" dirty="0" err="1">
                <a:latin typeface="Times New Roman" panose="02020603050405020304" pitchFamily="18" charset="0"/>
                <a:cs typeface="Times New Roman" panose="02020603050405020304" pitchFamily="18" charset="0"/>
              </a:rPr>
              <a:t>Bibliotheke</a:t>
            </a:r>
            <a:r>
              <a:rPr lang="en-GB" sz="1400" i="1" dirty="0">
                <a:latin typeface="Times New Roman" panose="02020603050405020304" pitchFamily="18" charset="0"/>
                <a:cs typeface="Times New Roman" panose="02020603050405020304" pitchFamily="18" charset="0"/>
              </a:rPr>
              <a:t> </a:t>
            </a:r>
            <a:r>
              <a:rPr lang="en-GB" sz="1400" dirty="0">
                <a:latin typeface="Times New Roman" panose="02020603050405020304" pitchFamily="18" charset="0"/>
                <a:cs typeface="Times New Roman" panose="02020603050405020304" pitchFamily="18" charset="0"/>
              </a:rPr>
              <a:t>there around 30</a:t>
            </a:r>
            <a:r>
              <a:rPr lang="en-GB" sz="1400" i="1" dirty="0">
                <a:latin typeface="Times New Roman" panose="02020603050405020304" pitchFamily="18" charset="0"/>
                <a:cs typeface="Times New Roman" panose="02020603050405020304" pitchFamily="18" charset="0"/>
              </a:rPr>
              <a:t>. </a:t>
            </a:r>
          </a:p>
          <a:p>
            <a:pPr>
              <a:lnSpc>
                <a:spcPct val="110000"/>
              </a:lnSpc>
              <a:spcBef>
                <a:spcPts val="600"/>
              </a:spcBef>
            </a:pPr>
            <a:r>
              <a:rPr lang="en-GB" sz="1400" dirty="0">
                <a:latin typeface="Times New Roman" panose="02020603050405020304" pitchFamily="18" charset="0"/>
                <a:cs typeface="Times New Roman" panose="02020603050405020304" pitchFamily="18" charset="0"/>
              </a:rPr>
              <a:t>He read Latin and had access to written materials in Rome, but, despite his admiration for Caesar, there is no evidence that he personally knew Romans of prominence. </a:t>
            </a:r>
          </a:p>
          <a:p>
            <a:pPr>
              <a:lnSpc>
                <a:spcPct val="110000"/>
              </a:lnSpc>
              <a:spcBef>
                <a:spcPts val="600"/>
              </a:spcBef>
            </a:pPr>
            <a:r>
              <a:rPr lang="en-GB" sz="1400" dirty="0">
                <a:latin typeface="Times New Roman" panose="02020603050405020304" pitchFamily="18" charset="0"/>
                <a:cs typeface="Times New Roman" panose="02020603050405020304" pitchFamily="18" charset="0"/>
              </a:rPr>
              <a:t>Diodorus originally intended to cover events to 46; perhaps the dangers of writing contemporary history of a turbulent period influenced his decision to conclude with the year 60.</a:t>
            </a:r>
          </a:p>
        </p:txBody>
      </p:sp>
      <p:sp>
        <p:nvSpPr>
          <p:cNvPr id="51" name="Oval 50">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53" name="Oval 52">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135408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3964958D-AF5D-4863-B5FB-83F6B8CB1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12188656"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1DBEB5-9939-83E3-9BDB-24F069F8B790}"/>
              </a:ext>
            </a:extLst>
          </p:cNvPr>
          <p:cNvSpPr>
            <a:spLocks noGrp="1"/>
          </p:cNvSpPr>
          <p:nvPr>
            <p:ph type="title"/>
          </p:nvPr>
        </p:nvSpPr>
        <p:spPr>
          <a:xfrm>
            <a:off x="4970108" y="212499"/>
            <a:ext cx="6730277" cy="787577"/>
          </a:xfrm>
          <a:ln>
            <a:noFill/>
          </a:ln>
        </p:spPr>
        <p:txBody>
          <a:bodyPr anchor="t">
            <a:normAutofit/>
          </a:bodyPr>
          <a:lstStyle/>
          <a:p>
            <a:r>
              <a:rPr lang="en-GB" sz="4800" dirty="0">
                <a:latin typeface="Times New Roman" panose="02020603050405020304" pitchFamily="18" charset="0"/>
                <a:cs typeface="Times New Roman" panose="02020603050405020304" pitchFamily="18" charset="0"/>
              </a:rPr>
              <a:t>Plutarch</a:t>
            </a:r>
          </a:p>
        </p:txBody>
      </p:sp>
      <p:pic>
        <p:nvPicPr>
          <p:cNvPr id="5" name="Picture 4" descr="A statue of a person with a beard&#10;&#10;Description automatically generated">
            <a:extLst>
              <a:ext uri="{FF2B5EF4-FFF2-40B4-BE49-F238E27FC236}">
                <a16:creationId xmlns:a16="http://schemas.microsoft.com/office/drawing/2014/main" id="{62500AE7-EDDC-E264-7CFF-B2A03F5C7DFD}"/>
              </a:ext>
            </a:extLst>
          </p:cNvPr>
          <p:cNvPicPr>
            <a:picLocks noChangeAspect="1"/>
          </p:cNvPicPr>
          <p:nvPr/>
        </p:nvPicPr>
        <p:blipFill rotWithShape="1">
          <a:blip r:embed="rId4">
            <a:extLst>
              <a:ext uri="{28A0092B-C50C-407E-A947-70E740481C1C}">
                <a14:useLocalDpi xmlns:a14="http://schemas.microsoft.com/office/drawing/2010/main" val="0"/>
              </a:ext>
            </a:extLst>
          </a:blip>
          <a:srcRect l="9101" r="9996"/>
          <a:stretch/>
        </p:blipFill>
        <p:spPr>
          <a:xfrm>
            <a:off x="3344" y="10"/>
            <a:ext cx="4646726" cy="6857990"/>
          </a:xfrm>
          <a:prstGeom prst="rect">
            <a:avLst/>
          </a:prstGeom>
        </p:spPr>
      </p:pic>
      <p:sp>
        <p:nvSpPr>
          <p:cNvPr id="3" name="Content Placeholder 2">
            <a:extLst>
              <a:ext uri="{FF2B5EF4-FFF2-40B4-BE49-F238E27FC236}">
                <a16:creationId xmlns:a16="http://schemas.microsoft.com/office/drawing/2014/main" id="{67A5E604-C84C-F3F8-EB88-A242B9F2E613}"/>
              </a:ext>
            </a:extLst>
          </p:cNvPr>
          <p:cNvSpPr>
            <a:spLocks noGrp="1"/>
          </p:cNvSpPr>
          <p:nvPr>
            <p:ph idx="1"/>
          </p:nvPr>
        </p:nvSpPr>
        <p:spPr>
          <a:xfrm>
            <a:off x="4970109" y="919370"/>
            <a:ext cx="6730276" cy="5767511"/>
          </a:xfrm>
        </p:spPr>
        <p:txBody>
          <a:bodyPr>
            <a:normAutofit/>
          </a:bodyPr>
          <a:lstStyle/>
          <a:p>
            <a:pPr>
              <a:lnSpc>
                <a:spcPct val="110000"/>
              </a:lnSpc>
              <a:spcBef>
                <a:spcPts val="600"/>
              </a:spcBef>
            </a:pPr>
            <a:r>
              <a:rPr lang="en-GB" sz="1400" dirty="0">
                <a:latin typeface="Times New Roman" panose="02020603050405020304" pitchFamily="18" charset="0"/>
                <a:cs typeface="Times New Roman" panose="02020603050405020304" pitchFamily="18" charset="0"/>
              </a:rPr>
              <a:t>L.(?) </a:t>
            </a:r>
            <a:r>
              <a:rPr lang="en-GB" sz="1400" dirty="0" err="1">
                <a:latin typeface="Times New Roman" panose="02020603050405020304" pitchFamily="18" charset="0"/>
                <a:cs typeface="Times New Roman" panose="02020603050405020304" pitchFamily="18" charset="0"/>
              </a:rPr>
              <a:t>Mestrius</a:t>
            </a:r>
            <a:r>
              <a:rPr lang="en-GB" sz="1400" dirty="0">
                <a:latin typeface="Times New Roman" panose="02020603050405020304" pitchFamily="18" charset="0"/>
                <a:cs typeface="Times New Roman" panose="02020603050405020304" pitchFamily="18" charset="0"/>
              </a:rPr>
              <a:t> </a:t>
            </a:r>
            <a:r>
              <a:rPr lang="en-GB" sz="1400" dirty="0" err="1">
                <a:latin typeface="Times New Roman" panose="02020603050405020304" pitchFamily="18" charset="0"/>
                <a:cs typeface="Times New Roman" panose="02020603050405020304" pitchFamily="18" charset="0"/>
              </a:rPr>
              <a:t>Plutarchus</a:t>
            </a:r>
            <a:r>
              <a:rPr lang="en-GB" sz="1400" dirty="0">
                <a:latin typeface="Times New Roman" panose="02020603050405020304" pitchFamily="18" charset="0"/>
                <a:cs typeface="Times New Roman" panose="02020603050405020304" pitchFamily="18" charset="0"/>
              </a:rPr>
              <a:t> of Chaeronea; b. before CE 50, d. after CE 120; philosopher and biographer. </a:t>
            </a:r>
          </a:p>
          <a:p>
            <a:pPr>
              <a:lnSpc>
                <a:spcPct val="110000"/>
              </a:lnSpc>
              <a:spcBef>
                <a:spcPts val="600"/>
              </a:spcBef>
            </a:pPr>
            <a:r>
              <a:rPr lang="en-GB" sz="1400" dirty="0">
                <a:latin typeface="Times New Roman" panose="02020603050405020304" pitchFamily="18" charset="0"/>
                <a:cs typeface="Times New Roman" panose="02020603050405020304" pitchFamily="18" charset="0"/>
              </a:rPr>
              <a:t>The family had long been established in Chaeronea, and most of Plutarch's life was spent there. </a:t>
            </a:r>
          </a:p>
          <a:p>
            <a:pPr>
              <a:lnSpc>
                <a:spcPct val="110000"/>
              </a:lnSpc>
              <a:spcBef>
                <a:spcPts val="600"/>
              </a:spcBef>
            </a:pPr>
            <a:r>
              <a:rPr lang="en-GB" sz="1400" dirty="0">
                <a:latin typeface="Times New Roman" panose="02020603050405020304" pitchFamily="18" charset="0"/>
                <a:cs typeface="Times New Roman" panose="02020603050405020304" pitchFamily="18" charset="0"/>
              </a:rPr>
              <a:t>He knew Athens well, and visited both Egypt and Italy, lecturing and teaching at Rome. </a:t>
            </a:r>
          </a:p>
          <a:p>
            <a:pPr>
              <a:lnSpc>
                <a:spcPct val="110000"/>
              </a:lnSpc>
              <a:spcBef>
                <a:spcPts val="600"/>
              </a:spcBef>
            </a:pPr>
            <a:r>
              <a:rPr lang="en-GB" sz="1400" dirty="0">
                <a:latin typeface="Times New Roman" panose="02020603050405020304" pitchFamily="18" charset="0"/>
                <a:cs typeface="Times New Roman" panose="02020603050405020304" pitchFamily="18" charset="0"/>
              </a:rPr>
              <a:t>His wide circle of influential friends include the consulars L. </a:t>
            </a:r>
            <a:r>
              <a:rPr lang="en-GB" sz="1400" dirty="0" err="1">
                <a:latin typeface="Times New Roman" panose="02020603050405020304" pitchFamily="18" charset="0"/>
                <a:cs typeface="Times New Roman" panose="02020603050405020304" pitchFamily="18" charset="0"/>
              </a:rPr>
              <a:t>Mestrius</a:t>
            </a:r>
            <a:r>
              <a:rPr lang="en-GB" sz="1400" dirty="0">
                <a:latin typeface="Times New Roman" panose="02020603050405020304" pitchFamily="18" charset="0"/>
                <a:cs typeface="Times New Roman" panose="02020603050405020304" pitchFamily="18" charset="0"/>
              </a:rPr>
              <a:t> </a:t>
            </a:r>
            <a:r>
              <a:rPr lang="en-GB" sz="1400" dirty="0" err="1">
                <a:latin typeface="Times New Roman" panose="02020603050405020304" pitchFamily="18" charset="0"/>
                <a:cs typeface="Times New Roman" panose="02020603050405020304" pitchFamily="18" charset="0"/>
              </a:rPr>
              <a:t>Florus</a:t>
            </a:r>
            <a:r>
              <a:rPr lang="en-GB" sz="1400" dirty="0">
                <a:latin typeface="Times New Roman" panose="02020603050405020304" pitchFamily="18" charset="0"/>
                <a:cs typeface="Times New Roman" panose="02020603050405020304" pitchFamily="18" charset="0"/>
              </a:rPr>
              <a:t>, Q. </a:t>
            </a:r>
            <a:r>
              <a:rPr lang="en-GB" sz="1400" dirty="0" err="1">
                <a:latin typeface="Times New Roman" panose="02020603050405020304" pitchFamily="18" charset="0"/>
                <a:cs typeface="Times New Roman" panose="02020603050405020304" pitchFamily="18" charset="0"/>
              </a:rPr>
              <a:t>Sosius</a:t>
            </a:r>
            <a:r>
              <a:rPr lang="en-GB" sz="1400" dirty="0">
                <a:latin typeface="Times New Roman" panose="02020603050405020304" pitchFamily="18" charset="0"/>
                <a:cs typeface="Times New Roman" panose="02020603050405020304" pitchFamily="18" charset="0"/>
              </a:rPr>
              <a:t> Senecio and C. </a:t>
            </a:r>
            <a:r>
              <a:rPr lang="en-GB" sz="1400" dirty="0" err="1">
                <a:latin typeface="Times New Roman" panose="02020603050405020304" pitchFamily="18" charset="0"/>
                <a:cs typeface="Times New Roman" panose="02020603050405020304" pitchFamily="18" charset="0"/>
              </a:rPr>
              <a:t>Minicius</a:t>
            </a:r>
            <a:r>
              <a:rPr lang="en-GB" sz="1400" dirty="0">
                <a:latin typeface="Times New Roman" panose="02020603050405020304" pitchFamily="18" charset="0"/>
                <a:cs typeface="Times New Roman" panose="02020603050405020304" pitchFamily="18" charset="0"/>
              </a:rPr>
              <a:t> </a:t>
            </a:r>
            <a:r>
              <a:rPr lang="en-GB" sz="1400" dirty="0" err="1">
                <a:latin typeface="Times New Roman" panose="02020603050405020304" pitchFamily="18" charset="0"/>
                <a:cs typeface="Times New Roman" panose="02020603050405020304" pitchFamily="18" charset="0"/>
              </a:rPr>
              <a:t>Fundanus</a:t>
            </a:r>
            <a:r>
              <a:rPr lang="en-GB" sz="1400" dirty="0">
                <a:latin typeface="Times New Roman" panose="02020603050405020304" pitchFamily="18" charset="0"/>
                <a:cs typeface="Times New Roman" panose="02020603050405020304" pitchFamily="18" charset="0"/>
              </a:rPr>
              <a:t>, as well as magnates like the exiled Syrian prince Julius Antiochus </a:t>
            </a:r>
            <a:r>
              <a:rPr lang="en-GB" sz="1400" dirty="0" err="1">
                <a:latin typeface="Times New Roman" panose="02020603050405020304" pitchFamily="18" charset="0"/>
                <a:cs typeface="Times New Roman" panose="02020603050405020304" pitchFamily="18" charset="0"/>
              </a:rPr>
              <a:t>Philopappus</a:t>
            </a:r>
            <a:r>
              <a:rPr lang="en-GB" sz="1400" dirty="0">
                <a:latin typeface="Times New Roman" panose="02020603050405020304" pitchFamily="18" charset="0"/>
                <a:cs typeface="Times New Roman" panose="02020603050405020304" pitchFamily="18" charset="0"/>
              </a:rPr>
              <a:t> </a:t>
            </a:r>
          </a:p>
          <a:p>
            <a:pPr>
              <a:lnSpc>
                <a:spcPct val="110000"/>
              </a:lnSpc>
              <a:spcBef>
                <a:spcPts val="600"/>
              </a:spcBef>
            </a:pPr>
            <a:r>
              <a:rPr lang="en-GB" sz="1400" dirty="0">
                <a:latin typeface="Times New Roman" panose="02020603050405020304" pitchFamily="18" charset="0"/>
                <a:cs typeface="Times New Roman" panose="02020603050405020304" pitchFamily="18" charset="0"/>
              </a:rPr>
              <a:t>For the last thirty years of his life, Plutarch was a priest at Delphi. </a:t>
            </a:r>
          </a:p>
          <a:p>
            <a:pPr>
              <a:lnSpc>
                <a:spcPct val="110000"/>
              </a:lnSpc>
              <a:spcBef>
                <a:spcPts val="600"/>
              </a:spcBef>
            </a:pPr>
            <a:r>
              <a:rPr lang="en-GB" sz="1400" dirty="0">
                <a:latin typeface="Times New Roman" panose="02020603050405020304" pitchFamily="18" charset="0"/>
                <a:cs typeface="Times New Roman" panose="02020603050405020304" pitchFamily="18" charset="0"/>
              </a:rPr>
              <a:t>A devout believer in the ancient pieties and a profound student of its antiquities, he played a notable part in the revival of the shrine in the time of Trajan and Hadrian; and the people of Delphi joined with Chaeronea in dedicating a portrait bust of him ‘in obedience to the decision of the </a:t>
            </a:r>
            <a:r>
              <a:rPr lang="en-GB" sz="1400" dirty="0" err="1">
                <a:latin typeface="Times New Roman" panose="02020603050405020304" pitchFamily="18" charset="0"/>
                <a:cs typeface="Times New Roman" panose="02020603050405020304" pitchFamily="18" charset="0"/>
              </a:rPr>
              <a:t>Amphictions</a:t>
            </a:r>
            <a:r>
              <a:rPr lang="en-GB" sz="1400" dirty="0">
                <a:latin typeface="Times New Roman" panose="02020603050405020304" pitchFamily="18" charset="0"/>
                <a:cs typeface="Times New Roman" panose="02020603050405020304" pitchFamily="18" charset="0"/>
              </a:rPr>
              <a:t>’ </a:t>
            </a:r>
          </a:p>
          <a:p>
            <a:pPr>
              <a:lnSpc>
                <a:spcPct val="110000"/>
              </a:lnSpc>
              <a:spcBef>
                <a:spcPts val="600"/>
              </a:spcBef>
            </a:pPr>
            <a:r>
              <a:rPr lang="en-GB" sz="1400" dirty="0">
                <a:latin typeface="Times New Roman" panose="02020603050405020304" pitchFamily="18" charset="0"/>
                <a:cs typeface="Times New Roman" panose="02020603050405020304" pitchFamily="18" charset="0"/>
              </a:rPr>
              <a:t>Late authorities (</a:t>
            </a:r>
            <a:r>
              <a:rPr lang="en-GB" sz="1400" i="1" dirty="0" err="1">
                <a:latin typeface="Times New Roman" panose="02020603050405020304" pitchFamily="18" charset="0"/>
                <a:cs typeface="Times New Roman" panose="02020603050405020304" pitchFamily="18" charset="0"/>
              </a:rPr>
              <a:t>Suidas</a:t>
            </a:r>
            <a:r>
              <a:rPr lang="en-GB" sz="1400" i="1" dirty="0">
                <a:latin typeface="Times New Roman" panose="02020603050405020304" pitchFamily="18" charset="0"/>
                <a:cs typeface="Times New Roman" panose="02020603050405020304" pitchFamily="18" charset="0"/>
              </a:rPr>
              <a:t>, Eusebius) </a:t>
            </a:r>
            <a:r>
              <a:rPr lang="en-GB" sz="1400" dirty="0">
                <a:latin typeface="Times New Roman" panose="02020603050405020304" pitchFamily="18" charset="0"/>
                <a:cs typeface="Times New Roman" panose="02020603050405020304" pitchFamily="18" charset="0"/>
              </a:rPr>
              <a:t>report that he received </a:t>
            </a:r>
            <a:r>
              <a:rPr lang="en-GB" sz="1400" i="1" dirty="0" err="1">
                <a:latin typeface="Times New Roman" panose="02020603050405020304" pitchFamily="18" charset="0"/>
                <a:cs typeface="Times New Roman" panose="02020603050405020304" pitchFamily="18" charset="0"/>
              </a:rPr>
              <a:t>ornamenta</a:t>
            </a:r>
            <a:r>
              <a:rPr lang="en-GB" sz="1400" i="1" dirty="0">
                <a:latin typeface="Times New Roman" panose="02020603050405020304" pitchFamily="18" charset="0"/>
                <a:cs typeface="Times New Roman" panose="02020603050405020304" pitchFamily="18" charset="0"/>
              </a:rPr>
              <a:t> </a:t>
            </a:r>
            <a:r>
              <a:rPr lang="en-GB" sz="1400" i="1" dirty="0" err="1">
                <a:latin typeface="Times New Roman" panose="02020603050405020304" pitchFamily="18" charset="0"/>
                <a:cs typeface="Times New Roman" panose="02020603050405020304" pitchFamily="18" charset="0"/>
              </a:rPr>
              <a:t>consularia</a:t>
            </a:r>
            <a:r>
              <a:rPr lang="en-GB" sz="1400" i="1" dirty="0">
                <a:latin typeface="Times New Roman" panose="02020603050405020304" pitchFamily="18" charset="0"/>
                <a:cs typeface="Times New Roman" panose="02020603050405020304" pitchFamily="18" charset="0"/>
              </a:rPr>
              <a:t> </a:t>
            </a:r>
            <a:r>
              <a:rPr lang="en-GB" sz="1400" dirty="0">
                <a:latin typeface="Times New Roman" panose="02020603050405020304" pitchFamily="18" charset="0"/>
                <a:cs typeface="Times New Roman" panose="02020603050405020304" pitchFamily="18" charset="0"/>
              </a:rPr>
              <a:t>from Trajan and was imperial procurator in Achaea under Hadrian; whatever lies behind this, he was a man of some influence, as he was an active exponent of the concept of a partnership between Greece, the educator, and Rome, the great power, and of the compatibility of the two loyalties.</a:t>
            </a:r>
          </a:p>
        </p:txBody>
      </p:sp>
      <p:grpSp>
        <p:nvGrpSpPr>
          <p:cNvPr id="21" name="Group 20">
            <a:extLst>
              <a:ext uri="{FF2B5EF4-FFF2-40B4-BE49-F238E27FC236}">
                <a16:creationId xmlns:a16="http://schemas.microsoft.com/office/drawing/2014/main" id="{11002ACD-3B0C-4885-8754-8A00E926FE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2" name="Oval 21">
              <a:extLst>
                <a:ext uri="{FF2B5EF4-FFF2-40B4-BE49-F238E27FC236}">
                  <a16:creationId xmlns:a16="http://schemas.microsoft.com/office/drawing/2014/main" id="{DF0313CD-4196-4456-A70D-5EE2B995B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23" name="Oval 22">
              <a:extLst>
                <a:ext uri="{FF2B5EF4-FFF2-40B4-BE49-F238E27FC236}">
                  <a16:creationId xmlns:a16="http://schemas.microsoft.com/office/drawing/2014/main" id="{80DE0B32-9EE8-4975-AD48-3855B0A82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grpSp>
    </p:spTree>
    <p:extLst>
      <p:ext uri="{BB962C8B-B14F-4D97-AF65-F5344CB8AC3E}">
        <p14:creationId xmlns:p14="http://schemas.microsoft.com/office/powerpoint/2010/main" val="24593645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6" name="Rectangle 35">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8" name="Rectangle 37">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5F69974-0A61-F1C5-5487-E01B8F2258C4}"/>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Polybius</a:t>
            </a:r>
          </a:p>
        </p:txBody>
      </p:sp>
      <p:sp>
        <p:nvSpPr>
          <p:cNvPr id="3" name="Content Placeholder 2">
            <a:extLst>
              <a:ext uri="{FF2B5EF4-FFF2-40B4-BE49-F238E27FC236}">
                <a16:creationId xmlns:a16="http://schemas.microsoft.com/office/drawing/2014/main" id="{ED3703C0-AAA9-C9E2-FA89-CE416AE29418}"/>
              </a:ext>
            </a:extLst>
          </p:cNvPr>
          <p:cNvSpPr>
            <a:spLocks noGrp="1"/>
          </p:cNvSpPr>
          <p:nvPr>
            <p:ph idx="1"/>
          </p:nvPr>
        </p:nvSpPr>
        <p:spPr>
          <a:xfrm>
            <a:off x="1069848" y="2320412"/>
            <a:ext cx="10058400" cy="3851787"/>
          </a:xfrm>
        </p:spPr>
        <p:txBody>
          <a:bodyPr>
            <a:normAutofit/>
          </a:bodyPr>
          <a:lstStyle/>
          <a:p>
            <a:r>
              <a:rPr lang="en-GB">
                <a:latin typeface="Times New Roman" panose="02020603050405020304" pitchFamily="18" charset="0"/>
                <a:cs typeface="Times New Roman" panose="02020603050405020304" pitchFamily="18" charset="0"/>
              </a:rPr>
              <a:t>Ca. 200 – ca.118 BCE, son of </a:t>
            </a:r>
            <a:r>
              <a:rPr lang="en-GB" err="1">
                <a:latin typeface="Times New Roman" panose="02020603050405020304" pitchFamily="18" charset="0"/>
                <a:cs typeface="Times New Roman" panose="02020603050405020304" pitchFamily="18" charset="0"/>
              </a:rPr>
              <a:t>Lycortas</a:t>
            </a:r>
            <a:r>
              <a:rPr lang="en-GB">
                <a:latin typeface="Times New Roman" panose="02020603050405020304" pitchFamily="18" charset="0"/>
                <a:cs typeface="Times New Roman" panose="02020603050405020304" pitchFamily="18" charset="0"/>
              </a:rPr>
              <a:t> of Megalopolis</a:t>
            </a:r>
          </a:p>
          <a:p>
            <a:r>
              <a:rPr lang="en-GB">
                <a:latin typeface="Times New Roman" panose="02020603050405020304" pitchFamily="18" charset="0"/>
                <a:cs typeface="Times New Roman" panose="02020603050405020304" pitchFamily="18" charset="0"/>
              </a:rPr>
              <a:t>Member of Achaean Confederacy</a:t>
            </a:r>
          </a:p>
          <a:p>
            <a:r>
              <a:rPr lang="en-GB">
                <a:latin typeface="Times New Roman" panose="02020603050405020304" pitchFamily="18" charset="0"/>
                <a:cs typeface="Times New Roman" panose="02020603050405020304" pitchFamily="18" charset="0"/>
              </a:rPr>
              <a:t>Captive at Rome after 168</a:t>
            </a:r>
          </a:p>
          <a:p>
            <a:r>
              <a:rPr lang="en-GB">
                <a:latin typeface="Times New Roman" panose="02020603050405020304" pitchFamily="18" charset="0"/>
                <a:cs typeface="Times New Roman" panose="02020603050405020304" pitchFamily="18" charset="0"/>
              </a:rPr>
              <a:t>Became associated with the </a:t>
            </a:r>
            <a:r>
              <a:rPr lang="en-GB" err="1">
                <a:latin typeface="Times New Roman" panose="02020603050405020304" pitchFamily="18" charset="0"/>
                <a:cs typeface="Times New Roman" panose="02020603050405020304" pitchFamily="18" charset="0"/>
              </a:rPr>
              <a:t>Scipios</a:t>
            </a:r>
            <a:endParaRPr lang="en-GB">
              <a:latin typeface="Times New Roman" panose="02020603050405020304" pitchFamily="18" charset="0"/>
              <a:cs typeface="Times New Roman" panose="02020603050405020304" pitchFamily="18" charset="0"/>
            </a:endParaRPr>
          </a:p>
          <a:p>
            <a:r>
              <a:rPr lang="en-GB">
                <a:latin typeface="Times New Roman" panose="02020603050405020304" pitchFamily="18" charset="0"/>
                <a:cs typeface="Times New Roman" panose="02020603050405020304" pitchFamily="18" charset="0"/>
              </a:rPr>
              <a:t>Most important work, </a:t>
            </a:r>
            <a:r>
              <a:rPr lang="en-GB" i="1">
                <a:latin typeface="Times New Roman" panose="02020603050405020304" pitchFamily="18" charset="0"/>
                <a:cs typeface="Times New Roman" panose="02020603050405020304" pitchFamily="18" charset="0"/>
              </a:rPr>
              <a:t>Histories</a:t>
            </a:r>
            <a:r>
              <a:rPr lang="en-GB">
                <a:latin typeface="Times New Roman" panose="02020603050405020304" pitchFamily="18" charset="0"/>
                <a:cs typeface="Times New Roman" panose="02020603050405020304" pitchFamily="18" charset="0"/>
              </a:rPr>
              <a:t> which attempts to explain the rise to dominance of Rome in the Hellenistic world. </a:t>
            </a:r>
          </a:p>
          <a:p>
            <a:r>
              <a:rPr lang="en-GB">
                <a:latin typeface="Times New Roman" panose="02020603050405020304" pitchFamily="18" charset="0"/>
                <a:cs typeface="Times New Roman" panose="02020603050405020304" pitchFamily="18" charset="0"/>
              </a:rPr>
              <a:t>Mostly lost, only have 1-5 of original 40 books, fragments and summaries of many of the others.</a:t>
            </a:r>
          </a:p>
          <a:p>
            <a:r>
              <a:rPr lang="en-GB">
                <a:latin typeface="Times New Roman" panose="02020603050405020304" pitchFamily="18" charset="0"/>
                <a:cs typeface="Times New Roman" panose="02020603050405020304" pitchFamily="18" charset="0"/>
              </a:rPr>
              <a:t>Originally, he planned to cover the years 220 to 168 but changed at some point to cover down to 146.</a:t>
            </a:r>
          </a:p>
        </p:txBody>
      </p:sp>
      <p:sp>
        <p:nvSpPr>
          <p:cNvPr id="40" name="Oval 39">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2" name="Oval 41">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0125353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E68CC44-3662-CB41-005A-FD829C80DD10}"/>
              </a:ext>
            </a:extLst>
          </p:cNvPr>
          <p:cNvPicPr>
            <a:picLocks noChangeAspect="1" noChangeArrowheads="1"/>
          </p:cNvPicPr>
          <p:nvPr/>
        </p:nvPicPr>
        <p:blipFill rotWithShape="1">
          <a:blip r:embed="rId2" cstate="print"/>
          <a:srcRect t="8064" r="1" b="14045"/>
          <a:stretch/>
        </p:blipFill>
        <p:spPr bwMode="auto">
          <a:xfrm>
            <a:off x="2930184" y="-2655"/>
            <a:ext cx="2996169" cy="3358597"/>
          </a:xfrm>
          <a:prstGeom prst="rect">
            <a:avLst/>
          </a:prstGeom>
          <a:noFill/>
        </p:spPr>
      </p:pic>
      <p:pic>
        <p:nvPicPr>
          <p:cNvPr id="6" name="Picture 3">
            <a:extLst>
              <a:ext uri="{FF2B5EF4-FFF2-40B4-BE49-F238E27FC236}">
                <a16:creationId xmlns:a16="http://schemas.microsoft.com/office/drawing/2014/main" id="{AB2EDFE5-D4E2-6A49-C012-B73A30C2ED93}"/>
              </a:ext>
            </a:extLst>
          </p:cNvPr>
          <p:cNvPicPr>
            <a:picLocks noChangeAspect="1" noChangeArrowheads="1"/>
          </p:cNvPicPr>
          <p:nvPr/>
        </p:nvPicPr>
        <p:blipFill rotWithShape="1">
          <a:blip r:embed="rId3" cstate="print"/>
          <a:srcRect t="26666" r="3" b="21141"/>
          <a:stretch/>
        </p:blipFill>
        <p:spPr bwMode="auto">
          <a:xfrm>
            <a:off x="20" y="3504904"/>
            <a:ext cx="5926333" cy="3353096"/>
          </a:xfrm>
          <a:prstGeom prst="rect">
            <a:avLst/>
          </a:prstGeom>
          <a:noFill/>
        </p:spPr>
      </p:pic>
      <p:sp>
        <p:nvSpPr>
          <p:cNvPr id="32" name="Rectangle 10">
            <a:extLst>
              <a:ext uri="{FF2B5EF4-FFF2-40B4-BE49-F238E27FC236}">
                <a16:creationId xmlns:a16="http://schemas.microsoft.com/office/drawing/2014/main" id="{11564CA4-59C9-4DAC-950E-61D1FA278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220" y="0"/>
            <a:ext cx="6104779" cy="6857999"/>
          </a:xfrm>
          <a:prstGeom prst="rect">
            <a:avLst/>
          </a:prstGeom>
          <a:blipFill dpi="0" rotWithShape="1">
            <a:blip r:embed="rId4">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00D67B-E0A6-57A1-4B26-8E73E31E4658}"/>
              </a:ext>
            </a:extLst>
          </p:cNvPr>
          <p:cNvSpPr>
            <a:spLocks noGrp="1"/>
          </p:cNvSpPr>
          <p:nvPr>
            <p:ph type="title"/>
          </p:nvPr>
        </p:nvSpPr>
        <p:spPr>
          <a:xfrm>
            <a:off x="6400800" y="484632"/>
            <a:ext cx="5299586" cy="1236592"/>
          </a:xfrm>
          <a:ln>
            <a:noFill/>
          </a:ln>
        </p:spPr>
        <p:txBody>
          <a:bodyPr>
            <a:normAutofit/>
          </a:bodyPr>
          <a:lstStyle/>
          <a:p>
            <a:r>
              <a:rPr lang="en-GB" sz="4000" dirty="0">
                <a:latin typeface="Times New Roman" panose="02020603050405020304" pitchFamily="18" charset="0"/>
                <a:cs typeface="Times New Roman" panose="02020603050405020304" pitchFamily="18" charset="0"/>
              </a:rPr>
              <a:t>Epigraphy</a:t>
            </a:r>
          </a:p>
        </p:txBody>
      </p:sp>
      <p:pic>
        <p:nvPicPr>
          <p:cNvPr id="5" name="Picture 2">
            <a:extLst>
              <a:ext uri="{FF2B5EF4-FFF2-40B4-BE49-F238E27FC236}">
                <a16:creationId xmlns:a16="http://schemas.microsoft.com/office/drawing/2014/main" id="{27F7E362-3B4F-2590-1D9F-93662D92B8EF}"/>
              </a:ext>
            </a:extLst>
          </p:cNvPr>
          <p:cNvPicPr>
            <a:picLocks noChangeAspect="1" noChangeArrowheads="1"/>
          </p:cNvPicPr>
          <p:nvPr/>
        </p:nvPicPr>
        <p:blipFill rotWithShape="1">
          <a:blip r:embed="rId5" cstate="print"/>
          <a:srcRect t="17422" r="4" b="13809"/>
          <a:stretch/>
        </p:blipFill>
        <p:spPr bwMode="auto">
          <a:xfrm>
            <a:off x="20" y="10"/>
            <a:ext cx="2769297" cy="3355932"/>
          </a:xfrm>
          <a:prstGeom prst="rect">
            <a:avLst/>
          </a:prstGeom>
          <a:noFill/>
        </p:spPr>
      </p:pic>
      <p:sp>
        <p:nvSpPr>
          <p:cNvPr id="3" name="Content Placeholder 2">
            <a:extLst>
              <a:ext uri="{FF2B5EF4-FFF2-40B4-BE49-F238E27FC236}">
                <a16:creationId xmlns:a16="http://schemas.microsoft.com/office/drawing/2014/main" id="{90ACE653-A0ED-A41E-E8D3-BA1B628A783D}"/>
              </a:ext>
            </a:extLst>
          </p:cNvPr>
          <p:cNvSpPr>
            <a:spLocks noGrp="1"/>
          </p:cNvSpPr>
          <p:nvPr>
            <p:ph idx="1"/>
          </p:nvPr>
        </p:nvSpPr>
        <p:spPr>
          <a:xfrm>
            <a:off x="6400799" y="1721224"/>
            <a:ext cx="5299585" cy="4450976"/>
          </a:xfrm>
        </p:spPr>
        <p:txBody>
          <a:bodyPr>
            <a:normAutofit/>
          </a:bodyPr>
          <a:lstStyle/>
          <a:p>
            <a:r>
              <a:rPr lang="en-GB" sz="1800" dirty="0">
                <a:latin typeface="Times New Roman" panose="02020603050405020304" pitchFamily="18" charset="0"/>
                <a:cs typeface="Times New Roman" panose="02020603050405020304" pitchFamily="18" charset="0"/>
              </a:rPr>
              <a:t>Inscriptions are documents on stone (top right)</a:t>
            </a:r>
          </a:p>
          <a:p>
            <a:r>
              <a:rPr lang="en-GB" sz="1800" dirty="0">
                <a:latin typeface="Times New Roman" panose="02020603050405020304" pitchFamily="18" charset="0"/>
                <a:cs typeface="Times New Roman" panose="02020603050405020304" pitchFamily="18" charset="0"/>
              </a:rPr>
              <a:t>There are state documents such as decrees and laws</a:t>
            </a:r>
          </a:p>
          <a:p>
            <a:r>
              <a:rPr lang="en-GB" sz="1800" dirty="0">
                <a:latin typeface="Times New Roman" panose="02020603050405020304" pitchFamily="18" charset="0"/>
                <a:cs typeface="Times New Roman" panose="02020603050405020304" pitchFamily="18" charset="0"/>
              </a:rPr>
              <a:t>There are also private documents, such as </a:t>
            </a:r>
            <a:r>
              <a:rPr lang="en-GB" sz="1800" i="1" dirty="0" err="1">
                <a:latin typeface="Times New Roman" panose="02020603050405020304" pitchFamily="18" charset="0"/>
                <a:cs typeface="Times New Roman" panose="02020603050405020304" pitchFamily="18" charset="0"/>
              </a:rPr>
              <a:t>horoi</a:t>
            </a:r>
            <a:r>
              <a:rPr lang="en-GB" sz="1800" dirty="0">
                <a:latin typeface="Times New Roman" panose="02020603050405020304" pitchFamily="18" charset="0"/>
                <a:cs typeface="Times New Roman" panose="02020603050405020304" pitchFamily="18" charset="0"/>
              </a:rPr>
              <a:t> and funerary inscriptions</a:t>
            </a:r>
          </a:p>
          <a:p>
            <a:r>
              <a:rPr lang="en-US" sz="1800" dirty="0">
                <a:latin typeface="Times New Roman" panose="02020603050405020304" pitchFamily="18" charset="0"/>
                <a:cs typeface="Times New Roman" panose="02020603050405020304" pitchFamily="18" charset="0"/>
              </a:rPr>
              <a:t>There are inscriptions in other media such as lead tablets (top left), whitewashed boards, and coins (bottom)</a:t>
            </a:r>
          </a:p>
          <a:p>
            <a:r>
              <a:rPr lang="en-US" sz="1800" dirty="0">
                <a:latin typeface="Times New Roman" panose="02020603050405020304" pitchFamily="18" charset="0"/>
                <a:cs typeface="Times New Roman" panose="02020603050405020304" pitchFamily="18" charset="0"/>
              </a:rPr>
              <a:t>There are very few Spartan inscriptions, public or private.</a:t>
            </a:r>
          </a:p>
          <a:p>
            <a:r>
              <a:rPr lang="en-US" sz="1800" dirty="0">
                <a:latin typeface="Times New Roman" panose="02020603050405020304" pitchFamily="18" charset="0"/>
                <a:cs typeface="Times New Roman" panose="02020603050405020304" pitchFamily="18" charset="0"/>
              </a:rPr>
              <a:t>Most Spartan epigraphic evidence comes from other poleis and either mentions Sparta or refers to events that Sparta was involved in. </a:t>
            </a:r>
          </a:p>
          <a:p>
            <a:endParaRPr lang="en-US" sz="1800" dirty="0">
              <a:latin typeface="Times New Roman" panose="02020603050405020304" pitchFamily="18" charset="0"/>
              <a:cs typeface="Times New Roman" panose="02020603050405020304" pitchFamily="18" charset="0"/>
            </a:endParaRPr>
          </a:p>
          <a:p>
            <a:endParaRPr lang="en-GB" sz="1800" dirty="0">
              <a:latin typeface="Times New Roman" panose="02020603050405020304" pitchFamily="18" charset="0"/>
              <a:cs typeface="Times New Roman" panose="02020603050405020304" pitchFamily="18" charset="0"/>
            </a:endParaRPr>
          </a:p>
        </p:txBody>
      </p:sp>
      <p:grpSp>
        <p:nvGrpSpPr>
          <p:cNvPr id="33" name="Group 12">
            <a:extLst>
              <a:ext uri="{FF2B5EF4-FFF2-40B4-BE49-F238E27FC236}">
                <a16:creationId xmlns:a16="http://schemas.microsoft.com/office/drawing/2014/main" id="{E74380E0-C298-4F18-9189-C236E8B829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4" name="Oval 13">
              <a:extLst>
                <a:ext uri="{FF2B5EF4-FFF2-40B4-BE49-F238E27FC236}">
                  <a16:creationId xmlns:a16="http://schemas.microsoft.com/office/drawing/2014/main" id="{979684C7-75DC-42F1-850A-E9C49ECA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34" name="Oval 14">
              <a:extLst>
                <a:ext uri="{FF2B5EF4-FFF2-40B4-BE49-F238E27FC236}">
                  <a16:creationId xmlns:a16="http://schemas.microsoft.com/office/drawing/2014/main" id="{4130853F-4D98-4539-8461-9F20283675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grpSp>
    </p:spTree>
    <p:extLst>
      <p:ext uri="{BB962C8B-B14F-4D97-AF65-F5344CB8AC3E}">
        <p14:creationId xmlns:p14="http://schemas.microsoft.com/office/powerpoint/2010/main" val="10403777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39">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5A1BAE-C919-62BB-6F69-82ED758F4073}"/>
              </a:ext>
            </a:extLst>
          </p:cNvPr>
          <p:cNvSpPr>
            <a:spLocks noGrp="1"/>
          </p:cNvSpPr>
          <p:nvPr>
            <p:ph type="title"/>
          </p:nvPr>
        </p:nvSpPr>
        <p:spPr>
          <a:xfrm>
            <a:off x="6386284" y="484632"/>
            <a:ext cx="4741963" cy="1971964"/>
          </a:xfrm>
        </p:spPr>
        <p:txBody>
          <a:bodyPr>
            <a:normAutofit/>
          </a:bodyPr>
          <a:lstStyle/>
          <a:p>
            <a:r>
              <a:rPr lang="en-GB" sz="4400">
                <a:latin typeface="Times New Roman" panose="02020603050405020304" pitchFamily="18" charset="0"/>
                <a:cs typeface="Times New Roman" panose="02020603050405020304" pitchFamily="18" charset="0"/>
              </a:rPr>
              <a:t>Archaeology</a:t>
            </a:r>
          </a:p>
        </p:txBody>
      </p:sp>
      <p:pic>
        <p:nvPicPr>
          <p:cNvPr id="7" name="Picture 6" descr="A stone ruins on a hill&#10;&#10;Description automatically generated with medium confidence">
            <a:extLst>
              <a:ext uri="{FF2B5EF4-FFF2-40B4-BE49-F238E27FC236}">
                <a16:creationId xmlns:a16="http://schemas.microsoft.com/office/drawing/2014/main" id="{E17A0EF7-A7AE-5C03-B88A-9EC1BF948AA6}"/>
              </a:ext>
            </a:extLst>
          </p:cNvPr>
          <p:cNvPicPr>
            <a:picLocks noChangeAspect="1"/>
          </p:cNvPicPr>
          <p:nvPr/>
        </p:nvPicPr>
        <p:blipFill rotWithShape="1">
          <a:blip r:embed="rId2">
            <a:extLst>
              <a:ext uri="{28A0092B-C50C-407E-A947-70E740481C1C}">
                <a14:useLocalDpi xmlns:a14="http://schemas.microsoft.com/office/drawing/2010/main" val="0"/>
              </a:ext>
            </a:extLst>
          </a:blip>
          <a:srcRect l="3678" r="24547" b="-1"/>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sp>
        <p:nvSpPr>
          <p:cNvPr id="49" name="Freeform: Shape 41">
            <a:extLst>
              <a:ext uri="{FF2B5EF4-FFF2-40B4-BE49-F238E27FC236}">
                <a16:creationId xmlns:a16="http://schemas.microsoft.com/office/drawing/2014/main" id="{0060CE1A-A2ED-43AC-857D-05822177F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598"/>
            <a:ext cx="6095695" cy="6857997"/>
          </a:xfrm>
          <a:custGeom>
            <a:avLst/>
            <a:gdLst>
              <a:gd name="connsiteX0" fmla="*/ 3435036 w 6095695"/>
              <a:gd name="connsiteY0" fmla="*/ 0 h 6857997"/>
              <a:gd name="connsiteX1" fmla="*/ 4198562 w 6095695"/>
              <a:gd name="connsiteY1" fmla="*/ 0 h 6857997"/>
              <a:gd name="connsiteX2" fmla="*/ 4365987 w 6095695"/>
              <a:gd name="connsiteY2" fmla="*/ 128761 h 6857997"/>
              <a:gd name="connsiteX3" fmla="*/ 6095695 w 6095695"/>
              <a:gd name="connsiteY3" fmla="*/ 3718209 h 6857997"/>
              <a:gd name="connsiteX4" fmla="*/ 4860911 w 6095695"/>
              <a:gd name="connsiteY4" fmla="*/ 6845880 h 6857997"/>
              <a:gd name="connsiteX5" fmla="*/ 4849107 w 6095695"/>
              <a:gd name="connsiteY5" fmla="*/ 6857997 h 6857997"/>
              <a:gd name="connsiteX6" fmla="*/ 4253869 w 6095695"/>
              <a:gd name="connsiteY6" fmla="*/ 6857997 h 6857997"/>
              <a:gd name="connsiteX7" fmla="*/ 4409441 w 6095695"/>
              <a:gd name="connsiteY7" fmla="*/ 6719623 h 6857997"/>
              <a:gd name="connsiteX8" fmla="*/ 5679794 w 6095695"/>
              <a:gd name="connsiteY8" fmla="*/ 3718209 h 6857997"/>
              <a:gd name="connsiteX9" fmla="*/ 3591563 w 6095695"/>
              <a:gd name="connsiteY9" fmla="*/ 88079 h 6857997"/>
              <a:gd name="connsiteX10" fmla="*/ 0 w 6095695"/>
              <a:gd name="connsiteY10" fmla="*/ 0 h 6857997"/>
              <a:gd name="connsiteX11" fmla="*/ 3177466 w 6095695"/>
              <a:gd name="connsiteY11" fmla="*/ 0 h 6857997"/>
              <a:gd name="connsiteX12" fmla="*/ 3353291 w 6095695"/>
              <a:gd name="connsiteY12" fmla="*/ 88129 h 6857997"/>
              <a:gd name="connsiteX13" fmla="*/ 5560965 w 6095695"/>
              <a:gd name="connsiteY13" fmla="*/ 3718209 h 6857997"/>
              <a:gd name="connsiteX14" fmla="*/ 4325417 w 6095695"/>
              <a:gd name="connsiteY14" fmla="*/ 6637392 h 6857997"/>
              <a:gd name="connsiteX15" fmla="*/ 4077394 w 6095695"/>
              <a:gd name="connsiteY15" fmla="*/ 6857997 h 6857997"/>
              <a:gd name="connsiteX16" fmla="*/ 0 w 6095695"/>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blipFill dpi="0" rotWithShape="1">
            <a:blip r:embed="rId3">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3" name="Content Placeholder 2">
            <a:extLst>
              <a:ext uri="{FF2B5EF4-FFF2-40B4-BE49-F238E27FC236}">
                <a16:creationId xmlns:a16="http://schemas.microsoft.com/office/drawing/2014/main" id="{6BAD40DD-7D02-9184-4B21-365D8A8DED4D}"/>
              </a:ext>
            </a:extLst>
          </p:cNvPr>
          <p:cNvSpPr>
            <a:spLocks noGrp="1"/>
          </p:cNvSpPr>
          <p:nvPr>
            <p:ph idx="1"/>
          </p:nvPr>
        </p:nvSpPr>
        <p:spPr>
          <a:xfrm>
            <a:off x="6386286" y="2456596"/>
            <a:ext cx="4741962" cy="3715603"/>
          </a:xfrm>
        </p:spPr>
        <p:txBody>
          <a:bodyPr>
            <a:normAutofit/>
          </a:bodyPr>
          <a:lstStyle/>
          <a:p>
            <a:r>
              <a:rPr lang="en-GB" sz="1500">
                <a:latin typeface="Times New Roman" panose="02020603050405020304" pitchFamily="18" charset="0"/>
                <a:cs typeface="Times New Roman" panose="02020603050405020304" pitchFamily="18" charset="0"/>
              </a:rPr>
              <a:t>Limitations</a:t>
            </a:r>
          </a:p>
          <a:p>
            <a:pPr lvl="1"/>
            <a:r>
              <a:rPr lang="en-GB" sz="1500">
                <a:latin typeface="Times New Roman" panose="02020603050405020304" pitchFamily="18" charset="0"/>
                <a:cs typeface="Times New Roman" panose="02020603050405020304" pitchFamily="18" charset="0"/>
              </a:rPr>
              <a:t>Most perishable materials such as wood, fabric and foodstuffs do not survive</a:t>
            </a:r>
          </a:p>
          <a:p>
            <a:pPr lvl="1"/>
            <a:r>
              <a:rPr lang="en-GB" sz="1500">
                <a:latin typeface="Times New Roman" panose="02020603050405020304" pitchFamily="18" charset="0"/>
                <a:cs typeface="Times New Roman" panose="02020603050405020304" pitchFamily="18" charset="0"/>
              </a:rPr>
              <a:t>Metals survive well but were widely re-used both in antiquity and later</a:t>
            </a:r>
          </a:p>
          <a:p>
            <a:endParaRPr lang="en-GB" sz="1500">
              <a:latin typeface="Times New Roman" panose="02020603050405020304" pitchFamily="18" charset="0"/>
              <a:cs typeface="Times New Roman" panose="02020603050405020304" pitchFamily="18" charset="0"/>
            </a:endParaRPr>
          </a:p>
          <a:p>
            <a:r>
              <a:rPr lang="en-GB" sz="1500">
                <a:latin typeface="Times New Roman" panose="02020603050405020304" pitchFamily="18" charset="0"/>
                <a:cs typeface="Times New Roman" panose="02020603050405020304" pitchFamily="18" charset="0"/>
              </a:rPr>
              <a:t>Spartan Archaeology</a:t>
            </a:r>
          </a:p>
          <a:p>
            <a:pPr lvl="1"/>
            <a:r>
              <a:rPr lang="en-GB" sz="1500">
                <a:latin typeface="Times New Roman" panose="02020603050405020304" pitchFamily="18" charset="0"/>
                <a:cs typeface="Times New Roman" panose="02020603050405020304" pitchFamily="18" charset="0"/>
              </a:rPr>
              <a:t>Laconia has been excavated to some extent, mainly religious buildings, such as the temple of Artemis Orthia. </a:t>
            </a:r>
          </a:p>
          <a:p>
            <a:pPr lvl="1"/>
            <a:r>
              <a:rPr lang="en-GB" sz="1500">
                <a:latin typeface="Times New Roman" panose="02020603050405020304" pitchFamily="18" charset="0"/>
                <a:cs typeface="Times New Roman" panose="02020603050405020304" pitchFamily="18" charset="0"/>
              </a:rPr>
              <a:t>Archaeology is particularly important in the study of the archaic period. </a:t>
            </a:r>
          </a:p>
          <a:p>
            <a:pPr lvl="1"/>
            <a:r>
              <a:rPr lang="en-GB" sz="1500">
                <a:latin typeface="Times New Roman" panose="02020603050405020304" pitchFamily="18" charset="0"/>
                <a:cs typeface="Times New Roman" panose="02020603050405020304" pitchFamily="18" charset="0"/>
              </a:rPr>
              <a:t>Archaeological evidence includes buildings, statuary and pottery. </a:t>
            </a:r>
          </a:p>
        </p:txBody>
      </p:sp>
      <p:grpSp>
        <p:nvGrpSpPr>
          <p:cNvPr id="50" name="Group 43">
            <a:extLst>
              <a:ext uri="{FF2B5EF4-FFF2-40B4-BE49-F238E27FC236}">
                <a16:creationId xmlns:a16="http://schemas.microsoft.com/office/drawing/2014/main" id="{D68B9961-F007-40D1-AF51-61B6DE5106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51" name="Oval 44">
              <a:extLst>
                <a:ext uri="{FF2B5EF4-FFF2-40B4-BE49-F238E27FC236}">
                  <a16:creationId xmlns:a16="http://schemas.microsoft.com/office/drawing/2014/main" id="{E9FDF494-C7FB-47DF-BD39-1F65FA550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52" name="Oval 45">
              <a:extLst>
                <a:ext uri="{FF2B5EF4-FFF2-40B4-BE49-F238E27FC236}">
                  <a16:creationId xmlns:a16="http://schemas.microsoft.com/office/drawing/2014/main" id="{3A822E1C-4C1A-4BEE-B19C-0FFB2D57B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Tree>
    <p:extLst>
      <p:ext uri="{BB962C8B-B14F-4D97-AF65-F5344CB8AC3E}">
        <p14:creationId xmlns:p14="http://schemas.microsoft.com/office/powerpoint/2010/main" val="11900654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Wood Type</Template>
  <TotalTime>0</TotalTime>
  <Words>2788</Words>
  <Application>Microsoft Office PowerPoint</Application>
  <PresentationFormat>Widescreen</PresentationFormat>
  <Paragraphs>192</Paragraphs>
  <Slides>31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Calibri</vt:lpstr>
      <vt:lpstr>Rockwell</vt:lpstr>
      <vt:lpstr>Rockwell Condensed</vt:lpstr>
      <vt:lpstr>Rockwell Extra Bold</vt:lpstr>
      <vt:lpstr>Times New Roman</vt:lpstr>
      <vt:lpstr>Wingdings</vt:lpstr>
      <vt:lpstr>Wood Type</vt:lpstr>
      <vt:lpstr>Sparta:  An Extraordinary City</vt:lpstr>
      <vt:lpstr>Course Aims and Objectives</vt:lpstr>
      <vt:lpstr>Module Structure</vt:lpstr>
      <vt:lpstr>Module Structure</vt:lpstr>
      <vt:lpstr>Assessments</vt:lpstr>
      <vt:lpstr>Geography of the Peloponnese</vt:lpstr>
      <vt:lpstr>The Greek World</vt:lpstr>
      <vt:lpstr>Geography of the Aegean Basin</vt:lpstr>
      <vt:lpstr>Plains in the Peloponnese</vt:lpstr>
      <vt:lpstr>Major Rivers in Lakonia and Messenia</vt:lpstr>
      <vt:lpstr>The Eurotas Valley</vt:lpstr>
      <vt:lpstr>Main Mountains in Lakonia and Messenia</vt:lpstr>
      <vt:lpstr>PowerPoint Presentation</vt:lpstr>
      <vt:lpstr>Lakonia and Lakedaimon</vt:lpstr>
      <vt:lpstr>The area of Lakedaimon</vt:lpstr>
      <vt:lpstr>Climate</vt:lpstr>
      <vt:lpstr>The influence of the mountains</vt:lpstr>
      <vt:lpstr>Cape Maleas</vt:lpstr>
      <vt:lpstr>Sources and Evidence</vt:lpstr>
      <vt:lpstr>The Literary Sources</vt:lpstr>
      <vt:lpstr>Tyrtaeus</vt:lpstr>
      <vt:lpstr>Alkman</vt:lpstr>
      <vt:lpstr>Herodotus</vt:lpstr>
      <vt:lpstr>Thucydides</vt:lpstr>
      <vt:lpstr>Xenophon</vt:lpstr>
      <vt:lpstr>Aristotle</vt:lpstr>
      <vt:lpstr>Diodorus</vt:lpstr>
      <vt:lpstr>Plutarch</vt:lpstr>
      <vt:lpstr>Polybius</vt:lpstr>
      <vt:lpstr>Epigraphy</vt:lpstr>
      <vt:lpstr>Archaeology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Introduction to Ancient Sparta</dc:title>
  <dc:creator>Thomas Humphrey</dc:creator>
  <cp:lastModifiedBy>Thomas Humphrey</cp:lastModifiedBy>
  <cp:revision>1</cp:revision>
  <dcterms:created xsi:type="dcterms:W3CDTF">2023-09-18T13:22:20Z</dcterms:created>
  <dcterms:modified xsi:type="dcterms:W3CDTF">2023-09-25T08:50:34Z</dcterms:modified>
</cp:coreProperties>
</file>