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3.xml" ContentType="application/vnd.openxmlformats-officedocument.theme+xml"/>
  <Override PartName="/ppt/slideLayouts/slideLayout27.xml" ContentType="application/vnd.openxmlformats-officedocument.presentationml.slideLayout+xml"/>
  <Override PartName="/ppt/theme/theme4.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 id="2147483686" r:id="rId2"/>
    <p:sldMasterId id="2147483699" r:id="rId3"/>
    <p:sldMasterId id="2147483701" r:id="rId4"/>
    <p:sldMasterId id="2147483704" r:id="rId5"/>
  </p:sldMasterIdLst>
  <p:notesMasterIdLst>
    <p:notesMasterId r:id="rId44"/>
  </p:notesMasterIdLst>
  <p:sldIdLst>
    <p:sldId id="257" r:id="rId6"/>
    <p:sldId id="483" r:id="rId7"/>
    <p:sldId id="323" r:id="rId8"/>
    <p:sldId id="547" r:id="rId9"/>
    <p:sldId id="270" r:id="rId10"/>
    <p:sldId id="264" r:id="rId11"/>
    <p:sldId id="266" r:id="rId12"/>
    <p:sldId id="340" r:id="rId13"/>
    <p:sldId id="544" r:id="rId14"/>
    <p:sldId id="326" r:id="rId15"/>
    <p:sldId id="341" r:id="rId16"/>
    <p:sldId id="347" r:id="rId17"/>
    <p:sldId id="313" r:id="rId18"/>
    <p:sldId id="343" r:id="rId19"/>
    <p:sldId id="346" r:id="rId20"/>
    <p:sldId id="344" r:id="rId21"/>
    <p:sldId id="546" r:id="rId22"/>
    <p:sldId id="549" r:id="rId23"/>
    <p:sldId id="550" r:id="rId24"/>
    <p:sldId id="324" r:id="rId25"/>
    <p:sldId id="552" r:id="rId26"/>
    <p:sldId id="336" r:id="rId27"/>
    <p:sldId id="332" r:id="rId28"/>
    <p:sldId id="553" r:id="rId29"/>
    <p:sldId id="300" r:id="rId30"/>
    <p:sldId id="337" r:id="rId31"/>
    <p:sldId id="262" r:id="rId32"/>
    <p:sldId id="339" r:id="rId33"/>
    <p:sldId id="352" r:id="rId34"/>
    <p:sldId id="350" r:id="rId35"/>
    <p:sldId id="354" r:id="rId36"/>
    <p:sldId id="351" r:id="rId37"/>
    <p:sldId id="355" r:id="rId38"/>
    <p:sldId id="353" r:id="rId39"/>
    <p:sldId id="356" r:id="rId40"/>
    <p:sldId id="357" r:id="rId41"/>
    <p:sldId id="331" r:id="rId42"/>
    <p:sldId id="538"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Jones" initials="B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460E1A-3977-41EF-BE7C-BB486A4FCC45}" v="287" dt="2024-01-15T17:18:23.853"/>
    <p1510:client id="{3D134126-B562-4FF8-AACB-F92B2806E251}" v="2" dt="2024-01-16T13:04:23.328"/>
    <p1510:client id="{D8BCFA05-8FF3-43C6-BBD9-7D5129DEED9D}" v="8" dt="2024-01-16T10:24:02.6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518" autoAdjust="0"/>
    <p:restoredTop sz="94571" autoAdjust="0"/>
  </p:normalViewPr>
  <p:slideViewPr>
    <p:cSldViewPr snapToGrid="0" snapToObjects="1">
      <p:cViewPr>
        <p:scale>
          <a:sx n="80" d="100"/>
          <a:sy n="80" d="100"/>
        </p:scale>
        <p:origin x="330" y="6"/>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200" d="100"/>
        <a:sy n="200" d="100"/>
      </p:scale>
      <p:origin x="0" y="-3438"/>
    </p:cViewPr>
  </p:sorterViewPr>
  <p:notesViewPr>
    <p:cSldViewPr snapToGrid="0" snapToObjects="1">
      <p:cViewPr varScale="1">
        <p:scale>
          <a:sx n="137" d="100"/>
          <a:sy n="137" d="100"/>
        </p:scale>
        <p:origin x="6752" y="20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commentAuthors" Target="commentAuthors.xml"/><Relationship Id="rId53" Type="http://schemas.openxmlformats.org/officeDocument/2006/relationships/customXml" Target="../customXml/item2.xml"/><Relationship Id="rId5" Type="http://schemas.openxmlformats.org/officeDocument/2006/relationships/slideMaster" Target="slideMasters/slideMaster5.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notesMaster" Target="notesMasters/notesMaster1.xml"/><Relationship Id="rId52" Type="http://schemas.openxmlformats.org/officeDocument/2006/relationships/customXml" Target="../customXml/item1.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theme" Target="theme/theme1.xml"/><Relationship Id="rId8" Type="http://schemas.openxmlformats.org/officeDocument/2006/relationships/slide" Target="slides/slide3.xml"/><Relationship Id="rId51" Type="http://schemas.microsoft.com/office/2015/10/relationships/revisionInfo" Target="revisionInfo.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presProps" Target="presProps.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slideMaster" Target="slideMasters/slideMaster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ingjing Ruan" userId="912ae139-ae64-4906-83ab-14332fd50576" providerId="ADAL" clId="{D8BCFA05-8FF3-43C6-BBD9-7D5129DEED9D}"/>
    <pc:docChg chg="undo custSel addSld delSld modSld sldOrd">
      <pc:chgData name="Jingjing Ruan" userId="912ae139-ae64-4906-83ab-14332fd50576" providerId="ADAL" clId="{D8BCFA05-8FF3-43C6-BBD9-7D5129DEED9D}" dt="2024-01-16T11:04:27.898" v="447" actId="20577"/>
      <pc:docMkLst>
        <pc:docMk/>
      </pc:docMkLst>
      <pc:sldChg chg="del">
        <pc:chgData name="Jingjing Ruan" userId="912ae139-ae64-4906-83ab-14332fd50576" providerId="ADAL" clId="{D8BCFA05-8FF3-43C6-BBD9-7D5129DEED9D}" dt="2024-01-16T09:34:27.513" v="1" actId="47"/>
        <pc:sldMkLst>
          <pc:docMk/>
          <pc:sldMk cId="1831658516" sldId="258"/>
        </pc:sldMkLst>
      </pc:sldChg>
      <pc:sldChg chg="del">
        <pc:chgData name="Jingjing Ruan" userId="912ae139-ae64-4906-83ab-14332fd50576" providerId="ADAL" clId="{D8BCFA05-8FF3-43C6-BBD9-7D5129DEED9D}" dt="2024-01-16T09:34:28.599" v="2" actId="47"/>
        <pc:sldMkLst>
          <pc:docMk/>
          <pc:sldMk cId="711375316" sldId="263"/>
        </pc:sldMkLst>
      </pc:sldChg>
      <pc:sldChg chg="del">
        <pc:chgData name="Jingjing Ruan" userId="912ae139-ae64-4906-83ab-14332fd50576" providerId="ADAL" clId="{D8BCFA05-8FF3-43C6-BBD9-7D5129DEED9D}" dt="2024-01-16T09:34:33.118" v="3" actId="47"/>
        <pc:sldMkLst>
          <pc:docMk/>
          <pc:sldMk cId="3069973148" sldId="265"/>
        </pc:sldMkLst>
      </pc:sldChg>
      <pc:sldChg chg="add ord">
        <pc:chgData name="Jingjing Ruan" userId="912ae139-ae64-4906-83ab-14332fd50576" providerId="ADAL" clId="{D8BCFA05-8FF3-43C6-BBD9-7D5129DEED9D}" dt="2024-01-16T10:30:04.390" v="170"/>
        <pc:sldMkLst>
          <pc:docMk/>
          <pc:sldMk cId="3450028791" sldId="324"/>
        </pc:sldMkLst>
      </pc:sldChg>
      <pc:sldChg chg="add ord">
        <pc:chgData name="Jingjing Ruan" userId="912ae139-ae64-4906-83ab-14332fd50576" providerId="ADAL" clId="{D8BCFA05-8FF3-43C6-BBD9-7D5129DEED9D}" dt="2024-01-16T10:19:55.913" v="113"/>
        <pc:sldMkLst>
          <pc:docMk/>
          <pc:sldMk cId="1373125337" sldId="332"/>
        </pc:sldMkLst>
      </pc:sldChg>
      <pc:sldChg chg="add">
        <pc:chgData name="Jingjing Ruan" userId="912ae139-ae64-4906-83ab-14332fd50576" providerId="ADAL" clId="{D8BCFA05-8FF3-43C6-BBD9-7D5129DEED9D}" dt="2024-01-16T10:22:42.795" v="134"/>
        <pc:sldMkLst>
          <pc:docMk/>
          <pc:sldMk cId="1141788285" sldId="336"/>
        </pc:sldMkLst>
      </pc:sldChg>
      <pc:sldChg chg="ord">
        <pc:chgData name="Jingjing Ruan" userId="912ae139-ae64-4906-83ab-14332fd50576" providerId="ADAL" clId="{D8BCFA05-8FF3-43C6-BBD9-7D5129DEED9D}" dt="2024-01-16T10:00:11.124" v="9" actId="20578"/>
        <pc:sldMkLst>
          <pc:docMk/>
          <pc:sldMk cId="4059259588" sldId="339"/>
        </pc:sldMkLst>
      </pc:sldChg>
      <pc:sldChg chg="modSp mod">
        <pc:chgData name="Jingjing Ruan" userId="912ae139-ae64-4906-83ab-14332fd50576" providerId="ADAL" clId="{D8BCFA05-8FF3-43C6-BBD9-7D5129DEED9D}" dt="2024-01-16T10:25:50.954" v="168" actId="20577"/>
        <pc:sldMkLst>
          <pc:docMk/>
          <pc:sldMk cId="3206383974" sldId="344"/>
        </pc:sldMkLst>
        <pc:spChg chg="mod">
          <ac:chgData name="Jingjing Ruan" userId="912ae139-ae64-4906-83ab-14332fd50576" providerId="ADAL" clId="{D8BCFA05-8FF3-43C6-BBD9-7D5129DEED9D}" dt="2024-01-16T10:25:50.954" v="168" actId="20577"/>
          <ac:spMkLst>
            <pc:docMk/>
            <pc:sldMk cId="3206383974" sldId="344"/>
            <ac:spMk id="39" creationId="{B9AF348C-D3D9-E708-8C82-E5F2C4521F49}"/>
          </ac:spMkLst>
        </pc:spChg>
        <pc:cxnChg chg="mod">
          <ac:chgData name="Jingjing Ruan" userId="912ae139-ae64-4906-83ab-14332fd50576" providerId="ADAL" clId="{D8BCFA05-8FF3-43C6-BBD9-7D5129DEED9D}" dt="2024-01-16T10:25:25.860" v="153" actId="14100"/>
          <ac:cxnSpMkLst>
            <pc:docMk/>
            <pc:sldMk cId="3206383974" sldId="344"/>
            <ac:cxnSpMk id="40" creationId="{48F6ED4D-FDAD-CF56-066F-F2F5A155EF8A}"/>
          </ac:cxnSpMkLst>
        </pc:cxnChg>
      </pc:sldChg>
      <pc:sldChg chg="del">
        <pc:chgData name="Jingjing Ruan" userId="912ae139-ae64-4906-83ab-14332fd50576" providerId="ADAL" clId="{D8BCFA05-8FF3-43C6-BBD9-7D5129DEED9D}" dt="2024-01-16T09:34:26.263" v="0" actId="47"/>
        <pc:sldMkLst>
          <pc:docMk/>
          <pc:sldMk cId="2955122623" sldId="521"/>
        </pc:sldMkLst>
      </pc:sldChg>
      <pc:sldChg chg="ord">
        <pc:chgData name="Jingjing Ruan" userId="912ae139-ae64-4906-83ab-14332fd50576" providerId="ADAL" clId="{D8BCFA05-8FF3-43C6-BBD9-7D5129DEED9D}" dt="2024-01-16T10:30:04.390" v="170"/>
        <pc:sldMkLst>
          <pc:docMk/>
          <pc:sldMk cId="4245065744" sldId="546"/>
        </pc:sldMkLst>
      </pc:sldChg>
      <pc:sldChg chg="new del">
        <pc:chgData name="Jingjing Ruan" userId="912ae139-ae64-4906-83ab-14332fd50576" providerId="ADAL" clId="{D8BCFA05-8FF3-43C6-BBD9-7D5129DEED9D}" dt="2024-01-16T09:59:51.979" v="6" actId="47"/>
        <pc:sldMkLst>
          <pc:docMk/>
          <pc:sldMk cId="523937728" sldId="548"/>
        </pc:sldMkLst>
      </pc:sldChg>
      <pc:sldChg chg="addSp delSp modSp new del mod ord">
        <pc:chgData name="Jingjing Ruan" userId="912ae139-ae64-4906-83ab-14332fd50576" providerId="ADAL" clId="{D8BCFA05-8FF3-43C6-BBD9-7D5129DEED9D}" dt="2024-01-16T10:10:35.116" v="33" actId="47"/>
        <pc:sldMkLst>
          <pc:docMk/>
          <pc:sldMk cId="1254095727" sldId="548"/>
        </pc:sldMkLst>
        <pc:spChg chg="del">
          <ac:chgData name="Jingjing Ruan" userId="912ae139-ae64-4906-83ab-14332fd50576" providerId="ADAL" clId="{D8BCFA05-8FF3-43C6-BBD9-7D5129DEED9D}" dt="2024-01-16T10:07:51.497" v="19" actId="478"/>
          <ac:spMkLst>
            <pc:docMk/>
            <pc:sldMk cId="1254095727" sldId="548"/>
            <ac:spMk id="2" creationId="{FA86B3B0-5820-D494-1868-E065DA036786}"/>
          </ac:spMkLst>
        </pc:spChg>
        <pc:spChg chg="del">
          <ac:chgData name="Jingjing Ruan" userId="912ae139-ae64-4906-83ab-14332fd50576" providerId="ADAL" clId="{D8BCFA05-8FF3-43C6-BBD9-7D5129DEED9D}" dt="2024-01-16T10:07:52.752" v="20" actId="478"/>
          <ac:spMkLst>
            <pc:docMk/>
            <pc:sldMk cId="1254095727" sldId="548"/>
            <ac:spMk id="3" creationId="{18E75BDC-BDF5-3D7A-327F-6335AA76FC56}"/>
          </ac:spMkLst>
        </pc:spChg>
        <pc:picChg chg="add del mod">
          <ac:chgData name="Jingjing Ruan" userId="912ae139-ae64-4906-83ab-14332fd50576" providerId="ADAL" clId="{D8BCFA05-8FF3-43C6-BBD9-7D5129DEED9D}" dt="2024-01-16T10:08:50.399" v="27" actId="478"/>
          <ac:picMkLst>
            <pc:docMk/>
            <pc:sldMk cId="1254095727" sldId="548"/>
            <ac:picMk id="5" creationId="{FD9C8703-466C-8A03-988C-9BD5901201CB}"/>
          </ac:picMkLst>
        </pc:picChg>
        <pc:picChg chg="add del mod">
          <ac:chgData name="Jingjing Ruan" userId="912ae139-ae64-4906-83ab-14332fd50576" providerId="ADAL" clId="{D8BCFA05-8FF3-43C6-BBD9-7D5129DEED9D}" dt="2024-01-16T10:10:31.551" v="31" actId="478"/>
          <ac:picMkLst>
            <pc:docMk/>
            <pc:sldMk cId="1254095727" sldId="548"/>
            <ac:picMk id="7" creationId="{3F048CD9-956C-D130-BAC2-8F41ECE31824}"/>
          </ac:picMkLst>
        </pc:picChg>
      </pc:sldChg>
      <pc:sldChg chg="modSp new mod ord">
        <pc:chgData name="Jingjing Ruan" userId="912ae139-ae64-4906-83ab-14332fd50576" providerId="ADAL" clId="{D8BCFA05-8FF3-43C6-BBD9-7D5129DEED9D}" dt="2024-01-16T10:30:04.390" v="170"/>
        <pc:sldMkLst>
          <pc:docMk/>
          <pc:sldMk cId="1186276980" sldId="549"/>
        </pc:sldMkLst>
        <pc:spChg chg="mod">
          <ac:chgData name="Jingjing Ruan" userId="912ae139-ae64-4906-83ab-14332fd50576" providerId="ADAL" clId="{D8BCFA05-8FF3-43C6-BBD9-7D5129DEED9D}" dt="2024-01-16T10:11:12.074" v="40" actId="122"/>
          <ac:spMkLst>
            <pc:docMk/>
            <pc:sldMk cId="1186276980" sldId="549"/>
            <ac:spMk id="2" creationId="{F3EE0C90-9F73-2580-9FB1-CF36062C0A89}"/>
          </ac:spMkLst>
        </pc:spChg>
        <pc:spChg chg="mod">
          <ac:chgData name="Jingjing Ruan" userId="912ae139-ae64-4906-83ab-14332fd50576" providerId="ADAL" clId="{D8BCFA05-8FF3-43C6-BBD9-7D5129DEED9D}" dt="2024-01-16T10:15:38.010" v="106" actId="114"/>
          <ac:spMkLst>
            <pc:docMk/>
            <pc:sldMk cId="1186276980" sldId="549"/>
            <ac:spMk id="3" creationId="{B83CFC27-2C21-91ED-6132-0395FCE67D76}"/>
          </ac:spMkLst>
        </pc:spChg>
      </pc:sldChg>
      <pc:sldChg chg="delSp modSp new mod ord">
        <pc:chgData name="Jingjing Ruan" userId="912ae139-ae64-4906-83ab-14332fd50576" providerId="ADAL" clId="{D8BCFA05-8FF3-43C6-BBD9-7D5129DEED9D}" dt="2024-01-16T10:30:04.390" v="170"/>
        <pc:sldMkLst>
          <pc:docMk/>
          <pc:sldMk cId="2627060632" sldId="550"/>
        </pc:sldMkLst>
        <pc:spChg chg="del">
          <ac:chgData name="Jingjing Ruan" userId="912ae139-ae64-4906-83ab-14332fd50576" providerId="ADAL" clId="{D8BCFA05-8FF3-43C6-BBD9-7D5129DEED9D}" dt="2024-01-16T10:21:12.978" v="118" actId="478"/>
          <ac:spMkLst>
            <pc:docMk/>
            <pc:sldMk cId="2627060632" sldId="550"/>
            <ac:spMk id="2" creationId="{75D307F8-52BD-F23A-9196-69E6DE3540C8}"/>
          </ac:spMkLst>
        </pc:spChg>
        <pc:spChg chg="mod">
          <ac:chgData name="Jingjing Ruan" userId="912ae139-ae64-4906-83ab-14332fd50576" providerId="ADAL" clId="{D8BCFA05-8FF3-43C6-BBD9-7D5129DEED9D}" dt="2024-01-16T10:22:02.306" v="132" actId="1076"/>
          <ac:spMkLst>
            <pc:docMk/>
            <pc:sldMk cId="2627060632" sldId="550"/>
            <ac:spMk id="3" creationId="{791658D8-EFDF-DCA1-F0C1-26F8311C1A04}"/>
          </ac:spMkLst>
        </pc:spChg>
      </pc:sldChg>
      <pc:sldChg chg="new del">
        <pc:chgData name="Jingjing Ruan" userId="912ae139-ae64-4906-83ab-14332fd50576" providerId="ADAL" clId="{D8BCFA05-8FF3-43C6-BBD9-7D5129DEED9D}" dt="2024-01-16T10:23:36.372" v="136" actId="47"/>
        <pc:sldMkLst>
          <pc:docMk/>
          <pc:sldMk cId="836679201" sldId="551"/>
        </pc:sldMkLst>
      </pc:sldChg>
      <pc:sldChg chg="modSp add mod">
        <pc:chgData name="Jingjing Ruan" userId="912ae139-ae64-4906-83ab-14332fd50576" providerId="ADAL" clId="{D8BCFA05-8FF3-43C6-BBD9-7D5129DEED9D}" dt="2024-01-16T10:38:21.305" v="290" actId="13926"/>
        <pc:sldMkLst>
          <pc:docMk/>
          <pc:sldMk cId="2209111406" sldId="552"/>
        </pc:sldMkLst>
        <pc:spChg chg="mod">
          <ac:chgData name="Jingjing Ruan" userId="912ae139-ae64-4906-83ab-14332fd50576" providerId="ADAL" clId="{D8BCFA05-8FF3-43C6-BBD9-7D5129DEED9D}" dt="2024-01-16T10:34:10.816" v="281" actId="20577"/>
          <ac:spMkLst>
            <pc:docMk/>
            <pc:sldMk cId="2209111406" sldId="552"/>
            <ac:spMk id="2" creationId="{F3EE0C90-9F73-2580-9FB1-CF36062C0A89}"/>
          </ac:spMkLst>
        </pc:spChg>
        <pc:spChg chg="mod">
          <ac:chgData name="Jingjing Ruan" userId="912ae139-ae64-4906-83ab-14332fd50576" providerId="ADAL" clId="{D8BCFA05-8FF3-43C6-BBD9-7D5129DEED9D}" dt="2024-01-16T10:38:21.305" v="290" actId="13926"/>
          <ac:spMkLst>
            <pc:docMk/>
            <pc:sldMk cId="2209111406" sldId="552"/>
            <ac:spMk id="3" creationId="{B83CFC27-2C21-91ED-6132-0395FCE67D76}"/>
          </ac:spMkLst>
        </pc:spChg>
      </pc:sldChg>
      <pc:sldChg chg="add del">
        <pc:chgData name="Jingjing Ruan" userId="912ae139-ae64-4906-83ab-14332fd50576" providerId="ADAL" clId="{D8BCFA05-8FF3-43C6-BBD9-7D5129DEED9D}" dt="2024-01-16T10:24:44.314" v="138" actId="47"/>
        <pc:sldMkLst>
          <pc:docMk/>
          <pc:sldMk cId="2913318627" sldId="553"/>
        </pc:sldMkLst>
      </pc:sldChg>
      <pc:sldChg chg="modSp new mod ord">
        <pc:chgData name="Jingjing Ruan" userId="912ae139-ae64-4906-83ab-14332fd50576" providerId="ADAL" clId="{D8BCFA05-8FF3-43C6-BBD9-7D5129DEED9D}" dt="2024-01-16T11:04:27.898" v="447" actId="20577"/>
        <pc:sldMkLst>
          <pc:docMk/>
          <pc:sldMk cId="3233809556" sldId="553"/>
        </pc:sldMkLst>
        <pc:spChg chg="mod">
          <ac:chgData name="Jingjing Ruan" userId="912ae139-ae64-4906-83ab-14332fd50576" providerId="ADAL" clId="{D8BCFA05-8FF3-43C6-BBD9-7D5129DEED9D}" dt="2024-01-16T11:01:53.075" v="297" actId="113"/>
          <ac:spMkLst>
            <pc:docMk/>
            <pc:sldMk cId="3233809556" sldId="553"/>
            <ac:spMk id="2" creationId="{1B47C3CD-913E-8A51-7934-DEBE2BA01760}"/>
          </ac:spMkLst>
        </pc:spChg>
        <pc:spChg chg="mod">
          <ac:chgData name="Jingjing Ruan" userId="912ae139-ae64-4906-83ab-14332fd50576" providerId="ADAL" clId="{D8BCFA05-8FF3-43C6-BBD9-7D5129DEED9D}" dt="2024-01-16T11:04:27.898" v="447" actId="20577"/>
          <ac:spMkLst>
            <pc:docMk/>
            <pc:sldMk cId="3233809556" sldId="553"/>
            <ac:spMk id="3" creationId="{41A706AD-CD28-DC4C-4E58-74B1D9033662}"/>
          </ac:spMkLst>
        </pc:spChg>
      </pc:sldChg>
    </pc:docChg>
  </pc:docChgLst>
  <pc:docChgLst>
    <pc:chgData name="Jingjing Ruan" userId="912ae139-ae64-4906-83ab-14332fd50576" providerId="ADAL" clId="{3D134126-B562-4FF8-AACB-F92B2806E251}"/>
    <pc:docChg chg="modSld">
      <pc:chgData name="Jingjing Ruan" userId="912ae139-ae64-4906-83ab-14332fd50576" providerId="ADAL" clId="{3D134126-B562-4FF8-AACB-F92B2806E251}" dt="2024-01-16T13:04:15.858" v="0" actId="20578"/>
      <pc:docMkLst>
        <pc:docMk/>
      </pc:docMkLst>
      <pc:sldChg chg="modSp">
        <pc:chgData name="Jingjing Ruan" userId="912ae139-ae64-4906-83ab-14332fd50576" providerId="ADAL" clId="{3D134126-B562-4FF8-AACB-F92B2806E251}" dt="2024-01-16T13:04:15.858" v="0" actId="20578"/>
        <pc:sldMkLst>
          <pc:docMk/>
          <pc:sldMk cId="3041877122" sldId="313"/>
        </pc:sldMkLst>
        <pc:spChg chg="mod">
          <ac:chgData name="Jingjing Ruan" userId="912ae139-ae64-4906-83ab-14332fd50576" providerId="ADAL" clId="{3D134126-B562-4FF8-AACB-F92B2806E251}" dt="2024-01-16T13:04:15.858" v="0" actId="20578"/>
          <ac:spMkLst>
            <pc:docMk/>
            <pc:sldMk cId="3041877122" sldId="313"/>
            <ac:spMk id="3" creationId="{C22C496A-5AA3-3370-AC96-5869131ABA7D}"/>
          </ac:spMkLst>
        </pc:spChg>
      </pc:sldChg>
    </pc:docChg>
  </pc:docChgLst>
  <pc:docChgLst>
    <pc:chgData name="Jingjing Ruan" userId="912ae139-ae64-4906-83ab-14332fd50576" providerId="ADAL" clId="{2E460E1A-3977-41EF-BE7C-BB486A4FCC45}"/>
    <pc:docChg chg="undo custSel addSld delSld modSld sldOrd modMainMaster">
      <pc:chgData name="Jingjing Ruan" userId="912ae139-ae64-4906-83ab-14332fd50576" providerId="ADAL" clId="{2E460E1A-3977-41EF-BE7C-BB486A4FCC45}" dt="2024-01-15T17:24:21.404" v="599" actId="1076"/>
      <pc:docMkLst>
        <pc:docMk/>
      </pc:docMkLst>
      <pc:sldChg chg="modSp mod">
        <pc:chgData name="Jingjing Ruan" userId="912ae139-ae64-4906-83ab-14332fd50576" providerId="ADAL" clId="{2E460E1A-3977-41EF-BE7C-BB486A4FCC45}" dt="2024-01-14T17:57:56.304" v="35"/>
        <pc:sldMkLst>
          <pc:docMk/>
          <pc:sldMk cId="1743118846" sldId="257"/>
        </pc:sldMkLst>
        <pc:spChg chg="mod">
          <ac:chgData name="Jingjing Ruan" userId="912ae139-ae64-4906-83ab-14332fd50576" providerId="ADAL" clId="{2E460E1A-3977-41EF-BE7C-BB486A4FCC45}" dt="2024-01-14T17:57:56.304" v="35"/>
          <ac:spMkLst>
            <pc:docMk/>
            <pc:sldMk cId="1743118846" sldId="257"/>
            <ac:spMk id="2" creationId="{00000000-0000-0000-0000-000000000000}"/>
          </ac:spMkLst>
        </pc:spChg>
        <pc:spChg chg="mod">
          <ac:chgData name="Jingjing Ruan" userId="912ae139-ae64-4906-83ab-14332fd50576" providerId="ADAL" clId="{2E460E1A-3977-41EF-BE7C-BB486A4FCC45}" dt="2024-01-14T17:57:56.304" v="35"/>
          <ac:spMkLst>
            <pc:docMk/>
            <pc:sldMk cId="1743118846" sldId="257"/>
            <ac:spMk id="4" creationId="{07EBDBC5-FC7B-44BE-9BDC-047E31DDB251}"/>
          </ac:spMkLst>
        </pc:spChg>
      </pc:sldChg>
      <pc:sldChg chg="modSp mod ord">
        <pc:chgData name="Jingjing Ruan" userId="912ae139-ae64-4906-83ab-14332fd50576" providerId="ADAL" clId="{2E460E1A-3977-41EF-BE7C-BB486A4FCC45}" dt="2024-01-15T10:22:04.304" v="384"/>
        <pc:sldMkLst>
          <pc:docMk/>
          <pc:sldMk cId="1831658516" sldId="258"/>
        </pc:sldMkLst>
        <pc:spChg chg="mod">
          <ac:chgData name="Jingjing Ruan" userId="912ae139-ae64-4906-83ab-14332fd50576" providerId="ADAL" clId="{2E460E1A-3977-41EF-BE7C-BB486A4FCC45}" dt="2024-01-15T10:19:52.153" v="325" actId="1076"/>
          <ac:spMkLst>
            <pc:docMk/>
            <pc:sldMk cId="1831658516" sldId="258"/>
            <ac:spMk id="2" creationId="{00000000-0000-0000-0000-000000000000}"/>
          </ac:spMkLst>
        </pc:spChg>
        <pc:spChg chg="mod">
          <ac:chgData name="Jingjing Ruan" userId="912ae139-ae64-4906-83ab-14332fd50576" providerId="ADAL" clId="{2E460E1A-3977-41EF-BE7C-BB486A4FCC45}" dt="2024-01-15T10:19:45.067" v="323" actId="1076"/>
          <ac:spMkLst>
            <pc:docMk/>
            <pc:sldMk cId="1831658516" sldId="258"/>
            <ac:spMk id="4" creationId="{F69DC4D3-FE07-2049-08BD-FD352E839815}"/>
          </ac:spMkLst>
        </pc:spChg>
      </pc:sldChg>
      <pc:sldChg chg="modSp del">
        <pc:chgData name="Jingjing Ruan" userId="912ae139-ae64-4906-83ab-14332fd50576" providerId="ADAL" clId="{2E460E1A-3977-41EF-BE7C-BB486A4FCC45}" dt="2024-01-15T10:19:54.023" v="326" actId="47"/>
        <pc:sldMkLst>
          <pc:docMk/>
          <pc:sldMk cId="1740180541" sldId="262"/>
        </pc:sldMkLst>
        <pc:spChg chg="mod">
          <ac:chgData name="Jingjing Ruan" userId="912ae139-ae64-4906-83ab-14332fd50576" providerId="ADAL" clId="{2E460E1A-3977-41EF-BE7C-BB486A4FCC45}" dt="2024-01-14T17:57:56.304" v="35"/>
          <ac:spMkLst>
            <pc:docMk/>
            <pc:sldMk cId="1740180541" sldId="262"/>
            <ac:spMk id="2" creationId="{00000000-0000-0000-0000-000000000000}"/>
          </ac:spMkLst>
        </pc:spChg>
        <pc:graphicFrameChg chg="mod">
          <ac:chgData name="Jingjing Ruan" userId="912ae139-ae64-4906-83ab-14332fd50576" providerId="ADAL" clId="{2E460E1A-3977-41EF-BE7C-BB486A4FCC45}" dt="2024-01-14T17:57:56.304" v="35"/>
          <ac:graphicFrameMkLst>
            <pc:docMk/>
            <pc:sldMk cId="1740180541" sldId="262"/>
            <ac:graphicFrameMk id="3" creationId="{19EF1E78-0DED-0152-E997-19EDDDE7B9CE}"/>
          </ac:graphicFrameMkLst>
        </pc:graphicFrameChg>
      </pc:sldChg>
      <pc:sldChg chg="modSp add del mod ord">
        <pc:chgData name="Jingjing Ruan" userId="912ae139-ae64-4906-83ab-14332fd50576" providerId="ADAL" clId="{2E460E1A-3977-41EF-BE7C-BB486A4FCC45}" dt="2024-01-15T17:15:59.708" v="560"/>
        <pc:sldMkLst>
          <pc:docMk/>
          <pc:sldMk cId="1916522592" sldId="262"/>
        </pc:sldMkLst>
        <pc:picChg chg="mod">
          <ac:chgData name="Jingjing Ruan" userId="912ae139-ae64-4906-83ab-14332fd50576" providerId="ADAL" clId="{2E460E1A-3977-41EF-BE7C-BB486A4FCC45}" dt="2024-01-15T17:14:59.046" v="550" actId="1076"/>
          <ac:picMkLst>
            <pc:docMk/>
            <pc:sldMk cId="1916522592" sldId="262"/>
            <ac:picMk id="7" creationId="{B701ED7E-26EA-A72A-9794-FB138CAB1CE9}"/>
          </ac:picMkLst>
        </pc:picChg>
      </pc:sldChg>
      <pc:sldChg chg="modSp add del mod ord">
        <pc:chgData name="Jingjing Ruan" userId="912ae139-ae64-4906-83ab-14332fd50576" providerId="ADAL" clId="{2E460E1A-3977-41EF-BE7C-BB486A4FCC45}" dt="2024-01-15T10:22:12.938" v="386" actId="20577"/>
        <pc:sldMkLst>
          <pc:docMk/>
          <pc:sldMk cId="711375316" sldId="263"/>
        </pc:sldMkLst>
        <pc:spChg chg="mod">
          <ac:chgData name="Jingjing Ruan" userId="912ae139-ae64-4906-83ab-14332fd50576" providerId="ADAL" clId="{2E460E1A-3977-41EF-BE7C-BB486A4FCC45}" dt="2024-01-15T10:22:12.938" v="386" actId="20577"/>
          <ac:spMkLst>
            <pc:docMk/>
            <pc:sldMk cId="711375316" sldId="263"/>
            <ac:spMk id="2" creationId="{00000000-0000-0000-0000-000000000000}"/>
          </ac:spMkLst>
        </pc:spChg>
      </pc:sldChg>
      <pc:sldChg chg="modSp add del mod ord">
        <pc:chgData name="Jingjing Ruan" userId="912ae139-ae64-4906-83ab-14332fd50576" providerId="ADAL" clId="{2E460E1A-3977-41EF-BE7C-BB486A4FCC45}" dt="2024-01-15T17:18:58.759" v="579" actId="1076"/>
        <pc:sldMkLst>
          <pc:docMk/>
          <pc:sldMk cId="3521197518" sldId="264"/>
        </pc:sldMkLst>
        <pc:picChg chg="mod">
          <ac:chgData name="Jingjing Ruan" userId="912ae139-ae64-4906-83ab-14332fd50576" providerId="ADAL" clId="{2E460E1A-3977-41EF-BE7C-BB486A4FCC45}" dt="2024-01-15T17:18:58.759" v="579" actId="1076"/>
          <ac:picMkLst>
            <pc:docMk/>
            <pc:sldMk cId="3521197518" sldId="264"/>
            <ac:picMk id="5" creationId="{0FA5F32F-AF23-DAC9-6871-E37E739305CD}"/>
          </ac:picMkLst>
        </pc:picChg>
      </pc:sldChg>
      <pc:sldChg chg="addSp delSp add del ord setBg delDesignElem">
        <pc:chgData name="Jingjing Ruan" userId="912ae139-ae64-4906-83ab-14332fd50576" providerId="ADAL" clId="{2E460E1A-3977-41EF-BE7C-BB486A4FCC45}" dt="2024-01-15T17:18:27.457" v="571"/>
        <pc:sldMkLst>
          <pc:docMk/>
          <pc:sldMk cId="3069973148" sldId="265"/>
        </pc:sldMkLst>
        <pc:spChg chg="add del">
          <ac:chgData name="Jingjing Ruan" userId="912ae139-ae64-4906-83ab-14332fd50576" providerId="ADAL" clId="{2E460E1A-3977-41EF-BE7C-BB486A4FCC45}" dt="2024-01-15T17:18:23.807" v="568"/>
          <ac:spMkLst>
            <pc:docMk/>
            <pc:sldMk cId="3069973148" sldId="265"/>
            <ac:spMk id="28" creationId="{5A59F003-E00A-43F9-91DC-CC54E3B87466}"/>
          </ac:spMkLst>
        </pc:spChg>
        <pc:spChg chg="add del">
          <ac:chgData name="Jingjing Ruan" userId="912ae139-ae64-4906-83ab-14332fd50576" providerId="ADAL" clId="{2E460E1A-3977-41EF-BE7C-BB486A4FCC45}" dt="2024-01-15T17:18:23.807" v="568"/>
          <ac:spMkLst>
            <pc:docMk/>
            <pc:sldMk cId="3069973148" sldId="265"/>
            <ac:spMk id="30" creationId="{D74A4382-E3AD-430A-9A1F-DFA3E0E77A7D}"/>
          </ac:spMkLst>
        </pc:spChg>
        <pc:spChg chg="add del">
          <ac:chgData name="Jingjing Ruan" userId="912ae139-ae64-4906-83ab-14332fd50576" providerId="ADAL" clId="{2E460E1A-3977-41EF-BE7C-BB486A4FCC45}" dt="2024-01-15T17:18:23.807" v="568"/>
          <ac:spMkLst>
            <pc:docMk/>
            <pc:sldMk cId="3069973148" sldId="265"/>
            <ac:spMk id="31" creationId="{79F40191-0F44-4FD1-82CC-ACB507C14BE6}"/>
          </ac:spMkLst>
        </pc:spChg>
      </pc:sldChg>
      <pc:sldChg chg="modSp add del mod ord">
        <pc:chgData name="Jingjing Ruan" userId="912ae139-ae64-4906-83ab-14332fd50576" providerId="ADAL" clId="{2E460E1A-3977-41EF-BE7C-BB486A4FCC45}" dt="2024-01-15T17:19:31.683" v="586" actId="14100"/>
        <pc:sldMkLst>
          <pc:docMk/>
          <pc:sldMk cId="39282073" sldId="266"/>
        </pc:sldMkLst>
        <pc:spChg chg="mod">
          <ac:chgData name="Jingjing Ruan" userId="912ae139-ae64-4906-83ab-14332fd50576" providerId="ADAL" clId="{2E460E1A-3977-41EF-BE7C-BB486A4FCC45}" dt="2024-01-15T17:19:31.683" v="586" actId="14100"/>
          <ac:spMkLst>
            <pc:docMk/>
            <pc:sldMk cId="39282073" sldId="266"/>
            <ac:spMk id="6" creationId="{1592833A-7311-5A4A-54FC-18B38B9C98F1}"/>
          </ac:spMkLst>
        </pc:spChg>
        <pc:picChg chg="mod">
          <ac:chgData name="Jingjing Ruan" userId="912ae139-ae64-4906-83ab-14332fd50576" providerId="ADAL" clId="{2E460E1A-3977-41EF-BE7C-BB486A4FCC45}" dt="2024-01-15T17:19:15.494" v="581" actId="14100"/>
          <ac:picMkLst>
            <pc:docMk/>
            <pc:sldMk cId="39282073" sldId="266"/>
            <ac:picMk id="5" creationId="{67338D08-6515-31ED-8C7B-3D95E28CA2B3}"/>
          </ac:picMkLst>
        </pc:picChg>
      </pc:sldChg>
      <pc:sldChg chg="modSp del">
        <pc:chgData name="Jingjing Ruan" userId="912ae139-ae64-4906-83ab-14332fd50576" providerId="ADAL" clId="{2E460E1A-3977-41EF-BE7C-BB486A4FCC45}" dt="2024-01-15T10:22:27.623" v="389" actId="47"/>
        <pc:sldMkLst>
          <pc:docMk/>
          <pc:sldMk cId="388602477" sldId="266"/>
        </pc:sldMkLst>
        <pc:spChg chg="mod">
          <ac:chgData name="Jingjing Ruan" userId="912ae139-ae64-4906-83ab-14332fd50576" providerId="ADAL" clId="{2E460E1A-3977-41EF-BE7C-BB486A4FCC45}" dt="2024-01-14T17:57:56.304" v="35"/>
          <ac:spMkLst>
            <pc:docMk/>
            <pc:sldMk cId="388602477" sldId="266"/>
            <ac:spMk id="2" creationId="{00000000-0000-0000-0000-000000000000}"/>
          </ac:spMkLst>
        </pc:spChg>
        <pc:spChg chg="mod">
          <ac:chgData name="Jingjing Ruan" userId="912ae139-ae64-4906-83ab-14332fd50576" providerId="ADAL" clId="{2E460E1A-3977-41EF-BE7C-BB486A4FCC45}" dt="2024-01-14T17:57:56.304" v="35"/>
          <ac:spMkLst>
            <pc:docMk/>
            <pc:sldMk cId="388602477" sldId="266"/>
            <ac:spMk id="4" creationId="{F04A18C3-02DB-0B07-4DA2-07930E327F8D}"/>
          </ac:spMkLst>
        </pc:spChg>
        <pc:spChg chg="mod">
          <ac:chgData name="Jingjing Ruan" userId="912ae139-ae64-4906-83ab-14332fd50576" providerId="ADAL" clId="{2E460E1A-3977-41EF-BE7C-BB486A4FCC45}" dt="2024-01-14T17:57:56.304" v="35"/>
          <ac:spMkLst>
            <pc:docMk/>
            <pc:sldMk cId="388602477" sldId="266"/>
            <ac:spMk id="6" creationId="{924FB0B2-B149-056D-3853-C8D4338877BF}"/>
          </ac:spMkLst>
        </pc:spChg>
      </pc:sldChg>
      <pc:sldChg chg="modSp add del mod ord">
        <pc:chgData name="Jingjing Ruan" userId="912ae139-ae64-4906-83ab-14332fd50576" providerId="ADAL" clId="{2E460E1A-3977-41EF-BE7C-BB486A4FCC45}" dt="2024-01-15T17:18:49.372" v="577" actId="1076"/>
        <pc:sldMkLst>
          <pc:docMk/>
          <pc:sldMk cId="8807644" sldId="270"/>
        </pc:sldMkLst>
        <pc:picChg chg="mod">
          <ac:chgData name="Jingjing Ruan" userId="912ae139-ae64-4906-83ab-14332fd50576" providerId="ADAL" clId="{2E460E1A-3977-41EF-BE7C-BB486A4FCC45}" dt="2024-01-15T17:18:49.372" v="577" actId="1076"/>
          <ac:picMkLst>
            <pc:docMk/>
            <pc:sldMk cId="8807644" sldId="270"/>
            <ac:picMk id="5" creationId="{1F4A1210-9781-38D9-57D3-DB6A3E2840EF}"/>
          </ac:picMkLst>
        </pc:picChg>
      </pc:sldChg>
      <pc:sldChg chg="modSp add del mod">
        <pc:chgData name="Jingjing Ruan" userId="912ae139-ae64-4906-83ab-14332fd50576" providerId="ADAL" clId="{2E460E1A-3977-41EF-BE7C-BB486A4FCC45}" dt="2024-01-15T17:15:47.216" v="558" actId="20577"/>
        <pc:sldMkLst>
          <pc:docMk/>
          <pc:sldMk cId="186705997" sldId="300"/>
        </pc:sldMkLst>
        <pc:spChg chg="mod">
          <ac:chgData name="Jingjing Ruan" userId="912ae139-ae64-4906-83ab-14332fd50576" providerId="ADAL" clId="{2E460E1A-3977-41EF-BE7C-BB486A4FCC45}" dt="2024-01-15T17:15:47.216" v="558" actId="20577"/>
          <ac:spMkLst>
            <pc:docMk/>
            <pc:sldMk cId="186705997" sldId="300"/>
            <ac:spMk id="2" creationId="{EA50FA23-E336-729C-1C63-3DBD5C8496FC}"/>
          </ac:spMkLst>
        </pc:spChg>
      </pc:sldChg>
      <pc:sldChg chg="modSp add del mod ord">
        <pc:chgData name="Jingjing Ruan" userId="912ae139-ae64-4906-83ab-14332fd50576" providerId="ADAL" clId="{2E460E1A-3977-41EF-BE7C-BB486A4FCC45}" dt="2024-01-15T17:14:28.371" v="542"/>
        <pc:sldMkLst>
          <pc:docMk/>
          <pc:sldMk cId="3041877122" sldId="313"/>
        </pc:sldMkLst>
        <pc:spChg chg="mod">
          <ac:chgData name="Jingjing Ruan" userId="912ae139-ae64-4906-83ab-14332fd50576" providerId="ADAL" clId="{2E460E1A-3977-41EF-BE7C-BB486A4FCC45}" dt="2024-01-15T10:37:45.409" v="532" actId="1076"/>
          <ac:spMkLst>
            <pc:docMk/>
            <pc:sldMk cId="3041877122" sldId="313"/>
            <ac:spMk id="2" creationId="{85934551-70F4-4928-7DDD-1C1DF2B395F9}"/>
          </ac:spMkLst>
        </pc:spChg>
        <pc:spChg chg="mod">
          <ac:chgData name="Jingjing Ruan" userId="912ae139-ae64-4906-83ab-14332fd50576" providerId="ADAL" clId="{2E460E1A-3977-41EF-BE7C-BB486A4FCC45}" dt="2024-01-15T10:37:42.988" v="531" actId="1076"/>
          <ac:spMkLst>
            <pc:docMk/>
            <pc:sldMk cId="3041877122" sldId="313"/>
            <ac:spMk id="3" creationId="{C22C496A-5AA3-3370-AC96-5869131ABA7D}"/>
          </ac:spMkLst>
        </pc:spChg>
      </pc:sldChg>
      <pc:sldChg chg="modSp add del mod">
        <pc:chgData name="Jingjing Ruan" userId="912ae139-ae64-4906-83ab-14332fd50576" providerId="ADAL" clId="{2E460E1A-3977-41EF-BE7C-BB486A4FCC45}" dt="2024-01-15T10:36:03.431" v="513" actId="20577"/>
        <pc:sldMkLst>
          <pc:docMk/>
          <pc:sldMk cId="1149624812" sldId="323"/>
        </pc:sldMkLst>
        <pc:spChg chg="mod">
          <ac:chgData name="Jingjing Ruan" userId="912ae139-ae64-4906-83ab-14332fd50576" providerId="ADAL" clId="{2E460E1A-3977-41EF-BE7C-BB486A4FCC45}" dt="2024-01-15T10:36:03.431" v="513" actId="20577"/>
          <ac:spMkLst>
            <pc:docMk/>
            <pc:sldMk cId="1149624812" sldId="323"/>
            <ac:spMk id="2" creationId="{9C370143-B37F-5FCC-3A08-032C7D3E6398}"/>
          </ac:spMkLst>
        </pc:spChg>
      </pc:sldChg>
      <pc:sldChg chg="addSp delSp add del ord setBg delDesignElem">
        <pc:chgData name="Jingjing Ruan" userId="912ae139-ae64-4906-83ab-14332fd50576" providerId="ADAL" clId="{2E460E1A-3977-41EF-BE7C-BB486A4FCC45}" dt="2024-01-15T10:38:06.360" v="536"/>
        <pc:sldMkLst>
          <pc:docMk/>
          <pc:sldMk cId="2214091580" sldId="326"/>
        </pc:sldMkLst>
        <pc:spChg chg="add del">
          <ac:chgData name="Jingjing Ruan" userId="912ae139-ae64-4906-83ab-14332fd50576" providerId="ADAL" clId="{2E460E1A-3977-41EF-BE7C-BB486A4FCC45}" dt="2024-01-15T10:30:11.004" v="445"/>
          <ac:spMkLst>
            <pc:docMk/>
            <pc:sldMk cId="2214091580" sldId="326"/>
            <ac:spMk id="10" creationId="{F3060C83-F051-4F0E-ABAD-AA0DFC48B218}"/>
          </ac:spMkLst>
        </pc:spChg>
        <pc:spChg chg="add del">
          <ac:chgData name="Jingjing Ruan" userId="912ae139-ae64-4906-83ab-14332fd50576" providerId="ADAL" clId="{2E460E1A-3977-41EF-BE7C-BB486A4FCC45}" dt="2024-01-15T10:30:11.004" v="445"/>
          <ac:spMkLst>
            <pc:docMk/>
            <pc:sldMk cId="2214091580" sldId="326"/>
            <ac:spMk id="12" creationId="{83C98ABE-055B-441F-B07E-44F97F083C39}"/>
          </ac:spMkLst>
        </pc:spChg>
        <pc:spChg chg="add del">
          <ac:chgData name="Jingjing Ruan" userId="912ae139-ae64-4906-83ab-14332fd50576" providerId="ADAL" clId="{2E460E1A-3977-41EF-BE7C-BB486A4FCC45}" dt="2024-01-15T10:30:11.004" v="445"/>
          <ac:spMkLst>
            <pc:docMk/>
            <pc:sldMk cId="2214091580" sldId="326"/>
            <ac:spMk id="14" creationId="{29FDB030-9B49-4CED-8CCD-4D99382388AC}"/>
          </ac:spMkLst>
        </pc:spChg>
        <pc:spChg chg="add del">
          <ac:chgData name="Jingjing Ruan" userId="912ae139-ae64-4906-83ab-14332fd50576" providerId="ADAL" clId="{2E460E1A-3977-41EF-BE7C-BB486A4FCC45}" dt="2024-01-15T10:30:11.004" v="445"/>
          <ac:spMkLst>
            <pc:docMk/>
            <pc:sldMk cId="2214091580" sldId="326"/>
            <ac:spMk id="16" creationId="{3783CA14-24A1-485C-8B30-D6A5D87987AD}"/>
          </ac:spMkLst>
        </pc:spChg>
        <pc:spChg chg="add del">
          <ac:chgData name="Jingjing Ruan" userId="912ae139-ae64-4906-83ab-14332fd50576" providerId="ADAL" clId="{2E460E1A-3977-41EF-BE7C-BB486A4FCC45}" dt="2024-01-15T10:30:11.004" v="445"/>
          <ac:spMkLst>
            <pc:docMk/>
            <pc:sldMk cId="2214091580" sldId="326"/>
            <ac:spMk id="18" creationId="{9A97C86A-04D6-40F7-AE84-31AB43E6A846}"/>
          </ac:spMkLst>
        </pc:spChg>
        <pc:spChg chg="add del">
          <ac:chgData name="Jingjing Ruan" userId="912ae139-ae64-4906-83ab-14332fd50576" providerId="ADAL" clId="{2E460E1A-3977-41EF-BE7C-BB486A4FCC45}" dt="2024-01-15T10:30:11.004" v="445"/>
          <ac:spMkLst>
            <pc:docMk/>
            <pc:sldMk cId="2214091580" sldId="326"/>
            <ac:spMk id="20" creationId="{FF9F2414-84E8-453E-B1F3-389FDE8192D9}"/>
          </ac:spMkLst>
        </pc:spChg>
        <pc:spChg chg="add del">
          <ac:chgData name="Jingjing Ruan" userId="912ae139-ae64-4906-83ab-14332fd50576" providerId="ADAL" clId="{2E460E1A-3977-41EF-BE7C-BB486A4FCC45}" dt="2024-01-15T10:30:11.004" v="445"/>
          <ac:spMkLst>
            <pc:docMk/>
            <pc:sldMk cId="2214091580" sldId="326"/>
            <ac:spMk id="22" creationId="{3ECA69A1-7536-43AC-85EF-C7106179F5ED}"/>
          </ac:spMkLst>
        </pc:spChg>
      </pc:sldChg>
      <pc:sldChg chg="add del ord">
        <pc:chgData name="Jingjing Ruan" userId="912ae139-ae64-4906-83ab-14332fd50576" providerId="ADAL" clId="{2E460E1A-3977-41EF-BE7C-BB486A4FCC45}" dt="2024-01-15T10:31:14.005" v="456"/>
        <pc:sldMkLst>
          <pc:docMk/>
          <pc:sldMk cId="1962798934" sldId="331"/>
        </pc:sldMkLst>
      </pc:sldChg>
      <pc:sldChg chg="modSp add del mod">
        <pc:chgData name="Jingjing Ruan" userId="912ae139-ae64-4906-83ab-14332fd50576" providerId="ADAL" clId="{2E460E1A-3977-41EF-BE7C-BB486A4FCC45}" dt="2024-01-15T10:33:43.280" v="506" actId="20577"/>
        <pc:sldMkLst>
          <pc:docMk/>
          <pc:sldMk cId="2808405056" sldId="337"/>
        </pc:sldMkLst>
        <pc:spChg chg="mod">
          <ac:chgData name="Jingjing Ruan" userId="912ae139-ae64-4906-83ab-14332fd50576" providerId="ADAL" clId="{2E460E1A-3977-41EF-BE7C-BB486A4FCC45}" dt="2024-01-15T10:33:43.280" v="506" actId="20577"/>
          <ac:spMkLst>
            <pc:docMk/>
            <pc:sldMk cId="2808405056" sldId="337"/>
            <ac:spMk id="2" creationId="{8E2739D1-F05B-6085-4DC6-3E5EC76587CB}"/>
          </ac:spMkLst>
        </pc:spChg>
      </pc:sldChg>
      <pc:sldChg chg="modSp add del mod">
        <pc:chgData name="Jingjing Ruan" userId="912ae139-ae64-4906-83ab-14332fd50576" providerId="ADAL" clId="{2E460E1A-3977-41EF-BE7C-BB486A4FCC45}" dt="2024-01-15T17:16:13.993" v="563"/>
        <pc:sldMkLst>
          <pc:docMk/>
          <pc:sldMk cId="4059259588" sldId="339"/>
        </pc:sldMkLst>
        <pc:picChg chg="mod">
          <ac:chgData name="Jingjing Ruan" userId="912ae139-ae64-4906-83ab-14332fd50576" providerId="ADAL" clId="{2E460E1A-3977-41EF-BE7C-BB486A4FCC45}" dt="2024-01-15T17:16:13.993" v="563"/>
          <ac:picMkLst>
            <pc:docMk/>
            <pc:sldMk cId="4059259588" sldId="339"/>
            <ac:picMk id="5" creationId="{F893198E-DD89-B791-608A-F74A8376403F}"/>
          </ac:picMkLst>
        </pc:picChg>
      </pc:sldChg>
      <pc:sldChg chg="modSp add del mod">
        <pc:chgData name="Jingjing Ruan" userId="912ae139-ae64-4906-83ab-14332fd50576" providerId="ADAL" clId="{2E460E1A-3977-41EF-BE7C-BB486A4FCC45}" dt="2024-01-15T17:17:38.354" v="565" actId="1076"/>
        <pc:sldMkLst>
          <pc:docMk/>
          <pc:sldMk cId="2745389729" sldId="340"/>
        </pc:sldMkLst>
        <pc:picChg chg="mod">
          <ac:chgData name="Jingjing Ruan" userId="912ae139-ae64-4906-83ab-14332fd50576" providerId="ADAL" clId="{2E460E1A-3977-41EF-BE7C-BB486A4FCC45}" dt="2024-01-15T17:17:38.354" v="565" actId="1076"/>
          <ac:picMkLst>
            <pc:docMk/>
            <pc:sldMk cId="2745389729" sldId="340"/>
            <ac:picMk id="5" creationId="{154C76BC-9D10-CD50-3E51-38D402C884E5}"/>
          </ac:picMkLst>
        </pc:picChg>
      </pc:sldChg>
      <pc:sldChg chg="add del ord">
        <pc:chgData name="Jingjing Ruan" userId="912ae139-ae64-4906-83ab-14332fd50576" providerId="ADAL" clId="{2E460E1A-3977-41EF-BE7C-BB486A4FCC45}" dt="2024-01-15T09:52:59.813" v="54"/>
        <pc:sldMkLst>
          <pc:docMk/>
          <pc:sldMk cId="1634660306" sldId="341"/>
        </pc:sldMkLst>
      </pc:sldChg>
      <pc:sldChg chg="add del ord">
        <pc:chgData name="Jingjing Ruan" userId="912ae139-ae64-4906-83ab-14332fd50576" providerId="ADAL" clId="{2E460E1A-3977-41EF-BE7C-BB486A4FCC45}" dt="2024-01-15T10:33:19.723" v="491"/>
        <pc:sldMkLst>
          <pc:docMk/>
          <pc:sldMk cId="3970333408" sldId="343"/>
        </pc:sldMkLst>
      </pc:sldChg>
      <pc:sldChg chg="add del">
        <pc:chgData name="Jingjing Ruan" userId="912ae139-ae64-4906-83ab-14332fd50576" providerId="ADAL" clId="{2E460E1A-3977-41EF-BE7C-BB486A4FCC45}" dt="2024-01-15T10:31:55.592" v="459"/>
        <pc:sldMkLst>
          <pc:docMk/>
          <pc:sldMk cId="3206383974" sldId="344"/>
        </pc:sldMkLst>
      </pc:sldChg>
      <pc:sldChg chg="add del">
        <pc:chgData name="Jingjing Ruan" userId="912ae139-ae64-4906-83ab-14332fd50576" providerId="ADAL" clId="{2E460E1A-3977-41EF-BE7C-BB486A4FCC45}" dt="2024-01-15T10:31:55.592" v="459"/>
        <pc:sldMkLst>
          <pc:docMk/>
          <pc:sldMk cId="1082471331" sldId="346"/>
        </pc:sldMkLst>
      </pc:sldChg>
      <pc:sldChg chg="add del ord">
        <pc:chgData name="Jingjing Ruan" userId="912ae139-ae64-4906-83ab-14332fd50576" providerId="ADAL" clId="{2E460E1A-3977-41EF-BE7C-BB486A4FCC45}" dt="2024-01-15T10:32:02.135" v="461"/>
        <pc:sldMkLst>
          <pc:docMk/>
          <pc:sldMk cId="1134050187" sldId="347"/>
        </pc:sldMkLst>
      </pc:sldChg>
      <pc:sldChg chg="add del">
        <pc:chgData name="Jingjing Ruan" userId="912ae139-ae64-4906-83ab-14332fd50576" providerId="ADAL" clId="{2E460E1A-3977-41EF-BE7C-BB486A4FCC45}" dt="2024-01-14T21:02:45.968" v="38"/>
        <pc:sldMkLst>
          <pc:docMk/>
          <pc:sldMk cId="3501620666" sldId="350"/>
        </pc:sldMkLst>
      </pc:sldChg>
      <pc:sldChg chg="modSp add del mod">
        <pc:chgData name="Jingjing Ruan" userId="912ae139-ae64-4906-83ab-14332fd50576" providerId="ADAL" clId="{2E460E1A-3977-41EF-BE7C-BB486A4FCC45}" dt="2024-01-15T17:23:37.748" v="594" actId="20577"/>
        <pc:sldMkLst>
          <pc:docMk/>
          <pc:sldMk cId="481842761" sldId="351"/>
        </pc:sldMkLst>
        <pc:spChg chg="mod">
          <ac:chgData name="Jingjing Ruan" userId="912ae139-ae64-4906-83ab-14332fd50576" providerId="ADAL" clId="{2E460E1A-3977-41EF-BE7C-BB486A4FCC45}" dt="2024-01-15T17:23:37.748" v="594" actId="20577"/>
          <ac:spMkLst>
            <pc:docMk/>
            <pc:sldMk cId="481842761" sldId="351"/>
            <ac:spMk id="2" creationId="{800A2E5B-FCB0-2B50-78F9-8D6221A917F0}"/>
          </ac:spMkLst>
        </pc:spChg>
      </pc:sldChg>
      <pc:sldChg chg="add del">
        <pc:chgData name="Jingjing Ruan" userId="912ae139-ae64-4906-83ab-14332fd50576" providerId="ADAL" clId="{2E460E1A-3977-41EF-BE7C-BB486A4FCC45}" dt="2024-01-14T21:02:45.968" v="38"/>
        <pc:sldMkLst>
          <pc:docMk/>
          <pc:sldMk cId="2257950913" sldId="352"/>
        </pc:sldMkLst>
      </pc:sldChg>
      <pc:sldChg chg="add del">
        <pc:chgData name="Jingjing Ruan" userId="912ae139-ae64-4906-83ab-14332fd50576" providerId="ADAL" clId="{2E460E1A-3977-41EF-BE7C-BB486A4FCC45}" dt="2024-01-14T21:02:45.968" v="38"/>
        <pc:sldMkLst>
          <pc:docMk/>
          <pc:sldMk cId="3547872335" sldId="353"/>
        </pc:sldMkLst>
      </pc:sldChg>
      <pc:sldChg chg="modSp add del mod">
        <pc:chgData name="Jingjing Ruan" userId="912ae139-ae64-4906-83ab-14332fd50576" providerId="ADAL" clId="{2E460E1A-3977-41EF-BE7C-BB486A4FCC45}" dt="2024-01-14T21:03:45.970" v="45" actId="732"/>
        <pc:sldMkLst>
          <pc:docMk/>
          <pc:sldMk cId="2186260757" sldId="354"/>
        </pc:sldMkLst>
        <pc:picChg chg="mod modCrop">
          <ac:chgData name="Jingjing Ruan" userId="912ae139-ae64-4906-83ab-14332fd50576" providerId="ADAL" clId="{2E460E1A-3977-41EF-BE7C-BB486A4FCC45}" dt="2024-01-14T21:03:45.970" v="45" actId="732"/>
          <ac:picMkLst>
            <pc:docMk/>
            <pc:sldMk cId="2186260757" sldId="354"/>
            <ac:picMk id="5" creationId="{E0E80471-4F64-2196-9F8C-841553C6C95F}"/>
          </ac:picMkLst>
        </pc:picChg>
      </pc:sldChg>
      <pc:sldChg chg="add del">
        <pc:chgData name="Jingjing Ruan" userId="912ae139-ae64-4906-83ab-14332fd50576" providerId="ADAL" clId="{2E460E1A-3977-41EF-BE7C-BB486A4FCC45}" dt="2024-01-14T21:02:45.968" v="38"/>
        <pc:sldMkLst>
          <pc:docMk/>
          <pc:sldMk cId="1795552478" sldId="355"/>
        </pc:sldMkLst>
      </pc:sldChg>
      <pc:sldChg chg="add del">
        <pc:chgData name="Jingjing Ruan" userId="912ae139-ae64-4906-83ab-14332fd50576" providerId="ADAL" clId="{2E460E1A-3977-41EF-BE7C-BB486A4FCC45}" dt="2024-01-14T21:02:45.968" v="38"/>
        <pc:sldMkLst>
          <pc:docMk/>
          <pc:sldMk cId="2166352167" sldId="356"/>
        </pc:sldMkLst>
      </pc:sldChg>
      <pc:sldChg chg="add del">
        <pc:chgData name="Jingjing Ruan" userId="912ae139-ae64-4906-83ab-14332fd50576" providerId="ADAL" clId="{2E460E1A-3977-41EF-BE7C-BB486A4FCC45}" dt="2024-01-14T21:02:45.968" v="38"/>
        <pc:sldMkLst>
          <pc:docMk/>
          <pc:sldMk cId="1341608666" sldId="357"/>
        </pc:sldMkLst>
      </pc:sldChg>
      <pc:sldChg chg="modSp mod ord">
        <pc:chgData name="Jingjing Ruan" userId="912ae139-ae64-4906-83ab-14332fd50576" providerId="ADAL" clId="{2E460E1A-3977-41EF-BE7C-BB486A4FCC45}" dt="2024-01-15T10:18:18.789" v="308" actId="1076"/>
        <pc:sldMkLst>
          <pc:docMk/>
          <pc:sldMk cId="3434907014" sldId="483"/>
        </pc:sldMkLst>
        <pc:spChg chg="mod">
          <ac:chgData name="Jingjing Ruan" userId="912ae139-ae64-4906-83ab-14332fd50576" providerId="ADAL" clId="{2E460E1A-3977-41EF-BE7C-BB486A4FCC45}" dt="2024-01-15T10:18:10.439" v="307" actId="1076"/>
          <ac:spMkLst>
            <pc:docMk/>
            <pc:sldMk cId="3434907014" sldId="483"/>
            <ac:spMk id="2" creationId="{00000000-0000-0000-0000-000000000000}"/>
          </ac:spMkLst>
        </pc:spChg>
        <pc:graphicFrameChg chg="mod modGraphic">
          <ac:chgData name="Jingjing Ruan" userId="912ae139-ae64-4906-83ab-14332fd50576" providerId="ADAL" clId="{2E460E1A-3977-41EF-BE7C-BB486A4FCC45}" dt="2024-01-15T10:18:18.789" v="308" actId="1076"/>
          <ac:graphicFrameMkLst>
            <pc:docMk/>
            <pc:sldMk cId="3434907014" sldId="483"/>
            <ac:graphicFrameMk id="5" creationId="{5401FB40-F45C-41B1-63B5-FC73FEFC5DD8}"/>
          </ac:graphicFrameMkLst>
        </pc:graphicFrameChg>
      </pc:sldChg>
      <pc:sldChg chg="modSp mod ord">
        <pc:chgData name="Jingjing Ruan" userId="912ae139-ae64-4906-83ab-14332fd50576" providerId="ADAL" clId="{2E460E1A-3977-41EF-BE7C-BB486A4FCC45}" dt="2024-01-15T10:21:48.730" v="378"/>
        <pc:sldMkLst>
          <pc:docMk/>
          <pc:sldMk cId="2955122623" sldId="521"/>
        </pc:sldMkLst>
        <pc:spChg chg="mod">
          <ac:chgData name="Jingjing Ruan" userId="912ae139-ae64-4906-83ab-14332fd50576" providerId="ADAL" clId="{2E460E1A-3977-41EF-BE7C-BB486A4FCC45}" dt="2024-01-15T10:19:07.487" v="316" actId="1076"/>
          <ac:spMkLst>
            <pc:docMk/>
            <pc:sldMk cId="2955122623" sldId="521"/>
            <ac:spMk id="2" creationId="{00000000-0000-0000-0000-000000000000}"/>
          </ac:spMkLst>
        </pc:spChg>
        <pc:spChg chg="mod">
          <ac:chgData name="Jingjing Ruan" userId="912ae139-ae64-4906-83ab-14332fd50576" providerId="ADAL" clId="{2E460E1A-3977-41EF-BE7C-BB486A4FCC45}" dt="2024-01-15T10:19:03.982" v="315" actId="1076"/>
          <ac:spMkLst>
            <pc:docMk/>
            <pc:sldMk cId="2955122623" sldId="521"/>
            <ac:spMk id="4" creationId="{900EC5C9-2022-AC9C-C931-B9C99E6AF649}"/>
          </ac:spMkLst>
        </pc:spChg>
      </pc:sldChg>
      <pc:sldChg chg="modSp del">
        <pc:chgData name="Jingjing Ruan" userId="912ae139-ae64-4906-83ab-14332fd50576" providerId="ADAL" clId="{2E460E1A-3977-41EF-BE7C-BB486A4FCC45}" dt="2024-01-15T10:18:43.726" v="310" actId="47"/>
        <pc:sldMkLst>
          <pc:docMk/>
          <pc:sldMk cId="286147825" sldId="522"/>
        </pc:sldMkLst>
        <pc:spChg chg="mod">
          <ac:chgData name="Jingjing Ruan" userId="912ae139-ae64-4906-83ab-14332fd50576" providerId="ADAL" clId="{2E460E1A-3977-41EF-BE7C-BB486A4FCC45}" dt="2024-01-14T17:57:56.304" v="35"/>
          <ac:spMkLst>
            <pc:docMk/>
            <pc:sldMk cId="286147825" sldId="522"/>
            <ac:spMk id="2" creationId="{00000000-0000-0000-0000-000000000000}"/>
          </ac:spMkLst>
        </pc:spChg>
        <pc:spChg chg="mod">
          <ac:chgData name="Jingjing Ruan" userId="912ae139-ae64-4906-83ab-14332fd50576" providerId="ADAL" clId="{2E460E1A-3977-41EF-BE7C-BB486A4FCC45}" dt="2024-01-14T17:57:56.304" v="35"/>
          <ac:spMkLst>
            <pc:docMk/>
            <pc:sldMk cId="286147825" sldId="522"/>
            <ac:spMk id="4" creationId="{900EC5C9-2022-AC9C-C931-B9C99E6AF649}"/>
          </ac:spMkLst>
        </pc:spChg>
      </pc:sldChg>
      <pc:sldChg chg="modSp del mod">
        <pc:chgData name="Jingjing Ruan" userId="912ae139-ae64-4906-83ab-14332fd50576" providerId="ADAL" clId="{2E460E1A-3977-41EF-BE7C-BB486A4FCC45}" dt="2024-01-15T10:22:25.670" v="388" actId="47"/>
        <pc:sldMkLst>
          <pc:docMk/>
          <pc:sldMk cId="1944714330" sldId="528"/>
        </pc:sldMkLst>
        <pc:spChg chg="mod">
          <ac:chgData name="Jingjing Ruan" userId="912ae139-ae64-4906-83ab-14332fd50576" providerId="ADAL" clId="{2E460E1A-3977-41EF-BE7C-BB486A4FCC45}" dt="2024-01-14T17:57:56.304" v="35"/>
          <ac:spMkLst>
            <pc:docMk/>
            <pc:sldMk cId="1944714330" sldId="528"/>
            <ac:spMk id="2" creationId="{00000000-0000-0000-0000-000000000000}"/>
          </ac:spMkLst>
        </pc:spChg>
        <pc:spChg chg="mod">
          <ac:chgData name="Jingjing Ruan" userId="912ae139-ae64-4906-83ab-14332fd50576" providerId="ADAL" clId="{2E460E1A-3977-41EF-BE7C-BB486A4FCC45}" dt="2024-01-14T17:57:56.304" v="35"/>
          <ac:spMkLst>
            <pc:docMk/>
            <pc:sldMk cId="1944714330" sldId="528"/>
            <ac:spMk id="30" creationId="{0A372812-3848-943D-2886-235A2AF68CA4}"/>
          </ac:spMkLst>
        </pc:spChg>
      </pc:sldChg>
      <pc:sldChg chg="modSp del">
        <pc:chgData name="Jingjing Ruan" userId="912ae139-ae64-4906-83ab-14332fd50576" providerId="ADAL" clId="{2E460E1A-3977-41EF-BE7C-BB486A4FCC45}" dt="2024-01-15T10:18:38.080" v="309" actId="47"/>
        <pc:sldMkLst>
          <pc:docMk/>
          <pc:sldMk cId="4284337580" sldId="529"/>
        </pc:sldMkLst>
        <pc:spChg chg="mod">
          <ac:chgData name="Jingjing Ruan" userId="912ae139-ae64-4906-83ab-14332fd50576" providerId="ADAL" clId="{2E460E1A-3977-41EF-BE7C-BB486A4FCC45}" dt="2024-01-14T17:57:56.304" v="35"/>
          <ac:spMkLst>
            <pc:docMk/>
            <pc:sldMk cId="4284337580" sldId="529"/>
            <ac:spMk id="2" creationId="{00000000-0000-0000-0000-000000000000}"/>
          </ac:spMkLst>
        </pc:spChg>
        <pc:spChg chg="mod">
          <ac:chgData name="Jingjing Ruan" userId="912ae139-ae64-4906-83ab-14332fd50576" providerId="ADAL" clId="{2E460E1A-3977-41EF-BE7C-BB486A4FCC45}" dt="2024-01-14T17:57:56.304" v="35"/>
          <ac:spMkLst>
            <pc:docMk/>
            <pc:sldMk cId="4284337580" sldId="529"/>
            <ac:spMk id="4" creationId="{900EC5C9-2022-AC9C-C931-B9C99E6AF649}"/>
          </ac:spMkLst>
        </pc:spChg>
      </pc:sldChg>
      <pc:sldChg chg="modSp del">
        <pc:chgData name="Jingjing Ruan" userId="912ae139-ae64-4906-83ab-14332fd50576" providerId="ADAL" clId="{2E460E1A-3977-41EF-BE7C-BB486A4FCC45}" dt="2024-01-15T10:22:20.246" v="387" actId="47"/>
        <pc:sldMkLst>
          <pc:docMk/>
          <pc:sldMk cId="313565626" sldId="534"/>
        </pc:sldMkLst>
        <pc:spChg chg="mod">
          <ac:chgData name="Jingjing Ruan" userId="912ae139-ae64-4906-83ab-14332fd50576" providerId="ADAL" clId="{2E460E1A-3977-41EF-BE7C-BB486A4FCC45}" dt="2024-01-14T17:57:56.304" v="35"/>
          <ac:spMkLst>
            <pc:docMk/>
            <pc:sldMk cId="313565626" sldId="534"/>
            <ac:spMk id="3" creationId="{754C0FAA-9303-8F42-AAD5-4ABFD4FD5D1A}"/>
          </ac:spMkLst>
        </pc:spChg>
      </pc:sldChg>
      <pc:sldChg chg="modSp del">
        <pc:chgData name="Jingjing Ruan" userId="912ae139-ae64-4906-83ab-14332fd50576" providerId="ADAL" clId="{2E460E1A-3977-41EF-BE7C-BB486A4FCC45}" dt="2024-01-15T10:20:18.538" v="329" actId="47"/>
        <pc:sldMkLst>
          <pc:docMk/>
          <pc:sldMk cId="2603120172" sldId="537"/>
        </pc:sldMkLst>
        <pc:spChg chg="mod">
          <ac:chgData name="Jingjing Ruan" userId="912ae139-ae64-4906-83ab-14332fd50576" providerId="ADAL" clId="{2E460E1A-3977-41EF-BE7C-BB486A4FCC45}" dt="2024-01-14T17:57:56.304" v="35"/>
          <ac:spMkLst>
            <pc:docMk/>
            <pc:sldMk cId="2603120172" sldId="537"/>
            <ac:spMk id="2" creationId="{00000000-0000-0000-0000-000000000000}"/>
          </ac:spMkLst>
        </pc:spChg>
        <pc:spChg chg="mod">
          <ac:chgData name="Jingjing Ruan" userId="912ae139-ae64-4906-83ab-14332fd50576" providerId="ADAL" clId="{2E460E1A-3977-41EF-BE7C-BB486A4FCC45}" dt="2024-01-14T17:57:56.304" v="35"/>
          <ac:spMkLst>
            <pc:docMk/>
            <pc:sldMk cId="2603120172" sldId="537"/>
            <ac:spMk id="5" creationId="{010CA26C-BFD7-6BDC-95DC-FFEC8E23187A}"/>
          </ac:spMkLst>
        </pc:spChg>
      </pc:sldChg>
      <pc:sldChg chg="modSp mod">
        <pc:chgData name="Jingjing Ruan" userId="912ae139-ae64-4906-83ab-14332fd50576" providerId="ADAL" clId="{2E460E1A-3977-41EF-BE7C-BB486A4FCC45}" dt="2024-01-15T17:24:21.404" v="599" actId="1076"/>
        <pc:sldMkLst>
          <pc:docMk/>
          <pc:sldMk cId="2030143382" sldId="538"/>
        </pc:sldMkLst>
        <pc:spChg chg="mod">
          <ac:chgData name="Jingjing Ruan" userId="912ae139-ae64-4906-83ab-14332fd50576" providerId="ADAL" clId="{2E460E1A-3977-41EF-BE7C-BB486A4FCC45}" dt="2024-01-14T17:57:56.304" v="35"/>
          <ac:spMkLst>
            <pc:docMk/>
            <pc:sldMk cId="2030143382" sldId="538"/>
            <ac:spMk id="2" creationId="{00000000-0000-0000-0000-000000000000}"/>
          </ac:spMkLst>
        </pc:spChg>
        <pc:spChg chg="mod">
          <ac:chgData name="Jingjing Ruan" userId="912ae139-ae64-4906-83ab-14332fd50576" providerId="ADAL" clId="{2E460E1A-3977-41EF-BE7C-BB486A4FCC45}" dt="2024-01-15T17:24:21.404" v="599" actId="1076"/>
          <ac:spMkLst>
            <pc:docMk/>
            <pc:sldMk cId="2030143382" sldId="538"/>
            <ac:spMk id="4" creationId="{F04A18C3-02DB-0B07-4DA2-07930E327F8D}"/>
          </ac:spMkLst>
        </pc:spChg>
        <pc:spChg chg="mod">
          <ac:chgData name="Jingjing Ruan" userId="912ae139-ae64-4906-83ab-14332fd50576" providerId="ADAL" clId="{2E460E1A-3977-41EF-BE7C-BB486A4FCC45}" dt="2024-01-14T17:57:56.304" v="35"/>
          <ac:spMkLst>
            <pc:docMk/>
            <pc:sldMk cId="2030143382" sldId="538"/>
            <ac:spMk id="6" creationId="{924FB0B2-B149-056D-3853-C8D4338877BF}"/>
          </ac:spMkLst>
        </pc:spChg>
      </pc:sldChg>
      <pc:sldChg chg="modSp del">
        <pc:chgData name="Jingjing Ruan" userId="912ae139-ae64-4906-83ab-14332fd50576" providerId="ADAL" clId="{2E460E1A-3977-41EF-BE7C-BB486A4FCC45}" dt="2024-01-15T09:56:04.285" v="58" actId="47"/>
        <pc:sldMkLst>
          <pc:docMk/>
          <pc:sldMk cId="1358982069" sldId="541"/>
        </pc:sldMkLst>
        <pc:spChg chg="mod">
          <ac:chgData name="Jingjing Ruan" userId="912ae139-ae64-4906-83ab-14332fd50576" providerId="ADAL" clId="{2E460E1A-3977-41EF-BE7C-BB486A4FCC45}" dt="2024-01-14T17:57:56.304" v="35"/>
          <ac:spMkLst>
            <pc:docMk/>
            <pc:sldMk cId="1358982069" sldId="541"/>
            <ac:spMk id="2" creationId="{00000000-0000-0000-0000-000000000000}"/>
          </ac:spMkLst>
        </pc:spChg>
        <pc:graphicFrameChg chg="mod">
          <ac:chgData name="Jingjing Ruan" userId="912ae139-ae64-4906-83ab-14332fd50576" providerId="ADAL" clId="{2E460E1A-3977-41EF-BE7C-BB486A4FCC45}" dt="2024-01-14T17:57:56.304" v="35"/>
          <ac:graphicFrameMkLst>
            <pc:docMk/>
            <pc:sldMk cId="1358982069" sldId="541"/>
            <ac:graphicFrameMk id="5" creationId="{5401FB40-F45C-41B1-63B5-FC73FEFC5DD8}"/>
          </ac:graphicFrameMkLst>
        </pc:graphicFrameChg>
      </pc:sldChg>
      <pc:sldChg chg="modSp del mod">
        <pc:chgData name="Jingjing Ruan" userId="912ae139-ae64-4906-83ab-14332fd50576" providerId="ADAL" clId="{2E460E1A-3977-41EF-BE7C-BB486A4FCC45}" dt="2024-01-15T10:23:12.889" v="391" actId="47"/>
        <pc:sldMkLst>
          <pc:docMk/>
          <pc:sldMk cId="4081997445" sldId="542"/>
        </pc:sldMkLst>
        <pc:spChg chg="mod">
          <ac:chgData name="Jingjing Ruan" userId="912ae139-ae64-4906-83ab-14332fd50576" providerId="ADAL" clId="{2E460E1A-3977-41EF-BE7C-BB486A4FCC45}" dt="2024-01-14T17:57:56.304" v="35"/>
          <ac:spMkLst>
            <pc:docMk/>
            <pc:sldMk cId="4081997445" sldId="542"/>
            <ac:spMk id="2" creationId="{9390FC98-B7B2-0FB8-6E3F-469DE48460EB}"/>
          </ac:spMkLst>
        </pc:spChg>
      </pc:sldChg>
      <pc:sldChg chg="modSp del mod ord">
        <pc:chgData name="Jingjing Ruan" userId="912ae139-ae64-4906-83ab-14332fd50576" providerId="ADAL" clId="{2E460E1A-3977-41EF-BE7C-BB486A4FCC45}" dt="2024-01-15T10:38:33.987" v="537" actId="47"/>
        <pc:sldMkLst>
          <pc:docMk/>
          <pc:sldMk cId="3282915659" sldId="543"/>
        </pc:sldMkLst>
        <pc:spChg chg="mod">
          <ac:chgData name="Jingjing Ruan" userId="912ae139-ae64-4906-83ab-14332fd50576" providerId="ADAL" clId="{2E460E1A-3977-41EF-BE7C-BB486A4FCC45}" dt="2024-01-15T10:30:17.854" v="449" actId="20577"/>
          <ac:spMkLst>
            <pc:docMk/>
            <pc:sldMk cId="3282915659" sldId="543"/>
            <ac:spMk id="2" creationId="{819A888E-4884-1CE3-365E-8E5EF49291EC}"/>
          </ac:spMkLst>
        </pc:spChg>
        <pc:spChg chg="mod">
          <ac:chgData name="Jingjing Ruan" userId="912ae139-ae64-4906-83ab-14332fd50576" providerId="ADAL" clId="{2E460E1A-3977-41EF-BE7C-BB486A4FCC45}" dt="2024-01-14T17:57:56.304" v="35"/>
          <ac:spMkLst>
            <pc:docMk/>
            <pc:sldMk cId="3282915659" sldId="543"/>
            <ac:spMk id="3" creationId="{D3E3FC69-2A91-683B-14DE-86F56DB2A9D2}"/>
          </ac:spMkLst>
        </pc:spChg>
      </pc:sldChg>
      <pc:sldChg chg="modSp mod ord">
        <pc:chgData name="Jingjing Ruan" userId="912ae139-ae64-4906-83ab-14332fd50576" providerId="ADAL" clId="{2E460E1A-3977-41EF-BE7C-BB486A4FCC45}" dt="2024-01-15T10:28:48.756" v="440"/>
        <pc:sldMkLst>
          <pc:docMk/>
          <pc:sldMk cId="3267381785" sldId="544"/>
        </pc:sldMkLst>
        <pc:spChg chg="mod">
          <ac:chgData name="Jingjing Ruan" userId="912ae139-ae64-4906-83ab-14332fd50576" providerId="ADAL" clId="{2E460E1A-3977-41EF-BE7C-BB486A4FCC45}" dt="2024-01-15T10:27:44.090" v="432" actId="20577"/>
          <ac:spMkLst>
            <pc:docMk/>
            <pc:sldMk cId="3267381785" sldId="544"/>
            <ac:spMk id="2" creationId="{44930163-0A0B-AE12-4C1C-78F767826BB6}"/>
          </ac:spMkLst>
        </pc:spChg>
      </pc:sldChg>
      <pc:sldChg chg="delSp modSp del mod ord">
        <pc:chgData name="Jingjing Ruan" userId="912ae139-ae64-4906-83ab-14332fd50576" providerId="ADAL" clId="{2E460E1A-3977-41EF-BE7C-BB486A4FCC45}" dt="2024-01-15T10:33:03.676" v="489" actId="47"/>
        <pc:sldMkLst>
          <pc:docMk/>
          <pc:sldMk cId="3193297993" sldId="545"/>
        </pc:sldMkLst>
        <pc:spChg chg="del mod">
          <ac:chgData name="Jingjing Ruan" userId="912ae139-ae64-4906-83ab-14332fd50576" providerId="ADAL" clId="{2E460E1A-3977-41EF-BE7C-BB486A4FCC45}" dt="2024-01-15T10:32:28.320" v="468" actId="21"/>
          <ac:spMkLst>
            <pc:docMk/>
            <pc:sldMk cId="3193297993" sldId="545"/>
            <ac:spMk id="2" creationId="{EC671499-8235-9147-C6FF-5BED287F4964}"/>
          </ac:spMkLst>
        </pc:spChg>
        <pc:graphicFrameChg chg="del mod modGraphic">
          <ac:chgData name="Jingjing Ruan" userId="912ae139-ae64-4906-83ab-14332fd50576" providerId="ADAL" clId="{2E460E1A-3977-41EF-BE7C-BB486A4FCC45}" dt="2024-01-15T10:32:28.320" v="468" actId="21"/>
          <ac:graphicFrameMkLst>
            <pc:docMk/>
            <pc:sldMk cId="3193297993" sldId="545"/>
            <ac:graphicFrameMk id="4" creationId="{4307FFF7-DEC1-D8F4-DA9D-9A60C1DCE6C5}"/>
          </ac:graphicFrameMkLst>
        </pc:graphicFrameChg>
      </pc:sldChg>
      <pc:sldChg chg="modSp del">
        <pc:chgData name="Jingjing Ruan" userId="912ae139-ae64-4906-83ab-14332fd50576" providerId="ADAL" clId="{2E460E1A-3977-41EF-BE7C-BB486A4FCC45}" dt="2024-01-15T10:26:33.386" v="413" actId="47"/>
        <pc:sldMkLst>
          <pc:docMk/>
          <pc:sldMk cId="1892628205" sldId="546"/>
        </pc:sldMkLst>
        <pc:spChg chg="mod">
          <ac:chgData name="Jingjing Ruan" userId="912ae139-ae64-4906-83ab-14332fd50576" providerId="ADAL" clId="{2E460E1A-3977-41EF-BE7C-BB486A4FCC45}" dt="2024-01-14T17:57:56.304" v="35"/>
          <ac:spMkLst>
            <pc:docMk/>
            <pc:sldMk cId="1892628205" sldId="546"/>
            <ac:spMk id="2" creationId="{824B23F4-B65A-D648-AD06-BCB1D433911B}"/>
          </ac:spMkLst>
        </pc:spChg>
      </pc:sldChg>
      <pc:sldChg chg="addSp delSp modSp new mod">
        <pc:chgData name="Jingjing Ruan" userId="912ae139-ae64-4906-83ab-14332fd50576" providerId="ADAL" clId="{2E460E1A-3977-41EF-BE7C-BB486A4FCC45}" dt="2024-01-15T10:33:01.959" v="488" actId="313"/>
        <pc:sldMkLst>
          <pc:docMk/>
          <pc:sldMk cId="4245065744" sldId="546"/>
        </pc:sldMkLst>
        <pc:spChg chg="del">
          <ac:chgData name="Jingjing Ruan" userId="912ae139-ae64-4906-83ab-14332fd50576" providerId="ADAL" clId="{2E460E1A-3977-41EF-BE7C-BB486A4FCC45}" dt="2024-01-15T10:32:30.573" v="469" actId="478"/>
          <ac:spMkLst>
            <pc:docMk/>
            <pc:sldMk cId="4245065744" sldId="546"/>
            <ac:spMk id="2" creationId="{555D2328-9AB1-BAA4-7ABC-3BC86ECDE438}"/>
          </ac:spMkLst>
        </pc:spChg>
        <pc:spChg chg="del">
          <ac:chgData name="Jingjing Ruan" userId="912ae139-ae64-4906-83ab-14332fd50576" providerId="ADAL" clId="{2E460E1A-3977-41EF-BE7C-BB486A4FCC45}" dt="2024-01-15T10:32:33.021" v="470" actId="478"/>
          <ac:spMkLst>
            <pc:docMk/>
            <pc:sldMk cId="4245065744" sldId="546"/>
            <ac:spMk id="3" creationId="{FA73A046-2733-E972-8246-BC7A28576784}"/>
          </ac:spMkLst>
        </pc:spChg>
        <pc:spChg chg="add mod">
          <ac:chgData name="Jingjing Ruan" userId="912ae139-ae64-4906-83ab-14332fd50576" providerId="ADAL" clId="{2E460E1A-3977-41EF-BE7C-BB486A4FCC45}" dt="2024-01-15T10:32:45.870" v="473" actId="207"/>
          <ac:spMkLst>
            <pc:docMk/>
            <pc:sldMk cId="4245065744" sldId="546"/>
            <ac:spMk id="4" creationId="{6544CB10-FA7B-7BE4-0349-415B95E6F063}"/>
          </ac:spMkLst>
        </pc:spChg>
        <pc:graphicFrameChg chg="add mod modGraphic">
          <ac:chgData name="Jingjing Ruan" userId="912ae139-ae64-4906-83ab-14332fd50576" providerId="ADAL" clId="{2E460E1A-3977-41EF-BE7C-BB486A4FCC45}" dt="2024-01-15T10:33:01.959" v="488" actId="313"/>
          <ac:graphicFrameMkLst>
            <pc:docMk/>
            <pc:sldMk cId="4245065744" sldId="546"/>
            <ac:graphicFrameMk id="5" creationId="{C1B759EC-CBEA-E74E-D61E-17A0A0A8E1AB}"/>
          </ac:graphicFrameMkLst>
        </pc:graphicFrameChg>
      </pc:sldChg>
      <pc:sldChg chg="addSp modSp add del mod ord">
        <pc:chgData name="Jingjing Ruan" userId="912ae139-ae64-4906-83ab-14332fd50576" providerId="ADAL" clId="{2E460E1A-3977-41EF-BE7C-BB486A4FCC45}" dt="2024-01-15T17:20:24.050" v="592" actId="1076"/>
        <pc:sldMkLst>
          <pc:docMk/>
          <pc:sldMk cId="1515057746" sldId="547"/>
        </pc:sldMkLst>
        <pc:spChg chg="add mod">
          <ac:chgData name="Jingjing Ruan" userId="912ae139-ae64-4906-83ab-14332fd50576" providerId="ADAL" clId="{2E460E1A-3977-41EF-BE7C-BB486A4FCC45}" dt="2024-01-15T17:20:24.050" v="592" actId="1076"/>
          <ac:spMkLst>
            <pc:docMk/>
            <pc:sldMk cId="1515057746" sldId="547"/>
            <ac:spMk id="3" creationId="{4575DDB0-F43B-1C2B-92C1-B4F396CD6101}"/>
          </ac:spMkLst>
        </pc:spChg>
        <pc:grpChg chg="mod">
          <ac:chgData name="Jingjing Ruan" userId="912ae139-ae64-4906-83ab-14332fd50576" providerId="ADAL" clId="{2E460E1A-3977-41EF-BE7C-BB486A4FCC45}" dt="2024-01-15T17:20:09.756" v="587" actId="1076"/>
          <ac:grpSpMkLst>
            <pc:docMk/>
            <pc:sldMk cId="1515057746" sldId="547"/>
            <ac:grpSpMk id="11" creationId="{32789200-8894-3F34-0E20-20F2188432E1}"/>
          </ac:grpSpMkLst>
        </pc:grpChg>
      </pc:sldChg>
      <pc:sldChg chg="modSp del">
        <pc:chgData name="Jingjing Ruan" userId="912ae139-ae64-4906-83ab-14332fd50576" providerId="ADAL" clId="{2E460E1A-3977-41EF-BE7C-BB486A4FCC45}" dt="2024-01-15T10:23:10.822" v="390" actId="47"/>
        <pc:sldMkLst>
          <pc:docMk/>
          <pc:sldMk cId="2925552371" sldId="547"/>
        </pc:sldMkLst>
        <pc:spChg chg="mod">
          <ac:chgData name="Jingjing Ruan" userId="912ae139-ae64-4906-83ab-14332fd50576" providerId="ADAL" clId="{2E460E1A-3977-41EF-BE7C-BB486A4FCC45}" dt="2024-01-14T17:57:56.304" v="35"/>
          <ac:spMkLst>
            <pc:docMk/>
            <pc:sldMk cId="2925552371" sldId="547"/>
            <ac:spMk id="2" creationId="{EC671499-8235-9147-C6FF-5BED287F4964}"/>
          </ac:spMkLst>
        </pc:spChg>
        <pc:graphicFrameChg chg="mod">
          <ac:chgData name="Jingjing Ruan" userId="912ae139-ae64-4906-83ab-14332fd50576" providerId="ADAL" clId="{2E460E1A-3977-41EF-BE7C-BB486A4FCC45}" dt="2024-01-14T17:57:56.304" v="35"/>
          <ac:graphicFrameMkLst>
            <pc:docMk/>
            <pc:sldMk cId="2925552371" sldId="547"/>
            <ac:graphicFrameMk id="4" creationId="{4307FFF7-DEC1-D8F4-DA9D-9A60C1DCE6C5}"/>
          </ac:graphicFrameMkLst>
        </pc:graphicFrameChg>
      </pc:sldChg>
      <pc:sldChg chg="new del">
        <pc:chgData name="Jingjing Ruan" userId="912ae139-ae64-4906-83ab-14332fd50576" providerId="ADAL" clId="{2E460E1A-3977-41EF-BE7C-BB486A4FCC45}" dt="2024-01-14T21:03:15.157" v="42" actId="47"/>
        <pc:sldMkLst>
          <pc:docMk/>
          <pc:sldMk cId="374193334" sldId="548"/>
        </pc:sldMkLst>
      </pc:sldChg>
      <pc:sldChg chg="new del">
        <pc:chgData name="Jingjing Ruan" userId="912ae139-ae64-4906-83ab-14332fd50576" providerId="ADAL" clId="{2E460E1A-3977-41EF-BE7C-BB486A4FCC45}" dt="2024-01-14T21:03:13.749" v="41" actId="47"/>
        <pc:sldMkLst>
          <pc:docMk/>
          <pc:sldMk cId="397989840" sldId="549"/>
        </pc:sldMkLst>
      </pc:sldChg>
      <pc:sldMasterChg chg="modSp delSldLayout modSldLayout">
        <pc:chgData name="Jingjing Ruan" userId="912ae139-ae64-4906-83ab-14332fd50576" providerId="ADAL" clId="{2E460E1A-3977-41EF-BE7C-BB486A4FCC45}" dt="2024-01-14T21:03:15.157" v="42" actId="47"/>
        <pc:sldMasterMkLst>
          <pc:docMk/>
          <pc:sldMasterMk cId="4019688148" sldId="2147483672"/>
        </pc:sldMasterMkLst>
        <pc:spChg chg="mod">
          <ac:chgData name="Jingjing Ruan" userId="912ae139-ae64-4906-83ab-14332fd50576" providerId="ADAL" clId="{2E460E1A-3977-41EF-BE7C-BB486A4FCC45}" dt="2024-01-14T17:57:56.304" v="35"/>
          <ac:spMkLst>
            <pc:docMk/>
            <pc:sldMasterMk cId="4019688148" sldId="2147483672"/>
            <ac:spMk id="2" creationId="{0F411850-6C3B-9F4C-84D1-67A574BD573B}"/>
          </ac:spMkLst>
        </pc:spChg>
        <pc:spChg chg="mod">
          <ac:chgData name="Jingjing Ruan" userId="912ae139-ae64-4906-83ab-14332fd50576" providerId="ADAL" clId="{2E460E1A-3977-41EF-BE7C-BB486A4FCC45}" dt="2024-01-14T17:57:56.304" v="35"/>
          <ac:spMkLst>
            <pc:docMk/>
            <pc:sldMasterMk cId="4019688148" sldId="2147483672"/>
            <ac:spMk id="3" creationId="{A8EAEBB9-9889-CD41-8612-7257E0121D3C}"/>
          </ac:spMkLst>
        </pc:spChg>
        <pc:spChg chg="mod">
          <ac:chgData name="Jingjing Ruan" userId="912ae139-ae64-4906-83ab-14332fd50576" providerId="ADAL" clId="{2E460E1A-3977-41EF-BE7C-BB486A4FCC45}" dt="2024-01-14T17:57:56.304" v="35"/>
          <ac:spMkLst>
            <pc:docMk/>
            <pc:sldMasterMk cId="4019688148" sldId="2147483672"/>
            <ac:spMk id="4" creationId="{F4ED92FE-8882-7242-9639-282F9DD479B6}"/>
          </ac:spMkLst>
        </pc:spChg>
        <pc:spChg chg="mod">
          <ac:chgData name="Jingjing Ruan" userId="912ae139-ae64-4906-83ab-14332fd50576" providerId="ADAL" clId="{2E460E1A-3977-41EF-BE7C-BB486A4FCC45}" dt="2024-01-14T17:57:56.304" v="35"/>
          <ac:spMkLst>
            <pc:docMk/>
            <pc:sldMasterMk cId="4019688148" sldId="2147483672"/>
            <ac:spMk id="5" creationId="{129040EB-BF3E-E54A-9C41-1817E3F5FD1E}"/>
          </ac:spMkLst>
        </pc:spChg>
        <pc:spChg chg="mod">
          <ac:chgData name="Jingjing Ruan" userId="912ae139-ae64-4906-83ab-14332fd50576" providerId="ADAL" clId="{2E460E1A-3977-41EF-BE7C-BB486A4FCC45}" dt="2024-01-14T17:57:56.304" v="35"/>
          <ac:spMkLst>
            <pc:docMk/>
            <pc:sldMasterMk cId="4019688148" sldId="2147483672"/>
            <ac:spMk id="6" creationId="{735653A6-0352-8E47-9F42-D78D8AF273D7}"/>
          </ac:spMkLst>
        </pc:spChg>
        <pc:sldLayoutChg chg="modSp">
          <pc:chgData name="Jingjing Ruan" userId="912ae139-ae64-4906-83ab-14332fd50576" providerId="ADAL" clId="{2E460E1A-3977-41EF-BE7C-BB486A4FCC45}" dt="2024-01-14T17:57:56.304" v="35"/>
          <pc:sldLayoutMkLst>
            <pc:docMk/>
            <pc:sldMasterMk cId="4019688148" sldId="2147483672"/>
            <pc:sldLayoutMk cId="1998898814" sldId="2147483663"/>
          </pc:sldLayoutMkLst>
          <pc:picChg chg="mod">
            <ac:chgData name="Jingjing Ruan" userId="912ae139-ae64-4906-83ab-14332fd50576" providerId="ADAL" clId="{2E460E1A-3977-41EF-BE7C-BB486A4FCC45}" dt="2024-01-14T17:57:56.304" v="35"/>
            <ac:picMkLst>
              <pc:docMk/>
              <pc:sldMasterMk cId="4019688148" sldId="2147483672"/>
              <pc:sldLayoutMk cId="1998898814" sldId="2147483663"/>
              <ac:picMk id="7" creationId="{59D589EE-333E-BE40-AA71-628717944B40}"/>
            </ac:picMkLst>
          </pc:picChg>
        </pc:sldLayoutChg>
        <pc:sldLayoutChg chg="modSp">
          <pc:chgData name="Jingjing Ruan" userId="912ae139-ae64-4906-83ab-14332fd50576" providerId="ADAL" clId="{2E460E1A-3977-41EF-BE7C-BB486A4FCC45}" dt="2024-01-14T17:57:56.304" v="35"/>
          <pc:sldLayoutMkLst>
            <pc:docMk/>
            <pc:sldMasterMk cId="4019688148" sldId="2147483672"/>
            <pc:sldLayoutMk cId="2790886537" sldId="2147483673"/>
          </pc:sldLayoutMkLst>
          <pc:spChg chg="mod">
            <ac:chgData name="Jingjing Ruan" userId="912ae139-ae64-4906-83ab-14332fd50576" providerId="ADAL" clId="{2E460E1A-3977-41EF-BE7C-BB486A4FCC45}" dt="2024-01-14T17:57:56.304" v="35"/>
            <ac:spMkLst>
              <pc:docMk/>
              <pc:sldMasterMk cId="4019688148" sldId="2147483672"/>
              <pc:sldLayoutMk cId="2790886537" sldId="2147483673"/>
              <ac:spMk id="2" creationId="{BCC7486A-D0EC-5049-857E-9D4C4DD0B137}"/>
            </ac:spMkLst>
          </pc:spChg>
          <pc:spChg chg="mod">
            <ac:chgData name="Jingjing Ruan" userId="912ae139-ae64-4906-83ab-14332fd50576" providerId="ADAL" clId="{2E460E1A-3977-41EF-BE7C-BB486A4FCC45}" dt="2024-01-14T17:57:56.304" v="35"/>
            <ac:spMkLst>
              <pc:docMk/>
              <pc:sldMasterMk cId="4019688148" sldId="2147483672"/>
              <pc:sldLayoutMk cId="2790886537" sldId="2147483673"/>
              <ac:spMk id="3" creationId="{A3711A45-A8A7-3A4A-9C49-AEC06EA92E9B}"/>
            </ac:spMkLst>
          </pc:spChg>
        </pc:sldLayoutChg>
        <pc:sldLayoutChg chg="modSp">
          <pc:chgData name="Jingjing Ruan" userId="912ae139-ae64-4906-83ab-14332fd50576" providerId="ADAL" clId="{2E460E1A-3977-41EF-BE7C-BB486A4FCC45}" dt="2024-01-14T17:57:56.304" v="35"/>
          <pc:sldLayoutMkLst>
            <pc:docMk/>
            <pc:sldMasterMk cId="4019688148" sldId="2147483672"/>
            <pc:sldLayoutMk cId="3609745920" sldId="2147483675"/>
          </pc:sldLayoutMkLst>
          <pc:spChg chg="mod">
            <ac:chgData name="Jingjing Ruan" userId="912ae139-ae64-4906-83ab-14332fd50576" providerId="ADAL" clId="{2E460E1A-3977-41EF-BE7C-BB486A4FCC45}" dt="2024-01-14T17:57:56.304" v="35"/>
            <ac:spMkLst>
              <pc:docMk/>
              <pc:sldMasterMk cId="4019688148" sldId="2147483672"/>
              <pc:sldLayoutMk cId="3609745920" sldId="2147483675"/>
              <ac:spMk id="2" creationId="{FDF6ED55-F3DE-754A-9181-C1AE142E0796}"/>
            </ac:spMkLst>
          </pc:spChg>
          <pc:spChg chg="mod">
            <ac:chgData name="Jingjing Ruan" userId="912ae139-ae64-4906-83ab-14332fd50576" providerId="ADAL" clId="{2E460E1A-3977-41EF-BE7C-BB486A4FCC45}" dt="2024-01-14T17:57:56.304" v="35"/>
            <ac:spMkLst>
              <pc:docMk/>
              <pc:sldMasterMk cId="4019688148" sldId="2147483672"/>
              <pc:sldLayoutMk cId="3609745920" sldId="2147483675"/>
              <ac:spMk id="3" creationId="{D67AD93C-EE08-9F45-A5F5-0EB8DB35ACA7}"/>
            </ac:spMkLst>
          </pc:spChg>
        </pc:sldLayoutChg>
        <pc:sldLayoutChg chg="modSp">
          <pc:chgData name="Jingjing Ruan" userId="912ae139-ae64-4906-83ab-14332fd50576" providerId="ADAL" clId="{2E460E1A-3977-41EF-BE7C-BB486A4FCC45}" dt="2024-01-14T17:57:56.304" v="35"/>
          <pc:sldLayoutMkLst>
            <pc:docMk/>
            <pc:sldMasterMk cId="4019688148" sldId="2147483672"/>
            <pc:sldLayoutMk cId="2724859019" sldId="2147483676"/>
          </pc:sldLayoutMkLst>
          <pc:spChg chg="mod">
            <ac:chgData name="Jingjing Ruan" userId="912ae139-ae64-4906-83ab-14332fd50576" providerId="ADAL" clId="{2E460E1A-3977-41EF-BE7C-BB486A4FCC45}" dt="2024-01-14T17:57:56.304" v="35"/>
            <ac:spMkLst>
              <pc:docMk/>
              <pc:sldMasterMk cId="4019688148" sldId="2147483672"/>
              <pc:sldLayoutMk cId="2724859019" sldId="2147483676"/>
              <ac:spMk id="3" creationId="{4D368D20-9F11-AD40-A1F9-B00075B9B943}"/>
            </ac:spMkLst>
          </pc:spChg>
          <pc:spChg chg="mod">
            <ac:chgData name="Jingjing Ruan" userId="912ae139-ae64-4906-83ab-14332fd50576" providerId="ADAL" clId="{2E460E1A-3977-41EF-BE7C-BB486A4FCC45}" dt="2024-01-14T17:57:56.304" v="35"/>
            <ac:spMkLst>
              <pc:docMk/>
              <pc:sldMasterMk cId="4019688148" sldId="2147483672"/>
              <pc:sldLayoutMk cId="2724859019" sldId="2147483676"/>
              <ac:spMk id="4" creationId="{ADAABF07-3DF8-DB49-99A4-4E21D58D7EAC}"/>
            </ac:spMkLst>
          </pc:spChg>
        </pc:sldLayoutChg>
        <pc:sldLayoutChg chg="modSp">
          <pc:chgData name="Jingjing Ruan" userId="912ae139-ae64-4906-83ab-14332fd50576" providerId="ADAL" clId="{2E460E1A-3977-41EF-BE7C-BB486A4FCC45}" dt="2024-01-14T17:57:56.304" v="35"/>
          <pc:sldLayoutMkLst>
            <pc:docMk/>
            <pc:sldMasterMk cId="4019688148" sldId="2147483672"/>
            <pc:sldLayoutMk cId="552455475" sldId="2147483677"/>
          </pc:sldLayoutMkLst>
          <pc:spChg chg="mod">
            <ac:chgData name="Jingjing Ruan" userId="912ae139-ae64-4906-83ab-14332fd50576" providerId="ADAL" clId="{2E460E1A-3977-41EF-BE7C-BB486A4FCC45}" dt="2024-01-14T17:57:56.304" v="35"/>
            <ac:spMkLst>
              <pc:docMk/>
              <pc:sldMasterMk cId="4019688148" sldId="2147483672"/>
              <pc:sldLayoutMk cId="552455475" sldId="2147483677"/>
              <ac:spMk id="2" creationId="{CE6C10B3-62D6-7343-9FA5-9A10B8AE8F73}"/>
            </ac:spMkLst>
          </pc:spChg>
          <pc:spChg chg="mod">
            <ac:chgData name="Jingjing Ruan" userId="912ae139-ae64-4906-83ab-14332fd50576" providerId="ADAL" clId="{2E460E1A-3977-41EF-BE7C-BB486A4FCC45}" dt="2024-01-14T17:57:56.304" v="35"/>
            <ac:spMkLst>
              <pc:docMk/>
              <pc:sldMasterMk cId="4019688148" sldId="2147483672"/>
              <pc:sldLayoutMk cId="552455475" sldId="2147483677"/>
              <ac:spMk id="3" creationId="{42A07669-4B7A-1F41-82E0-CE9879AA35FA}"/>
            </ac:spMkLst>
          </pc:spChg>
          <pc:spChg chg="mod">
            <ac:chgData name="Jingjing Ruan" userId="912ae139-ae64-4906-83ab-14332fd50576" providerId="ADAL" clId="{2E460E1A-3977-41EF-BE7C-BB486A4FCC45}" dt="2024-01-14T17:57:56.304" v="35"/>
            <ac:spMkLst>
              <pc:docMk/>
              <pc:sldMasterMk cId="4019688148" sldId="2147483672"/>
              <pc:sldLayoutMk cId="552455475" sldId="2147483677"/>
              <ac:spMk id="4" creationId="{B7B33D5F-B4C4-2548-893D-74979F2F1545}"/>
            </ac:spMkLst>
          </pc:spChg>
          <pc:spChg chg="mod">
            <ac:chgData name="Jingjing Ruan" userId="912ae139-ae64-4906-83ab-14332fd50576" providerId="ADAL" clId="{2E460E1A-3977-41EF-BE7C-BB486A4FCC45}" dt="2024-01-14T17:57:56.304" v="35"/>
            <ac:spMkLst>
              <pc:docMk/>
              <pc:sldMasterMk cId="4019688148" sldId="2147483672"/>
              <pc:sldLayoutMk cId="552455475" sldId="2147483677"/>
              <ac:spMk id="5" creationId="{974E56C1-4F14-9C4E-9EF0-74B497B3DA14}"/>
            </ac:spMkLst>
          </pc:spChg>
          <pc:spChg chg="mod">
            <ac:chgData name="Jingjing Ruan" userId="912ae139-ae64-4906-83ab-14332fd50576" providerId="ADAL" clId="{2E460E1A-3977-41EF-BE7C-BB486A4FCC45}" dt="2024-01-14T17:57:56.304" v="35"/>
            <ac:spMkLst>
              <pc:docMk/>
              <pc:sldMasterMk cId="4019688148" sldId="2147483672"/>
              <pc:sldLayoutMk cId="552455475" sldId="2147483677"/>
              <ac:spMk id="6" creationId="{79AC3D23-81AB-A740-9E74-0B7945AADAE3}"/>
            </ac:spMkLst>
          </pc:spChg>
        </pc:sldLayoutChg>
        <pc:sldLayoutChg chg="modSp">
          <pc:chgData name="Jingjing Ruan" userId="912ae139-ae64-4906-83ab-14332fd50576" providerId="ADAL" clId="{2E460E1A-3977-41EF-BE7C-BB486A4FCC45}" dt="2024-01-14T17:57:56.304" v="35"/>
          <pc:sldLayoutMkLst>
            <pc:docMk/>
            <pc:sldMasterMk cId="4019688148" sldId="2147483672"/>
            <pc:sldLayoutMk cId="3912058377" sldId="2147483680"/>
          </pc:sldLayoutMkLst>
          <pc:spChg chg="mod">
            <ac:chgData name="Jingjing Ruan" userId="912ae139-ae64-4906-83ab-14332fd50576" providerId="ADAL" clId="{2E460E1A-3977-41EF-BE7C-BB486A4FCC45}" dt="2024-01-14T17:57:56.304" v="35"/>
            <ac:spMkLst>
              <pc:docMk/>
              <pc:sldMasterMk cId="4019688148" sldId="2147483672"/>
              <pc:sldLayoutMk cId="3912058377" sldId="2147483680"/>
              <ac:spMk id="2" creationId="{56CB15D5-0CCB-5448-AC2C-19DD5EF41516}"/>
            </ac:spMkLst>
          </pc:spChg>
          <pc:spChg chg="mod">
            <ac:chgData name="Jingjing Ruan" userId="912ae139-ae64-4906-83ab-14332fd50576" providerId="ADAL" clId="{2E460E1A-3977-41EF-BE7C-BB486A4FCC45}" dt="2024-01-14T17:57:56.304" v="35"/>
            <ac:spMkLst>
              <pc:docMk/>
              <pc:sldMasterMk cId="4019688148" sldId="2147483672"/>
              <pc:sldLayoutMk cId="3912058377" sldId="2147483680"/>
              <ac:spMk id="3" creationId="{D150D475-C9BA-A14D-84F6-45D1490D2DE4}"/>
            </ac:spMkLst>
          </pc:spChg>
          <pc:spChg chg="mod">
            <ac:chgData name="Jingjing Ruan" userId="912ae139-ae64-4906-83ab-14332fd50576" providerId="ADAL" clId="{2E460E1A-3977-41EF-BE7C-BB486A4FCC45}" dt="2024-01-14T17:57:56.304" v="35"/>
            <ac:spMkLst>
              <pc:docMk/>
              <pc:sldMasterMk cId="4019688148" sldId="2147483672"/>
              <pc:sldLayoutMk cId="3912058377" sldId="2147483680"/>
              <ac:spMk id="4" creationId="{2F75B3CA-29B8-4743-9F7D-EBD98B9BF6A0}"/>
            </ac:spMkLst>
          </pc:spChg>
        </pc:sldLayoutChg>
        <pc:sldLayoutChg chg="modSp">
          <pc:chgData name="Jingjing Ruan" userId="912ae139-ae64-4906-83ab-14332fd50576" providerId="ADAL" clId="{2E460E1A-3977-41EF-BE7C-BB486A4FCC45}" dt="2024-01-14T17:57:56.304" v="35"/>
          <pc:sldLayoutMkLst>
            <pc:docMk/>
            <pc:sldMasterMk cId="4019688148" sldId="2147483672"/>
            <pc:sldLayoutMk cId="859439470" sldId="2147483681"/>
          </pc:sldLayoutMkLst>
          <pc:spChg chg="mod">
            <ac:chgData name="Jingjing Ruan" userId="912ae139-ae64-4906-83ab-14332fd50576" providerId="ADAL" clId="{2E460E1A-3977-41EF-BE7C-BB486A4FCC45}" dt="2024-01-14T17:57:56.304" v="35"/>
            <ac:spMkLst>
              <pc:docMk/>
              <pc:sldMasterMk cId="4019688148" sldId="2147483672"/>
              <pc:sldLayoutMk cId="859439470" sldId="2147483681"/>
              <ac:spMk id="2" creationId="{10E568D5-5618-6948-8024-44166F5EC12F}"/>
            </ac:spMkLst>
          </pc:spChg>
          <pc:spChg chg="mod">
            <ac:chgData name="Jingjing Ruan" userId="912ae139-ae64-4906-83ab-14332fd50576" providerId="ADAL" clId="{2E460E1A-3977-41EF-BE7C-BB486A4FCC45}" dt="2024-01-14T17:57:56.304" v="35"/>
            <ac:spMkLst>
              <pc:docMk/>
              <pc:sldMasterMk cId="4019688148" sldId="2147483672"/>
              <pc:sldLayoutMk cId="859439470" sldId="2147483681"/>
              <ac:spMk id="3" creationId="{2FF4970A-963F-A347-BCB0-87A61AA27C6A}"/>
            </ac:spMkLst>
          </pc:spChg>
          <pc:spChg chg="mod">
            <ac:chgData name="Jingjing Ruan" userId="912ae139-ae64-4906-83ab-14332fd50576" providerId="ADAL" clId="{2E460E1A-3977-41EF-BE7C-BB486A4FCC45}" dt="2024-01-14T17:57:56.304" v="35"/>
            <ac:spMkLst>
              <pc:docMk/>
              <pc:sldMasterMk cId="4019688148" sldId="2147483672"/>
              <pc:sldLayoutMk cId="859439470" sldId="2147483681"/>
              <ac:spMk id="4" creationId="{E208E893-37C6-DE4C-9D4D-E87037D4255C}"/>
            </ac:spMkLst>
          </pc:spChg>
        </pc:sldLayoutChg>
        <pc:sldLayoutChg chg="modSp">
          <pc:chgData name="Jingjing Ruan" userId="912ae139-ae64-4906-83ab-14332fd50576" providerId="ADAL" clId="{2E460E1A-3977-41EF-BE7C-BB486A4FCC45}" dt="2024-01-14T17:57:56.304" v="35"/>
          <pc:sldLayoutMkLst>
            <pc:docMk/>
            <pc:sldMasterMk cId="4019688148" sldId="2147483672"/>
            <pc:sldLayoutMk cId="1640410943" sldId="2147483683"/>
          </pc:sldLayoutMkLst>
          <pc:spChg chg="mod">
            <ac:chgData name="Jingjing Ruan" userId="912ae139-ae64-4906-83ab-14332fd50576" providerId="ADAL" clId="{2E460E1A-3977-41EF-BE7C-BB486A4FCC45}" dt="2024-01-14T17:57:56.304" v="35"/>
            <ac:spMkLst>
              <pc:docMk/>
              <pc:sldMasterMk cId="4019688148" sldId="2147483672"/>
              <pc:sldLayoutMk cId="1640410943" sldId="2147483683"/>
              <ac:spMk id="2" creationId="{1AB9B33E-C804-D144-B43A-D34DBAC247E1}"/>
            </ac:spMkLst>
          </pc:spChg>
          <pc:spChg chg="mod">
            <ac:chgData name="Jingjing Ruan" userId="912ae139-ae64-4906-83ab-14332fd50576" providerId="ADAL" clId="{2E460E1A-3977-41EF-BE7C-BB486A4FCC45}" dt="2024-01-14T17:57:56.304" v="35"/>
            <ac:spMkLst>
              <pc:docMk/>
              <pc:sldMasterMk cId="4019688148" sldId="2147483672"/>
              <pc:sldLayoutMk cId="1640410943" sldId="2147483683"/>
              <ac:spMk id="3" creationId="{DBFC454E-A2EE-524A-AD47-EBFAB0C77AF8}"/>
            </ac:spMkLst>
          </pc:spChg>
        </pc:sldLayoutChg>
        <pc:sldLayoutChg chg="modSp del">
          <pc:chgData name="Jingjing Ruan" userId="912ae139-ae64-4906-83ab-14332fd50576" providerId="ADAL" clId="{2E460E1A-3977-41EF-BE7C-BB486A4FCC45}" dt="2024-01-14T21:03:15.157" v="42" actId="47"/>
          <pc:sldLayoutMkLst>
            <pc:docMk/>
            <pc:sldMasterMk cId="4019688148" sldId="2147483672"/>
            <pc:sldLayoutMk cId="2185132808" sldId="2147483685"/>
          </pc:sldLayoutMkLst>
          <pc:picChg chg="mod">
            <ac:chgData name="Jingjing Ruan" userId="912ae139-ae64-4906-83ab-14332fd50576" providerId="ADAL" clId="{2E460E1A-3977-41EF-BE7C-BB486A4FCC45}" dt="2024-01-14T17:57:56.304" v="35"/>
            <ac:picMkLst>
              <pc:docMk/>
              <pc:sldMasterMk cId="4019688148" sldId="2147483672"/>
              <pc:sldLayoutMk cId="2185132808" sldId="2147483685"/>
              <ac:picMk id="6" creationId="{5D15F26E-9B96-344E-AC6B-46DB47AC16E4}"/>
            </ac:picMkLst>
          </pc:picChg>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B696A5-236D-43A5-A4F7-5716260FDA82}" type="doc">
      <dgm:prSet loTypeId="urn:microsoft.com/office/officeart/2005/8/layout/list1" loCatId="list" qsTypeId="urn:microsoft.com/office/officeart/2005/8/quickstyle/simple1" qsCatId="simple" csTypeId="urn:microsoft.com/office/officeart/2005/8/colors/accent1_1" csCatId="accent1" phldr="1"/>
      <dgm:spPr/>
      <dgm:t>
        <a:bodyPr/>
        <a:lstStyle/>
        <a:p>
          <a:endParaRPr lang="en-GB"/>
        </a:p>
      </dgm:t>
    </dgm:pt>
    <dgm:pt modelId="{A7DC6DBD-508D-4B30-A0F2-F094756EFE8E}">
      <dgm:prSet phldrT="[Text]" custT="1">
        <dgm:style>
          <a:lnRef idx="2">
            <a:schemeClr val="accent6"/>
          </a:lnRef>
          <a:fillRef idx="1">
            <a:schemeClr val="lt1"/>
          </a:fillRef>
          <a:effectRef idx="0">
            <a:schemeClr val="accent6"/>
          </a:effectRef>
          <a:fontRef idx="minor">
            <a:schemeClr val="dk1"/>
          </a:fontRef>
        </dgm:style>
      </dgm:prSet>
      <dgm:spPr/>
      <dgm:t>
        <a:bodyPr/>
        <a:lstStyle/>
        <a:p>
          <a:r>
            <a:rPr lang="en-GB" sz="2800" b="1" dirty="0"/>
            <a:t>Connections between 7012 &amp; 7016</a:t>
          </a:r>
        </a:p>
      </dgm:t>
    </dgm:pt>
    <dgm:pt modelId="{EC2A1D9C-A76B-4887-9BB8-6B95E2A74BB0}" type="parTrans" cxnId="{B560B358-D511-4D7A-931A-CDEC40E55FC9}">
      <dgm:prSet/>
      <dgm:spPr/>
      <dgm:t>
        <a:bodyPr/>
        <a:lstStyle/>
        <a:p>
          <a:endParaRPr lang="en-GB"/>
        </a:p>
      </dgm:t>
    </dgm:pt>
    <dgm:pt modelId="{87CCB596-9131-46F2-A4D6-91929848525B}" type="sibTrans" cxnId="{B560B358-D511-4D7A-931A-CDEC40E55FC9}">
      <dgm:prSet/>
      <dgm:spPr/>
      <dgm:t>
        <a:bodyPr/>
        <a:lstStyle/>
        <a:p>
          <a:endParaRPr lang="en-GB"/>
        </a:p>
      </dgm:t>
    </dgm:pt>
    <dgm:pt modelId="{5B347FE9-616C-4B6A-B26D-285734D99143}">
      <dgm:prSet phldrT="[Text]" custT="1">
        <dgm:style>
          <a:lnRef idx="2">
            <a:schemeClr val="accent6"/>
          </a:lnRef>
          <a:fillRef idx="1">
            <a:schemeClr val="lt1"/>
          </a:fillRef>
          <a:effectRef idx="0">
            <a:schemeClr val="accent6"/>
          </a:effectRef>
          <a:fontRef idx="minor">
            <a:schemeClr val="dk1"/>
          </a:fontRef>
        </dgm:style>
      </dgm:prSet>
      <dgm:spPr/>
      <dgm:t>
        <a:bodyPr/>
        <a:lstStyle/>
        <a:p>
          <a:r>
            <a:rPr lang="en-GB" sz="2800" b="1" dirty="0"/>
            <a:t>Review of Session 1 and 100-word task 1 </a:t>
          </a:r>
        </a:p>
      </dgm:t>
    </dgm:pt>
    <dgm:pt modelId="{C9A47488-4BD1-43DF-9526-337576D2FFEC}" type="parTrans" cxnId="{AA82FAED-A459-4ACD-B913-E58D3DC66F53}">
      <dgm:prSet/>
      <dgm:spPr/>
      <dgm:t>
        <a:bodyPr/>
        <a:lstStyle/>
        <a:p>
          <a:endParaRPr lang="en-GB"/>
        </a:p>
      </dgm:t>
    </dgm:pt>
    <dgm:pt modelId="{958B13EB-76A6-4029-B3C1-EF8EF1957A68}" type="sibTrans" cxnId="{AA82FAED-A459-4ACD-B913-E58D3DC66F53}">
      <dgm:prSet/>
      <dgm:spPr/>
      <dgm:t>
        <a:bodyPr/>
        <a:lstStyle/>
        <a:p>
          <a:endParaRPr lang="en-GB"/>
        </a:p>
      </dgm:t>
    </dgm:pt>
    <dgm:pt modelId="{BE5E5833-208D-4914-9515-669230FABF27}">
      <dgm:prSet phldrT="[Text]" custT="1">
        <dgm:style>
          <a:lnRef idx="2">
            <a:schemeClr val="accent6"/>
          </a:lnRef>
          <a:fillRef idx="1">
            <a:schemeClr val="lt1"/>
          </a:fillRef>
          <a:effectRef idx="0">
            <a:schemeClr val="accent6"/>
          </a:effectRef>
          <a:fontRef idx="minor">
            <a:schemeClr val="dk1"/>
          </a:fontRef>
        </dgm:style>
      </dgm:prSet>
      <dgm:spPr/>
      <dgm:t>
        <a:bodyPr/>
        <a:lstStyle/>
        <a:p>
          <a:r>
            <a:rPr lang="en-GB" sz="2400" b="1" dirty="0"/>
            <a:t>How to review sources and write your introduction </a:t>
          </a:r>
        </a:p>
      </dgm:t>
    </dgm:pt>
    <dgm:pt modelId="{2DB4D13D-ADD2-456A-B3FC-3B892520620C}" type="parTrans" cxnId="{512188F2-1148-4E54-949F-8B7B255FE3BF}">
      <dgm:prSet/>
      <dgm:spPr/>
      <dgm:t>
        <a:bodyPr/>
        <a:lstStyle/>
        <a:p>
          <a:endParaRPr lang="en-GB"/>
        </a:p>
      </dgm:t>
    </dgm:pt>
    <dgm:pt modelId="{B6881247-9EF4-46B8-9B46-57463E661928}" type="sibTrans" cxnId="{512188F2-1148-4E54-949F-8B7B255FE3BF}">
      <dgm:prSet/>
      <dgm:spPr/>
      <dgm:t>
        <a:bodyPr/>
        <a:lstStyle/>
        <a:p>
          <a:endParaRPr lang="en-GB"/>
        </a:p>
      </dgm:t>
    </dgm:pt>
    <dgm:pt modelId="{A8402AC9-464D-446E-A944-3346C67B6289}">
      <dgm:prSet phldrT="[Text]" custT="1">
        <dgm:style>
          <a:lnRef idx="2">
            <a:schemeClr val="accent6"/>
          </a:lnRef>
          <a:fillRef idx="1">
            <a:schemeClr val="lt1"/>
          </a:fillRef>
          <a:effectRef idx="0">
            <a:schemeClr val="accent6"/>
          </a:effectRef>
          <a:fontRef idx="minor">
            <a:schemeClr val="dk1"/>
          </a:fontRef>
        </dgm:style>
      </dgm:prSet>
      <dgm:spPr/>
      <dgm:t>
        <a:bodyPr/>
        <a:lstStyle/>
        <a:p>
          <a:pPr>
            <a:lnSpc>
              <a:spcPct val="100000"/>
            </a:lnSpc>
          </a:pPr>
          <a:r>
            <a:rPr lang="en-GB" sz="2400" b="1" dirty="0"/>
            <a:t>Review extracts of your work for 7002 and 7015</a:t>
          </a:r>
        </a:p>
      </dgm:t>
    </dgm:pt>
    <dgm:pt modelId="{0C10DF5B-83F2-4C0B-B84D-4FE16254A2F9}" type="parTrans" cxnId="{27F354DB-730F-4AE0-AC02-DC257170E694}">
      <dgm:prSet/>
      <dgm:spPr/>
      <dgm:t>
        <a:bodyPr/>
        <a:lstStyle/>
        <a:p>
          <a:endParaRPr lang="en-GB"/>
        </a:p>
      </dgm:t>
    </dgm:pt>
    <dgm:pt modelId="{F0376DD7-0948-4E73-9D48-82DD849A9D55}" type="sibTrans" cxnId="{27F354DB-730F-4AE0-AC02-DC257170E694}">
      <dgm:prSet/>
      <dgm:spPr/>
      <dgm:t>
        <a:bodyPr/>
        <a:lstStyle/>
        <a:p>
          <a:endParaRPr lang="en-GB"/>
        </a:p>
      </dgm:t>
    </dgm:pt>
    <dgm:pt modelId="{4F1CF01C-CA86-4DE2-85E2-EDC9107643A0}" type="pres">
      <dgm:prSet presAssocID="{7DB696A5-236D-43A5-A4F7-5716260FDA82}" presName="linear" presStyleCnt="0">
        <dgm:presLayoutVars>
          <dgm:dir/>
          <dgm:animLvl val="lvl"/>
          <dgm:resizeHandles val="exact"/>
        </dgm:presLayoutVars>
      </dgm:prSet>
      <dgm:spPr/>
    </dgm:pt>
    <dgm:pt modelId="{5D446105-AF72-4C84-8C64-84333C799E96}" type="pres">
      <dgm:prSet presAssocID="{A7DC6DBD-508D-4B30-A0F2-F094756EFE8E}" presName="parentLin" presStyleCnt="0"/>
      <dgm:spPr/>
    </dgm:pt>
    <dgm:pt modelId="{4481C41C-4DDD-44CE-962D-AEBC738C1AB6}" type="pres">
      <dgm:prSet presAssocID="{A7DC6DBD-508D-4B30-A0F2-F094756EFE8E}" presName="parentLeftMargin" presStyleLbl="node1" presStyleIdx="0" presStyleCnt="4"/>
      <dgm:spPr/>
    </dgm:pt>
    <dgm:pt modelId="{5935A313-3A3B-4683-A9CA-8954BDC345E4}" type="pres">
      <dgm:prSet presAssocID="{A7DC6DBD-508D-4B30-A0F2-F094756EFE8E}" presName="parentText" presStyleLbl="node1" presStyleIdx="0" presStyleCnt="4" custAng="0" custScaleX="120975" custLinFactNeighborX="-8868">
        <dgm:presLayoutVars>
          <dgm:chMax val="0"/>
          <dgm:bulletEnabled val="1"/>
        </dgm:presLayoutVars>
      </dgm:prSet>
      <dgm:spPr/>
    </dgm:pt>
    <dgm:pt modelId="{460FEB46-C65E-4CB7-9DF9-071D0214F330}" type="pres">
      <dgm:prSet presAssocID="{A7DC6DBD-508D-4B30-A0F2-F094756EFE8E}" presName="negativeSpace" presStyleCnt="0"/>
      <dgm:spPr/>
    </dgm:pt>
    <dgm:pt modelId="{F1B1B185-99F0-46DF-ADB3-16270E63248E}" type="pres">
      <dgm:prSet presAssocID="{A7DC6DBD-508D-4B30-A0F2-F094756EFE8E}" presName="childText" presStyleLbl="conFgAcc1" presStyleIdx="0" presStyleCnt="4">
        <dgm:presLayoutVars>
          <dgm:bulletEnabled val="1"/>
        </dgm:presLayoutVars>
      </dgm:prSet>
      <dgm:spPr/>
    </dgm:pt>
    <dgm:pt modelId="{05DBB6AF-51BF-412A-B9E9-BBB0307B386F}" type="pres">
      <dgm:prSet presAssocID="{87CCB596-9131-46F2-A4D6-91929848525B}" presName="spaceBetweenRectangles" presStyleCnt="0"/>
      <dgm:spPr/>
    </dgm:pt>
    <dgm:pt modelId="{790A9EC3-EB27-41B9-9435-93AC05C22803}" type="pres">
      <dgm:prSet presAssocID="{5B347FE9-616C-4B6A-B26D-285734D99143}" presName="parentLin" presStyleCnt="0"/>
      <dgm:spPr/>
    </dgm:pt>
    <dgm:pt modelId="{C5977E31-C729-43BD-BFB0-2C41BB87338C}" type="pres">
      <dgm:prSet presAssocID="{5B347FE9-616C-4B6A-B26D-285734D99143}" presName="parentLeftMargin" presStyleLbl="node1" presStyleIdx="0" presStyleCnt="4"/>
      <dgm:spPr/>
    </dgm:pt>
    <dgm:pt modelId="{47B8FEE1-09EC-4F9E-B2B8-1E892CDB5745}" type="pres">
      <dgm:prSet presAssocID="{5B347FE9-616C-4B6A-B26D-285734D99143}" presName="parentText" presStyleLbl="node1" presStyleIdx="1" presStyleCnt="4" custScaleX="142857">
        <dgm:presLayoutVars>
          <dgm:chMax val="0"/>
          <dgm:bulletEnabled val="1"/>
        </dgm:presLayoutVars>
      </dgm:prSet>
      <dgm:spPr/>
    </dgm:pt>
    <dgm:pt modelId="{C1331D0B-3890-4C56-9055-4485F6AC7CDE}" type="pres">
      <dgm:prSet presAssocID="{5B347FE9-616C-4B6A-B26D-285734D99143}" presName="negativeSpace" presStyleCnt="0"/>
      <dgm:spPr/>
    </dgm:pt>
    <dgm:pt modelId="{06E7ACFC-9E9C-416E-B838-34E135609665}" type="pres">
      <dgm:prSet presAssocID="{5B347FE9-616C-4B6A-B26D-285734D99143}" presName="childText" presStyleLbl="conFgAcc1" presStyleIdx="1" presStyleCnt="4">
        <dgm:presLayoutVars>
          <dgm:bulletEnabled val="1"/>
        </dgm:presLayoutVars>
      </dgm:prSet>
      <dgm:spPr/>
    </dgm:pt>
    <dgm:pt modelId="{7E7D8D89-98D3-4990-96F0-E83217AE23E4}" type="pres">
      <dgm:prSet presAssocID="{958B13EB-76A6-4029-B3C1-EF8EF1957A68}" presName="spaceBetweenRectangles" presStyleCnt="0"/>
      <dgm:spPr/>
    </dgm:pt>
    <dgm:pt modelId="{B2E84BE9-280C-4217-80AA-7124BA3DB425}" type="pres">
      <dgm:prSet presAssocID="{BE5E5833-208D-4914-9515-669230FABF27}" presName="parentLin" presStyleCnt="0"/>
      <dgm:spPr/>
    </dgm:pt>
    <dgm:pt modelId="{958FCA50-5320-4EBA-B9A2-044CDC5AEC61}" type="pres">
      <dgm:prSet presAssocID="{BE5E5833-208D-4914-9515-669230FABF27}" presName="parentLeftMargin" presStyleLbl="node1" presStyleIdx="1" presStyleCnt="4"/>
      <dgm:spPr/>
    </dgm:pt>
    <dgm:pt modelId="{721577AA-9952-405D-8A2B-1E1724F101FE}" type="pres">
      <dgm:prSet presAssocID="{BE5E5833-208D-4914-9515-669230FABF27}" presName="parentText" presStyleLbl="node1" presStyleIdx="2" presStyleCnt="4" custScaleX="142857">
        <dgm:presLayoutVars>
          <dgm:chMax val="0"/>
          <dgm:bulletEnabled val="1"/>
        </dgm:presLayoutVars>
      </dgm:prSet>
      <dgm:spPr/>
    </dgm:pt>
    <dgm:pt modelId="{6594AE06-1867-4AD2-9CDE-C9CA8B090FB2}" type="pres">
      <dgm:prSet presAssocID="{BE5E5833-208D-4914-9515-669230FABF27}" presName="negativeSpace" presStyleCnt="0"/>
      <dgm:spPr/>
    </dgm:pt>
    <dgm:pt modelId="{FC2CB577-5FD2-4391-9974-1146C0F91709}" type="pres">
      <dgm:prSet presAssocID="{BE5E5833-208D-4914-9515-669230FABF27}" presName="childText" presStyleLbl="conFgAcc1" presStyleIdx="2" presStyleCnt="4">
        <dgm:presLayoutVars>
          <dgm:bulletEnabled val="1"/>
        </dgm:presLayoutVars>
      </dgm:prSet>
      <dgm:spPr/>
    </dgm:pt>
    <dgm:pt modelId="{E30EFEB9-8FF7-43F2-A343-925DFBBCF550}" type="pres">
      <dgm:prSet presAssocID="{B6881247-9EF4-46B8-9B46-57463E661928}" presName="spaceBetweenRectangles" presStyleCnt="0"/>
      <dgm:spPr/>
    </dgm:pt>
    <dgm:pt modelId="{65892874-DE67-4785-AECA-1D14EE7A67B0}" type="pres">
      <dgm:prSet presAssocID="{A8402AC9-464D-446E-A944-3346C67B6289}" presName="parentLin" presStyleCnt="0"/>
      <dgm:spPr/>
    </dgm:pt>
    <dgm:pt modelId="{7FDA97F6-BAE2-4697-94BF-CA24DBC7153B}" type="pres">
      <dgm:prSet presAssocID="{A8402AC9-464D-446E-A944-3346C67B6289}" presName="parentLeftMargin" presStyleLbl="node1" presStyleIdx="2" presStyleCnt="4"/>
      <dgm:spPr/>
    </dgm:pt>
    <dgm:pt modelId="{A44C50DD-592F-40C5-8F8C-64CCAB1B744D}" type="pres">
      <dgm:prSet presAssocID="{A8402AC9-464D-446E-A944-3346C67B6289}" presName="parentText" presStyleLbl="node1" presStyleIdx="3" presStyleCnt="4" custScaleX="142857">
        <dgm:presLayoutVars>
          <dgm:chMax val="0"/>
          <dgm:bulletEnabled val="1"/>
        </dgm:presLayoutVars>
      </dgm:prSet>
      <dgm:spPr/>
    </dgm:pt>
    <dgm:pt modelId="{18D2D99F-E715-439D-8963-C8E2D4ECE93D}" type="pres">
      <dgm:prSet presAssocID="{A8402AC9-464D-446E-A944-3346C67B6289}" presName="negativeSpace" presStyleCnt="0"/>
      <dgm:spPr/>
    </dgm:pt>
    <dgm:pt modelId="{1D6AB2DC-38C5-45DD-8A3F-95E0721BB6F5}" type="pres">
      <dgm:prSet presAssocID="{A8402AC9-464D-446E-A944-3346C67B6289}" presName="childText" presStyleLbl="conFgAcc1" presStyleIdx="3" presStyleCnt="4">
        <dgm:presLayoutVars>
          <dgm:bulletEnabled val="1"/>
        </dgm:presLayoutVars>
      </dgm:prSet>
      <dgm:spPr/>
    </dgm:pt>
  </dgm:ptLst>
  <dgm:cxnLst>
    <dgm:cxn modelId="{2B8E5113-E040-44CB-83E1-05DDE574C052}" type="presOf" srcId="{BE5E5833-208D-4914-9515-669230FABF27}" destId="{958FCA50-5320-4EBA-B9A2-044CDC5AEC61}" srcOrd="0" destOrd="0" presId="urn:microsoft.com/office/officeart/2005/8/layout/list1"/>
    <dgm:cxn modelId="{4455935B-226E-4469-BA53-9BD7011DEAC3}" type="presOf" srcId="{7DB696A5-236D-43A5-A4F7-5716260FDA82}" destId="{4F1CF01C-CA86-4DE2-85E2-EDC9107643A0}" srcOrd="0" destOrd="0" presId="urn:microsoft.com/office/officeart/2005/8/layout/list1"/>
    <dgm:cxn modelId="{3EF0F655-0D03-4643-A7BE-88B67E4B2CF2}" type="presOf" srcId="{5B347FE9-616C-4B6A-B26D-285734D99143}" destId="{C5977E31-C729-43BD-BFB0-2C41BB87338C}" srcOrd="0" destOrd="0" presId="urn:microsoft.com/office/officeart/2005/8/layout/list1"/>
    <dgm:cxn modelId="{B560B358-D511-4D7A-931A-CDEC40E55FC9}" srcId="{7DB696A5-236D-43A5-A4F7-5716260FDA82}" destId="{A7DC6DBD-508D-4B30-A0F2-F094756EFE8E}" srcOrd="0" destOrd="0" parTransId="{EC2A1D9C-A76B-4887-9BB8-6B95E2A74BB0}" sibTransId="{87CCB596-9131-46F2-A4D6-91929848525B}"/>
    <dgm:cxn modelId="{50D5627D-F93C-402C-A848-74F9D7D5C0A1}" type="presOf" srcId="{A7DC6DBD-508D-4B30-A0F2-F094756EFE8E}" destId="{4481C41C-4DDD-44CE-962D-AEBC738C1AB6}" srcOrd="0" destOrd="0" presId="urn:microsoft.com/office/officeart/2005/8/layout/list1"/>
    <dgm:cxn modelId="{B6110C82-BFE6-48E4-B714-3595CDAE0AFA}" type="presOf" srcId="{A8402AC9-464D-446E-A944-3346C67B6289}" destId="{7FDA97F6-BAE2-4697-94BF-CA24DBC7153B}" srcOrd="0" destOrd="0" presId="urn:microsoft.com/office/officeart/2005/8/layout/list1"/>
    <dgm:cxn modelId="{7021C1BC-2E9A-48E6-B80C-5C65824B104D}" type="presOf" srcId="{A7DC6DBD-508D-4B30-A0F2-F094756EFE8E}" destId="{5935A313-3A3B-4683-A9CA-8954BDC345E4}" srcOrd="1" destOrd="0" presId="urn:microsoft.com/office/officeart/2005/8/layout/list1"/>
    <dgm:cxn modelId="{E9CEA7D6-9328-4877-A107-DDBE320890A1}" type="presOf" srcId="{BE5E5833-208D-4914-9515-669230FABF27}" destId="{721577AA-9952-405D-8A2B-1E1724F101FE}" srcOrd="1" destOrd="0" presId="urn:microsoft.com/office/officeart/2005/8/layout/list1"/>
    <dgm:cxn modelId="{27F354DB-730F-4AE0-AC02-DC257170E694}" srcId="{7DB696A5-236D-43A5-A4F7-5716260FDA82}" destId="{A8402AC9-464D-446E-A944-3346C67B6289}" srcOrd="3" destOrd="0" parTransId="{0C10DF5B-83F2-4C0B-B84D-4FE16254A2F9}" sibTransId="{F0376DD7-0948-4E73-9D48-82DD849A9D55}"/>
    <dgm:cxn modelId="{EA31F8DD-5C9E-47E8-B78A-246FCD80F7E7}" type="presOf" srcId="{A8402AC9-464D-446E-A944-3346C67B6289}" destId="{A44C50DD-592F-40C5-8F8C-64CCAB1B744D}" srcOrd="1" destOrd="0" presId="urn:microsoft.com/office/officeart/2005/8/layout/list1"/>
    <dgm:cxn modelId="{8FE975E2-0940-495E-ABDE-50411D5C0F3F}" type="presOf" srcId="{5B347FE9-616C-4B6A-B26D-285734D99143}" destId="{47B8FEE1-09EC-4F9E-B2B8-1E892CDB5745}" srcOrd="1" destOrd="0" presId="urn:microsoft.com/office/officeart/2005/8/layout/list1"/>
    <dgm:cxn modelId="{AA82FAED-A459-4ACD-B913-E58D3DC66F53}" srcId="{7DB696A5-236D-43A5-A4F7-5716260FDA82}" destId="{5B347FE9-616C-4B6A-B26D-285734D99143}" srcOrd="1" destOrd="0" parTransId="{C9A47488-4BD1-43DF-9526-337576D2FFEC}" sibTransId="{958B13EB-76A6-4029-B3C1-EF8EF1957A68}"/>
    <dgm:cxn modelId="{512188F2-1148-4E54-949F-8B7B255FE3BF}" srcId="{7DB696A5-236D-43A5-A4F7-5716260FDA82}" destId="{BE5E5833-208D-4914-9515-669230FABF27}" srcOrd="2" destOrd="0" parTransId="{2DB4D13D-ADD2-456A-B3FC-3B892520620C}" sibTransId="{B6881247-9EF4-46B8-9B46-57463E661928}"/>
    <dgm:cxn modelId="{079AE2FE-07CC-4CED-B278-C8E15B098CE2}" type="presParOf" srcId="{4F1CF01C-CA86-4DE2-85E2-EDC9107643A0}" destId="{5D446105-AF72-4C84-8C64-84333C799E96}" srcOrd="0" destOrd="0" presId="urn:microsoft.com/office/officeart/2005/8/layout/list1"/>
    <dgm:cxn modelId="{DA4A2EA5-B1DC-4D0B-AD25-126BE0C01207}" type="presParOf" srcId="{5D446105-AF72-4C84-8C64-84333C799E96}" destId="{4481C41C-4DDD-44CE-962D-AEBC738C1AB6}" srcOrd="0" destOrd="0" presId="urn:microsoft.com/office/officeart/2005/8/layout/list1"/>
    <dgm:cxn modelId="{88897078-9AFA-4628-A5E3-0DD9A2D604B2}" type="presParOf" srcId="{5D446105-AF72-4C84-8C64-84333C799E96}" destId="{5935A313-3A3B-4683-A9CA-8954BDC345E4}" srcOrd="1" destOrd="0" presId="urn:microsoft.com/office/officeart/2005/8/layout/list1"/>
    <dgm:cxn modelId="{E1687E8F-A929-4D56-AD16-B94849DA334D}" type="presParOf" srcId="{4F1CF01C-CA86-4DE2-85E2-EDC9107643A0}" destId="{460FEB46-C65E-4CB7-9DF9-071D0214F330}" srcOrd="1" destOrd="0" presId="urn:microsoft.com/office/officeart/2005/8/layout/list1"/>
    <dgm:cxn modelId="{EE051C57-2F7E-4BDE-BDCB-B3BFBD321418}" type="presParOf" srcId="{4F1CF01C-CA86-4DE2-85E2-EDC9107643A0}" destId="{F1B1B185-99F0-46DF-ADB3-16270E63248E}" srcOrd="2" destOrd="0" presId="urn:microsoft.com/office/officeart/2005/8/layout/list1"/>
    <dgm:cxn modelId="{83A7A36A-E363-4F79-9953-4D63BE927280}" type="presParOf" srcId="{4F1CF01C-CA86-4DE2-85E2-EDC9107643A0}" destId="{05DBB6AF-51BF-412A-B9E9-BBB0307B386F}" srcOrd="3" destOrd="0" presId="urn:microsoft.com/office/officeart/2005/8/layout/list1"/>
    <dgm:cxn modelId="{08A65C4A-80CB-4F53-83B6-A3FB0D755754}" type="presParOf" srcId="{4F1CF01C-CA86-4DE2-85E2-EDC9107643A0}" destId="{790A9EC3-EB27-41B9-9435-93AC05C22803}" srcOrd="4" destOrd="0" presId="urn:microsoft.com/office/officeart/2005/8/layout/list1"/>
    <dgm:cxn modelId="{5D6AD3C6-8970-484D-A42B-F9B0A37AE842}" type="presParOf" srcId="{790A9EC3-EB27-41B9-9435-93AC05C22803}" destId="{C5977E31-C729-43BD-BFB0-2C41BB87338C}" srcOrd="0" destOrd="0" presId="urn:microsoft.com/office/officeart/2005/8/layout/list1"/>
    <dgm:cxn modelId="{080C17CD-740B-426B-8283-731C4016D261}" type="presParOf" srcId="{790A9EC3-EB27-41B9-9435-93AC05C22803}" destId="{47B8FEE1-09EC-4F9E-B2B8-1E892CDB5745}" srcOrd="1" destOrd="0" presId="urn:microsoft.com/office/officeart/2005/8/layout/list1"/>
    <dgm:cxn modelId="{C8B5EB00-86C3-49A0-B322-311395A1BF57}" type="presParOf" srcId="{4F1CF01C-CA86-4DE2-85E2-EDC9107643A0}" destId="{C1331D0B-3890-4C56-9055-4485F6AC7CDE}" srcOrd="5" destOrd="0" presId="urn:microsoft.com/office/officeart/2005/8/layout/list1"/>
    <dgm:cxn modelId="{00F0AD83-53B6-4434-90D6-D37BCB0438C5}" type="presParOf" srcId="{4F1CF01C-CA86-4DE2-85E2-EDC9107643A0}" destId="{06E7ACFC-9E9C-416E-B838-34E135609665}" srcOrd="6" destOrd="0" presId="urn:microsoft.com/office/officeart/2005/8/layout/list1"/>
    <dgm:cxn modelId="{91AE096C-AFDC-4426-A234-5C9C0BC71812}" type="presParOf" srcId="{4F1CF01C-CA86-4DE2-85E2-EDC9107643A0}" destId="{7E7D8D89-98D3-4990-96F0-E83217AE23E4}" srcOrd="7" destOrd="0" presId="urn:microsoft.com/office/officeart/2005/8/layout/list1"/>
    <dgm:cxn modelId="{C693C5DD-84F9-4C8B-A36C-51EF37688A8B}" type="presParOf" srcId="{4F1CF01C-CA86-4DE2-85E2-EDC9107643A0}" destId="{B2E84BE9-280C-4217-80AA-7124BA3DB425}" srcOrd="8" destOrd="0" presId="urn:microsoft.com/office/officeart/2005/8/layout/list1"/>
    <dgm:cxn modelId="{17480109-F2F1-425D-A9E3-C07E9413617D}" type="presParOf" srcId="{B2E84BE9-280C-4217-80AA-7124BA3DB425}" destId="{958FCA50-5320-4EBA-B9A2-044CDC5AEC61}" srcOrd="0" destOrd="0" presId="urn:microsoft.com/office/officeart/2005/8/layout/list1"/>
    <dgm:cxn modelId="{6A541123-6E84-4618-ABF9-3652BF4B20F2}" type="presParOf" srcId="{B2E84BE9-280C-4217-80AA-7124BA3DB425}" destId="{721577AA-9952-405D-8A2B-1E1724F101FE}" srcOrd="1" destOrd="0" presId="urn:microsoft.com/office/officeart/2005/8/layout/list1"/>
    <dgm:cxn modelId="{58B71986-E9E2-4D4B-92DB-5A825FC9A4D3}" type="presParOf" srcId="{4F1CF01C-CA86-4DE2-85E2-EDC9107643A0}" destId="{6594AE06-1867-4AD2-9CDE-C9CA8B090FB2}" srcOrd="9" destOrd="0" presId="urn:microsoft.com/office/officeart/2005/8/layout/list1"/>
    <dgm:cxn modelId="{7C79BC6C-B0B8-41A3-A985-7CCE9757CAA5}" type="presParOf" srcId="{4F1CF01C-CA86-4DE2-85E2-EDC9107643A0}" destId="{FC2CB577-5FD2-4391-9974-1146C0F91709}" srcOrd="10" destOrd="0" presId="urn:microsoft.com/office/officeart/2005/8/layout/list1"/>
    <dgm:cxn modelId="{22BF8B2D-E1EB-44EE-A9FC-A0344C95231D}" type="presParOf" srcId="{4F1CF01C-CA86-4DE2-85E2-EDC9107643A0}" destId="{E30EFEB9-8FF7-43F2-A343-925DFBBCF550}" srcOrd="11" destOrd="0" presId="urn:microsoft.com/office/officeart/2005/8/layout/list1"/>
    <dgm:cxn modelId="{A3352E1A-E51D-4367-B4E3-67CC06303D83}" type="presParOf" srcId="{4F1CF01C-CA86-4DE2-85E2-EDC9107643A0}" destId="{65892874-DE67-4785-AECA-1D14EE7A67B0}" srcOrd="12" destOrd="0" presId="urn:microsoft.com/office/officeart/2005/8/layout/list1"/>
    <dgm:cxn modelId="{C0201D47-9083-4FC9-9AA4-116094C3E651}" type="presParOf" srcId="{65892874-DE67-4785-AECA-1D14EE7A67B0}" destId="{7FDA97F6-BAE2-4697-94BF-CA24DBC7153B}" srcOrd="0" destOrd="0" presId="urn:microsoft.com/office/officeart/2005/8/layout/list1"/>
    <dgm:cxn modelId="{22033442-692A-4097-A4A5-7C12860F1AAD}" type="presParOf" srcId="{65892874-DE67-4785-AECA-1D14EE7A67B0}" destId="{A44C50DD-592F-40C5-8F8C-64CCAB1B744D}" srcOrd="1" destOrd="0" presId="urn:microsoft.com/office/officeart/2005/8/layout/list1"/>
    <dgm:cxn modelId="{D9B80281-E58E-46B3-B764-8FDD0D6A4007}" type="presParOf" srcId="{4F1CF01C-CA86-4DE2-85E2-EDC9107643A0}" destId="{18D2D99F-E715-439D-8963-C8E2D4ECE93D}" srcOrd="13" destOrd="0" presId="urn:microsoft.com/office/officeart/2005/8/layout/list1"/>
    <dgm:cxn modelId="{750F88CC-7E9B-4262-AA20-646FA737DD26}" type="presParOf" srcId="{4F1CF01C-CA86-4DE2-85E2-EDC9107643A0}" destId="{1D6AB2DC-38C5-45DD-8A3F-95E0721BB6F5}"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5AFF0CC-BA40-4F44-9058-89747EC73862}" type="doc">
      <dgm:prSet loTypeId="urn:microsoft.com/office/officeart/2011/layout/CircleProcess" loCatId="process" qsTypeId="urn:microsoft.com/office/officeart/2005/8/quickstyle/simple1" qsCatId="simple" csTypeId="urn:microsoft.com/office/officeart/2005/8/colors/accent1_2" csCatId="accent1" phldr="1"/>
      <dgm:spPr/>
      <dgm:t>
        <a:bodyPr/>
        <a:lstStyle/>
        <a:p>
          <a:endParaRPr lang="en-GB"/>
        </a:p>
      </dgm:t>
    </dgm:pt>
    <dgm:pt modelId="{DDF69158-B621-4185-BAB4-84668D370C2B}">
      <dgm:prSet phldrT="[Text]" custT="1"/>
      <dgm:spPr/>
      <dgm:t>
        <a:bodyPr/>
        <a:lstStyle/>
        <a:p>
          <a:r>
            <a:rPr lang="en-GB" sz="2600" b="1" i="1" dirty="0"/>
            <a:t>Summary</a:t>
          </a:r>
          <a:endParaRPr lang="en-GB" sz="2600" i="1" dirty="0"/>
        </a:p>
      </dgm:t>
    </dgm:pt>
    <dgm:pt modelId="{22C382E6-D296-4691-973D-8EA33D9966F0}" type="parTrans" cxnId="{CDEA142D-4FDD-4A41-BEF0-231A1E045FF9}">
      <dgm:prSet/>
      <dgm:spPr/>
      <dgm:t>
        <a:bodyPr/>
        <a:lstStyle/>
        <a:p>
          <a:endParaRPr lang="en-GB"/>
        </a:p>
      </dgm:t>
    </dgm:pt>
    <dgm:pt modelId="{ED232C99-54CC-4A5B-ADC5-85AF23B1D8F5}" type="sibTrans" cxnId="{CDEA142D-4FDD-4A41-BEF0-231A1E045FF9}">
      <dgm:prSet/>
      <dgm:spPr/>
      <dgm:t>
        <a:bodyPr/>
        <a:lstStyle/>
        <a:p>
          <a:endParaRPr lang="en-GB"/>
        </a:p>
      </dgm:t>
    </dgm:pt>
    <dgm:pt modelId="{47135364-E8A8-4353-821E-0F6E5302F2BF}">
      <dgm:prSet phldrT="[Text]" custT="1"/>
      <dgm:spPr/>
      <dgm:t>
        <a:bodyPr/>
        <a:lstStyle/>
        <a:p>
          <a:r>
            <a:rPr lang="en-GB" sz="3200" b="1" dirty="0">
              <a:solidFill>
                <a:srgbClr val="0070C0"/>
              </a:solidFill>
            </a:rPr>
            <a:t>Quote</a:t>
          </a:r>
          <a:endParaRPr lang="en-GB" sz="3200" dirty="0">
            <a:solidFill>
              <a:srgbClr val="0070C0"/>
            </a:solidFill>
          </a:endParaRPr>
        </a:p>
      </dgm:t>
    </dgm:pt>
    <dgm:pt modelId="{F6952B64-6365-4A10-AA29-404EA2F87289}" type="parTrans" cxnId="{8FC067B1-9723-4FAE-B6C7-C77AE72A5A51}">
      <dgm:prSet/>
      <dgm:spPr/>
      <dgm:t>
        <a:bodyPr/>
        <a:lstStyle/>
        <a:p>
          <a:endParaRPr lang="en-GB"/>
        </a:p>
      </dgm:t>
    </dgm:pt>
    <dgm:pt modelId="{2375B391-1637-4015-A282-33769F502A2C}" type="sibTrans" cxnId="{8FC067B1-9723-4FAE-B6C7-C77AE72A5A51}">
      <dgm:prSet/>
      <dgm:spPr/>
      <dgm:t>
        <a:bodyPr/>
        <a:lstStyle/>
        <a:p>
          <a:endParaRPr lang="en-GB"/>
        </a:p>
      </dgm:t>
    </dgm:pt>
    <dgm:pt modelId="{20E55136-3270-48E0-B71D-A29D639F935E}">
      <dgm:prSet phldrT="[Text]" custT="1"/>
      <dgm:spPr/>
      <dgm:t>
        <a:bodyPr/>
        <a:lstStyle/>
        <a:p>
          <a:r>
            <a:rPr lang="en-GB" sz="3200" b="1" dirty="0">
              <a:solidFill>
                <a:srgbClr val="00B050"/>
              </a:solidFill>
            </a:rPr>
            <a:t>Explain</a:t>
          </a:r>
          <a:endParaRPr lang="en-GB" sz="3200" dirty="0">
            <a:solidFill>
              <a:srgbClr val="00B050"/>
            </a:solidFill>
          </a:endParaRPr>
        </a:p>
      </dgm:t>
    </dgm:pt>
    <dgm:pt modelId="{202F2569-E0C0-49C6-98DB-47601C7C8F4C}" type="parTrans" cxnId="{E48B868A-B94D-48B3-B541-357DA4D2D4E7}">
      <dgm:prSet/>
      <dgm:spPr/>
      <dgm:t>
        <a:bodyPr/>
        <a:lstStyle/>
        <a:p>
          <a:endParaRPr lang="en-GB"/>
        </a:p>
      </dgm:t>
    </dgm:pt>
    <dgm:pt modelId="{356A8D33-28DC-4C8D-8EFA-5B7BEF93B715}" type="sibTrans" cxnId="{E48B868A-B94D-48B3-B541-357DA4D2D4E7}">
      <dgm:prSet/>
      <dgm:spPr/>
      <dgm:t>
        <a:bodyPr/>
        <a:lstStyle/>
        <a:p>
          <a:endParaRPr lang="en-GB"/>
        </a:p>
      </dgm:t>
    </dgm:pt>
    <dgm:pt modelId="{4D61850B-0D8D-4C00-A0E9-5106732A4D3F}">
      <dgm:prSet phldrT="[Text]" custT="1"/>
      <dgm:spPr/>
      <dgm:t>
        <a:bodyPr/>
        <a:lstStyle/>
        <a:p>
          <a:pPr algn="r"/>
          <a:r>
            <a:rPr lang="en-GB" sz="2600" b="1" i="1" dirty="0"/>
            <a:t>Synthesis</a:t>
          </a:r>
          <a:endParaRPr lang="en-GB" sz="2600" i="1" dirty="0"/>
        </a:p>
      </dgm:t>
    </dgm:pt>
    <dgm:pt modelId="{A469CD81-0374-4898-8559-F7C63607C51D}" type="parTrans" cxnId="{85B99CCC-E2D2-42D1-8863-D3010D3855A2}">
      <dgm:prSet/>
      <dgm:spPr/>
      <dgm:t>
        <a:bodyPr/>
        <a:lstStyle/>
        <a:p>
          <a:endParaRPr lang="en-GB"/>
        </a:p>
      </dgm:t>
    </dgm:pt>
    <dgm:pt modelId="{9A45CBA1-AD39-4655-84E3-12A259D7D775}" type="sibTrans" cxnId="{85B99CCC-E2D2-42D1-8863-D3010D3855A2}">
      <dgm:prSet/>
      <dgm:spPr/>
      <dgm:t>
        <a:bodyPr/>
        <a:lstStyle/>
        <a:p>
          <a:endParaRPr lang="en-GB"/>
        </a:p>
      </dgm:t>
    </dgm:pt>
    <dgm:pt modelId="{C9FFC42C-78E6-493F-A572-663E813B867A}">
      <dgm:prSet phldrT="[Text]" custT="1"/>
      <dgm:spPr/>
      <dgm:t>
        <a:bodyPr/>
        <a:lstStyle/>
        <a:p>
          <a:r>
            <a:rPr lang="en-GB" sz="3000" b="1" dirty="0">
              <a:solidFill>
                <a:srgbClr val="FF0000"/>
              </a:solidFill>
            </a:rPr>
            <a:t>Critique</a:t>
          </a:r>
          <a:endParaRPr lang="en-GB" sz="3000" dirty="0">
            <a:solidFill>
              <a:srgbClr val="FF0000"/>
            </a:solidFill>
          </a:endParaRPr>
        </a:p>
      </dgm:t>
    </dgm:pt>
    <dgm:pt modelId="{1EC7D421-EFA7-4740-AE49-C3D70E2C7A36}" type="parTrans" cxnId="{ACD9EC81-2A01-46A5-9D8C-4C5C0F249A1B}">
      <dgm:prSet/>
      <dgm:spPr/>
      <dgm:t>
        <a:bodyPr/>
        <a:lstStyle/>
        <a:p>
          <a:endParaRPr lang="en-GB"/>
        </a:p>
      </dgm:t>
    </dgm:pt>
    <dgm:pt modelId="{E88301EC-AABB-4763-A1C2-A5B61A56D22A}" type="sibTrans" cxnId="{ACD9EC81-2A01-46A5-9D8C-4C5C0F249A1B}">
      <dgm:prSet/>
      <dgm:spPr/>
      <dgm:t>
        <a:bodyPr/>
        <a:lstStyle/>
        <a:p>
          <a:endParaRPr lang="en-GB"/>
        </a:p>
      </dgm:t>
    </dgm:pt>
    <dgm:pt modelId="{B7208F68-C847-48B1-88AC-F0F1BCA63F29}" type="pres">
      <dgm:prSet presAssocID="{F5AFF0CC-BA40-4F44-9058-89747EC73862}" presName="Name0" presStyleCnt="0">
        <dgm:presLayoutVars>
          <dgm:chMax val="11"/>
          <dgm:chPref val="11"/>
          <dgm:dir/>
          <dgm:resizeHandles/>
        </dgm:presLayoutVars>
      </dgm:prSet>
      <dgm:spPr/>
    </dgm:pt>
    <dgm:pt modelId="{4D19BCC6-B2CD-4062-8036-FC1AA1123F12}" type="pres">
      <dgm:prSet presAssocID="{C9FFC42C-78E6-493F-A572-663E813B867A}" presName="Accent5" presStyleCnt="0"/>
      <dgm:spPr/>
    </dgm:pt>
    <dgm:pt modelId="{209482B0-E222-402F-8BFE-43E8BA6337CD}" type="pres">
      <dgm:prSet presAssocID="{C9FFC42C-78E6-493F-A572-663E813B867A}" presName="Accent" presStyleLbl="node1" presStyleIdx="0" presStyleCnt="5"/>
      <dgm:spPr/>
    </dgm:pt>
    <dgm:pt modelId="{2459F2F9-99FC-4676-A302-F85D08438C30}" type="pres">
      <dgm:prSet presAssocID="{C9FFC42C-78E6-493F-A572-663E813B867A}" presName="ParentBackground5" presStyleCnt="0"/>
      <dgm:spPr/>
    </dgm:pt>
    <dgm:pt modelId="{D6451B38-2ED4-4BDD-A8ED-BCB955C0D16C}" type="pres">
      <dgm:prSet presAssocID="{C9FFC42C-78E6-493F-A572-663E813B867A}" presName="ParentBackground" presStyleLbl="fgAcc1" presStyleIdx="0" presStyleCnt="5"/>
      <dgm:spPr/>
    </dgm:pt>
    <dgm:pt modelId="{B141C15B-2EDA-4FD9-BC0A-71985DFB7FB1}" type="pres">
      <dgm:prSet presAssocID="{C9FFC42C-78E6-493F-A572-663E813B867A}" presName="Parent5" presStyleLbl="revTx" presStyleIdx="0" presStyleCnt="0">
        <dgm:presLayoutVars>
          <dgm:chMax val="1"/>
          <dgm:chPref val="1"/>
          <dgm:bulletEnabled val="1"/>
        </dgm:presLayoutVars>
      </dgm:prSet>
      <dgm:spPr/>
    </dgm:pt>
    <dgm:pt modelId="{2053A756-EBF8-4A0F-9028-7DF11A249CA6}" type="pres">
      <dgm:prSet presAssocID="{4D61850B-0D8D-4C00-A0E9-5106732A4D3F}" presName="Accent4" presStyleCnt="0"/>
      <dgm:spPr/>
    </dgm:pt>
    <dgm:pt modelId="{71FD43C5-ACF4-4835-90B7-21A840A7BAFF}" type="pres">
      <dgm:prSet presAssocID="{4D61850B-0D8D-4C00-A0E9-5106732A4D3F}" presName="Accent" presStyleLbl="node1" presStyleIdx="1" presStyleCnt="5"/>
      <dgm:spPr/>
    </dgm:pt>
    <dgm:pt modelId="{3F5251FF-2517-4A3C-9EED-A93279EFD4A1}" type="pres">
      <dgm:prSet presAssocID="{4D61850B-0D8D-4C00-A0E9-5106732A4D3F}" presName="ParentBackground4" presStyleCnt="0"/>
      <dgm:spPr/>
    </dgm:pt>
    <dgm:pt modelId="{FD60AC76-02EE-4755-BA04-BE6C67D53CB5}" type="pres">
      <dgm:prSet presAssocID="{4D61850B-0D8D-4C00-A0E9-5106732A4D3F}" presName="ParentBackground" presStyleLbl="fgAcc1" presStyleIdx="1" presStyleCnt="5"/>
      <dgm:spPr/>
    </dgm:pt>
    <dgm:pt modelId="{AD3E0308-41FC-40B1-BECC-870189621EA0}" type="pres">
      <dgm:prSet presAssocID="{4D61850B-0D8D-4C00-A0E9-5106732A4D3F}" presName="Parent4" presStyleLbl="revTx" presStyleIdx="0" presStyleCnt="0">
        <dgm:presLayoutVars>
          <dgm:chMax val="1"/>
          <dgm:chPref val="1"/>
          <dgm:bulletEnabled val="1"/>
        </dgm:presLayoutVars>
      </dgm:prSet>
      <dgm:spPr/>
    </dgm:pt>
    <dgm:pt modelId="{1526417A-6ECE-4269-BCDA-079AAD263B48}" type="pres">
      <dgm:prSet presAssocID="{20E55136-3270-48E0-B71D-A29D639F935E}" presName="Accent3" presStyleCnt="0"/>
      <dgm:spPr/>
    </dgm:pt>
    <dgm:pt modelId="{CCC8E51C-8201-4E09-9E8D-4D0742FA1D19}" type="pres">
      <dgm:prSet presAssocID="{20E55136-3270-48E0-B71D-A29D639F935E}" presName="Accent" presStyleLbl="node1" presStyleIdx="2" presStyleCnt="5"/>
      <dgm:spPr/>
    </dgm:pt>
    <dgm:pt modelId="{0A249305-29A7-4E0F-8769-0F524078D3CC}" type="pres">
      <dgm:prSet presAssocID="{20E55136-3270-48E0-B71D-A29D639F935E}" presName="ParentBackground3" presStyleCnt="0"/>
      <dgm:spPr/>
    </dgm:pt>
    <dgm:pt modelId="{2D12BE9B-C121-4E58-A3BB-7E1445417952}" type="pres">
      <dgm:prSet presAssocID="{20E55136-3270-48E0-B71D-A29D639F935E}" presName="ParentBackground" presStyleLbl="fgAcc1" presStyleIdx="2" presStyleCnt="5"/>
      <dgm:spPr/>
    </dgm:pt>
    <dgm:pt modelId="{0DEEBF22-8A49-4A63-8A6A-AFBE117E841F}" type="pres">
      <dgm:prSet presAssocID="{20E55136-3270-48E0-B71D-A29D639F935E}" presName="Parent3" presStyleLbl="revTx" presStyleIdx="0" presStyleCnt="0">
        <dgm:presLayoutVars>
          <dgm:chMax val="1"/>
          <dgm:chPref val="1"/>
          <dgm:bulletEnabled val="1"/>
        </dgm:presLayoutVars>
      </dgm:prSet>
      <dgm:spPr/>
    </dgm:pt>
    <dgm:pt modelId="{96E59745-679F-413D-B03C-FEF3631062ED}" type="pres">
      <dgm:prSet presAssocID="{47135364-E8A8-4353-821E-0F6E5302F2BF}" presName="Accent2" presStyleCnt="0"/>
      <dgm:spPr/>
    </dgm:pt>
    <dgm:pt modelId="{AF022D5F-9E24-4C05-86AD-0DF798C851AE}" type="pres">
      <dgm:prSet presAssocID="{47135364-E8A8-4353-821E-0F6E5302F2BF}" presName="Accent" presStyleLbl="node1" presStyleIdx="3" presStyleCnt="5"/>
      <dgm:spPr/>
    </dgm:pt>
    <dgm:pt modelId="{CC2E42ED-A9CE-4EDD-9557-9E3DA07D5276}" type="pres">
      <dgm:prSet presAssocID="{47135364-E8A8-4353-821E-0F6E5302F2BF}" presName="ParentBackground2" presStyleCnt="0"/>
      <dgm:spPr/>
    </dgm:pt>
    <dgm:pt modelId="{E8E31A9C-DD38-4421-B929-59FA4A5FCAF5}" type="pres">
      <dgm:prSet presAssocID="{47135364-E8A8-4353-821E-0F6E5302F2BF}" presName="ParentBackground" presStyleLbl="fgAcc1" presStyleIdx="3" presStyleCnt="5"/>
      <dgm:spPr/>
    </dgm:pt>
    <dgm:pt modelId="{6D08FA20-6D53-4354-8033-768C3B1F912E}" type="pres">
      <dgm:prSet presAssocID="{47135364-E8A8-4353-821E-0F6E5302F2BF}" presName="Parent2" presStyleLbl="revTx" presStyleIdx="0" presStyleCnt="0">
        <dgm:presLayoutVars>
          <dgm:chMax val="1"/>
          <dgm:chPref val="1"/>
          <dgm:bulletEnabled val="1"/>
        </dgm:presLayoutVars>
      </dgm:prSet>
      <dgm:spPr/>
    </dgm:pt>
    <dgm:pt modelId="{A0E73C0B-80C7-4C5D-8AB6-EF3268E43A57}" type="pres">
      <dgm:prSet presAssocID="{DDF69158-B621-4185-BAB4-84668D370C2B}" presName="Accent1" presStyleCnt="0"/>
      <dgm:spPr/>
    </dgm:pt>
    <dgm:pt modelId="{89CA9F5C-DCEA-4F8B-B734-66E767D2F228}" type="pres">
      <dgm:prSet presAssocID="{DDF69158-B621-4185-BAB4-84668D370C2B}" presName="Accent" presStyleLbl="node1" presStyleIdx="4" presStyleCnt="5"/>
      <dgm:spPr/>
    </dgm:pt>
    <dgm:pt modelId="{439AB837-878A-4D6C-9B22-D6155568E4D2}" type="pres">
      <dgm:prSet presAssocID="{DDF69158-B621-4185-BAB4-84668D370C2B}" presName="ParentBackground1" presStyleCnt="0"/>
      <dgm:spPr/>
    </dgm:pt>
    <dgm:pt modelId="{1AF427EE-0C7C-4E0C-B13A-B7BA7559604B}" type="pres">
      <dgm:prSet presAssocID="{DDF69158-B621-4185-BAB4-84668D370C2B}" presName="ParentBackground" presStyleLbl="fgAcc1" presStyleIdx="4" presStyleCnt="5"/>
      <dgm:spPr/>
    </dgm:pt>
    <dgm:pt modelId="{4D15E2E1-39F3-424D-82C9-1A9B23FB658B}" type="pres">
      <dgm:prSet presAssocID="{DDF69158-B621-4185-BAB4-84668D370C2B}" presName="Parent1" presStyleLbl="revTx" presStyleIdx="0" presStyleCnt="0">
        <dgm:presLayoutVars>
          <dgm:chMax val="1"/>
          <dgm:chPref val="1"/>
          <dgm:bulletEnabled val="1"/>
        </dgm:presLayoutVars>
      </dgm:prSet>
      <dgm:spPr/>
    </dgm:pt>
  </dgm:ptLst>
  <dgm:cxnLst>
    <dgm:cxn modelId="{AA518D0B-390D-410E-9AE8-60323BD4877D}" type="presOf" srcId="{4D61850B-0D8D-4C00-A0E9-5106732A4D3F}" destId="{AD3E0308-41FC-40B1-BECC-870189621EA0}" srcOrd="1" destOrd="0" presId="urn:microsoft.com/office/officeart/2011/layout/CircleProcess"/>
    <dgm:cxn modelId="{E22E7217-30AC-4060-A237-604EAD1D8F8E}" type="presOf" srcId="{4D61850B-0D8D-4C00-A0E9-5106732A4D3F}" destId="{FD60AC76-02EE-4755-BA04-BE6C67D53CB5}" srcOrd="0" destOrd="0" presId="urn:microsoft.com/office/officeart/2011/layout/CircleProcess"/>
    <dgm:cxn modelId="{CDEA142D-4FDD-4A41-BEF0-231A1E045FF9}" srcId="{F5AFF0CC-BA40-4F44-9058-89747EC73862}" destId="{DDF69158-B621-4185-BAB4-84668D370C2B}" srcOrd="0" destOrd="0" parTransId="{22C382E6-D296-4691-973D-8EA33D9966F0}" sibTransId="{ED232C99-54CC-4A5B-ADC5-85AF23B1D8F5}"/>
    <dgm:cxn modelId="{C3F79E2D-6094-4701-8210-ECB6EAD3C4FB}" type="presOf" srcId="{DDF69158-B621-4185-BAB4-84668D370C2B}" destId="{1AF427EE-0C7C-4E0C-B13A-B7BA7559604B}" srcOrd="0" destOrd="0" presId="urn:microsoft.com/office/officeart/2011/layout/CircleProcess"/>
    <dgm:cxn modelId="{96979936-8A92-47A8-AE83-822F55C68D2A}" type="presOf" srcId="{20E55136-3270-48E0-B71D-A29D639F935E}" destId="{2D12BE9B-C121-4E58-A3BB-7E1445417952}" srcOrd="0" destOrd="0" presId="urn:microsoft.com/office/officeart/2011/layout/CircleProcess"/>
    <dgm:cxn modelId="{9FE50247-9934-46D7-A7A8-153BEBC5EAB2}" type="presOf" srcId="{C9FFC42C-78E6-493F-A572-663E813B867A}" destId="{D6451B38-2ED4-4BDD-A8ED-BCB955C0D16C}" srcOrd="0" destOrd="0" presId="urn:microsoft.com/office/officeart/2011/layout/CircleProcess"/>
    <dgm:cxn modelId="{54274C75-36E2-4CC5-96CA-083CC313CB8C}" type="presOf" srcId="{F5AFF0CC-BA40-4F44-9058-89747EC73862}" destId="{B7208F68-C847-48B1-88AC-F0F1BCA63F29}" srcOrd="0" destOrd="0" presId="urn:microsoft.com/office/officeart/2011/layout/CircleProcess"/>
    <dgm:cxn modelId="{B2C32158-4B2C-4505-A807-5DEA659EC99D}" type="presOf" srcId="{47135364-E8A8-4353-821E-0F6E5302F2BF}" destId="{6D08FA20-6D53-4354-8033-768C3B1F912E}" srcOrd="1" destOrd="0" presId="urn:microsoft.com/office/officeart/2011/layout/CircleProcess"/>
    <dgm:cxn modelId="{ACD9EC81-2A01-46A5-9D8C-4C5C0F249A1B}" srcId="{F5AFF0CC-BA40-4F44-9058-89747EC73862}" destId="{C9FFC42C-78E6-493F-A572-663E813B867A}" srcOrd="4" destOrd="0" parTransId="{1EC7D421-EFA7-4740-AE49-C3D70E2C7A36}" sibTransId="{E88301EC-AABB-4763-A1C2-A5B61A56D22A}"/>
    <dgm:cxn modelId="{D2B40C87-D2E3-4ACC-A4D7-E22502456E53}" type="presOf" srcId="{47135364-E8A8-4353-821E-0F6E5302F2BF}" destId="{E8E31A9C-DD38-4421-B929-59FA4A5FCAF5}" srcOrd="0" destOrd="0" presId="urn:microsoft.com/office/officeart/2011/layout/CircleProcess"/>
    <dgm:cxn modelId="{E48B868A-B94D-48B3-B541-357DA4D2D4E7}" srcId="{F5AFF0CC-BA40-4F44-9058-89747EC73862}" destId="{20E55136-3270-48E0-B71D-A29D639F935E}" srcOrd="2" destOrd="0" parTransId="{202F2569-E0C0-49C6-98DB-47601C7C8F4C}" sibTransId="{356A8D33-28DC-4C8D-8EFA-5B7BEF93B715}"/>
    <dgm:cxn modelId="{8FC067B1-9723-4FAE-B6C7-C77AE72A5A51}" srcId="{F5AFF0CC-BA40-4F44-9058-89747EC73862}" destId="{47135364-E8A8-4353-821E-0F6E5302F2BF}" srcOrd="1" destOrd="0" parTransId="{F6952B64-6365-4A10-AA29-404EA2F87289}" sibTransId="{2375B391-1637-4015-A282-33769F502A2C}"/>
    <dgm:cxn modelId="{85B99CCC-E2D2-42D1-8863-D3010D3855A2}" srcId="{F5AFF0CC-BA40-4F44-9058-89747EC73862}" destId="{4D61850B-0D8D-4C00-A0E9-5106732A4D3F}" srcOrd="3" destOrd="0" parTransId="{A469CD81-0374-4898-8559-F7C63607C51D}" sibTransId="{9A45CBA1-AD39-4655-84E3-12A259D7D775}"/>
    <dgm:cxn modelId="{42634DD6-EF8B-4220-9E2E-D756544D0453}" type="presOf" srcId="{DDF69158-B621-4185-BAB4-84668D370C2B}" destId="{4D15E2E1-39F3-424D-82C9-1A9B23FB658B}" srcOrd="1" destOrd="0" presId="urn:microsoft.com/office/officeart/2011/layout/CircleProcess"/>
    <dgm:cxn modelId="{8EC377E3-C702-40F9-B1E3-D7F7CA04FBC7}" type="presOf" srcId="{C9FFC42C-78E6-493F-A572-663E813B867A}" destId="{B141C15B-2EDA-4FD9-BC0A-71985DFB7FB1}" srcOrd="1" destOrd="0" presId="urn:microsoft.com/office/officeart/2011/layout/CircleProcess"/>
    <dgm:cxn modelId="{2062C6F2-8D24-47F6-8862-44C93D1ACDAA}" type="presOf" srcId="{20E55136-3270-48E0-B71D-A29D639F935E}" destId="{0DEEBF22-8A49-4A63-8A6A-AFBE117E841F}" srcOrd="1" destOrd="0" presId="urn:microsoft.com/office/officeart/2011/layout/CircleProcess"/>
    <dgm:cxn modelId="{B3CFF6CB-E2D2-4D42-95AA-D20FDDBB93E7}" type="presParOf" srcId="{B7208F68-C847-48B1-88AC-F0F1BCA63F29}" destId="{4D19BCC6-B2CD-4062-8036-FC1AA1123F12}" srcOrd="0" destOrd="0" presId="urn:microsoft.com/office/officeart/2011/layout/CircleProcess"/>
    <dgm:cxn modelId="{26CC9167-7BDB-4189-A1D4-98616C84CAE0}" type="presParOf" srcId="{4D19BCC6-B2CD-4062-8036-FC1AA1123F12}" destId="{209482B0-E222-402F-8BFE-43E8BA6337CD}" srcOrd="0" destOrd="0" presId="urn:microsoft.com/office/officeart/2011/layout/CircleProcess"/>
    <dgm:cxn modelId="{6815A7E8-B097-49E6-A04D-52F95A3895BF}" type="presParOf" srcId="{B7208F68-C847-48B1-88AC-F0F1BCA63F29}" destId="{2459F2F9-99FC-4676-A302-F85D08438C30}" srcOrd="1" destOrd="0" presId="urn:microsoft.com/office/officeart/2011/layout/CircleProcess"/>
    <dgm:cxn modelId="{9CEA6B4E-6C51-4BB8-900C-48EBD8B761F2}" type="presParOf" srcId="{2459F2F9-99FC-4676-A302-F85D08438C30}" destId="{D6451B38-2ED4-4BDD-A8ED-BCB955C0D16C}" srcOrd="0" destOrd="0" presId="urn:microsoft.com/office/officeart/2011/layout/CircleProcess"/>
    <dgm:cxn modelId="{E742ACEC-48BA-4F79-B1E9-618252AD4409}" type="presParOf" srcId="{B7208F68-C847-48B1-88AC-F0F1BCA63F29}" destId="{B141C15B-2EDA-4FD9-BC0A-71985DFB7FB1}" srcOrd="2" destOrd="0" presId="urn:microsoft.com/office/officeart/2011/layout/CircleProcess"/>
    <dgm:cxn modelId="{788C5149-438A-4EC4-8A80-729A8419DA72}" type="presParOf" srcId="{B7208F68-C847-48B1-88AC-F0F1BCA63F29}" destId="{2053A756-EBF8-4A0F-9028-7DF11A249CA6}" srcOrd="3" destOrd="0" presId="urn:microsoft.com/office/officeart/2011/layout/CircleProcess"/>
    <dgm:cxn modelId="{D2F15655-8AEE-4447-9F7F-66E09024AE46}" type="presParOf" srcId="{2053A756-EBF8-4A0F-9028-7DF11A249CA6}" destId="{71FD43C5-ACF4-4835-90B7-21A840A7BAFF}" srcOrd="0" destOrd="0" presId="urn:microsoft.com/office/officeart/2011/layout/CircleProcess"/>
    <dgm:cxn modelId="{9712D364-EF56-44A3-9B90-9C0BDEF6B1D5}" type="presParOf" srcId="{B7208F68-C847-48B1-88AC-F0F1BCA63F29}" destId="{3F5251FF-2517-4A3C-9EED-A93279EFD4A1}" srcOrd="4" destOrd="0" presId="urn:microsoft.com/office/officeart/2011/layout/CircleProcess"/>
    <dgm:cxn modelId="{F1013987-8C26-4690-9E84-9B5C75ECA11E}" type="presParOf" srcId="{3F5251FF-2517-4A3C-9EED-A93279EFD4A1}" destId="{FD60AC76-02EE-4755-BA04-BE6C67D53CB5}" srcOrd="0" destOrd="0" presId="urn:microsoft.com/office/officeart/2011/layout/CircleProcess"/>
    <dgm:cxn modelId="{C0DB8E9D-B520-4504-A413-591EC08E7552}" type="presParOf" srcId="{B7208F68-C847-48B1-88AC-F0F1BCA63F29}" destId="{AD3E0308-41FC-40B1-BECC-870189621EA0}" srcOrd="5" destOrd="0" presId="urn:microsoft.com/office/officeart/2011/layout/CircleProcess"/>
    <dgm:cxn modelId="{B66B10B4-DCB0-439A-A668-2817AE56C965}" type="presParOf" srcId="{B7208F68-C847-48B1-88AC-F0F1BCA63F29}" destId="{1526417A-6ECE-4269-BCDA-079AAD263B48}" srcOrd="6" destOrd="0" presId="urn:microsoft.com/office/officeart/2011/layout/CircleProcess"/>
    <dgm:cxn modelId="{E03AE554-4515-42DE-BC89-1E8449E263AC}" type="presParOf" srcId="{1526417A-6ECE-4269-BCDA-079AAD263B48}" destId="{CCC8E51C-8201-4E09-9E8D-4D0742FA1D19}" srcOrd="0" destOrd="0" presId="urn:microsoft.com/office/officeart/2011/layout/CircleProcess"/>
    <dgm:cxn modelId="{9A9F0A28-B940-484A-BAB7-0D6CC1FAB224}" type="presParOf" srcId="{B7208F68-C847-48B1-88AC-F0F1BCA63F29}" destId="{0A249305-29A7-4E0F-8769-0F524078D3CC}" srcOrd="7" destOrd="0" presId="urn:microsoft.com/office/officeart/2011/layout/CircleProcess"/>
    <dgm:cxn modelId="{C9E6FA47-3651-4511-B337-6B510EFDE134}" type="presParOf" srcId="{0A249305-29A7-4E0F-8769-0F524078D3CC}" destId="{2D12BE9B-C121-4E58-A3BB-7E1445417952}" srcOrd="0" destOrd="0" presId="urn:microsoft.com/office/officeart/2011/layout/CircleProcess"/>
    <dgm:cxn modelId="{B82F12ED-A49A-4AE9-B3B9-1E269981AECB}" type="presParOf" srcId="{B7208F68-C847-48B1-88AC-F0F1BCA63F29}" destId="{0DEEBF22-8A49-4A63-8A6A-AFBE117E841F}" srcOrd="8" destOrd="0" presId="urn:microsoft.com/office/officeart/2011/layout/CircleProcess"/>
    <dgm:cxn modelId="{C945C7BD-3BDB-4D73-A480-663E66CD8467}" type="presParOf" srcId="{B7208F68-C847-48B1-88AC-F0F1BCA63F29}" destId="{96E59745-679F-413D-B03C-FEF3631062ED}" srcOrd="9" destOrd="0" presId="urn:microsoft.com/office/officeart/2011/layout/CircleProcess"/>
    <dgm:cxn modelId="{0AB7B82E-AE76-4967-91B1-0AAA2976C9F2}" type="presParOf" srcId="{96E59745-679F-413D-B03C-FEF3631062ED}" destId="{AF022D5F-9E24-4C05-86AD-0DF798C851AE}" srcOrd="0" destOrd="0" presId="urn:microsoft.com/office/officeart/2011/layout/CircleProcess"/>
    <dgm:cxn modelId="{52F4346A-7186-47D4-B6A1-4FCA6EADF8B0}" type="presParOf" srcId="{B7208F68-C847-48B1-88AC-F0F1BCA63F29}" destId="{CC2E42ED-A9CE-4EDD-9557-9E3DA07D5276}" srcOrd="10" destOrd="0" presId="urn:microsoft.com/office/officeart/2011/layout/CircleProcess"/>
    <dgm:cxn modelId="{344E54D5-25F2-4E75-BB2D-D136B84764FE}" type="presParOf" srcId="{CC2E42ED-A9CE-4EDD-9557-9E3DA07D5276}" destId="{E8E31A9C-DD38-4421-B929-59FA4A5FCAF5}" srcOrd="0" destOrd="0" presId="urn:microsoft.com/office/officeart/2011/layout/CircleProcess"/>
    <dgm:cxn modelId="{8BF053A4-23A8-4D46-8D22-BA63368A2BF1}" type="presParOf" srcId="{B7208F68-C847-48B1-88AC-F0F1BCA63F29}" destId="{6D08FA20-6D53-4354-8033-768C3B1F912E}" srcOrd="11" destOrd="0" presId="urn:microsoft.com/office/officeart/2011/layout/CircleProcess"/>
    <dgm:cxn modelId="{85D67478-2791-4EFE-A459-D48CC053D96D}" type="presParOf" srcId="{B7208F68-C847-48B1-88AC-F0F1BCA63F29}" destId="{A0E73C0B-80C7-4C5D-8AB6-EF3268E43A57}" srcOrd="12" destOrd="0" presId="urn:microsoft.com/office/officeart/2011/layout/CircleProcess"/>
    <dgm:cxn modelId="{5EDBCAC2-6DE7-494C-9CD5-83BD730AEFFE}" type="presParOf" srcId="{A0E73C0B-80C7-4C5D-8AB6-EF3268E43A57}" destId="{89CA9F5C-DCEA-4F8B-B734-66E767D2F228}" srcOrd="0" destOrd="0" presId="urn:microsoft.com/office/officeart/2011/layout/CircleProcess"/>
    <dgm:cxn modelId="{B7BB9581-36BD-4E74-8895-842CB97A6576}" type="presParOf" srcId="{B7208F68-C847-48B1-88AC-F0F1BCA63F29}" destId="{439AB837-878A-4D6C-9B22-D6155568E4D2}" srcOrd="13" destOrd="0" presId="urn:microsoft.com/office/officeart/2011/layout/CircleProcess"/>
    <dgm:cxn modelId="{E23FB5AF-1E8F-496A-AB2D-B102DABFDF60}" type="presParOf" srcId="{439AB837-878A-4D6C-9B22-D6155568E4D2}" destId="{1AF427EE-0C7C-4E0C-B13A-B7BA7559604B}" srcOrd="0" destOrd="0" presId="urn:microsoft.com/office/officeart/2011/layout/CircleProcess"/>
    <dgm:cxn modelId="{F487F659-DEDC-4806-85DB-4ABAB448BE44}" type="presParOf" srcId="{B7208F68-C847-48B1-88AC-F0F1BCA63F29}" destId="{4D15E2E1-39F3-424D-82C9-1A9B23FB658B}" srcOrd="14"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B1B185-99F0-46DF-ADB3-16270E63248E}">
      <dsp:nvSpPr>
        <dsp:cNvPr id="0" name=""/>
        <dsp:cNvSpPr/>
      </dsp:nvSpPr>
      <dsp:spPr>
        <a:xfrm>
          <a:off x="0" y="434095"/>
          <a:ext cx="7710755" cy="6300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935A313-3A3B-4683-A9CA-8954BDC345E4}">
      <dsp:nvSpPr>
        <dsp:cNvPr id="0" name=""/>
        <dsp:cNvSpPr/>
      </dsp:nvSpPr>
      <dsp:spPr>
        <a:xfrm>
          <a:off x="351348" y="65095"/>
          <a:ext cx="6529660" cy="738000"/>
        </a:xfrm>
        <a:prstGeom prst="roundRect">
          <a:avLst/>
        </a:prstGeom>
        <a:solidFill>
          <a:schemeClr val="lt1"/>
        </a:solidFill>
        <a:ln w="12700"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204014" tIns="0" rIns="204014" bIns="0" numCol="1" spcCol="1270" anchor="ctr" anchorCtr="0">
          <a:noAutofit/>
        </a:bodyPr>
        <a:lstStyle/>
        <a:p>
          <a:pPr marL="0" lvl="0" indent="0" algn="l" defTabSz="1244600">
            <a:lnSpc>
              <a:spcPct val="90000"/>
            </a:lnSpc>
            <a:spcBef>
              <a:spcPct val="0"/>
            </a:spcBef>
            <a:spcAft>
              <a:spcPct val="35000"/>
            </a:spcAft>
            <a:buNone/>
          </a:pPr>
          <a:r>
            <a:rPr lang="en-GB" sz="2800" b="1" kern="1200" dirty="0"/>
            <a:t>Connections between 7012 &amp; 7016</a:t>
          </a:r>
        </a:p>
      </dsp:txBody>
      <dsp:txXfrm>
        <a:off x="387374" y="101121"/>
        <a:ext cx="6457608" cy="665948"/>
      </dsp:txXfrm>
    </dsp:sp>
    <dsp:sp modelId="{06E7ACFC-9E9C-416E-B838-34E135609665}">
      <dsp:nvSpPr>
        <dsp:cNvPr id="0" name=""/>
        <dsp:cNvSpPr/>
      </dsp:nvSpPr>
      <dsp:spPr>
        <a:xfrm>
          <a:off x="0" y="1568095"/>
          <a:ext cx="7710755" cy="6300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7B8FEE1-09EC-4F9E-B2B8-1E892CDB5745}">
      <dsp:nvSpPr>
        <dsp:cNvPr id="0" name=""/>
        <dsp:cNvSpPr/>
      </dsp:nvSpPr>
      <dsp:spPr>
        <a:xfrm>
          <a:off x="367089" y="1199095"/>
          <a:ext cx="7341775" cy="738000"/>
        </a:xfrm>
        <a:prstGeom prst="roundRect">
          <a:avLst/>
        </a:prstGeom>
        <a:solidFill>
          <a:schemeClr val="lt1"/>
        </a:solidFill>
        <a:ln w="12700"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204014" tIns="0" rIns="204014" bIns="0" numCol="1" spcCol="1270" anchor="ctr" anchorCtr="0">
          <a:noAutofit/>
        </a:bodyPr>
        <a:lstStyle/>
        <a:p>
          <a:pPr marL="0" lvl="0" indent="0" algn="l" defTabSz="1244600">
            <a:lnSpc>
              <a:spcPct val="90000"/>
            </a:lnSpc>
            <a:spcBef>
              <a:spcPct val="0"/>
            </a:spcBef>
            <a:spcAft>
              <a:spcPct val="35000"/>
            </a:spcAft>
            <a:buNone/>
          </a:pPr>
          <a:r>
            <a:rPr lang="en-GB" sz="2800" b="1" kern="1200" dirty="0"/>
            <a:t>Review of Session 1 and 100-word task 1 </a:t>
          </a:r>
        </a:p>
      </dsp:txBody>
      <dsp:txXfrm>
        <a:off x="403115" y="1235121"/>
        <a:ext cx="7269723" cy="665948"/>
      </dsp:txXfrm>
    </dsp:sp>
    <dsp:sp modelId="{FC2CB577-5FD2-4391-9974-1146C0F91709}">
      <dsp:nvSpPr>
        <dsp:cNvPr id="0" name=""/>
        <dsp:cNvSpPr/>
      </dsp:nvSpPr>
      <dsp:spPr>
        <a:xfrm>
          <a:off x="0" y="2702094"/>
          <a:ext cx="7710755" cy="6300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21577AA-9952-405D-8A2B-1E1724F101FE}">
      <dsp:nvSpPr>
        <dsp:cNvPr id="0" name=""/>
        <dsp:cNvSpPr/>
      </dsp:nvSpPr>
      <dsp:spPr>
        <a:xfrm>
          <a:off x="367089" y="2333094"/>
          <a:ext cx="7341775" cy="738000"/>
        </a:xfrm>
        <a:prstGeom prst="roundRect">
          <a:avLst/>
        </a:prstGeom>
        <a:solidFill>
          <a:schemeClr val="lt1"/>
        </a:solidFill>
        <a:ln w="12700"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204014" tIns="0" rIns="204014" bIns="0" numCol="1" spcCol="1270" anchor="ctr" anchorCtr="0">
          <a:noAutofit/>
        </a:bodyPr>
        <a:lstStyle/>
        <a:p>
          <a:pPr marL="0" lvl="0" indent="0" algn="l" defTabSz="1066800">
            <a:lnSpc>
              <a:spcPct val="90000"/>
            </a:lnSpc>
            <a:spcBef>
              <a:spcPct val="0"/>
            </a:spcBef>
            <a:spcAft>
              <a:spcPct val="35000"/>
            </a:spcAft>
            <a:buNone/>
          </a:pPr>
          <a:r>
            <a:rPr lang="en-GB" sz="2400" b="1" kern="1200" dirty="0"/>
            <a:t>How to review sources and write your introduction </a:t>
          </a:r>
        </a:p>
      </dsp:txBody>
      <dsp:txXfrm>
        <a:off x="403115" y="2369120"/>
        <a:ext cx="7269723" cy="665948"/>
      </dsp:txXfrm>
    </dsp:sp>
    <dsp:sp modelId="{1D6AB2DC-38C5-45DD-8A3F-95E0721BB6F5}">
      <dsp:nvSpPr>
        <dsp:cNvPr id="0" name=""/>
        <dsp:cNvSpPr/>
      </dsp:nvSpPr>
      <dsp:spPr>
        <a:xfrm>
          <a:off x="0" y="3836095"/>
          <a:ext cx="7710755" cy="630000"/>
        </a:xfrm>
        <a:prstGeom prst="rect">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44C50DD-592F-40C5-8F8C-64CCAB1B744D}">
      <dsp:nvSpPr>
        <dsp:cNvPr id="0" name=""/>
        <dsp:cNvSpPr/>
      </dsp:nvSpPr>
      <dsp:spPr>
        <a:xfrm>
          <a:off x="367089" y="3467095"/>
          <a:ext cx="7341775" cy="738000"/>
        </a:xfrm>
        <a:prstGeom prst="roundRect">
          <a:avLst/>
        </a:prstGeom>
        <a:solidFill>
          <a:schemeClr val="lt1"/>
        </a:solidFill>
        <a:ln w="12700" cap="flat" cmpd="sng" algn="ctr">
          <a:solidFill>
            <a:schemeClr val="accent6"/>
          </a:solidFill>
          <a:prstDash val="solid"/>
          <a:miter lim="800000"/>
        </a:ln>
        <a:effectLst/>
      </dsp:spPr>
      <dsp:style>
        <a:lnRef idx="2">
          <a:schemeClr val="accent6"/>
        </a:lnRef>
        <a:fillRef idx="1">
          <a:schemeClr val="lt1"/>
        </a:fillRef>
        <a:effectRef idx="0">
          <a:schemeClr val="accent6"/>
        </a:effectRef>
        <a:fontRef idx="minor">
          <a:schemeClr val="dk1"/>
        </a:fontRef>
      </dsp:style>
      <dsp:txBody>
        <a:bodyPr spcFirstLastPara="0" vert="horz" wrap="square" lIns="204014" tIns="0" rIns="204014" bIns="0" numCol="1" spcCol="1270" anchor="ctr" anchorCtr="0">
          <a:noAutofit/>
        </a:bodyPr>
        <a:lstStyle/>
        <a:p>
          <a:pPr marL="0" lvl="0" indent="0" algn="l" defTabSz="1066800">
            <a:lnSpc>
              <a:spcPct val="100000"/>
            </a:lnSpc>
            <a:spcBef>
              <a:spcPct val="0"/>
            </a:spcBef>
            <a:spcAft>
              <a:spcPct val="35000"/>
            </a:spcAft>
            <a:buNone/>
          </a:pPr>
          <a:r>
            <a:rPr lang="en-GB" sz="2400" b="1" kern="1200" dirty="0"/>
            <a:t>Review extracts of your work for 7002 and 7015</a:t>
          </a:r>
        </a:p>
      </dsp:txBody>
      <dsp:txXfrm>
        <a:off x="403115" y="3503121"/>
        <a:ext cx="7269723" cy="6659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9482B0-E222-402F-8BFE-43E8BA6337CD}">
      <dsp:nvSpPr>
        <dsp:cNvPr id="0" name=""/>
        <dsp:cNvSpPr/>
      </dsp:nvSpPr>
      <dsp:spPr>
        <a:xfrm>
          <a:off x="9273181" y="785383"/>
          <a:ext cx="2080506" cy="208084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451B38-2ED4-4BDD-A8ED-BCB955C0D16C}">
      <dsp:nvSpPr>
        <dsp:cNvPr id="0" name=""/>
        <dsp:cNvSpPr/>
      </dsp:nvSpPr>
      <dsp:spPr>
        <a:xfrm>
          <a:off x="9341830" y="854757"/>
          <a:ext cx="1942101" cy="1942099"/>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r>
            <a:rPr lang="en-GB" sz="3000" b="1" kern="1200" dirty="0">
              <a:solidFill>
                <a:srgbClr val="FF0000"/>
              </a:solidFill>
            </a:rPr>
            <a:t>Critique</a:t>
          </a:r>
          <a:endParaRPr lang="en-GB" sz="3000" kern="1200" dirty="0">
            <a:solidFill>
              <a:srgbClr val="FF0000"/>
            </a:solidFill>
          </a:endParaRPr>
        </a:p>
      </dsp:txBody>
      <dsp:txXfrm>
        <a:off x="9619747" y="1132252"/>
        <a:ext cx="1387373" cy="1387109"/>
      </dsp:txXfrm>
    </dsp:sp>
    <dsp:sp modelId="{71FD43C5-ACF4-4835-90B7-21A840A7BAFF}">
      <dsp:nvSpPr>
        <dsp:cNvPr id="0" name=""/>
        <dsp:cNvSpPr/>
      </dsp:nvSpPr>
      <dsp:spPr>
        <a:xfrm rot="2700000">
          <a:off x="7121931" y="785491"/>
          <a:ext cx="2080266" cy="2080266"/>
        </a:xfrm>
        <a:prstGeom prst="teardrop">
          <a:avLst>
            <a:gd name="adj" fmla="val 1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60AC76-02EE-4755-BA04-BE6C67D53CB5}">
      <dsp:nvSpPr>
        <dsp:cNvPr id="0" name=""/>
        <dsp:cNvSpPr/>
      </dsp:nvSpPr>
      <dsp:spPr>
        <a:xfrm>
          <a:off x="7192674" y="854757"/>
          <a:ext cx="1942101" cy="1942099"/>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r" defTabSz="1155700">
            <a:lnSpc>
              <a:spcPct val="90000"/>
            </a:lnSpc>
            <a:spcBef>
              <a:spcPct val="0"/>
            </a:spcBef>
            <a:spcAft>
              <a:spcPct val="35000"/>
            </a:spcAft>
            <a:buNone/>
          </a:pPr>
          <a:r>
            <a:rPr lang="en-GB" sz="2600" b="1" i="1" kern="1200" dirty="0"/>
            <a:t>Synthesis</a:t>
          </a:r>
          <a:endParaRPr lang="en-GB" sz="2600" i="1" kern="1200" dirty="0"/>
        </a:p>
      </dsp:txBody>
      <dsp:txXfrm>
        <a:off x="7469484" y="1132252"/>
        <a:ext cx="1387373" cy="1387109"/>
      </dsp:txXfrm>
    </dsp:sp>
    <dsp:sp modelId="{CCC8E51C-8201-4E09-9E8D-4D0742FA1D19}">
      <dsp:nvSpPr>
        <dsp:cNvPr id="0" name=""/>
        <dsp:cNvSpPr/>
      </dsp:nvSpPr>
      <dsp:spPr>
        <a:xfrm rot="2700000">
          <a:off x="4972775" y="785491"/>
          <a:ext cx="2080266" cy="2080266"/>
        </a:xfrm>
        <a:prstGeom prst="teardrop">
          <a:avLst>
            <a:gd name="adj" fmla="val 1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12BE9B-C121-4E58-A3BB-7E1445417952}">
      <dsp:nvSpPr>
        <dsp:cNvPr id="0" name=""/>
        <dsp:cNvSpPr/>
      </dsp:nvSpPr>
      <dsp:spPr>
        <a:xfrm>
          <a:off x="5042411" y="854757"/>
          <a:ext cx="1942101" cy="1942099"/>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b="1" kern="1200" dirty="0">
              <a:solidFill>
                <a:srgbClr val="00B050"/>
              </a:solidFill>
            </a:rPr>
            <a:t>Explain</a:t>
          </a:r>
          <a:endParaRPr lang="en-GB" sz="3200" kern="1200" dirty="0">
            <a:solidFill>
              <a:srgbClr val="00B050"/>
            </a:solidFill>
          </a:endParaRPr>
        </a:p>
      </dsp:txBody>
      <dsp:txXfrm>
        <a:off x="5319221" y="1132252"/>
        <a:ext cx="1387373" cy="1387109"/>
      </dsp:txXfrm>
    </dsp:sp>
    <dsp:sp modelId="{AF022D5F-9E24-4C05-86AD-0DF798C851AE}">
      <dsp:nvSpPr>
        <dsp:cNvPr id="0" name=""/>
        <dsp:cNvSpPr/>
      </dsp:nvSpPr>
      <dsp:spPr>
        <a:xfrm rot="2700000">
          <a:off x="2822512" y="785491"/>
          <a:ext cx="2080266" cy="2080266"/>
        </a:xfrm>
        <a:prstGeom prst="teardrop">
          <a:avLst>
            <a:gd name="adj" fmla="val 1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E31A9C-DD38-4421-B929-59FA4A5FCAF5}">
      <dsp:nvSpPr>
        <dsp:cNvPr id="0" name=""/>
        <dsp:cNvSpPr/>
      </dsp:nvSpPr>
      <dsp:spPr>
        <a:xfrm>
          <a:off x="2892148" y="854757"/>
          <a:ext cx="1942101" cy="1942099"/>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b="1" kern="1200" dirty="0">
              <a:solidFill>
                <a:srgbClr val="0070C0"/>
              </a:solidFill>
            </a:rPr>
            <a:t>Quote</a:t>
          </a:r>
          <a:endParaRPr lang="en-GB" sz="3200" kern="1200" dirty="0">
            <a:solidFill>
              <a:srgbClr val="0070C0"/>
            </a:solidFill>
          </a:endParaRPr>
        </a:p>
      </dsp:txBody>
      <dsp:txXfrm>
        <a:off x="3170065" y="1132252"/>
        <a:ext cx="1387373" cy="1387109"/>
      </dsp:txXfrm>
    </dsp:sp>
    <dsp:sp modelId="{89CA9F5C-DCEA-4F8B-B734-66E767D2F228}">
      <dsp:nvSpPr>
        <dsp:cNvPr id="0" name=""/>
        <dsp:cNvSpPr/>
      </dsp:nvSpPr>
      <dsp:spPr>
        <a:xfrm rot="2700000">
          <a:off x="672249" y="785491"/>
          <a:ext cx="2080266" cy="2080266"/>
        </a:xfrm>
        <a:prstGeom prst="teardrop">
          <a:avLst>
            <a:gd name="adj" fmla="val 1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F427EE-0C7C-4E0C-B13A-B7BA7559604B}">
      <dsp:nvSpPr>
        <dsp:cNvPr id="0" name=""/>
        <dsp:cNvSpPr/>
      </dsp:nvSpPr>
      <dsp:spPr>
        <a:xfrm>
          <a:off x="741885" y="854757"/>
          <a:ext cx="1942101" cy="1942099"/>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r>
            <a:rPr lang="en-GB" sz="2600" b="1" i="1" kern="1200" dirty="0"/>
            <a:t>Summary</a:t>
          </a:r>
          <a:endParaRPr lang="en-GB" sz="2600" i="1" kern="1200" dirty="0"/>
        </a:p>
      </dsp:txBody>
      <dsp:txXfrm>
        <a:off x="1019802" y="1132252"/>
        <a:ext cx="1387373" cy="1387109"/>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1/16/2024</a:t>
            </a:fld>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dirty="0"/>
          </a:p>
        </p:txBody>
      </p:sp>
    </p:spTree>
    <p:extLst>
      <p:ext uri="{BB962C8B-B14F-4D97-AF65-F5344CB8AC3E}">
        <p14:creationId xmlns:p14="http://schemas.microsoft.com/office/powerpoint/2010/main" val="22292792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9BB912F-C0C5-475C-9E85-8F452B33892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375074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common way to approach a literature review is to start out broad and then become more specific. Think of it as an upside-down triangle. </a:t>
            </a:r>
          </a:p>
          <a:p>
            <a:r>
              <a:rPr lang="en-US" dirty="0"/>
              <a:t>Start by giving a general outline of the broad issues related to your topic or </a:t>
            </a:r>
          </a:p>
          <a:p>
            <a:r>
              <a:rPr lang="en-US" dirty="0"/>
              <a:t>question. You just need to demonstrate that you are aware of all the major </a:t>
            </a:r>
          </a:p>
          <a:p>
            <a:r>
              <a:rPr lang="en-US" dirty="0"/>
              <a:t>issues surrounding it.</a:t>
            </a:r>
          </a:p>
          <a:p>
            <a:r>
              <a:rPr lang="en-US" dirty="0"/>
              <a:t>Then narrow your focus to deal with the research and literature that overlaps </a:t>
            </a:r>
          </a:p>
          <a:p>
            <a:r>
              <a:rPr lang="en-US" dirty="0"/>
              <a:t>with your topic.</a:t>
            </a:r>
          </a:p>
          <a:p>
            <a:r>
              <a:rPr lang="en-US" dirty="0"/>
              <a:t>Finally, hone in on any research and literature which is directly related to your </a:t>
            </a:r>
          </a:p>
          <a:p>
            <a:r>
              <a:rPr lang="en-US" dirty="0"/>
              <a:t>topic. This should form the largest proportion of your writing.</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9BB912F-C0C5-475C-9E85-8F452B33892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68259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Using information from sources is essential in almost all assignments you will complete at </a:t>
            </a:r>
          </a:p>
          <a:p>
            <a:r>
              <a:rPr lang="en-US" dirty="0"/>
              <a:t>university, essays, reports, as well as presentations, all require the use of sources.</a:t>
            </a:r>
          </a:p>
          <a:p>
            <a:r>
              <a:rPr lang="en-US" dirty="0"/>
              <a:t>Using information from sources is very important because it demonstrates your learning. </a:t>
            </a:r>
          </a:p>
          <a:p>
            <a:r>
              <a:rPr lang="en-US" dirty="0"/>
              <a:t>You’re expected to use sources to find out new information for particular assignments, to </a:t>
            </a:r>
          </a:p>
          <a:p>
            <a:r>
              <a:rPr lang="en-US" dirty="0"/>
              <a:t>demonstrate that you have learnt new information. Of course, most of the information </a:t>
            </a:r>
          </a:p>
          <a:p>
            <a:r>
              <a:rPr lang="en-US" dirty="0"/>
              <a:t>will already be known to your tutors and the person reading or listening to your </a:t>
            </a:r>
          </a:p>
          <a:p>
            <a:r>
              <a:rPr lang="en-US" dirty="0"/>
              <a:t>assignment or presentation. What they really want to hear is your understanding and </a:t>
            </a:r>
          </a:p>
          <a:p>
            <a:r>
              <a:rPr lang="en-US" dirty="0"/>
              <a:t>interpretation of the information, your take on it. The rest of this guide is going to focus </a:t>
            </a:r>
          </a:p>
          <a:p>
            <a:r>
              <a:rPr lang="en-US" dirty="0"/>
              <a:t>on the different ways in which you can demonstrate your understanding and </a:t>
            </a:r>
          </a:p>
          <a:p>
            <a:r>
              <a:rPr lang="en-US" dirty="0"/>
              <a:t>interpretation of information from sources. </a:t>
            </a:r>
          </a:p>
          <a:p>
            <a:r>
              <a:rPr lang="en-US" dirty="0"/>
              <a:t>Finding relevant, reliable, academic sources is an essential first step</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9BB912F-C0C5-475C-9E85-8F452B33892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73639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Critique: the definition of creativity if too wide really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9BB912F-C0C5-475C-9E85-8F452B33892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3479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9BB912F-C0C5-475C-9E85-8F452B33892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571617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BB912F-C0C5-475C-9E85-8F452B338920}" type="slidenum">
              <a:rPr lang="en-GB" smtClean="0"/>
              <a:t>20</a:t>
            </a:fld>
            <a:endParaRPr lang="en-GB"/>
          </a:p>
        </p:txBody>
      </p:sp>
    </p:spTree>
    <p:extLst>
      <p:ext uri="{BB962C8B-B14F-4D97-AF65-F5344CB8AC3E}">
        <p14:creationId xmlns:p14="http://schemas.microsoft.com/office/powerpoint/2010/main" val="38875040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22</a:t>
            </a:fld>
            <a:endParaRPr lang="en-US" dirty="0"/>
          </a:p>
        </p:txBody>
      </p:sp>
    </p:spTree>
    <p:extLst>
      <p:ext uri="{BB962C8B-B14F-4D97-AF65-F5344CB8AC3E}">
        <p14:creationId xmlns:p14="http://schemas.microsoft.com/office/powerpoint/2010/main" val="291093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BB912F-C0C5-475C-9E85-8F452B338920}" type="slidenum">
              <a:rPr lang="en-GB" smtClean="0"/>
              <a:t>23</a:t>
            </a:fld>
            <a:endParaRPr lang="en-GB"/>
          </a:p>
        </p:txBody>
      </p:sp>
    </p:spTree>
    <p:extLst>
      <p:ext uri="{BB962C8B-B14F-4D97-AF65-F5344CB8AC3E}">
        <p14:creationId xmlns:p14="http://schemas.microsoft.com/office/powerpoint/2010/main" val="7185341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Just like an essay, a literature review needs an introduction, a body, and a conclusion.</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9BB912F-C0C5-475C-9E85-8F452B33892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797026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9BB912F-C0C5-475C-9E85-8F452B33892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525214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7486A-D0EC-5049-857E-9D4C4DD0B1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3711A45-A8A7-3A4A-9C49-AEC06EA92E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BABCDA8-EF89-CF4C-B5E4-E421513561EC}"/>
              </a:ext>
            </a:extLst>
          </p:cNvPr>
          <p:cNvSpPr>
            <a:spLocks noGrp="1"/>
          </p:cNvSpPr>
          <p:nvPr>
            <p:ph type="dt" sz="half" idx="10"/>
          </p:nvPr>
        </p:nvSpPr>
        <p:spPr/>
        <p:txBody>
          <a:bodyPr/>
          <a:lstStyle/>
          <a:p>
            <a:fld id="{A3A7CA90-CE39-9544-B717-4236EF5BE7FD}" type="datetimeFigureOut">
              <a:rPr lang="en-US" smtClean="0"/>
              <a:t>1/16/2024</a:t>
            </a:fld>
            <a:endParaRPr lang="en-US"/>
          </a:p>
        </p:txBody>
      </p:sp>
      <p:sp>
        <p:nvSpPr>
          <p:cNvPr id="5" name="Footer Placeholder 4">
            <a:extLst>
              <a:ext uri="{FF2B5EF4-FFF2-40B4-BE49-F238E27FC236}">
                <a16:creationId xmlns:a16="http://schemas.microsoft.com/office/drawing/2014/main" id="{8679BCB0-0CE7-4148-88E3-6AEBA01B04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E088C2-6F3B-8E4E-8F7D-DFB58E741457}"/>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7908865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6D517-8042-6F43-974D-B680A14F5D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8BEF289-D06E-5046-BD0E-9A35F229D0A2}"/>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00AD4CF-919C-CF49-B84C-DF499C24BA05}"/>
              </a:ext>
            </a:extLst>
          </p:cNvPr>
          <p:cNvSpPr>
            <a:spLocks noGrp="1"/>
          </p:cNvSpPr>
          <p:nvPr>
            <p:ph type="dt" sz="half" idx="10"/>
          </p:nvPr>
        </p:nvSpPr>
        <p:spPr/>
        <p:txBody>
          <a:bodyPr/>
          <a:lstStyle/>
          <a:p>
            <a:fld id="{A3A7CA90-CE39-9544-B717-4236EF5BE7FD}" type="datetimeFigureOut">
              <a:rPr lang="en-US" smtClean="0"/>
              <a:t>1/16/2024</a:t>
            </a:fld>
            <a:endParaRPr lang="en-US"/>
          </a:p>
        </p:txBody>
      </p:sp>
      <p:sp>
        <p:nvSpPr>
          <p:cNvPr id="5" name="Footer Placeholder 4">
            <a:extLst>
              <a:ext uri="{FF2B5EF4-FFF2-40B4-BE49-F238E27FC236}">
                <a16:creationId xmlns:a16="http://schemas.microsoft.com/office/drawing/2014/main" id="{F8340076-4DBB-5049-94F4-8A81AC4641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60FD38-A404-D847-92A0-308F4F461942}"/>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667739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6ED55-F3DE-754A-9181-C1AE142E0796}"/>
              </a:ext>
            </a:extLst>
          </p:cNvPr>
          <p:cNvSpPr>
            <a:spLocks noGrp="1"/>
          </p:cNvSpPr>
          <p:nvPr>
            <p:ph type="title"/>
          </p:nvPr>
        </p:nvSpPr>
        <p:spPr>
          <a:xfrm>
            <a:off x="831851" y="1709739"/>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831851" y="4589464"/>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BD844C1-0482-9947-8D20-449E68B1113F}"/>
              </a:ext>
            </a:extLst>
          </p:cNvPr>
          <p:cNvSpPr>
            <a:spLocks noGrp="1"/>
          </p:cNvSpPr>
          <p:nvPr>
            <p:ph type="dt" sz="half" idx="10"/>
          </p:nvPr>
        </p:nvSpPr>
        <p:spPr/>
        <p:txBody>
          <a:bodyPr/>
          <a:lstStyle/>
          <a:p>
            <a:fld id="{A3A7CA90-CE39-9544-B717-4236EF5BE7FD}" type="datetimeFigureOut">
              <a:rPr lang="en-US" smtClean="0"/>
              <a:t>1/16/2024</a:t>
            </a:fld>
            <a:endParaRPr lang="en-US"/>
          </a:p>
        </p:txBody>
      </p:sp>
      <p:sp>
        <p:nvSpPr>
          <p:cNvPr id="5" name="Footer Placeholder 4">
            <a:extLst>
              <a:ext uri="{FF2B5EF4-FFF2-40B4-BE49-F238E27FC236}">
                <a16:creationId xmlns:a16="http://schemas.microsoft.com/office/drawing/2014/main" id="{CC90A170-45F1-1744-97A7-DC8966E34F1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9F31E6-6346-9243-A63E-1FC312ACB59E}"/>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609745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BF7F5-86DA-7A4E-B23A-C51D07D010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D368D20-9F11-AD40-A1F9-B00075B9B943}"/>
              </a:ext>
            </a:extLst>
          </p:cNvPr>
          <p:cNvSpPr>
            <a:spLocks noGrp="1"/>
          </p:cNvSpPr>
          <p:nvPr>
            <p:ph sz="half" idx="1"/>
          </p:nvPr>
        </p:nvSpPr>
        <p:spPr>
          <a:xfrm>
            <a:off x="838200" y="1825625"/>
            <a:ext cx="515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AABF07-3DF8-DB49-99A4-4E21D58D7EAC}"/>
              </a:ext>
            </a:extLst>
          </p:cNvPr>
          <p:cNvSpPr>
            <a:spLocks noGrp="1"/>
          </p:cNvSpPr>
          <p:nvPr>
            <p:ph sz="half" idx="2"/>
          </p:nvPr>
        </p:nvSpPr>
        <p:spPr>
          <a:xfrm>
            <a:off x="6197600" y="1825625"/>
            <a:ext cx="515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455A795-8478-EF4F-BB84-5612FEE15A0E}"/>
              </a:ext>
            </a:extLst>
          </p:cNvPr>
          <p:cNvSpPr>
            <a:spLocks noGrp="1"/>
          </p:cNvSpPr>
          <p:nvPr>
            <p:ph type="dt" sz="half" idx="10"/>
          </p:nvPr>
        </p:nvSpPr>
        <p:spPr/>
        <p:txBody>
          <a:bodyPr/>
          <a:lstStyle/>
          <a:p>
            <a:fld id="{A3A7CA90-CE39-9544-B717-4236EF5BE7FD}" type="datetimeFigureOut">
              <a:rPr lang="en-US" smtClean="0"/>
              <a:t>1/16/2024</a:t>
            </a:fld>
            <a:endParaRPr lang="en-US"/>
          </a:p>
        </p:txBody>
      </p:sp>
      <p:sp>
        <p:nvSpPr>
          <p:cNvPr id="6" name="Footer Placeholder 5">
            <a:extLst>
              <a:ext uri="{FF2B5EF4-FFF2-40B4-BE49-F238E27FC236}">
                <a16:creationId xmlns:a16="http://schemas.microsoft.com/office/drawing/2014/main" id="{2C230FB4-64CA-374B-9BFA-50E222AE75E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31618F-83EB-304C-8988-F1933A07EA55}"/>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7248590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C10B3-62D6-7343-9FA5-9A10B8AE8F73}"/>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2A07669-4B7A-1F41-82E0-CE9879AA35FA}"/>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7B33D5F-B4C4-2548-893D-74979F2F1545}"/>
              </a:ext>
            </a:extLst>
          </p:cNvPr>
          <p:cNvSpPr>
            <a:spLocks noGrp="1"/>
          </p:cNvSpPr>
          <p:nvPr>
            <p:ph sz="half" idx="2"/>
          </p:nvPr>
        </p:nvSpPr>
        <p:spPr>
          <a:xfrm>
            <a:off x="840318" y="2505075"/>
            <a:ext cx="5158316"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74E56C1-4F14-9C4E-9EF0-74B497B3DA14}"/>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79AC3D23-81AB-A740-9E74-0B7945AADAE3}"/>
              </a:ext>
            </a:extLst>
          </p:cNvPr>
          <p:cNvSpPr>
            <a:spLocks noGrp="1"/>
          </p:cNvSpPr>
          <p:nvPr>
            <p:ph sz="quarter" idx="4"/>
          </p:nvPr>
        </p:nvSpPr>
        <p:spPr>
          <a:xfrm>
            <a:off x="6172200" y="2505075"/>
            <a:ext cx="518371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05B4609-1B02-5246-9D3B-C66ABD24F8A9}"/>
              </a:ext>
            </a:extLst>
          </p:cNvPr>
          <p:cNvSpPr>
            <a:spLocks noGrp="1"/>
          </p:cNvSpPr>
          <p:nvPr>
            <p:ph type="dt" sz="half" idx="10"/>
          </p:nvPr>
        </p:nvSpPr>
        <p:spPr/>
        <p:txBody>
          <a:bodyPr/>
          <a:lstStyle/>
          <a:p>
            <a:fld id="{A3A7CA90-CE39-9544-B717-4236EF5BE7FD}" type="datetimeFigureOut">
              <a:rPr lang="en-US" smtClean="0"/>
              <a:t>1/16/2024</a:t>
            </a:fld>
            <a:endParaRPr lang="en-US"/>
          </a:p>
        </p:txBody>
      </p:sp>
      <p:sp>
        <p:nvSpPr>
          <p:cNvPr id="8" name="Footer Placeholder 7">
            <a:extLst>
              <a:ext uri="{FF2B5EF4-FFF2-40B4-BE49-F238E27FC236}">
                <a16:creationId xmlns:a16="http://schemas.microsoft.com/office/drawing/2014/main" id="{DB5DD343-B6C4-354E-9F80-F6FA43936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2DF7E98-1440-8E47-815A-05AD1B390951}"/>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552455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F66A918-B8D1-9543-BFDF-0F44FA8A8A9A}"/>
              </a:ext>
            </a:extLst>
          </p:cNvPr>
          <p:cNvSpPr>
            <a:spLocks noGrp="1"/>
          </p:cNvSpPr>
          <p:nvPr>
            <p:ph type="dt" sz="half" idx="10"/>
          </p:nvPr>
        </p:nvSpPr>
        <p:spPr/>
        <p:txBody>
          <a:bodyPr/>
          <a:lstStyle/>
          <a:p>
            <a:fld id="{A3A7CA90-CE39-9544-B717-4236EF5BE7FD}" type="datetimeFigureOut">
              <a:rPr lang="en-US" smtClean="0"/>
              <a:t>1/16/2024</a:t>
            </a:fld>
            <a:endParaRPr lang="en-US"/>
          </a:p>
        </p:txBody>
      </p:sp>
      <p:sp>
        <p:nvSpPr>
          <p:cNvPr id="4" name="Footer Placeholder 3">
            <a:extLst>
              <a:ext uri="{FF2B5EF4-FFF2-40B4-BE49-F238E27FC236}">
                <a16:creationId xmlns:a16="http://schemas.microsoft.com/office/drawing/2014/main" id="{8D9BC121-428B-5040-8094-9EE20989712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C4102A0-8D27-A747-B2F2-764AB05CCC3E}"/>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785718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D2DDF8A-501F-AE45-83D6-D2C8A03809AF}"/>
              </a:ext>
            </a:extLst>
          </p:cNvPr>
          <p:cNvSpPr>
            <a:spLocks noGrp="1"/>
          </p:cNvSpPr>
          <p:nvPr>
            <p:ph type="dt" sz="half" idx="10"/>
          </p:nvPr>
        </p:nvSpPr>
        <p:spPr/>
        <p:txBody>
          <a:bodyPr/>
          <a:lstStyle/>
          <a:p>
            <a:fld id="{A3A7CA90-CE39-9544-B717-4236EF5BE7FD}" type="datetimeFigureOut">
              <a:rPr lang="en-US" smtClean="0"/>
              <a:t>1/16/2024</a:t>
            </a:fld>
            <a:endParaRPr lang="en-US"/>
          </a:p>
        </p:txBody>
      </p:sp>
      <p:sp>
        <p:nvSpPr>
          <p:cNvPr id="3" name="Footer Placeholder 2">
            <a:extLst>
              <a:ext uri="{FF2B5EF4-FFF2-40B4-BE49-F238E27FC236}">
                <a16:creationId xmlns:a16="http://schemas.microsoft.com/office/drawing/2014/main" id="{36F1ED4E-1121-D641-8D49-F89D752BBB4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7A6DA33-9D9A-D249-9849-03B4E246B533}"/>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0964478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B15D5-0CCB-5448-AC2C-19DD5EF41516}"/>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150D475-C9BA-A14D-84F6-45D1490D2DE4}"/>
              </a:ext>
            </a:extLst>
          </p:cNvPr>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F75B3CA-29B8-4743-9F7D-EBD98B9BF6A0}"/>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16B9C19-5842-DF42-9BA8-5F8D2B172FA3}"/>
              </a:ext>
            </a:extLst>
          </p:cNvPr>
          <p:cNvSpPr>
            <a:spLocks noGrp="1"/>
          </p:cNvSpPr>
          <p:nvPr>
            <p:ph type="dt" sz="half" idx="10"/>
          </p:nvPr>
        </p:nvSpPr>
        <p:spPr/>
        <p:txBody>
          <a:bodyPr/>
          <a:lstStyle/>
          <a:p>
            <a:fld id="{A3A7CA90-CE39-9544-B717-4236EF5BE7FD}" type="datetimeFigureOut">
              <a:rPr lang="en-US" smtClean="0"/>
              <a:t>1/16/2024</a:t>
            </a:fld>
            <a:endParaRPr lang="en-US"/>
          </a:p>
        </p:txBody>
      </p:sp>
      <p:sp>
        <p:nvSpPr>
          <p:cNvPr id="6" name="Footer Placeholder 5">
            <a:extLst>
              <a:ext uri="{FF2B5EF4-FFF2-40B4-BE49-F238E27FC236}">
                <a16:creationId xmlns:a16="http://schemas.microsoft.com/office/drawing/2014/main" id="{F95F146C-A940-0944-98B6-71CEDC5918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50E05A-06B0-7D45-A067-47EBC4624A44}"/>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39120583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568D5-5618-6948-8024-44166F5EC12F}"/>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FF4970A-963F-A347-BCB0-87A61AA27C6A}"/>
              </a:ext>
            </a:extLst>
          </p:cNvPr>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208E893-37C6-DE4C-9D4D-E87037D4255C}"/>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FF3F4EB-AA04-1F4B-8034-092D7584009D}"/>
              </a:ext>
            </a:extLst>
          </p:cNvPr>
          <p:cNvSpPr>
            <a:spLocks noGrp="1"/>
          </p:cNvSpPr>
          <p:nvPr>
            <p:ph type="dt" sz="half" idx="10"/>
          </p:nvPr>
        </p:nvSpPr>
        <p:spPr/>
        <p:txBody>
          <a:bodyPr/>
          <a:lstStyle/>
          <a:p>
            <a:fld id="{A3A7CA90-CE39-9544-B717-4236EF5BE7FD}" type="datetimeFigureOut">
              <a:rPr lang="en-US" smtClean="0"/>
              <a:t>1/16/2024</a:t>
            </a:fld>
            <a:endParaRPr lang="en-US"/>
          </a:p>
        </p:txBody>
      </p:sp>
      <p:sp>
        <p:nvSpPr>
          <p:cNvPr id="6" name="Footer Placeholder 5">
            <a:extLst>
              <a:ext uri="{FF2B5EF4-FFF2-40B4-BE49-F238E27FC236}">
                <a16:creationId xmlns:a16="http://schemas.microsoft.com/office/drawing/2014/main" id="{877E27EE-B32D-1343-8A40-6FA176157E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3795AD-575B-7348-86F1-42131C599061}"/>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8594394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88421-47F6-6442-B364-C0058273B26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08ECF55-AC2A-494B-9BB1-B8235327499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31A50A2-E222-5544-ABB6-71C28C924D6C}"/>
              </a:ext>
            </a:extLst>
          </p:cNvPr>
          <p:cNvSpPr>
            <a:spLocks noGrp="1"/>
          </p:cNvSpPr>
          <p:nvPr>
            <p:ph type="dt" sz="half" idx="10"/>
          </p:nvPr>
        </p:nvSpPr>
        <p:spPr/>
        <p:txBody>
          <a:bodyPr/>
          <a:lstStyle/>
          <a:p>
            <a:fld id="{A3A7CA90-CE39-9544-B717-4236EF5BE7FD}" type="datetimeFigureOut">
              <a:rPr lang="en-US" smtClean="0"/>
              <a:t>1/16/2024</a:t>
            </a:fld>
            <a:endParaRPr lang="en-US"/>
          </a:p>
        </p:txBody>
      </p:sp>
      <p:sp>
        <p:nvSpPr>
          <p:cNvPr id="5" name="Footer Placeholder 4">
            <a:extLst>
              <a:ext uri="{FF2B5EF4-FFF2-40B4-BE49-F238E27FC236}">
                <a16:creationId xmlns:a16="http://schemas.microsoft.com/office/drawing/2014/main" id="{757AE5F8-E078-5741-89A3-BC655FAE60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FC7774-F832-DB4E-B481-BE07DF449AE6}"/>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563524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B9B33E-C804-D144-B43A-D34DBAC247E1}"/>
              </a:ext>
            </a:extLst>
          </p:cNvPr>
          <p:cNvSpPr>
            <a:spLocks noGrp="1"/>
          </p:cNvSpPr>
          <p:nvPr>
            <p:ph type="title" orient="vert"/>
          </p:nvPr>
        </p:nvSpPr>
        <p:spPr>
          <a:xfrm>
            <a:off x="8724901"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BFC454E-A2EE-524A-AD47-EBFAB0C77AF8}"/>
              </a:ext>
            </a:extLst>
          </p:cNvPr>
          <p:cNvSpPr>
            <a:spLocks noGrp="1"/>
          </p:cNvSpPr>
          <p:nvPr>
            <p:ph type="body" orient="vert" idx="1"/>
          </p:nvPr>
        </p:nvSpPr>
        <p:spPr>
          <a:xfrm>
            <a:off x="838201" y="365125"/>
            <a:ext cx="76835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5C80D4-B69B-644C-A0E4-1A71F49CBEA0}"/>
              </a:ext>
            </a:extLst>
          </p:cNvPr>
          <p:cNvSpPr>
            <a:spLocks noGrp="1"/>
          </p:cNvSpPr>
          <p:nvPr>
            <p:ph type="dt" sz="half" idx="10"/>
          </p:nvPr>
        </p:nvSpPr>
        <p:spPr/>
        <p:txBody>
          <a:bodyPr/>
          <a:lstStyle/>
          <a:p>
            <a:fld id="{A3A7CA90-CE39-9544-B717-4236EF5BE7FD}" type="datetimeFigureOut">
              <a:rPr lang="en-US" smtClean="0"/>
              <a:t>1/16/2024</a:t>
            </a:fld>
            <a:endParaRPr lang="en-US"/>
          </a:p>
        </p:txBody>
      </p:sp>
      <p:sp>
        <p:nvSpPr>
          <p:cNvPr id="5" name="Footer Placeholder 4">
            <a:extLst>
              <a:ext uri="{FF2B5EF4-FFF2-40B4-BE49-F238E27FC236}">
                <a16:creationId xmlns:a16="http://schemas.microsoft.com/office/drawing/2014/main" id="{697577A6-215A-2B4A-A89E-DA71DB42B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004F7E-969C-9C41-BBEC-83D0AF923EE3}"/>
              </a:ext>
            </a:extLst>
          </p:cNvPr>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6404109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pic>
        <p:nvPicPr>
          <p:cNvPr id="7" name="Picture 6">
            <a:extLst>
              <a:ext uri="{FF2B5EF4-FFF2-40B4-BE49-F238E27FC236}">
                <a16:creationId xmlns:a16="http://schemas.microsoft.com/office/drawing/2014/main" id="{59D589EE-333E-BE40-AA71-628717944B40}"/>
              </a:ext>
            </a:extLst>
          </p:cNvPr>
          <p:cNvPicPr>
            <a:picLocks noChangeAspect="1"/>
          </p:cNvPicPr>
          <p:nvPr userDrawn="1"/>
        </p:nvPicPr>
        <p:blipFill>
          <a:blip r:embed="rId2"/>
          <a:stretch>
            <a:fillRect/>
          </a:stretch>
        </p:blipFill>
        <p:spPr>
          <a:xfrm>
            <a:off x="0" y="45538"/>
            <a:ext cx="12192000" cy="6812462"/>
          </a:xfrm>
          <a:prstGeom prst="rect">
            <a:avLst/>
          </a:prstGeom>
        </p:spPr>
      </p:pic>
    </p:spTree>
    <p:extLst>
      <p:ext uri="{BB962C8B-B14F-4D97-AF65-F5344CB8AC3E}">
        <p14:creationId xmlns:p14="http://schemas.microsoft.com/office/powerpoint/2010/main" val="19988988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3A7CA90-CE39-9544-B717-4236EF5BE7FD}" type="datetimeFigureOut">
              <a:rPr lang="en-US" smtClean="0"/>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8678962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A7CA90-CE39-9544-B717-4236EF5BE7FD}" type="datetimeFigureOut">
              <a:rPr lang="en-US" smtClean="0"/>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555910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3A7CA90-CE39-9544-B717-4236EF5BE7FD}" type="datetimeFigureOut">
              <a:rPr lang="en-US" smtClean="0"/>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41978574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3A7CA90-CE39-9544-B717-4236EF5BE7FD}" type="datetimeFigureOut">
              <a:rPr lang="en-US" smtClean="0"/>
              <a:t>1/16/2024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4174639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3A7CA90-CE39-9544-B717-4236EF5BE7FD}" type="datetimeFigureOut">
              <a:rPr lang="en-US" smtClean="0"/>
              <a:t>1/16/2024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0937194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3A7CA90-CE39-9544-B717-4236EF5BE7FD}" type="datetimeFigureOut">
              <a:rPr lang="en-US" smtClean="0"/>
              <a:t>1/16/2024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271877586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3A7CA90-CE39-9544-B717-4236EF5BE7FD}" type="datetimeFigureOut">
              <a:rPr lang="en-US" smtClean="0"/>
              <a:t>1/16/2024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4098065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3A7CA90-CE39-9544-B717-4236EF5BE7FD}" type="datetimeFigureOut">
              <a:rPr lang="en-US" smtClean="0"/>
              <a:t>1/16/2024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73031635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3A7CA90-CE39-9544-B717-4236EF5BE7FD}" type="datetimeFigureOut">
              <a:rPr lang="en-US" smtClean="0"/>
              <a:t>1/16/2024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9837107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A7CA90-CE39-9544-B717-4236EF5BE7FD}" type="datetimeFigureOut">
              <a:rPr lang="en-US" smtClean="0"/>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1948652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A7CA90-CE39-9544-B717-4236EF5BE7FD}" type="datetimeFigureOut">
              <a:rPr lang="en-US" smtClean="0"/>
              <a:t>1/16/2024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8259116-BF23-0E4F-9F9B-136EC09FCD9C}" type="slidenum">
              <a:rPr lang="en-US" smtClean="0"/>
              <a:t>‹#›</a:t>
            </a:fld>
            <a:endParaRPr lang="en-US"/>
          </a:p>
        </p:txBody>
      </p:sp>
    </p:spTree>
    <p:extLst>
      <p:ext uri="{BB962C8B-B14F-4D97-AF65-F5344CB8AC3E}">
        <p14:creationId xmlns:p14="http://schemas.microsoft.com/office/powerpoint/2010/main" val="94680264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D15F26E-9B96-344E-AC6B-46DB47AC16E4}"/>
              </a:ext>
            </a:extLst>
          </p:cNvPr>
          <p:cNvPicPr>
            <a:picLocks noChangeAspect="1"/>
          </p:cNvPicPr>
          <p:nvPr userDrawn="1"/>
        </p:nvPicPr>
        <p:blipFill>
          <a:blip r:embed="rId2"/>
          <a:stretch>
            <a:fillRect/>
          </a:stretch>
        </p:blipFill>
        <p:spPr>
          <a:xfrm>
            <a:off x="0" y="1"/>
            <a:ext cx="12192000" cy="6858000"/>
          </a:xfrm>
          <a:prstGeom prst="rect">
            <a:avLst/>
          </a:prstGeom>
        </p:spPr>
      </p:pic>
    </p:spTree>
    <p:extLst>
      <p:ext uri="{BB962C8B-B14F-4D97-AF65-F5344CB8AC3E}">
        <p14:creationId xmlns:p14="http://schemas.microsoft.com/office/powerpoint/2010/main" val="356645294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7557703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0F754-246D-5B25-810F-3E898A451BB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41CDAD-F77F-8D60-1155-833C26FBA07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B11B7C-4E62-BF35-1B4B-210504E38392}"/>
              </a:ext>
            </a:extLst>
          </p:cNvPr>
          <p:cNvSpPr>
            <a:spLocks noGrp="1"/>
          </p:cNvSpPr>
          <p:nvPr>
            <p:ph type="dt" sz="half" idx="10"/>
          </p:nvPr>
        </p:nvSpPr>
        <p:spPr/>
        <p:txBody>
          <a:bodyPr/>
          <a:lstStyle/>
          <a:p>
            <a:fld id="{5394E5A9-4CC0-481E-B467-736D95D76251}" type="datetimeFigureOut">
              <a:rPr lang="en-GB" smtClean="0"/>
              <a:t>16/01/2024</a:t>
            </a:fld>
            <a:endParaRPr lang="en-GB"/>
          </a:p>
        </p:txBody>
      </p:sp>
      <p:sp>
        <p:nvSpPr>
          <p:cNvPr id="5" name="Footer Placeholder 4">
            <a:extLst>
              <a:ext uri="{FF2B5EF4-FFF2-40B4-BE49-F238E27FC236}">
                <a16:creationId xmlns:a16="http://schemas.microsoft.com/office/drawing/2014/main" id="{026D4D53-BCBC-5415-CE65-2EDDFF52BD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B174E3-98CF-8B4B-2A37-4683AE87B251}"/>
              </a:ext>
            </a:extLst>
          </p:cNvPr>
          <p:cNvSpPr>
            <a:spLocks noGrp="1"/>
          </p:cNvSpPr>
          <p:nvPr>
            <p:ph type="sldNum" sz="quarter" idx="12"/>
          </p:nvPr>
        </p:nvSpPr>
        <p:spPr/>
        <p:txBody>
          <a:bodyPr/>
          <a:lstStyle/>
          <a:p>
            <a:fld id="{B7187AF2-E5D2-4713-8926-538BFA7B2495}" type="slidenum">
              <a:rPr lang="en-GB" smtClean="0"/>
              <a:t>‹#›</a:t>
            </a:fld>
            <a:endParaRPr lang="en-GB"/>
          </a:p>
        </p:txBody>
      </p:sp>
    </p:spTree>
    <p:extLst>
      <p:ext uri="{BB962C8B-B14F-4D97-AF65-F5344CB8AC3E}">
        <p14:creationId xmlns:p14="http://schemas.microsoft.com/office/powerpoint/2010/main" val="247595676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229879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DAD2D-7E26-0CCB-9B0C-3A1C738F546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17124F0-6F17-8047-E4F4-17FCBD3C21D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8E78EF8-E505-BD86-00D1-F3C7023C5CC4}"/>
              </a:ext>
            </a:extLst>
          </p:cNvPr>
          <p:cNvSpPr>
            <a:spLocks noGrp="1"/>
          </p:cNvSpPr>
          <p:nvPr>
            <p:ph type="dt" sz="half" idx="10"/>
          </p:nvPr>
        </p:nvSpPr>
        <p:spPr/>
        <p:txBody>
          <a:bodyPr/>
          <a:lstStyle/>
          <a:p>
            <a:fld id="{5394E5A9-4CC0-481E-B467-736D95D76251}" type="datetimeFigureOut">
              <a:rPr lang="en-GB" smtClean="0"/>
              <a:t>16/01/2024</a:t>
            </a:fld>
            <a:endParaRPr lang="en-GB"/>
          </a:p>
        </p:txBody>
      </p:sp>
      <p:sp>
        <p:nvSpPr>
          <p:cNvPr id="5" name="Footer Placeholder 4">
            <a:extLst>
              <a:ext uri="{FF2B5EF4-FFF2-40B4-BE49-F238E27FC236}">
                <a16:creationId xmlns:a16="http://schemas.microsoft.com/office/drawing/2014/main" id="{E82B44D3-3F8A-0861-68B9-7983BE4026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6B60F9-9603-8938-77BB-5CFC7DE36B2A}"/>
              </a:ext>
            </a:extLst>
          </p:cNvPr>
          <p:cNvSpPr>
            <a:spLocks noGrp="1"/>
          </p:cNvSpPr>
          <p:nvPr>
            <p:ph type="sldNum" sz="quarter" idx="12"/>
          </p:nvPr>
        </p:nvSpPr>
        <p:spPr/>
        <p:txBody>
          <a:bodyPr/>
          <a:lstStyle/>
          <a:p>
            <a:fld id="{B7187AF2-E5D2-4713-8926-538BFA7B2495}" type="slidenum">
              <a:rPr lang="en-GB" smtClean="0"/>
              <a:t>‹#›</a:t>
            </a:fld>
            <a:endParaRPr lang="en-GB"/>
          </a:p>
        </p:txBody>
      </p:sp>
    </p:spTree>
    <p:extLst>
      <p:ext uri="{BB962C8B-B14F-4D97-AF65-F5344CB8AC3E}">
        <p14:creationId xmlns:p14="http://schemas.microsoft.com/office/powerpoint/2010/main" val="230755820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0F754-246D-5B25-810F-3E898A451BB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41CDAD-F77F-8D60-1155-833C26FBA07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B11B7C-4E62-BF35-1B4B-210504E38392}"/>
              </a:ext>
            </a:extLst>
          </p:cNvPr>
          <p:cNvSpPr>
            <a:spLocks noGrp="1"/>
          </p:cNvSpPr>
          <p:nvPr>
            <p:ph type="dt" sz="half" idx="10"/>
          </p:nvPr>
        </p:nvSpPr>
        <p:spPr/>
        <p:txBody>
          <a:bodyPr/>
          <a:lstStyle/>
          <a:p>
            <a:fld id="{5394E5A9-4CC0-481E-B467-736D95D76251}" type="datetimeFigureOut">
              <a:rPr lang="en-GB" smtClean="0"/>
              <a:t>16/01/2024</a:t>
            </a:fld>
            <a:endParaRPr lang="en-GB"/>
          </a:p>
        </p:txBody>
      </p:sp>
      <p:sp>
        <p:nvSpPr>
          <p:cNvPr id="5" name="Footer Placeholder 4">
            <a:extLst>
              <a:ext uri="{FF2B5EF4-FFF2-40B4-BE49-F238E27FC236}">
                <a16:creationId xmlns:a16="http://schemas.microsoft.com/office/drawing/2014/main" id="{026D4D53-BCBC-5415-CE65-2EDDFF52BD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B174E3-98CF-8B4B-2A37-4683AE87B251}"/>
              </a:ext>
            </a:extLst>
          </p:cNvPr>
          <p:cNvSpPr>
            <a:spLocks noGrp="1"/>
          </p:cNvSpPr>
          <p:nvPr>
            <p:ph type="sldNum" sz="quarter" idx="12"/>
          </p:nvPr>
        </p:nvSpPr>
        <p:spPr/>
        <p:txBody>
          <a:bodyPr/>
          <a:lstStyle/>
          <a:p>
            <a:fld id="{B7187AF2-E5D2-4713-8926-538BFA7B2495}" type="slidenum">
              <a:rPr lang="en-GB" smtClean="0"/>
              <a:t>‹#›</a:t>
            </a:fld>
            <a:endParaRPr lang="en-GB"/>
          </a:p>
        </p:txBody>
      </p:sp>
    </p:spTree>
    <p:extLst>
      <p:ext uri="{BB962C8B-B14F-4D97-AF65-F5344CB8AC3E}">
        <p14:creationId xmlns:p14="http://schemas.microsoft.com/office/powerpoint/2010/main" val="405821322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1D6B8-CB77-BA4E-1663-69CB333504C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7022808-3AB4-6AE5-AF4B-E42ABBC73CB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82A592-9B7D-39C4-B5E3-69EA901E22F2}"/>
              </a:ext>
            </a:extLst>
          </p:cNvPr>
          <p:cNvSpPr>
            <a:spLocks noGrp="1"/>
          </p:cNvSpPr>
          <p:nvPr>
            <p:ph type="dt" sz="half" idx="10"/>
          </p:nvPr>
        </p:nvSpPr>
        <p:spPr/>
        <p:txBody>
          <a:bodyPr/>
          <a:lstStyle/>
          <a:p>
            <a:fld id="{5394E5A9-4CC0-481E-B467-736D95D76251}" type="datetimeFigureOut">
              <a:rPr lang="en-GB" smtClean="0"/>
              <a:t>16/01/2024</a:t>
            </a:fld>
            <a:endParaRPr lang="en-GB"/>
          </a:p>
        </p:txBody>
      </p:sp>
      <p:sp>
        <p:nvSpPr>
          <p:cNvPr id="5" name="Footer Placeholder 4">
            <a:extLst>
              <a:ext uri="{FF2B5EF4-FFF2-40B4-BE49-F238E27FC236}">
                <a16:creationId xmlns:a16="http://schemas.microsoft.com/office/drawing/2014/main" id="{E609FBA5-0CD2-802B-C096-1178BBCB45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C81A8C-5A0C-0FFE-B6BF-BABED1CCA0D6}"/>
              </a:ext>
            </a:extLst>
          </p:cNvPr>
          <p:cNvSpPr>
            <a:spLocks noGrp="1"/>
          </p:cNvSpPr>
          <p:nvPr>
            <p:ph type="sldNum" sz="quarter" idx="12"/>
          </p:nvPr>
        </p:nvSpPr>
        <p:spPr/>
        <p:txBody>
          <a:bodyPr/>
          <a:lstStyle/>
          <a:p>
            <a:fld id="{B7187AF2-E5D2-4713-8926-538BFA7B2495}" type="slidenum">
              <a:rPr lang="en-GB" smtClean="0"/>
              <a:t>‹#›</a:t>
            </a:fld>
            <a:endParaRPr lang="en-GB"/>
          </a:p>
        </p:txBody>
      </p:sp>
    </p:spTree>
    <p:extLst>
      <p:ext uri="{BB962C8B-B14F-4D97-AF65-F5344CB8AC3E}">
        <p14:creationId xmlns:p14="http://schemas.microsoft.com/office/powerpoint/2010/main" val="190638737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B83C6-FC3E-B88B-C5DA-A0D3946923F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65ECF7-481E-2EC8-264E-61BDD2A899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ACA80F9-CF0D-B8D2-8FBE-3D52EE2B4AD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066D1C7-5155-544B-F74D-095D207EE6E0}"/>
              </a:ext>
            </a:extLst>
          </p:cNvPr>
          <p:cNvSpPr>
            <a:spLocks noGrp="1"/>
          </p:cNvSpPr>
          <p:nvPr>
            <p:ph type="dt" sz="half" idx="10"/>
          </p:nvPr>
        </p:nvSpPr>
        <p:spPr/>
        <p:txBody>
          <a:bodyPr/>
          <a:lstStyle/>
          <a:p>
            <a:fld id="{5394E5A9-4CC0-481E-B467-736D95D76251}" type="datetimeFigureOut">
              <a:rPr lang="en-GB" smtClean="0"/>
              <a:t>16/01/2024</a:t>
            </a:fld>
            <a:endParaRPr lang="en-GB"/>
          </a:p>
        </p:txBody>
      </p:sp>
      <p:sp>
        <p:nvSpPr>
          <p:cNvPr id="6" name="Footer Placeholder 5">
            <a:extLst>
              <a:ext uri="{FF2B5EF4-FFF2-40B4-BE49-F238E27FC236}">
                <a16:creationId xmlns:a16="http://schemas.microsoft.com/office/drawing/2014/main" id="{109433BD-159F-4361-78DA-6CD59D9E0A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BCB0BD-8788-0D28-202A-627BC6461D90}"/>
              </a:ext>
            </a:extLst>
          </p:cNvPr>
          <p:cNvSpPr>
            <a:spLocks noGrp="1"/>
          </p:cNvSpPr>
          <p:nvPr>
            <p:ph type="sldNum" sz="quarter" idx="12"/>
          </p:nvPr>
        </p:nvSpPr>
        <p:spPr/>
        <p:txBody>
          <a:bodyPr/>
          <a:lstStyle/>
          <a:p>
            <a:fld id="{B7187AF2-E5D2-4713-8926-538BFA7B2495}" type="slidenum">
              <a:rPr lang="en-GB" smtClean="0"/>
              <a:t>‹#›</a:t>
            </a:fld>
            <a:endParaRPr lang="en-GB"/>
          </a:p>
        </p:txBody>
      </p:sp>
    </p:spTree>
    <p:extLst>
      <p:ext uri="{BB962C8B-B14F-4D97-AF65-F5344CB8AC3E}">
        <p14:creationId xmlns:p14="http://schemas.microsoft.com/office/powerpoint/2010/main" val="351506897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78927-45C0-02EF-3606-6173F670C98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C824B94-A75F-FCB4-8754-EC9236B6EB6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C246C87-E5B8-75D1-2119-8C3B71B7905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B69CC2E-096C-5688-B0BC-6F9461CD4F4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FC0522A-DD0B-7F96-6408-4CD1D66498A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A799019-AFD9-2C1B-9032-E15D4C08F83C}"/>
              </a:ext>
            </a:extLst>
          </p:cNvPr>
          <p:cNvSpPr>
            <a:spLocks noGrp="1"/>
          </p:cNvSpPr>
          <p:nvPr>
            <p:ph type="dt" sz="half" idx="10"/>
          </p:nvPr>
        </p:nvSpPr>
        <p:spPr/>
        <p:txBody>
          <a:bodyPr/>
          <a:lstStyle/>
          <a:p>
            <a:fld id="{5394E5A9-4CC0-481E-B467-736D95D76251}" type="datetimeFigureOut">
              <a:rPr lang="en-GB" smtClean="0"/>
              <a:t>16/01/2024</a:t>
            </a:fld>
            <a:endParaRPr lang="en-GB"/>
          </a:p>
        </p:txBody>
      </p:sp>
      <p:sp>
        <p:nvSpPr>
          <p:cNvPr id="8" name="Footer Placeholder 7">
            <a:extLst>
              <a:ext uri="{FF2B5EF4-FFF2-40B4-BE49-F238E27FC236}">
                <a16:creationId xmlns:a16="http://schemas.microsoft.com/office/drawing/2014/main" id="{772C8650-4778-4B1A-E358-9CD1B2A1601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23F2787-3E50-7042-49B5-4EEBD3AD5641}"/>
              </a:ext>
            </a:extLst>
          </p:cNvPr>
          <p:cNvSpPr>
            <a:spLocks noGrp="1"/>
          </p:cNvSpPr>
          <p:nvPr>
            <p:ph type="sldNum" sz="quarter" idx="12"/>
          </p:nvPr>
        </p:nvSpPr>
        <p:spPr/>
        <p:txBody>
          <a:bodyPr/>
          <a:lstStyle/>
          <a:p>
            <a:fld id="{B7187AF2-E5D2-4713-8926-538BFA7B2495}" type="slidenum">
              <a:rPr lang="en-GB" smtClean="0"/>
              <a:t>‹#›</a:t>
            </a:fld>
            <a:endParaRPr lang="en-GB"/>
          </a:p>
        </p:txBody>
      </p:sp>
    </p:spTree>
    <p:extLst>
      <p:ext uri="{BB962C8B-B14F-4D97-AF65-F5344CB8AC3E}">
        <p14:creationId xmlns:p14="http://schemas.microsoft.com/office/powerpoint/2010/main" val="13012682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97B4B-A411-8496-9B4C-62C3E3DEA0F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C78C8DB-83B4-487E-FC7C-7F47B4655CD4}"/>
              </a:ext>
            </a:extLst>
          </p:cNvPr>
          <p:cNvSpPr>
            <a:spLocks noGrp="1"/>
          </p:cNvSpPr>
          <p:nvPr>
            <p:ph type="dt" sz="half" idx="10"/>
          </p:nvPr>
        </p:nvSpPr>
        <p:spPr/>
        <p:txBody>
          <a:bodyPr/>
          <a:lstStyle/>
          <a:p>
            <a:fld id="{5394E5A9-4CC0-481E-B467-736D95D76251}" type="datetimeFigureOut">
              <a:rPr lang="en-GB" smtClean="0"/>
              <a:t>16/01/2024</a:t>
            </a:fld>
            <a:endParaRPr lang="en-GB"/>
          </a:p>
        </p:txBody>
      </p:sp>
      <p:sp>
        <p:nvSpPr>
          <p:cNvPr id="4" name="Footer Placeholder 3">
            <a:extLst>
              <a:ext uri="{FF2B5EF4-FFF2-40B4-BE49-F238E27FC236}">
                <a16:creationId xmlns:a16="http://schemas.microsoft.com/office/drawing/2014/main" id="{5CC86E64-B20B-1105-7775-E66B31909FB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B6E1803-F1E2-0EEA-50EA-67099C979D74}"/>
              </a:ext>
            </a:extLst>
          </p:cNvPr>
          <p:cNvSpPr>
            <a:spLocks noGrp="1"/>
          </p:cNvSpPr>
          <p:nvPr>
            <p:ph type="sldNum" sz="quarter" idx="12"/>
          </p:nvPr>
        </p:nvSpPr>
        <p:spPr/>
        <p:txBody>
          <a:bodyPr/>
          <a:lstStyle/>
          <a:p>
            <a:fld id="{B7187AF2-E5D2-4713-8926-538BFA7B2495}" type="slidenum">
              <a:rPr lang="en-GB" smtClean="0"/>
              <a:t>‹#›</a:t>
            </a:fld>
            <a:endParaRPr lang="en-GB"/>
          </a:p>
        </p:txBody>
      </p:sp>
    </p:spTree>
    <p:extLst>
      <p:ext uri="{BB962C8B-B14F-4D97-AF65-F5344CB8AC3E}">
        <p14:creationId xmlns:p14="http://schemas.microsoft.com/office/powerpoint/2010/main" val="58946965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7036D6-D180-DCA2-C6A1-D001D8CB0D2A}"/>
              </a:ext>
            </a:extLst>
          </p:cNvPr>
          <p:cNvSpPr>
            <a:spLocks noGrp="1"/>
          </p:cNvSpPr>
          <p:nvPr>
            <p:ph type="dt" sz="half" idx="10"/>
          </p:nvPr>
        </p:nvSpPr>
        <p:spPr/>
        <p:txBody>
          <a:bodyPr/>
          <a:lstStyle/>
          <a:p>
            <a:fld id="{5394E5A9-4CC0-481E-B467-736D95D76251}" type="datetimeFigureOut">
              <a:rPr lang="en-GB" smtClean="0"/>
              <a:t>16/01/2024</a:t>
            </a:fld>
            <a:endParaRPr lang="en-GB"/>
          </a:p>
        </p:txBody>
      </p:sp>
      <p:sp>
        <p:nvSpPr>
          <p:cNvPr id="3" name="Footer Placeholder 2">
            <a:extLst>
              <a:ext uri="{FF2B5EF4-FFF2-40B4-BE49-F238E27FC236}">
                <a16:creationId xmlns:a16="http://schemas.microsoft.com/office/drawing/2014/main" id="{52F8E13E-9433-A783-929D-20362D0616B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E5ED7E2-BB98-68F4-2EF9-BCB732FDDBD1}"/>
              </a:ext>
            </a:extLst>
          </p:cNvPr>
          <p:cNvSpPr>
            <a:spLocks noGrp="1"/>
          </p:cNvSpPr>
          <p:nvPr>
            <p:ph type="sldNum" sz="quarter" idx="12"/>
          </p:nvPr>
        </p:nvSpPr>
        <p:spPr/>
        <p:txBody>
          <a:bodyPr/>
          <a:lstStyle/>
          <a:p>
            <a:fld id="{B7187AF2-E5D2-4713-8926-538BFA7B2495}" type="slidenum">
              <a:rPr lang="en-GB" smtClean="0"/>
              <a:t>‹#›</a:t>
            </a:fld>
            <a:endParaRPr lang="en-GB"/>
          </a:p>
        </p:txBody>
      </p:sp>
    </p:spTree>
    <p:extLst>
      <p:ext uri="{BB962C8B-B14F-4D97-AF65-F5344CB8AC3E}">
        <p14:creationId xmlns:p14="http://schemas.microsoft.com/office/powerpoint/2010/main" val="177378259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50212-2FAC-A883-14EE-CB983D939E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6A0E2AD-0860-CE47-A922-E4E3C300AEB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76D9F83-77C4-6DE5-ED65-37CC1CB4AD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DBD12B4-B31A-BDDB-E7A3-A1EAFE602F50}"/>
              </a:ext>
            </a:extLst>
          </p:cNvPr>
          <p:cNvSpPr>
            <a:spLocks noGrp="1"/>
          </p:cNvSpPr>
          <p:nvPr>
            <p:ph type="dt" sz="half" idx="10"/>
          </p:nvPr>
        </p:nvSpPr>
        <p:spPr/>
        <p:txBody>
          <a:bodyPr/>
          <a:lstStyle/>
          <a:p>
            <a:fld id="{5394E5A9-4CC0-481E-B467-736D95D76251}" type="datetimeFigureOut">
              <a:rPr lang="en-GB" smtClean="0"/>
              <a:t>16/01/2024</a:t>
            </a:fld>
            <a:endParaRPr lang="en-GB"/>
          </a:p>
        </p:txBody>
      </p:sp>
      <p:sp>
        <p:nvSpPr>
          <p:cNvPr id="6" name="Footer Placeholder 5">
            <a:extLst>
              <a:ext uri="{FF2B5EF4-FFF2-40B4-BE49-F238E27FC236}">
                <a16:creationId xmlns:a16="http://schemas.microsoft.com/office/drawing/2014/main" id="{FED6E79E-5425-C692-70B1-4779A66228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C3DCBE-6A2E-63D3-A5E8-C71427342819}"/>
              </a:ext>
            </a:extLst>
          </p:cNvPr>
          <p:cNvSpPr>
            <a:spLocks noGrp="1"/>
          </p:cNvSpPr>
          <p:nvPr>
            <p:ph type="sldNum" sz="quarter" idx="12"/>
          </p:nvPr>
        </p:nvSpPr>
        <p:spPr/>
        <p:txBody>
          <a:bodyPr/>
          <a:lstStyle/>
          <a:p>
            <a:fld id="{B7187AF2-E5D2-4713-8926-538BFA7B2495}" type="slidenum">
              <a:rPr lang="en-GB" smtClean="0"/>
              <a:t>‹#›</a:t>
            </a:fld>
            <a:endParaRPr lang="en-GB"/>
          </a:p>
        </p:txBody>
      </p:sp>
    </p:spTree>
    <p:extLst>
      <p:ext uri="{BB962C8B-B14F-4D97-AF65-F5344CB8AC3E}">
        <p14:creationId xmlns:p14="http://schemas.microsoft.com/office/powerpoint/2010/main" val="31698870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CA1B6-7015-2A30-B447-46AE944025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1C57C4A-4618-BA99-B948-1B31633E8D3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77E335E-E4E8-E72A-0340-34BC5046B9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32CC1ED-1835-ECCE-76A2-759E9E5B1F7A}"/>
              </a:ext>
            </a:extLst>
          </p:cNvPr>
          <p:cNvSpPr>
            <a:spLocks noGrp="1"/>
          </p:cNvSpPr>
          <p:nvPr>
            <p:ph type="dt" sz="half" idx="10"/>
          </p:nvPr>
        </p:nvSpPr>
        <p:spPr/>
        <p:txBody>
          <a:bodyPr/>
          <a:lstStyle/>
          <a:p>
            <a:fld id="{5394E5A9-4CC0-481E-B467-736D95D76251}" type="datetimeFigureOut">
              <a:rPr lang="en-GB" smtClean="0"/>
              <a:t>16/01/2024</a:t>
            </a:fld>
            <a:endParaRPr lang="en-GB"/>
          </a:p>
        </p:txBody>
      </p:sp>
      <p:sp>
        <p:nvSpPr>
          <p:cNvPr id="6" name="Footer Placeholder 5">
            <a:extLst>
              <a:ext uri="{FF2B5EF4-FFF2-40B4-BE49-F238E27FC236}">
                <a16:creationId xmlns:a16="http://schemas.microsoft.com/office/drawing/2014/main" id="{A4862F4C-6824-305F-09A5-3EA53A09A4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6C3419-166C-C704-D41F-CA60A2C821A2}"/>
              </a:ext>
            </a:extLst>
          </p:cNvPr>
          <p:cNvSpPr>
            <a:spLocks noGrp="1"/>
          </p:cNvSpPr>
          <p:nvPr>
            <p:ph type="sldNum" sz="quarter" idx="12"/>
          </p:nvPr>
        </p:nvSpPr>
        <p:spPr/>
        <p:txBody>
          <a:bodyPr/>
          <a:lstStyle/>
          <a:p>
            <a:fld id="{B7187AF2-E5D2-4713-8926-538BFA7B2495}" type="slidenum">
              <a:rPr lang="en-GB" smtClean="0"/>
              <a:t>‹#›</a:t>
            </a:fld>
            <a:endParaRPr lang="en-GB"/>
          </a:p>
        </p:txBody>
      </p:sp>
    </p:spTree>
    <p:extLst>
      <p:ext uri="{BB962C8B-B14F-4D97-AF65-F5344CB8AC3E}">
        <p14:creationId xmlns:p14="http://schemas.microsoft.com/office/powerpoint/2010/main" val="346256575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25111-790A-2412-1B99-4F7315D275E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697002-0296-2190-4664-26D7CCA70B3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469D43-6839-1AF5-E84F-107DF1AE993A}"/>
              </a:ext>
            </a:extLst>
          </p:cNvPr>
          <p:cNvSpPr>
            <a:spLocks noGrp="1"/>
          </p:cNvSpPr>
          <p:nvPr>
            <p:ph type="dt" sz="half" idx="10"/>
          </p:nvPr>
        </p:nvSpPr>
        <p:spPr/>
        <p:txBody>
          <a:bodyPr/>
          <a:lstStyle/>
          <a:p>
            <a:fld id="{5394E5A9-4CC0-481E-B467-736D95D76251}" type="datetimeFigureOut">
              <a:rPr lang="en-GB" smtClean="0"/>
              <a:t>16/01/2024</a:t>
            </a:fld>
            <a:endParaRPr lang="en-GB"/>
          </a:p>
        </p:txBody>
      </p:sp>
      <p:sp>
        <p:nvSpPr>
          <p:cNvPr id="5" name="Footer Placeholder 4">
            <a:extLst>
              <a:ext uri="{FF2B5EF4-FFF2-40B4-BE49-F238E27FC236}">
                <a16:creationId xmlns:a16="http://schemas.microsoft.com/office/drawing/2014/main" id="{22346BE4-9F99-7965-3D19-D95AAC9579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DC9028-7E2C-8790-71D8-C667A587E0A5}"/>
              </a:ext>
            </a:extLst>
          </p:cNvPr>
          <p:cNvSpPr>
            <a:spLocks noGrp="1"/>
          </p:cNvSpPr>
          <p:nvPr>
            <p:ph type="sldNum" sz="quarter" idx="12"/>
          </p:nvPr>
        </p:nvSpPr>
        <p:spPr/>
        <p:txBody>
          <a:bodyPr/>
          <a:lstStyle/>
          <a:p>
            <a:fld id="{B7187AF2-E5D2-4713-8926-538BFA7B2495}" type="slidenum">
              <a:rPr lang="en-GB" smtClean="0"/>
              <a:t>‹#›</a:t>
            </a:fld>
            <a:endParaRPr lang="en-GB"/>
          </a:p>
        </p:txBody>
      </p:sp>
    </p:spTree>
    <p:extLst>
      <p:ext uri="{BB962C8B-B14F-4D97-AF65-F5344CB8AC3E}">
        <p14:creationId xmlns:p14="http://schemas.microsoft.com/office/powerpoint/2010/main" val="385618513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3A826BA-83BA-5D5D-DFF7-5E9A91E2C85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ACE7BC-2194-541D-868B-AC9244FEEBB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FFCE3F-8137-63E9-FA43-3BD874A88387}"/>
              </a:ext>
            </a:extLst>
          </p:cNvPr>
          <p:cNvSpPr>
            <a:spLocks noGrp="1"/>
          </p:cNvSpPr>
          <p:nvPr>
            <p:ph type="dt" sz="half" idx="10"/>
          </p:nvPr>
        </p:nvSpPr>
        <p:spPr/>
        <p:txBody>
          <a:bodyPr/>
          <a:lstStyle/>
          <a:p>
            <a:fld id="{5394E5A9-4CC0-481E-B467-736D95D76251}" type="datetimeFigureOut">
              <a:rPr lang="en-GB" smtClean="0"/>
              <a:t>16/01/2024</a:t>
            </a:fld>
            <a:endParaRPr lang="en-GB"/>
          </a:p>
        </p:txBody>
      </p:sp>
      <p:sp>
        <p:nvSpPr>
          <p:cNvPr id="5" name="Footer Placeholder 4">
            <a:extLst>
              <a:ext uri="{FF2B5EF4-FFF2-40B4-BE49-F238E27FC236}">
                <a16:creationId xmlns:a16="http://schemas.microsoft.com/office/drawing/2014/main" id="{FC86E24D-C3E9-42EA-A7F9-D3E89640C8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FA662E-0B3C-5A2B-CED0-C4E99F332849}"/>
              </a:ext>
            </a:extLst>
          </p:cNvPr>
          <p:cNvSpPr>
            <a:spLocks noGrp="1"/>
          </p:cNvSpPr>
          <p:nvPr>
            <p:ph type="sldNum" sz="quarter" idx="12"/>
          </p:nvPr>
        </p:nvSpPr>
        <p:spPr/>
        <p:txBody>
          <a:bodyPr/>
          <a:lstStyle/>
          <a:p>
            <a:fld id="{B7187AF2-E5D2-4713-8926-538BFA7B2495}" type="slidenum">
              <a:rPr lang="en-GB" smtClean="0"/>
              <a:t>‹#›</a:t>
            </a:fld>
            <a:endParaRPr lang="en-GB"/>
          </a:p>
        </p:txBody>
      </p:sp>
    </p:spTree>
    <p:extLst>
      <p:ext uri="{BB962C8B-B14F-4D97-AF65-F5344CB8AC3E}">
        <p14:creationId xmlns:p14="http://schemas.microsoft.com/office/powerpoint/2010/main" val="26010743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4.png"/><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27.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3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5.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accent4"/>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411850-6C3B-9F4C-84D1-67A574BD573B}"/>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8EAEBB9-9889-CD41-8612-7257E0121D3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4ED92FE-8882-7242-9639-282F9DD479B6}"/>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A7CA90-CE39-9544-B717-4236EF5BE7FD}" type="datetimeFigureOut">
              <a:rPr lang="en-US" smtClean="0"/>
              <a:t>1/16/2024</a:t>
            </a:fld>
            <a:endParaRPr lang="en-US"/>
          </a:p>
        </p:txBody>
      </p:sp>
      <p:sp>
        <p:nvSpPr>
          <p:cNvPr id="5" name="Footer Placeholder 4">
            <a:extLst>
              <a:ext uri="{FF2B5EF4-FFF2-40B4-BE49-F238E27FC236}">
                <a16:creationId xmlns:a16="http://schemas.microsoft.com/office/drawing/2014/main" id="{129040EB-BF3E-E54A-9C41-1817E3F5FD1E}"/>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35653A6-0352-8E47-9F42-D78D8AF273D7}"/>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259116-BF23-0E4F-9F9B-136EC09FCD9C}" type="slidenum">
              <a:rPr lang="en-US" smtClean="0"/>
              <a:t>‹#›</a:t>
            </a:fld>
            <a:endParaRPr lang="en-US"/>
          </a:p>
        </p:txBody>
      </p:sp>
    </p:spTree>
    <p:extLst>
      <p:ext uri="{BB962C8B-B14F-4D97-AF65-F5344CB8AC3E}">
        <p14:creationId xmlns:p14="http://schemas.microsoft.com/office/powerpoint/2010/main" val="401968814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6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A7CA90-CE39-9544-B717-4236EF5BE7FD}" type="datetimeFigureOut">
              <a:rPr lang="en-US" smtClean="0"/>
              <a:t>1/16/2024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8259116-BF23-0E4F-9F9B-136EC09FCD9C}" type="slidenum">
              <a:rPr lang="en-US" smtClean="0"/>
              <a:t>‹#›</a:t>
            </a:fld>
            <a:endParaRPr lang="en-US"/>
          </a:p>
        </p:txBody>
      </p:sp>
    </p:spTree>
    <p:extLst>
      <p:ext uri="{BB962C8B-B14F-4D97-AF65-F5344CB8AC3E}">
        <p14:creationId xmlns:p14="http://schemas.microsoft.com/office/powerpoint/2010/main" val="615510566"/>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10;&#10;Description automatically generated">
            <a:extLst>
              <a:ext uri="{FF2B5EF4-FFF2-40B4-BE49-F238E27FC236}">
                <a16:creationId xmlns:a16="http://schemas.microsoft.com/office/drawing/2014/main" id="{4AF67501-012E-85E6-5A58-BF498FFABB78}"/>
              </a:ext>
            </a:extLst>
          </p:cNvPr>
          <p:cNvPicPr>
            <a:picLocks noChangeAspect="1"/>
          </p:cNvPicPr>
          <p:nvPr userDrawn="1"/>
        </p:nvPicPr>
        <p:blipFill>
          <a:blip r:embed="rId4"/>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FB6DD3F1-A66A-1FD4-97AD-9A494D004C54}"/>
              </a:ext>
            </a:extLst>
          </p:cNvPr>
          <p:cNvPicPr>
            <a:picLocks noChangeAspect="1"/>
          </p:cNvPicPr>
          <p:nvPr userDrawn="1"/>
        </p:nvPicPr>
        <p:blipFill rotWithShape="1">
          <a:blip r:embed="rId5"/>
          <a:srcRect l="51836" r="-5866"/>
          <a:stretch/>
        </p:blipFill>
        <p:spPr>
          <a:xfrm>
            <a:off x="2030811" y="315798"/>
            <a:ext cx="1841543" cy="596515"/>
          </a:xfrm>
          <a:prstGeom prst="rect">
            <a:avLst/>
          </a:prstGeom>
        </p:spPr>
      </p:pic>
    </p:spTree>
    <p:extLst>
      <p:ext uri="{BB962C8B-B14F-4D97-AF65-F5344CB8AC3E}">
        <p14:creationId xmlns:p14="http://schemas.microsoft.com/office/powerpoint/2010/main" val="201960024"/>
      </p:ext>
    </p:extLst>
  </p:cSld>
  <p:clrMap bg1="lt1" tx1="dk1" bg2="lt2" tx2="dk2" accent1="accent1" accent2="accent2" accent3="accent3" accent4="accent4" accent5="accent5" accent6="accent6" hlink="hlink" folHlink="folHlink"/>
  <p:sldLayoutIdLst>
    <p:sldLayoutId id="2147483700" r:id="rId1"/>
    <p:sldLayoutId id="214748370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 design, businesscard&#10;&#10;Description automatically generated">
            <a:extLst>
              <a:ext uri="{FF2B5EF4-FFF2-40B4-BE49-F238E27FC236}">
                <a16:creationId xmlns:a16="http://schemas.microsoft.com/office/drawing/2014/main" id="{42A3A970-147E-1BD3-4AC3-0071AC3C1EE8}"/>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9220A7B-CBE9-9178-8552-648DEF07F90C}"/>
              </a:ext>
            </a:extLst>
          </p:cNvPr>
          <p:cNvPicPr>
            <a:picLocks noChangeAspect="1"/>
          </p:cNvPicPr>
          <p:nvPr userDrawn="1"/>
        </p:nvPicPr>
        <p:blipFill rotWithShape="1">
          <a:blip r:embed="rId4"/>
          <a:srcRect l="51836" r="-5866"/>
          <a:stretch/>
        </p:blipFill>
        <p:spPr>
          <a:xfrm>
            <a:off x="275902" y="1094173"/>
            <a:ext cx="1841543" cy="596515"/>
          </a:xfrm>
          <a:prstGeom prst="rect">
            <a:avLst/>
          </a:prstGeom>
        </p:spPr>
      </p:pic>
    </p:spTree>
    <p:extLst>
      <p:ext uri="{BB962C8B-B14F-4D97-AF65-F5344CB8AC3E}">
        <p14:creationId xmlns:p14="http://schemas.microsoft.com/office/powerpoint/2010/main" val="2018627188"/>
      </p:ext>
    </p:extLst>
  </p:cSld>
  <p:clrMap bg1="lt1" tx1="dk1" bg2="lt2" tx2="dk2" accent1="accent1" accent2="accent2" accent3="accent3" accent4="accent4" accent5="accent5" accent6="accent6" hlink="hlink" folHlink="folHlink"/>
  <p:sldLayoutIdLst>
    <p:sldLayoutId id="214748370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D9FAA93-7DAB-05B6-761E-0AF1FB2A0C7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DF972F8-CEB4-3ECC-942A-4FF428B5624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E5B2AD-E000-331B-8B16-42C2CAB8E1E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94E5A9-4CC0-481E-B467-736D95D76251}" type="datetimeFigureOut">
              <a:rPr lang="en-GB" smtClean="0"/>
              <a:t>16/01/2024</a:t>
            </a:fld>
            <a:endParaRPr lang="en-GB"/>
          </a:p>
        </p:txBody>
      </p:sp>
      <p:sp>
        <p:nvSpPr>
          <p:cNvPr id="5" name="Footer Placeholder 4">
            <a:extLst>
              <a:ext uri="{FF2B5EF4-FFF2-40B4-BE49-F238E27FC236}">
                <a16:creationId xmlns:a16="http://schemas.microsoft.com/office/drawing/2014/main" id="{2BD394B0-B17B-A2BF-E89C-80A9A300640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07B7593-D67F-8A5A-459C-045592C26E7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7187AF2-E5D2-4713-8926-538BFA7B2495}" type="slidenum">
              <a:rPr lang="en-GB" smtClean="0"/>
              <a:t>‹#›</a:t>
            </a:fld>
            <a:endParaRPr lang="en-GB"/>
          </a:p>
        </p:txBody>
      </p:sp>
    </p:spTree>
    <p:extLst>
      <p:ext uri="{BB962C8B-B14F-4D97-AF65-F5344CB8AC3E}">
        <p14:creationId xmlns:p14="http://schemas.microsoft.com/office/powerpoint/2010/main" val="2925081047"/>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j.ruan@uwtsd.ac.uk" TargetMode="External"/><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29.xml"/><Relationship Id="rId6" Type="http://schemas.microsoft.com/office/2007/relationships/hdphoto" Target="../media/hdphoto2.wdp"/><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9.png"/><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0.png"/><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11.png"/><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12.png"/><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13.png"/><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25.xml"/><Relationship Id="rId6" Type="http://schemas.microsoft.com/office/2007/relationships/hdphoto" Target="../media/hdphoto9.wdp"/><Relationship Id="rId5" Type="http://schemas.openxmlformats.org/officeDocument/2006/relationships/image" Target="../media/image15.png"/><Relationship Id="rId4" Type="http://schemas.microsoft.com/office/2007/relationships/hdphoto" Target="../media/hdphoto8.wdp"/></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4.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16.png"/><Relationship Id="rId1" Type="http://schemas.openxmlformats.org/officeDocument/2006/relationships/slideLayout" Target="../slideLayouts/slideLayout2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5.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5.xml"/><Relationship Id="rId4" Type="http://schemas.microsoft.com/office/2007/relationships/hdphoto" Target="../media/hdphoto11.wdp"/></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5.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25.xml"/><Relationship Id="rId4" Type="http://schemas.microsoft.com/office/2007/relationships/hdphoto" Target="../media/hdphoto12.wdp"/></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5.xml"/></Relationships>
</file>

<file path=ppt/slides/_rels/slide27.xml.rels><?xml version="1.0" encoding="UTF-8" standalone="yes"?>
<Relationships xmlns="http://schemas.openxmlformats.org/package/2006/relationships"><Relationship Id="rId3" Type="http://schemas.microsoft.com/office/2007/relationships/hdphoto" Target="../media/hdphoto13.wdp"/><Relationship Id="rId2" Type="http://schemas.openxmlformats.org/officeDocument/2006/relationships/image" Target="../media/image19.png"/><Relationship Id="rId1" Type="http://schemas.openxmlformats.org/officeDocument/2006/relationships/slideLayout" Target="../slideLayouts/slideLayout26.xml"/></Relationships>
</file>

<file path=ppt/slides/_rels/slide28.xml.rels><?xml version="1.0" encoding="UTF-8" standalone="yes"?>
<Relationships xmlns="http://schemas.openxmlformats.org/package/2006/relationships"><Relationship Id="rId3" Type="http://schemas.microsoft.com/office/2007/relationships/hdphoto" Target="../media/hdphoto14.wdp"/><Relationship Id="rId2" Type="http://schemas.openxmlformats.org/officeDocument/2006/relationships/image" Target="../media/image20.png"/><Relationship Id="rId1" Type="http://schemas.openxmlformats.org/officeDocument/2006/relationships/slideLayout" Target="../slideLayouts/slideLayout2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7.xml.rels><?xml version="1.0" encoding="UTF-8" standalone="yes"?>
<Relationships xmlns="http://schemas.openxmlformats.org/package/2006/relationships"><Relationship Id="rId3" Type="http://schemas.microsoft.com/office/2007/relationships/hdphoto" Target="../media/hdphoto15.wdp"/><Relationship Id="rId2" Type="http://schemas.openxmlformats.org/officeDocument/2006/relationships/image" Target="../media/image22.png"/><Relationship Id="rId1" Type="http://schemas.openxmlformats.org/officeDocument/2006/relationships/slideLayout" Target="../slideLayouts/slideLayout25.xml"/></Relationships>
</file>

<file path=ppt/slides/_rels/slide38.xml.rels><?xml version="1.0" encoding="UTF-8" standalone="yes"?>
<Relationships xmlns="http://schemas.openxmlformats.org/package/2006/relationships"><Relationship Id="rId3" Type="http://schemas.openxmlformats.org/officeDocument/2006/relationships/hyperlink" Target="https://www.academia.edu/5195702/Top_Tips_on_Writing_a_Literature_Review_for_Your_Education_Research_Project" TargetMode="External"/><Relationship Id="rId2" Type="http://schemas.openxmlformats.org/officeDocument/2006/relationships/hyperlink" Target="https://librarysearch.uwtsd.ac.uk/discovery/fulldisplay?docid=alma99100431193802421&amp;context=L&amp;vid=44WHELF_UWTSD:44WHELF_UWTSD_VU1&amp;lang=en&amp;search_scope=MyInst_and_CI&amp;adaptor=Local%20Search%20Engine&amp;isFrbr=true&amp;tab=Everything&amp;query=any%2Ccontains%2CBiggam&amp;sortby=date_d&amp;facet=frbrgroupid%2Cinclude%2C9050354457951302668&amp;offset=0" TargetMode="Externa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08935" y="717919"/>
            <a:ext cx="8738171" cy="2985433"/>
          </a:xfrm>
          <a:prstGeom prst="rect">
            <a:avLst/>
          </a:prstGeom>
        </p:spPr>
        <p:txBody>
          <a:bodyPr wrap="square">
            <a:spAutoFit/>
          </a:bodyPr>
          <a:lstStyle/>
          <a:p>
            <a:pPr algn="ctr"/>
            <a:r>
              <a:rPr lang="en-GB" sz="3200" b="1" dirty="0">
                <a:solidFill>
                  <a:schemeClr val="tx2"/>
                </a:solidFill>
              </a:rPr>
              <a:t>Doctorate in Education (EdD)</a:t>
            </a:r>
          </a:p>
          <a:p>
            <a:pPr algn="ctr"/>
            <a:endParaRPr lang="en-GB" sz="3200" b="1" dirty="0">
              <a:solidFill>
                <a:schemeClr val="tx2"/>
              </a:solidFill>
            </a:endParaRPr>
          </a:p>
          <a:p>
            <a:pPr algn="ctr"/>
            <a:r>
              <a:rPr lang="en-GB" sz="3200" b="1" dirty="0">
                <a:solidFill>
                  <a:schemeClr val="tx2"/>
                </a:solidFill>
              </a:rPr>
              <a:t>ECDE7016   </a:t>
            </a:r>
          </a:p>
          <a:p>
            <a:pPr algn="ctr"/>
            <a:endParaRPr lang="en-GB" sz="3200" b="1" dirty="0"/>
          </a:p>
          <a:p>
            <a:pPr algn="ctr"/>
            <a:r>
              <a:rPr lang="en-GB" sz="3200" b="1" dirty="0">
                <a:solidFill>
                  <a:srgbClr val="00B050"/>
                </a:solidFill>
                <a:ea typeface="Arial" panose="020B0604020202020204" pitchFamily="34" charset="0"/>
              </a:rPr>
              <a:t>Writing a Critical Literature Review in Education</a:t>
            </a:r>
            <a:endParaRPr lang="en-GB" sz="3200" b="1" dirty="0">
              <a:solidFill>
                <a:srgbClr val="00B050"/>
              </a:solidFill>
              <a:ea typeface="Calibri" panose="020F0502020204030204" pitchFamily="34" charset="0"/>
            </a:endParaRPr>
          </a:p>
          <a:p>
            <a:pPr algn="ctr"/>
            <a:endParaRPr lang="en-GB" sz="2800" dirty="0"/>
          </a:p>
        </p:txBody>
      </p:sp>
      <p:sp>
        <p:nvSpPr>
          <p:cNvPr id="4" name="TextBox 3">
            <a:extLst>
              <a:ext uri="{FF2B5EF4-FFF2-40B4-BE49-F238E27FC236}">
                <a16:creationId xmlns:a16="http://schemas.microsoft.com/office/drawing/2014/main" id="{07EBDBC5-FC7B-44BE-9BDC-047E31DDB251}"/>
              </a:ext>
            </a:extLst>
          </p:cNvPr>
          <p:cNvSpPr txBox="1"/>
          <p:nvPr/>
        </p:nvSpPr>
        <p:spPr>
          <a:xfrm>
            <a:off x="2080591" y="3827176"/>
            <a:ext cx="8097080" cy="1569660"/>
          </a:xfrm>
          <a:prstGeom prst="rect">
            <a:avLst/>
          </a:prstGeom>
          <a:noFill/>
        </p:spPr>
        <p:txBody>
          <a:bodyPr wrap="square">
            <a:spAutoFit/>
          </a:bodyPr>
          <a:lstStyle/>
          <a:p>
            <a:r>
              <a:rPr lang="en-GB" sz="3200" b="1" dirty="0">
                <a:solidFill>
                  <a:schemeClr val="tx2"/>
                </a:solidFill>
              </a:rPr>
              <a:t>Welcome to Session 2: </a:t>
            </a:r>
          </a:p>
          <a:p>
            <a:r>
              <a:rPr lang="en-GB" sz="3200" b="1" dirty="0">
                <a:solidFill>
                  <a:schemeClr val="tx2"/>
                </a:solidFill>
              </a:rPr>
              <a:t>Dr J</a:t>
            </a:r>
            <a:r>
              <a:rPr lang="en-US" altLang="zh-CN" sz="3200" b="1" dirty="0" err="1">
                <a:solidFill>
                  <a:schemeClr val="tx2"/>
                </a:solidFill>
              </a:rPr>
              <a:t>ingjing</a:t>
            </a:r>
            <a:r>
              <a:rPr lang="en-GB" sz="3200" b="1" dirty="0">
                <a:solidFill>
                  <a:schemeClr val="tx2"/>
                </a:solidFill>
              </a:rPr>
              <a:t> Ruan</a:t>
            </a:r>
          </a:p>
          <a:p>
            <a:r>
              <a:rPr lang="en-GB" sz="3200" b="1" dirty="0">
                <a:solidFill>
                  <a:schemeClr val="tx2"/>
                </a:solidFill>
                <a:hlinkClick r:id="rId3"/>
              </a:rPr>
              <a:t>j.ruan@uwtsd.ac.uk</a:t>
            </a:r>
            <a:r>
              <a:rPr lang="en-GB" sz="3200" b="1" dirty="0">
                <a:solidFill>
                  <a:schemeClr val="tx2"/>
                </a:solidFill>
              </a:rPr>
              <a:t> </a:t>
            </a:r>
          </a:p>
        </p:txBody>
      </p:sp>
    </p:spTree>
    <p:extLst>
      <p:ext uri="{BB962C8B-B14F-4D97-AF65-F5344CB8AC3E}">
        <p14:creationId xmlns:p14="http://schemas.microsoft.com/office/powerpoint/2010/main" val="17431188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30351" y="266566"/>
            <a:ext cx="9144000" cy="707886"/>
          </a:xfrm>
          <a:prstGeom prst="rect">
            <a:avLst/>
          </a:prstGeom>
          <a:noFill/>
        </p:spPr>
        <p:txBody>
          <a:bodyPr wrap="square" rtlCol="0">
            <a:spAutoFit/>
          </a:bodyPr>
          <a:lstStyle/>
          <a:p>
            <a:pPr algn="ctr"/>
            <a:r>
              <a:rPr lang="en-GB" sz="4000" b="1" dirty="0">
                <a:solidFill>
                  <a:schemeClr val="tx2"/>
                </a:solidFill>
              </a:rPr>
              <a:t>Welcome to ECDE 7016 Session 2</a:t>
            </a:r>
            <a:endParaRPr lang="en-GB" sz="2800" dirty="0">
              <a:solidFill>
                <a:schemeClr val="tx2"/>
              </a:solidFill>
              <a:latin typeface="Times New Roman" panose="02020603050405020304" pitchFamily="18" charset="0"/>
              <a:ea typeface="DengXian" panose="02010600030101010101" pitchFamily="2" charset="-122"/>
              <a:cs typeface="Times New Roman" panose="02020603050405020304" pitchFamily="18" charset="0"/>
            </a:endParaRPr>
          </a:p>
        </p:txBody>
      </p:sp>
      <p:graphicFrame>
        <p:nvGraphicFramePr>
          <p:cNvPr id="5" name="Diagram 4">
            <a:extLst>
              <a:ext uri="{FF2B5EF4-FFF2-40B4-BE49-F238E27FC236}">
                <a16:creationId xmlns:a16="http://schemas.microsoft.com/office/drawing/2014/main" id="{5401FB40-F45C-41B1-63B5-FC73FEFC5DD8}"/>
              </a:ext>
            </a:extLst>
          </p:cNvPr>
          <p:cNvGraphicFramePr/>
          <p:nvPr>
            <p:extLst>
              <p:ext uri="{D42A27DB-BD31-4B8C-83A1-F6EECF244321}">
                <p14:modId xmlns:p14="http://schemas.microsoft.com/office/powerpoint/2010/main" val="2150627487"/>
              </p:ext>
            </p:extLst>
          </p:nvPr>
        </p:nvGraphicFramePr>
        <p:xfrm>
          <a:off x="1973741" y="1163405"/>
          <a:ext cx="7710755" cy="4531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349070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70143-B37F-5FCC-3A08-032C7D3E6398}"/>
              </a:ext>
            </a:extLst>
          </p:cNvPr>
          <p:cNvSpPr>
            <a:spLocks noGrp="1"/>
          </p:cNvSpPr>
          <p:nvPr>
            <p:ph type="title"/>
          </p:nvPr>
        </p:nvSpPr>
        <p:spPr>
          <a:xfrm>
            <a:off x="845942" y="1930437"/>
            <a:ext cx="10758229" cy="1325563"/>
          </a:xfrm>
        </p:spPr>
        <p:txBody>
          <a:bodyPr>
            <a:normAutofit fontScale="90000"/>
          </a:bodyPr>
          <a:lstStyle/>
          <a:p>
            <a:r>
              <a:rPr lang="en-US" sz="3600" spc="-20" dirty="0">
                <a:latin typeface="Georgia"/>
                <a:cs typeface="Georgia"/>
              </a:rPr>
              <a:t>What </a:t>
            </a:r>
            <a:r>
              <a:rPr lang="en-US" sz="3600" spc="-70" dirty="0">
                <a:latin typeface="Georgia"/>
                <a:cs typeface="Georgia"/>
              </a:rPr>
              <a:t>are</a:t>
            </a:r>
            <a:r>
              <a:rPr lang="en-US" sz="3600" spc="-65" dirty="0">
                <a:latin typeface="Georgia"/>
                <a:cs typeface="Georgia"/>
              </a:rPr>
              <a:t> </a:t>
            </a:r>
            <a:r>
              <a:rPr lang="en-US" sz="3600" spc="-40" dirty="0">
                <a:latin typeface="Georgia"/>
                <a:cs typeface="Georgia"/>
              </a:rPr>
              <a:t>your </a:t>
            </a:r>
            <a:r>
              <a:rPr lang="en-US" sz="3600" spc="-35" dirty="0">
                <a:latin typeface="Georgia"/>
                <a:cs typeface="Georgia"/>
              </a:rPr>
              <a:t>views </a:t>
            </a:r>
            <a:r>
              <a:rPr lang="en-US" sz="3600" spc="-40" dirty="0">
                <a:latin typeface="Georgia"/>
                <a:cs typeface="Georgia"/>
              </a:rPr>
              <a:t>on the purpose of </a:t>
            </a:r>
            <a:r>
              <a:rPr lang="en-US" sz="3600" spc="-75" dirty="0">
                <a:latin typeface="Georgia"/>
                <a:cs typeface="Georgia"/>
              </a:rPr>
              <a:t>Literature Review?</a:t>
            </a:r>
            <a:r>
              <a:rPr lang="en-US" sz="3600" spc="-70" dirty="0">
                <a:latin typeface="Georgia"/>
                <a:cs typeface="Georgia"/>
              </a:rPr>
              <a:t> </a:t>
            </a:r>
            <a:br>
              <a:rPr lang="en-US" sz="3600" spc="-70" dirty="0">
                <a:latin typeface="Georgia"/>
                <a:cs typeface="Georgia"/>
              </a:rPr>
            </a:br>
            <a:r>
              <a:rPr lang="en-US" sz="3600" spc="-30" dirty="0">
                <a:latin typeface="Georgia"/>
                <a:cs typeface="Georgia"/>
              </a:rPr>
              <a:t>Complete </a:t>
            </a:r>
            <a:r>
              <a:rPr lang="en-US" sz="3600" spc="-70" dirty="0">
                <a:latin typeface="Georgia"/>
                <a:cs typeface="Georgia"/>
              </a:rPr>
              <a:t>the </a:t>
            </a:r>
            <a:r>
              <a:rPr lang="en-US" sz="3600" spc="-30" dirty="0">
                <a:latin typeface="Georgia"/>
                <a:cs typeface="Georgia"/>
              </a:rPr>
              <a:t>following </a:t>
            </a:r>
            <a:r>
              <a:rPr lang="en-US" sz="3600" spc="-70" dirty="0">
                <a:latin typeface="Georgia"/>
                <a:cs typeface="Georgia"/>
              </a:rPr>
              <a:t>sentences</a:t>
            </a:r>
            <a:r>
              <a:rPr lang="en-US" sz="3600" spc="-25" dirty="0">
                <a:latin typeface="Georgia"/>
                <a:cs typeface="Georgia"/>
              </a:rPr>
              <a:t>.</a:t>
            </a:r>
            <a:endParaRPr lang="en-GB" sz="3600" dirty="0"/>
          </a:p>
        </p:txBody>
      </p:sp>
      <p:sp>
        <p:nvSpPr>
          <p:cNvPr id="3" name="Content Placeholder 2">
            <a:extLst>
              <a:ext uri="{FF2B5EF4-FFF2-40B4-BE49-F238E27FC236}">
                <a16:creationId xmlns:a16="http://schemas.microsoft.com/office/drawing/2014/main" id="{147F5B7B-8730-826A-0DEC-354F43D7AA01}"/>
              </a:ext>
            </a:extLst>
          </p:cNvPr>
          <p:cNvSpPr>
            <a:spLocks noGrp="1"/>
          </p:cNvSpPr>
          <p:nvPr>
            <p:ph idx="1"/>
          </p:nvPr>
        </p:nvSpPr>
        <p:spPr>
          <a:xfrm>
            <a:off x="845942" y="3792556"/>
            <a:ext cx="9952686" cy="2377720"/>
          </a:xfrm>
        </p:spPr>
        <p:txBody>
          <a:bodyPr/>
          <a:lstStyle/>
          <a:p>
            <a:pPr marL="12700">
              <a:lnSpc>
                <a:spcPct val="100000"/>
              </a:lnSpc>
              <a:spcBef>
                <a:spcPts val="95"/>
              </a:spcBef>
            </a:pPr>
            <a:r>
              <a:rPr lang="en-US" sz="2800" spc="-60" dirty="0">
                <a:latin typeface="Georgia"/>
                <a:cs typeface="Georgia"/>
              </a:rPr>
              <a:t>Literature Review</a:t>
            </a:r>
            <a:r>
              <a:rPr lang="en-US" sz="2800" spc="45" dirty="0">
                <a:latin typeface="Georgia"/>
                <a:cs typeface="Georgia"/>
              </a:rPr>
              <a:t> </a:t>
            </a:r>
            <a:r>
              <a:rPr lang="en-US" sz="2800" spc="-65" dirty="0">
                <a:latin typeface="Georgia"/>
                <a:cs typeface="Georgia"/>
              </a:rPr>
              <a:t>is</a:t>
            </a:r>
            <a:r>
              <a:rPr lang="en-US" sz="2800" spc="5" dirty="0">
                <a:latin typeface="Georgia"/>
                <a:cs typeface="Georgia"/>
              </a:rPr>
              <a:t> </a:t>
            </a:r>
            <a:r>
              <a:rPr lang="en-US" sz="2800" spc="130" dirty="0">
                <a:latin typeface="Georgia"/>
                <a:cs typeface="Georgia"/>
              </a:rPr>
              <a:t>…..</a:t>
            </a:r>
            <a:endParaRPr lang="en-US" sz="2800" dirty="0">
              <a:latin typeface="Georgia"/>
              <a:cs typeface="Georgia"/>
            </a:endParaRPr>
          </a:p>
          <a:p>
            <a:pPr marL="12700" marR="5080">
              <a:lnSpc>
                <a:spcPct val="167400"/>
              </a:lnSpc>
              <a:spcBef>
                <a:spcPts val="10"/>
              </a:spcBef>
            </a:pPr>
            <a:r>
              <a:rPr lang="en-US" sz="2800" spc="-60" dirty="0">
                <a:latin typeface="Georgia"/>
                <a:cs typeface="Georgia"/>
              </a:rPr>
              <a:t>Literature Review</a:t>
            </a:r>
            <a:r>
              <a:rPr lang="en-US" sz="2800" spc="60" dirty="0">
                <a:latin typeface="Georgia"/>
                <a:cs typeface="Georgia"/>
              </a:rPr>
              <a:t> </a:t>
            </a:r>
            <a:r>
              <a:rPr lang="en-US" sz="2800" spc="-65" dirty="0">
                <a:latin typeface="Georgia"/>
                <a:cs typeface="Georgia"/>
              </a:rPr>
              <a:t>is</a:t>
            </a:r>
            <a:r>
              <a:rPr lang="en-US" sz="2800" spc="20" dirty="0">
                <a:latin typeface="Georgia"/>
                <a:cs typeface="Georgia"/>
              </a:rPr>
              <a:t> </a:t>
            </a:r>
            <a:r>
              <a:rPr lang="en-US" sz="2800" spc="-60" dirty="0">
                <a:latin typeface="Georgia"/>
                <a:cs typeface="Georgia"/>
              </a:rPr>
              <a:t>something</a:t>
            </a:r>
            <a:r>
              <a:rPr lang="en-US" sz="2800" spc="60" dirty="0">
                <a:latin typeface="Georgia"/>
                <a:cs typeface="Georgia"/>
              </a:rPr>
              <a:t> </a:t>
            </a:r>
            <a:r>
              <a:rPr lang="en-US" sz="2800" spc="-70" dirty="0">
                <a:latin typeface="Georgia"/>
                <a:cs typeface="Georgia"/>
              </a:rPr>
              <a:t>that</a:t>
            </a:r>
            <a:r>
              <a:rPr lang="en-US" sz="2800" spc="45" dirty="0">
                <a:latin typeface="Georgia"/>
                <a:cs typeface="Georgia"/>
              </a:rPr>
              <a:t> </a:t>
            </a:r>
            <a:r>
              <a:rPr lang="en-US" sz="2800" spc="-75" dirty="0">
                <a:latin typeface="Georgia"/>
                <a:cs typeface="Georgia"/>
              </a:rPr>
              <a:t>requires</a:t>
            </a:r>
            <a:r>
              <a:rPr lang="en-US" sz="2800" spc="70" dirty="0">
                <a:latin typeface="Georgia"/>
                <a:cs typeface="Georgia"/>
              </a:rPr>
              <a:t> </a:t>
            </a:r>
            <a:r>
              <a:rPr lang="en-US" sz="2800" spc="360" dirty="0">
                <a:latin typeface="Georgia"/>
                <a:cs typeface="Georgia"/>
              </a:rPr>
              <a:t>… </a:t>
            </a:r>
            <a:r>
              <a:rPr lang="en-US" sz="2800" spc="-445" dirty="0">
                <a:latin typeface="Georgia"/>
                <a:cs typeface="Georgia"/>
              </a:rPr>
              <a:t> </a:t>
            </a:r>
          </a:p>
          <a:p>
            <a:pPr marL="12700" marR="5080">
              <a:lnSpc>
                <a:spcPct val="167400"/>
              </a:lnSpc>
              <a:spcBef>
                <a:spcPts val="10"/>
              </a:spcBef>
            </a:pPr>
            <a:r>
              <a:rPr lang="en-US" sz="2800" spc="-60" dirty="0">
                <a:latin typeface="Georgia"/>
                <a:cs typeface="Georgia"/>
              </a:rPr>
              <a:t>Literature Review</a:t>
            </a:r>
            <a:r>
              <a:rPr lang="en-US" sz="2800" spc="60" dirty="0">
                <a:latin typeface="Georgia"/>
                <a:cs typeface="Georgia"/>
              </a:rPr>
              <a:t> </a:t>
            </a:r>
            <a:r>
              <a:rPr lang="en-US" sz="2800" spc="-65" dirty="0">
                <a:latin typeface="Georgia"/>
                <a:cs typeface="Georgia"/>
              </a:rPr>
              <a:t>is</a:t>
            </a:r>
            <a:r>
              <a:rPr lang="en-US" sz="2800" spc="20" dirty="0">
                <a:latin typeface="Georgia"/>
                <a:cs typeface="Georgia"/>
              </a:rPr>
              <a:t> </a:t>
            </a:r>
            <a:r>
              <a:rPr lang="en-US" sz="2800" spc="-50" dirty="0">
                <a:latin typeface="Georgia"/>
                <a:cs typeface="Georgia"/>
              </a:rPr>
              <a:t>done</a:t>
            </a:r>
            <a:r>
              <a:rPr lang="en-US" sz="2800" spc="30" dirty="0">
                <a:latin typeface="Georgia"/>
                <a:cs typeface="Georgia"/>
              </a:rPr>
              <a:t> </a:t>
            </a:r>
            <a:r>
              <a:rPr lang="en-US" sz="2800" spc="-35" dirty="0">
                <a:latin typeface="Georgia"/>
                <a:cs typeface="Georgia"/>
              </a:rPr>
              <a:t>by</a:t>
            </a:r>
            <a:r>
              <a:rPr lang="en-US" sz="2800" spc="10" dirty="0">
                <a:latin typeface="Georgia"/>
                <a:cs typeface="Georgia"/>
              </a:rPr>
              <a:t> </a:t>
            </a:r>
            <a:r>
              <a:rPr lang="en-US" spc="-50" dirty="0">
                <a:latin typeface="Georgia"/>
              </a:rPr>
              <a:t>… for … </a:t>
            </a:r>
          </a:p>
        </p:txBody>
      </p:sp>
    </p:spTree>
    <p:extLst>
      <p:ext uri="{BB962C8B-B14F-4D97-AF65-F5344CB8AC3E}">
        <p14:creationId xmlns:p14="http://schemas.microsoft.com/office/powerpoint/2010/main" val="11496248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32789200-8894-3F34-0E20-20F2188432E1}"/>
              </a:ext>
            </a:extLst>
          </p:cNvPr>
          <p:cNvGrpSpPr/>
          <p:nvPr/>
        </p:nvGrpSpPr>
        <p:grpSpPr>
          <a:xfrm>
            <a:off x="533328" y="723139"/>
            <a:ext cx="11125344" cy="4502824"/>
            <a:chOff x="184913" y="983928"/>
            <a:chExt cx="11822175" cy="4921982"/>
          </a:xfrm>
        </p:grpSpPr>
        <p:grpSp>
          <p:nvGrpSpPr>
            <p:cNvPr id="8" name="Group 7">
              <a:extLst>
                <a:ext uri="{FF2B5EF4-FFF2-40B4-BE49-F238E27FC236}">
                  <a16:creationId xmlns:a16="http://schemas.microsoft.com/office/drawing/2014/main" id="{314B21E6-5A87-C440-18BD-06625B310BEB}"/>
                </a:ext>
              </a:extLst>
            </p:cNvPr>
            <p:cNvGrpSpPr/>
            <p:nvPr/>
          </p:nvGrpSpPr>
          <p:grpSpPr>
            <a:xfrm>
              <a:off x="184913" y="983928"/>
              <a:ext cx="11822175" cy="3362794"/>
              <a:chOff x="184912" y="1747603"/>
              <a:chExt cx="11822175" cy="3362794"/>
            </a:xfrm>
          </p:grpSpPr>
          <p:pic>
            <p:nvPicPr>
              <p:cNvPr id="5" name="Picture 4">
                <a:extLst>
                  <a:ext uri="{FF2B5EF4-FFF2-40B4-BE49-F238E27FC236}">
                    <a16:creationId xmlns:a16="http://schemas.microsoft.com/office/drawing/2014/main" id="{4182684E-7FF0-74B3-C014-6C014A61C9E5}"/>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Lst>
              </a:blip>
              <a:stretch>
                <a:fillRect/>
              </a:stretch>
            </p:blipFill>
            <p:spPr>
              <a:xfrm>
                <a:off x="184912" y="1747603"/>
                <a:ext cx="11822175" cy="3362794"/>
              </a:xfrm>
              <a:prstGeom prst="rect">
                <a:avLst/>
              </a:prstGeom>
            </p:spPr>
          </p:pic>
          <p:pic>
            <p:nvPicPr>
              <p:cNvPr id="7" name="Picture 6">
                <a:extLst>
                  <a:ext uri="{FF2B5EF4-FFF2-40B4-BE49-F238E27FC236}">
                    <a16:creationId xmlns:a16="http://schemas.microsoft.com/office/drawing/2014/main" id="{23F31A8D-645C-C137-204C-4886BEA44FCA}"/>
                  </a:ext>
                </a:extLst>
              </p:cNvPr>
              <p:cNvPicPr>
                <a:picLocks noChangeAspect="1"/>
              </p:cNvPicPr>
              <p:nvPr/>
            </p:nvPicPr>
            <p:blipFill>
              <a:blip r:embed="rId4"/>
              <a:stretch>
                <a:fillRect/>
              </a:stretch>
            </p:blipFill>
            <p:spPr>
              <a:xfrm>
                <a:off x="184912" y="1747603"/>
                <a:ext cx="1324160" cy="419158"/>
              </a:xfrm>
              <a:prstGeom prst="rect">
                <a:avLst/>
              </a:prstGeom>
            </p:spPr>
          </p:pic>
        </p:grpSp>
        <p:pic>
          <p:nvPicPr>
            <p:cNvPr id="10" name="Picture 9">
              <a:extLst>
                <a:ext uri="{FF2B5EF4-FFF2-40B4-BE49-F238E27FC236}">
                  <a16:creationId xmlns:a16="http://schemas.microsoft.com/office/drawing/2014/main" id="{073ED3AD-7A1A-C227-1A1B-B3FAA64C6894}"/>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50000"/>
                      </a14:imgEffect>
                    </a14:imgLayer>
                  </a14:imgProps>
                </a:ext>
              </a:extLst>
            </a:blip>
            <a:stretch>
              <a:fillRect/>
            </a:stretch>
          </p:blipFill>
          <p:spPr>
            <a:xfrm>
              <a:off x="285392" y="4286434"/>
              <a:ext cx="11555438" cy="1619476"/>
            </a:xfrm>
            <a:prstGeom prst="rect">
              <a:avLst/>
            </a:prstGeom>
          </p:spPr>
        </p:pic>
      </p:grpSp>
      <p:sp>
        <p:nvSpPr>
          <p:cNvPr id="3" name="TextBox 2">
            <a:extLst>
              <a:ext uri="{FF2B5EF4-FFF2-40B4-BE49-F238E27FC236}">
                <a16:creationId xmlns:a16="http://schemas.microsoft.com/office/drawing/2014/main" id="{4575DDB0-F43B-1C2B-92C1-B4F396CD6101}"/>
              </a:ext>
            </a:extLst>
          </p:cNvPr>
          <p:cNvSpPr txBox="1"/>
          <p:nvPr/>
        </p:nvSpPr>
        <p:spPr>
          <a:xfrm>
            <a:off x="627884" y="5666427"/>
            <a:ext cx="10221687" cy="646331"/>
          </a:xfrm>
          <a:prstGeom prst="rect">
            <a:avLst/>
          </a:prstGeom>
          <a:noFill/>
        </p:spPr>
        <p:txBody>
          <a:bodyPr wrap="square">
            <a:spAutoFit/>
          </a:bodyPr>
          <a:lstStyle/>
          <a:p>
            <a:pPr algn="l"/>
            <a:r>
              <a:rPr lang="en-US" b="0" i="0" dirty="0" err="1">
                <a:solidFill>
                  <a:srgbClr val="000000"/>
                </a:solidFill>
                <a:effectLst/>
                <a:latin typeface="Roboto" panose="02000000000000000000" pitchFamily="2" charset="0"/>
              </a:rPr>
              <a:t>Biggam</a:t>
            </a:r>
            <a:r>
              <a:rPr lang="en-US" b="0" i="0" dirty="0">
                <a:solidFill>
                  <a:srgbClr val="000000"/>
                </a:solidFill>
                <a:effectLst/>
                <a:latin typeface="Roboto" panose="02000000000000000000" pitchFamily="2" charset="0"/>
              </a:rPr>
              <a:t>, J. (2011) </a:t>
            </a:r>
            <a:r>
              <a:rPr lang="en-US" b="0" i="1" dirty="0">
                <a:solidFill>
                  <a:srgbClr val="000000"/>
                </a:solidFill>
                <a:effectLst/>
                <a:latin typeface="Roboto" panose="02000000000000000000" pitchFamily="2" charset="0"/>
              </a:rPr>
              <a:t>Succeeding with your master‘s dissertation: a step-by-step handbook</a:t>
            </a:r>
            <a:r>
              <a:rPr lang="en-US" b="0" i="0" dirty="0">
                <a:solidFill>
                  <a:srgbClr val="000000"/>
                </a:solidFill>
                <a:effectLst/>
                <a:latin typeface="Roboto" panose="02000000000000000000" pitchFamily="2" charset="0"/>
              </a:rPr>
              <a:t>. 2nd </a:t>
            </a:r>
            <a:r>
              <a:rPr lang="en-US" b="0" i="0" dirty="0" err="1">
                <a:solidFill>
                  <a:srgbClr val="000000"/>
                </a:solidFill>
                <a:effectLst/>
                <a:latin typeface="Roboto" panose="02000000000000000000" pitchFamily="2" charset="0"/>
              </a:rPr>
              <a:t>edn</a:t>
            </a:r>
            <a:r>
              <a:rPr lang="en-US" b="0" i="0" dirty="0">
                <a:solidFill>
                  <a:srgbClr val="000000"/>
                </a:solidFill>
                <a:effectLst/>
                <a:latin typeface="Roboto" panose="02000000000000000000" pitchFamily="2" charset="0"/>
              </a:rPr>
              <a:t>. Maidenhead: McGraw Hill/Open University Press. </a:t>
            </a:r>
            <a:r>
              <a:rPr lang="en-GB" dirty="0">
                <a:solidFill>
                  <a:srgbClr val="000000"/>
                </a:solidFill>
                <a:latin typeface="Roboto" panose="02000000000000000000" pitchFamily="2" charset="0"/>
              </a:rPr>
              <a:t>(UWTSD online)</a:t>
            </a:r>
            <a:endParaRPr lang="en-GB" dirty="0"/>
          </a:p>
        </p:txBody>
      </p:sp>
    </p:spTree>
    <p:extLst>
      <p:ext uri="{BB962C8B-B14F-4D97-AF65-F5344CB8AC3E}">
        <p14:creationId xmlns:p14="http://schemas.microsoft.com/office/powerpoint/2010/main" val="15150577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F4A1210-9781-38D9-57D3-DB6A3E2840EF}"/>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Lst>
          </a:blip>
          <a:stretch>
            <a:fillRect/>
          </a:stretch>
        </p:blipFill>
        <p:spPr>
          <a:xfrm>
            <a:off x="628923" y="1672043"/>
            <a:ext cx="10934154" cy="3513913"/>
          </a:xfrm>
          <a:prstGeom prst="rect">
            <a:avLst/>
          </a:prstGeom>
        </p:spPr>
      </p:pic>
      <p:sp>
        <p:nvSpPr>
          <p:cNvPr id="6" name="Rectangle 5">
            <a:extLst>
              <a:ext uri="{FF2B5EF4-FFF2-40B4-BE49-F238E27FC236}">
                <a16:creationId xmlns:a16="http://schemas.microsoft.com/office/drawing/2014/main" id="{42843056-3ED1-2AB1-C238-4FE8A176F1C4}"/>
              </a:ext>
            </a:extLst>
          </p:cNvPr>
          <p:cNvSpPr/>
          <p:nvPr/>
        </p:nvSpPr>
        <p:spPr>
          <a:xfrm>
            <a:off x="256360" y="3104941"/>
            <a:ext cx="11679280" cy="2371412"/>
          </a:xfrm>
          <a:prstGeom prst="rect">
            <a:avLst/>
          </a:prstGeom>
          <a:noFill/>
          <a:ln w="57150">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8076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FA5F32F-AF23-DAC9-6871-E37E739305CD}"/>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Lst>
          </a:blip>
          <a:stretch>
            <a:fillRect/>
          </a:stretch>
        </p:blipFill>
        <p:spPr>
          <a:xfrm>
            <a:off x="718869" y="1354775"/>
            <a:ext cx="10754262" cy="4148450"/>
          </a:xfrm>
          <a:prstGeom prst="rect">
            <a:avLst/>
          </a:prstGeom>
        </p:spPr>
      </p:pic>
    </p:spTree>
    <p:extLst>
      <p:ext uri="{BB962C8B-B14F-4D97-AF65-F5344CB8AC3E}">
        <p14:creationId xmlns:p14="http://schemas.microsoft.com/office/powerpoint/2010/main" val="35211975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7338D08-6515-31ED-8C7B-3D95E28CA2B3}"/>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Lst>
          </a:blip>
          <a:stretch>
            <a:fillRect/>
          </a:stretch>
        </p:blipFill>
        <p:spPr>
          <a:xfrm>
            <a:off x="816430" y="1547131"/>
            <a:ext cx="11119210" cy="3963372"/>
          </a:xfrm>
          <a:prstGeom prst="rect">
            <a:avLst/>
          </a:prstGeom>
        </p:spPr>
      </p:pic>
      <p:sp>
        <p:nvSpPr>
          <p:cNvPr id="6" name="Rectangle 5">
            <a:extLst>
              <a:ext uri="{FF2B5EF4-FFF2-40B4-BE49-F238E27FC236}">
                <a16:creationId xmlns:a16="http://schemas.microsoft.com/office/drawing/2014/main" id="{1592833A-7311-5A4A-54FC-18B38B9C98F1}"/>
              </a:ext>
            </a:extLst>
          </p:cNvPr>
          <p:cNvSpPr/>
          <p:nvPr/>
        </p:nvSpPr>
        <p:spPr>
          <a:xfrm>
            <a:off x="642259" y="2987529"/>
            <a:ext cx="5845627" cy="2629500"/>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2820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54C76BC-9D10-CD50-3E51-38D402C884E5}"/>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576930" y="1186647"/>
            <a:ext cx="11038139" cy="5553850"/>
          </a:xfrm>
          <a:prstGeom prst="rect">
            <a:avLst/>
          </a:prstGeom>
        </p:spPr>
      </p:pic>
    </p:spTree>
    <p:extLst>
      <p:ext uri="{BB962C8B-B14F-4D97-AF65-F5344CB8AC3E}">
        <p14:creationId xmlns:p14="http://schemas.microsoft.com/office/powerpoint/2010/main" val="27453897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4930163-0A0B-AE12-4C1C-78F767826BB6}"/>
              </a:ext>
            </a:extLst>
          </p:cNvPr>
          <p:cNvSpPr txBox="1"/>
          <p:nvPr/>
        </p:nvSpPr>
        <p:spPr>
          <a:xfrm>
            <a:off x="1342492" y="1612510"/>
            <a:ext cx="9684735" cy="2862322"/>
          </a:xfrm>
          <a:prstGeom prst="rect">
            <a:avLst/>
          </a:prstGeom>
          <a:noFill/>
        </p:spPr>
        <p:txBody>
          <a:bodyPr wrap="square" rtlCol="0">
            <a:spAutoFit/>
          </a:bodyPr>
          <a:lstStyle/>
          <a:p>
            <a:pPr lvl="0"/>
            <a:r>
              <a:rPr lang="en-GB" sz="3600" b="1" dirty="0">
                <a:solidFill>
                  <a:srgbClr val="00B050"/>
                </a:solidFill>
              </a:rPr>
              <a:t>Your research questions and possible keywords:</a:t>
            </a:r>
          </a:p>
          <a:p>
            <a:pPr lvl="0"/>
            <a:endParaRPr lang="en-GB" sz="2400" dirty="0">
              <a:solidFill>
                <a:srgbClr val="00B050"/>
              </a:solidFill>
            </a:endParaRPr>
          </a:p>
          <a:p>
            <a:pPr marL="457200" indent="-457200">
              <a:buFont typeface="Wingdings" pitchFamily="2" charset="2"/>
              <a:buChar char="ü"/>
            </a:pPr>
            <a:r>
              <a:rPr lang="en-GB" sz="2400" dirty="0"/>
              <a:t>How to search-store : Using UWTSD Library</a:t>
            </a:r>
          </a:p>
          <a:p>
            <a:pPr marL="457200" indent="-457200">
              <a:buFont typeface="Wingdings" pitchFamily="2" charset="2"/>
              <a:buChar char="ü"/>
            </a:pPr>
            <a:endParaRPr lang="en-GB" sz="2400" dirty="0"/>
          </a:p>
          <a:p>
            <a:pPr marL="457200" indent="-457200">
              <a:buFont typeface="Wingdings" pitchFamily="2" charset="2"/>
              <a:buChar char="ü"/>
            </a:pPr>
            <a:r>
              <a:rPr lang="en-GB" sz="2400" dirty="0"/>
              <a:t>Possible ways of working: One source - two others? </a:t>
            </a:r>
          </a:p>
          <a:p>
            <a:pPr marL="457200" indent="-457200">
              <a:buFont typeface="Wingdings" pitchFamily="2" charset="2"/>
              <a:buChar char="ü"/>
            </a:pPr>
            <a:endParaRPr lang="en-GB" sz="2400" dirty="0"/>
          </a:p>
          <a:p>
            <a:pPr marL="457200" indent="-457200">
              <a:buFont typeface="Wingdings" pitchFamily="2" charset="2"/>
              <a:buChar char="ü"/>
            </a:pPr>
            <a:r>
              <a:rPr lang="en-GB" sz="2400" dirty="0"/>
              <a:t>How to review and critique: Make notes</a:t>
            </a:r>
          </a:p>
        </p:txBody>
      </p:sp>
    </p:spTree>
    <p:extLst>
      <p:ext uri="{BB962C8B-B14F-4D97-AF65-F5344CB8AC3E}">
        <p14:creationId xmlns:p14="http://schemas.microsoft.com/office/powerpoint/2010/main" val="32673817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Content Placeholder 4" descr="A diagram of a diagram&#10;&#10;Description automatically generated with medium confidence">
            <a:extLst>
              <a:ext uri="{FF2B5EF4-FFF2-40B4-BE49-F238E27FC236}">
                <a16:creationId xmlns:a16="http://schemas.microsoft.com/office/drawing/2014/main" id="{221921AC-E9F6-1F1F-CF7A-981BC1AD54CF}"/>
              </a:ext>
            </a:extLst>
          </p:cNvPr>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50000"/>
                    </a14:imgEffect>
                  </a14:imgLayer>
                </a14:imgProps>
              </a:ext>
            </a:extLst>
          </a:blip>
          <a:stretch>
            <a:fillRect/>
          </a:stretch>
        </p:blipFill>
        <p:spPr>
          <a:xfrm>
            <a:off x="1299397" y="230127"/>
            <a:ext cx="8975721" cy="6298074"/>
          </a:xfrm>
          <a:prstGeom prst="rect">
            <a:avLst/>
          </a:prstGeom>
          <a:ln>
            <a:noFill/>
          </a:ln>
        </p:spPr>
      </p:pic>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140915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4" descr="A diagram of a diagram&#10;&#10;Description automatically generated">
            <a:extLst>
              <a:ext uri="{FF2B5EF4-FFF2-40B4-BE49-F238E27FC236}">
                <a16:creationId xmlns:a16="http://schemas.microsoft.com/office/drawing/2014/main" id="{B3002DF6-72EB-7859-CF04-C0ECED6D507E}"/>
              </a:ext>
            </a:extLst>
          </p:cNvPr>
          <p:cNvPicPr>
            <a:picLocks noGrp="1" noChangeAspect="1"/>
          </p:cNvPicPr>
          <p:nvPr>
            <p:ph idx="1"/>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tretch>
            <a:fillRect/>
          </a:stretch>
        </p:blipFill>
        <p:spPr>
          <a:xfrm>
            <a:off x="5976727" y="1523849"/>
            <a:ext cx="6215273" cy="5194487"/>
          </a:xfrm>
        </p:spPr>
      </p:pic>
      <p:pic>
        <p:nvPicPr>
          <p:cNvPr id="5" name="Picture 4">
            <a:extLst>
              <a:ext uri="{FF2B5EF4-FFF2-40B4-BE49-F238E27FC236}">
                <a16:creationId xmlns:a16="http://schemas.microsoft.com/office/drawing/2014/main" id="{B4BAB06D-83CC-A0E3-9DF5-348A02390DBB}"/>
              </a:ext>
            </a:extLst>
          </p:cNvPr>
          <p:cNvPicPr>
            <a:picLocks noChangeAspect="1"/>
          </p:cNvPicPr>
          <p:nvPr/>
        </p:nvPicPr>
        <p:blipFill rotWithShape="1">
          <a:blip r:embed="rId5">
            <a:extLst>
              <a:ext uri="{BEBA8EAE-BF5A-486C-A8C5-ECC9F3942E4B}">
                <a14:imgProps xmlns:a14="http://schemas.microsoft.com/office/drawing/2010/main">
                  <a14:imgLayer r:embed="rId6">
                    <a14:imgEffect>
                      <a14:sharpenSoften amount="50000"/>
                    </a14:imgEffect>
                  </a14:imgLayer>
                </a14:imgProps>
              </a:ext>
            </a:extLst>
          </a:blip>
          <a:srcRect l="1967" r="1476"/>
          <a:stretch/>
        </p:blipFill>
        <p:spPr>
          <a:xfrm>
            <a:off x="130628" y="2277696"/>
            <a:ext cx="6411685" cy="4440640"/>
          </a:xfrm>
          <a:prstGeom prst="rect">
            <a:avLst/>
          </a:prstGeom>
        </p:spPr>
      </p:pic>
    </p:spTree>
    <p:extLst>
      <p:ext uri="{BB962C8B-B14F-4D97-AF65-F5344CB8AC3E}">
        <p14:creationId xmlns:p14="http://schemas.microsoft.com/office/powerpoint/2010/main" val="16346603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8B6FA-817B-CA26-633A-2ACE5B03492F}"/>
              </a:ext>
            </a:extLst>
          </p:cNvPr>
          <p:cNvSpPr>
            <a:spLocks noGrp="1"/>
          </p:cNvSpPr>
          <p:nvPr>
            <p:ph type="title"/>
          </p:nvPr>
        </p:nvSpPr>
        <p:spPr>
          <a:xfrm>
            <a:off x="0" y="1508012"/>
            <a:ext cx="11594969" cy="1325563"/>
          </a:xfrm>
        </p:spPr>
        <p:txBody>
          <a:bodyPr/>
          <a:lstStyle/>
          <a:p>
            <a:pPr algn="ctr"/>
            <a:r>
              <a:rPr lang="en-US" b="1" dirty="0"/>
              <a:t>How </a:t>
            </a:r>
            <a:r>
              <a:rPr lang="en-US" altLang="zh-CN" b="1" dirty="0"/>
              <a:t>to</a:t>
            </a:r>
            <a:r>
              <a:rPr lang="en-US" b="1" dirty="0"/>
              <a:t> review sources for your writing</a:t>
            </a:r>
            <a:endParaRPr lang="en-GB" b="1" dirty="0"/>
          </a:p>
        </p:txBody>
      </p:sp>
      <p:sp>
        <p:nvSpPr>
          <p:cNvPr id="3" name="Content Placeholder 2">
            <a:extLst>
              <a:ext uri="{FF2B5EF4-FFF2-40B4-BE49-F238E27FC236}">
                <a16:creationId xmlns:a16="http://schemas.microsoft.com/office/drawing/2014/main" id="{39A12E45-44A3-E756-E58C-AF17C8ECCE1E}"/>
              </a:ext>
            </a:extLst>
          </p:cNvPr>
          <p:cNvSpPr>
            <a:spLocks noGrp="1"/>
          </p:cNvSpPr>
          <p:nvPr>
            <p:ph idx="1"/>
          </p:nvPr>
        </p:nvSpPr>
        <p:spPr>
          <a:xfrm>
            <a:off x="961814" y="3318299"/>
            <a:ext cx="10268371" cy="2681174"/>
          </a:xfrm>
        </p:spPr>
        <p:txBody>
          <a:bodyPr>
            <a:normAutofit/>
          </a:bodyPr>
          <a:lstStyle/>
          <a:p>
            <a:pPr>
              <a:spcAft>
                <a:spcPts val="1200"/>
              </a:spcAft>
            </a:pPr>
            <a:r>
              <a:rPr lang="en-US" sz="3600" dirty="0"/>
              <a:t>Source: anything you get information from (e.g. books, journal articles, websites, videos, AI, etc.) </a:t>
            </a:r>
          </a:p>
          <a:p>
            <a:pPr>
              <a:spcAft>
                <a:spcPts val="1200"/>
              </a:spcAft>
            </a:pPr>
            <a:r>
              <a:rPr lang="en-US" sz="3600" dirty="0"/>
              <a:t>Reference: used to acknowledge where you got the information from (Harvard 12</a:t>
            </a:r>
            <a:r>
              <a:rPr lang="en-US" sz="3600" baseline="30000" dirty="0"/>
              <a:t>th</a:t>
            </a:r>
            <a:r>
              <a:rPr lang="en-US" sz="3600" dirty="0"/>
              <a:t>)</a:t>
            </a:r>
            <a:endParaRPr lang="en-GB" sz="3600" dirty="0"/>
          </a:p>
        </p:txBody>
      </p:sp>
    </p:spTree>
    <p:extLst>
      <p:ext uri="{BB962C8B-B14F-4D97-AF65-F5344CB8AC3E}">
        <p14:creationId xmlns:p14="http://schemas.microsoft.com/office/powerpoint/2010/main" val="11340501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34551-70F4-4928-7DDD-1C1DF2B395F9}"/>
              </a:ext>
            </a:extLst>
          </p:cNvPr>
          <p:cNvSpPr>
            <a:spLocks noGrp="1"/>
          </p:cNvSpPr>
          <p:nvPr>
            <p:ph type="title"/>
          </p:nvPr>
        </p:nvSpPr>
        <p:spPr>
          <a:xfrm>
            <a:off x="298514" y="1322954"/>
            <a:ext cx="11594969" cy="1325563"/>
          </a:xfrm>
        </p:spPr>
        <p:txBody>
          <a:bodyPr/>
          <a:lstStyle/>
          <a:p>
            <a:pPr algn="ctr"/>
            <a:r>
              <a:rPr lang="en-US" b="1" dirty="0"/>
              <a:t>How many sources?</a:t>
            </a:r>
            <a:endParaRPr lang="en-GB" b="1" dirty="0"/>
          </a:p>
        </p:txBody>
      </p:sp>
      <p:sp>
        <p:nvSpPr>
          <p:cNvPr id="3" name="Content Placeholder 2">
            <a:extLst>
              <a:ext uri="{FF2B5EF4-FFF2-40B4-BE49-F238E27FC236}">
                <a16:creationId xmlns:a16="http://schemas.microsoft.com/office/drawing/2014/main" id="{C22C496A-5AA3-3370-AC96-5869131ABA7D}"/>
              </a:ext>
            </a:extLst>
          </p:cNvPr>
          <p:cNvSpPr>
            <a:spLocks noGrp="1"/>
          </p:cNvSpPr>
          <p:nvPr>
            <p:ph idx="1"/>
          </p:nvPr>
        </p:nvSpPr>
        <p:spPr>
          <a:xfrm>
            <a:off x="684228" y="2746489"/>
            <a:ext cx="10823543" cy="3651349"/>
          </a:xfrm>
        </p:spPr>
        <p:txBody>
          <a:bodyPr>
            <a:normAutofit fontScale="92500" lnSpcReduction="10000"/>
          </a:bodyPr>
          <a:lstStyle/>
          <a:p>
            <a:r>
              <a:rPr lang="en-US" dirty="0"/>
              <a:t>Aim for </a:t>
            </a:r>
            <a:r>
              <a:rPr lang="en-US" dirty="0">
                <a:solidFill>
                  <a:srgbClr val="FF0000"/>
                </a:solidFill>
              </a:rPr>
              <a:t>10 KEY papers </a:t>
            </a:r>
            <a:r>
              <a:rPr lang="en-US" dirty="0"/>
              <a:t>with at least five read in detail.</a:t>
            </a:r>
          </a:p>
          <a:p>
            <a:r>
              <a:rPr lang="en-US" dirty="0"/>
              <a:t>Go for quality (only read the newspapers and Wikipedia to give ideas where to look next)</a:t>
            </a:r>
          </a:p>
          <a:p>
            <a:r>
              <a:rPr lang="en-US" dirty="0"/>
              <a:t>Log your reading and critique – </a:t>
            </a:r>
            <a:r>
              <a:rPr lang="en-US" dirty="0" err="1"/>
              <a:t>Refworks</a:t>
            </a:r>
            <a:r>
              <a:rPr lang="en-US" dirty="0"/>
              <a:t> etc.</a:t>
            </a:r>
          </a:p>
          <a:p>
            <a:r>
              <a:rPr lang="en-US" dirty="0"/>
              <a:t>Cite according to Harvard 12</a:t>
            </a:r>
            <a:r>
              <a:rPr lang="en-US" baseline="30000" dirty="0"/>
              <a:t>th</a:t>
            </a:r>
            <a:r>
              <a:rPr lang="en-US" dirty="0"/>
              <a:t>.</a:t>
            </a:r>
          </a:p>
          <a:p>
            <a:r>
              <a:rPr lang="en-US" dirty="0">
                <a:solidFill>
                  <a:srgbClr val="FF0000"/>
                </a:solidFill>
              </a:rPr>
              <a:t>For each key paper, explain the nature and scope of the research</a:t>
            </a:r>
          </a:p>
          <a:p>
            <a:r>
              <a:rPr lang="en-US" dirty="0"/>
              <a:t>Aim to read </a:t>
            </a:r>
            <a:r>
              <a:rPr lang="en-US" dirty="0">
                <a:solidFill>
                  <a:srgbClr val="FF0000"/>
                </a:solidFill>
              </a:rPr>
              <a:t>one new paper per week</a:t>
            </a:r>
            <a:r>
              <a:rPr lang="en-US" dirty="0"/>
              <a:t> every week – it is surprising how this builds up. Block off time to read, make notes and identify themes in claims running across papers. This will save time later.</a:t>
            </a:r>
          </a:p>
        </p:txBody>
      </p:sp>
    </p:spTree>
    <p:extLst>
      <p:ext uri="{BB962C8B-B14F-4D97-AF65-F5344CB8AC3E}">
        <p14:creationId xmlns:p14="http://schemas.microsoft.com/office/powerpoint/2010/main" val="30418771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diagram of a paper&#10;&#10;Description automatically generated">
            <a:extLst>
              <a:ext uri="{FF2B5EF4-FFF2-40B4-BE49-F238E27FC236}">
                <a16:creationId xmlns:a16="http://schemas.microsoft.com/office/drawing/2014/main" id="{47D0C03C-CFB4-1FD7-7194-8EABE3C240D7}"/>
              </a:ext>
            </a:extLst>
          </p:cNvPr>
          <p:cNvPicPr>
            <a:picLocks noGrp="1" noChangeAspect="1"/>
          </p:cNvPicPr>
          <p:nvPr>
            <p:ph idx="1"/>
          </p:nvPr>
        </p:nvPicPr>
        <p:blipFill rotWithShape="1">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rcRect t="2216" b="1557"/>
          <a:stretch/>
        </p:blipFill>
        <p:spPr>
          <a:xfrm>
            <a:off x="4155289" y="111340"/>
            <a:ext cx="5958196" cy="6635320"/>
          </a:xfrm>
        </p:spPr>
      </p:pic>
    </p:spTree>
    <p:extLst>
      <p:ext uri="{BB962C8B-B14F-4D97-AF65-F5344CB8AC3E}">
        <p14:creationId xmlns:p14="http://schemas.microsoft.com/office/powerpoint/2010/main" val="39703334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FC1F2-B369-E2C0-A157-DD38BA9E6BB3}"/>
              </a:ext>
            </a:extLst>
          </p:cNvPr>
          <p:cNvSpPr>
            <a:spLocks noGrp="1"/>
          </p:cNvSpPr>
          <p:nvPr>
            <p:ph type="title"/>
          </p:nvPr>
        </p:nvSpPr>
        <p:spPr/>
        <p:txBody>
          <a:bodyPr/>
          <a:lstStyle/>
          <a:p>
            <a:pPr algn="ctr"/>
            <a:r>
              <a:rPr lang="en-GB" b="1" dirty="0"/>
              <a:t>The </a:t>
            </a:r>
            <a:r>
              <a:rPr lang="en-GB" b="1" dirty="0" err="1">
                <a:solidFill>
                  <a:srgbClr val="0070C0"/>
                </a:solidFill>
              </a:rPr>
              <a:t>Quote</a:t>
            </a:r>
            <a:r>
              <a:rPr lang="en-GB" b="1" dirty="0" err="1"/>
              <a:t>+</a:t>
            </a:r>
            <a:r>
              <a:rPr lang="en-GB" b="1" dirty="0" err="1">
                <a:solidFill>
                  <a:srgbClr val="00B050"/>
                </a:solidFill>
              </a:rPr>
              <a:t>Explain</a:t>
            </a:r>
            <a:r>
              <a:rPr lang="en-GB" b="1" dirty="0" err="1"/>
              <a:t>+</a:t>
            </a:r>
            <a:r>
              <a:rPr lang="en-GB" b="1" dirty="0" err="1">
                <a:solidFill>
                  <a:srgbClr val="FF0000"/>
                </a:solidFill>
              </a:rPr>
              <a:t>Critique</a:t>
            </a:r>
            <a:r>
              <a:rPr lang="en-GB" b="1" dirty="0"/>
              <a:t> model</a:t>
            </a:r>
          </a:p>
        </p:txBody>
      </p:sp>
      <p:sp>
        <p:nvSpPr>
          <p:cNvPr id="3" name="Content Placeholder 2">
            <a:extLst>
              <a:ext uri="{FF2B5EF4-FFF2-40B4-BE49-F238E27FC236}">
                <a16:creationId xmlns:a16="http://schemas.microsoft.com/office/drawing/2014/main" id="{993F4E15-57F0-B57B-39AC-719AC9ECCD6C}"/>
              </a:ext>
            </a:extLst>
          </p:cNvPr>
          <p:cNvSpPr>
            <a:spLocks noGrp="1"/>
          </p:cNvSpPr>
          <p:nvPr>
            <p:ph idx="1"/>
          </p:nvPr>
        </p:nvSpPr>
        <p:spPr>
          <a:xfrm>
            <a:off x="674914" y="2746489"/>
            <a:ext cx="11215429" cy="3651349"/>
          </a:xfrm>
        </p:spPr>
        <p:txBody>
          <a:bodyPr/>
          <a:lstStyle/>
          <a:p>
            <a:pPr marL="0" indent="0">
              <a:buNone/>
            </a:pPr>
            <a:r>
              <a:rPr lang="en-US" dirty="0"/>
              <a:t>Example: </a:t>
            </a:r>
          </a:p>
          <a:p>
            <a:pPr marL="0" indent="0">
              <a:buNone/>
            </a:pPr>
            <a:r>
              <a:rPr lang="en-US" dirty="0">
                <a:solidFill>
                  <a:srgbClr val="0070C0"/>
                </a:solidFill>
              </a:rPr>
              <a:t>Loveless (2007, p. 1) </a:t>
            </a:r>
            <a:r>
              <a:rPr lang="en-US" b="1" dirty="0">
                <a:solidFill>
                  <a:srgbClr val="0070C0"/>
                </a:solidFill>
              </a:rPr>
              <a:t>argues</a:t>
            </a:r>
            <a:r>
              <a:rPr lang="en-US" dirty="0">
                <a:solidFill>
                  <a:srgbClr val="0070C0"/>
                </a:solidFill>
              </a:rPr>
              <a:t> “</a:t>
            </a:r>
            <a:r>
              <a:rPr lang="en-US" dirty="0">
                <a:solidFill>
                  <a:srgbClr val="0070C0"/>
                </a:solidFill>
                <a:highlight>
                  <a:srgbClr val="FFFF00"/>
                </a:highlight>
              </a:rPr>
              <a:t>Creativity</a:t>
            </a:r>
            <a:r>
              <a:rPr lang="en-US" dirty="0">
                <a:solidFill>
                  <a:srgbClr val="0070C0"/>
                </a:solidFill>
              </a:rPr>
              <a:t> can be regarded as not only a quality found in exceptional individuals but also as an essential life skill through which people can develop their potential to use their imagination to express themselves and make original and valued choices in their lives.” </a:t>
            </a:r>
            <a:r>
              <a:rPr lang="en-US" b="1" dirty="0">
                <a:solidFill>
                  <a:srgbClr val="00B050"/>
                </a:solidFill>
              </a:rPr>
              <a:t>This shows that</a:t>
            </a:r>
            <a:r>
              <a:rPr lang="en-US" dirty="0">
                <a:solidFill>
                  <a:srgbClr val="00B050"/>
                </a:solidFill>
              </a:rPr>
              <a:t> creativity is a much wider concept than making or performing art. </a:t>
            </a:r>
            <a:r>
              <a:rPr lang="en-US" dirty="0">
                <a:solidFill>
                  <a:srgbClr val="FF0000"/>
                </a:solidFill>
              </a:rPr>
              <a:t>A difficulty, </a:t>
            </a:r>
            <a:r>
              <a:rPr lang="en-US" b="1" dirty="0">
                <a:solidFill>
                  <a:srgbClr val="FF0000"/>
                </a:solidFill>
              </a:rPr>
              <a:t>however</a:t>
            </a:r>
            <a:r>
              <a:rPr lang="en-US" dirty="0">
                <a:solidFill>
                  <a:srgbClr val="FF0000"/>
                </a:solidFill>
              </a:rPr>
              <a:t>, is that creativity has become so wide a concept that it could cover almost any context in which learners are engaged in learning.</a:t>
            </a:r>
            <a:endParaRPr lang="en-GB" dirty="0">
              <a:solidFill>
                <a:srgbClr val="FF0000"/>
              </a:solidFill>
            </a:endParaRPr>
          </a:p>
        </p:txBody>
      </p:sp>
    </p:spTree>
    <p:extLst>
      <p:ext uri="{BB962C8B-B14F-4D97-AF65-F5344CB8AC3E}">
        <p14:creationId xmlns:p14="http://schemas.microsoft.com/office/powerpoint/2010/main" val="10824713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921B3564-5156-088E-8FD7-F548F60265B7}"/>
              </a:ext>
            </a:extLst>
          </p:cNvPr>
          <p:cNvGraphicFramePr>
            <a:graphicFrameLocks noGrp="1"/>
          </p:cNvGraphicFramePr>
          <p:nvPr>
            <p:ph idx="1"/>
          </p:nvPr>
        </p:nvGraphicFramePr>
        <p:xfrm>
          <a:off x="88414" y="2174989"/>
          <a:ext cx="11595100" cy="3651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14" name="Group 13">
            <a:extLst>
              <a:ext uri="{FF2B5EF4-FFF2-40B4-BE49-F238E27FC236}">
                <a16:creationId xmlns:a16="http://schemas.microsoft.com/office/drawing/2014/main" id="{8269747C-D6B6-E74C-1DEA-C43A16F98CCC}"/>
              </a:ext>
            </a:extLst>
          </p:cNvPr>
          <p:cNvGrpSpPr/>
          <p:nvPr/>
        </p:nvGrpSpPr>
        <p:grpSpPr>
          <a:xfrm>
            <a:off x="715314" y="1502228"/>
            <a:ext cx="2071428" cy="1480458"/>
            <a:chOff x="715314" y="1502228"/>
            <a:chExt cx="2071428" cy="1480458"/>
          </a:xfrm>
        </p:grpSpPr>
        <p:sp>
          <p:nvSpPr>
            <p:cNvPr id="8" name="Rectangle 7">
              <a:extLst>
                <a:ext uri="{FF2B5EF4-FFF2-40B4-BE49-F238E27FC236}">
                  <a16:creationId xmlns:a16="http://schemas.microsoft.com/office/drawing/2014/main" id="{6E8E2E1C-EB15-E9F5-0101-9C2B80227E68}"/>
                </a:ext>
              </a:extLst>
            </p:cNvPr>
            <p:cNvSpPr/>
            <p:nvPr/>
          </p:nvSpPr>
          <p:spPr>
            <a:xfrm>
              <a:off x="715314" y="1502228"/>
              <a:ext cx="2071428" cy="1168061"/>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libri" panose="020F0502020204030204"/>
                  <a:ea typeface="+mn-ea"/>
                  <a:cs typeface="+mn-cs"/>
                </a:rPr>
                <a:t>Condense what a source says into a topic sentence</a:t>
              </a: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cxnSp>
          <p:nvCxnSpPr>
            <p:cNvPr id="11" name="Straight Arrow Connector 10">
              <a:extLst>
                <a:ext uri="{FF2B5EF4-FFF2-40B4-BE49-F238E27FC236}">
                  <a16:creationId xmlns:a16="http://schemas.microsoft.com/office/drawing/2014/main" id="{A2F465B1-FBCD-B0F6-0F31-7163D67D6408}"/>
                </a:ext>
              </a:extLst>
            </p:cNvPr>
            <p:cNvCxnSpPr>
              <a:cxnSpLocks/>
              <a:stCxn id="8" idx="2"/>
            </p:cNvCxnSpPr>
            <p:nvPr/>
          </p:nvCxnSpPr>
          <p:spPr>
            <a:xfrm>
              <a:off x="1751028" y="2670289"/>
              <a:ext cx="0" cy="312397"/>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9" name="Group 18">
            <a:extLst>
              <a:ext uri="{FF2B5EF4-FFF2-40B4-BE49-F238E27FC236}">
                <a16:creationId xmlns:a16="http://schemas.microsoft.com/office/drawing/2014/main" id="{18AB8C52-B4DF-89D3-02BC-DB98597A7193}"/>
              </a:ext>
            </a:extLst>
          </p:cNvPr>
          <p:cNvGrpSpPr/>
          <p:nvPr/>
        </p:nvGrpSpPr>
        <p:grpSpPr>
          <a:xfrm>
            <a:off x="2917370" y="5015138"/>
            <a:ext cx="2152229" cy="1556885"/>
            <a:chOff x="2862942" y="5050971"/>
            <a:chExt cx="2152229" cy="1556885"/>
          </a:xfrm>
        </p:grpSpPr>
        <p:sp>
          <p:nvSpPr>
            <p:cNvPr id="9" name="Rectangle 8">
              <a:extLst>
                <a:ext uri="{FF2B5EF4-FFF2-40B4-BE49-F238E27FC236}">
                  <a16:creationId xmlns:a16="http://schemas.microsoft.com/office/drawing/2014/main" id="{76A92943-5A8E-01FD-EA84-35EBC729EB63}"/>
                </a:ext>
              </a:extLst>
            </p:cNvPr>
            <p:cNvSpPr/>
            <p:nvPr/>
          </p:nvSpPr>
          <p:spPr>
            <a:xfrm>
              <a:off x="2862942" y="5330939"/>
              <a:ext cx="2152229" cy="1276917"/>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libri" panose="020F0502020204030204"/>
                  <a:ea typeface="+mn-ea"/>
                  <a:cs typeface="+mn-cs"/>
                </a:rPr>
                <a:t> Take the words exactly as they are from the source with page number(s)</a:t>
              </a: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cxnSp>
          <p:nvCxnSpPr>
            <p:cNvPr id="15" name="Straight Arrow Connector 14">
              <a:extLst>
                <a:ext uri="{FF2B5EF4-FFF2-40B4-BE49-F238E27FC236}">
                  <a16:creationId xmlns:a16="http://schemas.microsoft.com/office/drawing/2014/main" id="{C60EA37F-5B5F-703F-83A7-0961AC9A8DD7}"/>
                </a:ext>
              </a:extLst>
            </p:cNvPr>
            <p:cNvCxnSpPr>
              <a:cxnSpLocks/>
            </p:cNvCxnSpPr>
            <p:nvPr/>
          </p:nvCxnSpPr>
          <p:spPr>
            <a:xfrm flipV="1">
              <a:off x="3886200" y="5050971"/>
              <a:ext cx="0" cy="279968"/>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0" name="Group 19">
            <a:extLst>
              <a:ext uri="{FF2B5EF4-FFF2-40B4-BE49-F238E27FC236}">
                <a16:creationId xmlns:a16="http://schemas.microsoft.com/office/drawing/2014/main" id="{25325DBE-2750-A5C0-87DA-08229B06B760}"/>
              </a:ext>
            </a:extLst>
          </p:cNvPr>
          <p:cNvGrpSpPr/>
          <p:nvPr/>
        </p:nvGrpSpPr>
        <p:grpSpPr>
          <a:xfrm>
            <a:off x="4227650" y="1502229"/>
            <a:ext cx="3544750" cy="1480456"/>
            <a:chOff x="-117322" y="1502229"/>
            <a:chExt cx="3544750" cy="1480456"/>
          </a:xfrm>
        </p:grpSpPr>
        <p:sp>
          <p:nvSpPr>
            <p:cNvPr id="21" name="Rectangle 20">
              <a:extLst>
                <a:ext uri="{FF2B5EF4-FFF2-40B4-BE49-F238E27FC236}">
                  <a16:creationId xmlns:a16="http://schemas.microsoft.com/office/drawing/2014/main" id="{5C9E911C-6A9B-F9B8-0814-4FF1DDFBA69D}"/>
                </a:ext>
              </a:extLst>
            </p:cNvPr>
            <p:cNvSpPr/>
            <p:nvPr/>
          </p:nvSpPr>
          <p:spPr>
            <a:xfrm>
              <a:off x="-117322" y="1502229"/>
              <a:ext cx="3544750" cy="1168060"/>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libri" panose="020F0502020204030204"/>
                  <a:ea typeface="+mn-ea"/>
                  <a:cs typeface="+mn-cs"/>
                </a:rPr>
                <a:t>Put the ideas into your own words: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libri" panose="020F0502020204030204"/>
                  <a:ea typeface="+mn-ea"/>
                  <a:cs typeface="+mn-cs"/>
                </a:rPr>
                <a:t>what do you think they mean?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libri" panose="020F0502020204030204"/>
                  <a:ea typeface="+mn-ea"/>
                  <a:cs typeface="+mn-cs"/>
                </a:rPr>
                <a:t>why is the quote important?</a:t>
              </a:r>
            </a:p>
          </p:txBody>
        </p:sp>
        <p:cxnSp>
          <p:nvCxnSpPr>
            <p:cNvPr id="22" name="Straight Arrow Connector 21">
              <a:extLst>
                <a:ext uri="{FF2B5EF4-FFF2-40B4-BE49-F238E27FC236}">
                  <a16:creationId xmlns:a16="http://schemas.microsoft.com/office/drawing/2014/main" id="{E78584A2-E3D7-A034-293D-80FA12CD9235}"/>
                </a:ext>
              </a:extLst>
            </p:cNvPr>
            <p:cNvCxnSpPr>
              <a:cxnSpLocks/>
              <a:stCxn id="21" idx="2"/>
            </p:cNvCxnSpPr>
            <p:nvPr/>
          </p:nvCxnSpPr>
          <p:spPr>
            <a:xfrm>
              <a:off x="1655053" y="2670289"/>
              <a:ext cx="1" cy="312396"/>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grpSp>
      <p:grpSp>
        <p:nvGrpSpPr>
          <p:cNvPr id="33" name="Group 32">
            <a:extLst>
              <a:ext uri="{FF2B5EF4-FFF2-40B4-BE49-F238E27FC236}">
                <a16:creationId xmlns:a16="http://schemas.microsoft.com/office/drawing/2014/main" id="{7C73AE1F-F2DA-E798-3EB2-3ED264D440AF}"/>
              </a:ext>
            </a:extLst>
          </p:cNvPr>
          <p:cNvGrpSpPr/>
          <p:nvPr/>
        </p:nvGrpSpPr>
        <p:grpSpPr>
          <a:xfrm>
            <a:off x="6259286" y="5015138"/>
            <a:ext cx="4125669" cy="1556885"/>
            <a:chOff x="1890245" y="5050971"/>
            <a:chExt cx="4125669" cy="1556885"/>
          </a:xfrm>
        </p:grpSpPr>
        <p:sp>
          <p:nvSpPr>
            <p:cNvPr id="34" name="Rectangle 33">
              <a:extLst>
                <a:ext uri="{FF2B5EF4-FFF2-40B4-BE49-F238E27FC236}">
                  <a16:creationId xmlns:a16="http://schemas.microsoft.com/office/drawing/2014/main" id="{35FF62F6-1935-8B49-78B5-49E7E719DAE9}"/>
                </a:ext>
              </a:extLst>
            </p:cNvPr>
            <p:cNvSpPr/>
            <p:nvPr/>
          </p:nvSpPr>
          <p:spPr>
            <a:xfrm>
              <a:off x="1890245" y="5330939"/>
              <a:ext cx="4125669" cy="1276917"/>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libri" panose="020F0502020204030204"/>
                  <a:ea typeface="+mn-ea"/>
                  <a:cs typeface="+mn-cs"/>
                </a:rPr>
                <a:t>Compare/contrast what different authors say about the same idea; establish whether they agree or disagree</a:t>
              </a: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cxnSp>
          <p:nvCxnSpPr>
            <p:cNvPr id="35" name="Straight Arrow Connector 34">
              <a:extLst>
                <a:ext uri="{FF2B5EF4-FFF2-40B4-BE49-F238E27FC236}">
                  <a16:creationId xmlns:a16="http://schemas.microsoft.com/office/drawing/2014/main" id="{84762ECA-37C4-80DC-F116-AB503B554D03}"/>
                </a:ext>
              </a:extLst>
            </p:cNvPr>
            <p:cNvCxnSpPr>
              <a:cxnSpLocks/>
            </p:cNvCxnSpPr>
            <p:nvPr/>
          </p:nvCxnSpPr>
          <p:spPr>
            <a:xfrm flipV="1">
              <a:off x="3886200" y="5050971"/>
              <a:ext cx="0" cy="279968"/>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grpSp>
      <p:grpSp>
        <p:nvGrpSpPr>
          <p:cNvPr id="38" name="Group 37">
            <a:extLst>
              <a:ext uri="{FF2B5EF4-FFF2-40B4-BE49-F238E27FC236}">
                <a16:creationId xmlns:a16="http://schemas.microsoft.com/office/drawing/2014/main" id="{6CE6FAB5-D8B9-7480-B3E5-F374A216245F}"/>
              </a:ext>
            </a:extLst>
          </p:cNvPr>
          <p:cNvGrpSpPr/>
          <p:nvPr/>
        </p:nvGrpSpPr>
        <p:grpSpPr>
          <a:xfrm>
            <a:off x="9020434" y="1519804"/>
            <a:ext cx="2663079" cy="1462881"/>
            <a:chOff x="386507" y="1502228"/>
            <a:chExt cx="2663079" cy="1462881"/>
          </a:xfrm>
        </p:grpSpPr>
        <p:sp>
          <p:nvSpPr>
            <p:cNvPr id="39" name="Rectangle 38">
              <a:extLst>
                <a:ext uri="{FF2B5EF4-FFF2-40B4-BE49-F238E27FC236}">
                  <a16:creationId xmlns:a16="http://schemas.microsoft.com/office/drawing/2014/main" id="{B9AF348C-D3D9-E708-8C82-E5F2C4521F49}"/>
                </a:ext>
              </a:extLst>
            </p:cNvPr>
            <p:cNvSpPr/>
            <p:nvPr/>
          </p:nvSpPr>
          <p:spPr>
            <a:xfrm>
              <a:off x="386507" y="1502228"/>
              <a:ext cx="2663079" cy="1168061"/>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FF0000"/>
                  </a:solidFill>
                  <a:effectLst/>
                  <a:uLnTx/>
                  <a:uFillTx/>
                  <a:latin typeface="Calibri" panose="020F0502020204030204"/>
                  <a:ea typeface="+mn-ea"/>
                  <a:cs typeface="+mn-cs"/>
                </a:rPr>
                <a:t>A</a:t>
              </a:r>
              <a:r>
                <a:rPr kumimoji="0" lang="en-US" altLang="zh-CN" sz="1800" b="0" i="0" u="none" strike="noStrike" kern="1200" cap="none" spc="0" normalizeH="0" baseline="0" noProof="0" dirty="0">
                  <a:ln>
                    <a:noFill/>
                  </a:ln>
                  <a:solidFill>
                    <a:srgbClr val="FF0000"/>
                  </a:solidFill>
                  <a:effectLst/>
                  <a:uLnTx/>
                  <a:uFillTx/>
                  <a:latin typeface="Calibri" panose="020F0502020204030204"/>
                  <a:ea typeface="+mn-ea"/>
                  <a:cs typeface="+mn-cs"/>
                </a:rPr>
                <a:t>nalysis of the ideas; </a:t>
              </a:r>
              <a:r>
                <a:rPr kumimoji="0" lang="en-US" sz="1800" b="0" i="0" u="none" strike="noStrike" kern="1200" cap="none" spc="0" normalizeH="0" baseline="0" noProof="0" dirty="0">
                  <a:ln>
                    <a:noFill/>
                  </a:ln>
                  <a:solidFill>
                    <a:srgbClr val="FF0000"/>
                  </a:solidFill>
                  <a:effectLst/>
                  <a:uLnTx/>
                  <a:uFillTx/>
                  <a:latin typeface="Calibri" panose="020F0502020204030204"/>
                  <a:ea typeface="+mn-ea"/>
                  <a:cs typeface="+mn-cs"/>
                </a:rPr>
                <a:t>Comment on the relevance, gaps, limitations, etc.</a:t>
              </a:r>
              <a:endPar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endParaRPr>
            </a:p>
          </p:txBody>
        </p:sp>
        <p:cxnSp>
          <p:nvCxnSpPr>
            <p:cNvPr id="40" name="Straight Arrow Connector 39">
              <a:extLst>
                <a:ext uri="{FF2B5EF4-FFF2-40B4-BE49-F238E27FC236}">
                  <a16:creationId xmlns:a16="http://schemas.microsoft.com/office/drawing/2014/main" id="{48F6ED4D-FDAD-CF56-066F-F2F5A155EF8A}"/>
                </a:ext>
              </a:extLst>
            </p:cNvPr>
            <p:cNvCxnSpPr>
              <a:cxnSpLocks/>
              <a:stCxn id="39" idx="2"/>
            </p:cNvCxnSpPr>
            <p:nvPr/>
          </p:nvCxnSpPr>
          <p:spPr>
            <a:xfrm>
              <a:off x="1718047" y="2670289"/>
              <a:ext cx="0" cy="294820"/>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2063839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544CB10-FA7B-7BE4-0349-415B95E6F063}"/>
              </a:ext>
            </a:extLst>
          </p:cNvPr>
          <p:cNvSpPr txBox="1"/>
          <p:nvPr/>
        </p:nvSpPr>
        <p:spPr>
          <a:xfrm>
            <a:off x="1142999" y="1563755"/>
            <a:ext cx="9646636" cy="1077218"/>
          </a:xfrm>
          <a:prstGeom prst="rect">
            <a:avLst/>
          </a:prstGeom>
          <a:noFill/>
        </p:spPr>
        <p:txBody>
          <a:bodyPr wrap="square" rtlCol="0">
            <a:spAutoFit/>
          </a:bodyPr>
          <a:lstStyle/>
          <a:p>
            <a:pPr lvl="0"/>
            <a:r>
              <a:rPr lang="en-GB" sz="3200" b="1" dirty="0"/>
              <a:t>Compare/contrast the arguments of different authors</a:t>
            </a:r>
          </a:p>
          <a:p>
            <a:pPr lvl="0"/>
            <a:r>
              <a:rPr lang="en-GB" sz="3200" b="1" dirty="0">
                <a:solidFill>
                  <a:srgbClr val="00B050"/>
                </a:solidFill>
              </a:rPr>
              <a:t> </a:t>
            </a:r>
          </a:p>
        </p:txBody>
      </p:sp>
      <p:graphicFrame>
        <p:nvGraphicFramePr>
          <p:cNvPr id="5" name="Table 4">
            <a:extLst>
              <a:ext uri="{FF2B5EF4-FFF2-40B4-BE49-F238E27FC236}">
                <a16:creationId xmlns:a16="http://schemas.microsoft.com/office/drawing/2014/main" id="{C1B759EC-CBEA-E74E-D61E-17A0A0A8E1AB}"/>
              </a:ext>
            </a:extLst>
          </p:cNvPr>
          <p:cNvGraphicFramePr>
            <a:graphicFrameLocks noGrp="1"/>
          </p:cNvGraphicFramePr>
          <p:nvPr>
            <p:extLst>
              <p:ext uri="{D42A27DB-BD31-4B8C-83A1-F6EECF244321}">
                <p14:modId xmlns:p14="http://schemas.microsoft.com/office/powerpoint/2010/main" val="2022475137"/>
              </p:ext>
            </p:extLst>
          </p:nvPr>
        </p:nvGraphicFramePr>
        <p:xfrm>
          <a:off x="1142999" y="2485725"/>
          <a:ext cx="9646636" cy="4002156"/>
        </p:xfrm>
        <a:graphic>
          <a:graphicData uri="http://schemas.openxmlformats.org/drawingml/2006/table">
            <a:tbl>
              <a:tblPr firstRow="1" bandRow="1">
                <a:tableStyleId>{5C22544A-7EE6-4342-B048-85BDC9FD1C3A}</a:tableStyleId>
              </a:tblPr>
              <a:tblGrid>
                <a:gridCol w="2411659">
                  <a:extLst>
                    <a:ext uri="{9D8B030D-6E8A-4147-A177-3AD203B41FA5}">
                      <a16:colId xmlns:a16="http://schemas.microsoft.com/office/drawing/2014/main" val="2909448945"/>
                    </a:ext>
                  </a:extLst>
                </a:gridCol>
                <a:gridCol w="2411659">
                  <a:extLst>
                    <a:ext uri="{9D8B030D-6E8A-4147-A177-3AD203B41FA5}">
                      <a16:colId xmlns:a16="http://schemas.microsoft.com/office/drawing/2014/main" val="1971327704"/>
                    </a:ext>
                  </a:extLst>
                </a:gridCol>
                <a:gridCol w="2411659">
                  <a:extLst>
                    <a:ext uri="{9D8B030D-6E8A-4147-A177-3AD203B41FA5}">
                      <a16:colId xmlns:a16="http://schemas.microsoft.com/office/drawing/2014/main" val="2869992023"/>
                    </a:ext>
                  </a:extLst>
                </a:gridCol>
                <a:gridCol w="2411659">
                  <a:extLst>
                    <a:ext uri="{9D8B030D-6E8A-4147-A177-3AD203B41FA5}">
                      <a16:colId xmlns:a16="http://schemas.microsoft.com/office/drawing/2014/main" val="989753963"/>
                    </a:ext>
                  </a:extLst>
                </a:gridCol>
              </a:tblGrid>
              <a:tr h="1221401">
                <a:tc>
                  <a:txBody>
                    <a:bodyPr/>
                    <a:lstStyle/>
                    <a:p>
                      <a:r>
                        <a:rPr lang="en-US" dirty="0"/>
                        <a:t>Keywords/</a:t>
                      </a:r>
                    </a:p>
                    <a:p>
                      <a:r>
                        <a:rPr lang="en-US" dirty="0"/>
                        <a:t>research questions</a:t>
                      </a:r>
                      <a:r>
                        <a:rPr lang="en-GB" dirty="0"/>
                        <a:t>/</a:t>
                      </a:r>
                    </a:p>
                    <a:p>
                      <a:r>
                        <a:rPr lang="en-GB" dirty="0"/>
                        <a:t>arguments</a:t>
                      </a:r>
                      <a:endParaRPr lang="en-US" dirty="0"/>
                    </a:p>
                  </a:txBody>
                  <a:tcPr/>
                </a:tc>
                <a:tc>
                  <a:txBody>
                    <a:bodyPr/>
                    <a:lstStyle/>
                    <a:p>
                      <a:r>
                        <a:rPr lang="en-US" dirty="0"/>
                        <a:t>Source 1 </a:t>
                      </a:r>
                    </a:p>
                  </a:txBody>
                  <a:tcPr/>
                </a:tc>
                <a:tc>
                  <a:txBody>
                    <a:bodyPr/>
                    <a:lstStyle/>
                    <a:p>
                      <a:r>
                        <a:rPr lang="en-US" dirty="0"/>
                        <a:t>Source 2 </a:t>
                      </a:r>
                    </a:p>
                  </a:txBody>
                  <a:tcPr/>
                </a:tc>
                <a:tc>
                  <a:txBody>
                    <a:bodyPr/>
                    <a:lstStyle/>
                    <a:p>
                      <a:r>
                        <a:rPr lang="en-US" dirty="0"/>
                        <a:t>Source 3 </a:t>
                      </a:r>
                    </a:p>
                  </a:txBody>
                  <a:tcPr/>
                </a:tc>
                <a:extLst>
                  <a:ext uri="{0D108BD9-81ED-4DB2-BD59-A6C34878D82A}">
                    <a16:rowId xmlns:a16="http://schemas.microsoft.com/office/drawing/2014/main" val="838727377"/>
                  </a:ext>
                </a:extLst>
              </a:tr>
              <a:tr h="968697">
                <a:tc>
                  <a:txBody>
                    <a:bodyPr/>
                    <a:lstStyle/>
                    <a:p>
                      <a:endParaRPr lang="en-US" dirty="0"/>
                    </a:p>
                    <a:p>
                      <a:endParaRPr lang="en-US" dirty="0"/>
                    </a:p>
                    <a:p>
                      <a:endParaRPr lang="en-US" dirty="0"/>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944157224"/>
                  </a:ext>
                </a:extLst>
              </a:tr>
              <a:tr h="906029">
                <a:tc>
                  <a:txBody>
                    <a:bodyPr/>
                    <a:lstStyle/>
                    <a:p>
                      <a:endParaRPr lang="en-US" dirty="0"/>
                    </a:p>
                    <a:p>
                      <a:endParaRPr lang="en-US" dirty="0"/>
                    </a:p>
                  </a:txBody>
                  <a:tcPr/>
                </a:tc>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146502338"/>
                  </a:ext>
                </a:extLst>
              </a:tr>
              <a:tr h="906029">
                <a:tc>
                  <a:txBody>
                    <a:bodyPr/>
                    <a:lstStyle/>
                    <a:p>
                      <a:endParaRPr lang="en-US" dirty="0"/>
                    </a:p>
                  </a:txBody>
                  <a:tcPr/>
                </a:tc>
                <a:tc>
                  <a:txBody>
                    <a:bodyPr/>
                    <a:lstStyle/>
                    <a:p>
                      <a:endParaRPr lang="en-US"/>
                    </a:p>
                  </a:txBody>
                  <a:tcPr/>
                </a:tc>
                <a:tc>
                  <a:txBody>
                    <a:bodyPr/>
                    <a:lstStyle/>
                    <a:p>
                      <a:endParaRPr lang="en-US" dirty="0"/>
                    </a:p>
                  </a:txBody>
                  <a:tcPr/>
                </a:tc>
                <a:tc>
                  <a:txBody>
                    <a:bodyPr/>
                    <a:lstStyle/>
                    <a:p>
                      <a:endParaRPr lang="en-US" dirty="0"/>
                    </a:p>
                  </a:txBody>
                  <a:tcPr/>
                </a:tc>
                <a:extLst>
                  <a:ext uri="{0D108BD9-81ED-4DB2-BD59-A6C34878D82A}">
                    <a16:rowId xmlns:a16="http://schemas.microsoft.com/office/drawing/2014/main" val="3860911983"/>
                  </a:ext>
                </a:extLst>
              </a:tr>
            </a:tbl>
          </a:graphicData>
        </a:graphic>
      </p:graphicFrame>
    </p:spTree>
    <p:extLst>
      <p:ext uri="{BB962C8B-B14F-4D97-AF65-F5344CB8AC3E}">
        <p14:creationId xmlns:p14="http://schemas.microsoft.com/office/powerpoint/2010/main" val="42450657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E0C90-9F73-2580-9FB1-CF36062C0A89}"/>
              </a:ext>
            </a:extLst>
          </p:cNvPr>
          <p:cNvSpPr>
            <a:spLocks noGrp="1"/>
          </p:cNvSpPr>
          <p:nvPr>
            <p:ph type="title"/>
          </p:nvPr>
        </p:nvSpPr>
        <p:spPr/>
        <p:txBody>
          <a:bodyPr/>
          <a:lstStyle/>
          <a:p>
            <a:pPr algn="ctr"/>
            <a:r>
              <a:rPr lang="en-US" b="1" dirty="0"/>
              <a:t>Pair task</a:t>
            </a:r>
            <a:endParaRPr lang="en-GB" b="1" dirty="0"/>
          </a:p>
        </p:txBody>
      </p:sp>
      <p:sp>
        <p:nvSpPr>
          <p:cNvPr id="3" name="Content Placeholder 2">
            <a:extLst>
              <a:ext uri="{FF2B5EF4-FFF2-40B4-BE49-F238E27FC236}">
                <a16:creationId xmlns:a16="http://schemas.microsoft.com/office/drawing/2014/main" id="{B83CFC27-2C21-91ED-6132-0395FCE67D76}"/>
              </a:ext>
            </a:extLst>
          </p:cNvPr>
          <p:cNvSpPr>
            <a:spLocks noGrp="1"/>
          </p:cNvSpPr>
          <p:nvPr>
            <p:ph idx="1"/>
          </p:nvPr>
        </p:nvSpPr>
        <p:spPr>
          <a:xfrm>
            <a:off x="776088" y="2843720"/>
            <a:ext cx="10639823" cy="3698482"/>
          </a:xfrm>
        </p:spPr>
        <p:txBody>
          <a:bodyPr>
            <a:normAutofit/>
          </a:bodyPr>
          <a:lstStyle/>
          <a:p>
            <a:pPr marL="0" indent="0">
              <a:buNone/>
            </a:pPr>
            <a:r>
              <a:rPr lang="en-US" sz="3600" dirty="0"/>
              <a:t>Discuss the example paragraph with your peer</a:t>
            </a:r>
            <a:r>
              <a:rPr lang="en-GB" sz="3600" dirty="0"/>
              <a:t>. </a:t>
            </a:r>
            <a:r>
              <a:rPr lang="en-US" sz="3600" dirty="0"/>
              <a:t>Highlight the below elements:</a:t>
            </a:r>
          </a:p>
          <a:p>
            <a:r>
              <a:rPr lang="en-US" sz="3200" i="1" dirty="0"/>
              <a:t>the topic sentence</a:t>
            </a:r>
          </a:p>
          <a:p>
            <a:r>
              <a:rPr lang="en-US" sz="3200" i="1" dirty="0"/>
              <a:t>supporting evidence</a:t>
            </a:r>
          </a:p>
          <a:p>
            <a:r>
              <a:rPr lang="en-US" sz="3200" i="1" dirty="0"/>
              <a:t>contracting arguments</a:t>
            </a:r>
          </a:p>
          <a:p>
            <a:r>
              <a:rPr lang="en-US" sz="3200" i="1" dirty="0"/>
              <a:t>the conclusion sentence</a:t>
            </a:r>
            <a:endParaRPr lang="en-GB" sz="3200" i="1" dirty="0"/>
          </a:p>
        </p:txBody>
      </p:sp>
    </p:spTree>
    <p:extLst>
      <p:ext uri="{BB962C8B-B14F-4D97-AF65-F5344CB8AC3E}">
        <p14:creationId xmlns:p14="http://schemas.microsoft.com/office/powerpoint/2010/main" val="11862769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1658D8-EFDF-DCA1-F0C1-26F8311C1A04}"/>
              </a:ext>
            </a:extLst>
          </p:cNvPr>
          <p:cNvSpPr>
            <a:spLocks noGrp="1"/>
          </p:cNvSpPr>
          <p:nvPr>
            <p:ph idx="1"/>
          </p:nvPr>
        </p:nvSpPr>
        <p:spPr>
          <a:xfrm>
            <a:off x="771375" y="1784671"/>
            <a:ext cx="10649250" cy="4660393"/>
          </a:xfrm>
        </p:spPr>
        <p:txBody>
          <a:bodyPr>
            <a:normAutofit/>
          </a:bodyPr>
          <a:lstStyle/>
          <a:p>
            <a:pPr marL="0" indent="0">
              <a:buNone/>
            </a:pPr>
            <a:r>
              <a:rPr lang="en-US" sz="3200" dirty="0"/>
              <a:t>Most early theories of motivation were concerned with need satisfaction. Robbins </a:t>
            </a:r>
            <a:r>
              <a:rPr lang="en-US" sz="3200" i="1" dirty="0"/>
              <a:t>et al</a:t>
            </a:r>
            <a:r>
              <a:rPr lang="en-US" sz="3200" dirty="0"/>
              <a:t>. (1998) argued that motivation relies on what a person needs and wants. </a:t>
            </a:r>
            <a:r>
              <a:rPr lang="en-US" sz="3200" dirty="0">
                <a:highlight>
                  <a:srgbClr val="FFFF00"/>
                </a:highlight>
              </a:rPr>
              <a:t>Similarly,</a:t>
            </a:r>
            <a:r>
              <a:rPr lang="en-US" sz="3200" dirty="0"/>
              <a:t> the early theories of Maslow and McGregor (cited in Robbins </a:t>
            </a:r>
            <a:r>
              <a:rPr lang="en-US" sz="3200" i="1" dirty="0"/>
              <a:t>et al</a:t>
            </a:r>
            <a:r>
              <a:rPr lang="en-US" sz="3200" dirty="0"/>
              <a:t>., 1998) focused on personal needs and satisfaction as the basis for motivational </a:t>
            </a:r>
            <a:r>
              <a:rPr lang="en-US" sz="3200" dirty="0" err="1"/>
              <a:t>behaviour</a:t>
            </a:r>
            <a:r>
              <a:rPr lang="en-US" sz="3200" dirty="0"/>
              <a:t>. </a:t>
            </a:r>
            <a:r>
              <a:rPr lang="en-US" sz="3200" dirty="0">
                <a:highlight>
                  <a:srgbClr val="FFFF00"/>
                </a:highlight>
              </a:rPr>
              <a:t>However,</a:t>
            </a:r>
            <a:r>
              <a:rPr lang="en-US" sz="3200" dirty="0"/>
              <a:t> recent studies outlined by Leonard, Beauvais and Scholl (1999) suggest that personality and disposition play an equally important role in motivation. Current thinking does not discount these theories, but builds on them to include a self-concept.</a:t>
            </a:r>
            <a:endParaRPr lang="en-GB" sz="3200" dirty="0"/>
          </a:p>
        </p:txBody>
      </p:sp>
    </p:spTree>
    <p:extLst>
      <p:ext uri="{BB962C8B-B14F-4D97-AF65-F5344CB8AC3E}">
        <p14:creationId xmlns:p14="http://schemas.microsoft.com/office/powerpoint/2010/main" val="26270606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39A89F9-9606-3186-E060-DFDD2CBB59C3}"/>
              </a:ext>
            </a:extLst>
          </p:cNvPr>
          <p:cNvPicPr>
            <a:picLocks noChangeAspect="1"/>
          </p:cNvPicPr>
          <p:nvPr/>
        </p:nvPicPr>
        <p:blipFill rotWithShape="1">
          <a:blip r:embed="rId3">
            <a:extLst>
              <a:ext uri="{BEBA8EAE-BF5A-486C-A8C5-ECC9F3942E4B}">
                <a14:imgProps xmlns:a14="http://schemas.microsoft.com/office/drawing/2010/main">
                  <a14:imgLayer r:embed="rId4">
                    <a14:imgEffect>
                      <a14:sharpenSoften amount="50000"/>
                    </a14:imgEffect>
                  </a14:imgLayer>
                </a14:imgProps>
              </a:ext>
            </a:extLst>
          </a:blip>
          <a:srcRect t="3323" b="2205"/>
          <a:stretch/>
        </p:blipFill>
        <p:spPr>
          <a:xfrm>
            <a:off x="791810" y="1287195"/>
            <a:ext cx="10608380" cy="5366824"/>
          </a:xfrm>
          <a:prstGeom prst="rect">
            <a:avLst/>
          </a:prstGeom>
        </p:spPr>
      </p:pic>
    </p:spTree>
    <p:extLst>
      <p:ext uri="{BB962C8B-B14F-4D97-AF65-F5344CB8AC3E}">
        <p14:creationId xmlns:p14="http://schemas.microsoft.com/office/powerpoint/2010/main" val="34500287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E0C90-9F73-2580-9FB1-CF36062C0A89}"/>
              </a:ext>
            </a:extLst>
          </p:cNvPr>
          <p:cNvSpPr>
            <a:spLocks noGrp="1"/>
          </p:cNvSpPr>
          <p:nvPr>
            <p:ph type="title"/>
          </p:nvPr>
        </p:nvSpPr>
        <p:spPr/>
        <p:txBody>
          <a:bodyPr/>
          <a:lstStyle/>
          <a:p>
            <a:pPr algn="ctr"/>
            <a:r>
              <a:rPr lang="en-US" b="1" dirty="0"/>
              <a:t>Add your analysis/critique</a:t>
            </a:r>
            <a:endParaRPr lang="en-GB" b="1" dirty="0"/>
          </a:p>
        </p:txBody>
      </p:sp>
      <p:sp>
        <p:nvSpPr>
          <p:cNvPr id="3" name="Content Placeholder 2">
            <a:extLst>
              <a:ext uri="{FF2B5EF4-FFF2-40B4-BE49-F238E27FC236}">
                <a16:creationId xmlns:a16="http://schemas.microsoft.com/office/drawing/2014/main" id="{B83CFC27-2C21-91ED-6132-0395FCE67D76}"/>
              </a:ext>
            </a:extLst>
          </p:cNvPr>
          <p:cNvSpPr>
            <a:spLocks noGrp="1"/>
          </p:cNvSpPr>
          <p:nvPr>
            <p:ph idx="1"/>
          </p:nvPr>
        </p:nvSpPr>
        <p:spPr>
          <a:xfrm>
            <a:off x="776088" y="2843720"/>
            <a:ext cx="10639823" cy="3698482"/>
          </a:xfrm>
        </p:spPr>
        <p:txBody>
          <a:bodyPr>
            <a:normAutofit/>
          </a:bodyPr>
          <a:lstStyle/>
          <a:p>
            <a:pPr marL="0" indent="0">
              <a:buNone/>
            </a:pPr>
            <a:r>
              <a:rPr lang="en-US" sz="3600" dirty="0"/>
              <a:t>Discuss the </a:t>
            </a:r>
            <a:r>
              <a:rPr lang="en-US" altLang="zh-CN" sz="3600" dirty="0"/>
              <a:t>following</a:t>
            </a:r>
            <a:r>
              <a:rPr lang="en-US" sz="3600" dirty="0"/>
              <a:t> paragraph with your peer</a:t>
            </a:r>
            <a:r>
              <a:rPr lang="en-GB" sz="3600" dirty="0"/>
              <a:t>. </a:t>
            </a:r>
            <a:r>
              <a:rPr lang="en-US" sz="3600" dirty="0"/>
              <a:t>Identify the below elements:</a:t>
            </a:r>
          </a:p>
          <a:p>
            <a:r>
              <a:rPr lang="en-US" sz="3200" i="1" dirty="0"/>
              <a:t>the topic sentence</a:t>
            </a:r>
          </a:p>
          <a:p>
            <a:r>
              <a:rPr lang="en-US" sz="3200" i="1" dirty="0"/>
              <a:t>arguments from literature</a:t>
            </a:r>
          </a:p>
          <a:p>
            <a:r>
              <a:rPr lang="en-US" sz="3200" i="1" dirty="0">
                <a:highlight>
                  <a:srgbClr val="FFFF00"/>
                </a:highlight>
              </a:rPr>
              <a:t>student’s own analysis</a:t>
            </a:r>
          </a:p>
          <a:p>
            <a:r>
              <a:rPr lang="en-US" sz="3200" i="1" dirty="0"/>
              <a:t>the conclusion sentence</a:t>
            </a:r>
            <a:endParaRPr lang="en-GB" sz="3200" i="1" dirty="0"/>
          </a:p>
        </p:txBody>
      </p:sp>
    </p:spTree>
    <p:extLst>
      <p:ext uri="{BB962C8B-B14F-4D97-AF65-F5344CB8AC3E}">
        <p14:creationId xmlns:p14="http://schemas.microsoft.com/office/powerpoint/2010/main" val="22091114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35E32FD-FB75-F299-5AB1-3C2BC351D914}"/>
              </a:ext>
            </a:extLst>
          </p:cNvPr>
          <p:cNvSpPr>
            <a:spLocks noGrp="1"/>
          </p:cNvSpPr>
          <p:nvPr>
            <p:ph idx="1"/>
          </p:nvPr>
        </p:nvSpPr>
        <p:spPr>
          <a:xfrm>
            <a:off x="542379" y="1448972"/>
            <a:ext cx="11107241" cy="5083803"/>
          </a:xfrm>
        </p:spPr>
        <p:txBody>
          <a:bodyPr>
            <a:normAutofit fontScale="92500"/>
          </a:bodyPr>
          <a:lstStyle/>
          <a:p>
            <a:pPr marL="0" indent="0">
              <a:buNone/>
            </a:pPr>
            <a:r>
              <a:rPr lang="en-US" sz="3200" dirty="0"/>
              <a:t>By its very nature, motivation requires a degree of individual satisfaction or narcissism. </a:t>
            </a:r>
            <a:r>
              <a:rPr lang="en-US" sz="3200" dirty="0">
                <a:solidFill>
                  <a:srgbClr val="0070C0"/>
                </a:solidFill>
              </a:rPr>
              <a:t>Robbins </a:t>
            </a:r>
            <a:r>
              <a:rPr lang="en-US" sz="3200" i="1" dirty="0">
                <a:solidFill>
                  <a:srgbClr val="0070C0"/>
                </a:solidFill>
              </a:rPr>
              <a:t>et al</a:t>
            </a:r>
            <a:r>
              <a:rPr lang="en-US" sz="3200" dirty="0">
                <a:solidFill>
                  <a:srgbClr val="0070C0"/>
                </a:solidFill>
              </a:rPr>
              <a:t>. (1998) </a:t>
            </a:r>
            <a:r>
              <a:rPr lang="en-US" sz="3200" dirty="0">
                <a:solidFill>
                  <a:srgbClr val="0070C0"/>
                </a:solidFill>
                <a:highlight>
                  <a:srgbClr val="FFFF00"/>
                </a:highlight>
              </a:rPr>
              <a:t>suggest that </a:t>
            </a:r>
            <a:r>
              <a:rPr lang="en-US" sz="3200" dirty="0">
                <a:solidFill>
                  <a:srgbClr val="0070C0"/>
                </a:solidFill>
              </a:rPr>
              <a:t>motivation has as its basis the need to focus on, and please the self. </a:t>
            </a:r>
            <a:r>
              <a:rPr lang="en-US" sz="3200" dirty="0">
                <a:solidFill>
                  <a:srgbClr val="0070C0"/>
                </a:solidFill>
                <a:highlight>
                  <a:srgbClr val="FFFF00"/>
                </a:highlight>
              </a:rPr>
              <a:t>This is supported by</a:t>
            </a:r>
            <a:r>
              <a:rPr lang="en-US" sz="3200" dirty="0">
                <a:solidFill>
                  <a:srgbClr val="0070C0"/>
                </a:solidFill>
              </a:rPr>
              <a:t> Shaw, </a:t>
            </a:r>
            <a:r>
              <a:rPr lang="en-US" sz="3200" dirty="0" err="1">
                <a:solidFill>
                  <a:srgbClr val="0070C0"/>
                </a:solidFill>
              </a:rPr>
              <a:t>Shapard</a:t>
            </a:r>
            <a:r>
              <a:rPr lang="en-US" sz="3200" dirty="0">
                <a:solidFill>
                  <a:srgbClr val="0070C0"/>
                </a:solidFill>
              </a:rPr>
              <a:t> and </a:t>
            </a:r>
            <a:r>
              <a:rPr lang="en-US" sz="3200" dirty="0" err="1">
                <a:solidFill>
                  <a:srgbClr val="0070C0"/>
                </a:solidFill>
              </a:rPr>
              <a:t>Waugaman</a:t>
            </a:r>
            <a:r>
              <a:rPr lang="en-US" sz="3200" dirty="0">
                <a:solidFill>
                  <a:srgbClr val="0070C0"/>
                </a:solidFill>
              </a:rPr>
              <a:t> (2000) who contend that this narcissistic drive is based upon the human effort to find personal significance in life.</a:t>
            </a:r>
            <a:r>
              <a:rPr lang="en-US" sz="3200" dirty="0"/>
              <a:t> </a:t>
            </a:r>
            <a:r>
              <a:rPr lang="en-US" sz="3200" dirty="0">
                <a:solidFill>
                  <a:srgbClr val="FF0000"/>
                </a:solidFill>
                <a:highlight>
                  <a:srgbClr val="FFFF00"/>
                </a:highlight>
              </a:rPr>
              <a:t>It can be argued that </a:t>
            </a:r>
            <a:r>
              <a:rPr lang="en-US" sz="3200" dirty="0">
                <a:highlight>
                  <a:srgbClr val="FFFF00"/>
                </a:highlight>
              </a:rPr>
              <a:t>the desire to improve one’s status is a highly motivating force, and is central to the idea of narcissistic motivation. The narcissistic motivational strategies put forward by Shaw </a:t>
            </a:r>
            <a:r>
              <a:rPr lang="en-US" sz="3200" i="1" dirty="0">
                <a:highlight>
                  <a:srgbClr val="FFFF00"/>
                </a:highlight>
              </a:rPr>
              <a:t>et al</a:t>
            </a:r>
            <a:r>
              <a:rPr lang="en-US" sz="3200" dirty="0">
                <a:highlight>
                  <a:srgbClr val="FFFF00"/>
                </a:highlight>
              </a:rPr>
              <a:t>. (2000) are concerned with motivation for life in general, but may also have applications in the context of work. </a:t>
            </a:r>
            <a:r>
              <a:rPr lang="en-US" sz="3200" dirty="0"/>
              <a:t>These strategies, with their focus on personal needs, demonstrate that narcissism is an essential component of motivation.</a:t>
            </a:r>
          </a:p>
        </p:txBody>
      </p:sp>
    </p:spTree>
    <p:extLst>
      <p:ext uri="{BB962C8B-B14F-4D97-AF65-F5344CB8AC3E}">
        <p14:creationId xmlns:p14="http://schemas.microsoft.com/office/powerpoint/2010/main" val="11417882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65F96C9-B11D-B850-ACE6-BCAE72DCD256}"/>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tretch>
            <a:fillRect/>
          </a:stretch>
        </p:blipFill>
        <p:spPr>
          <a:xfrm>
            <a:off x="560363" y="1296125"/>
            <a:ext cx="11071274" cy="5294589"/>
          </a:xfrm>
          <a:prstGeom prst="rect">
            <a:avLst/>
          </a:prstGeom>
        </p:spPr>
      </p:pic>
    </p:spTree>
    <p:extLst>
      <p:ext uri="{BB962C8B-B14F-4D97-AF65-F5344CB8AC3E}">
        <p14:creationId xmlns:p14="http://schemas.microsoft.com/office/powerpoint/2010/main" val="13731253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7C3CD-913E-8A51-7934-DEBE2BA01760}"/>
              </a:ext>
            </a:extLst>
          </p:cNvPr>
          <p:cNvSpPr>
            <a:spLocks noGrp="1"/>
          </p:cNvSpPr>
          <p:nvPr>
            <p:ph type="title"/>
          </p:nvPr>
        </p:nvSpPr>
        <p:spPr/>
        <p:txBody>
          <a:bodyPr/>
          <a:lstStyle/>
          <a:p>
            <a:pPr algn="ctr"/>
            <a:r>
              <a:rPr lang="en-US" b="1" dirty="0"/>
              <a:t>Review extracts of your work </a:t>
            </a:r>
            <a:endParaRPr lang="en-GB" b="1" dirty="0"/>
          </a:p>
        </p:txBody>
      </p:sp>
      <p:sp>
        <p:nvSpPr>
          <p:cNvPr id="3" name="Content Placeholder 2">
            <a:extLst>
              <a:ext uri="{FF2B5EF4-FFF2-40B4-BE49-F238E27FC236}">
                <a16:creationId xmlns:a16="http://schemas.microsoft.com/office/drawing/2014/main" id="{41A706AD-CD28-DC4C-4E58-74B1D9033662}"/>
              </a:ext>
            </a:extLst>
          </p:cNvPr>
          <p:cNvSpPr>
            <a:spLocks noGrp="1"/>
          </p:cNvSpPr>
          <p:nvPr>
            <p:ph idx="1"/>
          </p:nvPr>
        </p:nvSpPr>
        <p:spPr>
          <a:xfrm>
            <a:off x="948375" y="2843720"/>
            <a:ext cx="10012995" cy="3179890"/>
          </a:xfrm>
        </p:spPr>
        <p:txBody>
          <a:bodyPr>
            <a:normAutofit/>
          </a:bodyPr>
          <a:lstStyle/>
          <a:p>
            <a:pPr marL="0" indent="0">
              <a:buNone/>
            </a:pPr>
            <a:r>
              <a:rPr lang="en-GB" sz="3200" dirty="0"/>
              <a:t>Review </a:t>
            </a:r>
            <a:r>
              <a:rPr lang="en-GB" sz="3200" dirty="0">
                <a:highlight>
                  <a:srgbClr val="FFFF00"/>
                </a:highlight>
              </a:rPr>
              <a:t>a paragraph</a:t>
            </a:r>
            <a:r>
              <a:rPr lang="en-GB" sz="3200" dirty="0"/>
              <a:t> from your previous essays. Consider:</a:t>
            </a:r>
          </a:p>
          <a:p>
            <a:pPr marL="0" indent="0">
              <a:buNone/>
            </a:pPr>
            <a:endParaRPr lang="en-GB" sz="3200" dirty="0"/>
          </a:p>
          <a:p>
            <a:pPr marL="0" indent="0">
              <a:buNone/>
            </a:pPr>
            <a:r>
              <a:rPr lang="en-GB" sz="3200" b="1" dirty="0">
                <a:solidFill>
                  <a:srgbClr val="FF0000"/>
                </a:solidFill>
              </a:rPr>
              <a:t>WWW: what went well? </a:t>
            </a:r>
          </a:p>
          <a:p>
            <a:pPr marL="0" indent="0">
              <a:buNone/>
            </a:pPr>
            <a:endParaRPr lang="en-GB" sz="3200" b="1" dirty="0">
              <a:solidFill>
                <a:srgbClr val="FF0000"/>
              </a:solidFill>
            </a:endParaRPr>
          </a:p>
          <a:p>
            <a:pPr marL="0" indent="0">
              <a:buNone/>
            </a:pPr>
            <a:r>
              <a:rPr lang="en-GB" sz="3200" b="1" dirty="0">
                <a:solidFill>
                  <a:srgbClr val="FF0000"/>
                </a:solidFill>
              </a:rPr>
              <a:t>EBI: even better if?</a:t>
            </a:r>
          </a:p>
        </p:txBody>
      </p:sp>
    </p:spTree>
    <p:extLst>
      <p:ext uri="{BB962C8B-B14F-4D97-AF65-F5344CB8AC3E}">
        <p14:creationId xmlns:p14="http://schemas.microsoft.com/office/powerpoint/2010/main" val="32338095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0FA23-E336-729C-1C63-3DBD5C8496FC}"/>
              </a:ext>
            </a:extLst>
          </p:cNvPr>
          <p:cNvSpPr>
            <a:spLocks noGrp="1"/>
          </p:cNvSpPr>
          <p:nvPr>
            <p:ph type="title"/>
          </p:nvPr>
        </p:nvSpPr>
        <p:spPr>
          <a:xfrm>
            <a:off x="3581844" y="243940"/>
            <a:ext cx="7956222" cy="1325563"/>
          </a:xfrm>
        </p:spPr>
        <p:txBody>
          <a:bodyPr/>
          <a:lstStyle/>
          <a:p>
            <a:r>
              <a:rPr lang="en-US" b="1" dirty="0"/>
              <a:t>Structur</a:t>
            </a:r>
            <a:r>
              <a:rPr lang="en-US" altLang="zh-CN" b="1" dirty="0"/>
              <a:t>e</a:t>
            </a:r>
            <a:r>
              <a:rPr lang="en-US" b="1" dirty="0"/>
              <a:t> your Literature Review</a:t>
            </a:r>
            <a:endParaRPr lang="en-GB" b="1" dirty="0"/>
          </a:p>
        </p:txBody>
      </p:sp>
      <p:sp>
        <p:nvSpPr>
          <p:cNvPr id="3" name="Content Placeholder 2">
            <a:extLst>
              <a:ext uri="{FF2B5EF4-FFF2-40B4-BE49-F238E27FC236}">
                <a16:creationId xmlns:a16="http://schemas.microsoft.com/office/drawing/2014/main" id="{0F0C88B9-74D2-5260-EBEE-33E15DAA6087}"/>
              </a:ext>
            </a:extLst>
          </p:cNvPr>
          <p:cNvSpPr>
            <a:spLocks noGrp="1"/>
          </p:cNvSpPr>
          <p:nvPr>
            <p:ph idx="1"/>
          </p:nvPr>
        </p:nvSpPr>
        <p:spPr>
          <a:xfrm>
            <a:off x="3581844" y="1825625"/>
            <a:ext cx="7956222" cy="4667250"/>
          </a:xfrm>
        </p:spPr>
        <p:txBody>
          <a:bodyPr>
            <a:normAutofit fontScale="92500" lnSpcReduction="20000"/>
          </a:bodyPr>
          <a:lstStyle/>
          <a:p>
            <a:pPr marL="0" indent="0">
              <a:buNone/>
            </a:pPr>
            <a:r>
              <a:rPr lang="en-US" sz="2000" b="1" dirty="0">
                <a:highlight>
                  <a:srgbClr val="FFFF00"/>
                </a:highlight>
              </a:rPr>
              <a:t>Section 1 Introduction</a:t>
            </a:r>
            <a:r>
              <a:rPr lang="en-US" sz="2000" dirty="0">
                <a:highlight>
                  <a:srgbClr val="FFFF00"/>
                </a:highlight>
              </a:rPr>
              <a:t> </a:t>
            </a:r>
            <a:r>
              <a:rPr lang="en-US" sz="2000" dirty="0"/>
              <a:t>(sometimes includes context) and outline of what is to come and why – what you are researching in the first sentence, why, what the gap is and your research aims and questions.</a:t>
            </a:r>
          </a:p>
          <a:p>
            <a:r>
              <a:rPr lang="en-US" sz="2000" dirty="0"/>
              <a:t>1.1 XXXX</a:t>
            </a:r>
          </a:p>
          <a:p>
            <a:r>
              <a:rPr lang="en-US" sz="2000" dirty="0"/>
              <a:t>1.2. XXXX</a:t>
            </a:r>
          </a:p>
          <a:p>
            <a:r>
              <a:rPr lang="en-US" sz="2000" dirty="0"/>
              <a:t>1.3 XXXXX</a:t>
            </a:r>
          </a:p>
          <a:p>
            <a:r>
              <a:rPr lang="en-US" sz="2000" dirty="0"/>
              <a:t>E.g. 1.4 Summary of Section 1 and link sentence to next section.</a:t>
            </a:r>
          </a:p>
          <a:p>
            <a:pPr marL="0" indent="0">
              <a:buNone/>
            </a:pPr>
            <a:r>
              <a:rPr lang="en-US" sz="2000" b="1" dirty="0">
                <a:highlight>
                  <a:srgbClr val="FFFF00"/>
                </a:highlight>
              </a:rPr>
              <a:t>Section 2 Literature Review </a:t>
            </a:r>
            <a:r>
              <a:rPr lang="en-US" sz="2000" dirty="0"/>
              <a:t>(discuss the literature you reviewed, why, how it is relevant to your project and outline of what is to come and why. Keep the focus on your RQs to help you keep on track). </a:t>
            </a:r>
          </a:p>
          <a:p>
            <a:r>
              <a:rPr lang="en-US" sz="2000" dirty="0"/>
              <a:t>2.1 XXXX</a:t>
            </a:r>
          </a:p>
          <a:p>
            <a:r>
              <a:rPr lang="en-US" sz="2000" dirty="0"/>
              <a:t>2.2 XXXX</a:t>
            </a:r>
          </a:p>
          <a:p>
            <a:r>
              <a:rPr lang="en-US" sz="2000" dirty="0"/>
              <a:t>2.3 XXXX etc.</a:t>
            </a:r>
          </a:p>
          <a:p>
            <a:r>
              <a:rPr lang="en-US" sz="2000" dirty="0"/>
              <a:t>E.g. 2.4 Summary of Section 2  (and link to next section</a:t>
            </a:r>
          </a:p>
          <a:p>
            <a:r>
              <a:rPr lang="en-US" sz="2000" dirty="0"/>
              <a:t>Reference List. In alphabetic order. MUST FOLLOW HARVARD 12</a:t>
            </a:r>
            <a:r>
              <a:rPr lang="en-US" sz="2000" baseline="30000" dirty="0"/>
              <a:t>th</a:t>
            </a:r>
            <a:r>
              <a:rPr lang="en-US" sz="2000" dirty="0"/>
              <a:t>. </a:t>
            </a:r>
          </a:p>
        </p:txBody>
      </p:sp>
    </p:spTree>
    <p:extLst>
      <p:ext uri="{BB962C8B-B14F-4D97-AF65-F5344CB8AC3E}">
        <p14:creationId xmlns:p14="http://schemas.microsoft.com/office/powerpoint/2010/main" val="1867059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739D1-F05B-6085-4DC6-3E5EC76587CB}"/>
              </a:ext>
            </a:extLst>
          </p:cNvPr>
          <p:cNvSpPr>
            <a:spLocks noGrp="1"/>
          </p:cNvSpPr>
          <p:nvPr>
            <p:ph type="title"/>
          </p:nvPr>
        </p:nvSpPr>
        <p:spPr/>
        <p:txBody>
          <a:bodyPr/>
          <a:lstStyle/>
          <a:p>
            <a:pPr algn="ctr"/>
            <a:r>
              <a:rPr lang="en-GB" b="1" dirty="0"/>
              <a:t>Write up an introduction</a:t>
            </a:r>
          </a:p>
        </p:txBody>
      </p:sp>
      <p:sp>
        <p:nvSpPr>
          <p:cNvPr id="3" name="Content Placeholder 2">
            <a:extLst>
              <a:ext uri="{FF2B5EF4-FFF2-40B4-BE49-F238E27FC236}">
                <a16:creationId xmlns:a16="http://schemas.microsoft.com/office/drawing/2014/main" id="{AEBBECDD-465A-8198-BD10-EEB03F714D07}"/>
              </a:ext>
            </a:extLst>
          </p:cNvPr>
          <p:cNvSpPr>
            <a:spLocks noGrp="1"/>
          </p:cNvSpPr>
          <p:nvPr>
            <p:ph idx="1"/>
          </p:nvPr>
        </p:nvSpPr>
        <p:spPr>
          <a:xfrm>
            <a:off x="555171" y="2746489"/>
            <a:ext cx="10635343" cy="3651349"/>
          </a:xfrm>
        </p:spPr>
        <p:txBody>
          <a:bodyPr>
            <a:normAutofit/>
          </a:bodyPr>
          <a:lstStyle/>
          <a:p>
            <a:pPr marL="0" indent="0">
              <a:buNone/>
            </a:pPr>
            <a:r>
              <a:rPr lang="en-US" dirty="0"/>
              <a:t>It is important to have a good introduction that clearly outlines what the literature will be about. An introduction must tell readers the following:</a:t>
            </a:r>
          </a:p>
          <a:p>
            <a:pPr>
              <a:lnSpc>
                <a:spcPct val="150000"/>
              </a:lnSpc>
            </a:pPr>
            <a:r>
              <a:rPr lang="en-US" dirty="0"/>
              <a:t>what you are going to cover in the review</a:t>
            </a:r>
          </a:p>
          <a:p>
            <a:pPr>
              <a:lnSpc>
                <a:spcPct val="150000"/>
              </a:lnSpc>
            </a:pPr>
            <a:r>
              <a:rPr lang="en-US" dirty="0"/>
              <a:t>the scope of your research</a:t>
            </a:r>
          </a:p>
          <a:p>
            <a:pPr>
              <a:lnSpc>
                <a:spcPct val="150000"/>
              </a:lnSpc>
            </a:pPr>
            <a:r>
              <a:rPr lang="en-US" dirty="0"/>
              <a:t>how the review ties in with your own research topic</a:t>
            </a:r>
            <a:endParaRPr lang="en-GB" dirty="0"/>
          </a:p>
        </p:txBody>
      </p:sp>
    </p:spTree>
    <p:extLst>
      <p:ext uri="{BB962C8B-B14F-4D97-AF65-F5344CB8AC3E}">
        <p14:creationId xmlns:p14="http://schemas.microsoft.com/office/powerpoint/2010/main" val="28084050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701ED7E-26EA-A72A-9794-FB138CAB1CE9}"/>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Lst>
          </a:blip>
          <a:stretch>
            <a:fillRect/>
          </a:stretch>
        </p:blipFill>
        <p:spPr>
          <a:xfrm>
            <a:off x="1206567" y="1282373"/>
            <a:ext cx="9778866" cy="5183471"/>
          </a:xfrm>
          <a:prstGeom prst="rect">
            <a:avLst/>
          </a:prstGeom>
        </p:spPr>
      </p:pic>
    </p:spTree>
    <p:extLst>
      <p:ext uri="{BB962C8B-B14F-4D97-AF65-F5344CB8AC3E}">
        <p14:creationId xmlns:p14="http://schemas.microsoft.com/office/powerpoint/2010/main" val="19165225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893198E-DD89-B791-608A-F74A8376403F}"/>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25000"/>
                    </a14:imgEffect>
                  </a14:imgLayer>
                </a14:imgProps>
              </a:ext>
            </a:extLst>
          </a:blip>
          <a:srcRect t="1929"/>
          <a:stretch/>
        </p:blipFill>
        <p:spPr>
          <a:xfrm>
            <a:off x="575518" y="1361050"/>
            <a:ext cx="11040964" cy="5196177"/>
          </a:xfrm>
          <a:prstGeom prst="rect">
            <a:avLst/>
          </a:prstGeom>
        </p:spPr>
      </p:pic>
    </p:spTree>
    <p:extLst>
      <p:ext uri="{BB962C8B-B14F-4D97-AF65-F5344CB8AC3E}">
        <p14:creationId xmlns:p14="http://schemas.microsoft.com/office/powerpoint/2010/main" val="40592595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2E1DD-EE12-6D0D-57A8-73BE3746A04C}"/>
              </a:ext>
            </a:extLst>
          </p:cNvPr>
          <p:cNvSpPr>
            <a:spLocks noGrp="1"/>
          </p:cNvSpPr>
          <p:nvPr>
            <p:ph type="title"/>
          </p:nvPr>
        </p:nvSpPr>
        <p:spPr>
          <a:xfrm>
            <a:off x="298515" y="1321774"/>
            <a:ext cx="11594969" cy="1325563"/>
          </a:xfrm>
        </p:spPr>
        <p:txBody>
          <a:bodyPr/>
          <a:lstStyle/>
          <a:p>
            <a:pPr algn="ctr"/>
            <a:r>
              <a:rPr lang="en-GB" b="1" dirty="0"/>
              <a:t>Define K</a:t>
            </a:r>
            <a:r>
              <a:rPr lang="en-US" altLang="zh-CN" b="1" dirty="0" err="1"/>
              <a:t>ey</a:t>
            </a:r>
            <a:r>
              <a:rPr lang="en-GB" altLang="zh-CN" b="1" dirty="0"/>
              <a:t> t</a:t>
            </a:r>
            <a:r>
              <a:rPr lang="en-GB" b="1" dirty="0"/>
              <a:t>erms/concepts</a:t>
            </a:r>
          </a:p>
        </p:txBody>
      </p:sp>
      <p:sp>
        <p:nvSpPr>
          <p:cNvPr id="3" name="Content Placeholder 2">
            <a:extLst>
              <a:ext uri="{FF2B5EF4-FFF2-40B4-BE49-F238E27FC236}">
                <a16:creationId xmlns:a16="http://schemas.microsoft.com/office/drawing/2014/main" id="{7DBFBDFE-F315-8478-20AD-2D9F14894C64}"/>
              </a:ext>
            </a:extLst>
          </p:cNvPr>
          <p:cNvSpPr>
            <a:spLocks noGrp="1"/>
          </p:cNvSpPr>
          <p:nvPr>
            <p:ph idx="1"/>
          </p:nvPr>
        </p:nvSpPr>
        <p:spPr>
          <a:xfrm>
            <a:off x="878660" y="2647337"/>
            <a:ext cx="10434678" cy="3651349"/>
          </a:xfrm>
        </p:spPr>
        <p:txBody>
          <a:bodyPr>
            <a:normAutofit/>
          </a:bodyPr>
          <a:lstStyle/>
          <a:p>
            <a:pPr>
              <a:lnSpc>
                <a:spcPts val="3000"/>
              </a:lnSpc>
              <a:spcAft>
                <a:spcPts val="600"/>
              </a:spcAft>
            </a:pPr>
            <a:r>
              <a:rPr lang="en-US" sz="3200" dirty="0"/>
              <a:t>Academic writers generally define terms so that </a:t>
            </a:r>
            <a:r>
              <a:rPr lang="en-US" sz="3200" dirty="0">
                <a:solidFill>
                  <a:srgbClr val="FF0000"/>
                </a:solidFill>
              </a:rPr>
              <a:t>readers understand exactly what is meant</a:t>
            </a:r>
            <a:r>
              <a:rPr lang="en-US" sz="3200" dirty="0"/>
              <a:t>. When important words are not clearly understood, misinterpretation may result. </a:t>
            </a:r>
          </a:p>
          <a:p>
            <a:pPr>
              <a:lnSpc>
                <a:spcPts val="3000"/>
              </a:lnSpc>
              <a:spcAft>
                <a:spcPts val="600"/>
              </a:spcAft>
            </a:pPr>
            <a:r>
              <a:rPr lang="en-US" sz="3200" dirty="0"/>
              <a:t>Disagreements may arise because of different interpretations of the same term. In academic writing, we often have to </a:t>
            </a:r>
            <a:r>
              <a:rPr lang="en-US" sz="3200" dirty="0">
                <a:solidFill>
                  <a:srgbClr val="FF0000"/>
                </a:solidFill>
              </a:rPr>
              <a:t>explore the differing interpretations before moving on to study a topic</a:t>
            </a:r>
            <a:r>
              <a:rPr lang="en-US" sz="3200" dirty="0"/>
              <a:t>. </a:t>
            </a:r>
          </a:p>
          <a:p>
            <a:pPr>
              <a:lnSpc>
                <a:spcPts val="3000"/>
              </a:lnSpc>
              <a:spcAft>
                <a:spcPts val="600"/>
              </a:spcAft>
            </a:pPr>
            <a:r>
              <a:rPr lang="en-US" sz="2400" i="1" dirty="0"/>
              <a:t>Dr John Morley (2017) Manchester Academic </a:t>
            </a:r>
            <a:r>
              <a:rPr lang="en-US" sz="2400" i="1" dirty="0" err="1"/>
              <a:t>Phrasebank</a:t>
            </a:r>
            <a:endParaRPr lang="en-GB" sz="2400" i="1" dirty="0"/>
          </a:p>
        </p:txBody>
      </p:sp>
    </p:spTree>
    <p:extLst>
      <p:ext uri="{BB962C8B-B14F-4D97-AF65-F5344CB8AC3E}">
        <p14:creationId xmlns:p14="http://schemas.microsoft.com/office/powerpoint/2010/main" val="22579509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E926C-9891-1915-F365-CB13AEE25028}"/>
              </a:ext>
            </a:extLst>
          </p:cNvPr>
          <p:cNvSpPr>
            <a:spLocks noGrp="1"/>
          </p:cNvSpPr>
          <p:nvPr>
            <p:ph type="title"/>
          </p:nvPr>
        </p:nvSpPr>
        <p:spPr/>
        <p:txBody>
          <a:bodyPr/>
          <a:lstStyle/>
          <a:p>
            <a:pPr algn="ctr"/>
            <a:r>
              <a:rPr lang="en-US" b="1" dirty="0"/>
              <a:t>Introduce its origin</a:t>
            </a:r>
            <a:endParaRPr lang="en-GB" b="1" dirty="0"/>
          </a:p>
        </p:txBody>
      </p:sp>
      <p:sp>
        <p:nvSpPr>
          <p:cNvPr id="3" name="Content Placeholder 2">
            <a:extLst>
              <a:ext uri="{FF2B5EF4-FFF2-40B4-BE49-F238E27FC236}">
                <a16:creationId xmlns:a16="http://schemas.microsoft.com/office/drawing/2014/main" id="{8DA13953-91A9-F5AD-6C97-BB78FDA8ACDB}"/>
              </a:ext>
            </a:extLst>
          </p:cNvPr>
          <p:cNvSpPr>
            <a:spLocks noGrp="1"/>
          </p:cNvSpPr>
          <p:nvPr>
            <p:ph idx="1"/>
          </p:nvPr>
        </p:nvSpPr>
        <p:spPr>
          <a:xfrm>
            <a:off x="859580" y="2980579"/>
            <a:ext cx="10472839" cy="3343104"/>
          </a:xfrm>
        </p:spPr>
        <p:txBody>
          <a:bodyPr>
            <a:normAutofit/>
          </a:bodyPr>
          <a:lstStyle/>
          <a:p>
            <a:r>
              <a:rPr lang="en-US" dirty="0"/>
              <a:t>The term ‘X’ </a:t>
            </a:r>
            <a:r>
              <a:rPr lang="en-US" dirty="0">
                <a:solidFill>
                  <a:srgbClr val="FF0000"/>
                </a:solidFill>
              </a:rPr>
              <a:t>was first used by </a:t>
            </a:r>
            <a:r>
              <a:rPr lang="en-US" dirty="0"/>
              <a:t>…</a:t>
            </a:r>
          </a:p>
          <a:p>
            <a:r>
              <a:rPr lang="en-US" dirty="0"/>
              <a:t>The term ‘X’ </a:t>
            </a:r>
            <a:r>
              <a:rPr lang="en-US" dirty="0">
                <a:solidFill>
                  <a:srgbClr val="FF0000"/>
                </a:solidFill>
              </a:rPr>
              <a:t>can be traced back to </a:t>
            </a:r>
            <a:r>
              <a:rPr lang="en-US" dirty="0"/>
              <a:t>…</a:t>
            </a:r>
          </a:p>
          <a:p>
            <a:r>
              <a:rPr lang="en-US" dirty="0"/>
              <a:t>Previous studies </a:t>
            </a:r>
            <a:r>
              <a:rPr lang="en-US" dirty="0">
                <a:solidFill>
                  <a:srgbClr val="FF0000"/>
                </a:solidFill>
              </a:rPr>
              <a:t>mostly defined X as </a:t>
            </a:r>
            <a:r>
              <a:rPr lang="en-US" dirty="0"/>
              <a:t>…</a:t>
            </a:r>
          </a:p>
          <a:p>
            <a:r>
              <a:rPr lang="en-US" dirty="0"/>
              <a:t>The term ‘X’ </a:t>
            </a:r>
            <a:r>
              <a:rPr lang="en-US" dirty="0">
                <a:solidFill>
                  <a:srgbClr val="FF0000"/>
                </a:solidFill>
              </a:rPr>
              <a:t>was introduced by </a:t>
            </a:r>
            <a:r>
              <a:rPr lang="en-US" dirty="0"/>
              <a:t>… in her/his …</a:t>
            </a:r>
          </a:p>
          <a:p>
            <a:r>
              <a:rPr lang="en-US" dirty="0"/>
              <a:t>Historically, the term ‘X’ </a:t>
            </a:r>
            <a:r>
              <a:rPr lang="en-US" dirty="0">
                <a:solidFill>
                  <a:srgbClr val="FF0000"/>
                </a:solidFill>
              </a:rPr>
              <a:t>has been used to describe </a:t>
            </a:r>
            <a:r>
              <a:rPr lang="en-US" dirty="0"/>
              <a:t>…</a:t>
            </a:r>
          </a:p>
          <a:p>
            <a:r>
              <a:rPr lang="en-US" dirty="0"/>
              <a:t>It is necessary here to clarify exactly what is meant by ... because …</a:t>
            </a:r>
          </a:p>
        </p:txBody>
      </p:sp>
    </p:spTree>
    <p:extLst>
      <p:ext uri="{BB962C8B-B14F-4D97-AF65-F5344CB8AC3E}">
        <p14:creationId xmlns:p14="http://schemas.microsoft.com/office/powerpoint/2010/main" val="350162066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7CDAE-67F4-5E7C-3E50-F7CC02D84DBB}"/>
              </a:ext>
            </a:extLst>
          </p:cNvPr>
          <p:cNvSpPr>
            <a:spLocks noGrp="1"/>
          </p:cNvSpPr>
          <p:nvPr>
            <p:ph type="title"/>
          </p:nvPr>
        </p:nvSpPr>
        <p:spPr>
          <a:xfrm>
            <a:off x="510977" y="1388220"/>
            <a:ext cx="11594969" cy="1325563"/>
          </a:xfrm>
        </p:spPr>
        <p:txBody>
          <a:bodyPr/>
          <a:lstStyle/>
          <a:p>
            <a:r>
              <a:rPr lang="en-GB" b="1" i="1" dirty="0"/>
              <a:t>Example: </a:t>
            </a:r>
            <a:r>
              <a:rPr lang="en-US" b="1" i="1" dirty="0">
                <a:highlight>
                  <a:srgbClr val="FFFF00"/>
                </a:highlight>
              </a:rPr>
              <a:t>multimodality</a:t>
            </a:r>
            <a:endParaRPr lang="en-GB" b="1" i="1" dirty="0"/>
          </a:p>
        </p:txBody>
      </p:sp>
      <p:sp>
        <p:nvSpPr>
          <p:cNvPr id="3" name="Content Placeholder 2">
            <a:extLst>
              <a:ext uri="{FF2B5EF4-FFF2-40B4-BE49-F238E27FC236}">
                <a16:creationId xmlns:a16="http://schemas.microsoft.com/office/drawing/2014/main" id="{008F230F-EC24-00C8-B31C-1933C9F2FA61}"/>
              </a:ext>
            </a:extLst>
          </p:cNvPr>
          <p:cNvSpPr>
            <a:spLocks noGrp="1"/>
          </p:cNvSpPr>
          <p:nvPr>
            <p:ph idx="1"/>
          </p:nvPr>
        </p:nvSpPr>
        <p:spPr>
          <a:xfrm>
            <a:off x="301657" y="2881426"/>
            <a:ext cx="11508425" cy="3651349"/>
          </a:xfrm>
        </p:spPr>
        <p:txBody>
          <a:bodyPr>
            <a:normAutofit/>
          </a:bodyPr>
          <a:lstStyle/>
          <a:p>
            <a:r>
              <a:rPr lang="en-US" dirty="0"/>
              <a:t>The term </a:t>
            </a:r>
            <a:r>
              <a:rPr lang="en-US" dirty="0">
                <a:solidFill>
                  <a:srgbClr val="FF0000"/>
                </a:solidFill>
              </a:rPr>
              <a:t>was first used by </a:t>
            </a:r>
            <a:r>
              <a:rPr lang="en-US" dirty="0"/>
              <a:t>communication scholar Gunther Kress in the 1990s </a:t>
            </a:r>
            <a:r>
              <a:rPr lang="en-US" dirty="0">
                <a:solidFill>
                  <a:srgbClr val="FF0000"/>
                </a:solidFill>
              </a:rPr>
              <a:t>to describe </a:t>
            </a:r>
            <a:r>
              <a:rPr lang="en-US" dirty="0"/>
              <a:t>the use and integration of multiple modes of communication, such as verbal language, visual elements, and gestures.</a:t>
            </a:r>
          </a:p>
          <a:p>
            <a:r>
              <a:rPr lang="en-US" dirty="0">
                <a:solidFill>
                  <a:srgbClr val="FF0000"/>
                </a:solidFill>
              </a:rPr>
              <a:t>It was introduced by </a:t>
            </a:r>
            <a:r>
              <a:rPr lang="en-US" dirty="0"/>
              <a:t>Kress </a:t>
            </a:r>
            <a:r>
              <a:rPr lang="en-US" dirty="0">
                <a:solidFill>
                  <a:srgbClr val="FF0000"/>
                </a:solidFill>
              </a:rPr>
              <a:t>in</a:t>
            </a:r>
            <a:r>
              <a:rPr lang="en-US" dirty="0"/>
              <a:t> his influential book “</a:t>
            </a:r>
            <a:r>
              <a:rPr lang="en-US" i="1" dirty="0"/>
              <a:t>Multimodality: A Social Semiotic Approach to Contemporary Communication</a:t>
            </a:r>
            <a:r>
              <a:rPr lang="en-US" dirty="0"/>
              <a:t>”, </a:t>
            </a:r>
            <a:r>
              <a:rPr lang="en-US" dirty="0">
                <a:solidFill>
                  <a:srgbClr val="FF0000"/>
                </a:solidFill>
              </a:rPr>
              <a:t>where he discussed</a:t>
            </a:r>
            <a:r>
              <a:rPr lang="en-US" dirty="0"/>
              <a:t> the interplay of different communication modes in conveying meaning.</a:t>
            </a:r>
          </a:p>
          <a:p>
            <a:r>
              <a:rPr lang="en-US" dirty="0">
                <a:solidFill>
                  <a:srgbClr val="FF0000"/>
                </a:solidFill>
              </a:rPr>
              <a:t>Previous studies generally defined it as </a:t>
            </a:r>
            <a:r>
              <a:rPr lang="en-US" dirty="0"/>
              <a:t>the use of more than one semiotic mode in meaning-making, communication, and representation.</a:t>
            </a:r>
          </a:p>
        </p:txBody>
      </p:sp>
      <p:pic>
        <p:nvPicPr>
          <p:cNvPr id="5" name="Picture 4">
            <a:extLst>
              <a:ext uri="{FF2B5EF4-FFF2-40B4-BE49-F238E27FC236}">
                <a16:creationId xmlns:a16="http://schemas.microsoft.com/office/drawing/2014/main" id="{E0E80471-4F64-2196-9F8C-841553C6C95F}"/>
              </a:ext>
            </a:extLst>
          </p:cNvPr>
          <p:cNvPicPr>
            <a:picLocks noChangeAspect="1"/>
          </p:cNvPicPr>
          <p:nvPr/>
        </p:nvPicPr>
        <p:blipFill rotWithShape="1">
          <a:blip r:embed="rId3"/>
          <a:srcRect b="10190"/>
          <a:stretch/>
        </p:blipFill>
        <p:spPr>
          <a:xfrm>
            <a:off x="10036629" y="0"/>
            <a:ext cx="2155371" cy="2547257"/>
          </a:xfrm>
          <a:prstGeom prst="rect">
            <a:avLst/>
          </a:prstGeom>
        </p:spPr>
      </p:pic>
    </p:spTree>
    <p:extLst>
      <p:ext uri="{BB962C8B-B14F-4D97-AF65-F5344CB8AC3E}">
        <p14:creationId xmlns:p14="http://schemas.microsoft.com/office/powerpoint/2010/main" val="21862607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2E5B-FCB0-2B50-78F9-8D6221A917F0}"/>
              </a:ext>
            </a:extLst>
          </p:cNvPr>
          <p:cNvSpPr>
            <a:spLocks noGrp="1"/>
          </p:cNvSpPr>
          <p:nvPr>
            <p:ph type="title"/>
          </p:nvPr>
        </p:nvSpPr>
        <p:spPr>
          <a:xfrm>
            <a:off x="298515" y="1288724"/>
            <a:ext cx="11594969" cy="1325563"/>
          </a:xfrm>
        </p:spPr>
        <p:txBody>
          <a:bodyPr/>
          <a:lstStyle/>
          <a:p>
            <a:pPr algn="ctr"/>
            <a:r>
              <a:rPr lang="en-US" b="1" dirty="0"/>
              <a:t>Indicat</a:t>
            </a:r>
            <a:r>
              <a:rPr lang="en-US" altLang="zh-CN" b="1" dirty="0"/>
              <a:t>e</a:t>
            </a:r>
            <a:r>
              <a:rPr lang="en-US" b="1" dirty="0"/>
              <a:t> varying definitions</a:t>
            </a:r>
            <a:endParaRPr lang="en-GB" b="1" dirty="0"/>
          </a:p>
        </p:txBody>
      </p:sp>
      <p:sp>
        <p:nvSpPr>
          <p:cNvPr id="3" name="Content Placeholder 2">
            <a:extLst>
              <a:ext uri="{FF2B5EF4-FFF2-40B4-BE49-F238E27FC236}">
                <a16:creationId xmlns:a16="http://schemas.microsoft.com/office/drawing/2014/main" id="{36D8C5ED-A70F-9C69-DED2-11A8891F6987}"/>
              </a:ext>
            </a:extLst>
          </p:cNvPr>
          <p:cNvSpPr>
            <a:spLocks noGrp="1"/>
          </p:cNvSpPr>
          <p:nvPr>
            <p:ph idx="1"/>
          </p:nvPr>
        </p:nvSpPr>
        <p:spPr>
          <a:xfrm>
            <a:off x="782462" y="2746489"/>
            <a:ext cx="10627076" cy="3651349"/>
          </a:xfrm>
        </p:spPr>
        <p:txBody>
          <a:bodyPr>
            <a:normAutofit lnSpcReduction="10000"/>
          </a:bodyPr>
          <a:lstStyle/>
          <a:p>
            <a:r>
              <a:rPr lang="en-US" dirty="0"/>
              <a:t>The definition of X </a:t>
            </a:r>
            <a:r>
              <a:rPr lang="en-US" dirty="0">
                <a:solidFill>
                  <a:srgbClr val="FF0000"/>
                </a:solidFill>
              </a:rPr>
              <a:t>has evolved</a:t>
            </a:r>
            <a:r>
              <a:rPr lang="en-US" dirty="0"/>
              <a:t>. / There are multiple definitions of X.</a:t>
            </a:r>
          </a:p>
          <a:p>
            <a:r>
              <a:rPr lang="en-US" dirty="0"/>
              <a:t>In the field of X, </a:t>
            </a:r>
            <a:r>
              <a:rPr lang="en-US" dirty="0">
                <a:solidFill>
                  <a:srgbClr val="FF0000"/>
                </a:solidFill>
              </a:rPr>
              <a:t>various definitions of X are found</a:t>
            </a:r>
            <a:r>
              <a:rPr lang="en-US" dirty="0"/>
              <a:t>. </a:t>
            </a:r>
          </a:p>
          <a:p>
            <a:r>
              <a:rPr lang="en-US" dirty="0"/>
              <a:t>The term ‘X’ </a:t>
            </a:r>
            <a:r>
              <a:rPr lang="en-US" dirty="0">
                <a:solidFill>
                  <a:srgbClr val="FF0000"/>
                </a:solidFill>
              </a:rPr>
              <a:t>embodies</a:t>
            </a:r>
            <a:r>
              <a:rPr lang="en-US" dirty="0"/>
              <a:t> a multitude of concepts which ... / A </a:t>
            </a:r>
            <a:r>
              <a:rPr lang="en-US" dirty="0">
                <a:solidFill>
                  <a:srgbClr val="FF0000"/>
                </a:solidFill>
              </a:rPr>
              <a:t>similar definition has been proposed by </a:t>
            </a:r>
            <a:r>
              <a:rPr lang="en-US" dirty="0"/>
              <a:t>… who argued that …</a:t>
            </a:r>
          </a:p>
          <a:p>
            <a:r>
              <a:rPr lang="en-US" dirty="0"/>
              <a:t>This term </a:t>
            </a:r>
            <a:r>
              <a:rPr lang="en-US" dirty="0">
                <a:solidFill>
                  <a:srgbClr val="FF0000"/>
                </a:solidFill>
              </a:rPr>
              <a:t>has two overlapping, even slightly confusing meanings</a:t>
            </a:r>
            <a:r>
              <a:rPr lang="en-US" dirty="0"/>
              <a:t>.</a:t>
            </a:r>
          </a:p>
          <a:p>
            <a:r>
              <a:rPr lang="en-US" dirty="0"/>
              <a:t>Widely varying definitions of X have emerged in the 1980s.</a:t>
            </a:r>
          </a:p>
          <a:p>
            <a:r>
              <a:rPr lang="en-US" dirty="0">
                <a:solidFill>
                  <a:srgbClr val="FF0000"/>
                </a:solidFill>
              </a:rPr>
              <a:t>Despite its common usage</a:t>
            </a:r>
            <a:r>
              <a:rPr lang="en-US" dirty="0"/>
              <a:t>, X is used in different disciplines to mean different things.</a:t>
            </a:r>
            <a:endParaRPr lang="en-GB" dirty="0"/>
          </a:p>
        </p:txBody>
      </p:sp>
    </p:spTree>
    <p:extLst>
      <p:ext uri="{BB962C8B-B14F-4D97-AF65-F5344CB8AC3E}">
        <p14:creationId xmlns:p14="http://schemas.microsoft.com/office/powerpoint/2010/main" val="4818427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28247C8-04D4-4027-11CC-1AF6C843684B}"/>
              </a:ext>
            </a:extLst>
          </p:cNvPr>
          <p:cNvSpPr>
            <a:spLocks noGrp="1"/>
          </p:cNvSpPr>
          <p:nvPr>
            <p:ph idx="1"/>
          </p:nvPr>
        </p:nvSpPr>
        <p:spPr>
          <a:xfrm>
            <a:off x="909156" y="2892444"/>
            <a:ext cx="10614487" cy="3651349"/>
          </a:xfrm>
        </p:spPr>
        <p:txBody>
          <a:bodyPr/>
          <a:lstStyle/>
          <a:p>
            <a:r>
              <a:rPr lang="en-US" dirty="0">
                <a:solidFill>
                  <a:srgbClr val="FF0000"/>
                </a:solidFill>
              </a:rPr>
              <a:t>The definition </a:t>
            </a:r>
            <a:r>
              <a:rPr lang="en-US" dirty="0"/>
              <a:t>of “digital literacy” </a:t>
            </a:r>
            <a:r>
              <a:rPr lang="en-US" dirty="0">
                <a:solidFill>
                  <a:srgbClr val="FF0000"/>
                </a:solidFill>
              </a:rPr>
              <a:t>has evolved</a:t>
            </a:r>
            <a:r>
              <a:rPr lang="en-US" dirty="0"/>
              <a:t>. It </a:t>
            </a:r>
            <a:r>
              <a:rPr lang="en-US" dirty="0">
                <a:solidFill>
                  <a:srgbClr val="FF0000"/>
                </a:solidFill>
              </a:rPr>
              <a:t>initially focused on </a:t>
            </a:r>
            <a:r>
              <a:rPr lang="en-US" dirty="0"/>
              <a:t>digital skills on stand-alone computers, but with the advent of the internet and social media, </a:t>
            </a:r>
            <a:r>
              <a:rPr lang="en-US" dirty="0">
                <a:solidFill>
                  <a:srgbClr val="FF0000"/>
                </a:solidFill>
              </a:rPr>
              <a:t>the focus has shifted to</a:t>
            </a:r>
            <a:r>
              <a:rPr lang="en-US" dirty="0"/>
              <a:t> mobile devices.</a:t>
            </a:r>
          </a:p>
          <a:p>
            <a:r>
              <a:rPr lang="en-US" dirty="0"/>
              <a:t>It </a:t>
            </a:r>
            <a:r>
              <a:rPr lang="en-US" dirty="0">
                <a:solidFill>
                  <a:srgbClr val="FF0000"/>
                </a:solidFill>
              </a:rPr>
              <a:t>embodies a multitude of concepts</a:t>
            </a:r>
            <a:r>
              <a:rPr lang="en-US" dirty="0"/>
              <a:t>, which include the ability to navigate digital platforms, critically evaluate online information, and effectively communicate using digital tools.</a:t>
            </a:r>
          </a:p>
          <a:p>
            <a:r>
              <a:rPr lang="en-US" dirty="0"/>
              <a:t>This term has two overlapping meanings. </a:t>
            </a:r>
            <a:r>
              <a:rPr lang="en-US" dirty="0">
                <a:solidFill>
                  <a:srgbClr val="FF0000"/>
                </a:solidFill>
              </a:rPr>
              <a:t>It refers to both</a:t>
            </a:r>
            <a:r>
              <a:rPr lang="en-US" dirty="0"/>
              <a:t> the technical </a:t>
            </a:r>
            <a:r>
              <a:rPr lang="en-US" dirty="0">
                <a:solidFill>
                  <a:srgbClr val="FF0000"/>
                </a:solidFill>
              </a:rPr>
              <a:t>and</a:t>
            </a:r>
            <a:r>
              <a:rPr lang="en-US" dirty="0"/>
              <a:t> cognitive abilities of using digital technologies.</a:t>
            </a:r>
            <a:endParaRPr lang="en-GB" dirty="0"/>
          </a:p>
        </p:txBody>
      </p:sp>
      <p:sp>
        <p:nvSpPr>
          <p:cNvPr id="6" name="Title 1">
            <a:extLst>
              <a:ext uri="{FF2B5EF4-FFF2-40B4-BE49-F238E27FC236}">
                <a16:creationId xmlns:a16="http://schemas.microsoft.com/office/drawing/2014/main" id="{15A0EA54-8772-9204-C19D-997AEC881E46}"/>
              </a:ext>
            </a:extLst>
          </p:cNvPr>
          <p:cNvSpPr>
            <a:spLocks noGrp="1"/>
          </p:cNvSpPr>
          <p:nvPr>
            <p:ph type="title"/>
          </p:nvPr>
        </p:nvSpPr>
        <p:spPr>
          <a:xfrm>
            <a:off x="510977" y="1388220"/>
            <a:ext cx="11594969" cy="1325563"/>
          </a:xfrm>
        </p:spPr>
        <p:txBody>
          <a:bodyPr/>
          <a:lstStyle/>
          <a:p>
            <a:pPr algn="ctr"/>
            <a:r>
              <a:rPr lang="en-GB" b="1" i="1" dirty="0"/>
              <a:t>Example: </a:t>
            </a:r>
            <a:r>
              <a:rPr lang="en-US" b="1" i="1" dirty="0">
                <a:highlight>
                  <a:srgbClr val="FFFF00"/>
                </a:highlight>
              </a:rPr>
              <a:t>digital literacy</a:t>
            </a:r>
            <a:endParaRPr lang="en-GB" b="1" i="1" dirty="0"/>
          </a:p>
        </p:txBody>
      </p:sp>
    </p:spTree>
    <p:extLst>
      <p:ext uri="{BB962C8B-B14F-4D97-AF65-F5344CB8AC3E}">
        <p14:creationId xmlns:p14="http://schemas.microsoft.com/office/powerpoint/2010/main" val="179555247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CFCAB-7A91-4E46-9FB6-ADD77E3DCD60}"/>
              </a:ext>
            </a:extLst>
          </p:cNvPr>
          <p:cNvSpPr>
            <a:spLocks noGrp="1"/>
          </p:cNvSpPr>
          <p:nvPr>
            <p:ph type="title"/>
          </p:nvPr>
        </p:nvSpPr>
        <p:spPr>
          <a:xfrm>
            <a:off x="298514" y="1420926"/>
            <a:ext cx="11594969" cy="1325563"/>
          </a:xfrm>
        </p:spPr>
        <p:txBody>
          <a:bodyPr/>
          <a:lstStyle/>
          <a:p>
            <a:pPr algn="ctr"/>
            <a:r>
              <a:rPr lang="en-US" b="1" dirty="0"/>
              <a:t>Indicate difficulties in defining X</a:t>
            </a:r>
            <a:endParaRPr lang="en-GB" b="1" dirty="0"/>
          </a:p>
        </p:txBody>
      </p:sp>
      <p:sp>
        <p:nvSpPr>
          <p:cNvPr id="3" name="Content Placeholder 2">
            <a:extLst>
              <a:ext uri="{FF2B5EF4-FFF2-40B4-BE49-F238E27FC236}">
                <a16:creationId xmlns:a16="http://schemas.microsoft.com/office/drawing/2014/main" id="{D347C2DE-FB00-EDD1-9392-10210EECA3BB}"/>
              </a:ext>
            </a:extLst>
          </p:cNvPr>
          <p:cNvSpPr>
            <a:spLocks noGrp="1"/>
          </p:cNvSpPr>
          <p:nvPr>
            <p:ph idx="1"/>
          </p:nvPr>
        </p:nvSpPr>
        <p:spPr>
          <a:xfrm>
            <a:off x="578649" y="2746489"/>
            <a:ext cx="11429736" cy="3651349"/>
          </a:xfrm>
        </p:spPr>
        <p:txBody>
          <a:bodyPr>
            <a:normAutofit/>
          </a:bodyPr>
          <a:lstStyle/>
          <a:p>
            <a:r>
              <a:rPr lang="en-US" dirty="0"/>
              <a:t>X is </a:t>
            </a:r>
            <a:r>
              <a:rPr lang="en-US" dirty="0">
                <a:solidFill>
                  <a:srgbClr val="FF0000"/>
                </a:solidFill>
              </a:rPr>
              <a:t>challenging to define </a:t>
            </a:r>
            <a:r>
              <a:rPr lang="en-US" dirty="0"/>
              <a:t>because …</a:t>
            </a:r>
          </a:p>
          <a:p>
            <a:r>
              <a:rPr lang="en-US" dirty="0"/>
              <a:t>A </a:t>
            </a:r>
            <a:r>
              <a:rPr lang="en-US" dirty="0">
                <a:solidFill>
                  <a:srgbClr val="FF0000"/>
                </a:solidFill>
              </a:rPr>
              <a:t>generally accepted definition </a:t>
            </a:r>
            <a:r>
              <a:rPr lang="en-US" dirty="0"/>
              <a:t>of X </a:t>
            </a:r>
            <a:r>
              <a:rPr lang="en-US" dirty="0">
                <a:solidFill>
                  <a:srgbClr val="FF0000"/>
                </a:solidFill>
              </a:rPr>
              <a:t>is lacking</a:t>
            </a:r>
            <a:r>
              <a:rPr lang="en-US" dirty="0"/>
              <a:t>.</a:t>
            </a:r>
          </a:p>
          <a:p>
            <a:r>
              <a:rPr lang="en-US" dirty="0"/>
              <a:t>Unfortunately, X remains a </a:t>
            </a:r>
            <a:r>
              <a:rPr lang="en-US" dirty="0">
                <a:solidFill>
                  <a:srgbClr val="FF0000"/>
                </a:solidFill>
              </a:rPr>
              <a:t>poorly defined</a:t>
            </a:r>
            <a:r>
              <a:rPr lang="en-US" dirty="0"/>
              <a:t> term.</a:t>
            </a:r>
          </a:p>
          <a:p>
            <a:r>
              <a:rPr lang="en-US" dirty="0"/>
              <a:t>There is </a:t>
            </a:r>
            <a:r>
              <a:rPr lang="en-US" dirty="0">
                <a:solidFill>
                  <a:srgbClr val="FF0000"/>
                </a:solidFill>
              </a:rPr>
              <a:t>no agreed definition </a:t>
            </a:r>
            <a:r>
              <a:rPr lang="en-US" dirty="0"/>
              <a:t>of what constitutes …</a:t>
            </a:r>
          </a:p>
          <a:p>
            <a:r>
              <a:rPr lang="en-US" dirty="0"/>
              <a:t>There is </a:t>
            </a:r>
            <a:r>
              <a:rPr lang="en-US" dirty="0">
                <a:solidFill>
                  <a:srgbClr val="FF0000"/>
                </a:solidFill>
              </a:rPr>
              <a:t>little consensus about </a:t>
            </a:r>
            <a:r>
              <a:rPr lang="en-US" dirty="0"/>
              <a:t>what X actually means.</a:t>
            </a:r>
          </a:p>
          <a:p>
            <a:r>
              <a:rPr lang="en-US" dirty="0"/>
              <a:t>There is a degree of </a:t>
            </a:r>
            <a:r>
              <a:rPr lang="en-US" dirty="0">
                <a:solidFill>
                  <a:srgbClr val="FF0000"/>
                </a:solidFill>
              </a:rPr>
              <a:t>uncertainty around </a:t>
            </a:r>
            <a:r>
              <a:rPr lang="en-US" dirty="0"/>
              <a:t>the terminology in …</a:t>
            </a:r>
          </a:p>
          <a:p>
            <a:r>
              <a:rPr lang="en-US" dirty="0"/>
              <a:t>The definition of X </a:t>
            </a:r>
            <a:r>
              <a:rPr lang="en-US" dirty="0">
                <a:solidFill>
                  <a:srgbClr val="FF0000"/>
                </a:solidFill>
              </a:rPr>
              <a:t>varies in literature </a:t>
            </a:r>
            <a:r>
              <a:rPr lang="en-US" dirty="0"/>
              <a:t>and there is terminological confusion.</a:t>
            </a:r>
            <a:endParaRPr lang="en-GB" dirty="0"/>
          </a:p>
        </p:txBody>
      </p:sp>
    </p:spTree>
    <p:extLst>
      <p:ext uri="{BB962C8B-B14F-4D97-AF65-F5344CB8AC3E}">
        <p14:creationId xmlns:p14="http://schemas.microsoft.com/office/powerpoint/2010/main" val="35478723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511B4-350E-95C3-0171-441E1E0F92CA}"/>
              </a:ext>
            </a:extLst>
          </p:cNvPr>
          <p:cNvSpPr>
            <a:spLocks noGrp="1"/>
          </p:cNvSpPr>
          <p:nvPr>
            <p:ph type="title"/>
          </p:nvPr>
        </p:nvSpPr>
        <p:spPr>
          <a:xfrm>
            <a:off x="298514" y="1376859"/>
            <a:ext cx="11594969" cy="1325563"/>
          </a:xfrm>
        </p:spPr>
        <p:txBody>
          <a:bodyPr/>
          <a:lstStyle/>
          <a:p>
            <a:pPr algn="ctr"/>
            <a:r>
              <a:rPr lang="en-GB" b="1" i="1" dirty="0"/>
              <a:t>Example: </a:t>
            </a:r>
            <a:r>
              <a:rPr lang="en-GB" b="1" i="1" dirty="0">
                <a:highlight>
                  <a:srgbClr val="FFFF00"/>
                </a:highlight>
              </a:rPr>
              <a:t>vocational education</a:t>
            </a:r>
            <a:endParaRPr lang="en-GB" i="1" dirty="0">
              <a:highlight>
                <a:srgbClr val="FFFF00"/>
              </a:highlight>
            </a:endParaRPr>
          </a:p>
        </p:txBody>
      </p:sp>
      <p:sp>
        <p:nvSpPr>
          <p:cNvPr id="3" name="Content Placeholder 2">
            <a:extLst>
              <a:ext uri="{FF2B5EF4-FFF2-40B4-BE49-F238E27FC236}">
                <a16:creationId xmlns:a16="http://schemas.microsoft.com/office/drawing/2014/main" id="{F8468A61-4C83-A31D-8750-DBB8DCE8C22F}"/>
              </a:ext>
            </a:extLst>
          </p:cNvPr>
          <p:cNvSpPr>
            <a:spLocks noGrp="1"/>
          </p:cNvSpPr>
          <p:nvPr>
            <p:ph idx="1"/>
          </p:nvPr>
        </p:nvSpPr>
        <p:spPr>
          <a:xfrm>
            <a:off x="651045" y="2848375"/>
            <a:ext cx="10889909" cy="3651349"/>
          </a:xfrm>
        </p:spPr>
        <p:txBody>
          <a:bodyPr>
            <a:normAutofit lnSpcReduction="10000"/>
          </a:bodyPr>
          <a:lstStyle/>
          <a:p>
            <a:r>
              <a:rPr lang="en-US" dirty="0"/>
              <a:t>“Vocational education” </a:t>
            </a:r>
            <a:r>
              <a:rPr lang="en-US" dirty="0">
                <a:solidFill>
                  <a:srgbClr val="FF0000"/>
                </a:solidFill>
              </a:rPr>
              <a:t>is challenging to define because </a:t>
            </a:r>
            <a:r>
              <a:rPr lang="en-US" dirty="0"/>
              <a:t>it encompasses a wide range of skills and disciplines, and its interpretation can vary depending on the context.</a:t>
            </a:r>
            <a:endParaRPr lang="en-GB" dirty="0"/>
          </a:p>
          <a:p>
            <a:r>
              <a:rPr lang="en-US" dirty="0">
                <a:solidFill>
                  <a:srgbClr val="FF0000"/>
                </a:solidFill>
              </a:rPr>
              <a:t>There is no agreed definition of what constitutes </a:t>
            </a:r>
            <a:r>
              <a:rPr lang="en-US" dirty="0"/>
              <a:t>it, </a:t>
            </a:r>
            <a:r>
              <a:rPr lang="en-US" dirty="0">
                <a:solidFill>
                  <a:srgbClr val="FF0000"/>
                </a:solidFill>
              </a:rPr>
              <a:t>but it is often seen as </a:t>
            </a:r>
            <a:r>
              <a:rPr lang="en-US" dirty="0"/>
              <a:t>education that prepares individuals for a skilled craft, trade, or work as a technician.</a:t>
            </a:r>
          </a:p>
          <a:p>
            <a:r>
              <a:rPr lang="en-US" dirty="0">
                <a:solidFill>
                  <a:srgbClr val="FF0000"/>
                </a:solidFill>
              </a:rPr>
              <a:t>A generally accepted definition </a:t>
            </a:r>
            <a:r>
              <a:rPr lang="en-US" dirty="0"/>
              <a:t>is lacking, as the term refers to various forms of hands-on training, skill development, and practical knowledge acquisition that differ across countries and educational systems.</a:t>
            </a:r>
          </a:p>
        </p:txBody>
      </p:sp>
    </p:spTree>
    <p:extLst>
      <p:ext uri="{BB962C8B-B14F-4D97-AF65-F5344CB8AC3E}">
        <p14:creationId xmlns:p14="http://schemas.microsoft.com/office/powerpoint/2010/main" val="216635216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5F60E-EAB3-0BEA-A9A5-7EDE46207827}"/>
              </a:ext>
            </a:extLst>
          </p:cNvPr>
          <p:cNvSpPr>
            <a:spLocks noGrp="1"/>
          </p:cNvSpPr>
          <p:nvPr>
            <p:ph type="title"/>
          </p:nvPr>
        </p:nvSpPr>
        <p:spPr/>
        <p:txBody>
          <a:bodyPr/>
          <a:lstStyle/>
          <a:p>
            <a:pPr algn="ctr"/>
            <a:r>
              <a:rPr lang="en-US" b="1" dirty="0"/>
              <a:t>Specify X used in your essay</a:t>
            </a:r>
            <a:endParaRPr lang="en-GB" b="1" dirty="0"/>
          </a:p>
        </p:txBody>
      </p:sp>
      <p:sp>
        <p:nvSpPr>
          <p:cNvPr id="3" name="Content Placeholder 2">
            <a:extLst>
              <a:ext uri="{FF2B5EF4-FFF2-40B4-BE49-F238E27FC236}">
                <a16:creationId xmlns:a16="http://schemas.microsoft.com/office/drawing/2014/main" id="{742DBDFC-A494-B647-9278-6288EFEC491A}"/>
              </a:ext>
            </a:extLst>
          </p:cNvPr>
          <p:cNvSpPr>
            <a:spLocks noGrp="1"/>
          </p:cNvSpPr>
          <p:nvPr>
            <p:ph idx="1"/>
          </p:nvPr>
        </p:nvSpPr>
        <p:spPr>
          <a:xfrm>
            <a:off x="685656" y="2870409"/>
            <a:ext cx="11210970" cy="3651349"/>
          </a:xfrm>
        </p:spPr>
        <p:txBody>
          <a:bodyPr>
            <a:normAutofit/>
          </a:bodyPr>
          <a:lstStyle/>
          <a:p>
            <a:r>
              <a:rPr lang="en-US" dirty="0"/>
              <a:t>In the present study, X </a:t>
            </a:r>
            <a:r>
              <a:rPr lang="en-US" dirty="0">
                <a:solidFill>
                  <a:srgbClr val="FF0000"/>
                </a:solidFill>
              </a:rPr>
              <a:t>is defined </a:t>
            </a:r>
            <a:r>
              <a:rPr lang="en-US" dirty="0"/>
              <a:t>as ...</a:t>
            </a:r>
          </a:p>
          <a:p>
            <a:r>
              <a:rPr lang="en-US" dirty="0"/>
              <a:t>Throughout this thesis, the term ‘X’ </a:t>
            </a:r>
            <a:r>
              <a:rPr lang="en-US" dirty="0">
                <a:solidFill>
                  <a:srgbClr val="FF0000"/>
                </a:solidFill>
              </a:rPr>
              <a:t>is used to refer to </a:t>
            </a:r>
            <a:r>
              <a:rPr lang="en-US" dirty="0"/>
              <a:t>...</a:t>
            </a:r>
          </a:p>
          <a:p>
            <a:r>
              <a:rPr lang="en-US" dirty="0"/>
              <a:t>The term ‘X’ will be used solely when referring to ...</a:t>
            </a:r>
          </a:p>
          <a:p>
            <a:r>
              <a:rPr lang="en-US" dirty="0"/>
              <a:t>In this essay, the term ‘X’ </a:t>
            </a:r>
            <a:r>
              <a:rPr lang="en-US" dirty="0">
                <a:solidFill>
                  <a:srgbClr val="FF0000"/>
                </a:solidFill>
              </a:rPr>
              <a:t>will be used in its broadest sense </a:t>
            </a:r>
            <a:r>
              <a:rPr lang="en-US" dirty="0"/>
              <a:t>to refer to all ...</a:t>
            </a:r>
          </a:p>
          <a:p>
            <a:r>
              <a:rPr lang="en-US" dirty="0"/>
              <a:t>In this essay, the terms </a:t>
            </a:r>
            <a:r>
              <a:rPr lang="en-US" dirty="0">
                <a:solidFill>
                  <a:srgbClr val="FF0000"/>
                </a:solidFill>
              </a:rPr>
              <a:t>‘X’ and ‘Y’ are used interchangeably</a:t>
            </a:r>
            <a:r>
              <a:rPr lang="en-US" dirty="0"/>
              <a:t> to mean ...</a:t>
            </a:r>
          </a:p>
          <a:p>
            <a:r>
              <a:rPr lang="en-US" dirty="0"/>
              <a:t>While a variety of definitions of the term ‘X’ have been suggested, this paper </a:t>
            </a:r>
            <a:r>
              <a:rPr lang="en-US" dirty="0">
                <a:solidFill>
                  <a:srgbClr val="FF0000"/>
                </a:solidFill>
              </a:rPr>
              <a:t>will use the definition first suggested by </a:t>
            </a:r>
            <a:r>
              <a:rPr lang="en-US" dirty="0"/>
              <a:t>… because …</a:t>
            </a:r>
            <a:endParaRPr lang="en-GB" dirty="0"/>
          </a:p>
        </p:txBody>
      </p:sp>
    </p:spTree>
    <p:extLst>
      <p:ext uri="{BB962C8B-B14F-4D97-AF65-F5344CB8AC3E}">
        <p14:creationId xmlns:p14="http://schemas.microsoft.com/office/powerpoint/2010/main" val="134160866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565A009-64C4-101C-42C0-D0E680C3BAF3}"/>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25000"/>
                    </a14:imgEffect>
                  </a14:imgLayer>
                </a14:imgProps>
              </a:ext>
            </a:extLst>
          </a:blip>
          <a:srcRect t="11728"/>
          <a:stretch/>
        </p:blipFill>
        <p:spPr>
          <a:xfrm>
            <a:off x="1193363" y="1369128"/>
            <a:ext cx="9805274" cy="5272504"/>
          </a:xfrm>
          <a:prstGeom prst="rect">
            <a:avLst/>
          </a:prstGeom>
        </p:spPr>
      </p:pic>
    </p:spTree>
    <p:extLst>
      <p:ext uri="{BB962C8B-B14F-4D97-AF65-F5344CB8AC3E}">
        <p14:creationId xmlns:p14="http://schemas.microsoft.com/office/powerpoint/2010/main" val="196279893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61286" y="1639090"/>
            <a:ext cx="8069429" cy="1015663"/>
          </a:xfrm>
          <a:prstGeom prst="rect">
            <a:avLst/>
          </a:prstGeom>
        </p:spPr>
        <p:txBody>
          <a:bodyPr wrap="square">
            <a:spAutoFit/>
          </a:bodyPr>
          <a:lstStyle/>
          <a:p>
            <a:pPr fontAlgn="base"/>
            <a:endParaRPr lang="en-GB" dirty="0">
              <a:latin typeface="Calibri" panose="020F0502020204030204" pitchFamily="34" charset="0"/>
              <a:ea typeface="Calibri" panose="020F0502020204030204" pitchFamily="34" charset="0"/>
            </a:endParaRPr>
          </a:p>
          <a:p>
            <a:endParaRPr lang="en-GB" sz="2400" dirty="0"/>
          </a:p>
          <a:p>
            <a:r>
              <a:rPr lang="en-GB" dirty="0"/>
              <a:t> </a:t>
            </a:r>
            <a:endParaRPr lang="en-US" dirty="0"/>
          </a:p>
        </p:txBody>
      </p:sp>
      <p:sp>
        <p:nvSpPr>
          <p:cNvPr id="4" name="TextBox 3">
            <a:extLst>
              <a:ext uri="{FF2B5EF4-FFF2-40B4-BE49-F238E27FC236}">
                <a16:creationId xmlns:a16="http://schemas.microsoft.com/office/drawing/2014/main" id="{F04A18C3-02DB-0B07-4DA2-07930E327F8D}"/>
              </a:ext>
            </a:extLst>
          </p:cNvPr>
          <p:cNvSpPr txBox="1"/>
          <p:nvPr/>
        </p:nvSpPr>
        <p:spPr>
          <a:xfrm>
            <a:off x="894367" y="1218042"/>
            <a:ext cx="10403266" cy="4196598"/>
          </a:xfrm>
          <a:prstGeom prst="rect">
            <a:avLst/>
          </a:prstGeom>
          <a:noFill/>
        </p:spPr>
        <p:txBody>
          <a:bodyPr wrap="square">
            <a:spAutoFit/>
          </a:bodyPr>
          <a:lstStyle/>
          <a:p>
            <a:pPr>
              <a:lnSpc>
                <a:spcPct val="107000"/>
              </a:lnSpc>
              <a:spcAft>
                <a:spcPts val="800"/>
              </a:spcAft>
            </a:pPr>
            <a:r>
              <a:rPr lang="en-US" dirty="0" err="1">
                <a:solidFill>
                  <a:srgbClr val="000000"/>
                </a:solidFill>
                <a:latin typeface="Arial" panose="020B0604020202020204" pitchFamily="34" charset="0"/>
                <a:ea typeface="Calibri" panose="020F0502020204030204" pitchFamily="34" charset="0"/>
              </a:rPr>
              <a:t>Biggam,J</a:t>
            </a:r>
            <a:r>
              <a:rPr lang="en-US" dirty="0">
                <a:solidFill>
                  <a:srgbClr val="000000"/>
                </a:solidFill>
                <a:latin typeface="Arial" panose="020B0604020202020204" pitchFamily="34" charset="0"/>
                <a:ea typeface="Calibri" panose="020F0502020204030204" pitchFamily="34" charset="0"/>
              </a:rPr>
              <a:t>.(2021)</a:t>
            </a:r>
            <a:endParaRPr lang="en-GB" dirty="0">
              <a:solidFill>
                <a:srgbClr val="000000"/>
              </a:solidFill>
              <a:latin typeface="Calibri" panose="020F0502020204030204" pitchFamily="34" charset="0"/>
              <a:ea typeface="Calibri" panose="020F0502020204030204" pitchFamily="34" charset="0"/>
            </a:endParaRPr>
          </a:p>
          <a:p>
            <a:pPr>
              <a:lnSpc>
                <a:spcPct val="107000"/>
              </a:lnSpc>
              <a:spcBef>
                <a:spcPts val="200"/>
              </a:spcBef>
            </a:pPr>
            <a:r>
              <a:rPr lang="en-US" b="1" i="1" u="sng" dirty="0">
                <a:solidFill>
                  <a:srgbClr val="000000"/>
                </a:solidFill>
                <a:latin typeface="Arial" panose="020B0604020202020204" pitchFamily="34" charset="0"/>
                <a:ea typeface="Times New Roman" panose="02020603050405020304" pitchFamily="18" charset="0"/>
                <a:cs typeface="Times New Roman" panose="02020603050405020304" pitchFamily="18" charset="0"/>
                <a:hlinkClick r:id="rId2"/>
              </a:rPr>
              <a:t>Succeeding with your master's dissertation : a step-by-step handbook</a:t>
            </a:r>
            <a:endParaRPr lang="en-GB" b="1" dirty="0">
              <a:solidFill>
                <a:srgbClr val="1F4D78"/>
              </a:solidFill>
              <a:latin typeface="Calibri Light" panose="020F0302020204030204" pitchFamily="34" charset="0"/>
              <a:ea typeface="Times New Roman" panose="02020603050405020304" pitchFamily="18" charset="0"/>
              <a:cs typeface="Times New Roman" panose="02020603050405020304" pitchFamily="18" charset="0"/>
            </a:endParaRPr>
          </a:p>
          <a:p>
            <a:pPr>
              <a:lnSpc>
                <a:spcPts val="1680"/>
              </a:lnSpc>
              <a:spcAft>
                <a:spcPts val="800"/>
              </a:spcAft>
            </a:pPr>
            <a:r>
              <a:rPr lang="en-US" dirty="0">
                <a:solidFill>
                  <a:srgbClr val="000000"/>
                </a:solidFill>
                <a:latin typeface="Arial" panose="020B0604020202020204" pitchFamily="34" charset="0"/>
                <a:ea typeface="Calibri" panose="020F0502020204030204" pitchFamily="34" charset="0"/>
              </a:rPr>
              <a:t>5</a:t>
            </a:r>
            <a:r>
              <a:rPr lang="en-US" baseline="30000" dirty="0">
                <a:solidFill>
                  <a:srgbClr val="000000"/>
                </a:solidFill>
                <a:latin typeface="Arial" panose="020B0604020202020204" pitchFamily="34" charset="0"/>
                <a:ea typeface="Calibri" panose="020F0502020204030204" pitchFamily="34" charset="0"/>
              </a:rPr>
              <a:t>th</a:t>
            </a:r>
            <a:r>
              <a:rPr lang="en-US" dirty="0">
                <a:solidFill>
                  <a:srgbClr val="000000"/>
                </a:solidFill>
                <a:latin typeface="Arial" panose="020B0604020202020204" pitchFamily="34" charset="0"/>
                <a:ea typeface="Calibri" panose="020F0502020204030204" pitchFamily="34" charset="0"/>
              </a:rPr>
              <a:t> </a:t>
            </a:r>
            <a:r>
              <a:rPr lang="en-US" dirty="0" err="1">
                <a:solidFill>
                  <a:srgbClr val="000000"/>
                </a:solidFill>
                <a:latin typeface="Arial" panose="020B0604020202020204" pitchFamily="34" charset="0"/>
                <a:ea typeface="Calibri" panose="020F0502020204030204" pitchFamily="34" charset="0"/>
              </a:rPr>
              <a:t>edn</a:t>
            </a:r>
            <a:r>
              <a:rPr lang="en-US" dirty="0">
                <a:solidFill>
                  <a:srgbClr val="000000"/>
                </a:solidFill>
                <a:latin typeface="Arial" panose="020B0604020202020204" pitchFamily="34" charset="0"/>
                <a:ea typeface="Calibri" panose="020F0502020204030204" pitchFamily="34" charset="0"/>
              </a:rPr>
              <a:t>. Maidenhead : Open University Press, McGraw Hill</a:t>
            </a:r>
            <a:endParaRPr lang="en-GB" dirty="0">
              <a:solidFill>
                <a:srgbClr val="000000"/>
              </a:solidFill>
              <a:latin typeface="Calibri" panose="020F0502020204030204" pitchFamily="34" charset="0"/>
              <a:ea typeface="Calibri" panose="020F0502020204030204" pitchFamily="34" charset="0"/>
            </a:endParaRPr>
          </a:p>
          <a:p>
            <a:pPr>
              <a:lnSpc>
                <a:spcPct val="107000"/>
              </a:lnSpc>
              <a:spcAft>
                <a:spcPts val="800"/>
              </a:spcAft>
            </a:pPr>
            <a:r>
              <a:rPr lang="en-US" dirty="0">
                <a:solidFill>
                  <a:srgbClr val="000000"/>
                </a:solidFill>
                <a:latin typeface="Arial" panose="020B0604020202020204" pitchFamily="34" charset="0"/>
                <a:ea typeface="Calibri" panose="020F0502020204030204" pitchFamily="34" charset="0"/>
              </a:rPr>
              <a:t>Read the chapter on Literature reviews. (e-book, UWTSD library).</a:t>
            </a:r>
            <a:endParaRPr lang="en-GB" dirty="0">
              <a:solidFill>
                <a:srgbClr val="000000"/>
              </a:solidFill>
              <a:latin typeface="Calibri" panose="020F0502020204030204" pitchFamily="34" charset="0"/>
              <a:ea typeface="Calibri" panose="020F0502020204030204" pitchFamily="34" charset="0"/>
            </a:endParaRPr>
          </a:p>
          <a:p>
            <a:pPr>
              <a:lnSpc>
                <a:spcPct val="107000"/>
              </a:lnSpc>
              <a:spcAft>
                <a:spcPts val="800"/>
              </a:spcAft>
            </a:pPr>
            <a:r>
              <a:rPr lang="en-US" dirty="0">
                <a:solidFill>
                  <a:srgbClr val="000000"/>
                </a:solidFill>
                <a:latin typeface="Arial" panose="020B0604020202020204" pitchFamily="34" charset="0"/>
                <a:ea typeface="Calibri" panose="020F0502020204030204" pitchFamily="34" charset="0"/>
              </a:rPr>
              <a:t> </a:t>
            </a:r>
            <a:endParaRPr lang="en-GB" dirty="0">
              <a:solidFill>
                <a:srgbClr val="000000"/>
              </a:solidFill>
              <a:latin typeface="Calibri" panose="020F0502020204030204" pitchFamily="34" charset="0"/>
              <a:ea typeface="Calibri" panose="020F0502020204030204" pitchFamily="34" charset="0"/>
            </a:endParaRPr>
          </a:p>
          <a:p>
            <a:pPr>
              <a:lnSpc>
                <a:spcPct val="107000"/>
              </a:lnSpc>
              <a:spcAft>
                <a:spcPts val="800"/>
              </a:spcAft>
            </a:pPr>
            <a:r>
              <a:rPr lang="en-US" dirty="0">
                <a:solidFill>
                  <a:srgbClr val="000000"/>
                </a:solidFill>
                <a:latin typeface="Arial" panose="020B0604020202020204" pitchFamily="34" charset="0"/>
                <a:ea typeface="Times New Roman" panose="02020603050405020304" pitchFamily="18" charset="0"/>
              </a:rPr>
              <a:t>Lambert, M. (2021). </a:t>
            </a:r>
            <a:r>
              <a:rPr lang="en-US" i="1" dirty="0">
                <a:solidFill>
                  <a:srgbClr val="000000"/>
                </a:solidFill>
                <a:latin typeface="Arial" panose="020B0604020202020204" pitchFamily="34" charset="0"/>
                <a:ea typeface="Times New Roman" panose="02020603050405020304" pitchFamily="18" charset="0"/>
              </a:rPr>
              <a:t>Top Tips on Writing a Literature Review for Your Education Research Project.</a:t>
            </a:r>
            <a:r>
              <a:rPr lang="en-US" dirty="0">
                <a:solidFill>
                  <a:srgbClr val="000000"/>
                </a:solidFill>
                <a:latin typeface="Arial" panose="020B0604020202020204" pitchFamily="34" charset="0"/>
                <a:ea typeface="Times New Roman" panose="02020603050405020304" pitchFamily="18" charset="0"/>
              </a:rPr>
              <a:t> Available from: </a:t>
            </a:r>
            <a:r>
              <a:rPr lang="en-US" u="sng" dirty="0">
                <a:solidFill>
                  <a:srgbClr val="000000"/>
                </a:solidFill>
                <a:latin typeface="Arial" panose="020B0604020202020204" pitchFamily="34" charset="0"/>
                <a:ea typeface="Times New Roman" panose="02020603050405020304" pitchFamily="18" charset="0"/>
                <a:hlinkClick r:id="rId3"/>
              </a:rPr>
              <a:t>https://www.academia.edu/5195702/Top_Tips_on_Writing_a_Literature_Review_for_Your_Education_Research_Project</a:t>
            </a:r>
            <a:r>
              <a:rPr lang="en-US" dirty="0">
                <a:solidFill>
                  <a:srgbClr val="000000"/>
                </a:solidFill>
                <a:latin typeface="Arial" panose="020B0604020202020204" pitchFamily="34" charset="0"/>
                <a:ea typeface="Times New Roman" panose="02020603050405020304" pitchFamily="18" charset="0"/>
              </a:rPr>
              <a:t>  </a:t>
            </a:r>
            <a:endParaRPr lang="en-GB" dirty="0">
              <a:solidFill>
                <a:srgbClr val="000000"/>
              </a:solidFill>
              <a:latin typeface="Calibri" panose="020F0502020204030204" pitchFamily="34" charset="0"/>
              <a:ea typeface="Calibri" panose="020F0502020204030204" pitchFamily="34" charset="0"/>
            </a:endParaRPr>
          </a:p>
          <a:p>
            <a:pPr>
              <a:lnSpc>
                <a:spcPct val="107000"/>
              </a:lnSpc>
              <a:spcAft>
                <a:spcPts val="800"/>
              </a:spcAft>
            </a:pPr>
            <a:r>
              <a:rPr lang="en-US" dirty="0">
                <a:solidFill>
                  <a:srgbClr val="000000"/>
                </a:solidFill>
                <a:latin typeface="Arial" panose="020B0604020202020204" pitchFamily="34" charset="0"/>
                <a:ea typeface="Calibri" panose="020F0502020204030204" pitchFamily="34" charset="0"/>
              </a:rPr>
              <a:t> </a:t>
            </a:r>
            <a:endParaRPr lang="en-GB" dirty="0">
              <a:solidFill>
                <a:srgbClr val="000000"/>
              </a:solidFill>
              <a:latin typeface="Calibri" panose="020F0502020204030204" pitchFamily="34" charset="0"/>
              <a:ea typeface="Calibri" panose="020F0502020204030204" pitchFamily="34" charset="0"/>
            </a:endParaRPr>
          </a:p>
          <a:p>
            <a:pPr>
              <a:lnSpc>
                <a:spcPct val="107000"/>
              </a:lnSpc>
              <a:spcAft>
                <a:spcPts val="800"/>
              </a:spcAft>
            </a:pPr>
            <a:r>
              <a:rPr lang="en-US" dirty="0">
                <a:solidFill>
                  <a:srgbClr val="000000"/>
                </a:solidFill>
                <a:latin typeface="Arial" panose="020B0604020202020204" pitchFamily="34" charset="0"/>
                <a:ea typeface="Calibri" panose="020F0502020204030204" pitchFamily="34" charset="0"/>
              </a:rPr>
              <a:t>Wallace, M. and Wray, A. (2021). </a:t>
            </a:r>
            <a:r>
              <a:rPr lang="en-US" i="1" dirty="0">
                <a:solidFill>
                  <a:srgbClr val="000000"/>
                </a:solidFill>
                <a:latin typeface="Arial" panose="020B0604020202020204" pitchFamily="34" charset="0"/>
                <a:ea typeface="Calibri" panose="020F0502020204030204" pitchFamily="34" charset="0"/>
              </a:rPr>
              <a:t>Critical reading and writing for postgraduates</a:t>
            </a:r>
            <a:r>
              <a:rPr lang="en-US" dirty="0">
                <a:solidFill>
                  <a:srgbClr val="000000"/>
                </a:solidFill>
                <a:latin typeface="Arial" panose="020B0604020202020204" pitchFamily="34" charset="0"/>
                <a:ea typeface="Calibri" panose="020F0502020204030204" pitchFamily="34" charset="0"/>
              </a:rPr>
              <a:t>. London : Sage Publications Limited.</a:t>
            </a:r>
            <a:endParaRPr lang="en-GB" dirty="0">
              <a:solidFill>
                <a:srgbClr val="000000"/>
              </a:solidFill>
              <a:latin typeface="Calibri" panose="020F0502020204030204" pitchFamily="34" charset="0"/>
              <a:ea typeface="Calibri" panose="020F0502020204030204" pitchFamily="34" charset="0"/>
            </a:endParaRPr>
          </a:p>
        </p:txBody>
      </p:sp>
      <p:sp>
        <p:nvSpPr>
          <p:cNvPr id="6" name="TextBox 5">
            <a:extLst>
              <a:ext uri="{FF2B5EF4-FFF2-40B4-BE49-F238E27FC236}">
                <a16:creationId xmlns:a16="http://schemas.microsoft.com/office/drawing/2014/main" id="{924FB0B2-B149-056D-3853-C8D4338877BF}"/>
              </a:ext>
            </a:extLst>
          </p:cNvPr>
          <p:cNvSpPr txBox="1"/>
          <p:nvPr/>
        </p:nvSpPr>
        <p:spPr>
          <a:xfrm>
            <a:off x="2150296" y="254344"/>
            <a:ext cx="7664521" cy="707886"/>
          </a:xfrm>
          <a:prstGeom prst="rect">
            <a:avLst/>
          </a:prstGeom>
          <a:noFill/>
        </p:spPr>
        <p:txBody>
          <a:bodyPr wrap="square">
            <a:spAutoFit/>
          </a:bodyPr>
          <a:lstStyle/>
          <a:p>
            <a:pPr algn="ctr"/>
            <a:r>
              <a:rPr lang="en-GB" sz="4000" b="1" dirty="0">
                <a:solidFill>
                  <a:schemeClr val="tx2"/>
                </a:solidFill>
              </a:rPr>
              <a:t>Resources and references </a:t>
            </a:r>
          </a:p>
        </p:txBody>
      </p:sp>
    </p:spTree>
    <p:extLst>
      <p:ext uri="{BB962C8B-B14F-4D97-AF65-F5344CB8AC3E}">
        <p14:creationId xmlns:p14="http://schemas.microsoft.com/office/powerpoint/2010/main" val="2030143382"/>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3.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692D30F6D5C64CABDFF0BDF08A3501" ma:contentTypeVersion="10" ma:contentTypeDescription="Create a new document." ma:contentTypeScope="" ma:versionID="64e983f1142c6fdec35c99600ef05cd5">
  <xsd:schema xmlns:xsd="http://www.w3.org/2001/XMLSchema" xmlns:xs="http://www.w3.org/2001/XMLSchema" xmlns:p="http://schemas.microsoft.com/office/2006/metadata/properties" xmlns:ns2="c9669272-fe8d-41e9-a030-a18459a136e8" xmlns:ns3="f4770729-68ee-4e1e-a757-d7b8c23c3985" targetNamespace="http://schemas.microsoft.com/office/2006/metadata/properties" ma:root="true" ma:fieldsID="7f0719546a287ae00bc84c1a042515f6" ns2:_="" ns3:_="">
    <xsd:import namespace="c9669272-fe8d-41e9-a030-a18459a136e8"/>
    <xsd:import namespace="f4770729-68ee-4e1e-a757-d7b8c23c3985"/>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SearchProperties" minOccurs="0"/>
                <xsd:element ref="ns3:MediaServiceObjectDetectorVersions" minOccurs="0"/>
                <xsd:element ref="ns3:MediaServiceDateTaken"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9669272-fe8d-41e9-a030-a18459a136e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4770729-68ee-4e1e-a757-d7b8c23c3985"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90FDA8C-FF39-4011-BE98-1E0C27BFE4CF}"/>
</file>

<file path=customXml/itemProps2.xml><?xml version="1.0" encoding="utf-8"?>
<ds:datastoreItem xmlns:ds="http://schemas.openxmlformats.org/officeDocument/2006/customXml" ds:itemID="{13BB90A1-F09A-44ED-8947-8A7A33E18254}"/>
</file>

<file path=docProps/app.xml><?xml version="1.0" encoding="utf-8"?>
<Properties xmlns="http://schemas.openxmlformats.org/officeDocument/2006/extended-properties" xmlns:vt="http://schemas.openxmlformats.org/officeDocument/2006/docPropsVTypes">
  <Template/>
  <TotalTime>553</TotalTime>
  <Words>2208</Words>
  <Application>Microsoft Office PowerPoint</Application>
  <PresentationFormat>Widescreen</PresentationFormat>
  <Paragraphs>185</Paragraphs>
  <Slides>38</Slides>
  <Notes>11</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38</vt:i4>
      </vt:variant>
    </vt:vector>
  </HeadingPairs>
  <TitlesOfParts>
    <vt:vector size="50" baseType="lpstr">
      <vt:lpstr>Arial</vt:lpstr>
      <vt:lpstr>Calibri</vt:lpstr>
      <vt:lpstr>Calibri Light</vt:lpstr>
      <vt:lpstr>Georgia</vt:lpstr>
      <vt:lpstr>Roboto</vt:lpstr>
      <vt:lpstr>Times New Roman</vt:lpstr>
      <vt:lpstr>Wingdings</vt:lpstr>
      <vt:lpstr>Custom Design</vt:lpstr>
      <vt:lpstr>Office Theme</vt:lpstr>
      <vt:lpstr>UWTSD 200_Text 3</vt:lpstr>
      <vt:lpstr>UWTSD 200_Text 5</vt:lpstr>
      <vt:lpstr>1_Office Theme</vt:lpstr>
      <vt:lpstr>PowerPoint Presentation</vt:lpstr>
      <vt:lpstr>PowerPoint Presentation</vt:lpstr>
      <vt:lpstr>What are your views on the purpose of Literature Review?  Complete the following sentences.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How to review sources for your writing</vt:lpstr>
      <vt:lpstr>How many sources?</vt:lpstr>
      <vt:lpstr>PowerPoint Presentation</vt:lpstr>
      <vt:lpstr>The Quote+Explain+Critique model</vt:lpstr>
      <vt:lpstr>PowerPoint Presentation</vt:lpstr>
      <vt:lpstr>PowerPoint Presentation</vt:lpstr>
      <vt:lpstr>Pair task</vt:lpstr>
      <vt:lpstr>PowerPoint Presentation</vt:lpstr>
      <vt:lpstr>PowerPoint Presentation</vt:lpstr>
      <vt:lpstr>Add your analysis/critique</vt:lpstr>
      <vt:lpstr>PowerPoint Presentation</vt:lpstr>
      <vt:lpstr>PowerPoint Presentation</vt:lpstr>
      <vt:lpstr>Review extracts of your work </vt:lpstr>
      <vt:lpstr>Structure your Literature Review</vt:lpstr>
      <vt:lpstr>Write up an introduction</vt:lpstr>
      <vt:lpstr>PowerPoint Presentation</vt:lpstr>
      <vt:lpstr>PowerPoint Presentation</vt:lpstr>
      <vt:lpstr>Define Key terms/concepts</vt:lpstr>
      <vt:lpstr>Introduce its origin</vt:lpstr>
      <vt:lpstr>Example: multimodality</vt:lpstr>
      <vt:lpstr>Indicate varying definitions</vt:lpstr>
      <vt:lpstr>Example: digital literacy</vt:lpstr>
      <vt:lpstr>Indicate difficulties in defining X</vt:lpstr>
      <vt:lpstr>Example: vocational education</vt:lpstr>
      <vt:lpstr>Specify X used in your essay</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Jingjing Ruan</cp:lastModifiedBy>
  <cp:revision>341</cp:revision>
  <dcterms:created xsi:type="dcterms:W3CDTF">2017-02-08T11:33:06Z</dcterms:created>
  <dcterms:modified xsi:type="dcterms:W3CDTF">2024-01-16T13:09:15Z</dcterms:modified>
</cp:coreProperties>
</file>